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57" r:id="rId3"/>
    <p:sldId id="262" r:id="rId4"/>
    <p:sldId id="259" r:id="rId5"/>
    <p:sldId id="258" r:id="rId6"/>
    <p:sldId id="263" r:id="rId7"/>
    <p:sldId id="265" r:id="rId8"/>
    <p:sldId id="266" r:id="rId9"/>
    <p:sldId id="267" r:id="rId10"/>
    <p:sldId id="261" r:id="rId11"/>
    <p:sldId id="264" r:id="rId12"/>
    <p:sldId id="260" r:id="rId13"/>
    <p:sldId id="268" r:id="rId14"/>
    <p:sldId id="269" r:id="rId15"/>
    <p:sldId id="270" r:id="rId16"/>
    <p:sldId id="271" r:id="rId17"/>
    <p:sldId id="273" r:id="rId18"/>
    <p:sldId id="272" r:id="rId19"/>
    <p:sldId id="275" r:id="rId20"/>
    <p:sldId id="274" r:id="rId21"/>
    <p:sldId id="277" r:id="rId22"/>
    <p:sldId id="276" r:id="rId23"/>
    <p:sldId id="279" r:id="rId24"/>
    <p:sldId id="285" r:id="rId25"/>
    <p:sldId id="287" r:id="rId26"/>
    <p:sldId id="291" r:id="rId27"/>
    <p:sldId id="288" r:id="rId28"/>
    <p:sldId id="286" r:id="rId29"/>
    <p:sldId id="292" r:id="rId30"/>
    <p:sldId id="283" r:id="rId31"/>
    <p:sldId id="296" r:id="rId32"/>
    <p:sldId id="294" r:id="rId33"/>
    <p:sldId id="295" r:id="rId34"/>
    <p:sldId id="297" r:id="rId35"/>
    <p:sldId id="302" r:id="rId36"/>
    <p:sldId id="305" r:id="rId37"/>
    <p:sldId id="303" r:id="rId38"/>
    <p:sldId id="307" r:id="rId39"/>
    <p:sldId id="308" r:id="rId40"/>
    <p:sldId id="306" r:id="rId41"/>
    <p:sldId id="300" r:id="rId42"/>
  </p:sldIdLst>
  <p:sldSz cx="18288000" cy="10287000"/>
  <p:notesSz cx="6858000" cy="9144000"/>
  <p:embeddedFontLs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96A"/>
    <a:srgbClr val="FF9966"/>
    <a:srgbClr val="8EA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3252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63720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43927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71889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45124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3048707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1859162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338355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62053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73862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71800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30601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57403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14376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7962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67167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06298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1455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62982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65853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0237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26350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B14F94E7-8F50-4C84-8C76-9634379C55B4}" type="datetimeFigureOut">
              <a:rPr lang="en-US" smtClean="0">
                <a:solidFill>
                  <a:prstClr val="black">
                    <a:tint val="75000"/>
                  </a:prstClr>
                </a:solidFill>
              </a:rPr>
              <a:pPr defTabSz="1371600">
                <a:defRPr/>
              </a:pPr>
              <a:t>1/23/2024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AF1EA0DA-45E1-42BD-8B0A-C2C566B016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944624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t>1/23/2024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t>‹#›</a:t>
            </a:fld>
            <a:endParaRPr lang="en-US"/>
          </a:p>
        </p:txBody>
      </p:sp>
    </p:spTree>
    <p:extLst>
      <p:ext uri="{BB962C8B-B14F-4D97-AF65-F5344CB8AC3E}">
        <p14:creationId xmlns:p14="http://schemas.microsoft.com/office/powerpoint/2010/main" val="2393382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 Type="http://schemas.openxmlformats.org/officeDocument/2006/relationships/slideLayout" Target="../slideLayouts/slideLayout7.xml"/><Relationship Id="rId10" Type="http://schemas.openxmlformats.org/officeDocument/2006/relationships/image" Target="../media/image60.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1" Type="http://schemas.openxmlformats.org/officeDocument/2006/relationships/slideLayout" Target="../slideLayouts/slideLayout7.xml"/><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 Type="http://schemas.openxmlformats.org/officeDocument/2006/relationships/slideLayout" Target="../slideLayouts/slideLayout7.xml"/><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7" Type="http://schemas.openxmlformats.org/officeDocument/2006/relationships/image" Target="../media/image4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1.sv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 Type="http://schemas.openxmlformats.org/officeDocument/2006/relationships/slideLayout" Target="../slideLayouts/slideLayout7.xml"/><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1" Type="http://schemas.openxmlformats.org/officeDocument/2006/relationships/slideLayout" Target="../slideLayouts/slideLayout7.xml"/><Relationship Id="rId9"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1.svg"/><Relationship Id="rId1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10" Type="http://schemas.openxmlformats.org/officeDocument/2006/relationships/image" Target="../media/image83.pn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84.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10" Type="http://schemas.openxmlformats.org/officeDocument/2006/relationships/image" Target="../media/image86.png"/></Relationships>
</file>

<file path=ppt/slides/_rels/slide31.xml.rels><?xml version="1.0" encoding="UTF-8" standalone="yes"?>
<Relationships xmlns="http://schemas.openxmlformats.org/package/2006/relationships"><Relationship Id="rId7" Type="http://schemas.openxmlformats.org/officeDocument/2006/relationships/image" Target="../media/image8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 Id="rId10" Type="http://schemas.openxmlformats.org/officeDocument/2006/relationships/image" Target="../media/image14.png"/><Relationship Id="rId9" Type="http://schemas.openxmlformats.org/officeDocument/2006/relationships/image" Target="../media/image41.sv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9"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3.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102.png"/><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01.png"/><Relationship Id="rId5" Type="http://schemas.openxmlformats.org/officeDocument/2006/relationships/audio" Target="../media/audio4.wav"/><Relationship Id="rId15" Type="http://schemas.openxmlformats.org/officeDocument/2006/relationships/image" Target="../media/image105.png"/><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9.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108.png"/><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07.png"/><Relationship Id="rId5" Type="http://schemas.openxmlformats.org/officeDocument/2006/relationships/audio" Target="../media/audio2.wav"/><Relationship Id="rId15" Type="http://schemas.openxmlformats.org/officeDocument/2006/relationships/image" Target="../media/image111.png"/><Relationship Id="rId10" Type="http://schemas.openxmlformats.org/officeDocument/2006/relationships/image" Target="../media/image23.png"/><Relationship Id="rId4" Type="http://schemas.openxmlformats.org/officeDocument/2006/relationships/audio" Target="../media/audio4.wav"/><Relationship Id="rId9" Type="http://schemas.openxmlformats.org/officeDocument/2006/relationships/image" Target="../media/image22.png"/><Relationship Id="rId14"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4.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113.png"/><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12.png"/><Relationship Id="rId5" Type="http://schemas.openxmlformats.org/officeDocument/2006/relationships/audio" Target="../media/audio2.wav"/><Relationship Id="rId15" Type="http://schemas.openxmlformats.org/officeDocument/2006/relationships/image" Target="../media/image116.png"/><Relationship Id="rId10" Type="http://schemas.openxmlformats.org/officeDocument/2006/relationships/image" Target="../media/image23.png"/><Relationship Id="rId4" Type="http://schemas.openxmlformats.org/officeDocument/2006/relationships/audio" Target="../media/audio4.wav"/><Relationship Id="rId9" Type="http://schemas.openxmlformats.org/officeDocument/2006/relationships/image" Target="../media/image22.png"/><Relationship Id="rId14" Type="http://schemas.openxmlformats.org/officeDocument/2006/relationships/image" Target="../media/image115.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audio" Target="../media/audio4.wav"/><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9.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118.png"/><Relationship Id="rId2" Type="http://schemas.openxmlformats.org/officeDocument/2006/relationships/audio" Target="../media/audio1.wav"/><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17.png"/><Relationship Id="rId5" Type="http://schemas.openxmlformats.org/officeDocument/2006/relationships/audio" Target="../media/audio4.wav"/><Relationship Id="rId15" Type="http://schemas.openxmlformats.org/officeDocument/2006/relationships/image" Target="../media/image121.png"/><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 Id="rId14" Type="http://schemas.openxmlformats.org/officeDocument/2006/relationships/image" Target="../media/image1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9" Type="http://schemas.openxmlformats.org/officeDocument/2006/relationships/image" Target="../media/image123.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1.svg"/><Relationship Id="rId15" Type="http://schemas.openxmlformats.org/officeDocument/2006/relationships/image" Target="../media/image47.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49.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 Type="http://schemas.openxmlformats.org/officeDocument/2006/relationships/slideLayout" Target="../slideLayouts/slideLayout7.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128" y="495764"/>
            <a:ext cx="7466760" cy="1987512"/>
          </a:xfrm>
          <a:prstGeom prst="rect">
            <a:avLst/>
          </a:prstGeom>
        </p:spPr>
      </p:pic>
      <p:grpSp>
        <p:nvGrpSpPr>
          <p:cNvPr id="4" name="Group 4"/>
          <p:cNvGrpSpPr/>
          <p:nvPr/>
        </p:nvGrpSpPr>
        <p:grpSpPr>
          <a:xfrm>
            <a:off x="1327345" y="2744745"/>
            <a:ext cx="15633451" cy="7365067"/>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1150" y="2806268"/>
            <a:ext cx="15461970" cy="7174826"/>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1" name="Hộp Văn bản 10">
            <a:extLst>
              <a:ext uri="{FF2B5EF4-FFF2-40B4-BE49-F238E27FC236}">
                <a16:creationId xmlns:a16="http://schemas.microsoft.com/office/drawing/2014/main" id="{943473F0-FD95-F7C6-24BC-2167249D655C}"/>
              </a:ext>
            </a:extLst>
          </p:cNvPr>
          <p:cNvSpPr txBox="1"/>
          <p:nvPr/>
        </p:nvSpPr>
        <p:spPr>
          <a:xfrm>
            <a:off x="1799308" y="935522"/>
            <a:ext cx="7086600" cy="1107996"/>
          </a:xfrm>
          <a:prstGeom prst="rect">
            <a:avLst/>
          </a:prstGeom>
          <a:noFill/>
        </p:spPr>
        <p:txBody>
          <a:bodyPr wrap="square" rtlCol="0">
            <a:spAutoFit/>
          </a:bodyPr>
          <a:lstStyle/>
          <a:p>
            <a:pPr algn="ctr"/>
            <a:r>
              <a:rPr lang="en-US" sz="6600" b="1" dirty="0">
                <a:solidFill>
                  <a:schemeClr val="accent2">
                    <a:lumMod val="50000"/>
                  </a:schemeClr>
                </a:solidFill>
                <a:latin typeface="Arial" panose="020B0604020202020204" pitchFamily="34" charset="0"/>
                <a:cs typeface="Arial" panose="020B0604020202020204" pitchFamily="34" charset="0"/>
              </a:rPr>
              <a:t>KHỞI ĐỘNG</a:t>
            </a:r>
          </a:p>
        </p:txBody>
      </p:sp>
      <p:sp>
        <p:nvSpPr>
          <p:cNvPr id="13" name="TextBox 12">
            <a:extLst>
              <a:ext uri="{FF2B5EF4-FFF2-40B4-BE49-F238E27FC236}">
                <a16:creationId xmlns:a16="http://schemas.microsoft.com/office/drawing/2014/main" id="{3C0C927A-330A-9C2F-139D-CBF6A3C57529}"/>
              </a:ext>
            </a:extLst>
          </p:cNvPr>
          <p:cNvSpPr txBox="1"/>
          <p:nvPr/>
        </p:nvSpPr>
        <p:spPr>
          <a:xfrm>
            <a:off x="2821832" y="2939135"/>
            <a:ext cx="12636876" cy="182492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 minh họa vị trí của ba khu du lịch Yên Tử, Tuần Châu và Vân Đồn (ở tỉnh Quảng Ninh).</a:t>
            </a:r>
            <a:endParaRPr lang="en-US" sz="4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2577749-9557-720D-D574-4348136B8815}"/>
              </a:ext>
            </a:extLst>
          </p:cNvPr>
          <p:cNvPicPr>
            <a:picLocks noChangeAspect="1"/>
          </p:cNvPicPr>
          <p:nvPr/>
        </p:nvPicPr>
        <p:blipFill rotWithShape="1">
          <a:blip r:embed="rId6">
            <a:extLst>
              <a:ext uri="{28A0092B-C50C-407E-A947-70E740481C1C}">
                <a14:useLocalDpi xmlns:a14="http://schemas.microsoft.com/office/drawing/2010/main" val="0"/>
              </a:ext>
            </a:extLst>
          </a:blip>
          <a:srcRect l="48512" t="15092" r="4450" b="22003"/>
          <a:stretch/>
        </p:blipFill>
        <p:spPr>
          <a:xfrm>
            <a:off x="8382000" y="5059589"/>
            <a:ext cx="8158692" cy="4793824"/>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8A898EC1-53EF-00CB-63C6-780F6704B460}"/>
              </a:ext>
            </a:extLst>
          </p:cNvPr>
          <p:cNvSpPr txBox="1"/>
          <p:nvPr/>
        </p:nvSpPr>
        <p:spPr>
          <a:xfrm>
            <a:off x="1847791" y="5905694"/>
            <a:ext cx="6096917" cy="3056865"/>
          </a:xfrm>
          <a:prstGeom prst="wedgeRoundRectCallout">
            <a:avLst>
              <a:gd name="adj1" fmla="val -34893"/>
              <a:gd name="adj2" fmla="val 66239"/>
              <a:gd name="adj3" fmla="val 16667"/>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4000" dirty="0">
                <a:solidFill>
                  <a:schemeClr val="accent6">
                    <a:lumMod val="50000"/>
                  </a:schemeClr>
                </a:solidFill>
                <a:effectLst/>
                <a:ea typeface="Calibri" panose="020F0502020204030204" pitchFamily="34" charset="0"/>
              </a:rPr>
              <a:t>Trong hai vị trí Yên Tử và Tuần Châu, vị trí nào gần Vân Đồn hơn?</a:t>
            </a:r>
            <a:endParaRPr lang="en-US" sz="4000" dirty="0">
              <a:solidFill>
                <a:schemeClr val="accent6">
                  <a:lumMod val="50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3"/>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B6AEA52-0EB1-E3BA-8731-073AC1E5B23F}"/>
              </a:ext>
            </a:extLst>
          </p:cNvPr>
          <p:cNvGrpSpPr/>
          <p:nvPr/>
        </p:nvGrpSpPr>
        <p:grpSpPr>
          <a:xfrm>
            <a:off x="1799948" y="1144524"/>
            <a:ext cx="14688104" cy="7997951"/>
            <a:chOff x="9939851" y="1107949"/>
            <a:chExt cx="6958053" cy="3565835"/>
          </a:xfrm>
        </p:grpSpPr>
        <p:grpSp>
          <p:nvGrpSpPr>
            <p:cNvPr id="8" name="Group 8"/>
            <p:cNvGrpSpPr/>
            <p:nvPr/>
          </p:nvGrpSpPr>
          <p:grpSpPr>
            <a:xfrm>
              <a:off x="9939851" y="1107949"/>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9998224" y="1164954"/>
              <a:ext cx="6839591" cy="3449937"/>
              <a:chOff x="0" y="0"/>
              <a:chExt cx="10904406"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Hình chữ nhật: Góc Tròn 4">
            <a:extLst>
              <a:ext uri="{FF2B5EF4-FFF2-40B4-BE49-F238E27FC236}">
                <a16:creationId xmlns:a16="http://schemas.microsoft.com/office/drawing/2014/main" id="{0331DD56-AC5D-0B8C-3668-1DE3E1D92C0B}"/>
              </a:ext>
            </a:extLst>
          </p:cNvPr>
          <p:cNvSpPr/>
          <p:nvPr/>
        </p:nvSpPr>
        <p:spPr>
          <a:xfrm>
            <a:off x="8377400" y="1737951"/>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D0E421D-E676-E48C-8306-8A663A04BFA6}"/>
                  </a:ext>
                </a:extLst>
              </p:cNvPr>
              <p:cNvSpPr txBox="1"/>
              <p:nvPr/>
            </p:nvSpPr>
            <p:spPr>
              <a:xfrm>
                <a:off x="2299522" y="2963538"/>
                <a:ext cx="81199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ở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19</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FD0E421D-E676-E48C-8306-8A663A04BFA6}"/>
                  </a:ext>
                </a:extLst>
              </p:cNvPr>
              <p:cNvSpPr txBox="1">
                <a:spLocks noRot="1" noChangeAspect="1" noMove="1" noResize="1" noEditPoints="1" noAdjustHandles="1" noChangeArrowheads="1" noChangeShapeType="1" noTextEdit="1"/>
              </p:cNvSpPr>
              <p:nvPr/>
            </p:nvSpPr>
            <p:spPr>
              <a:xfrm>
                <a:off x="2299522" y="2963538"/>
                <a:ext cx="8119900" cy="4594912"/>
              </a:xfrm>
              <a:prstGeom prst="rect">
                <a:avLst/>
              </a:prstGeom>
              <a:blipFill>
                <a:blip r:embed="rId8"/>
                <a:stretch>
                  <a:fillRect l="-2628" r="-2703" b="-4775"/>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DD0A63F7-F439-25B8-9AE4-B0857DF329E5}"/>
              </a:ext>
            </a:extLst>
          </p:cNvPr>
          <p:cNvPicPr>
            <a:picLocks noChangeAspect="1"/>
          </p:cNvPicPr>
          <p:nvPr/>
        </p:nvPicPr>
        <p:blipFill rotWithShape="1">
          <a:blip r:embed="rId9">
            <a:extLst>
              <a:ext uri="{28A0092B-C50C-407E-A947-70E740481C1C}">
                <a14:useLocalDpi xmlns:a14="http://schemas.microsoft.com/office/drawing/2010/main" val="0"/>
              </a:ext>
            </a:extLst>
          </a:blip>
          <a:srcRect l="72500" t="8896" r="3750" b="5788"/>
          <a:stretch/>
        </p:blipFill>
        <p:spPr>
          <a:xfrm>
            <a:off x="10820400" y="2806548"/>
            <a:ext cx="4967988" cy="487743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A47037E-ABA8-A33C-CBA5-00F2D4863866}"/>
                  </a:ext>
                </a:extLst>
              </p:cNvPr>
              <p:cNvSpPr txBox="1"/>
              <p:nvPr/>
            </p:nvSpPr>
            <p:spPr>
              <a:xfrm>
                <a:off x="4498885" y="7838388"/>
                <a:ext cx="9822656" cy="924612"/>
              </a:xfrm>
              <a:prstGeom prst="rect">
                <a:avLst/>
              </a:prstGeom>
              <a:noFill/>
            </p:spPr>
            <p:txBody>
              <a:bodyPr wrap="square">
                <a:spAutoFit/>
              </a:bodyPr>
              <a:lstStyle/>
              <a:p>
                <a:pPr marL="0" marR="0" algn="just">
                  <a:lnSpc>
                    <a:spcPct val="150000"/>
                  </a:lnSpc>
                  <a:spcBef>
                    <a:spcPts val="0"/>
                  </a:spcBef>
                  <a:spcAft>
                    <a:spcPts val="600"/>
                  </a:spcAft>
                  <a:tabLst>
                    <a:tab pos="704850" algn="l"/>
                  </a:tabLst>
                </a:pPr>
                <a:r>
                  <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&lt;</m:t>
                    </m:r>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vi-VN"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vi-VN"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9A47037E-ABA8-A33C-CBA5-00F2D4863866}"/>
                  </a:ext>
                </a:extLst>
              </p:cNvPr>
              <p:cNvSpPr txBox="1">
                <a:spLocks noRot="1" noChangeAspect="1" noMove="1" noResize="1" noEditPoints="1" noAdjustHandles="1" noChangeArrowheads="1" noChangeShapeType="1" noTextEdit="1"/>
              </p:cNvSpPr>
              <p:nvPr/>
            </p:nvSpPr>
            <p:spPr>
              <a:xfrm>
                <a:off x="4498885" y="7838388"/>
                <a:ext cx="9822656" cy="924612"/>
              </a:xfrm>
              <a:prstGeom prst="rect">
                <a:avLst/>
              </a:prstGeom>
              <a:blipFill>
                <a:blip r:embed="rId10"/>
                <a:stretch>
                  <a:fillRect l="-2173" b="-269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90"/>
                                          </p:val>
                                        </p:tav>
                                        <p:tav tm="100000">
                                          <p:val>
                                            <p:fltVal val="0"/>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down)">
                                      <p:cBhvr>
                                        <p:cTn id="3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8B8A46AF-DDC3-B143-0CE8-C28E8E2DC734}"/>
              </a:ext>
            </a:extLst>
          </p:cNvPr>
          <p:cNvGrpSpPr/>
          <p:nvPr/>
        </p:nvGrpSpPr>
        <p:grpSpPr>
          <a:xfrm>
            <a:off x="894022" y="809195"/>
            <a:ext cx="16499956" cy="8668609"/>
            <a:chOff x="12561790" y="4077733"/>
            <a:chExt cx="4928766" cy="5833000"/>
          </a:xfrm>
        </p:grpSpPr>
        <p:grpSp>
          <p:nvGrpSpPr>
            <p:cNvPr id="11" name="Group 11"/>
            <p:cNvGrpSpPr/>
            <p:nvPr/>
          </p:nvGrpSpPr>
          <p:grpSpPr>
            <a:xfrm>
              <a:off x="12561790" y="4077733"/>
              <a:ext cx="4928766" cy="5833000"/>
              <a:chOff x="0" y="0"/>
              <a:chExt cx="8753394" cy="10359296"/>
            </a:xfrm>
          </p:grpSpPr>
          <p:sp>
            <p:nvSpPr>
              <p:cNvPr id="12" name="Freeform 12"/>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3" name="Group 13"/>
            <p:cNvGrpSpPr/>
            <p:nvPr/>
          </p:nvGrpSpPr>
          <p:grpSpPr>
            <a:xfrm>
              <a:off x="12644937" y="4381500"/>
              <a:ext cx="4759983" cy="5442039"/>
              <a:chOff x="0" y="0"/>
              <a:chExt cx="8597719" cy="8267039"/>
            </a:xfrm>
          </p:grpSpPr>
          <p:sp>
            <p:nvSpPr>
              <p:cNvPr id="14" name="Freeform 14"/>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Hộp Văn bản 10">
            <a:extLst>
              <a:ext uri="{FF2B5EF4-FFF2-40B4-BE49-F238E27FC236}">
                <a16:creationId xmlns:a16="http://schemas.microsoft.com/office/drawing/2014/main" id="{582110C9-2821-474A-8869-A77D17CD6A04}"/>
              </a:ext>
            </a:extLst>
          </p:cNvPr>
          <p:cNvSpPr txBox="1"/>
          <p:nvPr/>
        </p:nvSpPr>
        <p:spPr>
          <a:xfrm>
            <a:off x="3587849" y="2175008"/>
            <a:ext cx="11112302" cy="353309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600"/>
              </a:spcBef>
              <a:spcAft>
                <a:spcPts val="800"/>
              </a:spcAft>
              <a:tabLst>
                <a:tab pos="360045" algn="l"/>
                <a:tab pos="720090" algn="l"/>
              </a:tabLst>
            </a:pPr>
            <a:r>
              <a:rPr lang="nl-NL" sz="4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Trong một tam giác, cạnh đối diện với góc lớn hơn là cạnh lớn hơn.</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E12DF4-51CF-5BC4-21CE-B4D5CA2FC979}"/>
                  </a:ext>
                </a:extLst>
              </p:cNvPr>
              <p:cNvSpPr txBox="1"/>
              <p:nvPr/>
            </p:nvSpPr>
            <p:spPr>
              <a:xfrm>
                <a:off x="3516411" y="6844400"/>
                <a:ext cx="11255177" cy="1023998"/>
              </a:xfrm>
              <a:prstGeom prst="rect">
                <a:avLst/>
              </a:prstGeom>
              <a:noFill/>
            </p:spPr>
            <p:txBody>
              <a:bodyPr wrap="square">
                <a:spAutoFit/>
              </a:bodyPr>
              <a:lstStyle/>
              <a:p>
                <a:pPr algn="just">
                  <a:lnSpc>
                    <a:spcPct val="150000"/>
                  </a:lnSpc>
                  <a:spcBef>
                    <a:spcPts val="600"/>
                  </a:spcBef>
                  <a:spcAft>
                    <a:spcPts val="600"/>
                  </a:spcAft>
                </a:pPr>
                <a:r>
                  <a:rPr lang="vi-VN" sz="4400" dirty="0">
                    <a:solidFill>
                      <a:schemeClr val="accent2">
                        <a:lumMod val="50000"/>
                      </a:schemeClr>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nếu</a:t>
                </a:r>
                <a:r>
                  <a:rPr lang="en-US" sz="4400" dirty="0">
                    <a:solidFill>
                      <a:schemeClr val="accent2">
                        <a:lumMod val="50000"/>
                      </a:schemeClr>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𝐵</m:t>
                        </m:r>
                      </m:e>
                    </m:acc>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acc>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thì</a:t>
                </a:r>
                <a:r>
                  <a:rPr lang="en-US" sz="4400" dirty="0">
                    <a:solidFill>
                      <a:schemeClr val="accent2">
                        <a:lumMod val="50000"/>
                      </a:schemeClr>
                    </a:solidFill>
                    <a:effectLst/>
                    <a:ea typeface="Calibri" panose="020F0502020204030204" pitchFamily="34" charset="0"/>
                    <a:cs typeface="Times New Roman" panose="02020603050405020304" pitchFamily="18" charset="0"/>
                  </a:rPr>
                  <a:t> </a:t>
                </a:r>
                <a14:m>
                  <m:oMath xmlns:m="http://schemas.openxmlformats.org/officeDocument/2006/math">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&gt;</m:t>
                    </m:r>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i="1" dirty="0">
                    <a:solidFill>
                      <a:schemeClr val="accent2">
                        <a:lumMod val="50000"/>
                      </a:schemeClr>
                    </a:solidFill>
                    <a:effectLst/>
                    <a:ea typeface="Calibri" panose="020F0502020204030204" pitchFamily="34"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B0E12DF4-51CF-5BC4-21CE-B4D5CA2FC979}"/>
                  </a:ext>
                </a:extLst>
              </p:cNvPr>
              <p:cNvSpPr txBox="1">
                <a:spLocks noRot="1" noChangeAspect="1" noMove="1" noResize="1" noEditPoints="1" noAdjustHandles="1" noChangeArrowheads="1" noChangeShapeType="1" noTextEdit="1"/>
              </p:cNvSpPr>
              <p:nvPr/>
            </p:nvSpPr>
            <p:spPr>
              <a:xfrm>
                <a:off x="3516411" y="6844400"/>
                <a:ext cx="11255177" cy="1023998"/>
              </a:xfrm>
              <a:prstGeom prst="rect">
                <a:avLst/>
              </a:prstGeom>
              <a:blipFill>
                <a:blip r:embed="rId8"/>
                <a:stretch>
                  <a:fillRect l="-2221" r="-1571" b="-27976"/>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9">
            <a:extLst>
              <a:ext uri="{FF2B5EF4-FFF2-40B4-BE49-F238E27FC236}">
                <a16:creationId xmlns:a16="http://schemas.microsoft.com/office/drawing/2014/main" id="{AB46AAFF-B3AE-93D2-C4E0-9522BFC30F73}"/>
              </a:ext>
            </a:extLst>
          </p:cNvPr>
          <p:cNvGrpSpPr/>
          <p:nvPr/>
        </p:nvGrpSpPr>
        <p:grpSpPr>
          <a:xfrm>
            <a:off x="1327274" y="831544"/>
            <a:ext cx="15633451" cy="8623912"/>
            <a:chOff x="1327345" y="3835899"/>
            <a:chExt cx="15633451" cy="6273913"/>
          </a:xfrm>
        </p:grpSpPr>
        <p:grpSp>
          <p:nvGrpSpPr>
            <p:cNvPr id="4" name="Group 4"/>
            <p:cNvGrpSpPr/>
            <p:nvPr/>
          </p:nvGrpSpPr>
          <p:grpSpPr>
            <a:xfrm>
              <a:off x="1327345" y="3835899"/>
              <a:ext cx="15633451" cy="6273913"/>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3015" y="3916927"/>
              <a:ext cx="15461970" cy="6111857"/>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Hình Bầu dục 20">
            <a:extLst>
              <a:ext uri="{FF2B5EF4-FFF2-40B4-BE49-F238E27FC236}">
                <a16:creationId xmlns:a16="http://schemas.microsoft.com/office/drawing/2014/main" id="{DF6F64CA-701E-1CB2-095A-196A0D41C42A}"/>
              </a:ext>
            </a:extLst>
          </p:cNvPr>
          <p:cNvSpPr/>
          <p:nvPr/>
        </p:nvSpPr>
        <p:spPr>
          <a:xfrm>
            <a:off x="1828800" y="1850443"/>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A586F5-94AE-3CA3-C084-22E831CA4453}"/>
                  </a:ext>
                </a:extLst>
              </p:cNvPr>
              <p:cNvSpPr txBox="1"/>
              <p:nvPr/>
            </p:nvSpPr>
            <p:spPr>
              <a:xfrm>
                <a:off x="5305370" y="1502518"/>
                <a:ext cx="10210800" cy="203260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=75</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𝐶</m:t>
                        </m:r>
                      </m:e>
                    </m:acc>
                    <m:r>
                      <a:rPr lang="en-US" sz="4400" b="0" i="1" dirty="0" smtClean="0">
                        <a:latin typeface="Cambria Math" panose="02040503050406030204" pitchFamily="18" charset="0"/>
                      </a:rPr>
                      <m:t>=42</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58A586F5-94AE-3CA3-C084-22E831CA4453}"/>
                  </a:ext>
                </a:extLst>
              </p:cNvPr>
              <p:cNvSpPr txBox="1">
                <a:spLocks noRot="1" noChangeAspect="1" noMove="1" noResize="1" noEditPoints="1" noAdjustHandles="1" noChangeArrowheads="1" noChangeShapeType="1" noTextEdit="1"/>
              </p:cNvSpPr>
              <p:nvPr/>
            </p:nvSpPr>
            <p:spPr>
              <a:xfrm>
                <a:off x="5305370" y="1502518"/>
                <a:ext cx="10210800" cy="2032608"/>
              </a:xfrm>
              <a:prstGeom prst="rect">
                <a:avLst/>
              </a:prstGeom>
              <a:blipFill>
                <a:blip r:embed="rId8"/>
                <a:stretch>
                  <a:fillRect l="-2388" r="-3940" b="-128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BC85956-BDDA-314D-C470-C8AAA1BFAA47}"/>
              </a:ext>
            </a:extLst>
          </p:cNvPr>
          <p:cNvSpPr txBox="1"/>
          <p:nvPr/>
        </p:nvSpPr>
        <p:spPr>
          <a:xfrm>
            <a:off x="7732364" y="4069706"/>
            <a:ext cx="2819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FAB1C9-9753-661B-81E5-61962BD6A6DA}"/>
                  </a:ext>
                </a:extLst>
              </p:cNvPr>
              <p:cNvSpPr txBox="1"/>
              <p:nvPr/>
            </p:nvSpPr>
            <p:spPr>
              <a:xfrm>
                <a:off x="5217764" y="5447853"/>
                <a:ext cx="7848600" cy="3082703"/>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=75</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𝐶</m:t>
                        </m:r>
                      </m:e>
                    </m:acc>
                    <m:r>
                      <a:rPr lang="en-US" sz="4400" b="0" i="1" dirty="0" smtClean="0">
                        <a:latin typeface="Cambria Math" panose="02040503050406030204" pitchFamily="18" charset="0"/>
                      </a:rPr>
                      <m:t>=42</m:t>
                    </m:r>
                    <m:r>
                      <a:rPr lang="en-US" sz="4400" b="0" i="1" dirty="0" smtClean="0">
                        <a:latin typeface="Cambria Math" panose="02040503050406030204" pitchFamily="18" charset="0"/>
                        <a:ea typeface="Cambria Math" panose="02040503050406030204" pitchFamily="18" charset="0"/>
                      </a:rPr>
                      <m:t>°</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&gt;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𝐶</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&gt;</m:t>
                    </m:r>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hay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&lt;</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11FAB1C9-9753-661B-81E5-61962BD6A6DA}"/>
                  </a:ext>
                </a:extLst>
              </p:cNvPr>
              <p:cNvSpPr txBox="1">
                <a:spLocks noRot="1" noChangeAspect="1" noMove="1" noResize="1" noEditPoints="1" noAdjustHandles="1" noChangeArrowheads="1" noChangeShapeType="1" noTextEdit="1"/>
              </p:cNvSpPr>
              <p:nvPr/>
            </p:nvSpPr>
            <p:spPr>
              <a:xfrm>
                <a:off x="5217764" y="5447853"/>
                <a:ext cx="7848600" cy="3082703"/>
              </a:xfrm>
              <a:prstGeom prst="rect">
                <a:avLst/>
              </a:prstGeom>
              <a:blipFill>
                <a:blip r:embed="rId9"/>
                <a:stretch>
                  <a:fillRect l="-3186" b="-8515"/>
                </a:stretch>
              </a:blipFill>
            </p:spPr>
            <p:txBody>
              <a:bodyPr/>
              <a:lstStyle/>
              <a:p>
                <a:r>
                  <a:rPr lang="en-US">
                    <a:noFill/>
                  </a:rPr>
                  <a:t> </a:t>
                </a:r>
              </a:p>
            </p:txBody>
          </p:sp>
        </mc:Fallback>
      </mc:AlternateContent>
    </p:spTree>
    <p:extLst>
      <p:ext uri="{BB962C8B-B14F-4D97-AF65-F5344CB8AC3E}">
        <p14:creationId xmlns:p14="http://schemas.microsoft.com/office/powerpoint/2010/main" val="417568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strips(downLeft)">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strips(downLeft)">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strips(downLeft)">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Nhóm 20">
            <a:extLst>
              <a:ext uri="{FF2B5EF4-FFF2-40B4-BE49-F238E27FC236}">
                <a16:creationId xmlns:a16="http://schemas.microsoft.com/office/drawing/2014/main" id="{4E5082A1-ADD5-7A7B-79C6-68AFC92AF3F6}"/>
              </a:ext>
            </a:extLst>
          </p:cNvPr>
          <p:cNvGrpSpPr/>
          <p:nvPr/>
        </p:nvGrpSpPr>
        <p:grpSpPr>
          <a:xfrm>
            <a:off x="1295400" y="1071562"/>
            <a:ext cx="15697200" cy="8143875"/>
            <a:chOff x="5723892" y="1038225"/>
            <a:chExt cx="4937714" cy="3990519"/>
          </a:xfrm>
        </p:grpSpPr>
        <p:grpSp>
          <p:nvGrpSpPr>
            <p:cNvPr id="11" name="Group 11"/>
            <p:cNvGrpSpPr/>
            <p:nvPr/>
          </p:nvGrpSpPr>
          <p:grpSpPr>
            <a:xfrm>
              <a:off x="5723892" y="1038225"/>
              <a:ext cx="4937714" cy="3990519"/>
              <a:chOff x="0" y="0"/>
              <a:chExt cx="8769286" cy="7087086"/>
            </a:xfrm>
          </p:grpSpPr>
          <p:sp>
            <p:nvSpPr>
              <p:cNvPr id="12" name="Freeform 12"/>
              <p:cNvSpPr/>
              <p:nvPr/>
            </p:nvSpPr>
            <p:spPr>
              <a:xfrm>
                <a:off x="-4213" y="0"/>
                <a:ext cx="8773499" cy="7087086"/>
              </a:xfrm>
              <a:custGeom>
                <a:avLst/>
                <a:gdLst/>
                <a:ahLst/>
                <a:cxnLst/>
                <a:rect l="l" t="t" r="r" b="b"/>
                <a:pathLst>
                  <a:path w="8773499" h="7087086">
                    <a:moveTo>
                      <a:pt x="278431" y="16918"/>
                    </a:moveTo>
                    <a:cubicBezTo>
                      <a:pt x="278431" y="16918"/>
                      <a:pt x="604014" y="12258"/>
                      <a:pt x="1026302" y="12454"/>
                    </a:cubicBezTo>
                    <a:cubicBezTo>
                      <a:pt x="7025412" y="12671"/>
                      <a:pt x="8499431" y="0"/>
                      <a:pt x="8499431" y="0"/>
                    </a:cubicBezTo>
                    <a:cubicBezTo>
                      <a:pt x="8566894" y="0"/>
                      <a:pt x="8642831" y="0"/>
                      <a:pt x="8721605" y="85073"/>
                    </a:cubicBezTo>
                    <a:cubicBezTo>
                      <a:pt x="8764583" y="131488"/>
                      <a:pt x="8765651" y="240224"/>
                      <a:pt x="8766056" y="320281"/>
                    </a:cubicBezTo>
                    <a:cubicBezTo>
                      <a:pt x="8766056" y="320281"/>
                      <a:pt x="8764352" y="5241263"/>
                      <a:pt x="8764352" y="6324502"/>
                    </a:cubicBezTo>
                    <a:cubicBezTo>
                      <a:pt x="8764352" y="6538661"/>
                      <a:pt x="8773499" y="6837839"/>
                      <a:pt x="8773499" y="6837839"/>
                    </a:cubicBezTo>
                    <a:cubicBezTo>
                      <a:pt x="8773499" y="6966508"/>
                      <a:pt x="8769330" y="7087086"/>
                      <a:pt x="8516492" y="7078952"/>
                    </a:cubicBezTo>
                    <a:cubicBezTo>
                      <a:pt x="8516492" y="7078952"/>
                      <a:pt x="8140020" y="7058653"/>
                      <a:pt x="7240257" y="7066252"/>
                    </a:cubicBezTo>
                    <a:cubicBezTo>
                      <a:pt x="217507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0CCB3"/>
              </a:solidFill>
            </p:spPr>
          </p:sp>
        </p:grpSp>
        <p:grpSp>
          <p:nvGrpSpPr>
            <p:cNvPr id="13" name="Group 13"/>
            <p:cNvGrpSpPr/>
            <p:nvPr/>
          </p:nvGrpSpPr>
          <p:grpSpPr>
            <a:xfrm>
              <a:off x="5809562" y="1119253"/>
              <a:ext cx="4768239" cy="3822298"/>
              <a:chOff x="0" y="0"/>
              <a:chExt cx="8612631" cy="6904026"/>
            </a:xfrm>
          </p:grpSpPr>
          <p:sp>
            <p:nvSpPr>
              <p:cNvPr id="14" name="Freeform 14"/>
              <p:cNvSpPr/>
              <p:nvPr/>
            </p:nvSpPr>
            <p:spPr>
              <a:xfrm>
                <a:off x="-4213" y="0"/>
                <a:ext cx="8616843" cy="6904026"/>
              </a:xfrm>
              <a:custGeom>
                <a:avLst/>
                <a:gdLst/>
                <a:ahLst/>
                <a:cxnLst/>
                <a:rect l="l" t="t" r="r" b="b"/>
                <a:pathLst>
                  <a:path w="8616843" h="6904026">
                    <a:moveTo>
                      <a:pt x="278431" y="16918"/>
                    </a:moveTo>
                    <a:cubicBezTo>
                      <a:pt x="278431" y="16918"/>
                      <a:pt x="604014" y="12258"/>
                      <a:pt x="1023513" y="12454"/>
                    </a:cubicBezTo>
                    <a:cubicBezTo>
                      <a:pt x="6888570" y="12671"/>
                      <a:pt x="8342775" y="0"/>
                      <a:pt x="8342775" y="0"/>
                    </a:cubicBezTo>
                    <a:cubicBezTo>
                      <a:pt x="8410239" y="0"/>
                      <a:pt x="8486176" y="0"/>
                      <a:pt x="8564949" y="85073"/>
                    </a:cubicBezTo>
                    <a:cubicBezTo>
                      <a:pt x="8607927" y="131488"/>
                      <a:pt x="8608996" y="240224"/>
                      <a:pt x="8609400" y="320281"/>
                    </a:cubicBezTo>
                    <a:cubicBezTo>
                      <a:pt x="8609400" y="320281"/>
                      <a:pt x="8607696" y="5089802"/>
                      <a:pt x="8607696" y="6141441"/>
                    </a:cubicBezTo>
                    <a:cubicBezTo>
                      <a:pt x="8607696" y="6355600"/>
                      <a:pt x="8616844" y="6654779"/>
                      <a:pt x="8616844" y="6654779"/>
                    </a:cubicBezTo>
                    <a:cubicBezTo>
                      <a:pt x="8616844" y="6783448"/>
                      <a:pt x="8612674" y="6904026"/>
                      <a:pt x="8359836" y="6895891"/>
                    </a:cubicBezTo>
                    <a:cubicBezTo>
                      <a:pt x="8359836" y="6895891"/>
                      <a:pt x="7983364" y="6875593"/>
                      <a:pt x="7098615" y="6883191"/>
                    </a:cubicBezTo>
                    <a:cubicBezTo>
                      <a:pt x="2146614"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TextBox 4">
            <a:extLst>
              <a:ext uri="{FF2B5EF4-FFF2-40B4-BE49-F238E27FC236}">
                <a16:creationId xmlns:a16="http://schemas.microsoft.com/office/drawing/2014/main" id="{DA6BF1B9-3C4D-310E-6B5D-9821247A72FD}"/>
              </a:ext>
            </a:extLst>
          </p:cNvPr>
          <p:cNvSpPr txBox="1"/>
          <p:nvPr/>
        </p:nvSpPr>
        <p:spPr>
          <a:xfrm>
            <a:off x="4228901" y="2324100"/>
            <a:ext cx="9822656" cy="5307543"/>
          </a:xfrm>
          <a:prstGeom prst="rect">
            <a:avLst/>
          </a:prstGeom>
          <a:noFill/>
        </p:spPr>
        <p:txBody>
          <a:bodyPr wrap="square">
            <a:spAutoFit/>
          </a:bodyPr>
          <a:lstStyle/>
          <a:p>
            <a:pPr marL="0" marR="0" algn="ctr">
              <a:lnSpc>
                <a:spcPct val="150000"/>
              </a:lnSpc>
              <a:spcBef>
                <a:spcPts val="0"/>
              </a:spcBef>
              <a:spcAft>
                <a:spcPts val="600"/>
              </a:spcAft>
              <a:tabLst>
                <a:tab pos="704850" algn="l"/>
              </a:tabLst>
            </a:pPr>
            <a:r>
              <a:rPr lang="vi-VN" sz="4800" b="1" i="1" u="sng" dirty="0">
                <a:solidFill>
                  <a:schemeClr val="accent6">
                    <a:lumMod val="75000"/>
                  </a:schemeClr>
                </a:solidFill>
                <a:effectLst/>
                <a:ea typeface="Calibri" panose="020F0502020204030204" pitchFamily="34" charset="0"/>
                <a:cs typeface="Times New Roman" panose="02020603050405020304" pitchFamily="18" charset="0"/>
              </a:rPr>
              <a:t>Nhận xét:</a:t>
            </a:r>
            <a:r>
              <a:rPr lang="vi-VN" sz="4800" dirty="0">
                <a:solidFill>
                  <a:schemeClr val="accent6">
                    <a:lumMod val="75000"/>
                  </a:schemeClr>
                </a:solidFill>
                <a:effectLst/>
                <a:ea typeface="Calibri" panose="020F0502020204030204" pitchFamily="34" charset="0"/>
                <a:cs typeface="Times New Roman" panose="02020603050405020304" pitchFamily="18" charset="0"/>
              </a:rPr>
              <a:t> </a:t>
            </a:r>
            <a:endParaRPr lang="en-US" sz="4800" dirty="0">
              <a:solidFill>
                <a:schemeClr val="accent6">
                  <a:lumMod val="75000"/>
                </a:schemeClr>
              </a:solidFill>
              <a:effectLst/>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600"/>
              </a:spcAft>
              <a:buFont typeface="Calibri" panose="020F0502020204030204" pitchFamily="34" charset="0"/>
              <a:buChar char="+"/>
              <a:tabLst>
                <a:tab pos="704850" algn="l"/>
              </a:tabLst>
            </a:pPr>
            <a:r>
              <a:rPr lang="vi-VN" sz="4400" dirty="0">
                <a:solidFill>
                  <a:srgbClr val="000000"/>
                </a:solidFill>
                <a:effectLst/>
                <a:ea typeface="Calibri" panose="020F0502020204030204" pitchFamily="34" charset="0"/>
                <a:cs typeface="Times New Roman" panose="02020603050405020304" pitchFamily="18" charset="0"/>
              </a:rPr>
              <a:t>Trong tam giác vuông, cạnh huyền là cạnh lớn nhất </a:t>
            </a:r>
            <a:endParaRPr lang="en-US" sz="4400" dirty="0">
              <a:effectLst/>
              <a:ea typeface="Calibri" panose="020F0502020204030204" pitchFamily="34" charset="0"/>
              <a:cs typeface="Times New Roman" panose="02020603050405020304" pitchFamily="18" charset="0"/>
            </a:endParaRPr>
          </a:p>
          <a:p>
            <a:pPr marL="571500" indent="-571500" algn="just">
              <a:lnSpc>
                <a:spcPct val="150000"/>
              </a:lnSpc>
              <a:buFont typeface="Calibri" panose="020F0502020204030204" pitchFamily="34" charset="0"/>
              <a:buChar char="+"/>
            </a:pPr>
            <a:r>
              <a:rPr lang="vi-VN" sz="4400" dirty="0">
                <a:solidFill>
                  <a:srgbClr val="000000"/>
                </a:solidFill>
                <a:effectLst/>
                <a:ea typeface="Calibri" panose="020F0502020204030204" pitchFamily="34" charset="0"/>
              </a:rPr>
              <a:t>Trong tam giác tù, cạnh đối diện với góc tù là cạnh lớn nhất. </a:t>
            </a:r>
            <a:endParaRPr lang="en-US" sz="4400" dirty="0"/>
          </a:p>
        </p:txBody>
      </p:sp>
    </p:spTree>
    <p:extLst>
      <p:ext uri="{BB962C8B-B14F-4D97-AF65-F5344CB8AC3E}">
        <p14:creationId xmlns:p14="http://schemas.microsoft.com/office/powerpoint/2010/main" val="28264637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384870" y="1257300"/>
            <a:ext cx="16064930" cy="86532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1468419" y="1638300"/>
            <a:ext cx="15657199" cy="8185083"/>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4" name="Hình chữ nhật: Góc Tròn 8">
            <a:extLst>
              <a:ext uri="{FF2B5EF4-FFF2-40B4-BE49-F238E27FC236}">
                <a16:creationId xmlns:a16="http://schemas.microsoft.com/office/drawing/2014/main" id="{581FECCB-9B9A-51DF-68A1-D3890461035A}"/>
              </a:ext>
            </a:extLst>
          </p:cNvPr>
          <p:cNvSpPr/>
          <p:nvPr/>
        </p:nvSpPr>
        <p:spPr>
          <a:xfrm>
            <a:off x="7315200" y="2724573"/>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4BB65E-7F10-AA1C-0B5C-F2A0F4AC2947}"/>
                  </a:ext>
                </a:extLst>
              </p:cNvPr>
              <p:cNvSpPr txBox="1"/>
              <p:nvPr/>
            </p:nvSpPr>
            <p:spPr>
              <a:xfrm>
                <a:off x="2623156" y="4457700"/>
                <a:ext cx="13531244" cy="405694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a) 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𝐷𝐸𝐺</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tù</a:t>
                </a:r>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𝐷𝐺</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𝑀</m:t>
                        </m:r>
                      </m:e>
                    </m:acc>
                    <m:r>
                      <a:rPr lang="en-US" sz="4400" b="0" i="1" smtClean="0">
                        <a:latin typeface="Cambria Math" panose="02040503050406030204" pitchFamily="18" charset="0"/>
                      </a:rPr>
                      <m:t>=56</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=65</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824BB65E-7F10-AA1C-0B5C-F2A0F4AC2947}"/>
                  </a:ext>
                </a:extLst>
              </p:cNvPr>
              <p:cNvSpPr txBox="1">
                <a:spLocks noRot="1" noChangeAspect="1" noMove="1" noResize="1" noEditPoints="1" noAdjustHandles="1" noChangeArrowheads="1" noChangeShapeType="1" noTextEdit="1"/>
              </p:cNvSpPr>
              <p:nvPr/>
            </p:nvSpPr>
            <p:spPr>
              <a:xfrm>
                <a:off x="2623156" y="4457700"/>
                <a:ext cx="13531244" cy="4056944"/>
              </a:xfrm>
              <a:prstGeom prst="rect">
                <a:avLst/>
              </a:prstGeom>
              <a:blipFill>
                <a:blip r:embed="rId6"/>
                <a:stretch>
                  <a:fillRect l="-1802" r="-1847" b="-6006"/>
                </a:stretch>
              </a:blipFill>
            </p:spPr>
            <p:txBody>
              <a:bodyPr/>
              <a:lstStyle/>
              <a:p>
                <a:r>
                  <a:rPr lang="en-US">
                    <a:noFill/>
                  </a:rPr>
                  <a:t> </a:t>
                </a:r>
              </a:p>
            </p:txBody>
          </p:sp>
        </mc:Fallback>
      </mc:AlternateContent>
    </p:spTree>
    <p:extLst>
      <p:ext uri="{BB962C8B-B14F-4D97-AF65-F5344CB8AC3E}">
        <p14:creationId xmlns:p14="http://schemas.microsoft.com/office/powerpoint/2010/main" val="2135516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532769" y="2332243"/>
            <a:ext cx="10287800" cy="7526103"/>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1" name="Group 11"/>
          <p:cNvGrpSpPr/>
          <p:nvPr/>
        </p:nvGrpSpPr>
        <p:grpSpPr>
          <a:xfrm>
            <a:off x="736586" y="3937006"/>
            <a:ext cx="5882173" cy="5833000"/>
            <a:chOff x="0" y="0"/>
            <a:chExt cx="8753394" cy="10359296"/>
          </a:xfrm>
        </p:grpSpPr>
        <p:sp>
          <p:nvSpPr>
            <p:cNvPr id="12" name="Freeform 12"/>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3" name="Group 13"/>
          <p:cNvGrpSpPr/>
          <p:nvPr/>
        </p:nvGrpSpPr>
        <p:grpSpPr>
          <a:xfrm>
            <a:off x="852382" y="4393173"/>
            <a:ext cx="5680741" cy="5289639"/>
            <a:chOff x="0" y="0"/>
            <a:chExt cx="8597719" cy="8267039"/>
          </a:xfrm>
        </p:grpSpPr>
        <p:sp>
          <p:nvSpPr>
            <p:cNvPr id="14" name="Freeform 14"/>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7" name="Group 17"/>
          <p:cNvGrpSpPr/>
          <p:nvPr/>
        </p:nvGrpSpPr>
        <p:grpSpPr>
          <a:xfrm>
            <a:off x="7615916" y="2847809"/>
            <a:ext cx="9935500" cy="6923343"/>
            <a:chOff x="0" y="0"/>
            <a:chExt cx="8597719" cy="8267039"/>
          </a:xfrm>
        </p:grpSpPr>
        <p:sp>
          <p:nvSpPr>
            <p:cNvPr id="18" name="Freeform 18"/>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6" name="Bong bóng Lời nói: Hình bầu dục 11">
            <a:extLst>
              <a:ext uri="{FF2B5EF4-FFF2-40B4-BE49-F238E27FC236}">
                <a16:creationId xmlns:a16="http://schemas.microsoft.com/office/drawing/2014/main" id="{EE399BE6-3D23-6602-533E-56A10E65C954}"/>
              </a:ext>
            </a:extLst>
          </p:cNvPr>
          <p:cNvSpPr/>
          <p:nvPr/>
        </p:nvSpPr>
        <p:spPr>
          <a:xfrm>
            <a:off x="7942754" y="395317"/>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C20D5-2FDB-943D-7DB8-B5C3804D0AEB}"/>
                  </a:ext>
                </a:extLst>
              </p:cNvPr>
              <p:cNvSpPr txBox="1"/>
              <p:nvPr/>
            </p:nvSpPr>
            <p:spPr>
              <a:xfrm>
                <a:off x="1156330" y="5153025"/>
                <a:ext cx="4711070" cy="3686266"/>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Times New Roman" panose="02020603050405020304" pitchFamily="18" charset="0"/>
                    <a:cs typeface="Times New Roman" panose="02020603050405020304" pitchFamily="18" charset="0"/>
                  </a:rPr>
                  <a:t>a</a:t>
                </a:r>
                <a:r>
                  <a:rPr lang="en-US" sz="4000" dirty="0">
                    <a:solidFill>
                      <a:srgbClr val="000000"/>
                    </a:solidFill>
                    <a:effectLst/>
                    <a:latin typeface="Arial (Body)"/>
                    <a:ea typeface="Times New Roman" panose="02020603050405020304" pitchFamily="18" charset="0"/>
                    <a:cs typeface="Times New Roman" panose="02020603050405020304" pitchFamily="18" charset="0"/>
                  </a:rPr>
                  <a:t>)</a:t>
                </a:r>
                <a:r>
                  <a:rPr lang="vi-VN"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𝐷𝐸</m:t>
                    </m:r>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(do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là cạnh đối diện với góc tù nên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lớn nhất)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C20D5-2FDB-943D-7DB8-B5C3804D0AEB}"/>
                  </a:ext>
                </a:extLst>
              </p:cNvPr>
              <p:cNvSpPr txBox="1">
                <a:spLocks noRot="1" noChangeAspect="1" noMove="1" noResize="1" noEditPoints="1" noAdjustHandles="1" noChangeArrowheads="1" noChangeShapeType="1" noTextEdit="1"/>
              </p:cNvSpPr>
              <p:nvPr/>
            </p:nvSpPr>
            <p:spPr>
              <a:xfrm>
                <a:off x="1156330" y="5153025"/>
                <a:ext cx="4711070" cy="3686266"/>
              </a:xfrm>
              <a:prstGeom prst="rect">
                <a:avLst/>
              </a:prstGeom>
              <a:blipFill>
                <a:blip r:embed="rId8"/>
                <a:stretch>
                  <a:fillRect l="-4657" r="-4528"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117A021-C482-8D34-ABDB-E8D5FADC7EB6}"/>
                  </a:ext>
                </a:extLst>
              </p:cNvPr>
              <p:cNvSpPr txBox="1"/>
              <p:nvPr/>
            </p:nvSpPr>
            <p:spPr>
              <a:xfrm>
                <a:off x="8807544" y="2704748"/>
                <a:ext cx="8310909" cy="6978064"/>
              </a:xfrm>
              <a:prstGeom prst="rect">
                <a:avLst/>
              </a:prstGeom>
              <a:noFill/>
            </p:spPr>
            <p:txBody>
              <a:bodyPr wrap="square">
                <a:spAutoFit/>
              </a:bodyPr>
              <a:lstStyle/>
              <a:p>
                <a:pPr marL="0" marR="0" algn="just">
                  <a:lnSpc>
                    <a:spcPct val="150000"/>
                  </a:lnSpc>
                  <a:spcBef>
                    <a:spcPts val="0"/>
                  </a:spcBef>
                  <a:spcAft>
                    <a:spcPts val="600"/>
                  </a:spcAft>
                </a:pPr>
                <a:r>
                  <a:rPr lang="en-US" sz="4000" dirty="0">
                    <a:solidFill>
                      <a:srgbClr val="000000"/>
                    </a:solidFill>
                    <a:effectLst/>
                    <a:latin typeface="Arial (Body)"/>
                    <a:ea typeface="Times New Roman" panose="02020603050405020304" pitchFamily="18" charset="0"/>
                    <a:cs typeface="Times New Roman" panose="02020603050405020304" pitchFamily="18" charset="0"/>
                  </a:rPr>
                  <a:t>b)</a:t>
                </a:r>
                <a:r>
                  <a:rPr lang="vi-VN" sz="4000" dirty="0">
                    <a:solidFill>
                      <a:srgbClr val="000000"/>
                    </a:solidFill>
                    <a:effectLst/>
                    <a:latin typeface="Arial (Body)"/>
                    <a:ea typeface="Times New Roman" panose="02020603050405020304" pitchFamily="18" charset="0"/>
                    <a:cs typeface="Times New Roman" panose="02020603050405020304" pitchFamily="18" charset="0"/>
                  </a:rPr>
                  <a:t> Xét tam giác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oMath>
                </a14:m>
                <a:r>
                  <a:rPr lang="en-US" sz="4000" dirty="0">
                    <a:effectLst/>
                    <a:latin typeface="Arial (Body)"/>
                    <a:ea typeface="Calibri" panose="020F0502020204030204" pitchFamily="34" charset="0"/>
                    <a:cs typeface="Times New Roman" panose="02020603050405020304" pitchFamily="18" charset="0"/>
                  </a:rPr>
                  <a:t> </a:t>
                </a:r>
              </a:p>
              <a:p>
                <a:pPr marL="0" marR="0" algn="just">
                  <a:lnSpc>
                    <a:spcPct val="150000"/>
                  </a:lnSpc>
                  <a:spcBef>
                    <a:spcPts val="0"/>
                  </a:spcBef>
                  <a:spcAft>
                    <a:spcPts val="600"/>
                  </a:spcAft>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⇔56°+65°+</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err="1">
                    <a:solidFill>
                      <a:srgbClr val="000000"/>
                    </a:solidFill>
                    <a:effectLst/>
                    <a:latin typeface="Arial (Body)"/>
                    <a:ea typeface="Times New Roman" panose="02020603050405020304" pitchFamily="18" charset="0"/>
                    <a:cs typeface="Times New Roman" panose="02020603050405020304" pitchFamily="18" charset="0"/>
                  </a:rPr>
                  <a:t>Vì</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65°&gt;59°&gt;56°</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acc>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Times New Roman" panose="02020603050405020304" pitchFamily="18" charset="0"/>
                    <a:cs typeface="Times New Roman" panose="02020603050405020304" pitchFamily="18" charset="0"/>
                  </a:rPr>
                  <a:t>Vậy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𝑁𝑃</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là cạnh nhỏ nhất</a:t>
                </a:r>
                <a:r>
                  <a:rPr lang="en-US" sz="4000" dirty="0">
                    <a:latin typeface="Arial (Body)"/>
                    <a:ea typeface="Times New Roman" panose="02020603050405020304" pitchFamily="18" charset="0"/>
                    <a:cs typeface="Times New Roman" panose="02020603050405020304" pitchFamily="18" charset="0"/>
                  </a:rPr>
                  <a:t>, </a:t>
                </a:r>
              </a:p>
              <a:p>
                <a:pPr marL="0" marR="0" algn="just">
                  <a:lnSpc>
                    <a:spcPct val="150000"/>
                  </a:lnSpc>
                  <a:spcBef>
                    <a:spcPts val="0"/>
                  </a:spcBef>
                  <a:spcAft>
                    <a:spcPts val="600"/>
                  </a:spcAft>
                </a:pP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𝑀𝑃</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là</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cạnh</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lớn</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nhất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117A021-C482-8D34-ABDB-E8D5FADC7EB6}"/>
                  </a:ext>
                </a:extLst>
              </p:cNvPr>
              <p:cNvSpPr txBox="1">
                <a:spLocks noRot="1" noChangeAspect="1" noMove="1" noResize="1" noEditPoints="1" noAdjustHandles="1" noChangeArrowheads="1" noChangeShapeType="1" noTextEdit="1"/>
              </p:cNvSpPr>
              <p:nvPr/>
            </p:nvSpPr>
            <p:spPr>
              <a:xfrm>
                <a:off x="8807544" y="2704748"/>
                <a:ext cx="8310909" cy="6978064"/>
              </a:xfrm>
              <a:prstGeom prst="rect">
                <a:avLst/>
              </a:prstGeom>
              <a:blipFill>
                <a:blip r:embed="rId9"/>
                <a:stretch>
                  <a:fillRect l="-2641" b="-2885"/>
                </a:stretch>
              </a:blipFill>
            </p:spPr>
            <p:txBody>
              <a:bodyPr/>
              <a:lstStyle/>
              <a:p>
                <a:r>
                  <a:rPr lang="en-US">
                    <a:noFill/>
                  </a:rPr>
                  <a:t> </a:t>
                </a:r>
              </a:p>
            </p:txBody>
          </p:sp>
        </mc:Fallback>
      </mc:AlternateContent>
    </p:spTree>
    <p:extLst>
      <p:ext uri="{BB962C8B-B14F-4D97-AF65-F5344CB8AC3E}">
        <p14:creationId xmlns:p14="http://schemas.microsoft.com/office/powerpoint/2010/main" val="629030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dissolve">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dissolv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dissolve">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dissolve">
                                      <p:cBhvr>
                                        <p:cTn id="34" dur="500"/>
                                        <p:tgtEl>
                                          <p:spTgt spid="2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dissolve">
                                      <p:cBhvr>
                                        <p:cTn id="39" dur="500"/>
                                        <p:tgtEl>
                                          <p:spTgt spid="2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dissolve">
                                      <p:cBhvr>
                                        <p:cTn id="44" dur="500"/>
                                        <p:tgtEl>
                                          <p:spTgt spid="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dissolve">
                                      <p:cBhvr>
                                        <p:cTn id="49"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90700" y="2123919"/>
            <a:ext cx="14706600" cy="7623503"/>
          </a:xfrm>
          <a:prstGeom prst="rect">
            <a:avLst/>
          </a:prstGeom>
        </p:spPr>
      </p:pic>
      <p:sp>
        <p:nvSpPr>
          <p:cNvPr id="8" name="Hộp Văn bản 7">
            <a:extLst>
              <a:ext uri="{FF2B5EF4-FFF2-40B4-BE49-F238E27FC236}">
                <a16:creationId xmlns:a16="http://schemas.microsoft.com/office/drawing/2014/main" id="{65AA7675-5E56-0D29-4F61-59FAF08D0DF8}"/>
              </a:ext>
            </a:extLst>
          </p:cNvPr>
          <p:cNvSpPr txBox="1"/>
          <p:nvPr/>
        </p:nvSpPr>
        <p:spPr>
          <a:xfrm>
            <a:off x="1790700" y="280221"/>
            <a:ext cx="10048810" cy="1063433"/>
          </a:xfrm>
          <a:prstGeom prst="rect">
            <a:avLst/>
          </a:prstGeom>
          <a:noFill/>
        </p:spPr>
        <p:txBody>
          <a:bodyPr wrap="square" rtlCol="0">
            <a:spAutoFit/>
          </a:bodyPr>
          <a:lstStyle/>
          <a:p>
            <a:pPr algn="just">
              <a:lnSpc>
                <a:spcPct val="150000"/>
              </a:lnSpc>
            </a:pPr>
            <a:r>
              <a:rPr lang="en-US" sz="4800" b="1" dirty="0">
                <a:solidFill>
                  <a:srgbClr val="002060"/>
                </a:solidFill>
                <a:latin typeface="Arial" panose="020B0604020202020204" pitchFamily="34" charset="0"/>
                <a:cs typeface="Arial" panose="020B0604020202020204" pitchFamily="34" charset="0"/>
              </a:rPr>
              <a:t>II. BẤT ĐẲNG THỨC TAM GIÁC</a:t>
            </a:r>
          </a:p>
        </p:txBody>
      </p:sp>
      <p:sp>
        <p:nvSpPr>
          <p:cNvPr id="9" name="Hình chữ nhật: Góc Tròn 8">
            <a:extLst>
              <a:ext uri="{FF2B5EF4-FFF2-40B4-BE49-F238E27FC236}">
                <a16:creationId xmlns:a16="http://schemas.microsoft.com/office/drawing/2014/main" id="{B3E6DDDF-8569-8A69-7CDE-1043D52DC229}"/>
              </a:ext>
            </a:extLst>
          </p:cNvPr>
          <p:cNvSpPr/>
          <p:nvPr/>
        </p:nvSpPr>
        <p:spPr>
          <a:xfrm>
            <a:off x="8920162" y="2408883"/>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HĐ3</a:t>
            </a:r>
          </a:p>
        </p:txBody>
      </p:sp>
      <p:sp>
        <p:nvSpPr>
          <p:cNvPr id="10" name="Hộp Văn bản 9">
            <a:extLst>
              <a:ext uri="{FF2B5EF4-FFF2-40B4-BE49-F238E27FC236}">
                <a16:creationId xmlns:a16="http://schemas.microsoft.com/office/drawing/2014/main" id="{F2C08EF3-535B-E30F-FC8C-14D4E7B518F9}"/>
              </a:ext>
            </a:extLst>
          </p:cNvPr>
          <p:cNvSpPr txBox="1"/>
          <p:nvPr/>
        </p:nvSpPr>
        <p:spPr>
          <a:xfrm>
            <a:off x="3624262" y="3552585"/>
            <a:ext cx="121158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20). 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702503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up)">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38250" y="476250"/>
            <a:ext cx="6953844" cy="8229600"/>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1355560" y="2867392"/>
            <a:ext cx="6715713" cy="5715440"/>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8693958" y="1581516"/>
            <a:ext cx="9244815" cy="6862048"/>
            <a:chOff x="0" y="0"/>
            <a:chExt cx="8753394" cy="10359296"/>
          </a:xfrm>
        </p:grpSpPr>
        <p:sp>
          <p:nvSpPr>
            <p:cNvPr id="8" name="Freeform 8"/>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9" name="Group 9"/>
          <p:cNvGrpSpPr/>
          <p:nvPr/>
        </p:nvGrpSpPr>
        <p:grpSpPr>
          <a:xfrm>
            <a:off x="8829237" y="2710505"/>
            <a:ext cx="8928230" cy="4857802"/>
            <a:chOff x="0" y="0"/>
            <a:chExt cx="8597719" cy="7317130"/>
          </a:xfrm>
        </p:grpSpPr>
        <p:sp>
          <p:nvSpPr>
            <p:cNvPr id="10" name="Freeform 10"/>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7" name="Hộp Văn bản 16">
            <a:extLst>
              <a:ext uri="{FF2B5EF4-FFF2-40B4-BE49-F238E27FC236}">
                <a16:creationId xmlns:a16="http://schemas.microsoft.com/office/drawing/2014/main" id="{15D3E3E1-D6BE-5D19-19BF-CB988C7A1D5A}"/>
              </a:ext>
            </a:extLst>
          </p:cNvPr>
          <p:cNvSpPr txBox="1"/>
          <p:nvPr/>
        </p:nvSpPr>
        <p:spPr>
          <a:xfrm>
            <a:off x="9656720" y="4132238"/>
            <a:ext cx="7396377" cy="2014334"/>
          </a:xfrm>
          <a:prstGeom prst="rect">
            <a:avLst/>
          </a:prstGeom>
          <a:noFill/>
        </p:spPr>
        <p:txBody>
          <a:bodyPr wrap="square">
            <a:spAutoFit/>
          </a:bodyPr>
          <a:lstStyle/>
          <a:p>
            <a:pPr algn="just">
              <a:lnSpc>
                <a:spcPct val="150000"/>
              </a:lnSpc>
            </a:pPr>
            <a:r>
              <a:rPr lang="vi-VN" sz="4400" i="1" dirty="0"/>
              <a:t>Dự đoán:</a:t>
            </a:r>
            <a:r>
              <a:rPr lang="vi-VN" sz="4400" dirty="0"/>
              <a:t> bạn An đi thẳng từ nhà đến trường sẽ gần hơn.</a:t>
            </a:r>
            <a:endParaRPr lang="en-US" sz="4400" dirty="0"/>
          </a:p>
        </p:txBody>
      </p:sp>
      <p:sp>
        <p:nvSpPr>
          <p:cNvPr id="19" name="Bong bóng Lời nói: Hình bầu dục 18">
            <a:extLst>
              <a:ext uri="{FF2B5EF4-FFF2-40B4-BE49-F238E27FC236}">
                <a16:creationId xmlns:a16="http://schemas.microsoft.com/office/drawing/2014/main" id="{C40ED79C-85CC-10B0-0782-717D4EF26627}"/>
              </a:ext>
            </a:extLst>
          </p:cNvPr>
          <p:cNvSpPr/>
          <p:nvPr/>
        </p:nvSpPr>
        <p:spPr>
          <a:xfrm>
            <a:off x="3723416" y="1135291"/>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71328E8-FCE9-162B-5CF8-86FADE240629}"/>
              </a:ext>
            </a:extLst>
          </p:cNvPr>
          <p:cNvPicPr>
            <a:picLocks noChangeAspect="1"/>
          </p:cNvPicPr>
          <p:nvPr/>
        </p:nvPicPr>
        <p:blipFill rotWithShape="1">
          <a:blip r:embed="rId2">
            <a:extLst>
              <a:ext uri="{28A0092B-C50C-407E-A947-70E740481C1C}">
                <a14:useLocalDpi xmlns:a14="http://schemas.microsoft.com/office/drawing/2010/main" val="0"/>
              </a:ext>
            </a:extLst>
          </a:blip>
          <a:srcRect l="65253" t="12769" r="4665" b="9223"/>
          <a:stretch/>
        </p:blipFill>
        <p:spPr>
          <a:xfrm>
            <a:off x="1552434" y="3652509"/>
            <a:ext cx="6318672" cy="3915797"/>
          </a:xfrm>
          <a:prstGeom prst="rect">
            <a:avLst/>
          </a:prstGeom>
        </p:spPr>
      </p:pic>
    </p:spTree>
    <p:extLst>
      <p:ext uri="{BB962C8B-B14F-4D97-AF65-F5344CB8AC3E}">
        <p14:creationId xmlns:p14="http://schemas.microsoft.com/office/powerpoint/2010/main" val="36120099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ppt_y</p:attrName>
                                        </p:attrNameLst>
                                      </p:cBhvr>
                                      <p:tavLst>
                                        <p:tav tm="0">
                                          <p:val>
                                            <p:strVal val="#ppt_y+#ppt_h*1.125000"/>
                                          </p:val>
                                        </p:tav>
                                        <p:tav tm="100000">
                                          <p:val>
                                            <p:strVal val="#ppt_y"/>
                                          </p:val>
                                        </p:tav>
                                      </p:tavLst>
                                    </p:anim>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3B462ADC-198B-3377-2B38-ECDD9550FDCF}"/>
              </a:ext>
            </a:extLst>
          </p:cNvPr>
          <p:cNvGrpSpPr/>
          <p:nvPr/>
        </p:nvGrpSpPr>
        <p:grpSpPr>
          <a:xfrm>
            <a:off x="1905000" y="1181100"/>
            <a:ext cx="15069104" cy="8226551"/>
            <a:chOff x="9939851" y="1107949"/>
            <a:chExt cx="6958053" cy="3565835"/>
          </a:xfrm>
        </p:grpSpPr>
        <p:grpSp>
          <p:nvGrpSpPr>
            <p:cNvPr id="8" name="Group 8"/>
            <p:cNvGrpSpPr/>
            <p:nvPr/>
          </p:nvGrpSpPr>
          <p:grpSpPr>
            <a:xfrm>
              <a:off x="9939851" y="1107949"/>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9998224" y="1164954"/>
              <a:ext cx="6839591" cy="3449937"/>
              <a:chOff x="0" y="0"/>
              <a:chExt cx="10904406"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Hình chữ nhật: Góc Tròn 4">
            <a:extLst>
              <a:ext uri="{FF2B5EF4-FFF2-40B4-BE49-F238E27FC236}">
                <a16:creationId xmlns:a16="http://schemas.microsoft.com/office/drawing/2014/main" id="{8B1EED09-FFD8-77F4-2280-E9039631C827}"/>
              </a:ext>
            </a:extLst>
          </p:cNvPr>
          <p:cNvSpPr/>
          <p:nvPr/>
        </p:nvSpPr>
        <p:spPr>
          <a:xfrm>
            <a:off x="8382000" y="1754346"/>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D2199D5-CE78-D5B5-0AC5-382E2CA1C172}"/>
                  </a:ext>
                </a:extLst>
              </p:cNvPr>
              <p:cNvSpPr txBox="1"/>
              <p:nvPr/>
            </p:nvSpPr>
            <p:spPr>
              <a:xfrm>
                <a:off x="2700063" y="3158104"/>
                <a:ext cx="1288787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Thảo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21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Thảo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2D2199D5-CE78-D5B5-0AC5-382E2CA1C172}"/>
                  </a:ext>
                </a:extLst>
              </p:cNvPr>
              <p:cNvSpPr txBox="1">
                <a:spLocks noRot="1" noChangeAspect="1" noMove="1" noResize="1" noEditPoints="1" noAdjustHandles="1" noChangeArrowheads="1" noChangeShapeType="1" noTextEdit="1"/>
              </p:cNvSpPr>
              <p:nvPr/>
            </p:nvSpPr>
            <p:spPr>
              <a:xfrm>
                <a:off x="2700063" y="3158104"/>
                <a:ext cx="12887873" cy="4594912"/>
              </a:xfrm>
              <a:prstGeom prst="rect">
                <a:avLst/>
              </a:prstGeom>
              <a:blipFill>
                <a:blip r:embed="rId8"/>
                <a:stretch>
                  <a:fillRect l="-1703" r="-1656" b="-4775"/>
                </a:stretch>
              </a:blipFill>
            </p:spPr>
            <p:txBody>
              <a:bodyPr/>
              <a:lstStyle/>
              <a:p>
                <a:r>
                  <a:rPr lang="en-US">
                    <a:noFill/>
                  </a:rPr>
                  <a:t> </a:t>
                </a:r>
              </a:p>
            </p:txBody>
          </p:sp>
        </mc:Fallback>
      </mc:AlternateContent>
    </p:spTree>
    <p:extLst>
      <p:ext uri="{BB962C8B-B14F-4D97-AF65-F5344CB8AC3E}">
        <p14:creationId xmlns:p14="http://schemas.microsoft.com/office/powerpoint/2010/main" val="2827626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438289" y="3317472"/>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3523959" y="3398500"/>
            <a:ext cx="11283261" cy="6111857"/>
            <a:chOff x="0" y="0"/>
            <a:chExt cx="12745704"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60042" y="657515"/>
            <a:ext cx="7205116" cy="2251599"/>
          </a:xfrm>
          <a:prstGeom prst="rect">
            <a:avLst/>
          </a:prstGeom>
        </p:spPr>
      </p:pic>
      <p:sp>
        <p:nvSpPr>
          <p:cNvPr id="9" name="Hộp Văn bản 8">
            <a:extLst>
              <a:ext uri="{FF2B5EF4-FFF2-40B4-BE49-F238E27FC236}">
                <a16:creationId xmlns:a16="http://schemas.microsoft.com/office/drawing/2014/main" id="{DD1C51E5-3AA5-6EEC-5890-F53B21D76150}"/>
              </a:ext>
            </a:extLst>
          </p:cNvPr>
          <p:cNvSpPr txBox="1"/>
          <p:nvPr/>
        </p:nvSpPr>
        <p:spPr>
          <a:xfrm>
            <a:off x="2438400" y="1409700"/>
            <a:ext cx="624840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KẾT QUẢ</a:t>
            </a:r>
          </a:p>
        </p:txBody>
      </p:sp>
      <p:pic>
        <p:nvPicPr>
          <p:cNvPr id="12" name="Picture 11">
            <a:extLst>
              <a:ext uri="{FF2B5EF4-FFF2-40B4-BE49-F238E27FC236}">
                <a16:creationId xmlns:a16="http://schemas.microsoft.com/office/drawing/2014/main" id="{1D31426B-2560-3CCC-E69C-0F962542D283}"/>
              </a:ext>
            </a:extLst>
          </p:cNvPr>
          <p:cNvPicPr>
            <a:picLocks noChangeAspect="1"/>
          </p:cNvPicPr>
          <p:nvPr/>
        </p:nvPicPr>
        <p:blipFill rotWithShape="1">
          <a:blip r:embed="rId6">
            <a:extLst>
              <a:ext uri="{28A0092B-C50C-407E-A947-70E740481C1C}">
                <a14:useLocalDpi xmlns:a14="http://schemas.microsoft.com/office/drawing/2010/main" val="0"/>
              </a:ext>
            </a:extLst>
          </a:blip>
          <a:srcRect l="69229" t="18689" r="2598" b="15332"/>
          <a:stretch/>
        </p:blipFill>
        <p:spPr>
          <a:xfrm>
            <a:off x="3520229" y="4669616"/>
            <a:ext cx="5805881" cy="333240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580571-C2E0-0471-59D8-10F042A4B46A}"/>
                  </a:ext>
                </a:extLst>
              </p:cNvPr>
              <p:cNvSpPr txBox="1"/>
              <p:nvPr/>
            </p:nvSpPr>
            <p:spPr>
              <a:xfrm>
                <a:off x="10110608" y="4156972"/>
                <a:ext cx="3810000" cy="4594912"/>
              </a:xfrm>
              <a:prstGeom prst="rect">
                <a:avLst/>
              </a:prstGeom>
              <a:noFill/>
            </p:spPr>
            <p:txBody>
              <a:bodyPr wrap="square" rtlCol="0">
                <a:spAutoFit/>
              </a:bodyPr>
              <a:lstStyle/>
              <a:p>
                <a:pPr algn="just">
                  <a:lnSpc>
                    <a:spcPct val="150000"/>
                  </a:lnSpc>
                </a:pPr>
                <a:r>
                  <a:rPr lang="en-US" sz="4000" dirty="0">
                    <a:latin typeface="Arial (Body)"/>
                  </a:rPr>
                  <a:t>Ta </a:t>
                </a:r>
                <a:r>
                  <a:rPr lang="en-US" sz="4000" dirty="0" err="1">
                    <a:latin typeface="Arial (Body)"/>
                  </a:rPr>
                  <a:t>có</a:t>
                </a:r>
                <a:r>
                  <a:rPr lang="en-US" sz="4000" dirty="0">
                    <a:latin typeface="Arial (Body)"/>
                  </a:rPr>
                  <a:t>:</a:t>
                </a:r>
              </a:p>
              <a:p>
                <a:pPr algn="just">
                  <a:lnSpc>
                    <a:spcPct val="150000"/>
                  </a:lnSpc>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r>
                        <a:rPr lang="en-US" sz="4000" i="1" dirty="0" smtClean="0">
                          <a:latin typeface="Cambria Math" panose="02040503050406030204" pitchFamily="18" charset="0"/>
                        </a:rPr>
                        <m:t>=5</m:t>
                      </m:r>
                      <m:r>
                        <a:rPr lang="en-US" sz="4000" i="1" dirty="0" smtClean="0">
                          <a:latin typeface="Cambria Math" panose="02040503050406030204" pitchFamily="18" charset="0"/>
                        </a:rPr>
                        <m:t>𝑐𝑚</m:t>
                      </m:r>
                    </m:oMath>
                  </m:oMathPara>
                </a14:m>
                <a:endParaRPr lang="en-US" sz="4000" dirty="0">
                  <a:latin typeface="Arial (Body)"/>
                </a:endParaRPr>
              </a:p>
              <a:p>
                <a:pPr algn="just">
                  <a:lnSpc>
                    <a:spcPct val="150000"/>
                  </a:lnSpc>
                </a:pP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=4</m:t>
                    </m:r>
                    <m:r>
                      <a:rPr lang="en-US" sz="4000" i="1" dirty="0" smtClean="0">
                        <a:latin typeface="Cambria Math" panose="02040503050406030204" pitchFamily="18" charset="0"/>
                      </a:rPr>
                      <m:t>𝑐𝑚</m:t>
                    </m:r>
                  </m:oMath>
                </a14:m>
                <a:r>
                  <a:rPr lang="en-US" sz="4000" dirty="0">
                    <a:latin typeface="Arial (Body)"/>
                  </a:rPr>
                  <a:t> </a:t>
                </a:r>
              </a:p>
              <a:p>
                <a:pPr algn="just">
                  <a:lnSpc>
                    <a:spcPct val="150000"/>
                  </a:lnSpc>
                </a:pPr>
                <a:r>
                  <a:rPr lang="en-US" sz="4000" dirty="0">
                    <a:latin typeface="Arial (Body)"/>
                  </a:rPr>
                  <a:t>Do </a:t>
                </a:r>
                <a:r>
                  <a:rPr lang="en-US" sz="4000" dirty="0" err="1">
                    <a:latin typeface="Arial (Body)"/>
                  </a:rPr>
                  <a:t>đó</a:t>
                </a:r>
                <a:r>
                  <a:rPr lang="en-US" sz="4000" dirty="0">
                    <a:latin typeface="Arial (Body)"/>
                  </a:rPr>
                  <a:t>:</a:t>
                </a:r>
              </a:p>
              <a:p>
                <a:pPr algn="just">
                  <a:lnSpc>
                    <a:spcPct val="150000"/>
                  </a:lnSpc>
                </a:pP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r>
                      <a:rPr lang="en-US" sz="4000" i="1" dirty="0" smtClean="0">
                        <a:latin typeface="Cambria Math" panose="02040503050406030204" pitchFamily="18" charset="0"/>
                      </a:rPr>
                      <m:t>&gt;</m:t>
                    </m:r>
                    <m:r>
                      <a:rPr lang="en-US" sz="4000" i="1" dirty="0" smtClean="0">
                        <a:latin typeface="Cambria Math" panose="02040503050406030204" pitchFamily="18" charset="0"/>
                      </a:rPr>
                      <m:t>𝐴𝐶</m:t>
                    </m:r>
                  </m:oMath>
                </a14:m>
                <a:r>
                  <a:rPr lang="en-US" sz="4000" dirty="0">
                    <a:latin typeface="Arial (Body)"/>
                  </a:rPr>
                  <a:t>.</a:t>
                </a:r>
              </a:p>
            </p:txBody>
          </p:sp>
        </mc:Choice>
        <mc:Fallback xmlns="">
          <p:sp>
            <p:nvSpPr>
              <p:cNvPr id="13" name="TextBox 12">
                <a:extLst>
                  <a:ext uri="{FF2B5EF4-FFF2-40B4-BE49-F238E27FC236}">
                    <a16:creationId xmlns:a16="http://schemas.microsoft.com/office/drawing/2014/main" id="{8F580571-C2E0-0471-59D8-10F042A4B46A}"/>
                  </a:ext>
                </a:extLst>
              </p:cNvPr>
              <p:cNvSpPr txBox="1">
                <a:spLocks noRot="1" noChangeAspect="1" noMove="1" noResize="1" noEditPoints="1" noAdjustHandles="1" noChangeArrowheads="1" noChangeShapeType="1" noTextEdit="1"/>
              </p:cNvSpPr>
              <p:nvPr/>
            </p:nvSpPr>
            <p:spPr>
              <a:xfrm>
                <a:off x="10110608" y="4156972"/>
                <a:ext cx="3810000" cy="4594912"/>
              </a:xfrm>
              <a:prstGeom prst="rect">
                <a:avLst/>
              </a:prstGeom>
              <a:blipFill>
                <a:blip r:embed="rId9"/>
                <a:stretch>
                  <a:fillRect l="-5760" b="-4775"/>
                </a:stretch>
              </a:blipFill>
            </p:spPr>
            <p:txBody>
              <a:bodyPr/>
              <a:lstStyle/>
              <a:p>
                <a:r>
                  <a:rPr lang="en-US">
                    <a:noFill/>
                  </a:rPr>
                  <a:t> </a:t>
                </a:r>
              </a:p>
            </p:txBody>
          </p:sp>
        </mc:Fallback>
      </mc:AlternateContent>
    </p:spTree>
    <p:extLst>
      <p:ext uri="{BB962C8B-B14F-4D97-AF65-F5344CB8AC3E}">
        <p14:creationId xmlns:p14="http://schemas.microsoft.com/office/powerpoint/2010/main" val="2438989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6429AB35-8B51-C601-FC8A-B9B2B46BB560}"/>
              </a:ext>
            </a:extLst>
          </p:cNvPr>
          <p:cNvSpPr txBox="1"/>
          <p:nvPr/>
        </p:nvSpPr>
        <p:spPr>
          <a:xfrm>
            <a:off x="1314450" y="1926661"/>
            <a:ext cx="15659100"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2: QUAN HỆ GIỮA GÓC VÀ CẠNH ĐỐI DIỆN. </a:t>
            </a:r>
          </a:p>
          <a:p>
            <a:pPr algn="ctr">
              <a:lnSpc>
                <a:spcPct val="150000"/>
              </a:lnSpc>
            </a:pPr>
            <a:r>
              <a:rPr lang="en-US" sz="8800" b="1" dirty="0">
                <a:latin typeface="Arial" panose="020B0604020202020204" pitchFamily="34" charset="0"/>
                <a:cs typeface="Arial" panose="020B0604020202020204" pitchFamily="34" charset="0"/>
              </a:rPr>
              <a:t>BẤT ĐẲNG THỨC TAM GIÁC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9087" y="1028700"/>
            <a:ext cx="15909825" cy="8229600"/>
          </a:xfrm>
          <a:prstGeom prst="rect">
            <a:avLst/>
          </a:prstGeom>
        </p:spPr>
      </p:pic>
      <p:sp>
        <p:nvSpPr>
          <p:cNvPr id="10" name="Hộp Văn bản 9">
            <a:extLst>
              <a:ext uri="{FF2B5EF4-FFF2-40B4-BE49-F238E27FC236}">
                <a16:creationId xmlns:a16="http://schemas.microsoft.com/office/drawing/2014/main" id="{04807E0D-4108-7130-E607-CF821961E58A}"/>
              </a:ext>
            </a:extLst>
          </p:cNvPr>
          <p:cNvSpPr txBox="1"/>
          <p:nvPr/>
        </p:nvSpPr>
        <p:spPr>
          <a:xfrm>
            <a:off x="1752600" y="1227711"/>
            <a:ext cx="15346312" cy="32803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0"/>
              </a:spcBef>
              <a:spcAft>
                <a:spcPts val="800"/>
              </a:spcAft>
            </a:pPr>
            <a:r>
              <a:rPr lang="nl-NL" sz="40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0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Trong một tam giác, tổng độ </a:t>
            </a:r>
            <a:r>
              <a:rPr lang="nl-NL" sz="4000">
                <a:effectLst/>
                <a:latin typeface="Arial" panose="020B0604020202020204" pitchFamily="34" charset="0"/>
                <a:ea typeface="Times New Roman" panose="02020603050405020304" pitchFamily="18" charset="0"/>
                <a:cs typeface="Arial" panose="020B0604020202020204" pitchFamily="34" charset="0"/>
              </a:rPr>
              <a:t>dài </a:t>
            </a:r>
            <a:r>
              <a:rPr lang="nl-NL" sz="4000" smtClean="0">
                <a:effectLst/>
                <a:latin typeface="Arial" panose="020B0604020202020204" pitchFamily="34" charset="0"/>
                <a:ea typeface="Times New Roman" panose="02020603050405020304" pitchFamily="18" charset="0"/>
                <a:cs typeface="Arial" panose="020B0604020202020204" pitchFamily="34" charset="0"/>
              </a:rPr>
              <a:t>hai cạnh bất </a:t>
            </a:r>
            <a:r>
              <a:rPr lang="nl-NL" sz="4000" dirty="0">
                <a:effectLst/>
                <a:latin typeface="Arial" panose="020B0604020202020204" pitchFamily="34" charset="0"/>
                <a:ea typeface="Times New Roman" panose="02020603050405020304" pitchFamily="18" charset="0"/>
                <a:cs typeface="Arial" panose="020B0604020202020204" pitchFamily="34" charset="0"/>
              </a:rPr>
              <a:t>kì lớn hơn độ dài cạnh còn lại.</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5B7AFE-F777-BD5F-63E7-8133FF2A1A25}"/>
                  </a:ext>
                </a:extLst>
              </p:cNvPr>
              <p:cNvSpPr txBox="1"/>
              <p:nvPr/>
            </p:nvSpPr>
            <p:spPr>
              <a:xfrm>
                <a:off x="3661767" y="4789275"/>
                <a:ext cx="10964465" cy="1839606"/>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ea typeface="Calibri" panose="020F0502020204030204" pitchFamily="34" charset="0"/>
                    <a:cs typeface="Times New Roman" panose="02020603050405020304" pitchFamily="18" charset="0"/>
                  </a:rPr>
                  <a:t>, ta có các bất đẳng thức: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05B7AFE-F777-BD5F-63E7-8133FF2A1A25}"/>
                  </a:ext>
                </a:extLst>
              </p:cNvPr>
              <p:cNvSpPr txBox="1">
                <a:spLocks noRot="1" noChangeAspect="1" noMove="1" noResize="1" noEditPoints="1" noAdjustHandles="1" noChangeArrowheads="1" noChangeShapeType="1" noTextEdit="1"/>
              </p:cNvSpPr>
              <p:nvPr/>
            </p:nvSpPr>
            <p:spPr>
              <a:xfrm>
                <a:off x="3661767" y="4789275"/>
                <a:ext cx="10964465" cy="1839606"/>
              </a:xfrm>
              <a:prstGeom prst="rect">
                <a:avLst/>
              </a:prstGeom>
              <a:blipFill>
                <a:blip r:embed="rId14"/>
                <a:stretch>
                  <a:fillRect l="-2002" r="-1947" b="-1295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97136A2-38A7-3A59-0F56-0B83D1402B78}"/>
              </a:ext>
            </a:extLst>
          </p:cNvPr>
          <p:cNvSpPr txBox="1"/>
          <p:nvPr/>
        </p:nvSpPr>
        <p:spPr>
          <a:xfrm>
            <a:off x="3666528" y="7036320"/>
            <a:ext cx="10959704" cy="1839606"/>
          </a:xfrm>
          <a:prstGeom prst="rect">
            <a:avLst/>
          </a:prstGeom>
          <a:noFill/>
        </p:spPr>
        <p:txBody>
          <a:bodyPr wrap="square">
            <a:spAutoFit/>
          </a:bodyPr>
          <a:lstStyle/>
          <a:p>
            <a:pPr marL="0" marR="0" algn="just">
              <a:lnSpc>
                <a:spcPct val="150000"/>
              </a:lnSpc>
              <a:spcBef>
                <a:spcPts val="0"/>
              </a:spcBef>
              <a:spcAft>
                <a:spcPts val="600"/>
              </a:spcAft>
            </a:pPr>
            <a:r>
              <a:rPr lang="vi-VN" sz="4000" b="1" i="1" u="sng" dirty="0">
                <a:effectLst/>
                <a:ea typeface="Calibri" panose="020F0502020204030204" pitchFamily="34" charset="0"/>
                <a:cs typeface="Times New Roman" panose="02020603050405020304" pitchFamily="18" charset="0"/>
              </a:rPr>
              <a:t>Nhận xét:</a:t>
            </a:r>
            <a:r>
              <a:rPr lang="en-US" sz="4000" dirty="0">
                <a:effectLst/>
                <a:ea typeface="Calibri" panose="020F0502020204030204" pitchFamily="34"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Trong một tam giác, hiệu độ dài hai cạnh bất kì nhỏ hơn độ dài cạnh còn lại.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623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835789" y="1154258"/>
            <a:ext cx="16611599" cy="85486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143000" y="1409700"/>
            <a:ext cx="160020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6" name="Hộp Văn bản 15">
            <a:extLst>
              <a:ext uri="{FF2B5EF4-FFF2-40B4-BE49-F238E27FC236}">
                <a16:creationId xmlns:a16="http://schemas.microsoft.com/office/drawing/2014/main" id="{86A461F2-A719-54B4-F522-608A9EB40F5C}"/>
              </a:ext>
            </a:extLst>
          </p:cNvPr>
          <p:cNvSpPr txBox="1"/>
          <p:nvPr/>
        </p:nvSpPr>
        <p:spPr>
          <a:xfrm>
            <a:off x="6517379" y="4128889"/>
            <a:ext cx="5240423"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
        <p:nvSpPr>
          <p:cNvPr id="3" name="Hình Bầu dục 20">
            <a:extLst>
              <a:ext uri="{FF2B5EF4-FFF2-40B4-BE49-F238E27FC236}">
                <a16:creationId xmlns:a16="http://schemas.microsoft.com/office/drawing/2014/main" id="{425C927B-6237-3ACA-D396-8A9FED391DC2}"/>
              </a:ext>
            </a:extLst>
          </p:cNvPr>
          <p:cNvSpPr/>
          <p:nvPr/>
        </p:nvSpPr>
        <p:spPr>
          <a:xfrm>
            <a:off x="1215377" y="2187487"/>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E0ABE9-5C67-4E31-1663-5E3809F36987}"/>
                  </a:ext>
                </a:extLst>
              </p:cNvPr>
              <p:cNvSpPr txBox="1"/>
              <p:nvPr/>
            </p:nvSpPr>
            <p:spPr>
              <a:xfrm>
                <a:off x="4757932" y="1919948"/>
                <a:ext cx="11702741" cy="1824923"/>
              </a:xfrm>
              <a:prstGeom prst="rect">
                <a:avLst/>
              </a:prstGeom>
              <a:noFill/>
            </p:spPr>
            <p:txBody>
              <a:bodyPr wrap="square" rtlCol="0">
                <a:spAutoFit/>
              </a:bodyPr>
              <a:lstStyle/>
              <a:p>
                <a:pPr algn="just">
                  <a:lnSpc>
                    <a:spcPct val="150000"/>
                  </a:lnSpc>
                </a:pPr>
                <a:r>
                  <a:rPr lang="en-US" sz="4000" dirty="0">
                    <a:latin typeface="Arial (Body)"/>
                  </a:rPr>
                  <a:t>Cho tam </a:t>
                </a:r>
                <a:r>
                  <a:rPr lang="en-US" sz="4000" dirty="0" err="1">
                    <a:latin typeface="Arial (Body)"/>
                  </a:rPr>
                  <a:t>giác</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𝐴𝐵𝐶</m:t>
                    </m:r>
                  </m:oMath>
                </a14:m>
                <a:r>
                  <a:rPr lang="en-US" sz="4000" dirty="0">
                    <a:latin typeface="Arial (Body)"/>
                  </a:rPr>
                  <a:t>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=6</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=9</m:t>
                    </m:r>
                    <m:r>
                      <a:rPr lang="en-US" sz="4000" i="1" dirty="0" smtClean="0">
                        <a:latin typeface="Cambria Math" panose="02040503050406030204" pitchFamily="18" charset="0"/>
                      </a:rPr>
                      <m:t>𝑐𝑚</m:t>
                    </m:r>
                  </m:oMath>
                </a14:m>
                <a:r>
                  <a:rPr lang="en-US" sz="4000" dirty="0">
                    <a:latin typeface="Arial (Body)"/>
                  </a:rPr>
                  <a:t>. </a:t>
                </a:r>
                <a:r>
                  <a:rPr lang="en-US" sz="4000" dirty="0" err="1">
                    <a:latin typeface="Arial (Body)"/>
                  </a:rPr>
                  <a:t>Độ</a:t>
                </a:r>
                <a:r>
                  <a:rPr lang="en-US" sz="4000" dirty="0">
                    <a:latin typeface="Arial (Body)"/>
                  </a:rPr>
                  <a:t> </a:t>
                </a:r>
                <a:r>
                  <a:rPr lang="en-US" sz="4000" dirty="0" err="1">
                    <a:latin typeface="Arial (Body)"/>
                  </a:rPr>
                  <a:t>dài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có</a:t>
                </a:r>
                <a:r>
                  <a:rPr lang="en-US" sz="4000" dirty="0">
                    <a:latin typeface="Arial (Body)"/>
                  </a:rPr>
                  <a:t> </a:t>
                </a:r>
                <a:r>
                  <a:rPr lang="en-US" sz="4000" dirty="0" err="1">
                    <a:latin typeface="Arial (Body)"/>
                  </a:rPr>
                  <a:t>thể</a:t>
                </a:r>
                <a:r>
                  <a:rPr lang="en-US" sz="4000" dirty="0">
                    <a:latin typeface="Arial (Body)"/>
                  </a:rPr>
                  <a:t> </a:t>
                </a:r>
                <a:r>
                  <a:rPr lang="en-US" sz="4000" dirty="0" err="1">
                    <a:latin typeface="Arial (Body)"/>
                  </a:rPr>
                  <a:t>là</a:t>
                </a:r>
                <a:r>
                  <a:rPr lang="en-US" sz="4000" dirty="0">
                    <a:latin typeface="Arial (Body)"/>
                  </a:rPr>
                  <a:t> </a:t>
                </a:r>
                <a14:m>
                  <m:oMath xmlns:m="http://schemas.openxmlformats.org/officeDocument/2006/math">
                    <m:r>
                      <a:rPr lang="en-US" sz="4000" i="1" dirty="0" smtClean="0">
                        <a:latin typeface="Cambria Math" panose="02040503050406030204" pitchFamily="18" charset="0"/>
                      </a:rPr>
                      <m:t>16</m:t>
                    </m:r>
                    <m:r>
                      <a:rPr lang="en-US" sz="4000" i="1" dirty="0" smtClean="0">
                        <a:latin typeface="Cambria Math" panose="02040503050406030204" pitchFamily="18" charset="0"/>
                      </a:rPr>
                      <m:t>𝑐𝑚</m:t>
                    </m:r>
                  </m:oMath>
                </a14:m>
                <a:r>
                  <a:rPr lang="en-US" sz="4000" dirty="0">
                    <a:latin typeface="Arial (Body)"/>
                  </a:rPr>
                  <a:t> </a:t>
                </a:r>
                <a:r>
                  <a:rPr lang="en-US" sz="4000" dirty="0" err="1">
                    <a:latin typeface="Arial (Body)"/>
                  </a:rPr>
                  <a:t>được</a:t>
                </a:r>
                <a:r>
                  <a:rPr lang="en-US" sz="4000" dirty="0">
                    <a:latin typeface="Arial (Body)"/>
                  </a:rPr>
                  <a:t> </a:t>
                </a:r>
                <a:r>
                  <a:rPr lang="en-US" sz="4000" dirty="0" err="1">
                    <a:latin typeface="Arial (Body)"/>
                  </a:rPr>
                  <a:t>không</a:t>
                </a:r>
                <a:r>
                  <a:rPr lang="en-US" sz="4000" dirty="0">
                    <a:latin typeface="Arial (Body)"/>
                  </a:rPr>
                  <a:t>? </a:t>
                </a:r>
                <a:r>
                  <a:rPr lang="en-US" sz="4000" dirty="0" err="1">
                    <a:latin typeface="Arial (Body)"/>
                  </a:rPr>
                  <a:t>Vì</a:t>
                </a:r>
                <a:r>
                  <a:rPr lang="en-US" sz="4000" dirty="0">
                    <a:latin typeface="Arial (Body)"/>
                  </a:rPr>
                  <a:t> </a:t>
                </a:r>
                <a:r>
                  <a:rPr lang="en-US" sz="4000" dirty="0" err="1">
                    <a:latin typeface="Arial (Body)"/>
                  </a:rPr>
                  <a:t>sao</a:t>
                </a:r>
                <a:r>
                  <a:rPr lang="en-US" sz="4000" dirty="0">
                    <a:latin typeface="Arial (Body)"/>
                  </a:rPr>
                  <a:t>?</a:t>
                </a:r>
              </a:p>
            </p:txBody>
          </p:sp>
        </mc:Choice>
        <mc:Fallback xmlns="">
          <p:sp>
            <p:nvSpPr>
              <p:cNvPr id="4" name="TextBox 3">
                <a:extLst>
                  <a:ext uri="{FF2B5EF4-FFF2-40B4-BE49-F238E27FC236}">
                    <a16:creationId xmlns:a16="http://schemas.microsoft.com/office/drawing/2014/main" id="{08E0ABE9-5C67-4E31-1663-5E3809F36987}"/>
                  </a:ext>
                </a:extLst>
              </p:cNvPr>
              <p:cNvSpPr txBox="1">
                <a:spLocks noRot="1" noChangeAspect="1" noMove="1" noResize="1" noEditPoints="1" noAdjustHandles="1" noChangeArrowheads="1" noChangeShapeType="1" noTextEdit="1"/>
              </p:cNvSpPr>
              <p:nvPr/>
            </p:nvSpPr>
            <p:spPr>
              <a:xfrm>
                <a:off x="4757932" y="1919948"/>
                <a:ext cx="11702741" cy="1824923"/>
              </a:xfrm>
              <a:prstGeom prst="rect">
                <a:avLst/>
              </a:prstGeom>
              <a:blipFill>
                <a:blip r:embed="rId8"/>
                <a:stretch>
                  <a:fillRect l="-1876" r="-312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63B5B1-3DD0-FD84-FDF5-49703B275392}"/>
                  </a:ext>
                </a:extLst>
              </p:cNvPr>
              <p:cNvSpPr txBox="1"/>
              <p:nvPr/>
            </p:nvSpPr>
            <p:spPr>
              <a:xfrm>
                <a:off x="3915019" y="5282348"/>
                <a:ext cx="10457961" cy="3671583"/>
              </a:xfrm>
              <a:prstGeom prst="rect">
                <a:avLst/>
              </a:prstGeom>
              <a:noFill/>
            </p:spPr>
            <p:txBody>
              <a:bodyPr wrap="square" rtlCol="0">
                <a:spAutoFit/>
              </a:bodyPr>
              <a:lstStyle/>
              <a:p>
                <a:pPr algn="just">
                  <a:lnSpc>
                    <a:spcPct val="150000"/>
                  </a:lnSpc>
                </a:pPr>
                <a:r>
                  <a:rPr lang="en-US" sz="4000" dirty="0">
                    <a:latin typeface="Arial (Body)"/>
                  </a:rPr>
                  <a:t>Ta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=6</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=9</m:t>
                    </m:r>
                    <m:r>
                      <a:rPr lang="en-US" sz="4000" i="1" dirty="0" smtClean="0">
                        <a:latin typeface="Cambria Math" panose="02040503050406030204" pitchFamily="18" charset="0"/>
                      </a:rPr>
                      <m:t>𝑐𝑚</m:t>
                    </m:r>
                  </m:oMath>
                </a14:m>
                <a:endParaRPr lang="en-US" sz="4000" dirty="0">
                  <a:latin typeface="Arial (Body)"/>
                </a:endParaRPr>
              </a:p>
              <a:p>
                <a:pPr algn="just">
                  <a:lnSpc>
                    <a:spcPct val="150000"/>
                  </a:lnSpc>
                </a:pPr>
                <a:r>
                  <a:rPr lang="en-US" sz="4000" dirty="0"/>
                  <a:t>	</a:t>
                </a: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&lt;</m:t>
                    </m:r>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oMath>
                </a14:m>
                <a:r>
                  <a:rPr lang="en-US" sz="4000" dirty="0">
                    <a:latin typeface="Arial (Body)"/>
                  </a:rPr>
                  <a:t> (</a:t>
                </a:r>
                <a:r>
                  <a:rPr lang="en-US" sz="4000" dirty="0" err="1">
                    <a:latin typeface="Arial (Body)"/>
                  </a:rPr>
                  <a:t>bất</a:t>
                </a:r>
                <a:r>
                  <a:rPr lang="en-US" sz="4000" dirty="0">
                    <a:latin typeface="Arial (Body)"/>
                  </a:rPr>
                  <a:t> </a:t>
                </a:r>
                <a:r>
                  <a:rPr lang="en-US" sz="4000" dirty="0" err="1">
                    <a:latin typeface="Arial (Body)"/>
                  </a:rPr>
                  <a:t>đẳng</a:t>
                </a:r>
                <a:r>
                  <a:rPr lang="en-US" sz="4000" dirty="0">
                    <a:latin typeface="Arial (Body)"/>
                  </a:rPr>
                  <a:t> </a:t>
                </a:r>
                <a:r>
                  <a:rPr lang="en-US" sz="4000" dirty="0" err="1">
                    <a:latin typeface="Arial (Body)"/>
                  </a:rPr>
                  <a:t>thức</a:t>
                </a:r>
                <a:r>
                  <a:rPr lang="en-US" sz="4000" dirty="0">
                    <a:latin typeface="Arial (Body)"/>
                  </a:rPr>
                  <a:t> tam </a:t>
                </a:r>
                <a:r>
                  <a:rPr lang="en-US" sz="4000" dirty="0" err="1">
                    <a:latin typeface="Arial (Body)"/>
                  </a:rPr>
                  <a:t>giác</a:t>
                </a:r>
                <a:r>
                  <a:rPr lang="en-US" sz="4000" dirty="0">
                    <a:latin typeface="Arial (Body)"/>
                  </a:rPr>
                  <a:t>)</a:t>
                </a:r>
              </a:p>
              <a:p>
                <a:pPr algn="just">
                  <a:lnSpc>
                    <a:spcPct val="150000"/>
                  </a:lnSpc>
                </a:pPr>
                <a:r>
                  <a:rPr lang="en-US" sz="4000" dirty="0" err="1">
                    <a:latin typeface="Arial (Body)"/>
                  </a:rPr>
                  <a:t>Suy</a:t>
                </a:r>
                <a:r>
                  <a:rPr lang="en-US" sz="4000" dirty="0">
                    <a:latin typeface="Arial (Body)"/>
                  </a:rPr>
                  <a:t> </a:t>
                </a:r>
                <a:r>
                  <a:rPr lang="en-US" sz="4000" dirty="0" err="1">
                    <a:latin typeface="Arial (Body)"/>
                  </a:rPr>
                  <a:t>ra</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&lt;6+9=15</m:t>
                    </m:r>
                    <m:r>
                      <a:rPr lang="en-US" sz="4000" i="1" dirty="0" smtClean="0">
                        <a:latin typeface="Cambria Math" panose="02040503050406030204" pitchFamily="18" charset="0"/>
                      </a:rPr>
                      <m:t>𝑐𝑚</m:t>
                    </m:r>
                  </m:oMath>
                </a14:m>
                <a:endParaRPr lang="en-US" sz="4000" dirty="0">
                  <a:latin typeface="Arial (Body)"/>
                </a:endParaRPr>
              </a:p>
              <a:p>
                <a:pPr algn="just">
                  <a:lnSpc>
                    <a:spcPct val="150000"/>
                  </a:lnSpc>
                </a:pPr>
                <a:r>
                  <a:rPr lang="en-US" sz="4000" dirty="0" err="1">
                    <a:latin typeface="Arial (Body)"/>
                  </a:rPr>
                  <a:t>Vậy</a:t>
                </a:r>
                <a:r>
                  <a:rPr lang="en-US" sz="4000" dirty="0">
                    <a:latin typeface="Arial (Body)"/>
                  </a:rPr>
                  <a:t> </a:t>
                </a:r>
                <a:r>
                  <a:rPr lang="en-US" sz="4000" dirty="0" err="1">
                    <a:latin typeface="Arial (Body)"/>
                  </a:rPr>
                  <a:t>độ</a:t>
                </a:r>
                <a:r>
                  <a:rPr lang="en-US" sz="4000" dirty="0">
                    <a:latin typeface="Arial (Body)"/>
                  </a:rPr>
                  <a:t> </a:t>
                </a:r>
                <a:r>
                  <a:rPr lang="en-US" sz="4000" dirty="0" err="1">
                    <a:latin typeface="Arial (Body)"/>
                  </a:rPr>
                  <a:t>dài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không</a:t>
                </a:r>
                <a:r>
                  <a:rPr lang="en-US" sz="4000" dirty="0">
                    <a:latin typeface="Arial (Body)"/>
                  </a:rPr>
                  <a:t> </a:t>
                </a:r>
                <a:r>
                  <a:rPr lang="en-US" sz="4000" dirty="0" err="1">
                    <a:latin typeface="Arial (Body)"/>
                  </a:rPr>
                  <a:t>thể</a:t>
                </a:r>
                <a:r>
                  <a:rPr lang="en-US" sz="4000" dirty="0">
                    <a:latin typeface="Arial (Body)"/>
                  </a:rPr>
                  <a:t> </a:t>
                </a:r>
                <a:r>
                  <a:rPr lang="en-US" sz="4000" dirty="0" err="1">
                    <a:latin typeface="Arial (Body)"/>
                  </a:rPr>
                  <a:t>là</a:t>
                </a:r>
                <a:r>
                  <a:rPr lang="en-US" sz="4000" dirty="0">
                    <a:latin typeface="Arial (Body)"/>
                  </a:rPr>
                  <a:t> </a:t>
                </a:r>
                <a14:m>
                  <m:oMath xmlns:m="http://schemas.openxmlformats.org/officeDocument/2006/math">
                    <m:r>
                      <a:rPr lang="en-US" sz="4000" i="1" dirty="0" smtClean="0">
                        <a:latin typeface="Cambria Math" panose="02040503050406030204" pitchFamily="18" charset="0"/>
                      </a:rPr>
                      <m:t>16</m:t>
                    </m:r>
                    <m:r>
                      <a:rPr lang="en-US" sz="4000" i="1" dirty="0" smtClean="0">
                        <a:latin typeface="Cambria Math" panose="02040503050406030204" pitchFamily="18" charset="0"/>
                      </a:rPr>
                      <m:t>𝑐𝑚</m:t>
                    </m:r>
                  </m:oMath>
                </a14:m>
                <a:r>
                  <a:rPr lang="en-US" sz="4000" dirty="0">
                    <a:latin typeface="Arial (Body)"/>
                  </a:rPr>
                  <a:t>.</a:t>
                </a:r>
              </a:p>
            </p:txBody>
          </p:sp>
        </mc:Choice>
        <mc:Fallback xmlns="">
          <p:sp>
            <p:nvSpPr>
              <p:cNvPr id="5" name="TextBox 4">
                <a:extLst>
                  <a:ext uri="{FF2B5EF4-FFF2-40B4-BE49-F238E27FC236}">
                    <a16:creationId xmlns:a16="http://schemas.microsoft.com/office/drawing/2014/main" id="{4963B5B1-3DD0-FD84-FDF5-49703B275392}"/>
                  </a:ext>
                </a:extLst>
              </p:cNvPr>
              <p:cNvSpPr txBox="1">
                <a:spLocks noRot="1" noChangeAspect="1" noMove="1" noResize="1" noEditPoints="1" noAdjustHandles="1" noChangeArrowheads="1" noChangeShapeType="1" noTextEdit="1"/>
              </p:cNvSpPr>
              <p:nvPr/>
            </p:nvSpPr>
            <p:spPr>
              <a:xfrm>
                <a:off x="3915019" y="5282348"/>
                <a:ext cx="10457961" cy="3671583"/>
              </a:xfrm>
              <a:prstGeom prst="rect">
                <a:avLst/>
              </a:prstGeom>
              <a:blipFill>
                <a:blip r:embed="rId9"/>
                <a:stretch>
                  <a:fillRect l="-2040" b="-6312"/>
                </a:stretch>
              </a:blipFill>
            </p:spPr>
            <p:txBody>
              <a:bodyPr/>
              <a:lstStyle/>
              <a:p>
                <a:r>
                  <a:rPr lang="en-US">
                    <a:noFill/>
                  </a:rPr>
                  <a:t> </a:t>
                </a:r>
              </a:p>
            </p:txBody>
          </p:sp>
        </mc:Fallback>
      </mc:AlternateContent>
    </p:spTree>
    <p:extLst>
      <p:ext uri="{BB962C8B-B14F-4D97-AF65-F5344CB8AC3E}">
        <p14:creationId xmlns:p14="http://schemas.microsoft.com/office/powerpoint/2010/main" val="4748311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up)">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up)">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up)">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327274" y="876300"/>
            <a:ext cx="15633451" cy="8547712"/>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1149" y="986694"/>
            <a:ext cx="15461970" cy="8326923"/>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3" name="Hình chữ nhật: Góc Tròn 8">
            <a:extLst>
              <a:ext uri="{FF2B5EF4-FFF2-40B4-BE49-F238E27FC236}">
                <a16:creationId xmlns:a16="http://schemas.microsoft.com/office/drawing/2014/main" id="{A4FFFA60-166C-3C91-9B79-BA15B19D67DE}"/>
              </a:ext>
            </a:extLst>
          </p:cNvPr>
          <p:cNvSpPr/>
          <p:nvPr/>
        </p:nvSpPr>
        <p:spPr>
          <a:xfrm>
            <a:off x="1932093" y="1849878"/>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75BA39-2E3D-6C3C-38F8-823C8D3ADA8D}"/>
                  </a:ext>
                </a:extLst>
              </p:cNvPr>
              <p:cNvSpPr txBox="1"/>
              <p:nvPr/>
            </p:nvSpPr>
            <p:spPr>
              <a:xfrm>
                <a:off x="5802996" y="1562859"/>
                <a:ext cx="10668000" cy="1824923"/>
              </a:xfrm>
              <a:prstGeom prst="rect">
                <a:avLst/>
              </a:prstGeom>
              <a:noFill/>
            </p:spPr>
            <p:txBody>
              <a:bodyPr wrap="square" rtlCol="0">
                <a:spAutoFit/>
              </a:bodyPr>
              <a:lstStyle/>
              <a:p>
                <a:pPr algn="just">
                  <a:lnSpc>
                    <a:spcPct val="150000"/>
                  </a:lnSpc>
                </a:pPr>
                <a:r>
                  <a:rPr lang="en-US" sz="4000" dirty="0">
                    <a:latin typeface="Arial (Body)"/>
                  </a:rPr>
                  <a:t>Cho tam </a:t>
                </a:r>
                <a:r>
                  <a:rPr lang="en-US" sz="4000" dirty="0" err="1">
                    <a:latin typeface="Arial (Body)"/>
                  </a:rPr>
                  <a:t>giác</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𝐴𝐵𝐶</m:t>
                    </m:r>
                  </m:oMath>
                </a14:m>
                <a:r>
                  <a:rPr lang="en-US" sz="4000" dirty="0">
                    <a:latin typeface="Arial (Body)"/>
                  </a:rPr>
                  <a:t>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2</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m:t>
                    </m:r>
                    <m:r>
                      <a:rPr lang="en-US" sz="4000" i="1" dirty="0" smtClean="0">
                        <a:latin typeface="Cambria Math" panose="02040503050406030204" pitchFamily="18" charset="0"/>
                      </a:rPr>
                      <m:t>4</m:t>
                    </m:r>
                    <m:r>
                      <a:rPr lang="en-US" sz="4000" i="1" dirty="0" smtClean="0">
                        <a:latin typeface="Cambria Math" panose="02040503050406030204" pitchFamily="18" charset="0"/>
                      </a:rPr>
                      <m:t>𝑐𝑚</m:t>
                    </m:r>
                  </m:oMath>
                </a14:m>
                <a:r>
                  <a:rPr lang="en-US" sz="4000" dirty="0">
                    <a:latin typeface="Arial (Body)"/>
                  </a:rPr>
                  <a:t>. So </a:t>
                </a:r>
                <a:r>
                  <a:rPr lang="en-US" sz="4000" dirty="0" err="1">
                    <a:latin typeface="Arial (Body)"/>
                  </a:rPr>
                  <a:t>sánh</a:t>
                </a:r>
                <a:r>
                  <a:rPr lang="en-US" sz="4000" dirty="0">
                    <a:latin typeface="Arial (Body)"/>
                  </a:rPr>
                  <a:t> </a:t>
                </a:r>
                <a:r>
                  <a:rPr lang="en-US" sz="4000" dirty="0" err="1">
                    <a:latin typeface="Arial (Body)"/>
                  </a:rPr>
                  <a:t>hai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oMath>
                </a14:m>
                <a:r>
                  <a:rPr lang="en-US" sz="4000" dirty="0">
                    <a:latin typeface="Arial (Body)"/>
                  </a:rPr>
                  <a:t>.</a:t>
                </a:r>
              </a:p>
            </p:txBody>
          </p:sp>
        </mc:Choice>
        <mc:Fallback xmlns="">
          <p:sp>
            <p:nvSpPr>
              <p:cNvPr id="17" name="TextBox 16">
                <a:extLst>
                  <a:ext uri="{FF2B5EF4-FFF2-40B4-BE49-F238E27FC236}">
                    <a16:creationId xmlns:a16="http://schemas.microsoft.com/office/drawing/2014/main" id="{7075BA39-2E3D-6C3C-38F8-823C8D3ADA8D}"/>
                  </a:ext>
                </a:extLst>
              </p:cNvPr>
              <p:cNvSpPr txBox="1">
                <a:spLocks noRot="1" noChangeAspect="1" noMove="1" noResize="1" noEditPoints="1" noAdjustHandles="1" noChangeArrowheads="1" noChangeShapeType="1" noTextEdit="1"/>
              </p:cNvSpPr>
              <p:nvPr/>
            </p:nvSpPr>
            <p:spPr>
              <a:xfrm>
                <a:off x="5802996" y="1562859"/>
                <a:ext cx="10668000" cy="1824923"/>
              </a:xfrm>
              <a:prstGeom prst="rect">
                <a:avLst/>
              </a:prstGeom>
              <a:blipFill>
                <a:blip r:embed="rId8"/>
                <a:stretch>
                  <a:fillRect l="-2057" r="-2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655637E-B3BB-8D1C-0F8A-9B075E9EF197}"/>
                  </a:ext>
                </a:extLst>
              </p:cNvPr>
              <p:cNvSpPr txBox="1"/>
              <p:nvPr/>
            </p:nvSpPr>
            <p:spPr>
              <a:xfrm>
                <a:off x="5254069" y="4279541"/>
                <a:ext cx="7772400" cy="4917372"/>
              </a:xfrm>
              <a:prstGeom prst="rect">
                <a:avLst/>
              </a:prstGeom>
              <a:noFill/>
            </p:spPr>
            <p:txBody>
              <a:bodyPr wrap="square">
                <a:spAutoFit/>
              </a:bodyPr>
              <a:lstStyle/>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Theo BĐT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ta </a:t>
                </a:r>
                <a:r>
                  <a:rPr lang="en-US" sz="4000" dirty="0" err="1">
                    <a:effectLst/>
                    <a:latin typeface="Arial (Body)"/>
                    <a:ea typeface="Calibri" panose="020F0502020204030204" pitchFamily="34" charset="0"/>
                    <a:cs typeface="Times New Roman" panose="02020603050405020304" pitchFamily="18" charset="0"/>
                  </a:rPr>
                  <a:t>có</a:t>
                </a:r>
                <a:r>
                  <a:rPr lang="en-US" sz="4000" dirty="0">
                    <a:effectLst/>
                    <a:latin typeface="Arial (Body)"/>
                    <a:ea typeface="Calibri" panose="020F0502020204030204" pitchFamily="34" charset="0"/>
                    <a:cs typeface="Times New Roman" panose="02020603050405020304" pitchFamily="18" charset="0"/>
                  </a:rPr>
                  <a:t>:</a:t>
                </a:r>
              </a:p>
              <a:p>
                <a:pPr marL="571500" marR="0" indent="-571500" algn="just">
                  <a:lnSpc>
                    <a:spcPct val="150000"/>
                  </a:lnSpc>
                  <a:spcBef>
                    <a:spcPts val="0"/>
                  </a:spcBef>
                  <a:spcAft>
                    <a:spcPts val="600"/>
                  </a:spcAft>
                  <a:buFontTx/>
                  <a:buChar char="+"/>
                </a:pP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&gt; </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b="1"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6</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effectLst/>
                    <a:latin typeface="Arial (Body)"/>
                    <a:ea typeface="Calibri" panose="020F0502020204030204" pitchFamily="34" charset="0"/>
                    <a:cs typeface="Times New Roman" panose="02020603050405020304" pitchFamily="18" charset="0"/>
                  </a:rPr>
                  <a:t>   (1)</a:t>
                </a:r>
                <a:endParaRPr lang="en-US" sz="4000" dirty="0">
                  <a:effectLst/>
                  <a:latin typeface="Arial (Body)"/>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600"/>
                  </a:spcAft>
                  <a:buFontTx/>
                  <a:buChar char="+"/>
                </a:pP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dirty="0">
                        <a:latin typeface="Cambria Math" panose="02040503050406030204" pitchFamily="18" charset="0"/>
                        <a:ea typeface="Calibri" panose="020F0502020204030204" pitchFamily="34" charset="0"/>
                        <a:cs typeface="Times New Roman" panose="02020603050405020304" pitchFamily="18" charset="0"/>
                      </a:rPr>
                      <m:t>⇒</m:t>
                    </m:r>
                    <m:r>
                      <a:rPr lang="en-US" sz="4000" b="0" i="0" dirty="0" smtClean="0">
                        <a:latin typeface="Cambria Math" panose="02040503050406030204" pitchFamily="18" charset="0"/>
                        <a:ea typeface="Calibri" panose="020F0502020204030204" pitchFamily="34" charset="0"/>
                        <a:cs typeface="Times New Roman" panose="02020603050405020304" pitchFamily="18" charset="0"/>
                      </a:rPr>
                      <m:t>2</m:t>
                    </m:r>
                    <m:r>
                      <a:rPr lang="en-US" sz="4000" b="0" i="0" dirty="0" smtClean="0">
                        <a:latin typeface="Cambria Math" panose="02040503050406030204" pitchFamily="18" charset="0"/>
                        <a:ea typeface="Calibri" panose="020F0502020204030204" pitchFamily="34" charset="0"/>
                        <a:cs typeface="Times New Roman" panose="02020603050405020304" pitchFamily="18" charset="0"/>
                      </a:rPr>
                      <m:t>&lt;</m:t>
                    </m:r>
                    <m:r>
                      <a:rPr lang="en-US" sz="4000" b="0" i="1" dirty="0" smtClean="0">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effectLst/>
                    <a:latin typeface="Arial (Body)"/>
                    <a:ea typeface="Calibri" panose="020F0502020204030204" pitchFamily="34" charset="0"/>
                    <a:cs typeface="Times New Roman" panose="02020603050405020304" pitchFamily="18" charset="0"/>
                  </a:rPr>
                  <a:t> (2)</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Từ (1) và (2) </a:t>
                </a:r>
                <a14:m>
                  <m:oMath xmlns:m="http://schemas.openxmlformats.org/officeDocument/2006/math">
                    <m:r>
                      <a:rPr lang="vi-VN" sz="40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6</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Vậy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655637E-B3BB-8D1C-0F8A-9B075E9EF197}"/>
                  </a:ext>
                </a:extLst>
              </p:cNvPr>
              <p:cNvSpPr txBox="1">
                <a:spLocks noRot="1" noChangeAspect="1" noMove="1" noResize="1" noEditPoints="1" noAdjustHandles="1" noChangeArrowheads="1" noChangeShapeType="1" noTextEdit="1"/>
              </p:cNvSpPr>
              <p:nvPr/>
            </p:nvSpPr>
            <p:spPr>
              <a:xfrm>
                <a:off x="5254069" y="4279541"/>
                <a:ext cx="7772400" cy="4917372"/>
              </a:xfrm>
              <a:prstGeom prst="rect">
                <a:avLst/>
              </a:prstGeom>
              <a:blipFill>
                <a:blip r:embed="rId9"/>
                <a:stretch>
                  <a:fillRect l="-2824" b="-4089"/>
                </a:stretch>
              </a:blipFill>
            </p:spPr>
            <p:txBody>
              <a:bodyPr/>
              <a:lstStyle/>
              <a:p>
                <a:r>
                  <a:rPr lang="en-US">
                    <a:noFill/>
                  </a:rPr>
                  <a:t> </a:t>
                </a:r>
              </a:p>
            </p:txBody>
          </p:sp>
        </mc:Fallback>
      </mc:AlternateContent>
      <p:sp>
        <p:nvSpPr>
          <p:cNvPr id="22" name="Hộp Văn bản 15">
            <a:extLst>
              <a:ext uri="{FF2B5EF4-FFF2-40B4-BE49-F238E27FC236}">
                <a16:creationId xmlns:a16="http://schemas.microsoft.com/office/drawing/2014/main" id="{3278E76E-46FB-9FFA-CB41-AEEFA24300FA}"/>
              </a:ext>
            </a:extLst>
          </p:cNvPr>
          <p:cNvSpPr txBox="1"/>
          <p:nvPr/>
        </p:nvSpPr>
        <p:spPr>
          <a:xfrm>
            <a:off x="6520057" y="3579226"/>
            <a:ext cx="5240423"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31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barn(inVertical)">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25" dur="500"/>
                                        <p:tgtEl>
                                          <p:spTgt spid="2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30" dur="500"/>
                                        <p:tgtEl>
                                          <p:spTgt spid="2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35" dur="500"/>
                                        <p:tgtEl>
                                          <p:spTgt spid="2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1">
                                            <p:txEl>
                                              <p:pRg st="4" end="4"/>
                                            </p:txEl>
                                          </p:spTgt>
                                        </p:tgtEl>
                                        <p:attrNameLst>
                                          <p:attrName>style.visibility</p:attrName>
                                        </p:attrNameLst>
                                      </p:cBhvr>
                                      <p:to>
                                        <p:strVal val="visible"/>
                                      </p:to>
                                    </p:set>
                                    <p:animEffect transition="in" filter="randombar(horizontal)">
                                      <p:cBhvr>
                                        <p:cTn id="40"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4328229F-F4E8-450B-F702-F85868B464C6}"/>
              </a:ext>
            </a:extLst>
          </p:cNvPr>
          <p:cNvGrpSpPr/>
          <p:nvPr/>
        </p:nvGrpSpPr>
        <p:grpSpPr>
          <a:xfrm>
            <a:off x="1449956" y="3456220"/>
            <a:ext cx="15997238" cy="5956912"/>
            <a:chOff x="1028700" y="3835899"/>
            <a:chExt cx="11453738" cy="6273913"/>
          </a:xfrm>
        </p:grpSpPr>
        <p:grpSp>
          <p:nvGrpSpPr>
            <p:cNvPr id="3" name="Group 3"/>
            <p:cNvGrpSpPr/>
            <p:nvPr/>
          </p:nvGrpSpPr>
          <p:grpSpPr>
            <a:xfrm>
              <a:off x="1028700" y="3835899"/>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1110641" y="3916927"/>
              <a:ext cx="11286991" cy="6111857"/>
              <a:chOff x="-4213" y="0"/>
              <a:chExt cx="12749917"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9763" y="475435"/>
            <a:ext cx="9502437" cy="2382065"/>
          </a:xfrm>
          <a:prstGeom prst="rect">
            <a:avLst/>
          </a:prstGeom>
        </p:spPr>
      </p:pic>
      <p:sp>
        <p:nvSpPr>
          <p:cNvPr id="8" name="Hộp Văn bản 7">
            <a:extLst>
              <a:ext uri="{FF2B5EF4-FFF2-40B4-BE49-F238E27FC236}">
                <a16:creationId xmlns:a16="http://schemas.microsoft.com/office/drawing/2014/main" id="{AC855285-3327-6EAB-35EF-E1F762FFDE03}"/>
              </a:ext>
            </a:extLst>
          </p:cNvPr>
          <p:cNvSpPr txBox="1"/>
          <p:nvPr/>
        </p:nvSpPr>
        <p:spPr>
          <a:xfrm>
            <a:off x="1295400" y="1074155"/>
            <a:ext cx="7391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85D87592-D420-B5EE-E8DC-2BD4A23B025B}"/>
                  </a:ext>
                </a:extLst>
              </p:cNvPr>
              <p:cNvSpPr txBox="1"/>
              <p:nvPr/>
            </p:nvSpPr>
            <p:spPr>
              <a:xfrm>
                <a:off x="1813993" y="3806797"/>
                <a:ext cx="15263953"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tr.76)</a:t>
                </a:r>
                <a:r>
                  <a:rPr lang="en-US" sz="4000" dirty="0">
                    <a:latin typeface="Arial" panose="020B0604020202020204" pitchFamily="34" charset="0"/>
                    <a:cs typeface="Arial" panose="020B0604020202020204" pitchFamily="34" charset="0"/>
                  </a:rPr>
                  <a:t> 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=6</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=8</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=7</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85D87592-D420-B5EE-E8DC-2BD4A23B025B}"/>
                  </a:ext>
                </a:extLst>
              </p:cNvPr>
              <p:cNvSpPr txBox="1">
                <a:spLocks noRot="1" noChangeAspect="1" noMove="1" noResize="1" noEditPoints="1" noAdjustHandles="1" noChangeArrowheads="1" noChangeShapeType="1" noTextEdit="1"/>
              </p:cNvSpPr>
              <p:nvPr/>
            </p:nvSpPr>
            <p:spPr>
              <a:xfrm>
                <a:off x="1813993" y="3806797"/>
                <a:ext cx="15263953" cy="1824923"/>
              </a:xfrm>
              <a:prstGeom prst="rect">
                <a:avLst/>
              </a:prstGeom>
              <a:blipFill>
                <a:blip r:embed="rId8"/>
                <a:stretch>
                  <a:fillRect l="-1438" r="-139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69089D-9DAA-8559-332D-445D05C21A0A}"/>
                  </a:ext>
                </a:extLst>
              </p:cNvPr>
              <p:cNvSpPr txBox="1"/>
              <p:nvPr/>
            </p:nvSpPr>
            <p:spPr>
              <a:xfrm>
                <a:off x="2021700" y="6887573"/>
                <a:ext cx="14848538" cy="2021964"/>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nl-NL" sz="4000" dirty="0">
                    <a:solidFill>
                      <a:srgbClr val="000000"/>
                    </a:solidFill>
                    <a:effectLst/>
                    <a:latin typeface="Arial (Body)"/>
                    <a:ea typeface="Calibri" panose="020F0502020204030204" pitchFamily="34" charset="0"/>
                    <a:cs typeface="Times New Roman" panose="02020603050405020304" pitchFamily="18" charset="0"/>
                  </a:rPr>
                  <a:t>Góc nhỏ nhất: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đối diện với cạnh nhỏ nhất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Góc lớn nhất: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đối diện với cạnh lớn nhất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1669089D-9DAA-8559-332D-445D05C21A0A}"/>
                  </a:ext>
                </a:extLst>
              </p:cNvPr>
              <p:cNvSpPr txBox="1">
                <a:spLocks noRot="1" noChangeAspect="1" noMove="1" noResize="1" noEditPoints="1" noAdjustHandles="1" noChangeArrowheads="1" noChangeShapeType="1" noTextEdit="1"/>
              </p:cNvSpPr>
              <p:nvPr/>
            </p:nvSpPr>
            <p:spPr>
              <a:xfrm>
                <a:off x="2021700" y="6887573"/>
                <a:ext cx="14848538" cy="2021964"/>
              </a:xfrm>
              <a:prstGeom prst="rect">
                <a:avLst/>
              </a:prstGeom>
              <a:blipFill>
                <a:blip r:embed="rId9"/>
                <a:stretch>
                  <a:fillRect l="-1478" r="-1437" b="-12048"/>
                </a:stretch>
              </a:blipFill>
            </p:spPr>
            <p:txBody>
              <a:bodyPr/>
              <a:lstStyle/>
              <a:p>
                <a:r>
                  <a:rPr lang="en-US">
                    <a:noFill/>
                  </a:rPr>
                  <a:t> </a:t>
                </a:r>
              </a:p>
            </p:txBody>
          </p:sp>
        </mc:Fallback>
      </mc:AlternateContent>
      <p:sp>
        <p:nvSpPr>
          <p:cNvPr id="17" name="Hộp Văn bản 15">
            <a:extLst>
              <a:ext uri="{FF2B5EF4-FFF2-40B4-BE49-F238E27FC236}">
                <a16:creationId xmlns:a16="http://schemas.microsoft.com/office/drawing/2014/main" id="{93977CEC-5300-E212-64AE-0E7AF1EB3CF7}"/>
              </a:ext>
            </a:extLst>
          </p:cNvPr>
          <p:cNvSpPr txBox="1"/>
          <p:nvPr/>
        </p:nvSpPr>
        <p:spPr>
          <a:xfrm>
            <a:off x="6523788" y="5994627"/>
            <a:ext cx="5240423"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5411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47800" y="952500"/>
            <a:ext cx="16122098" cy="86248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923069" y="1268201"/>
            <a:ext cx="151638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3" name="Hộp Văn bản 2">
            <a:extLst>
              <a:ext uri="{FF2B5EF4-FFF2-40B4-BE49-F238E27FC236}">
                <a16:creationId xmlns:a16="http://schemas.microsoft.com/office/drawing/2014/main" id="{AA1974F3-E3A5-2857-325E-B2CB57A02E78}"/>
              </a:ext>
            </a:extLst>
          </p:cNvPr>
          <p:cNvSpPr txBox="1"/>
          <p:nvPr/>
        </p:nvSpPr>
        <p:spPr>
          <a:xfrm>
            <a:off x="3165649" y="2384379"/>
            <a:ext cx="12671208"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tr.76)</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8 cm, 5 cm, 3 cm.</a:t>
            </a:r>
          </a:p>
          <a:p>
            <a:pPr algn="just">
              <a:lnSpc>
                <a:spcPct val="150000"/>
              </a:lnSpc>
            </a:pPr>
            <a:r>
              <a:rPr lang="en-US" sz="4000" dirty="0">
                <a:latin typeface="Arial" panose="020B0604020202020204" pitchFamily="34" charset="0"/>
                <a:cs typeface="Arial" panose="020B0604020202020204" pitchFamily="34" charset="0"/>
              </a:rPr>
              <a:t>b) 12 cm, 6 cm, 6 cm.</a:t>
            </a:r>
          </a:p>
          <a:p>
            <a:pPr algn="just">
              <a:lnSpc>
                <a:spcPct val="150000"/>
              </a:lnSpc>
            </a:pPr>
            <a:r>
              <a:rPr lang="en-US" sz="4000" dirty="0">
                <a:latin typeface="Arial" panose="020B0604020202020204" pitchFamily="34" charset="0"/>
                <a:cs typeface="Arial" panose="020B0604020202020204" pitchFamily="34" charset="0"/>
              </a:rPr>
              <a:t>c) 15 cm, 9 cm, 4 cm.</a:t>
            </a:r>
          </a:p>
        </p:txBody>
      </p:sp>
    </p:spTree>
    <p:extLst>
      <p:ext uri="{BB962C8B-B14F-4D97-AF65-F5344CB8AC3E}">
        <p14:creationId xmlns:p14="http://schemas.microsoft.com/office/powerpoint/2010/main" val="213225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61224" y="1536048"/>
            <a:ext cx="15633451" cy="8547712"/>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346894" y="1675808"/>
            <a:ext cx="15461970" cy="8326923"/>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21" name="Bong bóng Lời nói: Hình bầu dục 20">
            <a:extLst>
              <a:ext uri="{FF2B5EF4-FFF2-40B4-BE49-F238E27FC236}">
                <a16:creationId xmlns:a16="http://schemas.microsoft.com/office/drawing/2014/main" id="{E268F9E0-CF40-91CA-D1FA-9995739F6E51}"/>
              </a:ext>
            </a:extLst>
          </p:cNvPr>
          <p:cNvSpPr/>
          <p:nvPr/>
        </p:nvSpPr>
        <p:spPr>
          <a:xfrm>
            <a:off x="7942754" y="203240"/>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4D8A3C84-FD99-25BB-59A0-22EF0D185B84}"/>
                  </a:ext>
                </a:extLst>
              </p:cNvPr>
              <p:cNvSpPr txBox="1"/>
              <p:nvPr/>
            </p:nvSpPr>
            <p:spPr>
              <a:xfrm>
                <a:off x="1883054" y="1714500"/>
                <a:ext cx="14521892" cy="8288231"/>
              </a:xfrm>
              <a:prstGeom prst="rect">
                <a:avLst/>
              </a:prstGeom>
              <a:noFill/>
            </p:spPr>
            <p:txBody>
              <a:bodyPr wrap="square">
                <a:spAutoFit/>
              </a:bodyPr>
              <a:lstStyle/>
              <a:p>
                <a:pPr algn="just">
                  <a:lnSpc>
                    <a:spcPct val="150000"/>
                  </a:lnSpc>
                </a:pPr>
                <a:r>
                  <a:rPr lang="en-US" sz="4000" dirty="0">
                    <a:latin typeface="Arial (Body)"/>
                  </a:rPr>
                  <a:t>a)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3</m:t>
                    </m:r>
                    <m:r>
                      <a:rPr lang="vi-VN" sz="4000" i="1" dirty="0" smtClean="0">
                        <a:latin typeface="Cambria Math" panose="02040503050406030204" pitchFamily="18" charset="0"/>
                      </a:rPr>
                      <m:t>+</m:t>
                    </m:r>
                    <m:r>
                      <a:rPr lang="en-US" sz="4000" b="0" i="1" dirty="0" smtClean="0">
                        <a:latin typeface="Cambria Math" panose="02040503050406030204" pitchFamily="18" charset="0"/>
                      </a:rPr>
                      <m:t>5=8</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smtClean="0">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8cm, 5cm, 3cm</a:t>
                </a:r>
                <a:r>
                  <a:rPr lang="en-US" sz="4000" dirty="0">
                    <a:latin typeface="Arial (Body)"/>
                  </a:rPr>
                  <a:t>.</a:t>
                </a:r>
              </a:p>
              <a:p>
                <a:pPr algn="just">
                  <a:lnSpc>
                    <a:spcPct val="150000"/>
                  </a:lnSpc>
                </a:pPr>
                <a:r>
                  <a:rPr lang="en-US" sz="4000" dirty="0">
                    <a:latin typeface="Arial (Body)"/>
                  </a:rPr>
                  <a:t>b)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6</m:t>
                    </m:r>
                    <m:r>
                      <a:rPr lang="vi-VN" sz="4000" i="1" dirty="0">
                        <a:latin typeface="Cambria Math" panose="02040503050406030204" pitchFamily="18" charset="0"/>
                      </a:rPr>
                      <m:t>+</m:t>
                    </m:r>
                    <m:r>
                      <a:rPr lang="en-US" sz="4000" b="0" i="1" dirty="0" smtClean="0">
                        <a:latin typeface="Cambria Math" panose="02040503050406030204" pitchFamily="18" charset="0"/>
                      </a:rPr>
                      <m:t>6</m:t>
                    </m:r>
                    <m:r>
                      <a:rPr lang="en-US" sz="4000" i="1" dirty="0">
                        <a:latin typeface="Cambria Math" panose="02040503050406030204" pitchFamily="18" charset="0"/>
                      </a:rPr>
                      <m:t>=</m:t>
                    </m:r>
                    <m:r>
                      <a:rPr lang="en-US" sz="4000" b="0" i="1" dirty="0" smtClean="0">
                        <a:latin typeface="Cambria Math" panose="02040503050406030204" pitchFamily="18" charset="0"/>
                      </a:rPr>
                      <m:t>12</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a:t>
                </a:r>
                <a:r>
                  <a:rPr lang="en-US" sz="4000" dirty="0">
                    <a:latin typeface="Arial (Body)"/>
                  </a:rPr>
                  <a:t>12</a:t>
                </a:r>
                <a:r>
                  <a:rPr lang="vi-VN" sz="4000" dirty="0">
                    <a:latin typeface="Arial (Body)"/>
                  </a:rPr>
                  <a:t>cm, </a:t>
                </a:r>
                <a:r>
                  <a:rPr lang="en-US" sz="4000" dirty="0">
                    <a:latin typeface="Arial (Body)"/>
                  </a:rPr>
                  <a:t>6</a:t>
                </a:r>
                <a:r>
                  <a:rPr lang="vi-VN" sz="4000" dirty="0">
                    <a:latin typeface="Arial (Body)"/>
                  </a:rPr>
                  <a:t>cm, </a:t>
                </a:r>
                <a:r>
                  <a:rPr lang="en-US" sz="4000" dirty="0">
                    <a:latin typeface="Arial (Body)"/>
                  </a:rPr>
                  <a:t>6</a:t>
                </a:r>
                <a:r>
                  <a:rPr lang="vi-VN" sz="4000" dirty="0">
                    <a:latin typeface="Arial (Body)"/>
                  </a:rPr>
                  <a:t>cm</a:t>
                </a:r>
                <a:r>
                  <a:rPr lang="en-US" sz="4000" dirty="0">
                    <a:latin typeface="Arial (Body)"/>
                  </a:rPr>
                  <a:t>.</a:t>
                </a:r>
              </a:p>
              <a:p>
                <a:pPr algn="just">
                  <a:lnSpc>
                    <a:spcPct val="150000"/>
                  </a:lnSpc>
                </a:pPr>
                <a:r>
                  <a:rPr lang="en-US" sz="4000" dirty="0">
                    <a:latin typeface="Arial (Body)"/>
                  </a:rPr>
                  <a:t>c)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4</m:t>
                    </m:r>
                    <m:r>
                      <a:rPr lang="vi-VN" sz="4000" i="1" dirty="0">
                        <a:latin typeface="Cambria Math" panose="02040503050406030204" pitchFamily="18" charset="0"/>
                      </a:rPr>
                      <m:t>+</m:t>
                    </m:r>
                    <m:r>
                      <a:rPr lang="en-US" sz="4000" b="0" i="1" dirty="0" smtClean="0">
                        <a:latin typeface="Cambria Math" panose="02040503050406030204" pitchFamily="18" charset="0"/>
                      </a:rPr>
                      <m:t>9</m:t>
                    </m:r>
                    <m:r>
                      <a:rPr lang="en-US" sz="4000" i="1" dirty="0">
                        <a:latin typeface="Cambria Math" panose="02040503050406030204" pitchFamily="18" charset="0"/>
                      </a:rPr>
                      <m:t>=</m:t>
                    </m:r>
                    <m:r>
                      <a:rPr lang="en-US" sz="4000" b="0" i="1" dirty="0" smtClean="0">
                        <a:latin typeface="Cambria Math" panose="02040503050406030204" pitchFamily="18" charset="0"/>
                      </a:rPr>
                      <m:t>13&lt;15</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a:t>
                </a:r>
                <a:r>
                  <a:rPr lang="en-US" sz="4000" dirty="0">
                    <a:latin typeface="Arial (Body)"/>
                  </a:rPr>
                  <a:t>15</a:t>
                </a:r>
                <a:r>
                  <a:rPr lang="vi-VN" sz="4000" dirty="0">
                    <a:latin typeface="Arial (Body)"/>
                  </a:rPr>
                  <a:t>cm, </a:t>
                </a:r>
                <a:r>
                  <a:rPr lang="en-US" sz="4000" dirty="0">
                    <a:latin typeface="Arial (Body)"/>
                  </a:rPr>
                  <a:t>9</a:t>
                </a:r>
                <a:r>
                  <a:rPr lang="vi-VN" sz="4000" dirty="0">
                    <a:latin typeface="Arial (Body)"/>
                  </a:rPr>
                  <a:t>cm, </a:t>
                </a:r>
                <a:r>
                  <a:rPr lang="en-US" sz="4000" dirty="0">
                    <a:latin typeface="Arial (Body)"/>
                  </a:rPr>
                  <a:t>4</a:t>
                </a:r>
                <a:r>
                  <a:rPr lang="vi-VN" sz="4000" dirty="0">
                    <a:latin typeface="Arial (Body)"/>
                  </a:rPr>
                  <a:t>cm</a:t>
                </a:r>
                <a:r>
                  <a:rPr lang="en-US" sz="4000" dirty="0">
                    <a:latin typeface="Arial (Body)"/>
                  </a:rPr>
                  <a:t>.</a:t>
                </a:r>
              </a:p>
            </p:txBody>
          </p:sp>
        </mc:Choice>
        <mc:Fallback xmlns="">
          <p:sp>
            <p:nvSpPr>
              <p:cNvPr id="20" name="Hộp Văn bản 19">
                <a:extLst>
                  <a:ext uri="{FF2B5EF4-FFF2-40B4-BE49-F238E27FC236}">
                    <a16:creationId xmlns:a16="http://schemas.microsoft.com/office/drawing/2014/main" id="{4D8A3C84-FD99-25BB-59A0-22EF0D185B84}"/>
                  </a:ext>
                </a:extLst>
              </p:cNvPr>
              <p:cNvSpPr txBox="1">
                <a:spLocks noRot="1" noChangeAspect="1" noMove="1" noResize="1" noEditPoints="1" noAdjustHandles="1" noChangeArrowheads="1" noChangeShapeType="1" noTextEdit="1"/>
              </p:cNvSpPr>
              <p:nvPr/>
            </p:nvSpPr>
            <p:spPr>
              <a:xfrm>
                <a:off x="1883054" y="1714500"/>
                <a:ext cx="14521892" cy="8288231"/>
              </a:xfrm>
              <a:prstGeom prst="rect">
                <a:avLst/>
              </a:prstGeom>
              <a:blipFill>
                <a:blip r:embed="rId8"/>
                <a:stretch>
                  <a:fillRect l="-1511" r="-1469" b="-2206"/>
                </a:stretch>
              </a:blipFill>
            </p:spPr>
            <p:txBody>
              <a:bodyPr/>
              <a:lstStyle/>
              <a:p>
                <a:r>
                  <a:rPr lang="en-US">
                    <a:noFill/>
                  </a:rPr>
                  <a:t> </a:t>
                </a:r>
              </a:p>
            </p:txBody>
          </p:sp>
        </mc:Fallback>
      </mc:AlternateContent>
    </p:spTree>
    <p:extLst>
      <p:ext uri="{BB962C8B-B14F-4D97-AF65-F5344CB8AC3E}">
        <p14:creationId xmlns:p14="http://schemas.microsoft.com/office/powerpoint/2010/main" val="1986361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up)">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up)">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wipe(up)">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wipe(up)">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wipe(up)">
                                      <p:cBhvr>
                                        <p:cTn id="32" dur="500"/>
                                        <p:tgtEl>
                                          <p:spTgt spid="2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Effect transition="in" filter="wipe(up)">
                                      <p:cBhvr>
                                        <p:cTn id="3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19300" y="1028700"/>
            <a:ext cx="14249400" cy="8229600"/>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953544BD-88A6-A3D3-44E7-3A0F986208FD}"/>
                  </a:ext>
                </a:extLst>
              </p:cNvPr>
              <p:cNvSpPr txBox="1"/>
              <p:nvPr/>
            </p:nvSpPr>
            <p:spPr>
              <a:xfrm>
                <a:off x="3752518" y="2055040"/>
                <a:ext cx="11650266" cy="606082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7 (SGK – tr.77):</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tam giác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góc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tù. Trên cạnh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lần lượt lấy các điểm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sao cho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26). Sắp xếp các đoạn thẳng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theo thứ tự độ dài tăng dần. </a:t>
                </a:r>
                <a:r>
                  <a:rPr lang="nl-NL"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Giải thích vì sao.</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953544BD-88A6-A3D3-44E7-3A0F986208FD}"/>
                  </a:ext>
                </a:extLst>
              </p:cNvPr>
              <p:cNvSpPr txBox="1">
                <a:spLocks noRot="1" noChangeAspect="1" noMove="1" noResize="1" noEditPoints="1" noAdjustHandles="1" noChangeArrowheads="1" noChangeShapeType="1" noTextEdit="1"/>
              </p:cNvSpPr>
              <p:nvPr/>
            </p:nvSpPr>
            <p:spPr>
              <a:xfrm>
                <a:off x="3752518" y="2055040"/>
                <a:ext cx="11650266" cy="6060826"/>
              </a:xfrm>
              <a:prstGeom prst="rect">
                <a:avLst/>
              </a:prstGeom>
              <a:blipFill>
                <a:blip r:embed="rId14"/>
                <a:stretch>
                  <a:fillRect l="-2145" r="-2093" b="-3823"/>
                </a:stretch>
              </a:blipFill>
            </p:spPr>
            <p:txBody>
              <a:bodyPr/>
              <a:lstStyle/>
              <a:p>
                <a:r>
                  <a:rPr lang="en-US">
                    <a:noFill/>
                  </a:rPr>
                  <a:t> </a:t>
                </a:r>
              </a:p>
            </p:txBody>
          </p:sp>
        </mc:Fallback>
      </mc:AlternateContent>
    </p:spTree>
    <p:extLst>
      <p:ext uri="{BB962C8B-B14F-4D97-AF65-F5344CB8AC3E}">
        <p14:creationId xmlns:p14="http://schemas.microsoft.com/office/powerpoint/2010/main" val="317127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E0990899-D842-5482-F1AF-986F0892330D}"/>
              </a:ext>
            </a:extLst>
          </p:cNvPr>
          <p:cNvGrpSpPr/>
          <p:nvPr/>
        </p:nvGrpSpPr>
        <p:grpSpPr>
          <a:xfrm>
            <a:off x="1181728" y="1485900"/>
            <a:ext cx="7983912" cy="7848600"/>
            <a:chOff x="1181728" y="2933700"/>
            <a:chExt cx="6958053" cy="3565835"/>
          </a:xfrm>
        </p:grpSpPr>
        <p:grpSp>
          <p:nvGrpSpPr>
            <p:cNvPr id="8" name="Group 8"/>
            <p:cNvGrpSpPr/>
            <p:nvPr/>
          </p:nvGrpSpPr>
          <p:grpSpPr>
            <a:xfrm>
              <a:off x="1181728" y="2933700"/>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1237458" y="2990705"/>
              <a:ext cx="6842233" cy="3449937"/>
              <a:chOff x="-4213" y="0"/>
              <a:chExt cx="10908618"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18" name="Nhóm 17">
            <a:extLst>
              <a:ext uri="{FF2B5EF4-FFF2-40B4-BE49-F238E27FC236}">
                <a16:creationId xmlns:a16="http://schemas.microsoft.com/office/drawing/2014/main" id="{2FA5440C-3AA7-4B6D-1758-820762AD51E4}"/>
              </a:ext>
            </a:extLst>
          </p:cNvPr>
          <p:cNvGrpSpPr/>
          <p:nvPr/>
        </p:nvGrpSpPr>
        <p:grpSpPr>
          <a:xfrm>
            <a:off x="9753600" y="1526846"/>
            <a:ext cx="7832151" cy="7762551"/>
            <a:chOff x="9998223" y="1416500"/>
            <a:chExt cx="7832151" cy="7762551"/>
          </a:xfrm>
        </p:grpSpPr>
        <p:grpSp>
          <p:nvGrpSpPr>
            <p:cNvPr id="12" name="Group 12"/>
            <p:cNvGrpSpPr/>
            <p:nvPr/>
          </p:nvGrpSpPr>
          <p:grpSpPr>
            <a:xfrm>
              <a:off x="9998223" y="1416500"/>
              <a:ext cx="7832151" cy="7762551"/>
              <a:chOff x="0" y="0"/>
              <a:chExt cx="11055727" cy="5685034"/>
            </a:xfrm>
          </p:grpSpPr>
          <p:sp>
            <p:nvSpPr>
              <p:cNvPr id="13" name="Freeform 13"/>
              <p:cNvSpPr/>
              <p:nvPr/>
            </p:nvSpPr>
            <p:spPr>
              <a:xfrm>
                <a:off x="-4213" y="0"/>
                <a:ext cx="11059939" cy="5685034"/>
              </a:xfrm>
              <a:custGeom>
                <a:avLst/>
                <a:gdLst/>
                <a:ahLst/>
                <a:cxnLst/>
                <a:rect l="l" t="t" r="r" b="b"/>
                <a:pathLst>
                  <a:path w="11059939" h="5685034">
                    <a:moveTo>
                      <a:pt x="278431" y="16918"/>
                    </a:moveTo>
                    <a:cubicBezTo>
                      <a:pt x="278431" y="16918"/>
                      <a:pt x="604014" y="12258"/>
                      <a:pt x="1067010" y="12454"/>
                    </a:cubicBezTo>
                    <a:cubicBezTo>
                      <a:pt x="9022658" y="12671"/>
                      <a:pt x="10785871" y="0"/>
                      <a:pt x="10785871" y="0"/>
                    </a:cubicBezTo>
                    <a:cubicBezTo>
                      <a:pt x="10853335" y="0"/>
                      <a:pt x="10929272" y="0"/>
                      <a:pt x="11008044" y="85073"/>
                    </a:cubicBezTo>
                    <a:cubicBezTo>
                      <a:pt x="11051023" y="131488"/>
                      <a:pt x="11052091" y="240224"/>
                      <a:pt x="11052496" y="320281"/>
                    </a:cubicBezTo>
                    <a:cubicBezTo>
                      <a:pt x="11052496" y="320281"/>
                      <a:pt x="11050791" y="4081232"/>
                      <a:pt x="11050791" y="4922450"/>
                    </a:cubicBezTo>
                    <a:cubicBezTo>
                      <a:pt x="11050791" y="5136609"/>
                      <a:pt x="11059940" y="5435788"/>
                      <a:pt x="11059940" y="5435788"/>
                    </a:cubicBezTo>
                    <a:cubicBezTo>
                      <a:pt x="11059940" y="5564456"/>
                      <a:pt x="11055770" y="5685034"/>
                      <a:pt x="10802932" y="5676900"/>
                    </a:cubicBezTo>
                    <a:cubicBezTo>
                      <a:pt x="10802932" y="5676900"/>
                      <a:pt x="10426460" y="5656601"/>
                      <a:pt x="9307573" y="5664200"/>
                    </a:cubicBezTo>
                    <a:cubicBezTo>
                      <a:pt x="259044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14" name="Group 14"/>
            <p:cNvGrpSpPr/>
            <p:nvPr/>
          </p:nvGrpSpPr>
          <p:grpSpPr>
            <a:xfrm>
              <a:off x="10059319" y="1611371"/>
              <a:ext cx="7695281" cy="7510676"/>
              <a:chOff x="0" y="0"/>
              <a:chExt cx="10862524" cy="5500569"/>
            </a:xfrm>
          </p:grpSpPr>
          <p:sp>
            <p:nvSpPr>
              <p:cNvPr id="15" name="Freeform 15"/>
              <p:cNvSpPr/>
              <p:nvPr/>
            </p:nvSpPr>
            <p:spPr>
              <a:xfrm>
                <a:off x="-4213" y="0"/>
                <a:ext cx="10866736" cy="5500569"/>
              </a:xfrm>
              <a:custGeom>
                <a:avLst/>
                <a:gdLst/>
                <a:ahLst/>
                <a:cxnLst/>
                <a:rect l="l" t="t" r="r" b="b"/>
                <a:pathLst>
                  <a:path w="10866736" h="5500569">
                    <a:moveTo>
                      <a:pt x="278431" y="16918"/>
                    </a:moveTo>
                    <a:cubicBezTo>
                      <a:pt x="278431" y="16918"/>
                      <a:pt x="604014" y="12258"/>
                      <a:pt x="1063571" y="12454"/>
                    </a:cubicBezTo>
                    <a:cubicBezTo>
                      <a:pt x="8853892" y="12671"/>
                      <a:pt x="10592668" y="0"/>
                      <a:pt x="10592668" y="0"/>
                    </a:cubicBezTo>
                    <a:cubicBezTo>
                      <a:pt x="10660132" y="0"/>
                      <a:pt x="10736069" y="0"/>
                      <a:pt x="10814842" y="85073"/>
                    </a:cubicBezTo>
                    <a:cubicBezTo>
                      <a:pt x="10857820" y="131488"/>
                      <a:pt x="10858888" y="240224"/>
                      <a:pt x="10859293" y="320281"/>
                    </a:cubicBezTo>
                    <a:cubicBezTo>
                      <a:pt x="10859293" y="320281"/>
                      <a:pt x="10857589" y="3928610"/>
                      <a:pt x="10857589" y="4737985"/>
                    </a:cubicBezTo>
                    <a:cubicBezTo>
                      <a:pt x="10857589" y="4952144"/>
                      <a:pt x="10866737" y="5251323"/>
                      <a:pt x="10866737" y="5251323"/>
                    </a:cubicBezTo>
                    <a:cubicBezTo>
                      <a:pt x="10866737" y="5379992"/>
                      <a:pt x="10862567" y="5500569"/>
                      <a:pt x="10609729" y="5492435"/>
                    </a:cubicBezTo>
                    <a:cubicBezTo>
                      <a:pt x="10609729" y="5492435"/>
                      <a:pt x="10233257" y="5472137"/>
                      <a:pt x="9132886" y="5479735"/>
                    </a:cubicBezTo>
                    <a:cubicBezTo>
                      <a:pt x="2555341" y="5487869"/>
                      <a:pt x="304023" y="5500569"/>
                      <a:pt x="304023" y="5500569"/>
                    </a:cubicBezTo>
                    <a:cubicBezTo>
                      <a:pt x="132548" y="5500569"/>
                      <a:pt x="4213" y="5399500"/>
                      <a:pt x="8532" y="5196953"/>
                    </a:cubicBezTo>
                    <a:cubicBezTo>
                      <a:pt x="8532" y="5196953"/>
                      <a:pt x="9630" y="4698412"/>
                      <a:pt x="4815" y="1442783"/>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3" name="Bong bóng Lời nói: Hình bầu dục 22">
            <a:extLst>
              <a:ext uri="{FF2B5EF4-FFF2-40B4-BE49-F238E27FC236}">
                <a16:creationId xmlns:a16="http://schemas.microsoft.com/office/drawing/2014/main" id="{F927856A-B430-746B-243E-B2CB9AC49C7E}"/>
              </a:ext>
            </a:extLst>
          </p:cNvPr>
          <p:cNvSpPr/>
          <p:nvPr/>
        </p:nvSpPr>
        <p:spPr>
          <a:xfrm>
            <a:off x="8118872" y="455038"/>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620E998E-E448-2587-A702-F27067744818}"/>
              </a:ext>
            </a:extLst>
          </p:cNvPr>
          <p:cNvPicPr>
            <a:picLocks noChangeAspect="1"/>
          </p:cNvPicPr>
          <p:nvPr/>
        </p:nvPicPr>
        <p:blipFill rotWithShape="1">
          <a:blip r:embed="rId2">
            <a:extLst>
              <a:ext uri="{28A0092B-C50C-407E-A947-70E740481C1C}">
                <a14:useLocalDpi xmlns:a14="http://schemas.microsoft.com/office/drawing/2010/main" val="0"/>
              </a:ext>
            </a:extLst>
          </a:blip>
          <a:srcRect l="67390" t="13917" r="4232" b="24821"/>
          <a:stretch/>
        </p:blipFill>
        <p:spPr>
          <a:xfrm>
            <a:off x="2011439" y="2310192"/>
            <a:ext cx="6377139" cy="3327996"/>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B7427D-BF38-205A-CA66-9EEE53BEDC36}"/>
                  </a:ext>
                </a:extLst>
              </p:cNvPr>
              <p:cNvSpPr txBox="1"/>
              <p:nvPr/>
            </p:nvSpPr>
            <p:spPr>
              <a:xfrm>
                <a:off x="1300193" y="6097767"/>
                <a:ext cx="7741979" cy="1879041"/>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fr-FR" sz="4000" dirty="0">
                    <a:solidFill>
                      <a:srgbClr val="000000"/>
                    </a:solidFill>
                    <a:effectLst/>
                    <a:latin typeface="Arial (Body)"/>
                    <a:ea typeface="Calibri" panose="020F0502020204030204" pitchFamily="34" charset="0"/>
                    <a:cs typeface="Times New Roman" panose="02020603050405020304" pitchFamily="18" charset="0"/>
                  </a:rPr>
                  <a:t>Tam</a:t>
                </a:r>
                <a:r>
                  <a:rPr lang="vi-VN" sz="4000" dirty="0">
                    <a:solidFill>
                      <a:srgbClr val="000000"/>
                    </a:solidFill>
                    <a:effectLst/>
                    <a:latin typeface="Arial (Body)"/>
                    <a:ea typeface="Calibri" panose="020F0502020204030204" pitchFamily="34" charset="0"/>
                    <a:cs typeface="Times New Roman" panose="02020603050405020304" pitchFamily="18"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a:t>
                </a:r>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78B7427D-BF38-205A-CA66-9EEE53BEDC36}"/>
                  </a:ext>
                </a:extLst>
              </p:cNvPr>
              <p:cNvSpPr txBox="1">
                <a:spLocks noRot="1" noChangeAspect="1" noMove="1" noResize="1" noEditPoints="1" noAdjustHandles="1" noChangeArrowheads="1" noChangeShapeType="1" noTextEdit="1"/>
              </p:cNvSpPr>
              <p:nvPr/>
            </p:nvSpPr>
            <p:spPr>
              <a:xfrm>
                <a:off x="1300193" y="6097767"/>
                <a:ext cx="7741979" cy="1879041"/>
              </a:xfrm>
              <a:prstGeom prst="rect">
                <a:avLst/>
              </a:prstGeom>
              <a:blipFill>
                <a:blip r:embed="rId9"/>
                <a:stretch>
                  <a:fillRect l="-2756" r="-4646" b="-12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3211596-D275-4BAB-6FFA-B55A046230C3}"/>
                  </a:ext>
                </a:extLst>
              </p:cNvPr>
              <p:cNvSpPr txBox="1"/>
              <p:nvPr/>
            </p:nvSpPr>
            <p:spPr>
              <a:xfrm>
                <a:off x="10345378" y="2550976"/>
                <a:ext cx="6696947" cy="5823582"/>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𝐵𝐸𝐷</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E3211596-D275-4BAB-6FFA-B55A046230C3}"/>
                  </a:ext>
                </a:extLst>
              </p:cNvPr>
              <p:cNvSpPr txBox="1">
                <a:spLocks noRot="1" noChangeAspect="1" noMove="1" noResize="1" noEditPoints="1" noAdjustHandles="1" noChangeArrowheads="1" noChangeShapeType="1" noTextEdit="1"/>
              </p:cNvSpPr>
              <p:nvPr/>
            </p:nvSpPr>
            <p:spPr>
              <a:xfrm>
                <a:off x="10345378" y="2550976"/>
                <a:ext cx="6696947" cy="5823582"/>
              </a:xfrm>
              <a:prstGeom prst="rect">
                <a:avLst/>
              </a:prstGeom>
              <a:blipFill>
                <a:blip r:embed="rId10"/>
                <a:stretch>
                  <a:fillRect l="-3185" r="-3185" b="-3243"/>
                </a:stretch>
              </a:blipFill>
            </p:spPr>
            <p:txBody>
              <a:bodyPr/>
              <a:lstStyle/>
              <a:p>
                <a:r>
                  <a:rPr lang="en-US">
                    <a:noFill/>
                  </a:rPr>
                  <a:t> </a:t>
                </a:r>
              </a:p>
            </p:txBody>
          </p:sp>
        </mc:Fallback>
      </mc:AlternateContent>
    </p:spTree>
    <p:extLst>
      <p:ext uri="{BB962C8B-B14F-4D97-AF65-F5344CB8AC3E}">
        <p14:creationId xmlns:p14="http://schemas.microsoft.com/office/powerpoint/2010/main" val="14665111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tự do: Hình 8">
            <a:extLst>
              <a:ext uri="{FF2B5EF4-FFF2-40B4-BE49-F238E27FC236}">
                <a16:creationId xmlns:a16="http://schemas.microsoft.com/office/drawing/2014/main" id="{927C3EE1-4486-92B2-C72F-21F1E3287257}"/>
              </a:ext>
            </a:extLst>
          </p:cNvPr>
          <p:cNvSpPr/>
          <p:nvPr/>
        </p:nvSpPr>
        <p:spPr>
          <a:xfrm>
            <a:off x="1752600" y="1256221"/>
            <a:ext cx="14782799" cy="8197027"/>
          </a:xfrm>
          <a:custGeom>
            <a:avLst/>
            <a:gdLst>
              <a:gd name="connsiteX0" fmla="*/ 0 w 9961410"/>
              <a:gd name="connsiteY0" fmla="*/ 0 h 8197027"/>
              <a:gd name="connsiteX1" fmla="*/ 0 w 9961410"/>
              <a:gd name="connsiteY1" fmla="*/ 8197027 h 8197027"/>
              <a:gd name="connsiteX2" fmla="*/ 9961411 w 9961410"/>
              <a:gd name="connsiteY2" fmla="*/ 8197027 h 8197027"/>
              <a:gd name="connsiteX3" fmla="*/ 9961411 w 9961410"/>
              <a:gd name="connsiteY3" fmla="*/ 0 h 8197027"/>
              <a:gd name="connsiteX4" fmla="*/ 0 w 9961410"/>
              <a:gd name="connsiteY4" fmla="*/ 0 h 8197027"/>
              <a:gd name="connsiteX5" fmla="*/ 765234 w 9961410"/>
              <a:gd name="connsiteY5" fmla="*/ 671668 h 8197027"/>
              <a:gd name="connsiteX6" fmla="*/ 781942 w 9961410"/>
              <a:gd name="connsiteY6" fmla="*/ 676681 h 8197027"/>
              <a:gd name="connsiteX7" fmla="*/ 775259 w 9961410"/>
              <a:gd name="connsiteY7" fmla="*/ 681693 h 8197027"/>
              <a:gd name="connsiteX8" fmla="*/ 768576 w 9961410"/>
              <a:gd name="connsiteY8" fmla="*/ 681693 h 8197027"/>
              <a:gd name="connsiteX9" fmla="*/ 761893 w 9961410"/>
              <a:gd name="connsiteY9" fmla="*/ 681693 h 8197027"/>
              <a:gd name="connsiteX10" fmla="*/ 761893 w 9961410"/>
              <a:gd name="connsiteY10" fmla="*/ 683364 h 8197027"/>
              <a:gd name="connsiteX11" fmla="*/ 768576 w 9961410"/>
              <a:gd name="connsiteY11" fmla="*/ 688377 h 8197027"/>
              <a:gd name="connsiteX12" fmla="*/ 780272 w 9961410"/>
              <a:gd name="connsiteY12" fmla="*/ 698401 h 8197027"/>
              <a:gd name="connsiteX13" fmla="*/ 770247 w 9961410"/>
              <a:gd name="connsiteY13" fmla="*/ 696731 h 8197027"/>
              <a:gd name="connsiteX14" fmla="*/ 748526 w 9961410"/>
              <a:gd name="connsiteY14" fmla="*/ 716780 h 8197027"/>
              <a:gd name="connsiteX15" fmla="*/ 746855 w 9961410"/>
              <a:gd name="connsiteY15" fmla="*/ 726805 h 8197027"/>
              <a:gd name="connsiteX16" fmla="*/ 756880 w 9961410"/>
              <a:gd name="connsiteY16" fmla="*/ 721793 h 8197027"/>
              <a:gd name="connsiteX17" fmla="*/ 766905 w 9961410"/>
              <a:gd name="connsiteY17" fmla="*/ 721793 h 8197027"/>
              <a:gd name="connsiteX18" fmla="*/ 768576 w 9961410"/>
              <a:gd name="connsiteY18" fmla="*/ 723464 h 8197027"/>
              <a:gd name="connsiteX19" fmla="*/ 768576 w 9961410"/>
              <a:gd name="connsiteY19" fmla="*/ 733489 h 8197027"/>
              <a:gd name="connsiteX20" fmla="*/ 753538 w 9961410"/>
              <a:gd name="connsiteY20" fmla="*/ 733489 h 8197027"/>
              <a:gd name="connsiteX21" fmla="*/ 751868 w 9961410"/>
              <a:gd name="connsiteY21" fmla="*/ 735159 h 8197027"/>
              <a:gd name="connsiteX22" fmla="*/ 740172 w 9961410"/>
              <a:gd name="connsiteY22" fmla="*/ 751868 h 8197027"/>
              <a:gd name="connsiteX23" fmla="*/ 733489 w 9961410"/>
              <a:gd name="connsiteY23" fmla="*/ 745184 h 8197027"/>
              <a:gd name="connsiteX24" fmla="*/ 735159 w 9961410"/>
              <a:gd name="connsiteY24" fmla="*/ 735159 h 8197027"/>
              <a:gd name="connsiteX25" fmla="*/ 725135 w 9961410"/>
              <a:gd name="connsiteY25" fmla="*/ 736830 h 8197027"/>
              <a:gd name="connsiteX26" fmla="*/ 725135 w 9961410"/>
              <a:gd name="connsiteY26" fmla="*/ 746855 h 8197027"/>
              <a:gd name="connsiteX27" fmla="*/ 705085 w 9961410"/>
              <a:gd name="connsiteY27" fmla="*/ 741843 h 8197027"/>
              <a:gd name="connsiteX28" fmla="*/ 710097 w 9961410"/>
              <a:gd name="connsiteY28" fmla="*/ 748526 h 8197027"/>
              <a:gd name="connsiteX29" fmla="*/ 721793 w 9961410"/>
              <a:gd name="connsiteY29" fmla="*/ 760222 h 8197027"/>
              <a:gd name="connsiteX30" fmla="*/ 726805 w 9961410"/>
              <a:gd name="connsiteY30" fmla="*/ 760222 h 8197027"/>
              <a:gd name="connsiteX31" fmla="*/ 733489 w 9961410"/>
              <a:gd name="connsiteY31" fmla="*/ 771917 h 8197027"/>
              <a:gd name="connsiteX32" fmla="*/ 721793 w 9961410"/>
              <a:gd name="connsiteY32" fmla="*/ 771917 h 8197027"/>
              <a:gd name="connsiteX33" fmla="*/ 726805 w 9961410"/>
              <a:gd name="connsiteY33" fmla="*/ 781942 h 8197027"/>
              <a:gd name="connsiteX34" fmla="*/ 725135 w 9961410"/>
              <a:gd name="connsiteY34" fmla="*/ 786955 h 8197027"/>
              <a:gd name="connsiteX35" fmla="*/ 720122 w 9961410"/>
              <a:gd name="connsiteY35" fmla="*/ 785284 h 8197027"/>
              <a:gd name="connsiteX36" fmla="*/ 715110 w 9961410"/>
              <a:gd name="connsiteY36" fmla="*/ 790296 h 8197027"/>
              <a:gd name="connsiteX37" fmla="*/ 720122 w 9961410"/>
              <a:gd name="connsiteY37" fmla="*/ 795309 h 8197027"/>
              <a:gd name="connsiteX38" fmla="*/ 721793 w 9961410"/>
              <a:gd name="connsiteY38" fmla="*/ 800321 h 8197027"/>
              <a:gd name="connsiteX39" fmla="*/ 716781 w 9961410"/>
              <a:gd name="connsiteY39" fmla="*/ 801992 h 8197027"/>
              <a:gd name="connsiteX40" fmla="*/ 715110 w 9961410"/>
              <a:gd name="connsiteY40" fmla="*/ 801992 h 8197027"/>
              <a:gd name="connsiteX41" fmla="*/ 705085 w 9961410"/>
              <a:gd name="connsiteY41" fmla="*/ 796980 h 8197027"/>
              <a:gd name="connsiteX42" fmla="*/ 690047 w 9961410"/>
              <a:gd name="connsiteY42" fmla="*/ 812017 h 8197027"/>
              <a:gd name="connsiteX43" fmla="*/ 685035 w 9961410"/>
              <a:gd name="connsiteY43" fmla="*/ 823713 h 8197027"/>
              <a:gd name="connsiteX44" fmla="*/ 695060 w 9961410"/>
              <a:gd name="connsiteY44" fmla="*/ 818700 h 8197027"/>
              <a:gd name="connsiteX45" fmla="*/ 693389 w 9961410"/>
              <a:gd name="connsiteY45" fmla="*/ 825384 h 8197027"/>
              <a:gd name="connsiteX46" fmla="*/ 688377 w 9961410"/>
              <a:gd name="connsiteY46" fmla="*/ 827054 h 8197027"/>
              <a:gd name="connsiteX47" fmla="*/ 686706 w 9961410"/>
              <a:gd name="connsiteY47" fmla="*/ 833738 h 8197027"/>
              <a:gd name="connsiteX48" fmla="*/ 676681 w 9961410"/>
              <a:gd name="connsiteY48" fmla="*/ 835408 h 8197027"/>
              <a:gd name="connsiteX49" fmla="*/ 675010 w 9961410"/>
              <a:gd name="connsiteY49" fmla="*/ 835408 h 8197027"/>
              <a:gd name="connsiteX50" fmla="*/ 658302 w 9961410"/>
              <a:gd name="connsiteY50" fmla="*/ 830396 h 8197027"/>
              <a:gd name="connsiteX51" fmla="*/ 648277 w 9961410"/>
              <a:gd name="connsiteY51" fmla="*/ 842092 h 8197027"/>
              <a:gd name="connsiteX52" fmla="*/ 654960 w 9961410"/>
              <a:gd name="connsiteY52" fmla="*/ 843763 h 8197027"/>
              <a:gd name="connsiteX53" fmla="*/ 656631 w 9961410"/>
              <a:gd name="connsiteY53" fmla="*/ 842092 h 8197027"/>
              <a:gd name="connsiteX54" fmla="*/ 654960 w 9961410"/>
              <a:gd name="connsiteY54" fmla="*/ 853787 h 8197027"/>
              <a:gd name="connsiteX55" fmla="*/ 644935 w 9961410"/>
              <a:gd name="connsiteY55" fmla="*/ 852117 h 8197027"/>
              <a:gd name="connsiteX56" fmla="*/ 643265 w 9961410"/>
              <a:gd name="connsiteY56" fmla="*/ 862142 h 8197027"/>
              <a:gd name="connsiteX57" fmla="*/ 638252 w 9961410"/>
              <a:gd name="connsiteY57" fmla="*/ 862142 h 8197027"/>
              <a:gd name="connsiteX58" fmla="*/ 628227 w 9961410"/>
              <a:gd name="connsiteY58" fmla="*/ 852117 h 8197027"/>
              <a:gd name="connsiteX59" fmla="*/ 611519 w 9961410"/>
              <a:gd name="connsiteY59" fmla="*/ 852117 h 8197027"/>
              <a:gd name="connsiteX60" fmla="*/ 604836 w 9961410"/>
              <a:gd name="connsiteY60" fmla="*/ 853787 h 8197027"/>
              <a:gd name="connsiteX61" fmla="*/ 588128 w 9961410"/>
              <a:gd name="connsiteY61" fmla="*/ 860471 h 8197027"/>
              <a:gd name="connsiteX62" fmla="*/ 583115 w 9961410"/>
              <a:gd name="connsiteY62" fmla="*/ 867154 h 8197027"/>
              <a:gd name="connsiteX63" fmla="*/ 576432 w 9961410"/>
              <a:gd name="connsiteY63" fmla="*/ 855458 h 8197027"/>
              <a:gd name="connsiteX64" fmla="*/ 574761 w 9961410"/>
              <a:gd name="connsiteY64" fmla="*/ 855458 h 8197027"/>
              <a:gd name="connsiteX65" fmla="*/ 563065 w 9961410"/>
              <a:gd name="connsiteY65" fmla="*/ 857129 h 8197027"/>
              <a:gd name="connsiteX66" fmla="*/ 556382 w 9961410"/>
              <a:gd name="connsiteY66" fmla="*/ 862142 h 8197027"/>
              <a:gd name="connsiteX67" fmla="*/ 549699 w 9961410"/>
              <a:gd name="connsiteY67" fmla="*/ 850446 h 8197027"/>
              <a:gd name="connsiteX68" fmla="*/ 544686 w 9961410"/>
              <a:gd name="connsiteY68" fmla="*/ 860471 h 8197027"/>
              <a:gd name="connsiteX69" fmla="*/ 544686 w 9961410"/>
              <a:gd name="connsiteY69" fmla="*/ 865483 h 8197027"/>
              <a:gd name="connsiteX70" fmla="*/ 539674 w 9961410"/>
              <a:gd name="connsiteY70" fmla="*/ 867154 h 8197027"/>
              <a:gd name="connsiteX71" fmla="*/ 519624 w 9961410"/>
              <a:gd name="connsiteY71" fmla="*/ 872166 h 8197027"/>
              <a:gd name="connsiteX72" fmla="*/ 524637 w 9961410"/>
              <a:gd name="connsiteY72" fmla="*/ 865483 h 8197027"/>
              <a:gd name="connsiteX73" fmla="*/ 512941 w 9961410"/>
              <a:gd name="connsiteY73" fmla="*/ 875508 h 8197027"/>
              <a:gd name="connsiteX74" fmla="*/ 507928 w 9961410"/>
              <a:gd name="connsiteY74" fmla="*/ 848775 h 8197027"/>
              <a:gd name="connsiteX75" fmla="*/ 487879 w 9961410"/>
              <a:gd name="connsiteY75" fmla="*/ 860471 h 8197027"/>
              <a:gd name="connsiteX76" fmla="*/ 482866 w 9961410"/>
              <a:gd name="connsiteY76" fmla="*/ 855458 h 8197027"/>
              <a:gd name="connsiteX77" fmla="*/ 472841 w 9961410"/>
              <a:gd name="connsiteY77" fmla="*/ 870496 h 8197027"/>
              <a:gd name="connsiteX78" fmla="*/ 466158 w 9961410"/>
              <a:gd name="connsiteY78" fmla="*/ 848775 h 8197027"/>
              <a:gd name="connsiteX79" fmla="*/ 456133 w 9961410"/>
              <a:gd name="connsiteY79" fmla="*/ 855458 h 8197027"/>
              <a:gd name="connsiteX80" fmla="*/ 436083 w 9961410"/>
              <a:gd name="connsiteY80" fmla="*/ 853787 h 8197027"/>
              <a:gd name="connsiteX81" fmla="*/ 431071 w 9961410"/>
              <a:gd name="connsiteY81" fmla="*/ 848775 h 8197027"/>
              <a:gd name="connsiteX82" fmla="*/ 429400 w 9961410"/>
              <a:gd name="connsiteY82" fmla="*/ 842092 h 8197027"/>
              <a:gd name="connsiteX83" fmla="*/ 417704 w 9961410"/>
              <a:gd name="connsiteY83" fmla="*/ 832067 h 8197027"/>
              <a:gd name="connsiteX84" fmla="*/ 412692 w 9961410"/>
              <a:gd name="connsiteY84" fmla="*/ 827054 h 8197027"/>
              <a:gd name="connsiteX85" fmla="*/ 407679 w 9961410"/>
              <a:gd name="connsiteY85" fmla="*/ 815359 h 8197027"/>
              <a:gd name="connsiteX86" fmla="*/ 417704 w 9961410"/>
              <a:gd name="connsiteY86" fmla="*/ 810346 h 8197027"/>
              <a:gd name="connsiteX87" fmla="*/ 411021 w 9961410"/>
              <a:gd name="connsiteY87" fmla="*/ 793638 h 8197027"/>
              <a:gd name="connsiteX88" fmla="*/ 404338 w 9961410"/>
              <a:gd name="connsiteY88" fmla="*/ 803663 h 8197027"/>
              <a:gd name="connsiteX89" fmla="*/ 399325 w 9961410"/>
              <a:gd name="connsiteY89" fmla="*/ 796980 h 8197027"/>
              <a:gd name="connsiteX90" fmla="*/ 389300 w 9961410"/>
              <a:gd name="connsiteY90" fmla="*/ 801992 h 8197027"/>
              <a:gd name="connsiteX91" fmla="*/ 379275 w 9961410"/>
              <a:gd name="connsiteY91" fmla="*/ 800321 h 8197027"/>
              <a:gd name="connsiteX92" fmla="*/ 389300 w 9961410"/>
              <a:gd name="connsiteY92" fmla="*/ 771917 h 8197027"/>
              <a:gd name="connsiteX93" fmla="*/ 372592 w 9961410"/>
              <a:gd name="connsiteY93" fmla="*/ 770247 h 8197027"/>
              <a:gd name="connsiteX94" fmla="*/ 379275 w 9961410"/>
              <a:gd name="connsiteY94" fmla="*/ 760222 h 8197027"/>
              <a:gd name="connsiteX95" fmla="*/ 369251 w 9961410"/>
              <a:gd name="connsiteY95" fmla="*/ 760222 h 8197027"/>
              <a:gd name="connsiteX96" fmla="*/ 367580 w 9961410"/>
              <a:gd name="connsiteY96" fmla="*/ 761892 h 8197027"/>
              <a:gd name="connsiteX97" fmla="*/ 367580 w 9961410"/>
              <a:gd name="connsiteY97" fmla="*/ 771917 h 8197027"/>
              <a:gd name="connsiteX98" fmla="*/ 360896 w 9961410"/>
              <a:gd name="connsiteY98" fmla="*/ 776930 h 8197027"/>
              <a:gd name="connsiteX99" fmla="*/ 362567 w 9961410"/>
              <a:gd name="connsiteY99" fmla="*/ 761892 h 8197027"/>
              <a:gd name="connsiteX100" fmla="*/ 347530 w 9961410"/>
              <a:gd name="connsiteY100" fmla="*/ 758551 h 8197027"/>
              <a:gd name="connsiteX101" fmla="*/ 337505 w 9961410"/>
              <a:gd name="connsiteY101" fmla="*/ 751868 h 8197027"/>
              <a:gd name="connsiteX102" fmla="*/ 342517 w 9961410"/>
              <a:gd name="connsiteY102" fmla="*/ 745184 h 8197027"/>
              <a:gd name="connsiteX103" fmla="*/ 349201 w 9961410"/>
              <a:gd name="connsiteY103" fmla="*/ 740172 h 8197027"/>
              <a:gd name="connsiteX104" fmla="*/ 347530 w 9961410"/>
              <a:gd name="connsiteY104" fmla="*/ 730147 h 8197027"/>
              <a:gd name="connsiteX105" fmla="*/ 349201 w 9961410"/>
              <a:gd name="connsiteY105" fmla="*/ 725135 h 8197027"/>
              <a:gd name="connsiteX106" fmla="*/ 334163 w 9961410"/>
              <a:gd name="connsiteY106" fmla="*/ 730147 h 8197027"/>
              <a:gd name="connsiteX107" fmla="*/ 334163 w 9961410"/>
              <a:gd name="connsiteY107" fmla="*/ 710097 h 8197027"/>
              <a:gd name="connsiteX108" fmla="*/ 354213 w 9961410"/>
              <a:gd name="connsiteY108" fmla="*/ 721793 h 8197027"/>
              <a:gd name="connsiteX109" fmla="*/ 349201 w 9961410"/>
              <a:gd name="connsiteY109" fmla="*/ 698401 h 8197027"/>
              <a:gd name="connsiteX110" fmla="*/ 334163 w 9961410"/>
              <a:gd name="connsiteY110" fmla="*/ 698401 h 8197027"/>
              <a:gd name="connsiteX111" fmla="*/ 329151 w 9961410"/>
              <a:gd name="connsiteY111" fmla="*/ 700072 h 8197027"/>
              <a:gd name="connsiteX112" fmla="*/ 327480 w 9961410"/>
              <a:gd name="connsiteY112" fmla="*/ 693389 h 8197027"/>
              <a:gd name="connsiteX113" fmla="*/ 329151 w 9961410"/>
              <a:gd name="connsiteY113" fmla="*/ 681693 h 8197027"/>
              <a:gd name="connsiteX114" fmla="*/ 335834 w 9961410"/>
              <a:gd name="connsiteY114" fmla="*/ 664985 h 8197027"/>
              <a:gd name="connsiteX115" fmla="*/ 342517 w 9961410"/>
              <a:gd name="connsiteY115" fmla="*/ 654960 h 8197027"/>
              <a:gd name="connsiteX116" fmla="*/ 335834 w 9961410"/>
              <a:gd name="connsiteY116" fmla="*/ 654960 h 8197027"/>
              <a:gd name="connsiteX117" fmla="*/ 335834 w 9961410"/>
              <a:gd name="connsiteY117" fmla="*/ 649948 h 8197027"/>
              <a:gd name="connsiteX118" fmla="*/ 345859 w 9961410"/>
              <a:gd name="connsiteY118" fmla="*/ 649948 h 8197027"/>
              <a:gd name="connsiteX119" fmla="*/ 357555 w 9961410"/>
              <a:gd name="connsiteY119" fmla="*/ 628227 h 8197027"/>
              <a:gd name="connsiteX120" fmla="*/ 345859 w 9961410"/>
              <a:gd name="connsiteY120" fmla="*/ 629898 h 8197027"/>
              <a:gd name="connsiteX121" fmla="*/ 344188 w 9961410"/>
              <a:gd name="connsiteY121" fmla="*/ 618202 h 8197027"/>
              <a:gd name="connsiteX122" fmla="*/ 354213 w 9961410"/>
              <a:gd name="connsiteY122" fmla="*/ 616531 h 8197027"/>
              <a:gd name="connsiteX123" fmla="*/ 359226 w 9961410"/>
              <a:gd name="connsiteY123" fmla="*/ 601494 h 8197027"/>
              <a:gd name="connsiteX124" fmla="*/ 369251 w 9961410"/>
              <a:gd name="connsiteY124" fmla="*/ 599823 h 8197027"/>
              <a:gd name="connsiteX125" fmla="*/ 375934 w 9961410"/>
              <a:gd name="connsiteY125" fmla="*/ 589798 h 8197027"/>
              <a:gd name="connsiteX126" fmla="*/ 380946 w 9961410"/>
              <a:gd name="connsiteY126" fmla="*/ 574761 h 8197027"/>
              <a:gd name="connsiteX127" fmla="*/ 385959 w 9961410"/>
              <a:gd name="connsiteY127" fmla="*/ 581444 h 8197027"/>
              <a:gd name="connsiteX128" fmla="*/ 395984 w 9961410"/>
              <a:gd name="connsiteY128" fmla="*/ 581444 h 8197027"/>
              <a:gd name="connsiteX129" fmla="*/ 395984 w 9961410"/>
              <a:gd name="connsiteY129" fmla="*/ 571419 h 8197027"/>
              <a:gd name="connsiteX130" fmla="*/ 385959 w 9961410"/>
              <a:gd name="connsiteY130" fmla="*/ 571419 h 8197027"/>
              <a:gd name="connsiteX131" fmla="*/ 379275 w 9961410"/>
              <a:gd name="connsiteY131" fmla="*/ 566407 h 8197027"/>
              <a:gd name="connsiteX132" fmla="*/ 374263 w 9961410"/>
              <a:gd name="connsiteY132" fmla="*/ 556382 h 8197027"/>
              <a:gd name="connsiteX133" fmla="*/ 384288 w 9961410"/>
              <a:gd name="connsiteY133" fmla="*/ 561394 h 8197027"/>
              <a:gd name="connsiteX134" fmla="*/ 389300 w 9961410"/>
              <a:gd name="connsiteY134" fmla="*/ 559724 h 8197027"/>
              <a:gd name="connsiteX135" fmla="*/ 394313 w 9961410"/>
              <a:gd name="connsiteY135" fmla="*/ 559724 h 8197027"/>
              <a:gd name="connsiteX136" fmla="*/ 392642 w 9961410"/>
              <a:gd name="connsiteY136" fmla="*/ 554711 h 8197027"/>
              <a:gd name="connsiteX137" fmla="*/ 372592 w 9961410"/>
              <a:gd name="connsiteY137" fmla="*/ 548028 h 8197027"/>
              <a:gd name="connsiteX138" fmla="*/ 374263 w 9961410"/>
              <a:gd name="connsiteY138" fmla="*/ 532991 h 8197027"/>
              <a:gd name="connsiteX139" fmla="*/ 384288 w 9961410"/>
              <a:gd name="connsiteY139" fmla="*/ 538003 h 8197027"/>
              <a:gd name="connsiteX140" fmla="*/ 382617 w 9961410"/>
              <a:gd name="connsiteY140" fmla="*/ 539674 h 8197027"/>
              <a:gd name="connsiteX141" fmla="*/ 387630 w 9961410"/>
              <a:gd name="connsiteY141" fmla="*/ 534661 h 8197027"/>
              <a:gd name="connsiteX142" fmla="*/ 402667 w 9961410"/>
              <a:gd name="connsiteY142" fmla="*/ 534661 h 8197027"/>
              <a:gd name="connsiteX143" fmla="*/ 402667 w 9961410"/>
              <a:gd name="connsiteY143" fmla="*/ 532991 h 8197027"/>
              <a:gd name="connsiteX144" fmla="*/ 390971 w 9961410"/>
              <a:gd name="connsiteY144" fmla="*/ 527978 h 8197027"/>
              <a:gd name="connsiteX145" fmla="*/ 417704 w 9961410"/>
              <a:gd name="connsiteY145" fmla="*/ 521295 h 8197027"/>
              <a:gd name="connsiteX146" fmla="*/ 416033 w 9961410"/>
              <a:gd name="connsiteY146" fmla="*/ 514612 h 8197027"/>
              <a:gd name="connsiteX147" fmla="*/ 414363 w 9961410"/>
              <a:gd name="connsiteY147" fmla="*/ 504587 h 8197027"/>
              <a:gd name="connsiteX148" fmla="*/ 431071 w 9961410"/>
              <a:gd name="connsiteY148" fmla="*/ 499574 h 8197027"/>
              <a:gd name="connsiteX149" fmla="*/ 431071 w 9961410"/>
              <a:gd name="connsiteY149" fmla="*/ 487879 h 8197027"/>
              <a:gd name="connsiteX150" fmla="*/ 424388 w 9961410"/>
              <a:gd name="connsiteY150" fmla="*/ 487879 h 8197027"/>
              <a:gd name="connsiteX151" fmla="*/ 426058 w 9961410"/>
              <a:gd name="connsiteY151" fmla="*/ 494562 h 8197027"/>
              <a:gd name="connsiteX152" fmla="*/ 424388 w 9961410"/>
              <a:gd name="connsiteY152" fmla="*/ 496233 h 8197027"/>
              <a:gd name="connsiteX153" fmla="*/ 411021 w 9961410"/>
              <a:gd name="connsiteY153" fmla="*/ 492891 h 8197027"/>
              <a:gd name="connsiteX154" fmla="*/ 411021 w 9961410"/>
              <a:gd name="connsiteY154" fmla="*/ 486208 h 8197027"/>
              <a:gd name="connsiteX155" fmla="*/ 421046 w 9961410"/>
              <a:gd name="connsiteY155" fmla="*/ 484537 h 8197027"/>
              <a:gd name="connsiteX156" fmla="*/ 427729 w 9961410"/>
              <a:gd name="connsiteY156" fmla="*/ 479524 h 8197027"/>
              <a:gd name="connsiteX157" fmla="*/ 437754 w 9961410"/>
              <a:gd name="connsiteY157" fmla="*/ 474512 h 8197027"/>
              <a:gd name="connsiteX158" fmla="*/ 437754 w 9961410"/>
              <a:gd name="connsiteY158" fmla="*/ 464487 h 8197027"/>
              <a:gd name="connsiteX159" fmla="*/ 444437 w 9961410"/>
              <a:gd name="connsiteY159" fmla="*/ 466158 h 8197027"/>
              <a:gd name="connsiteX160" fmla="*/ 466158 w 9961410"/>
              <a:gd name="connsiteY160" fmla="*/ 461145 h 8197027"/>
              <a:gd name="connsiteX161" fmla="*/ 487879 w 9961410"/>
              <a:gd name="connsiteY161" fmla="*/ 454462 h 8197027"/>
              <a:gd name="connsiteX162" fmla="*/ 487879 w 9961410"/>
              <a:gd name="connsiteY162" fmla="*/ 452791 h 8197027"/>
              <a:gd name="connsiteX163" fmla="*/ 481195 w 9961410"/>
              <a:gd name="connsiteY163" fmla="*/ 442766 h 8197027"/>
              <a:gd name="connsiteX164" fmla="*/ 497903 w 9961410"/>
              <a:gd name="connsiteY164" fmla="*/ 437754 h 8197027"/>
              <a:gd name="connsiteX165" fmla="*/ 502916 w 9961410"/>
              <a:gd name="connsiteY165" fmla="*/ 436083 h 8197027"/>
              <a:gd name="connsiteX166" fmla="*/ 517953 w 9961410"/>
              <a:gd name="connsiteY166" fmla="*/ 434412 h 8197027"/>
              <a:gd name="connsiteX167" fmla="*/ 529649 w 9961410"/>
              <a:gd name="connsiteY167" fmla="*/ 427729 h 8197027"/>
              <a:gd name="connsiteX168" fmla="*/ 541345 w 9961410"/>
              <a:gd name="connsiteY168" fmla="*/ 426058 h 8197027"/>
              <a:gd name="connsiteX169" fmla="*/ 553040 w 9961410"/>
              <a:gd name="connsiteY169" fmla="*/ 424387 h 8197027"/>
              <a:gd name="connsiteX170" fmla="*/ 584786 w 9961410"/>
              <a:gd name="connsiteY170" fmla="*/ 414363 h 8197027"/>
              <a:gd name="connsiteX171" fmla="*/ 594811 w 9961410"/>
              <a:gd name="connsiteY171" fmla="*/ 412692 h 8197027"/>
              <a:gd name="connsiteX172" fmla="*/ 601494 w 9961410"/>
              <a:gd name="connsiteY172" fmla="*/ 422717 h 8197027"/>
              <a:gd name="connsiteX173" fmla="*/ 608177 w 9961410"/>
              <a:gd name="connsiteY173" fmla="*/ 424387 h 8197027"/>
              <a:gd name="connsiteX174" fmla="*/ 588128 w 9961410"/>
              <a:gd name="connsiteY174" fmla="*/ 426058 h 8197027"/>
              <a:gd name="connsiteX175" fmla="*/ 588128 w 9961410"/>
              <a:gd name="connsiteY175" fmla="*/ 431071 h 8197027"/>
              <a:gd name="connsiteX176" fmla="*/ 598152 w 9961410"/>
              <a:gd name="connsiteY176" fmla="*/ 431071 h 8197027"/>
              <a:gd name="connsiteX177" fmla="*/ 604836 w 9961410"/>
              <a:gd name="connsiteY177" fmla="*/ 436083 h 8197027"/>
              <a:gd name="connsiteX178" fmla="*/ 604836 w 9961410"/>
              <a:gd name="connsiteY178" fmla="*/ 441096 h 8197027"/>
              <a:gd name="connsiteX179" fmla="*/ 609848 w 9961410"/>
              <a:gd name="connsiteY179" fmla="*/ 436083 h 8197027"/>
              <a:gd name="connsiteX180" fmla="*/ 616532 w 9961410"/>
              <a:gd name="connsiteY180" fmla="*/ 429400 h 8197027"/>
              <a:gd name="connsiteX181" fmla="*/ 616532 w 9961410"/>
              <a:gd name="connsiteY181" fmla="*/ 422717 h 8197027"/>
              <a:gd name="connsiteX182" fmla="*/ 633240 w 9961410"/>
              <a:gd name="connsiteY182" fmla="*/ 417704 h 8197027"/>
              <a:gd name="connsiteX183" fmla="*/ 643265 w 9961410"/>
              <a:gd name="connsiteY183" fmla="*/ 422717 h 8197027"/>
              <a:gd name="connsiteX184" fmla="*/ 641594 w 9961410"/>
              <a:gd name="connsiteY184" fmla="*/ 432742 h 8197027"/>
              <a:gd name="connsiteX185" fmla="*/ 661644 w 9961410"/>
              <a:gd name="connsiteY185" fmla="*/ 434412 h 8197027"/>
              <a:gd name="connsiteX186" fmla="*/ 659973 w 9961410"/>
              <a:gd name="connsiteY186" fmla="*/ 451121 h 8197027"/>
              <a:gd name="connsiteX187" fmla="*/ 686706 w 9961410"/>
              <a:gd name="connsiteY187" fmla="*/ 462816 h 8197027"/>
              <a:gd name="connsiteX188" fmla="*/ 676681 w 9961410"/>
              <a:gd name="connsiteY188" fmla="*/ 472841 h 8197027"/>
              <a:gd name="connsiteX189" fmla="*/ 698401 w 9961410"/>
              <a:gd name="connsiteY189" fmla="*/ 479524 h 8197027"/>
              <a:gd name="connsiteX190" fmla="*/ 678352 w 9961410"/>
              <a:gd name="connsiteY190" fmla="*/ 484537 h 8197027"/>
              <a:gd name="connsiteX191" fmla="*/ 685035 w 9961410"/>
              <a:gd name="connsiteY191" fmla="*/ 486208 h 8197027"/>
              <a:gd name="connsiteX192" fmla="*/ 691718 w 9961410"/>
              <a:gd name="connsiteY192" fmla="*/ 491220 h 8197027"/>
              <a:gd name="connsiteX193" fmla="*/ 690047 w 9961410"/>
              <a:gd name="connsiteY193" fmla="*/ 497903 h 8197027"/>
              <a:gd name="connsiteX194" fmla="*/ 710097 w 9961410"/>
              <a:gd name="connsiteY194" fmla="*/ 496233 h 8197027"/>
              <a:gd name="connsiteX195" fmla="*/ 705085 w 9961410"/>
              <a:gd name="connsiteY195" fmla="*/ 507928 h 8197027"/>
              <a:gd name="connsiteX196" fmla="*/ 710097 w 9961410"/>
              <a:gd name="connsiteY196" fmla="*/ 509599 h 8197027"/>
              <a:gd name="connsiteX197" fmla="*/ 725135 w 9961410"/>
              <a:gd name="connsiteY197" fmla="*/ 507928 h 8197027"/>
              <a:gd name="connsiteX198" fmla="*/ 735159 w 9961410"/>
              <a:gd name="connsiteY198" fmla="*/ 519624 h 8197027"/>
              <a:gd name="connsiteX199" fmla="*/ 728476 w 9961410"/>
              <a:gd name="connsiteY199" fmla="*/ 526307 h 8197027"/>
              <a:gd name="connsiteX200" fmla="*/ 716781 w 9961410"/>
              <a:gd name="connsiteY200" fmla="*/ 546357 h 8197027"/>
              <a:gd name="connsiteX201" fmla="*/ 716781 w 9961410"/>
              <a:gd name="connsiteY201" fmla="*/ 551370 h 8197027"/>
              <a:gd name="connsiteX202" fmla="*/ 731818 w 9961410"/>
              <a:gd name="connsiteY202" fmla="*/ 556382 h 8197027"/>
              <a:gd name="connsiteX203" fmla="*/ 743514 w 9961410"/>
              <a:gd name="connsiteY203" fmla="*/ 554711 h 8197027"/>
              <a:gd name="connsiteX204" fmla="*/ 753538 w 9961410"/>
              <a:gd name="connsiteY204" fmla="*/ 554711 h 8197027"/>
              <a:gd name="connsiteX205" fmla="*/ 765234 w 9961410"/>
              <a:gd name="connsiteY205" fmla="*/ 553040 h 8197027"/>
              <a:gd name="connsiteX206" fmla="*/ 758551 w 9961410"/>
              <a:gd name="connsiteY206" fmla="*/ 568078 h 8197027"/>
              <a:gd name="connsiteX207" fmla="*/ 760222 w 9961410"/>
              <a:gd name="connsiteY207" fmla="*/ 578103 h 8197027"/>
              <a:gd name="connsiteX208" fmla="*/ 761893 w 9961410"/>
              <a:gd name="connsiteY208" fmla="*/ 583115 h 8197027"/>
              <a:gd name="connsiteX209" fmla="*/ 761893 w 9961410"/>
              <a:gd name="connsiteY209" fmla="*/ 594811 h 8197027"/>
              <a:gd name="connsiteX210" fmla="*/ 741843 w 9961410"/>
              <a:gd name="connsiteY210" fmla="*/ 609848 h 8197027"/>
              <a:gd name="connsiteX211" fmla="*/ 751868 w 9961410"/>
              <a:gd name="connsiteY211" fmla="*/ 609848 h 8197027"/>
              <a:gd name="connsiteX212" fmla="*/ 753538 w 9961410"/>
              <a:gd name="connsiteY212" fmla="*/ 614861 h 8197027"/>
              <a:gd name="connsiteX213" fmla="*/ 763563 w 9961410"/>
              <a:gd name="connsiteY213" fmla="*/ 613190 h 8197027"/>
              <a:gd name="connsiteX214" fmla="*/ 768576 w 9961410"/>
              <a:gd name="connsiteY214" fmla="*/ 613190 h 8197027"/>
              <a:gd name="connsiteX215" fmla="*/ 768576 w 9961410"/>
              <a:gd name="connsiteY215" fmla="*/ 619873 h 8197027"/>
              <a:gd name="connsiteX216" fmla="*/ 753538 w 9961410"/>
              <a:gd name="connsiteY216" fmla="*/ 629898 h 8197027"/>
              <a:gd name="connsiteX217" fmla="*/ 755209 w 9961410"/>
              <a:gd name="connsiteY217" fmla="*/ 631569 h 8197027"/>
              <a:gd name="connsiteX218" fmla="*/ 756880 w 9961410"/>
              <a:gd name="connsiteY218" fmla="*/ 641594 h 8197027"/>
              <a:gd name="connsiteX219" fmla="*/ 746855 w 9961410"/>
              <a:gd name="connsiteY219" fmla="*/ 648277 h 8197027"/>
              <a:gd name="connsiteX220" fmla="*/ 748526 w 9961410"/>
              <a:gd name="connsiteY220" fmla="*/ 653289 h 8197027"/>
              <a:gd name="connsiteX221" fmla="*/ 768576 w 9961410"/>
              <a:gd name="connsiteY221" fmla="*/ 658302 h 8197027"/>
              <a:gd name="connsiteX222" fmla="*/ 778601 w 9961410"/>
              <a:gd name="connsiteY222" fmla="*/ 669998 h 8197027"/>
              <a:gd name="connsiteX223" fmla="*/ 746855 w 9961410"/>
              <a:gd name="connsiteY223" fmla="*/ 680022 h 8197027"/>
              <a:gd name="connsiteX224" fmla="*/ 765234 w 9961410"/>
              <a:gd name="connsiteY224" fmla="*/ 671668 h 8197027"/>
              <a:gd name="connsiteX225" fmla="*/ 1654109 w 9961410"/>
              <a:gd name="connsiteY225" fmla="*/ 671668 h 8197027"/>
              <a:gd name="connsiteX226" fmla="*/ 1670817 w 9961410"/>
              <a:gd name="connsiteY226" fmla="*/ 676681 h 8197027"/>
              <a:gd name="connsiteX227" fmla="*/ 1664134 w 9961410"/>
              <a:gd name="connsiteY227" fmla="*/ 681693 h 8197027"/>
              <a:gd name="connsiteX228" fmla="*/ 1657450 w 9961410"/>
              <a:gd name="connsiteY228" fmla="*/ 681693 h 8197027"/>
              <a:gd name="connsiteX229" fmla="*/ 1650767 w 9961410"/>
              <a:gd name="connsiteY229" fmla="*/ 681693 h 8197027"/>
              <a:gd name="connsiteX230" fmla="*/ 1650767 w 9961410"/>
              <a:gd name="connsiteY230" fmla="*/ 683364 h 8197027"/>
              <a:gd name="connsiteX231" fmla="*/ 1657450 w 9961410"/>
              <a:gd name="connsiteY231" fmla="*/ 688377 h 8197027"/>
              <a:gd name="connsiteX232" fmla="*/ 1669146 w 9961410"/>
              <a:gd name="connsiteY232" fmla="*/ 698401 h 8197027"/>
              <a:gd name="connsiteX233" fmla="*/ 1659121 w 9961410"/>
              <a:gd name="connsiteY233" fmla="*/ 696731 h 8197027"/>
              <a:gd name="connsiteX234" fmla="*/ 1637401 w 9961410"/>
              <a:gd name="connsiteY234" fmla="*/ 716780 h 8197027"/>
              <a:gd name="connsiteX235" fmla="*/ 1635730 w 9961410"/>
              <a:gd name="connsiteY235" fmla="*/ 726805 h 8197027"/>
              <a:gd name="connsiteX236" fmla="*/ 1645755 w 9961410"/>
              <a:gd name="connsiteY236" fmla="*/ 721793 h 8197027"/>
              <a:gd name="connsiteX237" fmla="*/ 1655780 w 9961410"/>
              <a:gd name="connsiteY237" fmla="*/ 721793 h 8197027"/>
              <a:gd name="connsiteX238" fmla="*/ 1657450 w 9961410"/>
              <a:gd name="connsiteY238" fmla="*/ 723464 h 8197027"/>
              <a:gd name="connsiteX239" fmla="*/ 1657450 w 9961410"/>
              <a:gd name="connsiteY239" fmla="*/ 733489 h 8197027"/>
              <a:gd name="connsiteX240" fmla="*/ 1642413 w 9961410"/>
              <a:gd name="connsiteY240" fmla="*/ 733489 h 8197027"/>
              <a:gd name="connsiteX241" fmla="*/ 1640742 w 9961410"/>
              <a:gd name="connsiteY241" fmla="*/ 735159 h 8197027"/>
              <a:gd name="connsiteX242" fmla="*/ 1629047 w 9961410"/>
              <a:gd name="connsiteY242" fmla="*/ 751868 h 8197027"/>
              <a:gd name="connsiteX243" fmla="*/ 1622363 w 9961410"/>
              <a:gd name="connsiteY243" fmla="*/ 745184 h 8197027"/>
              <a:gd name="connsiteX244" fmla="*/ 1624034 w 9961410"/>
              <a:gd name="connsiteY244" fmla="*/ 735159 h 8197027"/>
              <a:gd name="connsiteX245" fmla="*/ 1614009 w 9961410"/>
              <a:gd name="connsiteY245" fmla="*/ 736830 h 8197027"/>
              <a:gd name="connsiteX246" fmla="*/ 1614009 w 9961410"/>
              <a:gd name="connsiteY246" fmla="*/ 746855 h 8197027"/>
              <a:gd name="connsiteX247" fmla="*/ 1593959 w 9961410"/>
              <a:gd name="connsiteY247" fmla="*/ 741843 h 8197027"/>
              <a:gd name="connsiteX248" fmla="*/ 1598972 w 9961410"/>
              <a:gd name="connsiteY248" fmla="*/ 748526 h 8197027"/>
              <a:gd name="connsiteX249" fmla="*/ 1610668 w 9961410"/>
              <a:gd name="connsiteY249" fmla="*/ 760222 h 8197027"/>
              <a:gd name="connsiteX250" fmla="*/ 1615680 w 9961410"/>
              <a:gd name="connsiteY250" fmla="*/ 760222 h 8197027"/>
              <a:gd name="connsiteX251" fmla="*/ 1622363 w 9961410"/>
              <a:gd name="connsiteY251" fmla="*/ 771917 h 8197027"/>
              <a:gd name="connsiteX252" fmla="*/ 1610668 w 9961410"/>
              <a:gd name="connsiteY252" fmla="*/ 771917 h 8197027"/>
              <a:gd name="connsiteX253" fmla="*/ 1615680 w 9961410"/>
              <a:gd name="connsiteY253" fmla="*/ 781942 h 8197027"/>
              <a:gd name="connsiteX254" fmla="*/ 1614009 w 9961410"/>
              <a:gd name="connsiteY254" fmla="*/ 786955 h 8197027"/>
              <a:gd name="connsiteX255" fmla="*/ 1608997 w 9961410"/>
              <a:gd name="connsiteY255" fmla="*/ 785284 h 8197027"/>
              <a:gd name="connsiteX256" fmla="*/ 1603984 w 9961410"/>
              <a:gd name="connsiteY256" fmla="*/ 790296 h 8197027"/>
              <a:gd name="connsiteX257" fmla="*/ 1608997 w 9961410"/>
              <a:gd name="connsiteY257" fmla="*/ 795309 h 8197027"/>
              <a:gd name="connsiteX258" fmla="*/ 1610668 w 9961410"/>
              <a:gd name="connsiteY258" fmla="*/ 800321 h 8197027"/>
              <a:gd name="connsiteX259" fmla="*/ 1605655 w 9961410"/>
              <a:gd name="connsiteY259" fmla="*/ 801992 h 8197027"/>
              <a:gd name="connsiteX260" fmla="*/ 1603984 w 9961410"/>
              <a:gd name="connsiteY260" fmla="*/ 801992 h 8197027"/>
              <a:gd name="connsiteX261" fmla="*/ 1593959 w 9961410"/>
              <a:gd name="connsiteY261" fmla="*/ 796980 h 8197027"/>
              <a:gd name="connsiteX262" fmla="*/ 1578922 w 9961410"/>
              <a:gd name="connsiteY262" fmla="*/ 812017 h 8197027"/>
              <a:gd name="connsiteX263" fmla="*/ 1573910 w 9961410"/>
              <a:gd name="connsiteY263" fmla="*/ 823713 h 8197027"/>
              <a:gd name="connsiteX264" fmla="*/ 1583935 w 9961410"/>
              <a:gd name="connsiteY264" fmla="*/ 818700 h 8197027"/>
              <a:gd name="connsiteX265" fmla="*/ 1582264 w 9961410"/>
              <a:gd name="connsiteY265" fmla="*/ 825384 h 8197027"/>
              <a:gd name="connsiteX266" fmla="*/ 1577251 w 9961410"/>
              <a:gd name="connsiteY266" fmla="*/ 827054 h 8197027"/>
              <a:gd name="connsiteX267" fmla="*/ 1575580 w 9961410"/>
              <a:gd name="connsiteY267" fmla="*/ 833738 h 8197027"/>
              <a:gd name="connsiteX268" fmla="*/ 1565555 w 9961410"/>
              <a:gd name="connsiteY268" fmla="*/ 835408 h 8197027"/>
              <a:gd name="connsiteX269" fmla="*/ 1563885 w 9961410"/>
              <a:gd name="connsiteY269" fmla="*/ 835408 h 8197027"/>
              <a:gd name="connsiteX270" fmla="*/ 1547177 w 9961410"/>
              <a:gd name="connsiteY270" fmla="*/ 830396 h 8197027"/>
              <a:gd name="connsiteX271" fmla="*/ 1537152 w 9961410"/>
              <a:gd name="connsiteY271" fmla="*/ 842092 h 8197027"/>
              <a:gd name="connsiteX272" fmla="*/ 1543835 w 9961410"/>
              <a:gd name="connsiteY272" fmla="*/ 843763 h 8197027"/>
              <a:gd name="connsiteX273" fmla="*/ 1545506 w 9961410"/>
              <a:gd name="connsiteY273" fmla="*/ 842092 h 8197027"/>
              <a:gd name="connsiteX274" fmla="*/ 1543835 w 9961410"/>
              <a:gd name="connsiteY274" fmla="*/ 853787 h 8197027"/>
              <a:gd name="connsiteX275" fmla="*/ 1533810 w 9961410"/>
              <a:gd name="connsiteY275" fmla="*/ 852117 h 8197027"/>
              <a:gd name="connsiteX276" fmla="*/ 1532139 w 9961410"/>
              <a:gd name="connsiteY276" fmla="*/ 862142 h 8197027"/>
              <a:gd name="connsiteX277" fmla="*/ 1527127 w 9961410"/>
              <a:gd name="connsiteY277" fmla="*/ 862142 h 8197027"/>
              <a:gd name="connsiteX278" fmla="*/ 1517102 w 9961410"/>
              <a:gd name="connsiteY278" fmla="*/ 852117 h 8197027"/>
              <a:gd name="connsiteX279" fmla="*/ 1500394 w 9961410"/>
              <a:gd name="connsiteY279" fmla="*/ 852117 h 8197027"/>
              <a:gd name="connsiteX280" fmla="*/ 1493710 w 9961410"/>
              <a:gd name="connsiteY280" fmla="*/ 853787 h 8197027"/>
              <a:gd name="connsiteX281" fmla="*/ 1477002 w 9961410"/>
              <a:gd name="connsiteY281" fmla="*/ 860471 h 8197027"/>
              <a:gd name="connsiteX282" fmla="*/ 1471990 w 9961410"/>
              <a:gd name="connsiteY282" fmla="*/ 867154 h 8197027"/>
              <a:gd name="connsiteX283" fmla="*/ 1465306 w 9961410"/>
              <a:gd name="connsiteY283" fmla="*/ 855458 h 8197027"/>
              <a:gd name="connsiteX284" fmla="*/ 1463636 w 9961410"/>
              <a:gd name="connsiteY284" fmla="*/ 855458 h 8197027"/>
              <a:gd name="connsiteX285" fmla="*/ 1451940 w 9961410"/>
              <a:gd name="connsiteY285" fmla="*/ 857129 h 8197027"/>
              <a:gd name="connsiteX286" fmla="*/ 1445257 w 9961410"/>
              <a:gd name="connsiteY286" fmla="*/ 862142 h 8197027"/>
              <a:gd name="connsiteX287" fmla="*/ 1438573 w 9961410"/>
              <a:gd name="connsiteY287" fmla="*/ 850446 h 8197027"/>
              <a:gd name="connsiteX288" fmla="*/ 1433561 w 9961410"/>
              <a:gd name="connsiteY288" fmla="*/ 860471 h 8197027"/>
              <a:gd name="connsiteX289" fmla="*/ 1433561 w 9961410"/>
              <a:gd name="connsiteY289" fmla="*/ 865483 h 8197027"/>
              <a:gd name="connsiteX290" fmla="*/ 1428549 w 9961410"/>
              <a:gd name="connsiteY290" fmla="*/ 867154 h 8197027"/>
              <a:gd name="connsiteX291" fmla="*/ 1408499 w 9961410"/>
              <a:gd name="connsiteY291" fmla="*/ 872166 h 8197027"/>
              <a:gd name="connsiteX292" fmla="*/ 1413511 w 9961410"/>
              <a:gd name="connsiteY292" fmla="*/ 865483 h 8197027"/>
              <a:gd name="connsiteX293" fmla="*/ 1401816 w 9961410"/>
              <a:gd name="connsiteY293" fmla="*/ 875508 h 8197027"/>
              <a:gd name="connsiteX294" fmla="*/ 1396803 w 9961410"/>
              <a:gd name="connsiteY294" fmla="*/ 848775 h 8197027"/>
              <a:gd name="connsiteX295" fmla="*/ 1376753 w 9961410"/>
              <a:gd name="connsiteY295" fmla="*/ 860471 h 8197027"/>
              <a:gd name="connsiteX296" fmla="*/ 1371741 w 9961410"/>
              <a:gd name="connsiteY296" fmla="*/ 855458 h 8197027"/>
              <a:gd name="connsiteX297" fmla="*/ 1361716 w 9961410"/>
              <a:gd name="connsiteY297" fmla="*/ 870496 h 8197027"/>
              <a:gd name="connsiteX298" fmla="*/ 1355033 w 9961410"/>
              <a:gd name="connsiteY298" fmla="*/ 848775 h 8197027"/>
              <a:gd name="connsiteX299" fmla="*/ 1345008 w 9961410"/>
              <a:gd name="connsiteY299" fmla="*/ 855458 h 8197027"/>
              <a:gd name="connsiteX300" fmla="*/ 1324958 w 9961410"/>
              <a:gd name="connsiteY300" fmla="*/ 853787 h 8197027"/>
              <a:gd name="connsiteX301" fmla="*/ 1319945 w 9961410"/>
              <a:gd name="connsiteY301" fmla="*/ 848775 h 8197027"/>
              <a:gd name="connsiteX302" fmla="*/ 1318275 w 9961410"/>
              <a:gd name="connsiteY302" fmla="*/ 842092 h 8197027"/>
              <a:gd name="connsiteX303" fmla="*/ 1306579 w 9961410"/>
              <a:gd name="connsiteY303" fmla="*/ 832067 h 8197027"/>
              <a:gd name="connsiteX304" fmla="*/ 1301566 w 9961410"/>
              <a:gd name="connsiteY304" fmla="*/ 827054 h 8197027"/>
              <a:gd name="connsiteX305" fmla="*/ 1296554 w 9961410"/>
              <a:gd name="connsiteY305" fmla="*/ 815359 h 8197027"/>
              <a:gd name="connsiteX306" fmla="*/ 1306579 w 9961410"/>
              <a:gd name="connsiteY306" fmla="*/ 810346 h 8197027"/>
              <a:gd name="connsiteX307" fmla="*/ 1299896 w 9961410"/>
              <a:gd name="connsiteY307" fmla="*/ 793638 h 8197027"/>
              <a:gd name="connsiteX308" fmla="*/ 1293212 w 9961410"/>
              <a:gd name="connsiteY308" fmla="*/ 803663 h 8197027"/>
              <a:gd name="connsiteX309" fmla="*/ 1288200 w 9961410"/>
              <a:gd name="connsiteY309" fmla="*/ 796980 h 8197027"/>
              <a:gd name="connsiteX310" fmla="*/ 1278175 w 9961410"/>
              <a:gd name="connsiteY310" fmla="*/ 801992 h 8197027"/>
              <a:gd name="connsiteX311" fmla="*/ 1268150 w 9961410"/>
              <a:gd name="connsiteY311" fmla="*/ 800321 h 8197027"/>
              <a:gd name="connsiteX312" fmla="*/ 1278175 w 9961410"/>
              <a:gd name="connsiteY312" fmla="*/ 771917 h 8197027"/>
              <a:gd name="connsiteX313" fmla="*/ 1261467 w 9961410"/>
              <a:gd name="connsiteY313" fmla="*/ 770247 h 8197027"/>
              <a:gd name="connsiteX314" fmla="*/ 1268150 w 9961410"/>
              <a:gd name="connsiteY314" fmla="*/ 760222 h 8197027"/>
              <a:gd name="connsiteX315" fmla="*/ 1258125 w 9961410"/>
              <a:gd name="connsiteY315" fmla="*/ 760222 h 8197027"/>
              <a:gd name="connsiteX316" fmla="*/ 1253113 w 9961410"/>
              <a:gd name="connsiteY316" fmla="*/ 763563 h 8197027"/>
              <a:gd name="connsiteX317" fmla="*/ 1253113 w 9961410"/>
              <a:gd name="connsiteY317" fmla="*/ 773588 h 8197027"/>
              <a:gd name="connsiteX318" fmla="*/ 1246429 w 9961410"/>
              <a:gd name="connsiteY318" fmla="*/ 778601 h 8197027"/>
              <a:gd name="connsiteX319" fmla="*/ 1248100 w 9961410"/>
              <a:gd name="connsiteY319" fmla="*/ 763563 h 8197027"/>
              <a:gd name="connsiteX320" fmla="*/ 1238075 w 9961410"/>
              <a:gd name="connsiteY320" fmla="*/ 758551 h 8197027"/>
              <a:gd name="connsiteX321" fmla="*/ 1228051 w 9961410"/>
              <a:gd name="connsiteY321" fmla="*/ 751868 h 8197027"/>
              <a:gd name="connsiteX322" fmla="*/ 1233063 w 9961410"/>
              <a:gd name="connsiteY322" fmla="*/ 745184 h 8197027"/>
              <a:gd name="connsiteX323" fmla="*/ 1239746 w 9961410"/>
              <a:gd name="connsiteY323" fmla="*/ 740172 h 8197027"/>
              <a:gd name="connsiteX324" fmla="*/ 1238075 w 9961410"/>
              <a:gd name="connsiteY324" fmla="*/ 730147 h 8197027"/>
              <a:gd name="connsiteX325" fmla="*/ 1239746 w 9961410"/>
              <a:gd name="connsiteY325" fmla="*/ 725135 h 8197027"/>
              <a:gd name="connsiteX326" fmla="*/ 1224709 w 9961410"/>
              <a:gd name="connsiteY326" fmla="*/ 730147 h 8197027"/>
              <a:gd name="connsiteX327" fmla="*/ 1224709 w 9961410"/>
              <a:gd name="connsiteY327" fmla="*/ 710097 h 8197027"/>
              <a:gd name="connsiteX328" fmla="*/ 1244759 w 9961410"/>
              <a:gd name="connsiteY328" fmla="*/ 721793 h 8197027"/>
              <a:gd name="connsiteX329" fmla="*/ 1239746 w 9961410"/>
              <a:gd name="connsiteY329" fmla="*/ 698401 h 8197027"/>
              <a:gd name="connsiteX330" fmla="*/ 1224709 w 9961410"/>
              <a:gd name="connsiteY330" fmla="*/ 698401 h 8197027"/>
              <a:gd name="connsiteX331" fmla="*/ 1219696 w 9961410"/>
              <a:gd name="connsiteY331" fmla="*/ 700072 h 8197027"/>
              <a:gd name="connsiteX332" fmla="*/ 1218026 w 9961410"/>
              <a:gd name="connsiteY332" fmla="*/ 693389 h 8197027"/>
              <a:gd name="connsiteX333" fmla="*/ 1219696 w 9961410"/>
              <a:gd name="connsiteY333" fmla="*/ 681693 h 8197027"/>
              <a:gd name="connsiteX334" fmla="*/ 1226380 w 9961410"/>
              <a:gd name="connsiteY334" fmla="*/ 664985 h 8197027"/>
              <a:gd name="connsiteX335" fmla="*/ 1233063 w 9961410"/>
              <a:gd name="connsiteY335" fmla="*/ 654960 h 8197027"/>
              <a:gd name="connsiteX336" fmla="*/ 1226380 w 9961410"/>
              <a:gd name="connsiteY336" fmla="*/ 654960 h 8197027"/>
              <a:gd name="connsiteX337" fmla="*/ 1226380 w 9961410"/>
              <a:gd name="connsiteY337" fmla="*/ 649948 h 8197027"/>
              <a:gd name="connsiteX338" fmla="*/ 1236405 w 9961410"/>
              <a:gd name="connsiteY338" fmla="*/ 649948 h 8197027"/>
              <a:gd name="connsiteX339" fmla="*/ 1248100 w 9961410"/>
              <a:gd name="connsiteY339" fmla="*/ 628227 h 8197027"/>
              <a:gd name="connsiteX340" fmla="*/ 1236405 w 9961410"/>
              <a:gd name="connsiteY340" fmla="*/ 629898 h 8197027"/>
              <a:gd name="connsiteX341" fmla="*/ 1234734 w 9961410"/>
              <a:gd name="connsiteY341" fmla="*/ 618202 h 8197027"/>
              <a:gd name="connsiteX342" fmla="*/ 1244759 w 9961410"/>
              <a:gd name="connsiteY342" fmla="*/ 616531 h 8197027"/>
              <a:gd name="connsiteX343" fmla="*/ 1249771 w 9961410"/>
              <a:gd name="connsiteY343" fmla="*/ 601494 h 8197027"/>
              <a:gd name="connsiteX344" fmla="*/ 1259796 w 9961410"/>
              <a:gd name="connsiteY344" fmla="*/ 599823 h 8197027"/>
              <a:gd name="connsiteX345" fmla="*/ 1266479 w 9961410"/>
              <a:gd name="connsiteY345" fmla="*/ 589798 h 8197027"/>
              <a:gd name="connsiteX346" fmla="*/ 1271492 w 9961410"/>
              <a:gd name="connsiteY346" fmla="*/ 574761 h 8197027"/>
              <a:gd name="connsiteX347" fmla="*/ 1276504 w 9961410"/>
              <a:gd name="connsiteY347" fmla="*/ 581444 h 8197027"/>
              <a:gd name="connsiteX348" fmla="*/ 1286529 w 9961410"/>
              <a:gd name="connsiteY348" fmla="*/ 581444 h 8197027"/>
              <a:gd name="connsiteX349" fmla="*/ 1286529 w 9961410"/>
              <a:gd name="connsiteY349" fmla="*/ 571419 h 8197027"/>
              <a:gd name="connsiteX350" fmla="*/ 1276504 w 9961410"/>
              <a:gd name="connsiteY350" fmla="*/ 571419 h 8197027"/>
              <a:gd name="connsiteX351" fmla="*/ 1269821 w 9961410"/>
              <a:gd name="connsiteY351" fmla="*/ 566407 h 8197027"/>
              <a:gd name="connsiteX352" fmla="*/ 1264808 w 9961410"/>
              <a:gd name="connsiteY352" fmla="*/ 556382 h 8197027"/>
              <a:gd name="connsiteX353" fmla="*/ 1274833 w 9961410"/>
              <a:gd name="connsiteY353" fmla="*/ 561394 h 8197027"/>
              <a:gd name="connsiteX354" fmla="*/ 1279846 w 9961410"/>
              <a:gd name="connsiteY354" fmla="*/ 559724 h 8197027"/>
              <a:gd name="connsiteX355" fmla="*/ 1284858 w 9961410"/>
              <a:gd name="connsiteY355" fmla="*/ 559724 h 8197027"/>
              <a:gd name="connsiteX356" fmla="*/ 1283188 w 9961410"/>
              <a:gd name="connsiteY356" fmla="*/ 554711 h 8197027"/>
              <a:gd name="connsiteX357" fmla="*/ 1263138 w 9961410"/>
              <a:gd name="connsiteY357" fmla="*/ 548028 h 8197027"/>
              <a:gd name="connsiteX358" fmla="*/ 1264808 w 9961410"/>
              <a:gd name="connsiteY358" fmla="*/ 532991 h 8197027"/>
              <a:gd name="connsiteX359" fmla="*/ 1274833 w 9961410"/>
              <a:gd name="connsiteY359" fmla="*/ 538003 h 8197027"/>
              <a:gd name="connsiteX360" fmla="*/ 1273163 w 9961410"/>
              <a:gd name="connsiteY360" fmla="*/ 539674 h 8197027"/>
              <a:gd name="connsiteX361" fmla="*/ 1278175 w 9961410"/>
              <a:gd name="connsiteY361" fmla="*/ 534661 h 8197027"/>
              <a:gd name="connsiteX362" fmla="*/ 1293212 w 9961410"/>
              <a:gd name="connsiteY362" fmla="*/ 534661 h 8197027"/>
              <a:gd name="connsiteX363" fmla="*/ 1293212 w 9961410"/>
              <a:gd name="connsiteY363" fmla="*/ 532991 h 8197027"/>
              <a:gd name="connsiteX364" fmla="*/ 1281517 w 9961410"/>
              <a:gd name="connsiteY364" fmla="*/ 527978 h 8197027"/>
              <a:gd name="connsiteX365" fmla="*/ 1308250 w 9961410"/>
              <a:gd name="connsiteY365" fmla="*/ 521295 h 8197027"/>
              <a:gd name="connsiteX366" fmla="*/ 1306579 w 9961410"/>
              <a:gd name="connsiteY366" fmla="*/ 514612 h 8197027"/>
              <a:gd name="connsiteX367" fmla="*/ 1304908 w 9961410"/>
              <a:gd name="connsiteY367" fmla="*/ 504587 h 8197027"/>
              <a:gd name="connsiteX368" fmla="*/ 1321616 w 9961410"/>
              <a:gd name="connsiteY368" fmla="*/ 499574 h 8197027"/>
              <a:gd name="connsiteX369" fmla="*/ 1321616 w 9961410"/>
              <a:gd name="connsiteY369" fmla="*/ 487879 h 8197027"/>
              <a:gd name="connsiteX370" fmla="*/ 1314933 w 9961410"/>
              <a:gd name="connsiteY370" fmla="*/ 487879 h 8197027"/>
              <a:gd name="connsiteX371" fmla="*/ 1316604 w 9961410"/>
              <a:gd name="connsiteY371" fmla="*/ 494562 h 8197027"/>
              <a:gd name="connsiteX372" fmla="*/ 1314933 w 9961410"/>
              <a:gd name="connsiteY372" fmla="*/ 496233 h 8197027"/>
              <a:gd name="connsiteX373" fmla="*/ 1301566 w 9961410"/>
              <a:gd name="connsiteY373" fmla="*/ 492891 h 8197027"/>
              <a:gd name="connsiteX374" fmla="*/ 1301566 w 9961410"/>
              <a:gd name="connsiteY374" fmla="*/ 486208 h 8197027"/>
              <a:gd name="connsiteX375" fmla="*/ 1311591 w 9961410"/>
              <a:gd name="connsiteY375" fmla="*/ 484537 h 8197027"/>
              <a:gd name="connsiteX376" fmla="*/ 1318275 w 9961410"/>
              <a:gd name="connsiteY376" fmla="*/ 479524 h 8197027"/>
              <a:gd name="connsiteX377" fmla="*/ 1328300 w 9961410"/>
              <a:gd name="connsiteY377" fmla="*/ 474512 h 8197027"/>
              <a:gd name="connsiteX378" fmla="*/ 1328300 w 9961410"/>
              <a:gd name="connsiteY378" fmla="*/ 464487 h 8197027"/>
              <a:gd name="connsiteX379" fmla="*/ 1334983 w 9961410"/>
              <a:gd name="connsiteY379" fmla="*/ 466158 h 8197027"/>
              <a:gd name="connsiteX380" fmla="*/ 1356703 w 9961410"/>
              <a:gd name="connsiteY380" fmla="*/ 461145 h 8197027"/>
              <a:gd name="connsiteX381" fmla="*/ 1378424 w 9961410"/>
              <a:gd name="connsiteY381" fmla="*/ 454462 h 8197027"/>
              <a:gd name="connsiteX382" fmla="*/ 1378424 w 9961410"/>
              <a:gd name="connsiteY382" fmla="*/ 452791 h 8197027"/>
              <a:gd name="connsiteX383" fmla="*/ 1371741 w 9961410"/>
              <a:gd name="connsiteY383" fmla="*/ 442766 h 8197027"/>
              <a:gd name="connsiteX384" fmla="*/ 1388449 w 9961410"/>
              <a:gd name="connsiteY384" fmla="*/ 437754 h 8197027"/>
              <a:gd name="connsiteX385" fmla="*/ 1393461 w 9961410"/>
              <a:gd name="connsiteY385" fmla="*/ 436083 h 8197027"/>
              <a:gd name="connsiteX386" fmla="*/ 1408499 w 9961410"/>
              <a:gd name="connsiteY386" fmla="*/ 434412 h 8197027"/>
              <a:gd name="connsiteX387" fmla="*/ 1420194 w 9961410"/>
              <a:gd name="connsiteY387" fmla="*/ 427729 h 8197027"/>
              <a:gd name="connsiteX388" fmla="*/ 1431890 w 9961410"/>
              <a:gd name="connsiteY388" fmla="*/ 426058 h 8197027"/>
              <a:gd name="connsiteX389" fmla="*/ 1443586 w 9961410"/>
              <a:gd name="connsiteY389" fmla="*/ 424387 h 8197027"/>
              <a:gd name="connsiteX390" fmla="*/ 1475331 w 9961410"/>
              <a:gd name="connsiteY390" fmla="*/ 414363 h 8197027"/>
              <a:gd name="connsiteX391" fmla="*/ 1485356 w 9961410"/>
              <a:gd name="connsiteY391" fmla="*/ 412692 h 8197027"/>
              <a:gd name="connsiteX392" fmla="*/ 1492040 w 9961410"/>
              <a:gd name="connsiteY392" fmla="*/ 422717 h 8197027"/>
              <a:gd name="connsiteX393" fmla="*/ 1498723 w 9961410"/>
              <a:gd name="connsiteY393" fmla="*/ 424387 h 8197027"/>
              <a:gd name="connsiteX394" fmla="*/ 1478673 w 9961410"/>
              <a:gd name="connsiteY394" fmla="*/ 426058 h 8197027"/>
              <a:gd name="connsiteX395" fmla="*/ 1478673 w 9961410"/>
              <a:gd name="connsiteY395" fmla="*/ 431071 h 8197027"/>
              <a:gd name="connsiteX396" fmla="*/ 1488698 w 9961410"/>
              <a:gd name="connsiteY396" fmla="*/ 431071 h 8197027"/>
              <a:gd name="connsiteX397" fmla="*/ 1495381 w 9961410"/>
              <a:gd name="connsiteY397" fmla="*/ 436083 h 8197027"/>
              <a:gd name="connsiteX398" fmla="*/ 1495381 w 9961410"/>
              <a:gd name="connsiteY398" fmla="*/ 441096 h 8197027"/>
              <a:gd name="connsiteX399" fmla="*/ 1500394 w 9961410"/>
              <a:gd name="connsiteY399" fmla="*/ 436083 h 8197027"/>
              <a:gd name="connsiteX400" fmla="*/ 1507077 w 9961410"/>
              <a:gd name="connsiteY400" fmla="*/ 429400 h 8197027"/>
              <a:gd name="connsiteX401" fmla="*/ 1507077 w 9961410"/>
              <a:gd name="connsiteY401" fmla="*/ 422717 h 8197027"/>
              <a:gd name="connsiteX402" fmla="*/ 1523785 w 9961410"/>
              <a:gd name="connsiteY402" fmla="*/ 417704 h 8197027"/>
              <a:gd name="connsiteX403" fmla="*/ 1533810 w 9961410"/>
              <a:gd name="connsiteY403" fmla="*/ 422717 h 8197027"/>
              <a:gd name="connsiteX404" fmla="*/ 1532139 w 9961410"/>
              <a:gd name="connsiteY404" fmla="*/ 432742 h 8197027"/>
              <a:gd name="connsiteX405" fmla="*/ 1552189 w 9961410"/>
              <a:gd name="connsiteY405" fmla="*/ 434412 h 8197027"/>
              <a:gd name="connsiteX406" fmla="*/ 1550518 w 9961410"/>
              <a:gd name="connsiteY406" fmla="*/ 451121 h 8197027"/>
              <a:gd name="connsiteX407" fmla="*/ 1577251 w 9961410"/>
              <a:gd name="connsiteY407" fmla="*/ 462816 h 8197027"/>
              <a:gd name="connsiteX408" fmla="*/ 1567226 w 9961410"/>
              <a:gd name="connsiteY408" fmla="*/ 472841 h 8197027"/>
              <a:gd name="connsiteX409" fmla="*/ 1588947 w 9961410"/>
              <a:gd name="connsiteY409" fmla="*/ 479524 h 8197027"/>
              <a:gd name="connsiteX410" fmla="*/ 1568897 w 9961410"/>
              <a:gd name="connsiteY410" fmla="*/ 484537 h 8197027"/>
              <a:gd name="connsiteX411" fmla="*/ 1575580 w 9961410"/>
              <a:gd name="connsiteY411" fmla="*/ 486208 h 8197027"/>
              <a:gd name="connsiteX412" fmla="*/ 1582264 w 9961410"/>
              <a:gd name="connsiteY412" fmla="*/ 491220 h 8197027"/>
              <a:gd name="connsiteX413" fmla="*/ 1580593 w 9961410"/>
              <a:gd name="connsiteY413" fmla="*/ 497903 h 8197027"/>
              <a:gd name="connsiteX414" fmla="*/ 1600643 w 9961410"/>
              <a:gd name="connsiteY414" fmla="*/ 496233 h 8197027"/>
              <a:gd name="connsiteX415" fmla="*/ 1595630 w 9961410"/>
              <a:gd name="connsiteY415" fmla="*/ 507928 h 8197027"/>
              <a:gd name="connsiteX416" fmla="*/ 1600643 w 9961410"/>
              <a:gd name="connsiteY416" fmla="*/ 509599 h 8197027"/>
              <a:gd name="connsiteX417" fmla="*/ 1615680 w 9961410"/>
              <a:gd name="connsiteY417" fmla="*/ 507928 h 8197027"/>
              <a:gd name="connsiteX418" fmla="*/ 1625705 w 9961410"/>
              <a:gd name="connsiteY418" fmla="*/ 519624 h 8197027"/>
              <a:gd name="connsiteX419" fmla="*/ 1619022 w 9961410"/>
              <a:gd name="connsiteY419" fmla="*/ 526307 h 8197027"/>
              <a:gd name="connsiteX420" fmla="*/ 1607326 w 9961410"/>
              <a:gd name="connsiteY420" fmla="*/ 546357 h 8197027"/>
              <a:gd name="connsiteX421" fmla="*/ 1607326 w 9961410"/>
              <a:gd name="connsiteY421" fmla="*/ 551370 h 8197027"/>
              <a:gd name="connsiteX422" fmla="*/ 1622363 w 9961410"/>
              <a:gd name="connsiteY422" fmla="*/ 556382 h 8197027"/>
              <a:gd name="connsiteX423" fmla="*/ 1634059 w 9961410"/>
              <a:gd name="connsiteY423" fmla="*/ 554711 h 8197027"/>
              <a:gd name="connsiteX424" fmla="*/ 1644084 w 9961410"/>
              <a:gd name="connsiteY424" fmla="*/ 554711 h 8197027"/>
              <a:gd name="connsiteX425" fmla="*/ 1655780 w 9961410"/>
              <a:gd name="connsiteY425" fmla="*/ 553040 h 8197027"/>
              <a:gd name="connsiteX426" fmla="*/ 1649096 w 9961410"/>
              <a:gd name="connsiteY426" fmla="*/ 568078 h 8197027"/>
              <a:gd name="connsiteX427" fmla="*/ 1650767 w 9961410"/>
              <a:gd name="connsiteY427" fmla="*/ 578103 h 8197027"/>
              <a:gd name="connsiteX428" fmla="*/ 1652438 w 9961410"/>
              <a:gd name="connsiteY428" fmla="*/ 583115 h 8197027"/>
              <a:gd name="connsiteX429" fmla="*/ 1652438 w 9961410"/>
              <a:gd name="connsiteY429" fmla="*/ 594811 h 8197027"/>
              <a:gd name="connsiteX430" fmla="*/ 1632388 w 9961410"/>
              <a:gd name="connsiteY430" fmla="*/ 609848 h 8197027"/>
              <a:gd name="connsiteX431" fmla="*/ 1642413 w 9961410"/>
              <a:gd name="connsiteY431" fmla="*/ 609848 h 8197027"/>
              <a:gd name="connsiteX432" fmla="*/ 1644084 w 9961410"/>
              <a:gd name="connsiteY432" fmla="*/ 614861 h 8197027"/>
              <a:gd name="connsiteX433" fmla="*/ 1654109 w 9961410"/>
              <a:gd name="connsiteY433" fmla="*/ 613190 h 8197027"/>
              <a:gd name="connsiteX434" fmla="*/ 1659121 w 9961410"/>
              <a:gd name="connsiteY434" fmla="*/ 613190 h 8197027"/>
              <a:gd name="connsiteX435" fmla="*/ 1659121 w 9961410"/>
              <a:gd name="connsiteY435" fmla="*/ 619873 h 8197027"/>
              <a:gd name="connsiteX436" fmla="*/ 1644084 w 9961410"/>
              <a:gd name="connsiteY436" fmla="*/ 629898 h 8197027"/>
              <a:gd name="connsiteX437" fmla="*/ 1645755 w 9961410"/>
              <a:gd name="connsiteY437" fmla="*/ 631569 h 8197027"/>
              <a:gd name="connsiteX438" fmla="*/ 1647426 w 9961410"/>
              <a:gd name="connsiteY438" fmla="*/ 641594 h 8197027"/>
              <a:gd name="connsiteX439" fmla="*/ 1637401 w 9961410"/>
              <a:gd name="connsiteY439" fmla="*/ 648277 h 8197027"/>
              <a:gd name="connsiteX440" fmla="*/ 1639071 w 9961410"/>
              <a:gd name="connsiteY440" fmla="*/ 653289 h 8197027"/>
              <a:gd name="connsiteX441" fmla="*/ 1659121 w 9961410"/>
              <a:gd name="connsiteY441" fmla="*/ 658302 h 8197027"/>
              <a:gd name="connsiteX442" fmla="*/ 1669146 w 9961410"/>
              <a:gd name="connsiteY442" fmla="*/ 669998 h 8197027"/>
              <a:gd name="connsiteX443" fmla="*/ 1637401 w 9961410"/>
              <a:gd name="connsiteY443" fmla="*/ 680022 h 8197027"/>
              <a:gd name="connsiteX444" fmla="*/ 1654109 w 9961410"/>
              <a:gd name="connsiteY444" fmla="*/ 671668 h 8197027"/>
              <a:gd name="connsiteX445" fmla="*/ 2544654 w 9961410"/>
              <a:gd name="connsiteY445" fmla="*/ 671668 h 8197027"/>
              <a:gd name="connsiteX446" fmla="*/ 2561363 w 9961410"/>
              <a:gd name="connsiteY446" fmla="*/ 676681 h 8197027"/>
              <a:gd name="connsiteX447" fmla="*/ 2554679 w 9961410"/>
              <a:gd name="connsiteY447" fmla="*/ 681693 h 8197027"/>
              <a:gd name="connsiteX448" fmla="*/ 2547996 w 9961410"/>
              <a:gd name="connsiteY448" fmla="*/ 681693 h 8197027"/>
              <a:gd name="connsiteX449" fmla="*/ 2541313 w 9961410"/>
              <a:gd name="connsiteY449" fmla="*/ 681693 h 8197027"/>
              <a:gd name="connsiteX450" fmla="*/ 2541313 w 9961410"/>
              <a:gd name="connsiteY450" fmla="*/ 683364 h 8197027"/>
              <a:gd name="connsiteX451" fmla="*/ 2547996 w 9961410"/>
              <a:gd name="connsiteY451" fmla="*/ 688377 h 8197027"/>
              <a:gd name="connsiteX452" fmla="*/ 2559692 w 9961410"/>
              <a:gd name="connsiteY452" fmla="*/ 698401 h 8197027"/>
              <a:gd name="connsiteX453" fmla="*/ 2549667 w 9961410"/>
              <a:gd name="connsiteY453" fmla="*/ 696731 h 8197027"/>
              <a:gd name="connsiteX454" fmla="*/ 2527946 w 9961410"/>
              <a:gd name="connsiteY454" fmla="*/ 716780 h 8197027"/>
              <a:gd name="connsiteX455" fmla="*/ 2526275 w 9961410"/>
              <a:gd name="connsiteY455" fmla="*/ 726805 h 8197027"/>
              <a:gd name="connsiteX456" fmla="*/ 2536300 w 9961410"/>
              <a:gd name="connsiteY456" fmla="*/ 721793 h 8197027"/>
              <a:gd name="connsiteX457" fmla="*/ 2546325 w 9961410"/>
              <a:gd name="connsiteY457" fmla="*/ 721793 h 8197027"/>
              <a:gd name="connsiteX458" fmla="*/ 2547996 w 9961410"/>
              <a:gd name="connsiteY458" fmla="*/ 723464 h 8197027"/>
              <a:gd name="connsiteX459" fmla="*/ 2547996 w 9961410"/>
              <a:gd name="connsiteY459" fmla="*/ 733489 h 8197027"/>
              <a:gd name="connsiteX460" fmla="*/ 2532959 w 9961410"/>
              <a:gd name="connsiteY460" fmla="*/ 733489 h 8197027"/>
              <a:gd name="connsiteX461" fmla="*/ 2531288 w 9961410"/>
              <a:gd name="connsiteY461" fmla="*/ 735159 h 8197027"/>
              <a:gd name="connsiteX462" fmla="*/ 2519592 w 9961410"/>
              <a:gd name="connsiteY462" fmla="*/ 751868 h 8197027"/>
              <a:gd name="connsiteX463" fmla="*/ 2512909 w 9961410"/>
              <a:gd name="connsiteY463" fmla="*/ 745184 h 8197027"/>
              <a:gd name="connsiteX464" fmla="*/ 2514580 w 9961410"/>
              <a:gd name="connsiteY464" fmla="*/ 735159 h 8197027"/>
              <a:gd name="connsiteX465" fmla="*/ 2504555 w 9961410"/>
              <a:gd name="connsiteY465" fmla="*/ 736830 h 8197027"/>
              <a:gd name="connsiteX466" fmla="*/ 2504555 w 9961410"/>
              <a:gd name="connsiteY466" fmla="*/ 746855 h 8197027"/>
              <a:gd name="connsiteX467" fmla="*/ 2484505 w 9961410"/>
              <a:gd name="connsiteY467" fmla="*/ 741843 h 8197027"/>
              <a:gd name="connsiteX468" fmla="*/ 2489517 w 9961410"/>
              <a:gd name="connsiteY468" fmla="*/ 748526 h 8197027"/>
              <a:gd name="connsiteX469" fmla="*/ 2501213 w 9961410"/>
              <a:gd name="connsiteY469" fmla="*/ 760222 h 8197027"/>
              <a:gd name="connsiteX470" fmla="*/ 2506226 w 9961410"/>
              <a:gd name="connsiteY470" fmla="*/ 760222 h 8197027"/>
              <a:gd name="connsiteX471" fmla="*/ 2512909 w 9961410"/>
              <a:gd name="connsiteY471" fmla="*/ 771917 h 8197027"/>
              <a:gd name="connsiteX472" fmla="*/ 2501213 w 9961410"/>
              <a:gd name="connsiteY472" fmla="*/ 771917 h 8197027"/>
              <a:gd name="connsiteX473" fmla="*/ 2506226 w 9961410"/>
              <a:gd name="connsiteY473" fmla="*/ 781942 h 8197027"/>
              <a:gd name="connsiteX474" fmla="*/ 2504555 w 9961410"/>
              <a:gd name="connsiteY474" fmla="*/ 786955 h 8197027"/>
              <a:gd name="connsiteX475" fmla="*/ 2499542 w 9961410"/>
              <a:gd name="connsiteY475" fmla="*/ 785284 h 8197027"/>
              <a:gd name="connsiteX476" fmla="*/ 2494530 w 9961410"/>
              <a:gd name="connsiteY476" fmla="*/ 790296 h 8197027"/>
              <a:gd name="connsiteX477" fmla="*/ 2499542 w 9961410"/>
              <a:gd name="connsiteY477" fmla="*/ 795309 h 8197027"/>
              <a:gd name="connsiteX478" fmla="*/ 2501213 w 9961410"/>
              <a:gd name="connsiteY478" fmla="*/ 800321 h 8197027"/>
              <a:gd name="connsiteX479" fmla="*/ 2496201 w 9961410"/>
              <a:gd name="connsiteY479" fmla="*/ 801992 h 8197027"/>
              <a:gd name="connsiteX480" fmla="*/ 2494530 w 9961410"/>
              <a:gd name="connsiteY480" fmla="*/ 801992 h 8197027"/>
              <a:gd name="connsiteX481" fmla="*/ 2484505 w 9961410"/>
              <a:gd name="connsiteY481" fmla="*/ 796980 h 8197027"/>
              <a:gd name="connsiteX482" fmla="*/ 2469468 w 9961410"/>
              <a:gd name="connsiteY482" fmla="*/ 812017 h 8197027"/>
              <a:gd name="connsiteX483" fmla="*/ 2464455 w 9961410"/>
              <a:gd name="connsiteY483" fmla="*/ 823713 h 8197027"/>
              <a:gd name="connsiteX484" fmla="*/ 2474480 w 9961410"/>
              <a:gd name="connsiteY484" fmla="*/ 818700 h 8197027"/>
              <a:gd name="connsiteX485" fmla="*/ 2472809 w 9961410"/>
              <a:gd name="connsiteY485" fmla="*/ 825384 h 8197027"/>
              <a:gd name="connsiteX486" fmla="*/ 2467797 w 9961410"/>
              <a:gd name="connsiteY486" fmla="*/ 827054 h 8197027"/>
              <a:gd name="connsiteX487" fmla="*/ 2466126 w 9961410"/>
              <a:gd name="connsiteY487" fmla="*/ 833738 h 8197027"/>
              <a:gd name="connsiteX488" fmla="*/ 2456101 w 9961410"/>
              <a:gd name="connsiteY488" fmla="*/ 835408 h 8197027"/>
              <a:gd name="connsiteX489" fmla="*/ 2454430 w 9961410"/>
              <a:gd name="connsiteY489" fmla="*/ 835408 h 8197027"/>
              <a:gd name="connsiteX490" fmla="*/ 2437722 w 9961410"/>
              <a:gd name="connsiteY490" fmla="*/ 830396 h 8197027"/>
              <a:gd name="connsiteX491" fmla="*/ 2427697 w 9961410"/>
              <a:gd name="connsiteY491" fmla="*/ 842092 h 8197027"/>
              <a:gd name="connsiteX492" fmla="*/ 2434380 w 9961410"/>
              <a:gd name="connsiteY492" fmla="*/ 843763 h 8197027"/>
              <a:gd name="connsiteX493" fmla="*/ 2436051 w 9961410"/>
              <a:gd name="connsiteY493" fmla="*/ 842092 h 8197027"/>
              <a:gd name="connsiteX494" fmla="*/ 2434380 w 9961410"/>
              <a:gd name="connsiteY494" fmla="*/ 853787 h 8197027"/>
              <a:gd name="connsiteX495" fmla="*/ 2424356 w 9961410"/>
              <a:gd name="connsiteY495" fmla="*/ 852117 h 8197027"/>
              <a:gd name="connsiteX496" fmla="*/ 2422685 w 9961410"/>
              <a:gd name="connsiteY496" fmla="*/ 862142 h 8197027"/>
              <a:gd name="connsiteX497" fmla="*/ 2417672 w 9961410"/>
              <a:gd name="connsiteY497" fmla="*/ 862142 h 8197027"/>
              <a:gd name="connsiteX498" fmla="*/ 2407647 w 9961410"/>
              <a:gd name="connsiteY498" fmla="*/ 852117 h 8197027"/>
              <a:gd name="connsiteX499" fmla="*/ 2390939 w 9961410"/>
              <a:gd name="connsiteY499" fmla="*/ 852117 h 8197027"/>
              <a:gd name="connsiteX500" fmla="*/ 2384256 w 9961410"/>
              <a:gd name="connsiteY500" fmla="*/ 853787 h 8197027"/>
              <a:gd name="connsiteX501" fmla="*/ 2367548 w 9961410"/>
              <a:gd name="connsiteY501" fmla="*/ 860471 h 8197027"/>
              <a:gd name="connsiteX502" fmla="*/ 2362535 w 9961410"/>
              <a:gd name="connsiteY502" fmla="*/ 867154 h 8197027"/>
              <a:gd name="connsiteX503" fmla="*/ 2355852 w 9961410"/>
              <a:gd name="connsiteY503" fmla="*/ 855458 h 8197027"/>
              <a:gd name="connsiteX504" fmla="*/ 2354181 w 9961410"/>
              <a:gd name="connsiteY504" fmla="*/ 855458 h 8197027"/>
              <a:gd name="connsiteX505" fmla="*/ 2342485 w 9961410"/>
              <a:gd name="connsiteY505" fmla="*/ 857129 h 8197027"/>
              <a:gd name="connsiteX506" fmla="*/ 2335802 w 9961410"/>
              <a:gd name="connsiteY506" fmla="*/ 862142 h 8197027"/>
              <a:gd name="connsiteX507" fmla="*/ 2329119 w 9961410"/>
              <a:gd name="connsiteY507" fmla="*/ 850446 h 8197027"/>
              <a:gd name="connsiteX508" fmla="*/ 2324107 w 9961410"/>
              <a:gd name="connsiteY508" fmla="*/ 860471 h 8197027"/>
              <a:gd name="connsiteX509" fmla="*/ 2324107 w 9961410"/>
              <a:gd name="connsiteY509" fmla="*/ 865483 h 8197027"/>
              <a:gd name="connsiteX510" fmla="*/ 2319094 w 9961410"/>
              <a:gd name="connsiteY510" fmla="*/ 867154 h 8197027"/>
              <a:gd name="connsiteX511" fmla="*/ 2299044 w 9961410"/>
              <a:gd name="connsiteY511" fmla="*/ 872166 h 8197027"/>
              <a:gd name="connsiteX512" fmla="*/ 2304057 w 9961410"/>
              <a:gd name="connsiteY512" fmla="*/ 865483 h 8197027"/>
              <a:gd name="connsiteX513" fmla="*/ 2292361 w 9961410"/>
              <a:gd name="connsiteY513" fmla="*/ 875508 h 8197027"/>
              <a:gd name="connsiteX514" fmla="*/ 2287348 w 9961410"/>
              <a:gd name="connsiteY514" fmla="*/ 848775 h 8197027"/>
              <a:gd name="connsiteX515" fmla="*/ 2267299 w 9961410"/>
              <a:gd name="connsiteY515" fmla="*/ 860471 h 8197027"/>
              <a:gd name="connsiteX516" fmla="*/ 2262286 w 9961410"/>
              <a:gd name="connsiteY516" fmla="*/ 855458 h 8197027"/>
              <a:gd name="connsiteX517" fmla="*/ 2252261 w 9961410"/>
              <a:gd name="connsiteY517" fmla="*/ 870496 h 8197027"/>
              <a:gd name="connsiteX518" fmla="*/ 2245578 w 9961410"/>
              <a:gd name="connsiteY518" fmla="*/ 848775 h 8197027"/>
              <a:gd name="connsiteX519" fmla="*/ 2235553 w 9961410"/>
              <a:gd name="connsiteY519" fmla="*/ 855458 h 8197027"/>
              <a:gd name="connsiteX520" fmla="*/ 2215503 w 9961410"/>
              <a:gd name="connsiteY520" fmla="*/ 853787 h 8197027"/>
              <a:gd name="connsiteX521" fmla="*/ 2210491 w 9961410"/>
              <a:gd name="connsiteY521" fmla="*/ 848775 h 8197027"/>
              <a:gd name="connsiteX522" fmla="*/ 2208820 w 9961410"/>
              <a:gd name="connsiteY522" fmla="*/ 842092 h 8197027"/>
              <a:gd name="connsiteX523" fmla="*/ 2197124 w 9961410"/>
              <a:gd name="connsiteY523" fmla="*/ 832067 h 8197027"/>
              <a:gd name="connsiteX524" fmla="*/ 2192112 w 9961410"/>
              <a:gd name="connsiteY524" fmla="*/ 827054 h 8197027"/>
              <a:gd name="connsiteX525" fmla="*/ 2187099 w 9961410"/>
              <a:gd name="connsiteY525" fmla="*/ 815359 h 8197027"/>
              <a:gd name="connsiteX526" fmla="*/ 2197124 w 9961410"/>
              <a:gd name="connsiteY526" fmla="*/ 810346 h 8197027"/>
              <a:gd name="connsiteX527" fmla="*/ 2190441 w 9961410"/>
              <a:gd name="connsiteY527" fmla="*/ 793638 h 8197027"/>
              <a:gd name="connsiteX528" fmla="*/ 2183758 w 9961410"/>
              <a:gd name="connsiteY528" fmla="*/ 803663 h 8197027"/>
              <a:gd name="connsiteX529" fmla="*/ 2178745 w 9961410"/>
              <a:gd name="connsiteY529" fmla="*/ 796980 h 8197027"/>
              <a:gd name="connsiteX530" fmla="*/ 2168721 w 9961410"/>
              <a:gd name="connsiteY530" fmla="*/ 801992 h 8197027"/>
              <a:gd name="connsiteX531" fmla="*/ 2158696 w 9961410"/>
              <a:gd name="connsiteY531" fmla="*/ 800321 h 8197027"/>
              <a:gd name="connsiteX532" fmla="*/ 2168721 w 9961410"/>
              <a:gd name="connsiteY532" fmla="*/ 771917 h 8197027"/>
              <a:gd name="connsiteX533" fmla="*/ 2152012 w 9961410"/>
              <a:gd name="connsiteY533" fmla="*/ 770247 h 8197027"/>
              <a:gd name="connsiteX534" fmla="*/ 2158696 w 9961410"/>
              <a:gd name="connsiteY534" fmla="*/ 760222 h 8197027"/>
              <a:gd name="connsiteX535" fmla="*/ 2148671 w 9961410"/>
              <a:gd name="connsiteY535" fmla="*/ 760222 h 8197027"/>
              <a:gd name="connsiteX536" fmla="*/ 2147000 w 9961410"/>
              <a:gd name="connsiteY536" fmla="*/ 761892 h 8197027"/>
              <a:gd name="connsiteX537" fmla="*/ 2147000 w 9961410"/>
              <a:gd name="connsiteY537" fmla="*/ 771917 h 8197027"/>
              <a:gd name="connsiteX538" fmla="*/ 2140317 w 9961410"/>
              <a:gd name="connsiteY538" fmla="*/ 776930 h 8197027"/>
              <a:gd name="connsiteX539" fmla="*/ 2141987 w 9961410"/>
              <a:gd name="connsiteY539" fmla="*/ 761892 h 8197027"/>
              <a:gd name="connsiteX540" fmla="*/ 2131963 w 9961410"/>
              <a:gd name="connsiteY540" fmla="*/ 756880 h 8197027"/>
              <a:gd name="connsiteX541" fmla="*/ 2121938 w 9961410"/>
              <a:gd name="connsiteY541" fmla="*/ 750197 h 8197027"/>
              <a:gd name="connsiteX542" fmla="*/ 2126950 w 9961410"/>
              <a:gd name="connsiteY542" fmla="*/ 743514 h 8197027"/>
              <a:gd name="connsiteX543" fmla="*/ 2133633 w 9961410"/>
              <a:gd name="connsiteY543" fmla="*/ 738501 h 8197027"/>
              <a:gd name="connsiteX544" fmla="*/ 2131963 w 9961410"/>
              <a:gd name="connsiteY544" fmla="*/ 728476 h 8197027"/>
              <a:gd name="connsiteX545" fmla="*/ 2133633 w 9961410"/>
              <a:gd name="connsiteY545" fmla="*/ 723464 h 8197027"/>
              <a:gd name="connsiteX546" fmla="*/ 2118596 w 9961410"/>
              <a:gd name="connsiteY546" fmla="*/ 728476 h 8197027"/>
              <a:gd name="connsiteX547" fmla="*/ 2118596 w 9961410"/>
              <a:gd name="connsiteY547" fmla="*/ 708426 h 8197027"/>
              <a:gd name="connsiteX548" fmla="*/ 2138646 w 9961410"/>
              <a:gd name="connsiteY548" fmla="*/ 720122 h 8197027"/>
              <a:gd name="connsiteX549" fmla="*/ 2133633 w 9961410"/>
              <a:gd name="connsiteY549" fmla="*/ 696731 h 8197027"/>
              <a:gd name="connsiteX550" fmla="*/ 2118596 w 9961410"/>
              <a:gd name="connsiteY550" fmla="*/ 696731 h 8197027"/>
              <a:gd name="connsiteX551" fmla="*/ 2113584 w 9961410"/>
              <a:gd name="connsiteY551" fmla="*/ 698401 h 8197027"/>
              <a:gd name="connsiteX552" fmla="*/ 2111913 w 9961410"/>
              <a:gd name="connsiteY552" fmla="*/ 691718 h 8197027"/>
              <a:gd name="connsiteX553" fmla="*/ 2113584 w 9961410"/>
              <a:gd name="connsiteY553" fmla="*/ 680022 h 8197027"/>
              <a:gd name="connsiteX554" fmla="*/ 2120267 w 9961410"/>
              <a:gd name="connsiteY554" fmla="*/ 663314 h 8197027"/>
              <a:gd name="connsiteX555" fmla="*/ 2126950 w 9961410"/>
              <a:gd name="connsiteY555" fmla="*/ 653289 h 8197027"/>
              <a:gd name="connsiteX556" fmla="*/ 2120267 w 9961410"/>
              <a:gd name="connsiteY556" fmla="*/ 653289 h 8197027"/>
              <a:gd name="connsiteX557" fmla="*/ 2120267 w 9961410"/>
              <a:gd name="connsiteY557" fmla="*/ 648277 h 8197027"/>
              <a:gd name="connsiteX558" fmla="*/ 2130292 w 9961410"/>
              <a:gd name="connsiteY558" fmla="*/ 648277 h 8197027"/>
              <a:gd name="connsiteX559" fmla="*/ 2141987 w 9961410"/>
              <a:gd name="connsiteY559" fmla="*/ 626556 h 8197027"/>
              <a:gd name="connsiteX560" fmla="*/ 2130292 w 9961410"/>
              <a:gd name="connsiteY560" fmla="*/ 628227 h 8197027"/>
              <a:gd name="connsiteX561" fmla="*/ 2128621 w 9961410"/>
              <a:gd name="connsiteY561" fmla="*/ 616531 h 8197027"/>
              <a:gd name="connsiteX562" fmla="*/ 2138646 w 9961410"/>
              <a:gd name="connsiteY562" fmla="*/ 614861 h 8197027"/>
              <a:gd name="connsiteX563" fmla="*/ 2143658 w 9961410"/>
              <a:gd name="connsiteY563" fmla="*/ 599823 h 8197027"/>
              <a:gd name="connsiteX564" fmla="*/ 2153683 w 9961410"/>
              <a:gd name="connsiteY564" fmla="*/ 598152 h 8197027"/>
              <a:gd name="connsiteX565" fmla="*/ 2160366 w 9961410"/>
              <a:gd name="connsiteY565" fmla="*/ 588128 h 8197027"/>
              <a:gd name="connsiteX566" fmla="*/ 2165379 w 9961410"/>
              <a:gd name="connsiteY566" fmla="*/ 573090 h 8197027"/>
              <a:gd name="connsiteX567" fmla="*/ 2170391 w 9961410"/>
              <a:gd name="connsiteY567" fmla="*/ 579773 h 8197027"/>
              <a:gd name="connsiteX568" fmla="*/ 2180416 w 9961410"/>
              <a:gd name="connsiteY568" fmla="*/ 579773 h 8197027"/>
              <a:gd name="connsiteX569" fmla="*/ 2180416 w 9961410"/>
              <a:gd name="connsiteY569" fmla="*/ 569749 h 8197027"/>
              <a:gd name="connsiteX570" fmla="*/ 2170391 w 9961410"/>
              <a:gd name="connsiteY570" fmla="*/ 569749 h 8197027"/>
              <a:gd name="connsiteX571" fmla="*/ 2163708 w 9961410"/>
              <a:gd name="connsiteY571" fmla="*/ 564736 h 8197027"/>
              <a:gd name="connsiteX572" fmla="*/ 2158696 w 9961410"/>
              <a:gd name="connsiteY572" fmla="*/ 554711 h 8197027"/>
              <a:gd name="connsiteX573" fmla="*/ 2168721 w 9961410"/>
              <a:gd name="connsiteY573" fmla="*/ 559724 h 8197027"/>
              <a:gd name="connsiteX574" fmla="*/ 2173733 w 9961410"/>
              <a:gd name="connsiteY574" fmla="*/ 558053 h 8197027"/>
              <a:gd name="connsiteX575" fmla="*/ 2178745 w 9961410"/>
              <a:gd name="connsiteY575" fmla="*/ 558053 h 8197027"/>
              <a:gd name="connsiteX576" fmla="*/ 2177075 w 9961410"/>
              <a:gd name="connsiteY576" fmla="*/ 553040 h 8197027"/>
              <a:gd name="connsiteX577" fmla="*/ 2157025 w 9961410"/>
              <a:gd name="connsiteY577" fmla="*/ 546357 h 8197027"/>
              <a:gd name="connsiteX578" fmla="*/ 2158696 w 9961410"/>
              <a:gd name="connsiteY578" fmla="*/ 531320 h 8197027"/>
              <a:gd name="connsiteX579" fmla="*/ 2168721 w 9961410"/>
              <a:gd name="connsiteY579" fmla="*/ 536332 h 8197027"/>
              <a:gd name="connsiteX580" fmla="*/ 2167050 w 9961410"/>
              <a:gd name="connsiteY580" fmla="*/ 538003 h 8197027"/>
              <a:gd name="connsiteX581" fmla="*/ 2172062 w 9961410"/>
              <a:gd name="connsiteY581" fmla="*/ 532991 h 8197027"/>
              <a:gd name="connsiteX582" fmla="*/ 2187099 w 9961410"/>
              <a:gd name="connsiteY582" fmla="*/ 532991 h 8197027"/>
              <a:gd name="connsiteX583" fmla="*/ 2187099 w 9961410"/>
              <a:gd name="connsiteY583" fmla="*/ 531320 h 8197027"/>
              <a:gd name="connsiteX584" fmla="*/ 2175404 w 9961410"/>
              <a:gd name="connsiteY584" fmla="*/ 526307 h 8197027"/>
              <a:gd name="connsiteX585" fmla="*/ 2202137 w 9961410"/>
              <a:gd name="connsiteY585" fmla="*/ 519624 h 8197027"/>
              <a:gd name="connsiteX586" fmla="*/ 2200466 w 9961410"/>
              <a:gd name="connsiteY586" fmla="*/ 512941 h 8197027"/>
              <a:gd name="connsiteX587" fmla="*/ 2198795 w 9961410"/>
              <a:gd name="connsiteY587" fmla="*/ 502916 h 8197027"/>
              <a:gd name="connsiteX588" fmla="*/ 2215503 w 9961410"/>
              <a:gd name="connsiteY588" fmla="*/ 497903 h 8197027"/>
              <a:gd name="connsiteX589" fmla="*/ 2215503 w 9961410"/>
              <a:gd name="connsiteY589" fmla="*/ 486208 h 8197027"/>
              <a:gd name="connsiteX590" fmla="*/ 2208820 w 9961410"/>
              <a:gd name="connsiteY590" fmla="*/ 486208 h 8197027"/>
              <a:gd name="connsiteX591" fmla="*/ 2210491 w 9961410"/>
              <a:gd name="connsiteY591" fmla="*/ 492891 h 8197027"/>
              <a:gd name="connsiteX592" fmla="*/ 2208820 w 9961410"/>
              <a:gd name="connsiteY592" fmla="*/ 494562 h 8197027"/>
              <a:gd name="connsiteX593" fmla="*/ 2198795 w 9961410"/>
              <a:gd name="connsiteY593" fmla="*/ 489549 h 8197027"/>
              <a:gd name="connsiteX594" fmla="*/ 2198795 w 9961410"/>
              <a:gd name="connsiteY594" fmla="*/ 482866 h 8197027"/>
              <a:gd name="connsiteX595" fmla="*/ 2208820 w 9961410"/>
              <a:gd name="connsiteY595" fmla="*/ 481195 h 8197027"/>
              <a:gd name="connsiteX596" fmla="*/ 2215503 w 9961410"/>
              <a:gd name="connsiteY596" fmla="*/ 476183 h 8197027"/>
              <a:gd name="connsiteX597" fmla="*/ 2225528 w 9961410"/>
              <a:gd name="connsiteY597" fmla="*/ 471170 h 8197027"/>
              <a:gd name="connsiteX598" fmla="*/ 2225528 w 9961410"/>
              <a:gd name="connsiteY598" fmla="*/ 461145 h 8197027"/>
              <a:gd name="connsiteX599" fmla="*/ 2232212 w 9961410"/>
              <a:gd name="connsiteY599" fmla="*/ 462816 h 8197027"/>
              <a:gd name="connsiteX600" fmla="*/ 2253932 w 9961410"/>
              <a:gd name="connsiteY600" fmla="*/ 457804 h 8197027"/>
              <a:gd name="connsiteX601" fmla="*/ 2275653 w 9961410"/>
              <a:gd name="connsiteY601" fmla="*/ 451121 h 8197027"/>
              <a:gd name="connsiteX602" fmla="*/ 2275653 w 9961410"/>
              <a:gd name="connsiteY602" fmla="*/ 449450 h 8197027"/>
              <a:gd name="connsiteX603" fmla="*/ 2268970 w 9961410"/>
              <a:gd name="connsiteY603" fmla="*/ 439425 h 8197027"/>
              <a:gd name="connsiteX604" fmla="*/ 2285678 w 9961410"/>
              <a:gd name="connsiteY604" fmla="*/ 434412 h 8197027"/>
              <a:gd name="connsiteX605" fmla="*/ 2290690 w 9961410"/>
              <a:gd name="connsiteY605" fmla="*/ 432742 h 8197027"/>
              <a:gd name="connsiteX606" fmla="*/ 2305728 w 9961410"/>
              <a:gd name="connsiteY606" fmla="*/ 431071 h 8197027"/>
              <a:gd name="connsiteX607" fmla="*/ 2317423 w 9961410"/>
              <a:gd name="connsiteY607" fmla="*/ 424387 h 8197027"/>
              <a:gd name="connsiteX608" fmla="*/ 2329119 w 9961410"/>
              <a:gd name="connsiteY608" fmla="*/ 422717 h 8197027"/>
              <a:gd name="connsiteX609" fmla="*/ 2340815 w 9961410"/>
              <a:gd name="connsiteY609" fmla="*/ 421046 h 8197027"/>
              <a:gd name="connsiteX610" fmla="*/ 2372560 w 9961410"/>
              <a:gd name="connsiteY610" fmla="*/ 411021 h 8197027"/>
              <a:gd name="connsiteX611" fmla="*/ 2382585 w 9961410"/>
              <a:gd name="connsiteY611" fmla="*/ 409350 h 8197027"/>
              <a:gd name="connsiteX612" fmla="*/ 2389268 w 9961410"/>
              <a:gd name="connsiteY612" fmla="*/ 419375 h 8197027"/>
              <a:gd name="connsiteX613" fmla="*/ 2395952 w 9961410"/>
              <a:gd name="connsiteY613" fmla="*/ 421046 h 8197027"/>
              <a:gd name="connsiteX614" fmla="*/ 2375902 w 9961410"/>
              <a:gd name="connsiteY614" fmla="*/ 422717 h 8197027"/>
              <a:gd name="connsiteX615" fmla="*/ 2375902 w 9961410"/>
              <a:gd name="connsiteY615" fmla="*/ 427729 h 8197027"/>
              <a:gd name="connsiteX616" fmla="*/ 2385927 w 9961410"/>
              <a:gd name="connsiteY616" fmla="*/ 427729 h 8197027"/>
              <a:gd name="connsiteX617" fmla="*/ 2392610 w 9961410"/>
              <a:gd name="connsiteY617" fmla="*/ 432742 h 8197027"/>
              <a:gd name="connsiteX618" fmla="*/ 2392610 w 9961410"/>
              <a:gd name="connsiteY618" fmla="*/ 437754 h 8197027"/>
              <a:gd name="connsiteX619" fmla="*/ 2397622 w 9961410"/>
              <a:gd name="connsiteY619" fmla="*/ 432742 h 8197027"/>
              <a:gd name="connsiteX620" fmla="*/ 2404306 w 9961410"/>
              <a:gd name="connsiteY620" fmla="*/ 426058 h 8197027"/>
              <a:gd name="connsiteX621" fmla="*/ 2404306 w 9961410"/>
              <a:gd name="connsiteY621" fmla="*/ 419375 h 8197027"/>
              <a:gd name="connsiteX622" fmla="*/ 2421014 w 9961410"/>
              <a:gd name="connsiteY622" fmla="*/ 414363 h 8197027"/>
              <a:gd name="connsiteX623" fmla="*/ 2431039 w 9961410"/>
              <a:gd name="connsiteY623" fmla="*/ 419375 h 8197027"/>
              <a:gd name="connsiteX624" fmla="*/ 2429368 w 9961410"/>
              <a:gd name="connsiteY624" fmla="*/ 429400 h 8197027"/>
              <a:gd name="connsiteX625" fmla="*/ 2449418 w 9961410"/>
              <a:gd name="connsiteY625" fmla="*/ 431071 h 8197027"/>
              <a:gd name="connsiteX626" fmla="*/ 2447747 w 9961410"/>
              <a:gd name="connsiteY626" fmla="*/ 447779 h 8197027"/>
              <a:gd name="connsiteX627" fmla="*/ 2474480 w 9961410"/>
              <a:gd name="connsiteY627" fmla="*/ 459475 h 8197027"/>
              <a:gd name="connsiteX628" fmla="*/ 2464455 w 9961410"/>
              <a:gd name="connsiteY628" fmla="*/ 469500 h 8197027"/>
              <a:gd name="connsiteX629" fmla="*/ 2486176 w 9961410"/>
              <a:gd name="connsiteY629" fmla="*/ 476183 h 8197027"/>
              <a:gd name="connsiteX630" fmla="*/ 2466126 w 9961410"/>
              <a:gd name="connsiteY630" fmla="*/ 481195 h 8197027"/>
              <a:gd name="connsiteX631" fmla="*/ 2472809 w 9961410"/>
              <a:gd name="connsiteY631" fmla="*/ 482866 h 8197027"/>
              <a:gd name="connsiteX632" fmla="*/ 2479492 w 9961410"/>
              <a:gd name="connsiteY632" fmla="*/ 487879 h 8197027"/>
              <a:gd name="connsiteX633" fmla="*/ 2477822 w 9961410"/>
              <a:gd name="connsiteY633" fmla="*/ 494562 h 8197027"/>
              <a:gd name="connsiteX634" fmla="*/ 2497871 w 9961410"/>
              <a:gd name="connsiteY634" fmla="*/ 492891 h 8197027"/>
              <a:gd name="connsiteX635" fmla="*/ 2492859 w 9961410"/>
              <a:gd name="connsiteY635" fmla="*/ 504587 h 8197027"/>
              <a:gd name="connsiteX636" fmla="*/ 2497871 w 9961410"/>
              <a:gd name="connsiteY636" fmla="*/ 506258 h 8197027"/>
              <a:gd name="connsiteX637" fmla="*/ 2512909 w 9961410"/>
              <a:gd name="connsiteY637" fmla="*/ 504587 h 8197027"/>
              <a:gd name="connsiteX638" fmla="*/ 2522934 w 9961410"/>
              <a:gd name="connsiteY638" fmla="*/ 516282 h 8197027"/>
              <a:gd name="connsiteX639" fmla="*/ 2516251 w 9961410"/>
              <a:gd name="connsiteY639" fmla="*/ 522966 h 8197027"/>
              <a:gd name="connsiteX640" fmla="*/ 2504555 w 9961410"/>
              <a:gd name="connsiteY640" fmla="*/ 543016 h 8197027"/>
              <a:gd name="connsiteX641" fmla="*/ 2504555 w 9961410"/>
              <a:gd name="connsiteY641" fmla="*/ 548028 h 8197027"/>
              <a:gd name="connsiteX642" fmla="*/ 2519592 w 9961410"/>
              <a:gd name="connsiteY642" fmla="*/ 553040 h 8197027"/>
              <a:gd name="connsiteX643" fmla="*/ 2531288 w 9961410"/>
              <a:gd name="connsiteY643" fmla="*/ 551370 h 8197027"/>
              <a:gd name="connsiteX644" fmla="*/ 2541313 w 9961410"/>
              <a:gd name="connsiteY644" fmla="*/ 551370 h 8197027"/>
              <a:gd name="connsiteX645" fmla="*/ 2553008 w 9961410"/>
              <a:gd name="connsiteY645" fmla="*/ 549699 h 8197027"/>
              <a:gd name="connsiteX646" fmla="*/ 2546325 w 9961410"/>
              <a:gd name="connsiteY646" fmla="*/ 564736 h 8197027"/>
              <a:gd name="connsiteX647" fmla="*/ 2547996 w 9961410"/>
              <a:gd name="connsiteY647" fmla="*/ 574761 h 8197027"/>
              <a:gd name="connsiteX648" fmla="*/ 2549667 w 9961410"/>
              <a:gd name="connsiteY648" fmla="*/ 579773 h 8197027"/>
              <a:gd name="connsiteX649" fmla="*/ 2549667 w 9961410"/>
              <a:gd name="connsiteY649" fmla="*/ 591469 h 8197027"/>
              <a:gd name="connsiteX650" fmla="*/ 2529617 w 9961410"/>
              <a:gd name="connsiteY650" fmla="*/ 606507 h 8197027"/>
              <a:gd name="connsiteX651" fmla="*/ 2539642 w 9961410"/>
              <a:gd name="connsiteY651" fmla="*/ 606507 h 8197027"/>
              <a:gd name="connsiteX652" fmla="*/ 2541313 w 9961410"/>
              <a:gd name="connsiteY652" fmla="*/ 611519 h 8197027"/>
              <a:gd name="connsiteX653" fmla="*/ 2551338 w 9961410"/>
              <a:gd name="connsiteY653" fmla="*/ 609848 h 8197027"/>
              <a:gd name="connsiteX654" fmla="*/ 2556350 w 9961410"/>
              <a:gd name="connsiteY654" fmla="*/ 609848 h 8197027"/>
              <a:gd name="connsiteX655" fmla="*/ 2556350 w 9961410"/>
              <a:gd name="connsiteY655" fmla="*/ 616531 h 8197027"/>
              <a:gd name="connsiteX656" fmla="*/ 2541313 w 9961410"/>
              <a:gd name="connsiteY656" fmla="*/ 626556 h 8197027"/>
              <a:gd name="connsiteX657" fmla="*/ 2542983 w 9961410"/>
              <a:gd name="connsiteY657" fmla="*/ 628227 h 8197027"/>
              <a:gd name="connsiteX658" fmla="*/ 2544654 w 9961410"/>
              <a:gd name="connsiteY658" fmla="*/ 638252 h 8197027"/>
              <a:gd name="connsiteX659" fmla="*/ 2534629 w 9961410"/>
              <a:gd name="connsiteY659" fmla="*/ 644935 h 8197027"/>
              <a:gd name="connsiteX660" fmla="*/ 2536300 w 9961410"/>
              <a:gd name="connsiteY660" fmla="*/ 649948 h 8197027"/>
              <a:gd name="connsiteX661" fmla="*/ 2556350 w 9961410"/>
              <a:gd name="connsiteY661" fmla="*/ 654960 h 8197027"/>
              <a:gd name="connsiteX662" fmla="*/ 2566375 w 9961410"/>
              <a:gd name="connsiteY662" fmla="*/ 666656 h 8197027"/>
              <a:gd name="connsiteX663" fmla="*/ 2534629 w 9961410"/>
              <a:gd name="connsiteY663" fmla="*/ 676681 h 8197027"/>
              <a:gd name="connsiteX664" fmla="*/ 2544654 w 9961410"/>
              <a:gd name="connsiteY664" fmla="*/ 671668 h 8197027"/>
              <a:gd name="connsiteX665" fmla="*/ 3436871 w 9961410"/>
              <a:gd name="connsiteY665" fmla="*/ 688377 h 8197027"/>
              <a:gd name="connsiteX666" fmla="*/ 3448566 w 9961410"/>
              <a:gd name="connsiteY666" fmla="*/ 698401 h 8197027"/>
              <a:gd name="connsiteX667" fmla="*/ 3438541 w 9961410"/>
              <a:gd name="connsiteY667" fmla="*/ 696731 h 8197027"/>
              <a:gd name="connsiteX668" fmla="*/ 3416821 w 9961410"/>
              <a:gd name="connsiteY668" fmla="*/ 716780 h 8197027"/>
              <a:gd name="connsiteX669" fmla="*/ 3415150 w 9961410"/>
              <a:gd name="connsiteY669" fmla="*/ 726805 h 8197027"/>
              <a:gd name="connsiteX670" fmla="*/ 3425175 w 9961410"/>
              <a:gd name="connsiteY670" fmla="*/ 721793 h 8197027"/>
              <a:gd name="connsiteX671" fmla="*/ 3435200 w 9961410"/>
              <a:gd name="connsiteY671" fmla="*/ 721793 h 8197027"/>
              <a:gd name="connsiteX672" fmla="*/ 3436871 w 9961410"/>
              <a:gd name="connsiteY672" fmla="*/ 723464 h 8197027"/>
              <a:gd name="connsiteX673" fmla="*/ 3436871 w 9961410"/>
              <a:gd name="connsiteY673" fmla="*/ 733489 h 8197027"/>
              <a:gd name="connsiteX674" fmla="*/ 3421833 w 9961410"/>
              <a:gd name="connsiteY674" fmla="*/ 733489 h 8197027"/>
              <a:gd name="connsiteX675" fmla="*/ 3420162 w 9961410"/>
              <a:gd name="connsiteY675" fmla="*/ 735159 h 8197027"/>
              <a:gd name="connsiteX676" fmla="*/ 3408467 w 9961410"/>
              <a:gd name="connsiteY676" fmla="*/ 751868 h 8197027"/>
              <a:gd name="connsiteX677" fmla="*/ 3401784 w 9961410"/>
              <a:gd name="connsiteY677" fmla="*/ 745184 h 8197027"/>
              <a:gd name="connsiteX678" fmla="*/ 3403454 w 9961410"/>
              <a:gd name="connsiteY678" fmla="*/ 735159 h 8197027"/>
              <a:gd name="connsiteX679" fmla="*/ 3393429 w 9961410"/>
              <a:gd name="connsiteY679" fmla="*/ 736830 h 8197027"/>
              <a:gd name="connsiteX680" fmla="*/ 3393429 w 9961410"/>
              <a:gd name="connsiteY680" fmla="*/ 746855 h 8197027"/>
              <a:gd name="connsiteX681" fmla="*/ 3373379 w 9961410"/>
              <a:gd name="connsiteY681" fmla="*/ 741843 h 8197027"/>
              <a:gd name="connsiteX682" fmla="*/ 3378392 w 9961410"/>
              <a:gd name="connsiteY682" fmla="*/ 748526 h 8197027"/>
              <a:gd name="connsiteX683" fmla="*/ 3390088 w 9961410"/>
              <a:gd name="connsiteY683" fmla="*/ 760222 h 8197027"/>
              <a:gd name="connsiteX684" fmla="*/ 3395100 w 9961410"/>
              <a:gd name="connsiteY684" fmla="*/ 760222 h 8197027"/>
              <a:gd name="connsiteX685" fmla="*/ 3401784 w 9961410"/>
              <a:gd name="connsiteY685" fmla="*/ 771917 h 8197027"/>
              <a:gd name="connsiteX686" fmla="*/ 3390088 w 9961410"/>
              <a:gd name="connsiteY686" fmla="*/ 771917 h 8197027"/>
              <a:gd name="connsiteX687" fmla="*/ 3395100 w 9961410"/>
              <a:gd name="connsiteY687" fmla="*/ 781942 h 8197027"/>
              <a:gd name="connsiteX688" fmla="*/ 3393429 w 9961410"/>
              <a:gd name="connsiteY688" fmla="*/ 786955 h 8197027"/>
              <a:gd name="connsiteX689" fmla="*/ 3388417 w 9961410"/>
              <a:gd name="connsiteY689" fmla="*/ 785284 h 8197027"/>
              <a:gd name="connsiteX690" fmla="*/ 3383404 w 9961410"/>
              <a:gd name="connsiteY690" fmla="*/ 790296 h 8197027"/>
              <a:gd name="connsiteX691" fmla="*/ 3388417 w 9961410"/>
              <a:gd name="connsiteY691" fmla="*/ 795309 h 8197027"/>
              <a:gd name="connsiteX692" fmla="*/ 3390088 w 9961410"/>
              <a:gd name="connsiteY692" fmla="*/ 800321 h 8197027"/>
              <a:gd name="connsiteX693" fmla="*/ 3385075 w 9961410"/>
              <a:gd name="connsiteY693" fmla="*/ 801992 h 8197027"/>
              <a:gd name="connsiteX694" fmla="*/ 3383404 w 9961410"/>
              <a:gd name="connsiteY694" fmla="*/ 801992 h 8197027"/>
              <a:gd name="connsiteX695" fmla="*/ 3373379 w 9961410"/>
              <a:gd name="connsiteY695" fmla="*/ 796980 h 8197027"/>
              <a:gd name="connsiteX696" fmla="*/ 3358342 w 9961410"/>
              <a:gd name="connsiteY696" fmla="*/ 812017 h 8197027"/>
              <a:gd name="connsiteX697" fmla="*/ 3353330 w 9961410"/>
              <a:gd name="connsiteY697" fmla="*/ 823713 h 8197027"/>
              <a:gd name="connsiteX698" fmla="*/ 3363355 w 9961410"/>
              <a:gd name="connsiteY698" fmla="*/ 818700 h 8197027"/>
              <a:gd name="connsiteX699" fmla="*/ 3361684 w 9961410"/>
              <a:gd name="connsiteY699" fmla="*/ 825384 h 8197027"/>
              <a:gd name="connsiteX700" fmla="*/ 3356671 w 9961410"/>
              <a:gd name="connsiteY700" fmla="*/ 827054 h 8197027"/>
              <a:gd name="connsiteX701" fmla="*/ 3355001 w 9961410"/>
              <a:gd name="connsiteY701" fmla="*/ 833738 h 8197027"/>
              <a:gd name="connsiteX702" fmla="*/ 3344976 w 9961410"/>
              <a:gd name="connsiteY702" fmla="*/ 835408 h 8197027"/>
              <a:gd name="connsiteX703" fmla="*/ 3341634 w 9961410"/>
              <a:gd name="connsiteY703" fmla="*/ 835408 h 8197027"/>
              <a:gd name="connsiteX704" fmla="*/ 3324926 w 9961410"/>
              <a:gd name="connsiteY704" fmla="*/ 830396 h 8197027"/>
              <a:gd name="connsiteX705" fmla="*/ 3314901 w 9961410"/>
              <a:gd name="connsiteY705" fmla="*/ 842092 h 8197027"/>
              <a:gd name="connsiteX706" fmla="*/ 3321584 w 9961410"/>
              <a:gd name="connsiteY706" fmla="*/ 843763 h 8197027"/>
              <a:gd name="connsiteX707" fmla="*/ 3323255 w 9961410"/>
              <a:gd name="connsiteY707" fmla="*/ 842092 h 8197027"/>
              <a:gd name="connsiteX708" fmla="*/ 3321584 w 9961410"/>
              <a:gd name="connsiteY708" fmla="*/ 853787 h 8197027"/>
              <a:gd name="connsiteX709" fmla="*/ 3311559 w 9961410"/>
              <a:gd name="connsiteY709" fmla="*/ 852117 h 8197027"/>
              <a:gd name="connsiteX710" fmla="*/ 3309889 w 9961410"/>
              <a:gd name="connsiteY710" fmla="*/ 862142 h 8197027"/>
              <a:gd name="connsiteX711" fmla="*/ 3304876 w 9961410"/>
              <a:gd name="connsiteY711" fmla="*/ 862142 h 8197027"/>
              <a:gd name="connsiteX712" fmla="*/ 3294851 w 9961410"/>
              <a:gd name="connsiteY712" fmla="*/ 852117 h 8197027"/>
              <a:gd name="connsiteX713" fmla="*/ 3278143 w 9961410"/>
              <a:gd name="connsiteY713" fmla="*/ 852117 h 8197027"/>
              <a:gd name="connsiteX714" fmla="*/ 3271460 w 9961410"/>
              <a:gd name="connsiteY714" fmla="*/ 853787 h 8197027"/>
              <a:gd name="connsiteX715" fmla="*/ 3254752 w 9961410"/>
              <a:gd name="connsiteY715" fmla="*/ 860471 h 8197027"/>
              <a:gd name="connsiteX716" fmla="*/ 3249739 w 9961410"/>
              <a:gd name="connsiteY716" fmla="*/ 867154 h 8197027"/>
              <a:gd name="connsiteX717" fmla="*/ 3243056 w 9961410"/>
              <a:gd name="connsiteY717" fmla="*/ 855458 h 8197027"/>
              <a:gd name="connsiteX718" fmla="*/ 3241385 w 9961410"/>
              <a:gd name="connsiteY718" fmla="*/ 855458 h 8197027"/>
              <a:gd name="connsiteX719" fmla="*/ 3229689 w 9961410"/>
              <a:gd name="connsiteY719" fmla="*/ 857129 h 8197027"/>
              <a:gd name="connsiteX720" fmla="*/ 3223006 w 9961410"/>
              <a:gd name="connsiteY720" fmla="*/ 862142 h 8197027"/>
              <a:gd name="connsiteX721" fmla="*/ 3216323 w 9961410"/>
              <a:gd name="connsiteY721" fmla="*/ 850446 h 8197027"/>
              <a:gd name="connsiteX722" fmla="*/ 3211310 w 9961410"/>
              <a:gd name="connsiteY722" fmla="*/ 860471 h 8197027"/>
              <a:gd name="connsiteX723" fmla="*/ 3211310 w 9961410"/>
              <a:gd name="connsiteY723" fmla="*/ 865483 h 8197027"/>
              <a:gd name="connsiteX724" fmla="*/ 3206298 w 9961410"/>
              <a:gd name="connsiteY724" fmla="*/ 867154 h 8197027"/>
              <a:gd name="connsiteX725" fmla="*/ 3186248 w 9961410"/>
              <a:gd name="connsiteY725" fmla="*/ 872166 h 8197027"/>
              <a:gd name="connsiteX726" fmla="*/ 3191260 w 9961410"/>
              <a:gd name="connsiteY726" fmla="*/ 865483 h 8197027"/>
              <a:gd name="connsiteX727" fmla="*/ 3179565 w 9961410"/>
              <a:gd name="connsiteY727" fmla="*/ 875508 h 8197027"/>
              <a:gd name="connsiteX728" fmla="*/ 3174552 w 9961410"/>
              <a:gd name="connsiteY728" fmla="*/ 848775 h 8197027"/>
              <a:gd name="connsiteX729" fmla="*/ 3154503 w 9961410"/>
              <a:gd name="connsiteY729" fmla="*/ 860471 h 8197027"/>
              <a:gd name="connsiteX730" fmla="*/ 3149490 w 9961410"/>
              <a:gd name="connsiteY730" fmla="*/ 855458 h 8197027"/>
              <a:gd name="connsiteX731" fmla="*/ 3139465 w 9961410"/>
              <a:gd name="connsiteY731" fmla="*/ 870496 h 8197027"/>
              <a:gd name="connsiteX732" fmla="*/ 3132782 w 9961410"/>
              <a:gd name="connsiteY732" fmla="*/ 848775 h 8197027"/>
              <a:gd name="connsiteX733" fmla="*/ 3122757 w 9961410"/>
              <a:gd name="connsiteY733" fmla="*/ 855458 h 8197027"/>
              <a:gd name="connsiteX734" fmla="*/ 3102707 w 9961410"/>
              <a:gd name="connsiteY734" fmla="*/ 853787 h 8197027"/>
              <a:gd name="connsiteX735" fmla="*/ 3097695 w 9961410"/>
              <a:gd name="connsiteY735" fmla="*/ 848775 h 8197027"/>
              <a:gd name="connsiteX736" fmla="*/ 3096024 w 9961410"/>
              <a:gd name="connsiteY736" fmla="*/ 842092 h 8197027"/>
              <a:gd name="connsiteX737" fmla="*/ 3084328 w 9961410"/>
              <a:gd name="connsiteY737" fmla="*/ 832067 h 8197027"/>
              <a:gd name="connsiteX738" fmla="*/ 3079316 w 9961410"/>
              <a:gd name="connsiteY738" fmla="*/ 827054 h 8197027"/>
              <a:gd name="connsiteX739" fmla="*/ 3074303 w 9961410"/>
              <a:gd name="connsiteY739" fmla="*/ 815359 h 8197027"/>
              <a:gd name="connsiteX740" fmla="*/ 3084328 w 9961410"/>
              <a:gd name="connsiteY740" fmla="*/ 810346 h 8197027"/>
              <a:gd name="connsiteX741" fmla="*/ 3077645 w 9961410"/>
              <a:gd name="connsiteY741" fmla="*/ 793638 h 8197027"/>
              <a:gd name="connsiteX742" fmla="*/ 3070962 w 9961410"/>
              <a:gd name="connsiteY742" fmla="*/ 803663 h 8197027"/>
              <a:gd name="connsiteX743" fmla="*/ 3065949 w 9961410"/>
              <a:gd name="connsiteY743" fmla="*/ 796980 h 8197027"/>
              <a:gd name="connsiteX744" fmla="*/ 3055924 w 9961410"/>
              <a:gd name="connsiteY744" fmla="*/ 801992 h 8197027"/>
              <a:gd name="connsiteX745" fmla="*/ 3045899 w 9961410"/>
              <a:gd name="connsiteY745" fmla="*/ 800321 h 8197027"/>
              <a:gd name="connsiteX746" fmla="*/ 3055924 w 9961410"/>
              <a:gd name="connsiteY746" fmla="*/ 771917 h 8197027"/>
              <a:gd name="connsiteX747" fmla="*/ 3039216 w 9961410"/>
              <a:gd name="connsiteY747" fmla="*/ 770247 h 8197027"/>
              <a:gd name="connsiteX748" fmla="*/ 3045899 w 9961410"/>
              <a:gd name="connsiteY748" fmla="*/ 760222 h 8197027"/>
              <a:gd name="connsiteX749" fmla="*/ 3035874 w 9961410"/>
              <a:gd name="connsiteY749" fmla="*/ 760222 h 8197027"/>
              <a:gd name="connsiteX750" fmla="*/ 3034204 w 9961410"/>
              <a:gd name="connsiteY750" fmla="*/ 761892 h 8197027"/>
              <a:gd name="connsiteX751" fmla="*/ 3034204 w 9961410"/>
              <a:gd name="connsiteY751" fmla="*/ 771917 h 8197027"/>
              <a:gd name="connsiteX752" fmla="*/ 3027520 w 9961410"/>
              <a:gd name="connsiteY752" fmla="*/ 776930 h 8197027"/>
              <a:gd name="connsiteX753" fmla="*/ 3029191 w 9961410"/>
              <a:gd name="connsiteY753" fmla="*/ 761892 h 8197027"/>
              <a:gd name="connsiteX754" fmla="*/ 3019166 w 9961410"/>
              <a:gd name="connsiteY754" fmla="*/ 756880 h 8197027"/>
              <a:gd name="connsiteX755" fmla="*/ 3009142 w 9961410"/>
              <a:gd name="connsiteY755" fmla="*/ 750197 h 8197027"/>
              <a:gd name="connsiteX756" fmla="*/ 3014154 w 9961410"/>
              <a:gd name="connsiteY756" fmla="*/ 743514 h 8197027"/>
              <a:gd name="connsiteX757" fmla="*/ 3020837 w 9961410"/>
              <a:gd name="connsiteY757" fmla="*/ 738501 h 8197027"/>
              <a:gd name="connsiteX758" fmla="*/ 3019166 w 9961410"/>
              <a:gd name="connsiteY758" fmla="*/ 728476 h 8197027"/>
              <a:gd name="connsiteX759" fmla="*/ 3020837 w 9961410"/>
              <a:gd name="connsiteY759" fmla="*/ 723464 h 8197027"/>
              <a:gd name="connsiteX760" fmla="*/ 3005800 w 9961410"/>
              <a:gd name="connsiteY760" fmla="*/ 728476 h 8197027"/>
              <a:gd name="connsiteX761" fmla="*/ 3005800 w 9961410"/>
              <a:gd name="connsiteY761" fmla="*/ 708426 h 8197027"/>
              <a:gd name="connsiteX762" fmla="*/ 3025850 w 9961410"/>
              <a:gd name="connsiteY762" fmla="*/ 720122 h 8197027"/>
              <a:gd name="connsiteX763" fmla="*/ 3020837 w 9961410"/>
              <a:gd name="connsiteY763" fmla="*/ 696731 h 8197027"/>
              <a:gd name="connsiteX764" fmla="*/ 3005800 w 9961410"/>
              <a:gd name="connsiteY764" fmla="*/ 696731 h 8197027"/>
              <a:gd name="connsiteX765" fmla="*/ 3000787 w 9961410"/>
              <a:gd name="connsiteY765" fmla="*/ 698401 h 8197027"/>
              <a:gd name="connsiteX766" fmla="*/ 2999117 w 9961410"/>
              <a:gd name="connsiteY766" fmla="*/ 691718 h 8197027"/>
              <a:gd name="connsiteX767" fmla="*/ 3000787 w 9961410"/>
              <a:gd name="connsiteY767" fmla="*/ 680022 h 8197027"/>
              <a:gd name="connsiteX768" fmla="*/ 3007471 w 9961410"/>
              <a:gd name="connsiteY768" fmla="*/ 663314 h 8197027"/>
              <a:gd name="connsiteX769" fmla="*/ 3014154 w 9961410"/>
              <a:gd name="connsiteY769" fmla="*/ 653289 h 8197027"/>
              <a:gd name="connsiteX770" fmla="*/ 3007471 w 9961410"/>
              <a:gd name="connsiteY770" fmla="*/ 653289 h 8197027"/>
              <a:gd name="connsiteX771" fmla="*/ 3007471 w 9961410"/>
              <a:gd name="connsiteY771" fmla="*/ 648277 h 8197027"/>
              <a:gd name="connsiteX772" fmla="*/ 3017496 w 9961410"/>
              <a:gd name="connsiteY772" fmla="*/ 648277 h 8197027"/>
              <a:gd name="connsiteX773" fmla="*/ 3029191 w 9961410"/>
              <a:gd name="connsiteY773" fmla="*/ 626556 h 8197027"/>
              <a:gd name="connsiteX774" fmla="*/ 3017496 w 9961410"/>
              <a:gd name="connsiteY774" fmla="*/ 628227 h 8197027"/>
              <a:gd name="connsiteX775" fmla="*/ 3015825 w 9961410"/>
              <a:gd name="connsiteY775" fmla="*/ 616531 h 8197027"/>
              <a:gd name="connsiteX776" fmla="*/ 3025850 w 9961410"/>
              <a:gd name="connsiteY776" fmla="*/ 614861 h 8197027"/>
              <a:gd name="connsiteX777" fmla="*/ 3030862 w 9961410"/>
              <a:gd name="connsiteY777" fmla="*/ 599823 h 8197027"/>
              <a:gd name="connsiteX778" fmla="*/ 3040887 w 9961410"/>
              <a:gd name="connsiteY778" fmla="*/ 598152 h 8197027"/>
              <a:gd name="connsiteX779" fmla="*/ 3047570 w 9961410"/>
              <a:gd name="connsiteY779" fmla="*/ 588128 h 8197027"/>
              <a:gd name="connsiteX780" fmla="*/ 3052583 w 9961410"/>
              <a:gd name="connsiteY780" fmla="*/ 573090 h 8197027"/>
              <a:gd name="connsiteX781" fmla="*/ 3057595 w 9961410"/>
              <a:gd name="connsiteY781" fmla="*/ 579773 h 8197027"/>
              <a:gd name="connsiteX782" fmla="*/ 3067620 w 9961410"/>
              <a:gd name="connsiteY782" fmla="*/ 579773 h 8197027"/>
              <a:gd name="connsiteX783" fmla="*/ 3067620 w 9961410"/>
              <a:gd name="connsiteY783" fmla="*/ 569749 h 8197027"/>
              <a:gd name="connsiteX784" fmla="*/ 3057595 w 9961410"/>
              <a:gd name="connsiteY784" fmla="*/ 569749 h 8197027"/>
              <a:gd name="connsiteX785" fmla="*/ 3050912 w 9961410"/>
              <a:gd name="connsiteY785" fmla="*/ 564736 h 8197027"/>
              <a:gd name="connsiteX786" fmla="*/ 3045899 w 9961410"/>
              <a:gd name="connsiteY786" fmla="*/ 554711 h 8197027"/>
              <a:gd name="connsiteX787" fmla="*/ 3055924 w 9961410"/>
              <a:gd name="connsiteY787" fmla="*/ 559724 h 8197027"/>
              <a:gd name="connsiteX788" fmla="*/ 3060937 w 9961410"/>
              <a:gd name="connsiteY788" fmla="*/ 558053 h 8197027"/>
              <a:gd name="connsiteX789" fmla="*/ 3065949 w 9961410"/>
              <a:gd name="connsiteY789" fmla="*/ 558053 h 8197027"/>
              <a:gd name="connsiteX790" fmla="*/ 3064278 w 9961410"/>
              <a:gd name="connsiteY790" fmla="*/ 553040 h 8197027"/>
              <a:gd name="connsiteX791" fmla="*/ 3044229 w 9961410"/>
              <a:gd name="connsiteY791" fmla="*/ 546357 h 8197027"/>
              <a:gd name="connsiteX792" fmla="*/ 3045899 w 9961410"/>
              <a:gd name="connsiteY792" fmla="*/ 531320 h 8197027"/>
              <a:gd name="connsiteX793" fmla="*/ 3055924 w 9961410"/>
              <a:gd name="connsiteY793" fmla="*/ 536332 h 8197027"/>
              <a:gd name="connsiteX794" fmla="*/ 3054254 w 9961410"/>
              <a:gd name="connsiteY794" fmla="*/ 538003 h 8197027"/>
              <a:gd name="connsiteX795" fmla="*/ 3059266 w 9961410"/>
              <a:gd name="connsiteY795" fmla="*/ 532991 h 8197027"/>
              <a:gd name="connsiteX796" fmla="*/ 3074303 w 9961410"/>
              <a:gd name="connsiteY796" fmla="*/ 532991 h 8197027"/>
              <a:gd name="connsiteX797" fmla="*/ 3074303 w 9961410"/>
              <a:gd name="connsiteY797" fmla="*/ 531320 h 8197027"/>
              <a:gd name="connsiteX798" fmla="*/ 3062608 w 9961410"/>
              <a:gd name="connsiteY798" fmla="*/ 526307 h 8197027"/>
              <a:gd name="connsiteX799" fmla="*/ 3089341 w 9961410"/>
              <a:gd name="connsiteY799" fmla="*/ 519624 h 8197027"/>
              <a:gd name="connsiteX800" fmla="*/ 3087670 w 9961410"/>
              <a:gd name="connsiteY800" fmla="*/ 512941 h 8197027"/>
              <a:gd name="connsiteX801" fmla="*/ 3085999 w 9961410"/>
              <a:gd name="connsiteY801" fmla="*/ 502916 h 8197027"/>
              <a:gd name="connsiteX802" fmla="*/ 3102707 w 9961410"/>
              <a:gd name="connsiteY802" fmla="*/ 497903 h 8197027"/>
              <a:gd name="connsiteX803" fmla="*/ 3102707 w 9961410"/>
              <a:gd name="connsiteY803" fmla="*/ 486208 h 8197027"/>
              <a:gd name="connsiteX804" fmla="*/ 3096024 w 9961410"/>
              <a:gd name="connsiteY804" fmla="*/ 486208 h 8197027"/>
              <a:gd name="connsiteX805" fmla="*/ 3097695 w 9961410"/>
              <a:gd name="connsiteY805" fmla="*/ 492891 h 8197027"/>
              <a:gd name="connsiteX806" fmla="*/ 3096024 w 9961410"/>
              <a:gd name="connsiteY806" fmla="*/ 494562 h 8197027"/>
              <a:gd name="connsiteX807" fmla="*/ 3085999 w 9961410"/>
              <a:gd name="connsiteY807" fmla="*/ 489549 h 8197027"/>
              <a:gd name="connsiteX808" fmla="*/ 3085999 w 9961410"/>
              <a:gd name="connsiteY808" fmla="*/ 482866 h 8197027"/>
              <a:gd name="connsiteX809" fmla="*/ 3096024 w 9961410"/>
              <a:gd name="connsiteY809" fmla="*/ 481195 h 8197027"/>
              <a:gd name="connsiteX810" fmla="*/ 3102707 w 9961410"/>
              <a:gd name="connsiteY810" fmla="*/ 476183 h 8197027"/>
              <a:gd name="connsiteX811" fmla="*/ 3112732 w 9961410"/>
              <a:gd name="connsiteY811" fmla="*/ 471170 h 8197027"/>
              <a:gd name="connsiteX812" fmla="*/ 3112732 w 9961410"/>
              <a:gd name="connsiteY812" fmla="*/ 461145 h 8197027"/>
              <a:gd name="connsiteX813" fmla="*/ 3119415 w 9961410"/>
              <a:gd name="connsiteY813" fmla="*/ 462816 h 8197027"/>
              <a:gd name="connsiteX814" fmla="*/ 3141136 w 9961410"/>
              <a:gd name="connsiteY814" fmla="*/ 457804 h 8197027"/>
              <a:gd name="connsiteX815" fmla="*/ 3162857 w 9961410"/>
              <a:gd name="connsiteY815" fmla="*/ 451121 h 8197027"/>
              <a:gd name="connsiteX816" fmla="*/ 3162857 w 9961410"/>
              <a:gd name="connsiteY816" fmla="*/ 449450 h 8197027"/>
              <a:gd name="connsiteX817" fmla="*/ 3156173 w 9961410"/>
              <a:gd name="connsiteY817" fmla="*/ 439425 h 8197027"/>
              <a:gd name="connsiteX818" fmla="*/ 3172881 w 9961410"/>
              <a:gd name="connsiteY818" fmla="*/ 434412 h 8197027"/>
              <a:gd name="connsiteX819" fmla="*/ 3177894 w 9961410"/>
              <a:gd name="connsiteY819" fmla="*/ 432742 h 8197027"/>
              <a:gd name="connsiteX820" fmla="*/ 3192931 w 9961410"/>
              <a:gd name="connsiteY820" fmla="*/ 431071 h 8197027"/>
              <a:gd name="connsiteX821" fmla="*/ 3204627 w 9961410"/>
              <a:gd name="connsiteY821" fmla="*/ 424387 h 8197027"/>
              <a:gd name="connsiteX822" fmla="*/ 3216323 w 9961410"/>
              <a:gd name="connsiteY822" fmla="*/ 422717 h 8197027"/>
              <a:gd name="connsiteX823" fmla="*/ 3228018 w 9961410"/>
              <a:gd name="connsiteY823" fmla="*/ 421046 h 8197027"/>
              <a:gd name="connsiteX824" fmla="*/ 3259764 w 9961410"/>
              <a:gd name="connsiteY824" fmla="*/ 411021 h 8197027"/>
              <a:gd name="connsiteX825" fmla="*/ 3269789 w 9961410"/>
              <a:gd name="connsiteY825" fmla="*/ 409350 h 8197027"/>
              <a:gd name="connsiteX826" fmla="*/ 3276472 w 9961410"/>
              <a:gd name="connsiteY826" fmla="*/ 419375 h 8197027"/>
              <a:gd name="connsiteX827" fmla="*/ 3283155 w 9961410"/>
              <a:gd name="connsiteY827" fmla="*/ 421046 h 8197027"/>
              <a:gd name="connsiteX828" fmla="*/ 3263106 w 9961410"/>
              <a:gd name="connsiteY828" fmla="*/ 422717 h 8197027"/>
              <a:gd name="connsiteX829" fmla="*/ 3263106 w 9961410"/>
              <a:gd name="connsiteY829" fmla="*/ 427729 h 8197027"/>
              <a:gd name="connsiteX830" fmla="*/ 3273130 w 9961410"/>
              <a:gd name="connsiteY830" fmla="*/ 427729 h 8197027"/>
              <a:gd name="connsiteX831" fmla="*/ 3279814 w 9961410"/>
              <a:gd name="connsiteY831" fmla="*/ 432742 h 8197027"/>
              <a:gd name="connsiteX832" fmla="*/ 3279814 w 9961410"/>
              <a:gd name="connsiteY832" fmla="*/ 437754 h 8197027"/>
              <a:gd name="connsiteX833" fmla="*/ 3284826 w 9961410"/>
              <a:gd name="connsiteY833" fmla="*/ 432742 h 8197027"/>
              <a:gd name="connsiteX834" fmla="*/ 3291509 w 9961410"/>
              <a:gd name="connsiteY834" fmla="*/ 426058 h 8197027"/>
              <a:gd name="connsiteX835" fmla="*/ 3291509 w 9961410"/>
              <a:gd name="connsiteY835" fmla="*/ 419375 h 8197027"/>
              <a:gd name="connsiteX836" fmla="*/ 3308218 w 9961410"/>
              <a:gd name="connsiteY836" fmla="*/ 414363 h 8197027"/>
              <a:gd name="connsiteX837" fmla="*/ 3318243 w 9961410"/>
              <a:gd name="connsiteY837" fmla="*/ 419375 h 8197027"/>
              <a:gd name="connsiteX838" fmla="*/ 3316572 w 9961410"/>
              <a:gd name="connsiteY838" fmla="*/ 429400 h 8197027"/>
              <a:gd name="connsiteX839" fmla="*/ 3336622 w 9961410"/>
              <a:gd name="connsiteY839" fmla="*/ 431071 h 8197027"/>
              <a:gd name="connsiteX840" fmla="*/ 3334951 w 9961410"/>
              <a:gd name="connsiteY840" fmla="*/ 447779 h 8197027"/>
              <a:gd name="connsiteX841" fmla="*/ 3361684 w 9961410"/>
              <a:gd name="connsiteY841" fmla="*/ 459475 h 8197027"/>
              <a:gd name="connsiteX842" fmla="*/ 3351659 w 9961410"/>
              <a:gd name="connsiteY842" fmla="*/ 469500 h 8197027"/>
              <a:gd name="connsiteX843" fmla="*/ 3373379 w 9961410"/>
              <a:gd name="connsiteY843" fmla="*/ 476183 h 8197027"/>
              <a:gd name="connsiteX844" fmla="*/ 3353330 w 9961410"/>
              <a:gd name="connsiteY844" fmla="*/ 481195 h 8197027"/>
              <a:gd name="connsiteX845" fmla="*/ 3360013 w 9961410"/>
              <a:gd name="connsiteY845" fmla="*/ 482866 h 8197027"/>
              <a:gd name="connsiteX846" fmla="*/ 3366696 w 9961410"/>
              <a:gd name="connsiteY846" fmla="*/ 487879 h 8197027"/>
              <a:gd name="connsiteX847" fmla="*/ 3365025 w 9961410"/>
              <a:gd name="connsiteY847" fmla="*/ 494562 h 8197027"/>
              <a:gd name="connsiteX848" fmla="*/ 3385075 w 9961410"/>
              <a:gd name="connsiteY848" fmla="*/ 492891 h 8197027"/>
              <a:gd name="connsiteX849" fmla="*/ 3380063 w 9961410"/>
              <a:gd name="connsiteY849" fmla="*/ 504587 h 8197027"/>
              <a:gd name="connsiteX850" fmla="*/ 3385075 w 9961410"/>
              <a:gd name="connsiteY850" fmla="*/ 506258 h 8197027"/>
              <a:gd name="connsiteX851" fmla="*/ 3400113 w 9961410"/>
              <a:gd name="connsiteY851" fmla="*/ 504587 h 8197027"/>
              <a:gd name="connsiteX852" fmla="*/ 3410138 w 9961410"/>
              <a:gd name="connsiteY852" fmla="*/ 516282 h 8197027"/>
              <a:gd name="connsiteX853" fmla="*/ 3403454 w 9961410"/>
              <a:gd name="connsiteY853" fmla="*/ 522966 h 8197027"/>
              <a:gd name="connsiteX854" fmla="*/ 3391759 w 9961410"/>
              <a:gd name="connsiteY854" fmla="*/ 543016 h 8197027"/>
              <a:gd name="connsiteX855" fmla="*/ 3391759 w 9961410"/>
              <a:gd name="connsiteY855" fmla="*/ 548028 h 8197027"/>
              <a:gd name="connsiteX856" fmla="*/ 3406796 w 9961410"/>
              <a:gd name="connsiteY856" fmla="*/ 553040 h 8197027"/>
              <a:gd name="connsiteX857" fmla="*/ 3418492 w 9961410"/>
              <a:gd name="connsiteY857" fmla="*/ 551370 h 8197027"/>
              <a:gd name="connsiteX858" fmla="*/ 3428516 w 9961410"/>
              <a:gd name="connsiteY858" fmla="*/ 551370 h 8197027"/>
              <a:gd name="connsiteX859" fmla="*/ 3440212 w 9961410"/>
              <a:gd name="connsiteY859" fmla="*/ 549699 h 8197027"/>
              <a:gd name="connsiteX860" fmla="*/ 3433529 w 9961410"/>
              <a:gd name="connsiteY860" fmla="*/ 564736 h 8197027"/>
              <a:gd name="connsiteX861" fmla="*/ 3435200 w 9961410"/>
              <a:gd name="connsiteY861" fmla="*/ 574761 h 8197027"/>
              <a:gd name="connsiteX862" fmla="*/ 3436871 w 9961410"/>
              <a:gd name="connsiteY862" fmla="*/ 579773 h 8197027"/>
              <a:gd name="connsiteX863" fmla="*/ 3436871 w 9961410"/>
              <a:gd name="connsiteY863" fmla="*/ 591469 h 8197027"/>
              <a:gd name="connsiteX864" fmla="*/ 3416821 w 9961410"/>
              <a:gd name="connsiteY864" fmla="*/ 606507 h 8197027"/>
              <a:gd name="connsiteX865" fmla="*/ 3426846 w 9961410"/>
              <a:gd name="connsiteY865" fmla="*/ 606507 h 8197027"/>
              <a:gd name="connsiteX866" fmla="*/ 3428516 w 9961410"/>
              <a:gd name="connsiteY866" fmla="*/ 611519 h 8197027"/>
              <a:gd name="connsiteX867" fmla="*/ 3438541 w 9961410"/>
              <a:gd name="connsiteY867" fmla="*/ 609848 h 8197027"/>
              <a:gd name="connsiteX868" fmla="*/ 3443554 w 9961410"/>
              <a:gd name="connsiteY868" fmla="*/ 609848 h 8197027"/>
              <a:gd name="connsiteX869" fmla="*/ 3443554 w 9961410"/>
              <a:gd name="connsiteY869" fmla="*/ 616531 h 8197027"/>
              <a:gd name="connsiteX870" fmla="*/ 3428516 w 9961410"/>
              <a:gd name="connsiteY870" fmla="*/ 626556 h 8197027"/>
              <a:gd name="connsiteX871" fmla="*/ 3430187 w 9961410"/>
              <a:gd name="connsiteY871" fmla="*/ 628227 h 8197027"/>
              <a:gd name="connsiteX872" fmla="*/ 3431858 w 9961410"/>
              <a:gd name="connsiteY872" fmla="*/ 638252 h 8197027"/>
              <a:gd name="connsiteX873" fmla="*/ 3421833 w 9961410"/>
              <a:gd name="connsiteY873" fmla="*/ 644935 h 8197027"/>
              <a:gd name="connsiteX874" fmla="*/ 3423504 w 9961410"/>
              <a:gd name="connsiteY874" fmla="*/ 649948 h 8197027"/>
              <a:gd name="connsiteX875" fmla="*/ 3443554 w 9961410"/>
              <a:gd name="connsiteY875" fmla="*/ 654960 h 8197027"/>
              <a:gd name="connsiteX876" fmla="*/ 3453579 w 9961410"/>
              <a:gd name="connsiteY876" fmla="*/ 666656 h 8197027"/>
              <a:gd name="connsiteX877" fmla="*/ 3421833 w 9961410"/>
              <a:gd name="connsiteY877" fmla="*/ 676681 h 8197027"/>
              <a:gd name="connsiteX878" fmla="*/ 3436871 w 9961410"/>
              <a:gd name="connsiteY878" fmla="*/ 675010 h 8197027"/>
              <a:gd name="connsiteX879" fmla="*/ 3453579 w 9961410"/>
              <a:gd name="connsiteY879" fmla="*/ 680022 h 8197027"/>
              <a:gd name="connsiteX880" fmla="*/ 3446896 w 9961410"/>
              <a:gd name="connsiteY880" fmla="*/ 685035 h 8197027"/>
              <a:gd name="connsiteX881" fmla="*/ 3440212 w 9961410"/>
              <a:gd name="connsiteY881" fmla="*/ 685035 h 8197027"/>
              <a:gd name="connsiteX882" fmla="*/ 3433529 w 9961410"/>
              <a:gd name="connsiteY882" fmla="*/ 685035 h 8197027"/>
              <a:gd name="connsiteX883" fmla="*/ 3433529 w 9961410"/>
              <a:gd name="connsiteY883" fmla="*/ 686706 h 8197027"/>
              <a:gd name="connsiteX884" fmla="*/ 3436871 w 9961410"/>
              <a:gd name="connsiteY884" fmla="*/ 688377 h 8197027"/>
              <a:gd name="connsiteX885" fmla="*/ 4324074 w 9961410"/>
              <a:gd name="connsiteY885" fmla="*/ 671668 h 8197027"/>
              <a:gd name="connsiteX886" fmla="*/ 4340782 w 9961410"/>
              <a:gd name="connsiteY886" fmla="*/ 676681 h 8197027"/>
              <a:gd name="connsiteX887" fmla="*/ 4334099 w 9961410"/>
              <a:gd name="connsiteY887" fmla="*/ 681693 h 8197027"/>
              <a:gd name="connsiteX888" fmla="*/ 4327416 w 9961410"/>
              <a:gd name="connsiteY888" fmla="*/ 681693 h 8197027"/>
              <a:gd name="connsiteX889" fmla="*/ 4320733 w 9961410"/>
              <a:gd name="connsiteY889" fmla="*/ 681693 h 8197027"/>
              <a:gd name="connsiteX890" fmla="*/ 4320733 w 9961410"/>
              <a:gd name="connsiteY890" fmla="*/ 683364 h 8197027"/>
              <a:gd name="connsiteX891" fmla="*/ 4327416 w 9961410"/>
              <a:gd name="connsiteY891" fmla="*/ 688377 h 8197027"/>
              <a:gd name="connsiteX892" fmla="*/ 4339112 w 9961410"/>
              <a:gd name="connsiteY892" fmla="*/ 698401 h 8197027"/>
              <a:gd name="connsiteX893" fmla="*/ 4329087 w 9961410"/>
              <a:gd name="connsiteY893" fmla="*/ 696731 h 8197027"/>
              <a:gd name="connsiteX894" fmla="*/ 4307366 w 9961410"/>
              <a:gd name="connsiteY894" fmla="*/ 716780 h 8197027"/>
              <a:gd name="connsiteX895" fmla="*/ 4305696 w 9961410"/>
              <a:gd name="connsiteY895" fmla="*/ 726805 h 8197027"/>
              <a:gd name="connsiteX896" fmla="*/ 4315720 w 9961410"/>
              <a:gd name="connsiteY896" fmla="*/ 721793 h 8197027"/>
              <a:gd name="connsiteX897" fmla="*/ 4325745 w 9961410"/>
              <a:gd name="connsiteY897" fmla="*/ 721793 h 8197027"/>
              <a:gd name="connsiteX898" fmla="*/ 4327416 w 9961410"/>
              <a:gd name="connsiteY898" fmla="*/ 723464 h 8197027"/>
              <a:gd name="connsiteX899" fmla="*/ 4327416 w 9961410"/>
              <a:gd name="connsiteY899" fmla="*/ 733489 h 8197027"/>
              <a:gd name="connsiteX900" fmla="*/ 4312379 w 9961410"/>
              <a:gd name="connsiteY900" fmla="*/ 733489 h 8197027"/>
              <a:gd name="connsiteX901" fmla="*/ 4310708 w 9961410"/>
              <a:gd name="connsiteY901" fmla="*/ 735159 h 8197027"/>
              <a:gd name="connsiteX902" fmla="*/ 4299012 w 9961410"/>
              <a:gd name="connsiteY902" fmla="*/ 751868 h 8197027"/>
              <a:gd name="connsiteX903" fmla="*/ 4292329 w 9961410"/>
              <a:gd name="connsiteY903" fmla="*/ 745184 h 8197027"/>
              <a:gd name="connsiteX904" fmla="*/ 4294000 w 9961410"/>
              <a:gd name="connsiteY904" fmla="*/ 735159 h 8197027"/>
              <a:gd name="connsiteX905" fmla="*/ 4283975 w 9961410"/>
              <a:gd name="connsiteY905" fmla="*/ 736830 h 8197027"/>
              <a:gd name="connsiteX906" fmla="*/ 4283975 w 9961410"/>
              <a:gd name="connsiteY906" fmla="*/ 746855 h 8197027"/>
              <a:gd name="connsiteX907" fmla="*/ 4263925 w 9961410"/>
              <a:gd name="connsiteY907" fmla="*/ 741843 h 8197027"/>
              <a:gd name="connsiteX908" fmla="*/ 4268938 w 9961410"/>
              <a:gd name="connsiteY908" fmla="*/ 748526 h 8197027"/>
              <a:gd name="connsiteX909" fmla="*/ 4280633 w 9961410"/>
              <a:gd name="connsiteY909" fmla="*/ 760222 h 8197027"/>
              <a:gd name="connsiteX910" fmla="*/ 4285646 w 9961410"/>
              <a:gd name="connsiteY910" fmla="*/ 760222 h 8197027"/>
              <a:gd name="connsiteX911" fmla="*/ 4292329 w 9961410"/>
              <a:gd name="connsiteY911" fmla="*/ 771917 h 8197027"/>
              <a:gd name="connsiteX912" fmla="*/ 4280633 w 9961410"/>
              <a:gd name="connsiteY912" fmla="*/ 771917 h 8197027"/>
              <a:gd name="connsiteX913" fmla="*/ 4285646 w 9961410"/>
              <a:gd name="connsiteY913" fmla="*/ 781942 h 8197027"/>
              <a:gd name="connsiteX914" fmla="*/ 4283975 w 9961410"/>
              <a:gd name="connsiteY914" fmla="*/ 786955 h 8197027"/>
              <a:gd name="connsiteX915" fmla="*/ 4278963 w 9961410"/>
              <a:gd name="connsiteY915" fmla="*/ 785284 h 8197027"/>
              <a:gd name="connsiteX916" fmla="*/ 4273950 w 9961410"/>
              <a:gd name="connsiteY916" fmla="*/ 790296 h 8197027"/>
              <a:gd name="connsiteX917" fmla="*/ 4278963 w 9961410"/>
              <a:gd name="connsiteY917" fmla="*/ 795309 h 8197027"/>
              <a:gd name="connsiteX918" fmla="*/ 4280633 w 9961410"/>
              <a:gd name="connsiteY918" fmla="*/ 800321 h 8197027"/>
              <a:gd name="connsiteX919" fmla="*/ 4275621 w 9961410"/>
              <a:gd name="connsiteY919" fmla="*/ 801992 h 8197027"/>
              <a:gd name="connsiteX920" fmla="*/ 4273950 w 9961410"/>
              <a:gd name="connsiteY920" fmla="*/ 801992 h 8197027"/>
              <a:gd name="connsiteX921" fmla="*/ 4263925 w 9961410"/>
              <a:gd name="connsiteY921" fmla="*/ 796980 h 8197027"/>
              <a:gd name="connsiteX922" fmla="*/ 4248888 w 9961410"/>
              <a:gd name="connsiteY922" fmla="*/ 812017 h 8197027"/>
              <a:gd name="connsiteX923" fmla="*/ 4243875 w 9961410"/>
              <a:gd name="connsiteY923" fmla="*/ 823713 h 8197027"/>
              <a:gd name="connsiteX924" fmla="*/ 4253900 w 9961410"/>
              <a:gd name="connsiteY924" fmla="*/ 818700 h 8197027"/>
              <a:gd name="connsiteX925" fmla="*/ 4252229 w 9961410"/>
              <a:gd name="connsiteY925" fmla="*/ 825384 h 8197027"/>
              <a:gd name="connsiteX926" fmla="*/ 4247217 w 9961410"/>
              <a:gd name="connsiteY926" fmla="*/ 827054 h 8197027"/>
              <a:gd name="connsiteX927" fmla="*/ 4245546 w 9961410"/>
              <a:gd name="connsiteY927" fmla="*/ 833738 h 8197027"/>
              <a:gd name="connsiteX928" fmla="*/ 4235521 w 9961410"/>
              <a:gd name="connsiteY928" fmla="*/ 835408 h 8197027"/>
              <a:gd name="connsiteX929" fmla="*/ 4233850 w 9961410"/>
              <a:gd name="connsiteY929" fmla="*/ 835408 h 8197027"/>
              <a:gd name="connsiteX930" fmla="*/ 4217142 w 9961410"/>
              <a:gd name="connsiteY930" fmla="*/ 830396 h 8197027"/>
              <a:gd name="connsiteX931" fmla="*/ 4207117 w 9961410"/>
              <a:gd name="connsiteY931" fmla="*/ 842092 h 8197027"/>
              <a:gd name="connsiteX932" fmla="*/ 4213801 w 9961410"/>
              <a:gd name="connsiteY932" fmla="*/ 843763 h 8197027"/>
              <a:gd name="connsiteX933" fmla="*/ 4215471 w 9961410"/>
              <a:gd name="connsiteY933" fmla="*/ 842092 h 8197027"/>
              <a:gd name="connsiteX934" fmla="*/ 4213801 w 9961410"/>
              <a:gd name="connsiteY934" fmla="*/ 853787 h 8197027"/>
              <a:gd name="connsiteX935" fmla="*/ 4203776 w 9961410"/>
              <a:gd name="connsiteY935" fmla="*/ 852117 h 8197027"/>
              <a:gd name="connsiteX936" fmla="*/ 4202105 w 9961410"/>
              <a:gd name="connsiteY936" fmla="*/ 862142 h 8197027"/>
              <a:gd name="connsiteX937" fmla="*/ 4197092 w 9961410"/>
              <a:gd name="connsiteY937" fmla="*/ 862142 h 8197027"/>
              <a:gd name="connsiteX938" fmla="*/ 4187067 w 9961410"/>
              <a:gd name="connsiteY938" fmla="*/ 852117 h 8197027"/>
              <a:gd name="connsiteX939" fmla="*/ 4170359 w 9961410"/>
              <a:gd name="connsiteY939" fmla="*/ 852117 h 8197027"/>
              <a:gd name="connsiteX940" fmla="*/ 4163676 w 9961410"/>
              <a:gd name="connsiteY940" fmla="*/ 853787 h 8197027"/>
              <a:gd name="connsiteX941" fmla="*/ 4146968 w 9961410"/>
              <a:gd name="connsiteY941" fmla="*/ 860471 h 8197027"/>
              <a:gd name="connsiteX942" fmla="*/ 4141955 w 9961410"/>
              <a:gd name="connsiteY942" fmla="*/ 867154 h 8197027"/>
              <a:gd name="connsiteX943" fmla="*/ 4135272 w 9961410"/>
              <a:gd name="connsiteY943" fmla="*/ 855458 h 8197027"/>
              <a:gd name="connsiteX944" fmla="*/ 4133601 w 9961410"/>
              <a:gd name="connsiteY944" fmla="*/ 855458 h 8197027"/>
              <a:gd name="connsiteX945" fmla="*/ 4121905 w 9961410"/>
              <a:gd name="connsiteY945" fmla="*/ 857129 h 8197027"/>
              <a:gd name="connsiteX946" fmla="*/ 4115222 w 9961410"/>
              <a:gd name="connsiteY946" fmla="*/ 862142 h 8197027"/>
              <a:gd name="connsiteX947" fmla="*/ 4108539 w 9961410"/>
              <a:gd name="connsiteY947" fmla="*/ 850446 h 8197027"/>
              <a:gd name="connsiteX948" fmla="*/ 4103527 w 9961410"/>
              <a:gd name="connsiteY948" fmla="*/ 860471 h 8197027"/>
              <a:gd name="connsiteX949" fmla="*/ 4103527 w 9961410"/>
              <a:gd name="connsiteY949" fmla="*/ 865483 h 8197027"/>
              <a:gd name="connsiteX950" fmla="*/ 4098514 w 9961410"/>
              <a:gd name="connsiteY950" fmla="*/ 867154 h 8197027"/>
              <a:gd name="connsiteX951" fmla="*/ 4078464 w 9961410"/>
              <a:gd name="connsiteY951" fmla="*/ 872166 h 8197027"/>
              <a:gd name="connsiteX952" fmla="*/ 4083477 w 9961410"/>
              <a:gd name="connsiteY952" fmla="*/ 865483 h 8197027"/>
              <a:gd name="connsiteX953" fmla="*/ 4071781 w 9961410"/>
              <a:gd name="connsiteY953" fmla="*/ 875508 h 8197027"/>
              <a:gd name="connsiteX954" fmla="*/ 4066768 w 9961410"/>
              <a:gd name="connsiteY954" fmla="*/ 848775 h 8197027"/>
              <a:gd name="connsiteX955" fmla="*/ 4046719 w 9961410"/>
              <a:gd name="connsiteY955" fmla="*/ 860471 h 8197027"/>
              <a:gd name="connsiteX956" fmla="*/ 4041706 w 9961410"/>
              <a:gd name="connsiteY956" fmla="*/ 855458 h 8197027"/>
              <a:gd name="connsiteX957" fmla="*/ 4031681 w 9961410"/>
              <a:gd name="connsiteY957" fmla="*/ 870496 h 8197027"/>
              <a:gd name="connsiteX958" fmla="*/ 4024998 w 9961410"/>
              <a:gd name="connsiteY958" fmla="*/ 848775 h 8197027"/>
              <a:gd name="connsiteX959" fmla="*/ 4014973 w 9961410"/>
              <a:gd name="connsiteY959" fmla="*/ 855458 h 8197027"/>
              <a:gd name="connsiteX960" fmla="*/ 3994924 w 9961410"/>
              <a:gd name="connsiteY960" fmla="*/ 853787 h 8197027"/>
              <a:gd name="connsiteX961" fmla="*/ 3989911 w 9961410"/>
              <a:gd name="connsiteY961" fmla="*/ 848775 h 8197027"/>
              <a:gd name="connsiteX962" fmla="*/ 3988240 w 9961410"/>
              <a:gd name="connsiteY962" fmla="*/ 842092 h 8197027"/>
              <a:gd name="connsiteX963" fmla="*/ 3976544 w 9961410"/>
              <a:gd name="connsiteY963" fmla="*/ 832067 h 8197027"/>
              <a:gd name="connsiteX964" fmla="*/ 3971532 w 9961410"/>
              <a:gd name="connsiteY964" fmla="*/ 827054 h 8197027"/>
              <a:gd name="connsiteX965" fmla="*/ 3966519 w 9961410"/>
              <a:gd name="connsiteY965" fmla="*/ 815359 h 8197027"/>
              <a:gd name="connsiteX966" fmla="*/ 3976544 w 9961410"/>
              <a:gd name="connsiteY966" fmla="*/ 810346 h 8197027"/>
              <a:gd name="connsiteX967" fmla="*/ 3969861 w 9961410"/>
              <a:gd name="connsiteY967" fmla="*/ 793638 h 8197027"/>
              <a:gd name="connsiteX968" fmla="*/ 3963178 w 9961410"/>
              <a:gd name="connsiteY968" fmla="*/ 803663 h 8197027"/>
              <a:gd name="connsiteX969" fmla="*/ 3958165 w 9961410"/>
              <a:gd name="connsiteY969" fmla="*/ 796980 h 8197027"/>
              <a:gd name="connsiteX970" fmla="*/ 3948141 w 9961410"/>
              <a:gd name="connsiteY970" fmla="*/ 801992 h 8197027"/>
              <a:gd name="connsiteX971" fmla="*/ 3938116 w 9961410"/>
              <a:gd name="connsiteY971" fmla="*/ 800321 h 8197027"/>
              <a:gd name="connsiteX972" fmla="*/ 3948141 w 9961410"/>
              <a:gd name="connsiteY972" fmla="*/ 771917 h 8197027"/>
              <a:gd name="connsiteX973" fmla="*/ 3931432 w 9961410"/>
              <a:gd name="connsiteY973" fmla="*/ 770247 h 8197027"/>
              <a:gd name="connsiteX974" fmla="*/ 3938116 w 9961410"/>
              <a:gd name="connsiteY974" fmla="*/ 760222 h 8197027"/>
              <a:gd name="connsiteX975" fmla="*/ 3928091 w 9961410"/>
              <a:gd name="connsiteY975" fmla="*/ 760222 h 8197027"/>
              <a:gd name="connsiteX976" fmla="*/ 3926420 w 9961410"/>
              <a:gd name="connsiteY976" fmla="*/ 761892 h 8197027"/>
              <a:gd name="connsiteX977" fmla="*/ 3926420 w 9961410"/>
              <a:gd name="connsiteY977" fmla="*/ 771917 h 8197027"/>
              <a:gd name="connsiteX978" fmla="*/ 3919737 w 9961410"/>
              <a:gd name="connsiteY978" fmla="*/ 776930 h 8197027"/>
              <a:gd name="connsiteX979" fmla="*/ 3921407 w 9961410"/>
              <a:gd name="connsiteY979" fmla="*/ 761892 h 8197027"/>
              <a:gd name="connsiteX980" fmla="*/ 3911383 w 9961410"/>
              <a:gd name="connsiteY980" fmla="*/ 756880 h 8197027"/>
              <a:gd name="connsiteX981" fmla="*/ 3901358 w 9961410"/>
              <a:gd name="connsiteY981" fmla="*/ 750197 h 8197027"/>
              <a:gd name="connsiteX982" fmla="*/ 3906370 w 9961410"/>
              <a:gd name="connsiteY982" fmla="*/ 743514 h 8197027"/>
              <a:gd name="connsiteX983" fmla="*/ 3913053 w 9961410"/>
              <a:gd name="connsiteY983" fmla="*/ 738501 h 8197027"/>
              <a:gd name="connsiteX984" fmla="*/ 3911383 w 9961410"/>
              <a:gd name="connsiteY984" fmla="*/ 728476 h 8197027"/>
              <a:gd name="connsiteX985" fmla="*/ 3913053 w 9961410"/>
              <a:gd name="connsiteY985" fmla="*/ 723464 h 8197027"/>
              <a:gd name="connsiteX986" fmla="*/ 3898016 w 9961410"/>
              <a:gd name="connsiteY986" fmla="*/ 728476 h 8197027"/>
              <a:gd name="connsiteX987" fmla="*/ 3898016 w 9961410"/>
              <a:gd name="connsiteY987" fmla="*/ 708426 h 8197027"/>
              <a:gd name="connsiteX988" fmla="*/ 3918066 w 9961410"/>
              <a:gd name="connsiteY988" fmla="*/ 720122 h 8197027"/>
              <a:gd name="connsiteX989" fmla="*/ 3913053 w 9961410"/>
              <a:gd name="connsiteY989" fmla="*/ 696731 h 8197027"/>
              <a:gd name="connsiteX990" fmla="*/ 3898016 w 9961410"/>
              <a:gd name="connsiteY990" fmla="*/ 696731 h 8197027"/>
              <a:gd name="connsiteX991" fmla="*/ 3893004 w 9961410"/>
              <a:gd name="connsiteY991" fmla="*/ 698401 h 8197027"/>
              <a:gd name="connsiteX992" fmla="*/ 3891333 w 9961410"/>
              <a:gd name="connsiteY992" fmla="*/ 691718 h 8197027"/>
              <a:gd name="connsiteX993" fmla="*/ 3893004 w 9961410"/>
              <a:gd name="connsiteY993" fmla="*/ 680022 h 8197027"/>
              <a:gd name="connsiteX994" fmla="*/ 3899687 w 9961410"/>
              <a:gd name="connsiteY994" fmla="*/ 663314 h 8197027"/>
              <a:gd name="connsiteX995" fmla="*/ 3906370 w 9961410"/>
              <a:gd name="connsiteY995" fmla="*/ 653289 h 8197027"/>
              <a:gd name="connsiteX996" fmla="*/ 3899687 w 9961410"/>
              <a:gd name="connsiteY996" fmla="*/ 653289 h 8197027"/>
              <a:gd name="connsiteX997" fmla="*/ 3899687 w 9961410"/>
              <a:gd name="connsiteY997" fmla="*/ 648277 h 8197027"/>
              <a:gd name="connsiteX998" fmla="*/ 3909712 w 9961410"/>
              <a:gd name="connsiteY998" fmla="*/ 648277 h 8197027"/>
              <a:gd name="connsiteX999" fmla="*/ 3921407 w 9961410"/>
              <a:gd name="connsiteY999" fmla="*/ 626556 h 8197027"/>
              <a:gd name="connsiteX1000" fmla="*/ 3909712 w 9961410"/>
              <a:gd name="connsiteY1000" fmla="*/ 628227 h 8197027"/>
              <a:gd name="connsiteX1001" fmla="*/ 3908041 w 9961410"/>
              <a:gd name="connsiteY1001" fmla="*/ 616531 h 8197027"/>
              <a:gd name="connsiteX1002" fmla="*/ 3918066 w 9961410"/>
              <a:gd name="connsiteY1002" fmla="*/ 614861 h 8197027"/>
              <a:gd name="connsiteX1003" fmla="*/ 3923078 w 9961410"/>
              <a:gd name="connsiteY1003" fmla="*/ 599823 h 8197027"/>
              <a:gd name="connsiteX1004" fmla="*/ 3933103 w 9961410"/>
              <a:gd name="connsiteY1004" fmla="*/ 598152 h 8197027"/>
              <a:gd name="connsiteX1005" fmla="*/ 3939787 w 9961410"/>
              <a:gd name="connsiteY1005" fmla="*/ 588128 h 8197027"/>
              <a:gd name="connsiteX1006" fmla="*/ 3944799 w 9961410"/>
              <a:gd name="connsiteY1006" fmla="*/ 573090 h 8197027"/>
              <a:gd name="connsiteX1007" fmla="*/ 3949811 w 9961410"/>
              <a:gd name="connsiteY1007" fmla="*/ 579773 h 8197027"/>
              <a:gd name="connsiteX1008" fmla="*/ 3959836 w 9961410"/>
              <a:gd name="connsiteY1008" fmla="*/ 579773 h 8197027"/>
              <a:gd name="connsiteX1009" fmla="*/ 3959836 w 9961410"/>
              <a:gd name="connsiteY1009" fmla="*/ 569749 h 8197027"/>
              <a:gd name="connsiteX1010" fmla="*/ 3949811 w 9961410"/>
              <a:gd name="connsiteY1010" fmla="*/ 569749 h 8197027"/>
              <a:gd name="connsiteX1011" fmla="*/ 3943128 w 9961410"/>
              <a:gd name="connsiteY1011" fmla="*/ 564736 h 8197027"/>
              <a:gd name="connsiteX1012" fmla="*/ 3938116 w 9961410"/>
              <a:gd name="connsiteY1012" fmla="*/ 554711 h 8197027"/>
              <a:gd name="connsiteX1013" fmla="*/ 3948141 w 9961410"/>
              <a:gd name="connsiteY1013" fmla="*/ 559724 h 8197027"/>
              <a:gd name="connsiteX1014" fmla="*/ 3953153 w 9961410"/>
              <a:gd name="connsiteY1014" fmla="*/ 558053 h 8197027"/>
              <a:gd name="connsiteX1015" fmla="*/ 3958165 w 9961410"/>
              <a:gd name="connsiteY1015" fmla="*/ 558053 h 8197027"/>
              <a:gd name="connsiteX1016" fmla="*/ 3956495 w 9961410"/>
              <a:gd name="connsiteY1016" fmla="*/ 553040 h 8197027"/>
              <a:gd name="connsiteX1017" fmla="*/ 3936445 w 9961410"/>
              <a:gd name="connsiteY1017" fmla="*/ 546357 h 8197027"/>
              <a:gd name="connsiteX1018" fmla="*/ 3938116 w 9961410"/>
              <a:gd name="connsiteY1018" fmla="*/ 531320 h 8197027"/>
              <a:gd name="connsiteX1019" fmla="*/ 3948141 w 9961410"/>
              <a:gd name="connsiteY1019" fmla="*/ 536332 h 8197027"/>
              <a:gd name="connsiteX1020" fmla="*/ 3946470 w 9961410"/>
              <a:gd name="connsiteY1020" fmla="*/ 538003 h 8197027"/>
              <a:gd name="connsiteX1021" fmla="*/ 3951482 w 9961410"/>
              <a:gd name="connsiteY1021" fmla="*/ 532991 h 8197027"/>
              <a:gd name="connsiteX1022" fmla="*/ 3966519 w 9961410"/>
              <a:gd name="connsiteY1022" fmla="*/ 532991 h 8197027"/>
              <a:gd name="connsiteX1023" fmla="*/ 3966519 w 9961410"/>
              <a:gd name="connsiteY1023" fmla="*/ 531320 h 8197027"/>
              <a:gd name="connsiteX1024" fmla="*/ 3954824 w 9961410"/>
              <a:gd name="connsiteY1024" fmla="*/ 526307 h 8197027"/>
              <a:gd name="connsiteX1025" fmla="*/ 3981557 w 9961410"/>
              <a:gd name="connsiteY1025" fmla="*/ 519624 h 8197027"/>
              <a:gd name="connsiteX1026" fmla="*/ 3979886 w 9961410"/>
              <a:gd name="connsiteY1026" fmla="*/ 512941 h 8197027"/>
              <a:gd name="connsiteX1027" fmla="*/ 3978215 w 9961410"/>
              <a:gd name="connsiteY1027" fmla="*/ 502916 h 8197027"/>
              <a:gd name="connsiteX1028" fmla="*/ 3994924 w 9961410"/>
              <a:gd name="connsiteY1028" fmla="*/ 497903 h 8197027"/>
              <a:gd name="connsiteX1029" fmla="*/ 3994924 w 9961410"/>
              <a:gd name="connsiteY1029" fmla="*/ 486208 h 8197027"/>
              <a:gd name="connsiteX1030" fmla="*/ 3988240 w 9961410"/>
              <a:gd name="connsiteY1030" fmla="*/ 486208 h 8197027"/>
              <a:gd name="connsiteX1031" fmla="*/ 3989911 w 9961410"/>
              <a:gd name="connsiteY1031" fmla="*/ 492891 h 8197027"/>
              <a:gd name="connsiteX1032" fmla="*/ 3988240 w 9961410"/>
              <a:gd name="connsiteY1032" fmla="*/ 494562 h 8197027"/>
              <a:gd name="connsiteX1033" fmla="*/ 3978215 w 9961410"/>
              <a:gd name="connsiteY1033" fmla="*/ 489549 h 8197027"/>
              <a:gd name="connsiteX1034" fmla="*/ 3978215 w 9961410"/>
              <a:gd name="connsiteY1034" fmla="*/ 482866 h 8197027"/>
              <a:gd name="connsiteX1035" fmla="*/ 3988240 w 9961410"/>
              <a:gd name="connsiteY1035" fmla="*/ 481195 h 8197027"/>
              <a:gd name="connsiteX1036" fmla="*/ 3994924 w 9961410"/>
              <a:gd name="connsiteY1036" fmla="*/ 476183 h 8197027"/>
              <a:gd name="connsiteX1037" fmla="*/ 4004948 w 9961410"/>
              <a:gd name="connsiteY1037" fmla="*/ 471170 h 8197027"/>
              <a:gd name="connsiteX1038" fmla="*/ 4004948 w 9961410"/>
              <a:gd name="connsiteY1038" fmla="*/ 461145 h 8197027"/>
              <a:gd name="connsiteX1039" fmla="*/ 4011632 w 9961410"/>
              <a:gd name="connsiteY1039" fmla="*/ 462816 h 8197027"/>
              <a:gd name="connsiteX1040" fmla="*/ 4033352 w 9961410"/>
              <a:gd name="connsiteY1040" fmla="*/ 457804 h 8197027"/>
              <a:gd name="connsiteX1041" fmla="*/ 4055073 w 9961410"/>
              <a:gd name="connsiteY1041" fmla="*/ 451121 h 8197027"/>
              <a:gd name="connsiteX1042" fmla="*/ 4055073 w 9961410"/>
              <a:gd name="connsiteY1042" fmla="*/ 449450 h 8197027"/>
              <a:gd name="connsiteX1043" fmla="*/ 4048390 w 9961410"/>
              <a:gd name="connsiteY1043" fmla="*/ 439425 h 8197027"/>
              <a:gd name="connsiteX1044" fmla="*/ 4065098 w 9961410"/>
              <a:gd name="connsiteY1044" fmla="*/ 434412 h 8197027"/>
              <a:gd name="connsiteX1045" fmla="*/ 4070110 w 9961410"/>
              <a:gd name="connsiteY1045" fmla="*/ 432742 h 8197027"/>
              <a:gd name="connsiteX1046" fmla="*/ 4085148 w 9961410"/>
              <a:gd name="connsiteY1046" fmla="*/ 431071 h 8197027"/>
              <a:gd name="connsiteX1047" fmla="*/ 4096843 w 9961410"/>
              <a:gd name="connsiteY1047" fmla="*/ 424387 h 8197027"/>
              <a:gd name="connsiteX1048" fmla="*/ 4108539 w 9961410"/>
              <a:gd name="connsiteY1048" fmla="*/ 422717 h 8197027"/>
              <a:gd name="connsiteX1049" fmla="*/ 4120235 w 9961410"/>
              <a:gd name="connsiteY1049" fmla="*/ 421046 h 8197027"/>
              <a:gd name="connsiteX1050" fmla="*/ 4151980 w 9961410"/>
              <a:gd name="connsiteY1050" fmla="*/ 411021 h 8197027"/>
              <a:gd name="connsiteX1051" fmla="*/ 4162005 w 9961410"/>
              <a:gd name="connsiteY1051" fmla="*/ 409350 h 8197027"/>
              <a:gd name="connsiteX1052" fmla="*/ 4168688 w 9961410"/>
              <a:gd name="connsiteY1052" fmla="*/ 419375 h 8197027"/>
              <a:gd name="connsiteX1053" fmla="*/ 4175372 w 9961410"/>
              <a:gd name="connsiteY1053" fmla="*/ 421046 h 8197027"/>
              <a:gd name="connsiteX1054" fmla="*/ 4155322 w 9961410"/>
              <a:gd name="connsiteY1054" fmla="*/ 422717 h 8197027"/>
              <a:gd name="connsiteX1055" fmla="*/ 4155322 w 9961410"/>
              <a:gd name="connsiteY1055" fmla="*/ 427729 h 8197027"/>
              <a:gd name="connsiteX1056" fmla="*/ 4165347 w 9961410"/>
              <a:gd name="connsiteY1056" fmla="*/ 427729 h 8197027"/>
              <a:gd name="connsiteX1057" fmla="*/ 4172030 w 9961410"/>
              <a:gd name="connsiteY1057" fmla="*/ 432742 h 8197027"/>
              <a:gd name="connsiteX1058" fmla="*/ 4172030 w 9961410"/>
              <a:gd name="connsiteY1058" fmla="*/ 437754 h 8197027"/>
              <a:gd name="connsiteX1059" fmla="*/ 4177042 w 9961410"/>
              <a:gd name="connsiteY1059" fmla="*/ 432742 h 8197027"/>
              <a:gd name="connsiteX1060" fmla="*/ 4183726 w 9961410"/>
              <a:gd name="connsiteY1060" fmla="*/ 426058 h 8197027"/>
              <a:gd name="connsiteX1061" fmla="*/ 4183726 w 9961410"/>
              <a:gd name="connsiteY1061" fmla="*/ 419375 h 8197027"/>
              <a:gd name="connsiteX1062" fmla="*/ 4200434 w 9961410"/>
              <a:gd name="connsiteY1062" fmla="*/ 414363 h 8197027"/>
              <a:gd name="connsiteX1063" fmla="*/ 4210459 w 9961410"/>
              <a:gd name="connsiteY1063" fmla="*/ 419375 h 8197027"/>
              <a:gd name="connsiteX1064" fmla="*/ 4208788 w 9961410"/>
              <a:gd name="connsiteY1064" fmla="*/ 429400 h 8197027"/>
              <a:gd name="connsiteX1065" fmla="*/ 4228838 w 9961410"/>
              <a:gd name="connsiteY1065" fmla="*/ 431071 h 8197027"/>
              <a:gd name="connsiteX1066" fmla="*/ 4227167 w 9961410"/>
              <a:gd name="connsiteY1066" fmla="*/ 447779 h 8197027"/>
              <a:gd name="connsiteX1067" fmla="*/ 4253900 w 9961410"/>
              <a:gd name="connsiteY1067" fmla="*/ 459475 h 8197027"/>
              <a:gd name="connsiteX1068" fmla="*/ 4243875 w 9961410"/>
              <a:gd name="connsiteY1068" fmla="*/ 469500 h 8197027"/>
              <a:gd name="connsiteX1069" fmla="*/ 4265596 w 9961410"/>
              <a:gd name="connsiteY1069" fmla="*/ 476183 h 8197027"/>
              <a:gd name="connsiteX1070" fmla="*/ 4245546 w 9961410"/>
              <a:gd name="connsiteY1070" fmla="*/ 481195 h 8197027"/>
              <a:gd name="connsiteX1071" fmla="*/ 4252229 w 9961410"/>
              <a:gd name="connsiteY1071" fmla="*/ 482866 h 8197027"/>
              <a:gd name="connsiteX1072" fmla="*/ 4258913 w 9961410"/>
              <a:gd name="connsiteY1072" fmla="*/ 487879 h 8197027"/>
              <a:gd name="connsiteX1073" fmla="*/ 4257242 w 9961410"/>
              <a:gd name="connsiteY1073" fmla="*/ 494562 h 8197027"/>
              <a:gd name="connsiteX1074" fmla="*/ 4277292 w 9961410"/>
              <a:gd name="connsiteY1074" fmla="*/ 492891 h 8197027"/>
              <a:gd name="connsiteX1075" fmla="*/ 4272279 w 9961410"/>
              <a:gd name="connsiteY1075" fmla="*/ 504587 h 8197027"/>
              <a:gd name="connsiteX1076" fmla="*/ 4277292 w 9961410"/>
              <a:gd name="connsiteY1076" fmla="*/ 506258 h 8197027"/>
              <a:gd name="connsiteX1077" fmla="*/ 4292329 w 9961410"/>
              <a:gd name="connsiteY1077" fmla="*/ 504587 h 8197027"/>
              <a:gd name="connsiteX1078" fmla="*/ 4302354 w 9961410"/>
              <a:gd name="connsiteY1078" fmla="*/ 516282 h 8197027"/>
              <a:gd name="connsiteX1079" fmla="*/ 4295671 w 9961410"/>
              <a:gd name="connsiteY1079" fmla="*/ 522966 h 8197027"/>
              <a:gd name="connsiteX1080" fmla="*/ 4283975 w 9961410"/>
              <a:gd name="connsiteY1080" fmla="*/ 543016 h 8197027"/>
              <a:gd name="connsiteX1081" fmla="*/ 4283975 w 9961410"/>
              <a:gd name="connsiteY1081" fmla="*/ 548028 h 8197027"/>
              <a:gd name="connsiteX1082" fmla="*/ 4299012 w 9961410"/>
              <a:gd name="connsiteY1082" fmla="*/ 553040 h 8197027"/>
              <a:gd name="connsiteX1083" fmla="*/ 4310708 w 9961410"/>
              <a:gd name="connsiteY1083" fmla="*/ 551370 h 8197027"/>
              <a:gd name="connsiteX1084" fmla="*/ 4320733 w 9961410"/>
              <a:gd name="connsiteY1084" fmla="*/ 551370 h 8197027"/>
              <a:gd name="connsiteX1085" fmla="*/ 4332428 w 9961410"/>
              <a:gd name="connsiteY1085" fmla="*/ 549699 h 8197027"/>
              <a:gd name="connsiteX1086" fmla="*/ 4325745 w 9961410"/>
              <a:gd name="connsiteY1086" fmla="*/ 564736 h 8197027"/>
              <a:gd name="connsiteX1087" fmla="*/ 4327416 w 9961410"/>
              <a:gd name="connsiteY1087" fmla="*/ 574761 h 8197027"/>
              <a:gd name="connsiteX1088" fmla="*/ 4329087 w 9961410"/>
              <a:gd name="connsiteY1088" fmla="*/ 579773 h 8197027"/>
              <a:gd name="connsiteX1089" fmla="*/ 4329087 w 9961410"/>
              <a:gd name="connsiteY1089" fmla="*/ 591469 h 8197027"/>
              <a:gd name="connsiteX1090" fmla="*/ 4309037 w 9961410"/>
              <a:gd name="connsiteY1090" fmla="*/ 606507 h 8197027"/>
              <a:gd name="connsiteX1091" fmla="*/ 4319062 w 9961410"/>
              <a:gd name="connsiteY1091" fmla="*/ 606507 h 8197027"/>
              <a:gd name="connsiteX1092" fmla="*/ 4320733 w 9961410"/>
              <a:gd name="connsiteY1092" fmla="*/ 611519 h 8197027"/>
              <a:gd name="connsiteX1093" fmla="*/ 4330758 w 9961410"/>
              <a:gd name="connsiteY1093" fmla="*/ 609848 h 8197027"/>
              <a:gd name="connsiteX1094" fmla="*/ 4335770 w 9961410"/>
              <a:gd name="connsiteY1094" fmla="*/ 609848 h 8197027"/>
              <a:gd name="connsiteX1095" fmla="*/ 4335770 w 9961410"/>
              <a:gd name="connsiteY1095" fmla="*/ 616531 h 8197027"/>
              <a:gd name="connsiteX1096" fmla="*/ 4320733 w 9961410"/>
              <a:gd name="connsiteY1096" fmla="*/ 626556 h 8197027"/>
              <a:gd name="connsiteX1097" fmla="*/ 4322404 w 9961410"/>
              <a:gd name="connsiteY1097" fmla="*/ 628227 h 8197027"/>
              <a:gd name="connsiteX1098" fmla="*/ 4324074 w 9961410"/>
              <a:gd name="connsiteY1098" fmla="*/ 638252 h 8197027"/>
              <a:gd name="connsiteX1099" fmla="*/ 4314050 w 9961410"/>
              <a:gd name="connsiteY1099" fmla="*/ 644935 h 8197027"/>
              <a:gd name="connsiteX1100" fmla="*/ 4315720 w 9961410"/>
              <a:gd name="connsiteY1100" fmla="*/ 649948 h 8197027"/>
              <a:gd name="connsiteX1101" fmla="*/ 4335770 w 9961410"/>
              <a:gd name="connsiteY1101" fmla="*/ 654960 h 8197027"/>
              <a:gd name="connsiteX1102" fmla="*/ 4345795 w 9961410"/>
              <a:gd name="connsiteY1102" fmla="*/ 666656 h 8197027"/>
              <a:gd name="connsiteX1103" fmla="*/ 4314050 w 9961410"/>
              <a:gd name="connsiteY1103" fmla="*/ 676681 h 8197027"/>
              <a:gd name="connsiteX1104" fmla="*/ 4324074 w 9961410"/>
              <a:gd name="connsiteY1104" fmla="*/ 671668 h 8197027"/>
              <a:gd name="connsiteX1105" fmla="*/ 5214620 w 9961410"/>
              <a:gd name="connsiteY1105" fmla="*/ 671668 h 8197027"/>
              <a:gd name="connsiteX1106" fmla="*/ 5231328 w 9961410"/>
              <a:gd name="connsiteY1106" fmla="*/ 676681 h 8197027"/>
              <a:gd name="connsiteX1107" fmla="*/ 5224645 w 9961410"/>
              <a:gd name="connsiteY1107" fmla="*/ 681693 h 8197027"/>
              <a:gd name="connsiteX1108" fmla="*/ 5217961 w 9961410"/>
              <a:gd name="connsiteY1108" fmla="*/ 681693 h 8197027"/>
              <a:gd name="connsiteX1109" fmla="*/ 5211278 w 9961410"/>
              <a:gd name="connsiteY1109" fmla="*/ 681693 h 8197027"/>
              <a:gd name="connsiteX1110" fmla="*/ 5211278 w 9961410"/>
              <a:gd name="connsiteY1110" fmla="*/ 683364 h 8197027"/>
              <a:gd name="connsiteX1111" fmla="*/ 5217961 w 9961410"/>
              <a:gd name="connsiteY1111" fmla="*/ 688377 h 8197027"/>
              <a:gd name="connsiteX1112" fmla="*/ 5229657 w 9961410"/>
              <a:gd name="connsiteY1112" fmla="*/ 698401 h 8197027"/>
              <a:gd name="connsiteX1113" fmla="*/ 5219632 w 9961410"/>
              <a:gd name="connsiteY1113" fmla="*/ 696731 h 8197027"/>
              <a:gd name="connsiteX1114" fmla="*/ 5197912 w 9961410"/>
              <a:gd name="connsiteY1114" fmla="*/ 716780 h 8197027"/>
              <a:gd name="connsiteX1115" fmla="*/ 5196241 w 9961410"/>
              <a:gd name="connsiteY1115" fmla="*/ 726805 h 8197027"/>
              <a:gd name="connsiteX1116" fmla="*/ 5206266 w 9961410"/>
              <a:gd name="connsiteY1116" fmla="*/ 721793 h 8197027"/>
              <a:gd name="connsiteX1117" fmla="*/ 5216291 w 9961410"/>
              <a:gd name="connsiteY1117" fmla="*/ 721793 h 8197027"/>
              <a:gd name="connsiteX1118" fmla="*/ 5217961 w 9961410"/>
              <a:gd name="connsiteY1118" fmla="*/ 723464 h 8197027"/>
              <a:gd name="connsiteX1119" fmla="*/ 5217961 w 9961410"/>
              <a:gd name="connsiteY1119" fmla="*/ 733489 h 8197027"/>
              <a:gd name="connsiteX1120" fmla="*/ 5202924 w 9961410"/>
              <a:gd name="connsiteY1120" fmla="*/ 733489 h 8197027"/>
              <a:gd name="connsiteX1121" fmla="*/ 5201253 w 9961410"/>
              <a:gd name="connsiteY1121" fmla="*/ 735159 h 8197027"/>
              <a:gd name="connsiteX1122" fmla="*/ 5189558 w 9961410"/>
              <a:gd name="connsiteY1122" fmla="*/ 751868 h 8197027"/>
              <a:gd name="connsiteX1123" fmla="*/ 5182875 w 9961410"/>
              <a:gd name="connsiteY1123" fmla="*/ 745184 h 8197027"/>
              <a:gd name="connsiteX1124" fmla="*/ 5184545 w 9961410"/>
              <a:gd name="connsiteY1124" fmla="*/ 735159 h 8197027"/>
              <a:gd name="connsiteX1125" fmla="*/ 5174521 w 9961410"/>
              <a:gd name="connsiteY1125" fmla="*/ 736830 h 8197027"/>
              <a:gd name="connsiteX1126" fmla="*/ 5174521 w 9961410"/>
              <a:gd name="connsiteY1126" fmla="*/ 746855 h 8197027"/>
              <a:gd name="connsiteX1127" fmla="*/ 5154471 w 9961410"/>
              <a:gd name="connsiteY1127" fmla="*/ 741843 h 8197027"/>
              <a:gd name="connsiteX1128" fmla="*/ 5159483 w 9961410"/>
              <a:gd name="connsiteY1128" fmla="*/ 748526 h 8197027"/>
              <a:gd name="connsiteX1129" fmla="*/ 5171179 w 9961410"/>
              <a:gd name="connsiteY1129" fmla="*/ 760222 h 8197027"/>
              <a:gd name="connsiteX1130" fmla="*/ 5176191 w 9961410"/>
              <a:gd name="connsiteY1130" fmla="*/ 760222 h 8197027"/>
              <a:gd name="connsiteX1131" fmla="*/ 5182875 w 9961410"/>
              <a:gd name="connsiteY1131" fmla="*/ 771917 h 8197027"/>
              <a:gd name="connsiteX1132" fmla="*/ 5171179 w 9961410"/>
              <a:gd name="connsiteY1132" fmla="*/ 771917 h 8197027"/>
              <a:gd name="connsiteX1133" fmla="*/ 5176191 w 9961410"/>
              <a:gd name="connsiteY1133" fmla="*/ 781942 h 8197027"/>
              <a:gd name="connsiteX1134" fmla="*/ 5174521 w 9961410"/>
              <a:gd name="connsiteY1134" fmla="*/ 786955 h 8197027"/>
              <a:gd name="connsiteX1135" fmla="*/ 5169508 w 9961410"/>
              <a:gd name="connsiteY1135" fmla="*/ 785284 h 8197027"/>
              <a:gd name="connsiteX1136" fmla="*/ 5164496 w 9961410"/>
              <a:gd name="connsiteY1136" fmla="*/ 790296 h 8197027"/>
              <a:gd name="connsiteX1137" fmla="*/ 5169508 w 9961410"/>
              <a:gd name="connsiteY1137" fmla="*/ 795309 h 8197027"/>
              <a:gd name="connsiteX1138" fmla="*/ 5171179 w 9961410"/>
              <a:gd name="connsiteY1138" fmla="*/ 800321 h 8197027"/>
              <a:gd name="connsiteX1139" fmla="*/ 5166166 w 9961410"/>
              <a:gd name="connsiteY1139" fmla="*/ 801992 h 8197027"/>
              <a:gd name="connsiteX1140" fmla="*/ 5162825 w 9961410"/>
              <a:gd name="connsiteY1140" fmla="*/ 801992 h 8197027"/>
              <a:gd name="connsiteX1141" fmla="*/ 5152800 w 9961410"/>
              <a:gd name="connsiteY1141" fmla="*/ 796980 h 8197027"/>
              <a:gd name="connsiteX1142" fmla="*/ 5137762 w 9961410"/>
              <a:gd name="connsiteY1142" fmla="*/ 812017 h 8197027"/>
              <a:gd name="connsiteX1143" fmla="*/ 5132750 w 9961410"/>
              <a:gd name="connsiteY1143" fmla="*/ 823713 h 8197027"/>
              <a:gd name="connsiteX1144" fmla="*/ 5142775 w 9961410"/>
              <a:gd name="connsiteY1144" fmla="*/ 818700 h 8197027"/>
              <a:gd name="connsiteX1145" fmla="*/ 5141104 w 9961410"/>
              <a:gd name="connsiteY1145" fmla="*/ 825384 h 8197027"/>
              <a:gd name="connsiteX1146" fmla="*/ 5136091 w 9961410"/>
              <a:gd name="connsiteY1146" fmla="*/ 827054 h 8197027"/>
              <a:gd name="connsiteX1147" fmla="*/ 5134421 w 9961410"/>
              <a:gd name="connsiteY1147" fmla="*/ 833738 h 8197027"/>
              <a:gd name="connsiteX1148" fmla="*/ 5124396 w 9961410"/>
              <a:gd name="connsiteY1148" fmla="*/ 835408 h 8197027"/>
              <a:gd name="connsiteX1149" fmla="*/ 5122725 w 9961410"/>
              <a:gd name="connsiteY1149" fmla="*/ 835408 h 8197027"/>
              <a:gd name="connsiteX1150" fmla="*/ 5106017 w 9961410"/>
              <a:gd name="connsiteY1150" fmla="*/ 830396 h 8197027"/>
              <a:gd name="connsiteX1151" fmla="*/ 5095992 w 9961410"/>
              <a:gd name="connsiteY1151" fmla="*/ 842092 h 8197027"/>
              <a:gd name="connsiteX1152" fmla="*/ 5102675 w 9961410"/>
              <a:gd name="connsiteY1152" fmla="*/ 843763 h 8197027"/>
              <a:gd name="connsiteX1153" fmla="*/ 5104346 w 9961410"/>
              <a:gd name="connsiteY1153" fmla="*/ 842092 h 8197027"/>
              <a:gd name="connsiteX1154" fmla="*/ 5102675 w 9961410"/>
              <a:gd name="connsiteY1154" fmla="*/ 853787 h 8197027"/>
              <a:gd name="connsiteX1155" fmla="*/ 5092650 w 9961410"/>
              <a:gd name="connsiteY1155" fmla="*/ 852117 h 8197027"/>
              <a:gd name="connsiteX1156" fmla="*/ 5090980 w 9961410"/>
              <a:gd name="connsiteY1156" fmla="*/ 862142 h 8197027"/>
              <a:gd name="connsiteX1157" fmla="*/ 5085967 w 9961410"/>
              <a:gd name="connsiteY1157" fmla="*/ 862142 h 8197027"/>
              <a:gd name="connsiteX1158" fmla="*/ 5075942 w 9961410"/>
              <a:gd name="connsiteY1158" fmla="*/ 852117 h 8197027"/>
              <a:gd name="connsiteX1159" fmla="*/ 5059234 w 9961410"/>
              <a:gd name="connsiteY1159" fmla="*/ 852117 h 8197027"/>
              <a:gd name="connsiteX1160" fmla="*/ 5052551 w 9961410"/>
              <a:gd name="connsiteY1160" fmla="*/ 853787 h 8197027"/>
              <a:gd name="connsiteX1161" fmla="*/ 5035842 w 9961410"/>
              <a:gd name="connsiteY1161" fmla="*/ 860471 h 8197027"/>
              <a:gd name="connsiteX1162" fmla="*/ 5030830 w 9961410"/>
              <a:gd name="connsiteY1162" fmla="*/ 867154 h 8197027"/>
              <a:gd name="connsiteX1163" fmla="*/ 5024147 w 9961410"/>
              <a:gd name="connsiteY1163" fmla="*/ 855458 h 8197027"/>
              <a:gd name="connsiteX1164" fmla="*/ 5022476 w 9961410"/>
              <a:gd name="connsiteY1164" fmla="*/ 855458 h 8197027"/>
              <a:gd name="connsiteX1165" fmla="*/ 5010780 w 9961410"/>
              <a:gd name="connsiteY1165" fmla="*/ 857129 h 8197027"/>
              <a:gd name="connsiteX1166" fmla="*/ 5004097 w 9961410"/>
              <a:gd name="connsiteY1166" fmla="*/ 862142 h 8197027"/>
              <a:gd name="connsiteX1167" fmla="*/ 4997414 w 9961410"/>
              <a:gd name="connsiteY1167" fmla="*/ 850446 h 8197027"/>
              <a:gd name="connsiteX1168" fmla="*/ 4992401 w 9961410"/>
              <a:gd name="connsiteY1168" fmla="*/ 860471 h 8197027"/>
              <a:gd name="connsiteX1169" fmla="*/ 4992401 w 9961410"/>
              <a:gd name="connsiteY1169" fmla="*/ 865483 h 8197027"/>
              <a:gd name="connsiteX1170" fmla="*/ 4987389 w 9961410"/>
              <a:gd name="connsiteY1170" fmla="*/ 867154 h 8197027"/>
              <a:gd name="connsiteX1171" fmla="*/ 4967339 w 9961410"/>
              <a:gd name="connsiteY1171" fmla="*/ 872166 h 8197027"/>
              <a:gd name="connsiteX1172" fmla="*/ 4972352 w 9961410"/>
              <a:gd name="connsiteY1172" fmla="*/ 865483 h 8197027"/>
              <a:gd name="connsiteX1173" fmla="*/ 4960656 w 9961410"/>
              <a:gd name="connsiteY1173" fmla="*/ 875508 h 8197027"/>
              <a:gd name="connsiteX1174" fmla="*/ 4955643 w 9961410"/>
              <a:gd name="connsiteY1174" fmla="*/ 848775 h 8197027"/>
              <a:gd name="connsiteX1175" fmla="*/ 4935593 w 9961410"/>
              <a:gd name="connsiteY1175" fmla="*/ 860471 h 8197027"/>
              <a:gd name="connsiteX1176" fmla="*/ 4930581 w 9961410"/>
              <a:gd name="connsiteY1176" fmla="*/ 855458 h 8197027"/>
              <a:gd name="connsiteX1177" fmla="*/ 4920556 w 9961410"/>
              <a:gd name="connsiteY1177" fmla="*/ 870496 h 8197027"/>
              <a:gd name="connsiteX1178" fmla="*/ 4913873 w 9961410"/>
              <a:gd name="connsiteY1178" fmla="*/ 848775 h 8197027"/>
              <a:gd name="connsiteX1179" fmla="*/ 4903848 w 9961410"/>
              <a:gd name="connsiteY1179" fmla="*/ 855458 h 8197027"/>
              <a:gd name="connsiteX1180" fmla="*/ 4883798 w 9961410"/>
              <a:gd name="connsiteY1180" fmla="*/ 853787 h 8197027"/>
              <a:gd name="connsiteX1181" fmla="*/ 4878786 w 9961410"/>
              <a:gd name="connsiteY1181" fmla="*/ 848775 h 8197027"/>
              <a:gd name="connsiteX1182" fmla="*/ 4877115 w 9961410"/>
              <a:gd name="connsiteY1182" fmla="*/ 842092 h 8197027"/>
              <a:gd name="connsiteX1183" fmla="*/ 4865419 w 9961410"/>
              <a:gd name="connsiteY1183" fmla="*/ 832067 h 8197027"/>
              <a:gd name="connsiteX1184" fmla="*/ 4860407 w 9961410"/>
              <a:gd name="connsiteY1184" fmla="*/ 827054 h 8197027"/>
              <a:gd name="connsiteX1185" fmla="*/ 4855394 w 9961410"/>
              <a:gd name="connsiteY1185" fmla="*/ 815359 h 8197027"/>
              <a:gd name="connsiteX1186" fmla="*/ 4865419 w 9961410"/>
              <a:gd name="connsiteY1186" fmla="*/ 810346 h 8197027"/>
              <a:gd name="connsiteX1187" fmla="*/ 4858736 w 9961410"/>
              <a:gd name="connsiteY1187" fmla="*/ 793638 h 8197027"/>
              <a:gd name="connsiteX1188" fmla="*/ 4852053 w 9961410"/>
              <a:gd name="connsiteY1188" fmla="*/ 803663 h 8197027"/>
              <a:gd name="connsiteX1189" fmla="*/ 4847040 w 9961410"/>
              <a:gd name="connsiteY1189" fmla="*/ 796980 h 8197027"/>
              <a:gd name="connsiteX1190" fmla="*/ 4837015 w 9961410"/>
              <a:gd name="connsiteY1190" fmla="*/ 801992 h 8197027"/>
              <a:gd name="connsiteX1191" fmla="*/ 4826990 w 9961410"/>
              <a:gd name="connsiteY1191" fmla="*/ 800321 h 8197027"/>
              <a:gd name="connsiteX1192" fmla="*/ 4837015 w 9961410"/>
              <a:gd name="connsiteY1192" fmla="*/ 771917 h 8197027"/>
              <a:gd name="connsiteX1193" fmla="*/ 4820307 w 9961410"/>
              <a:gd name="connsiteY1193" fmla="*/ 770247 h 8197027"/>
              <a:gd name="connsiteX1194" fmla="*/ 4826990 w 9961410"/>
              <a:gd name="connsiteY1194" fmla="*/ 760222 h 8197027"/>
              <a:gd name="connsiteX1195" fmla="*/ 4816965 w 9961410"/>
              <a:gd name="connsiteY1195" fmla="*/ 760222 h 8197027"/>
              <a:gd name="connsiteX1196" fmla="*/ 4815295 w 9961410"/>
              <a:gd name="connsiteY1196" fmla="*/ 761892 h 8197027"/>
              <a:gd name="connsiteX1197" fmla="*/ 4815295 w 9961410"/>
              <a:gd name="connsiteY1197" fmla="*/ 771917 h 8197027"/>
              <a:gd name="connsiteX1198" fmla="*/ 4808611 w 9961410"/>
              <a:gd name="connsiteY1198" fmla="*/ 776930 h 8197027"/>
              <a:gd name="connsiteX1199" fmla="*/ 4810282 w 9961410"/>
              <a:gd name="connsiteY1199" fmla="*/ 761892 h 8197027"/>
              <a:gd name="connsiteX1200" fmla="*/ 4800257 w 9961410"/>
              <a:gd name="connsiteY1200" fmla="*/ 756880 h 8197027"/>
              <a:gd name="connsiteX1201" fmla="*/ 4790233 w 9961410"/>
              <a:gd name="connsiteY1201" fmla="*/ 750197 h 8197027"/>
              <a:gd name="connsiteX1202" fmla="*/ 4795245 w 9961410"/>
              <a:gd name="connsiteY1202" fmla="*/ 743514 h 8197027"/>
              <a:gd name="connsiteX1203" fmla="*/ 4801928 w 9961410"/>
              <a:gd name="connsiteY1203" fmla="*/ 738501 h 8197027"/>
              <a:gd name="connsiteX1204" fmla="*/ 4800257 w 9961410"/>
              <a:gd name="connsiteY1204" fmla="*/ 728476 h 8197027"/>
              <a:gd name="connsiteX1205" fmla="*/ 4801928 w 9961410"/>
              <a:gd name="connsiteY1205" fmla="*/ 723464 h 8197027"/>
              <a:gd name="connsiteX1206" fmla="*/ 4786891 w 9961410"/>
              <a:gd name="connsiteY1206" fmla="*/ 728476 h 8197027"/>
              <a:gd name="connsiteX1207" fmla="*/ 4786891 w 9961410"/>
              <a:gd name="connsiteY1207" fmla="*/ 708426 h 8197027"/>
              <a:gd name="connsiteX1208" fmla="*/ 4806941 w 9961410"/>
              <a:gd name="connsiteY1208" fmla="*/ 720122 h 8197027"/>
              <a:gd name="connsiteX1209" fmla="*/ 4801928 w 9961410"/>
              <a:gd name="connsiteY1209" fmla="*/ 696731 h 8197027"/>
              <a:gd name="connsiteX1210" fmla="*/ 4786891 w 9961410"/>
              <a:gd name="connsiteY1210" fmla="*/ 696731 h 8197027"/>
              <a:gd name="connsiteX1211" fmla="*/ 4781879 w 9961410"/>
              <a:gd name="connsiteY1211" fmla="*/ 698401 h 8197027"/>
              <a:gd name="connsiteX1212" fmla="*/ 4780208 w 9961410"/>
              <a:gd name="connsiteY1212" fmla="*/ 691718 h 8197027"/>
              <a:gd name="connsiteX1213" fmla="*/ 4781879 w 9961410"/>
              <a:gd name="connsiteY1213" fmla="*/ 680022 h 8197027"/>
              <a:gd name="connsiteX1214" fmla="*/ 4788562 w 9961410"/>
              <a:gd name="connsiteY1214" fmla="*/ 663314 h 8197027"/>
              <a:gd name="connsiteX1215" fmla="*/ 4795245 w 9961410"/>
              <a:gd name="connsiteY1215" fmla="*/ 653289 h 8197027"/>
              <a:gd name="connsiteX1216" fmla="*/ 4788562 w 9961410"/>
              <a:gd name="connsiteY1216" fmla="*/ 653289 h 8197027"/>
              <a:gd name="connsiteX1217" fmla="*/ 4788562 w 9961410"/>
              <a:gd name="connsiteY1217" fmla="*/ 648277 h 8197027"/>
              <a:gd name="connsiteX1218" fmla="*/ 4798587 w 9961410"/>
              <a:gd name="connsiteY1218" fmla="*/ 648277 h 8197027"/>
              <a:gd name="connsiteX1219" fmla="*/ 4810282 w 9961410"/>
              <a:gd name="connsiteY1219" fmla="*/ 626556 h 8197027"/>
              <a:gd name="connsiteX1220" fmla="*/ 4798587 w 9961410"/>
              <a:gd name="connsiteY1220" fmla="*/ 628227 h 8197027"/>
              <a:gd name="connsiteX1221" fmla="*/ 4796916 w 9961410"/>
              <a:gd name="connsiteY1221" fmla="*/ 616531 h 8197027"/>
              <a:gd name="connsiteX1222" fmla="*/ 4806941 w 9961410"/>
              <a:gd name="connsiteY1222" fmla="*/ 614861 h 8197027"/>
              <a:gd name="connsiteX1223" fmla="*/ 4811953 w 9961410"/>
              <a:gd name="connsiteY1223" fmla="*/ 599823 h 8197027"/>
              <a:gd name="connsiteX1224" fmla="*/ 4821978 w 9961410"/>
              <a:gd name="connsiteY1224" fmla="*/ 598152 h 8197027"/>
              <a:gd name="connsiteX1225" fmla="*/ 4828661 w 9961410"/>
              <a:gd name="connsiteY1225" fmla="*/ 588128 h 8197027"/>
              <a:gd name="connsiteX1226" fmla="*/ 4833673 w 9961410"/>
              <a:gd name="connsiteY1226" fmla="*/ 573090 h 8197027"/>
              <a:gd name="connsiteX1227" fmla="*/ 4838686 w 9961410"/>
              <a:gd name="connsiteY1227" fmla="*/ 579773 h 8197027"/>
              <a:gd name="connsiteX1228" fmla="*/ 4848711 w 9961410"/>
              <a:gd name="connsiteY1228" fmla="*/ 579773 h 8197027"/>
              <a:gd name="connsiteX1229" fmla="*/ 4848711 w 9961410"/>
              <a:gd name="connsiteY1229" fmla="*/ 569749 h 8197027"/>
              <a:gd name="connsiteX1230" fmla="*/ 4838686 w 9961410"/>
              <a:gd name="connsiteY1230" fmla="*/ 569749 h 8197027"/>
              <a:gd name="connsiteX1231" fmla="*/ 4832003 w 9961410"/>
              <a:gd name="connsiteY1231" fmla="*/ 564736 h 8197027"/>
              <a:gd name="connsiteX1232" fmla="*/ 4826990 w 9961410"/>
              <a:gd name="connsiteY1232" fmla="*/ 554711 h 8197027"/>
              <a:gd name="connsiteX1233" fmla="*/ 4837015 w 9961410"/>
              <a:gd name="connsiteY1233" fmla="*/ 559724 h 8197027"/>
              <a:gd name="connsiteX1234" fmla="*/ 4842028 w 9961410"/>
              <a:gd name="connsiteY1234" fmla="*/ 558053 h 8197027"/>
              <a:gd name="connsiteX1235" fmla="*/ 4847040 w 9961410"/>
              <a:gd name="connsiteY1235" fmla="*/ 558053 h 8197027"/>
              <a:gd name="connsiteX1236" fmla="*/ 4845369 w 9961410"/>
              <a:gd name="connsiteY1236" fmla="*/ 553040 h 8197027"/>
              <a:gd name="connsiteX1237" fmla="*/ 4825319 w 9961410"/>
              <a:gd name="connsiteY1237" fmla="*/ 546357 h 8197027"/>
              <a:gd name="connsiteX1238" fmla="*/ 4826990 w 9961410"/>
              <a:gd name="connsiteY1238" fmla="*/ 531320 h 8197027"/>
              <a:gd name="connsiteX1239" fmla="*/ 4837015 w 9961410"/>
              <a:gd name="connsiteY1239" fmla="*/ 536332 h 8197027"/>
              <a:gd name="connsiteX1240" fmla="*/ 4835344 w 9961410"/>
              <a:gd name="connsiteY1240" fmla="*/ 538003 h 8197027"/>
              <a:gd name="connsiteX1241" fmla="*/ 4840357 w 9961410"/>
              <a:gd name="connsiteY1241" fmla="*/ 532991 h 8197027"/>
              <a:gd name="connsiteX1242" fmla="*/ 4855394 w 9961410"/>
              <a:gd name="connsiteY1242" fmla="*/ 532991 h 8197027"/>
              <a:gd name="connsiteX1243" fmla="*/ 4855394 w 9961410"/>
              <a:gd name="connsiteY1243" fmla="*/ 531320 h 8197027"/>
              <a:gd name="connsiteX1244" fmla="*/ 4843698 w 9961410"/>
              <a:gd name="connsiteY1244" fmla="*/ 526307 h 8197027"/>
              <a:gd name="connsiteX1245" fmla="*/ 4870432 w 9961410"/>
              <a:gd name="connsiteY1245" fmla="*/ 519624 h 8197027"/>
              <a:gd name="connsiteX1246" fmla="*/ 4868761 w 9961410"/>
              <a:gd name="connsiteY1246" fmla="*/ 512941 h 8197027"/>
              <a:gd name="connsiteX1247" fmla="*/ 4867090 w 9961410"/>
              <a:gd name="connsiteY1247" fmla="*/ 502916 h 8197027"/>
              <a:gd name="connsiteX1248" fmla="*/ 4883798 w 9961410"/>
              <a:gd name="connsiteY1248" fmla="*/ 497903 h 8197027"/>
              <a:gd name="connsiteX1249" fmla="*/ 4883798 w 9961410"/>
              <a:gd name="connsiteY1249" fmla="*/ 486208 h 8197027"/>
              <a:gd name="connsiteX1250" fmla="*/ 4877115 w 9961410"/>
              <a:gd name="connsiteY1250" fmla="*/ 486208 h 8197027"/>
              <a:gd name="connsiteX1251" fmla="*/ 4878786 w 9961410"/>
              <a:gd name="connsiteY1251" fmla="*/ 492891 h 8197027"/>
              <a:gd name="connsiteX1252" fmla="*/ 4877115 w 9961410"/>
              <a:gd name="connsiteY1252" fmla="*/ 494562 h 8197027"/>
              <a:gd name="connsiteX1253" fmla="*/ 4867090 w 9961410"/>
              <a:gd name="connsiteY1253" fmla="*/ 489549 h 8197027"/>
              <a:gd name="connsiteX1254" fmla="*/ 4867090 w 9961410"/>
              <a:gd name="connsiteY1254" fmla="*/ 482866 h 8197027"/>
              <a:gd name="connsiteX1255" fmla="*/ 4877115 w 9961410"/>
              <a:gd name="connsiteY1255" fmla="*/ 481195 h 8197027"/>
              <a:gd name="connsiteX1256" fmla="*/ 4883798 w 9961410"/>
              <a:gd name="connsiteY1256" fmla="*/ 476183 h 8197027"/>
              <a:gd name="connsiteX1257" fmla="*/ 4893823 w 9961410"/>
              <a:gd name="connsiteY1257" fmla="*/ 471170 h 8197027"/>
              <a:gd name="connsiteX1258" fmla="*/ 4893823 w 9961410"/>
              <a:gd name="connsiteY1258" fmla="*/ 461145 h 8197027"/>
              <a:gd name="connsiteX1259" fmla="*/ 4900506 w 9961410"/>
              <a:gd name="connsiteY1259" fmla="*/ 462816 h 8197027"/>
              <a:gd name="connsiteX1260" fmla="*/ 4922227 w 9961410"/>
              <a:gd name="connsiteY1260" fmla="*/ 457804 h 8197027"/>
              <a:gd name="connsiteX1261" fmla="*/ 4943947 w 9961410"/>
              <a:gd name="connsiteY1261" fmla="*/ 451121 h 8197027"/>
              <a:gd name="connsiteX1262" fmla="*/ 4943947 w 9961410"/>
              <a:gd name="connsiteY1262" fmla="*/ 449450 h 8197027"/>
              <a:gd name="connsiteX1263" fmla="*/ 4937264 w 9961410"/>
              <a:gd name="connsiteY1263" fmla="*/ 439425 h 8197027"/>
              <a:gd name="connsiteX1264" fmla="*/ 4953972 w 9961410"/>
              <a:gd name="connsiteY1264" fmla="*/ 434412 h 8197027"/>
              <a:gd name="connsiteX1265" fmla="*/ 4958985 w 9961410"/>
              <a:gd name="connsiteY1265" fmla="*/ 432742 h 8197027"/>
              <a:gd name="connsiteX1266" fmla="*/ 4974022 w 9961410"/>
              <a:gd name="connsiteY1266" fmla="*/ 431071 h 8197027"/>
              <a:gd name="connsiteX1267" fmla="*/ 4985718 w 9961410"/>
              <a:gd name="connsiteY1267" fmla="*/ 424387 h 8197027"/>
              <a:gd name="connsiteX1268" fmla="*/ 4997414 w 9961410"/>
              <a:gd name="connsiteY1268" fmla="*/ 422717 h 8197027"/>
              <a:gd name="connsiteX1269" fmla="*/ 5009109 w 9961410"/>
              <a:gd name="connsiteY1269" fmla="*/ 421046 h 8197027"/>
              <a:gd name="connsiteX1270" fmla="*/ 5040855 w 9961410"/>
              <a:gd name="connsiteY1270" fmla="*/ 411021 h 8197027"/>
              <a:gd name="connsiteX1271" fmla="*/ 5050880 w 9961410"/>
              <a:gd name="connsiteY1271" fmla="*/ 409350 h 8197027"/>
              <a:gd name="connsiteX1272" fmla="*/ 5057563 w 9961410"/>
              <a:gd name="connsiteY1272" fmla="*/ 419375 h 8197027"/>
              <a:gd name="connsiteX1273" fmla="*/ 5064246 w 9961410"/>
              <a:gd name="connsiteY1273" fmla="*/ 421046 h 8197027"/>
              <a:gd name="connsiteX1274" fmla="*/ 5044196 w 9961410"/>
              <a:gd name="connsiteY1274" fmla="*/ 422717 h 8197027"/>
              <a:gd name="connsiteX1275" fmla="*/ 5044196 w 9961410"/>
              <a:gd name="connsiteY1275" fmla="*/ 427729 h 8197027"/>
              <a:gd name="connsiteX1276" fmla="*/ 5054221 w 9961410"/>
              <a:gd name="connsiteY1276" fmla="*/ 427729 h 8197027"/>
              <a:gd name="connsiteX1277" fmla="*/ 5060905 w 9961410"/>
              <a:gd name="connsiteY1277" fmla="*/ 432742 h 8197027"/>
              <a:gd name="connsiteX1278" fmla="*/ 5060905 w 9961410"/>
              <a:gd name="connsiteY1278" fmla="*/ 437754 h 8197027"/>
              <a:gd name="connsiteX1279" fmla="*/ 5065917 w 9961410"/>
              <a:gd name="connsiteY1279" fmla="*/ 432742 h 8197027"/>
              <a:gd name="connsiteX1280" fmla="*/ 5072601 w 9961410"/>
              <a:gd name="connsiteY1280" fmla="*/ 426058 h 8197027"/>
              <a:gd name="connsiteX1281" fmla="*/ 5072601 w 9961410"/>
              <a:gd name="connsiteY1281" fmla="*/ 419375 h 8197027"/>
              <a:gd name="connsiteX1282" fmla="*/ 5089309 w 9961410"/>
              <a:gd name="connsiteY1282" fmla="*/ 414363 h 8197027"/>
              <a:gd name="connsiteX1283" fmla="*/ 5099334 w 9961410"/>
              <a:gd name="connsiteY1283" fmla="*/ 419375 h 8197027"/>
              <a:gd name="connsiteX1284" fmla="*/ 5097663 w 9961410"/>
              <a:gd name="connsiteY1284" fmla="*/ 429400 h 8197027"/>
              <a:gd name="connsiteX1285" fmla="*/ 5117712 w 9961410"/>
              <a:gd name="connsiteY1285" fmla="*/ 431071 h 8197027"/>
              <a:gd name="connsiteX1286" fmla="*/ 5116042 w 9961410"/>
              <a:gd name="connsiteY1286" fmla="*/ 447779 h 8197027"/>
              <a:gd name="connsiteX1287" fmla="*/ 5142775 w 9961410"/>
              <a:gd name="connsiteY1287" fmla="*/ 459475 h 8197027"/>
              <a:gd name="connsiteX1288" fmla="*/ 5132750 w 9961410"/>
              <a:gd name="connsiteY1288" fmla="*/ 469500 h 8197027"/>
              <a:gd name="connsiteX1289" fmla="*/ 5154471 w 9961410"/>
              <a:gd name="connsiteY1289" fmla="*/ 476183 h 8197027"/>
              <a:gd name="connsiteX1290" fmla="*/ 5134421 w 9961410"/>
              <a:gd name="connsiteY1290" fmla="*/ 481195 h 8197027"/>
              <a:gd name="connsiteX1291" fmla="*/ 5141104 w 9961410"/>
              <a:gd name="connsiteY1291" fmla="*/ 482866 h 8197027"/>
              <a:gd name="connsiteX1292" fmla="*/ 5147787 w 9961410"/>
              <a:gd name="connsiteY1292" fmla="*/ 487879 h 8197027"/>
              <a:gd name="connsiteX1293" fmla="*/ 5146116 w 9961410"/>
              <a:gd name="connsiteY1293" fmla="*/ 494562 h 8197027"/>
              <a:gd name="connsiteX1294" fmla="*/ 5166166 w 9961410"/>
              <a:gd name="connsiteY1294" fmla="*/ 492891 h 8197027"/>
              <a:gd name="connsiteX1295" fmla="*/ 5161154 w 9961410"/>
              <a:gd name="connsiteY1295" fmla="*/ 504587 h 8197027"/>
              <a:gd name="connsiteX1296" fmla="*/ 5166166 w 9961410"/>
              <a:gd name="connsiteY1296" fmla="*/ 506258 h 8197027"/>
              <a:gd name="connsiteX1297" fmla="*/ 5181204 w 9961410"/>
              <a:gd name="connsiteY1297" fmla="*/ 504587 h 8197027"/>
              <a:gd name="connsiteX1298" fmla="*/ 5191229 w 9961410"/>
              <a:gd name="connsiteY1298" fmla="*/ 516282 h 8197027"/>
              <a:gd name="connsiteX1299" fmla="*/ 5184545 w 9961410"/>
              <a:gd name="connsiteY1299" fmla="*/ 522966 h 8197027"/>
              <a:gd name="connsiteX1300" fmla="*/ 5172850 w 9961410"/>
              <a:gd name="connsiteY1300" fmla="*/ 543016 h 8197027"/>
              <a:gd name="connsiteX1301" fmla="*/ 5172850 w 9961410"/>
              <a:gd name="connsiteY1301" fmla="*/ 548028 h 8197027"/>
              <a:gd name="connsiteX1302" fmla="*/ 5187887 w 9961410"/>
              <a:gd name="connsiteY1302" fmla="*/ 553040 h 8197027"/>
              <a:gd name="connsiteX1303" fmla="*/ 5199583 w 9961410"/>
              <a:gd name="connsiteY1303" fmla="*/ 551370 h 8197027"/>
              <a:gd name="connsiteX1304" fmla="*/ 5209607 w 9961410"/>
              <a:gd name="connsiteY1304" fmla="*/ 551370 h 8197027"/>
              <a:gd name="connsiteX1305" fmla="*/ 5221303 w 9961410"/>
              <a:gd name="connsiteY1305" fmla="*/ 549699 h 8197027"/>
              <a:gd name="connsiteX1306" fmla="*/ 5214620 w 9961410"/>
              <a:gd name="connsiteY1306" fmla="*/ 564736 h 8197027"/>
              <a:gd name="connsiteX1307" fmla="*/ 5216291 w 9961410"/>
              <a:gd name="connsiteY1307" fmla="*/ 574761 h 8197027"/>
              <a:gd name="connsiteX1308" fmla="*/ 5217961 w 9961410"/>
              <a:gd name="connsiteY1308" fmla="*/ 579773 h 8197027"/>
              <a:gd name="connsiteX1309" fmla="*/ 5217961 w 9961410"/>
              <a:gd name="connsiteY1309" fmla="*/ 591469 h 8197027"/>
              <a:gd name="connsiteX1310" fmla="*/ 5197912 w 9961410"/>
              <a:gd name="connsiteY1310" fmla="*/ 606507 h 8197027"/>
              <a:gd name="connsiteX1311" fmla="*/ 5207937 w 9961410"/>
              <a:gd name="connsiteY1311" fmla="*/ 606507 h 8197027"/>
              <a:gd name="connsiteX1312" fmla="*/ 5209607 w 9961410"/>
              <a:gd name="connsiteY1312" fmla="*/ 611519 h 8197027"/>
              <a:gd name="connsiteX1313" fmla="*/ 5219632 w 9961410"/>
              <a:gd name="connsiteY1313" fmla="*/ 609848 h 8197027"/>
              <a:gd name="connsiteX1314" fmla="*/ 5224645 w 9961410"/>
              <a:gd name="connsiteY1314" fmla="*/ 609848 h 8197027"/>
              <a:gd name="connsiteX1315" fmla="*/ 5224645 w 9961410"/>
              <a:gd name="connsiteY1315" fmla="*/ 616531 h 8197027"/>
              <a:gd name="connsiteX1316" fmla="*/ 5209607 w 9961410"/>
              <a:gd name="connsiteY1316" fmla="*/ 626556 h 8197027"/>
              <a:gd name="connsiteX1317" fmla="*/ 5211278 w 9961410"/>
              <a:gd name="connsiteY1317" fmla="*/ 628227 h 8197027"/>
              <a:gd name="connsiteX1318" fmla="*/ 5212949 w 9961410"/>
              <a:gd name="connsiteY1318" fmla="*/ 638252 h 8197027"/>
              <a:gd name="connsiteX1319" fmla="*/ 5202924 w 9961410"/>
              <a:gd name="connsiteY1319" fmla="*/ 644935 h 8197027"/>
              <a:gd name="connsiteX1320" fmla="*/ 5204595 w 9961410"/>
              <a:gd name="connsiteY1320" fmla="*/ 649948 h 8197027"/>
              <a:gd name="connsiteX1321" fmla="*/ 5224645 w 9961410"/>
              <a:gd name="connsiteY1321" fmla="*/ 654960 h 8197027"/>
              <a:gd name="connsiteX1322" fmla="*/ 5234670 w 9961410"/>
              <a:gd name="connsiteY1322" fmla="*/ 666656 h 8197027"/>
              <a:gd name="connsiteX1323" fmla="*/ 5202924 w 9961410"/>
              <a:gd name="connsiteY1323" fmla="*/ 676681 h 8197027"/>
              <a:gd name="connsiteX1324" fmla="*/ 5214620 w 9961410"/>
              <a:gd name="connsiteY1324" fmla="*/ 671668 h 8197027"/>
              <a:gd name="connsiteX1325" fmla="*/ 6103494 w 9961410"/>
              <a:gd name="connsiteY1325" fmla="*/ 671668 h 8197027"/>
              <a:gd name="connsiteX1326" fmla="*/ 6120203 w 9961410"/>
              <a:gd name="connsiteY1326" fmla="*/ 676681 h 8197027"/>
              <a:gd name="connsiteX1327" fmla="*/ 6113519 w 9961410"/>
              <a:gd name="connsiteY1327" fmla="*/ 681693 h 8197027"/>
              <a:gd name="connsiteX1328" fmla="*/ 6106836 w 9961410"/>
              <a:gd name="connsiteY1328" fmla="*/ 681693 h 8197027"/>
              <a:gd name="connsiteX1329" fmla="*/ 6100153 w 9961410"/>
              <a:gd name="connsiteY1329" fmla="*/ 681693 h 8197027"/>
              <a:gd name="connsiteX1330" fmla="*/ 6100153 w 9961410"/>
              <a:gd name="connsiteY1330" fmla="*/ 683364 h 8197027"/>
              <a:gd name="connsiteX1331" fmla="*/ 6106836 w 9961410"/>
              <a:gd name="connsiteY1331" fmla="*/ 688377 h 8197027"/>
              <a:gd name="connsiteX1332" fmla="*/ 6118532 w 9961410"/>
              <a:gd name="connsiteY1332" fmla="*/ 698401 h 8197027"/>
              <a:gd name="connsiteX1333" fmla="*/ 6108507 w 9961410"/>
              <a:gd name="connsiteY1333" fmla="*/ 696731 h 8197027"/>
              <a:gd name="connsiteX1334" fmla="*/ 6086786 w 9961410"/>
              <a:gd name="connsiteY1334" fmla="*/ 716780 h 8197027"/>
              <a:gd name="connsiteX1335" fmla="*/ 6085116 w 9961410"/>
              <a:gd name="connsiteY1335" fmla="*/ 726805 h 8197027"/>
              <a:gd name="connsiteX1336" fmla="*/ 6095140 w 9961410"/>
              <a:gd name="connsiteY1336" fmla="*/ 721793 h 8197027"/>
              <a:gd name="connsiteX1337" fmla="*/ 6105165 w 9961410"/>
              <a:gd name="connsiteY1337" fmla="*/ 721793 h 8197027"/>
              <a:gd name="connsiteX1338" fmla="*/ 6106836 w 9961410"/>
              <a:gd name="connsiteY1338" fmla="*/ 723464 h 8197027"/>
              <a:gd name="connsiteX1339" fmla="*/ 6106836 w 9961410"/>
              <a:gd name="connsiteY1339" fmla="*/ 733489 h 8197027"/>
              <a:gd name="connsiteX1340" fmla="*/ 6091799 w 9961410"/>
              <a:gd name="connsiteY1340" fmla="*/ 733489 h 8197027"/>
              <a:gd name="connsiteX1341" fmla="*/ 6090128 w 9961410"/>
              <a:gd name="connsiteY1341" fmla="*/ 735159 h 8197027"/>
              <a:gd name="connsiteX1342" fmla="*/ 6078432 w 9961410"/>
              <a:gd name="connsiteY1342" fmla="*/ 751868 h 8197027"/>
              <a:gd name="connsiteX1343" fmla="*/ 6071749 w 9961410"/>
              <a:gd name="connsiteY1343" fmla="*/ 745184 h 8197027"/>
              <a:gd name="connsiteX1344" fmla="*/ 6073420 w 9961410"/>
              <a:gd name="connsiteY1344" fmla="*/ 735159 h 8197027"/>
              <a:gd name="connsiteX1345" fmla="*/ 6063395 w 9961410"/>
              <a:gd name="connsiteY1345" fmla="*/ 736830 h 8197027"/>
              <a:gd name="connsiteX1346" fmla="*/ 6063395 w 9961410"/>
              <a:gd name="connsiteY1346" fmla="*/ 746855 h 8197027"/>
              <a:gd name="connsiteX1347" fmla="*/ 6043345 w 9961410"/>
              <a:gd name="connsiteY1347" fmla="*/ 741843 h 8197027"/>
              <a:gd name="connsiteX1348" fmla="*/ 6048358 w 9961410"/>
              <a:gd name="connsiteY1348" fmla="*/ 748526 h 8197027"/>
              <a:gd name="connsiteX1349" fmla="*/ 6060053 w 9961410"/>
              <a:gd name="connsiteY1349" fmla="*/ 760222 h 8197027"/>
              <a:gd name="connsiteX1350" fmla="*/ 6065066 w 9961410"/>
              <a:gd name="connsiteY1350" fmla="*/ 760222 h 8197027"/>
              <a:gd name="connsiteX1351" fmla="*/ 6071749 w 9961410"/>
              <a:gd name="connsiteY1351" fmla="*/ 771917 h 8197027"/>
              <a:gd name="connsiteX1352" fmla="*/ 6060053 w 9961410"/>
              <a:gd name="connsiteY1352" fmla="*/ 771917 h 8197027"/>
              <a:gd name="connsiteX1353" fmla="*/ 6065066 w 9961410"/>
              <a:gd name="connsiteY1353" fmla="*/ 781942 h 8197027"/>
              <a:gd name="connsiteX1354" fmla="*/ 6063395 w 9961410"/>
              <a:gd name="connsiteY1354" fmla="*/ 786955 h 8197027"/>
              <a:gd name="connsiteX1355" fmla="*/ 6058383 w 9961410"/>
              <a:gd name="connsiteY1355" fmla="*/ 785284 h 8197027"/>
              <a:gd name="connsiteX1356" fmla="*/ 6053370 w 9961410"/>
              <a:gd name="connsiteY1356" fmla="*/ 790296 h 8197027"/>
              <a:gd name="connsiteX1357" fmla="*/ 6058383 w 9961410"/>
              <a:gd name="connsiteY1357" fmla="*/ 795309 h 8197027"/>
              <a:gd name="connsiteX1358" fmla="*/ 6060053 w 9961410"/>
              <a:gd name="connsiteY1358" fmla="*/ 800321 h 8197027"/>
              <a:gd name="connsiteX1359" fmla="*/ 6055041 w 9961410"/>
              <a:gd name="connsiteY1359" fmla="*/ 801992 h 8197027"/>
              <a:gd name="connsiteX1360" fmla="*/ 6053370 w 9961410"/>
              <a:gd name="connsiteY1360" fmla="*/ 801992 h 8197027"/>
              <a:gd name="connsiteX1361" fmla="*/ 6043345 w 9961410"/>
              <a:gd name="connsiteY1361" fmla="*/ 796980 h 8197027"/>
              <a:gd name="connsiteX1362" fmla="*/ 6028308 w 9961410"/>
              <a:gd name="connsiteY1362" fmla="*/ 812017 h 8197027"/>
              <a:gd name="connsiteX1363" fmla="*/ 6023295 w 9961410"/>
              <a:gd name="connsiteY1363" fmla="*/ 823713 h 8197027"/>
              <a:gd name="connsiteX1364" fmla="*/ 6033320 w 9961410"/>
              <a:gd name="connsiteY1364" fmla="*/ 818700 h 8197027"/>
              <a:gd name="connsiteX1365" fmla="*/ 6031649 w 9961410"/>
              <a:gd name="connsiteY1365" fmla="*/ 825384 h 8197027"/>
              <a:gd name="connsiteX1366" fmla="*/ 6026637 w 9961410"/>
              <a:gd name="connsiteY1366" fmla="*/ 827054 h 8197027"/>
              <a:gd name="connsiteX1367" fmla="*/ 6024966 w 9961410"/>
              <a:gd name="connsiteY1367" fmla="*/ 833738 h 8197027"/>
              <a:gd name="connsiteX1368" fmla="*/ 6014941 w 9961410"/>
              <a:gd name="connsiteY1368" fmla="*/ 835408 h 8197027"/>
              <a:gd name="connsiteX1369" fmla="*/ 6013270 w 9961410"/>
              <a:gd name="connsiteY1369" fmla="*/ 835408 h 8197027"/>
              <a:gd name="connsiteX1370" fmla="*/ 5996562 w 9961410"/>
              <a:gd name="connsiteY1370" fmla="*/ 830396 h 8197027"/>
              <a:gd name="connsiteX1371" fmla="*/ 5986537 w 9961410"/>
              <a:gd name="connsiteY1371" fmla="*/ 842092 h 8197027"/>
              <a:gd name="connsiteX1372" fmla="*/ 5993221 w 9961410"/>
              <a:gd name="connsiteY1372" fmla="*/ 843763 h 8197027"/>
              <a:gd name="connsiteX1373" fmla="*/ 5994891 w 9961410"/>
              <a:gd name="connsiteY1373" fmla="*/ 842092 h 8197027"/>
              <a:gd name="connsiteX1374" fmla="*/ 5993221 w 9961410"/>
              <a:gd name="connsiteY1374" fmla="*/ 853787 h 8197027"/>
              <a:gd name="connsiteX1375" fmla="*/ 5983196 w 9961410"/>
              <a:gd name="connsiteY1375" fmla="*/ 852117 h 8197027"/>
              <a:gd name="connsiteX1376" fmla="*/ 5981525 w 9961410"/>
              <a:gd name="connsiteY1376" fmla="*/ 862142 h 8197027"/>
              <a:gd name="connsiteX1377" fmla="*/ 5976513 w 9961410"/>
              <a:gd name="connsiteY1377" fmla="*/ 862142 h 8197027"/>
              <a:gd name="connsiteX1378" fmla="*/ 5966488 w 9961410"/>
              <a:gd name="connsiteY1378" fmla="*/ 852117 h 8197027"/>
              <a:gd name="connsiteX1379" fmla="*/ 5949779 w 9961410"/>
              <a:gd name="connsiteY1379" fmla="*/ 852117 h 8197027"/>
              <a:gd name="connsiteX1380" fmla="*/ 5943096 w 9961410"/>
              <a:gd name="connsiteY1380" fmla="*/ 853787 h 8197027"/>
              <a:gd name="connsiteX1381" fmla="*/ 5926388 w 9961410"/>
              <a:gd name="connsiteY1381" fmla="*/ 860471 h 8197027"/>
              <a:gd name="connsiteX1382" fmla="*/ 5921375 w 9961410"/>
              <a:gd name="connsiteY1382" fmla="*/ 867154 h 8197027"/>
              <a:gd name="connsiteX1383" fmla="*/ 5914692 w 9961410"/>
              <a:gd name="connsiteY1383" fmla="*/ 855458 h 8197027"/>
              <a:gd name="connsiteX1384" fmla="*/ 5913021 w 9961410"/>
              <a:gd name="connsiteY1384" fmla="*/ 855458 h 8197027"/>
              <a:gd name="connsiteX1385" fmla="*/ 5901326 w 9961410"/>
              <a:gd name="connsiteY1385" fmla="*/ 857129 h 8197027"/>
              <a:gd name="connsiteX1386" fmla="*/ 5894642 w 9961410"/>
              <a:gd name="connsiteY1386" fmla="*/ 862142 h 8197027"/>
              <a:gd name="connsiteX1387" fmla="*/ 5887959 w 9961410"/>
              <a:gd name="connsiteY1387" fmla="*/ 850446 h 8197027"/>
              <a:gd name="connsiteX1388" fmla="*/ 5882947 w 9961410"/>
              <a:gd name="connsiteY1388" fmla="*/ 860471 h 8197027"/>
              <a:gd name="connsiteX1389" fmla="*/ 5882947 w 9961410"/>
              <a:gd name="connsiteY1389" fmla="*/ 865483 h 8197027"/>
              <a:gd name="connsiteX1390" fmla="*/ 5877934 w 9961410"/>
              <a:gd name="connsiteY1390" fmla="*/ 867154 h 8197027"/>
              <a:gd name="connsiteX1391" fmla="*/ 5857885 w 9961410"/>
              <a:gd name="connsiteY1391" fmla="*/ 872166 h 8197027"/>
              <a:gd name="connsiteX1392" fmla="*/ 5862897 w 9961410"/>
              <a:gd name="connsiteY1392" fmla="*/ 865483 h 8197027"/>
              <a:gd name="connsiteX1393" fmla="*/ 5851201 w 9961410"/>
              <a:gd name="connsiteY1393" fmla="*/ 875508 h 8197027"/>
              <a:gd name="connsiteX1394" fmla="*/ 5846189 w 9961410"/>
              <a:gd name="connsiteY1394" fmla="*/ 848775 h 8197027"/>
              <a:gd name="connsiteX1395" fmla="*/ 5826139 w 9961410"/>
              <a:gd name="connsiteY1395" fmla="*/ 860471 h 8197027"/>
              <a:gd name="connsiteX1396" fmla="*/ 5821126 w 9961410"/>
              <a:gd name="connsiteY1396" fmla="*/ 855458 h 8197027"/>
              <a:gd name="connsiteX1397" fmla="*/ 5811101 w 9961410"/>
              <a:gd name="connsiteY1397" fmla="*/ 870496 h 8197027"/>
              <a:gd name="connsiteX1398" fmla="*/ 5804418 w 9961410"/>
              <a:gd name="connsiteY1398" fmla="*/ 848775 h 8197027"/>
              <a:gd name="connsiteX1399" fmla="*/ 5794393 w 9961410"/>
              <a:gd name="connsiteY1399" fmla="*/ 855458 h 8197027"/>
              <a:gd name="connsiteX1400" fmla="*/ 5774344 w 9961410"/>
              <a:gd name="connsiteY1400" fmla="*/ 853787 h 8197027"/>
              <a:gd name="connsiteX1401" fmla="*/ 5769331 w 9961410"/>
              <a:gd name="connsiteY1401" fmla="*/ 848775 h 8197027"/>
              <a:gd name="connsiteX1402" fmla="*/ 5767661 w 9961410"/>
              <a:gd name="connsiteY1402" fmla="*/ 842092 h 8197027"/>
              <a:gd name="connsiteX1403" fmla="*/ 5755965 w 9961410"/>
              <a:gd name="connsiteY1403" fmla="*/ 832067 h 8197027"/>
              <a:gd name="connsiteX1404" fmla="*/ 5750952 w 9961410"/>
              <a:gd name="connsiteY1404" fmla="*/ 827054 h 8197027"/>
              <a:gd name="connsiteX1405" fmla="*/ 5745940 w 9961410"/>
              <a:gd name="connsiteY1405" fmla="*/ 815359 h 8197027"/>
              <a:gd name="connsiteX1406" fmla="*/ 5755965 w 9961410"/>
              <a:gd name="connsiteY1406" fmla="*/ 810346 h 8197027"/>
              <a:gd name="connsiteX1407" fmla="*/ 5749281 w 9961410"/>
              <a:gd name="connsiteY1407" fmla="*/ 793638 h 8197027"/>
              <a:gd name="connsiteX1408" fmla="*/ 5742598 w 9961410"/>
              <a:gd name="connsiteY1408" fmla="*/ 803663 h 8197027"/>
              <a:gd name="connsiteX1409" fmla="*/ 5737586 w 9961410"/>
              <a:gd name="connsiteY1409" fmla="*/ 796980 h 8197027"/>
              <a:gd name="connsiteX1410" fmla="*/ 5727561 w 9961410"/>
              <a:gd name="connsiteY1410" fmla="*/ 801992 h 8197027"/>
              <a:gd name="connsiteX1411" fmla="*/ 5717536 w 9961410"/>
              <a:gd name="connsiteY1411" fmla="*/ 800321 h 8197027"/>
              <a:gd name="connsiteX1412" fmla="*/ 5727561 w 9961410"/>
              <a:gd name="connsiteY1412" fmla="*/ 771917 h 8197027"/>
              <a:gd name="connsiteX1413" fmla="*/ 5710852 w 9961410"/>
              <a:gd name="connsiteY1413" fmla="*/ 770247 h 8197027"/>
              <a:gd name="connsiteX1414" fmla="*/ 5717536 w 9961410"/>
              <a:gd name="connsiteY1414" fmla="*/ 760222 h 8197027"/>
              <a:gd name="connsiteX1415" fmla="*/ 5707511 w 9961410"/>
              <a:gd name="connsiteY1415" fmla="*/ 760222 h 8197027"/>
              <a:gd name="connsiteX1416" fmla="*/ 5705840 w 9961410"/>
              <a:gd name="connsiteY1416" fmla="*/ 761892 h 8197027"/>
              <a:gd name="connsiteX1417" fmla="*/ 5705840 w 9961410"/>
              <a:gd name="connsiteY1417" fmla="*/ 771917 h 8197027"/>
              <a:gd name="connsiteX1418" fmla="*/ 5699157 w 9961410"/>
              <a:gd name="connsiteY1418" fmla="*/ 776930 h 8197027"/>
              <a:gd name="connsiteX1419" fmla="*/ 5700828 w 9961410"/>
              <a:gd name="connsiteY1419" fmla="*/ 761892 h 8197027"/>
              <a:gd name="connsiteX1420" fmla="*/ 5690803 w 9961410"/>
              <a:gd name="connsiteY1420" fmla="*/ 756880 h 8197027"/>
              <a:gd name="connsiteX1421" fmla="*/ 5680778 w 9961410"/>
              <a:gd name="connsiteY1421" fmla="*/ 750197 h 8197027"/>
              <a:gd name="connsiteX1422" fmla="*/ 5685790 w 9961410"/>
              <a:gd name="connsiteY1422" fmla="*/ 743514 h 8197027"/>
              <a:gd name="connsiteX1423" fmla="*/ 5692474 w 9961410"/>
              <a:gd name="connsiteY1423" fmla="*/ 738501 h 8197027"/>
              <a:gd name="connsiteX1424" fmla="*/ 5690803 w 9961410"/>
              <a:gd name="connsiteY1424" fmla="*/ 728476 h 8197027"/>
              <a:gd name="connsiteX1425" fmla="*/ 5692474 w 9961410"/>
              <a:gd name="connsiteY1425" fmla="*/ 723464 h 8197027"/>
              <a:gd name="connsiteX1426" fmla="*/ 5677436 w 9961410"/>
              <a:gd name="connsiteY1426" fmla="*/ 728476 h 8197027"/>
              <a:gd name="connsiteX1427" fmla="*/ 5677436 w 9961410"/>
              <a:gd name="connsiteY1427" fmla="*/ 708426 h 8197027"/>
              <a:gd name="connsiteX1428" fmla="*/ 5697486 w 9961410"/>
              <a:gd name="connsiteY1428" fmla="*/ 720122 h 8197027"/>
              <a:gd name="connsiteX1429" fmla="*/ 5692474 w 9961410"/>
              <a:gd name="connsiteY1429" fmla="*/ 696731 h 8197027"/>
              <a:gd name="connsiteX1430" fmla="*/ 5677436 w 9961410"/>
              <a:gd name="connsiteY1430" fmla="*/ 696731 h 8197027"/>
              <a:gd name="connsiteX1431" fmla="*/ 5672424 w 9961410"/>
              <a:gd name="connsiteY1431" fmla="*/ 698401 h 8197027"/>
              <a:gd name="connsiteX1432" fmla="*/ 5670753 w 9961410"/>
              <a:gd name="connsiteY1432" fmla="*/ 691718 h 8197027"/>
              <a:gd name="connsiteX1433" fmla="*/ 5672424 w 9961410"/>
              <a:gd name="connsiteY1433" fmla="*/ 680022 h 8197027"/>
              <a:gd name="connsiteX1434" fmla="*/ 5679107 w 9961410"/>
              <a:gd name="connsiteY1434" fmla="*/ 663314 h 8197027"/>
              <a:gd name="connsiteX1435" fmla="*/ 5685790 w 9961410"/>
              <a:gd name="connsiteY1435" fmla="*/ 653289 h 8197027"/>
              <a:gd name="connsiteX1436" fmla="*/ 5679107 w 9961410"/>
              <a:gd name="connsiteY1436" fmla="*/ 653289 h 8197027"/>
              <a:gd name="connsiteX1437" fmla="*/ 5679107 w 9961410"/>
              <a:gd name="connsiteY1437" fmla="*/ 648277 h 8197027"/>
              <a:gd name="connsiteX1438" fmla="*/ 5689132 w 9961410"/>
              <a:gd name="connsiteY1438" fmla="*/ 648277 h 8197027"/>
              <a:gd name="connsiteX1439" fmla="*/ 5700828 w 9961410"/>
              <a:gd name="connsiteY1439" fmla="*/ 626556 h 8197027"/>
              <a:gd name="connsiteX1440" fmla="*/ 5689132 w 9961410"/>
              <a:gd name="connsiteY1440" fmla="*/ 628227 h 8197027"/>
              <a:gd name="connsiteX1441" fmla="*/ 5687461 w 9961410"/>
              <a:gd name="connsiteY1441" fmla="*/ 616531 h 8197027"/>
              <a:gd name="connsiteX1442" fmla="*/ 5697486 w 9961410"/>
              <a:gd name="connsiteY1442" fmla="*/ 614861 h 8197027"/>
              <a:gd name="connsiteX1443" fmla="*/ 5702498 w 9961410"/>
              <a:gd name="connsiteY1443" fmla="*/ 599823 h 8197027"/>
              <a:gd name="connsiteX1444" fmla="*/ 5712523 w 9961410"/>
              <a:gd name="connsiteY1444" fmla="*/ 598152 h 8197027"/>
              <a:gd name="connsiteX1445" fmla="*/ 5719206 w 9961410"/>
              <a:gd name="connsiteY1445" fmla="*/ 588128 h 8197027"/>
              <a:gd name="connsiteX1446" fmla="*/ 5724219 w 9961410"/>
              <a:gd name="connsiteY1446" fmla="*/ 573090 h 8197027"/>
              <a:gd name="connsiteX1447" fmla="*/ 5729231 w 9961410"/>
              <a:gd name="connsiteY1447" fmla="*/ 579773 h 8197027"/>
              <a:gd name="connsiteX1448" fmla="*/ 5739256 w 9961410"/>
              <a:gd name="connsiteY1448" fmla="*/ 579773 h 8197027"/>
              <a:gd name="connsiteX1449" fmla="*/ 5739256 w 9961410"/>
              <a:gd name="connsiteY1449" fmla="*/ 569749 h 8197027"/>
              <a:gd name="connsiteX1450" fmla="*/ 5729231 w 9961410"/>
              <a:gd name="connsiteY1450" fmla="*/ 569749 h 8197027"/>
              <a:gd name="connsiteX1451" fmla="*/ 5722548 w 9961410"/>
              <a:gd name="connsiteY1451" fmla="*/ 564736 h 8197027"/>
              <a:gd name="connsiteX1452" fmla="*/ 5717536 w 9961410"/>
              <a:gd name="connsiteY1452" fmla="*/ 554711 h 8197027"/>
              <a:gd name="connsiteX1453" fmla="*/ 5727561 w 9961410"/>
              <a:gd name="connsiteY1453" fmla="*/ 559724 h 8197027"/>
              <a:gd name="connsiteX1454" fmla="*/ 5732573 w 9961410"/>
              <a:gd name="connsiteY1454" fmla="*/ 558053 h 8197027"/>
              <a:gd name="connsiteX1455" fmla="*/ 5737586 w 9961410"/>
              <a:gd name="connsiteY1455" fmla="*/ 558053 h 8197027"/>
              <a:gd name="connsiteX1456" fmla="*/ 5735915 w 9961410"/>
              <a:gd name="connsiteY1456" fmla="*/ 553040 h 8197027"/>
              <a:gd name="connsiteX1457" fmla="*/ 5715865 w 9961410"/>
              <a:gd name="connsiteY1457" fmla="*/ 546357 h 8197027"/>
              <a:gd name="connsiteX1458" fmla="*/ 5717536 w 9961410"/>
              <a:gd name="connsiteY1458" fmla="*/ 531320 h 8197027"/>
              <a:gd name="connsiteX1459" fmla="*/ 5727561 w 9961410"/>
              <a:gd name="connsiteY1459" fmla="*/ 536332 h 8197027"/>
              <a:gd name="connsiteX1460" fmla="*/ 5725890 w 9961410"/>
              <a:gd name="connsiteY1460" fmla="*/ 538003 h 8197027"/>
              <a:gd name="connsiteX1461" fmla="*/ 5730902 w 9961410"/>
              <a:gd name="connsiteY1461" fmla="*/ 532991 h 8197027"/>
              <a:gd name="connsiteX1462" fmla="*/ 5745940 w 9961410"/>
              <a:gd name="connsiteY1462" fmla="*/ 532991 h 8197027"/>
              <a:gd name="connsiteX1463" fmla="*/ 5745940 w 9961410"/>
              <a:gd name="connsiteY1463" fmla="*/ 531320 h 8197027"/>
              <a:gd name="connsiteX1464" fmla="*/ 5734244 w 9961410"/>
              <a:gd name="connsiteY1464" fmla="*/ 526307 h 8197027"/>
              <a:gd name="connsiteX1465" fmla="*/ 5760977 w 9961410"/>
              <a:gd name="connsiteY1465" fmla="*/ 519624 h 8197027"/>
              <a:gd name="connsiteX1466" fmla="*/ 5759306 w 9961410"/>
              <a:gd name="connsiteY1466" fmla="*/ 512941 h 8197027"/>
              <a:gd name="connsiteX1467" fmla="*/ 5757636 w 9961410"/>
              <a:gd name="connsiteY1467" fmla="*/ 502916 h 8197027"/>
              <a:gd name="connsiteX1468" fmla="*/ 5774344 w 9961410"/>
              <a:gd name="connsiteY1468" fmla="*/ 497903 h 8197027"/>
              <a:gd name="connsiteX1469" fmla="*/ 5774344 w 9961410"/>
              <a:gd name="connsiteY1469" fmla="*/ 486208 h 8197027"/>
              <a:gd name="connsiteX1470" fmla="*/ 5767661 w 9961410"/>
              <a:gd name="connsiteY1470" fmla="*/ 486208 h 8197027"/>
              <a:gd name="connsiteX1471" fmla="*/ 5769331 w 9961410"/>
              <a:gd name="connsiteY1471" fmla="*/ 492891 h 8197027"/>
              <a:gd name="connsiteX1472" fmla="*/ 5767661 w 9961410"/>
              <a:gd name="connsiteY1472" fmla="*/ 494562 h 8197027"/>
              <a:gd name="connsiteX1473" fmla="*/ 5757636 w 9961410"/>
              <a:gd name="connsiteY1473" fmla="*/ 489549 h 8197027"/>
              <a:gd name="connsiteX1474" fmla="*/ 5757636 w 9961410"/>
              <a:gd name="connsiteY1474" fmla="*/ 482866 h 8197027"/>
              <a:gd name="connsiteX1475" fmla="*/ 5767661 w 9961410"/>
              <a:gd name="connsiteY1475" fmla="*/ 481195 h 8197027"/>
              <a:gd name="connsiteX1476" fmla="*/ 5774344 w 9961410"/>
              <a:gd name="connsiteY1476" fmla="*/ 476183 h 8197027"/>
              <a:gd name="connsiteX1477" fmla="*/ 5784369 w 9961410"/>
              <a:gd name="connsiteY1477" fmla="*/ 471170 h 8197027"/>
              <a:gd name="connsiteX1478" fmla="*/ 5784369 w 9961410"/>
              <a:gd name="connsiteY1478" fmla="*/ 461145 h 8197027"/>
              <a:gd name="connsiteX1479" fmla="*/ 5791052 w 9961410"/>
              <a:gd name="connsiteY1479" fmla="*/ 462816 h 8197027"/>
              <a:gd name="connsiteX1480" fmla="*/ 5812772 w 9961410"/>
              <a:gd name="connsiteY1480" fmla="*/ 457804 h 8197027"/>
              <a:gd name="connsiteX1481" fmla="*/ 5834493 w 9961410"/>
              <a:gd name="connsiteY1481" fmla="*/ 451121 h 8197027"/>
              <a:gd name="connsiteX1482" fmla="*/ 5834493 w 9961410"/>
              <a:gd name="connsiteY1482" fmla="*/ 449450 h 8197027"/>
              <a:gd name="connsiteX1483" fmla="*/ 5827810 w 9961410"/>
              <a:gd name="connsiteY1483" fmla="*/ 439425 h 8197027"/>
              <a:gd name="connsiteX1484" fmla="*/ 5844518 w 9961410"/>
              <a:gd name="connsiteY1484" fmla="*/ 434412 h 8197027"/>
              <a:gd name="connsiteX1485" fmla="*/ 5849530 w 9961410"/>
              <a:gd name="connsiteY1485" fmla="*/ 432742 h 8197027"/>
              <a:gd name="connsiteX1486" fmla="*/ 5864568 w 9961410"/>
              <a:gd name="connsiteY1486" fmla="*/ 431071 h 8197027"/>
              <a:gd name="connsiteX1487" fmla="*/ 5876264 w 9961410"/>
              <a:gd name="connsiteY1487" fmla="*/ 424387 h 8197027"/>
              <a:gd name="connsiteX1488" fmla="*/ 5887959 w 9961410"/>
              <a:gd name="connsiteY1488" fmla="*/ 422717 h 8197027"/>
              <a:gd name="connsiteX1489" fmla="*/ 5899655 w 9961410"/>
              <a:gd name="connsiteY1489" fmla="*/ 421046 h 8197027"/>
              <a:gd name="connsiteX1490" fmla="*/ 5931400 w 9961410"/>
              <a:gd name="connsiteY1490" fmla="*/ 411021 h 8197027"/>
              <a:gd name="connsiteX1491" fmla="*/ 5941425 w 9961410"/>
              <a:gd name="connsiteY1491" fmla="*/ 409350 h 8197027"/>
              <a:gd name="connsiteX1492" fmla="*/ 5948109 w 9961410"/>
              <a:gd name="connsiteY1492" fmla="*/ 419375 h 8197027"/>
              <a:gd name="connsiteX1493" fmla="*/ 5954792 w 9961410"/>
              <a:gd name="connsiteY1493" fmla="*/ 421046 h 8197027"/>
              <a:gd name="connsiteX1494" fmla="*/ 5934742 w 9961410"/>
              <a:gd name="connsiteY1494" fmla="*/ 422717 h 8197027"/>
              <a:gd name="connsiteX1495" fmla="*/ 5934742 w 9961410"/>
              <a:gd name="connsiteY1495" fmla="*/ 427729 h 8197027"/>
              <a:gd name="connsiteX1496" fmla="*/ 5944767 w 9961410"/>
              <a:gd name="connsiteY1496" fmla="*/ 427729 h 8197027"/>
              <a:gd name="connsiteX1497" fmla="*/ 5951450 w 9961410"/>
              <a:gd name="connsiteY1497" fmla="*/ 432742 h 8197027"/>
              <a:gd name="connsiteX1498" fmla="*/ 5951450 w 9961410"/>
              <a:gd name="connsiteY1498" fmla="*/ 437754 h 8197027"/>
              <a:gd name="connsiteX1499" fmla="*/ 5956463 w 9961410"/>
              <a:gd name="connsiteY1499" fmla="*/ 432742 h 8197027"/>
              <a:gd name="connsiteX1500" fmla="*/ 5963146 w 9961410"/>
              <a:gd name="connsiteY1500" fmla="*/ 426058 h 8197027"/>
              <a:gd name="connsiteX1501" fmla="*/ 5963146 w 9961410"/>
              <a:gd name="connsiteY1501" fmla="*/ 419375 h 8197027"/>
              <a:gd name="connsiteX1502" fmla="*/ 5979854 w 9961410"/>
              <a:gd name="connsiteY1502" fmla="*/ 414363 h 8197027"/>
              <a:gd name="connsiteX1503" fmla="*/ 5989879 w 9961410"/>
              <a:gd name="connsiteY1503" fmla="*/ 419375 h 8197027"/>
              <a:gd name="connsiteX1504" fmla="*/ 5988208 w 9961410"/>
              <a:gd name="connsiteY1504" fmla="*/ 429400 h 8197027"/>
              <a:gd name="connsiteX1505" fmla="*/ 6008258 w 9961410"/>
              <a:gd name="connsiteY1505" fmla="*/ 431071 h 8197027"/>
              <a:gd name="connsiteX1506" fmla="*/ 6006587 w 9961410"/>
              <a:gd name="connsiteY1506" fmla="*/ 447779 h 8197027"/>
              <a:gd name="connsiteX1507" fmla="*/ 6033320 w 9961410"/>
              <a:gd name="connsiteY1507" fmla="*/ 459475 h 8197027"/>
              <a:gd name="connsiteX1508" fmla="*/ 6023295 w 9961410"/>
              <a:gd name="connsiteY1508" fmla="*/ 469500 h 8197027"/>
              <a:gd name="connsiteX1509" fmla="*/ 6045016 w 9961410"/>
              <a:gd name="connsiteY1509" fmla="*/ 476183 h 8197027"/>
              <a:gd name="connsiteX1510" fmla="*/ 6024966 w 9961410"/>
              <a:gd name="connsiteY1510" fmla="*/ 481195 h 8197027"/>
              <a:gd name="connsiteX1511" fmla="*/ 6031649 w 9961410"/>
              <a:gd name="connsiteY1511" fmla="*/ 482866 h 8197027"/>
              <a:gd name="connsiteX1512" fmla="*/ 6038333 w 9961410"/>
              <a:gd name="connsiteY1512" fmla="*/ 487879 h 8197027"/>
              <a:gd name="connsiteX1513" fmla="*/ 6036662 w 9961410"/>
              <a:gd name="connsiteY1513" fmla="*/ 494562 h 8197027"/>
              <a:gd name="connsiteX1514" fmla="*/ 6056712 w 9961410"/>
              <a:gd name="connsiteY1514" fmla="*/ 492891 h 8197027"/>
              <a:gd name="connsiteX1515" fmla="*/ 6051699 w 9961410"/>
              <a:gd name="connsiteY1515" fmla="*/ 504587 h 8197027"/>
              <a:gd name="connsiteX1516" fmla="*/ 6056712 w 9961410"/>
              <a:gd name="connsiteY1516" fmla="*/ 506258 h 8197027"/>
              <a:gd name="connsiteX1517" fmla="*/ 6071749 w 9961410"/>
              <a:gd name="connsiteY1517" fmla="*/ 504587 h 8197027"/>
              <a:gd name="connsiteX1518" fmla="*/ 6081774 w 9961410"/>
              <a:gd name="connsiteY1518" fmla="*/ 516282 h 8197027"/>
              <a:gd name="connsiteX1519" fmla="*/ 6075091 w 9961410"/>
              <a:gd name="connsiteY1519" fmla="*/ 522966 h 8197027"/>
              <a:gd name="connsiteX1520" fmla="*/ 6063395 w 9961410"/>
              <a:gd name="connsiteY1520" fmla="*/ 543016 h 8197027"/>
              <a:gd name="connsiteX1521" fmla="*/ 6063395 w 9961410"/>
              <a:gd name="connsiteY1521" fmla="*/ 548028 h 8197027"/>
              <a:gd name="connsiteX1522" fmla="*/ 6078432 w 9961410"/>
              <a:gd name="connsiteY1522" fmla="*/ 553040 h 8197027"/>
              <a:gd name="connsiteX1523" fmla="*/ 6090128 w 9961410"/>
              <a:gd name="connsiteY1523" fmla="*/ 551370 h 8197027"/>
              <a:gd name="connsiteX1524" fmla="*/ 6100153 w 9961410"/>
              <a:gd name="connsiteY1524" fmla="*/ 551370 h 8197027"/>
              <a:gd name="connsiteX1525" fmla="*/ 6111848 w 9961410"/>
              <a:gd name="connsiteY1525" fmla="*/ 549699 h 8197027"/>
              <a:gd name="connsiteX1526" fmla="*/ 6105165 w 9961410"/>
              <a:gd name="connsiteY1526" fmla="*/ 564736 h 8197027"/>
              <a:gd name="connsiteX1527" fmla="*/ 6106836 w 9961410"/>
              <a:gd name="connsiteY1527" fmla="*/ 574761 h 8197027"/>
              <a:gd name="connsiteX1528" fmla="*/ 6108507 w 9961410"/>
              <a:gd name="connsiteY1528" fmla="*/ 579773 h 8197027"/>
              <a:gd name="connsiteX1529" fmla="*/ 6108507 w 9961410"/>
              <a:gd name="connsiteY1529" fmla="*/ 591469 h 8197027"/>
              <a:gd name="connsiteX1530" fmla="*/ 6088457 w 9961410"/>
              <a:gd name="connsiteY1530" fmla="*/ 606507 h 8197027"/>
              <a:gd name="connsiteX1531" fmla="*/ 6098482 w 9961410"/>
              <a:gd name="connsiteY1531" fmla="*/ 606507 h 8197027"/>
              <a:gd name="connsiteX1532" fmla="*/ 6100153 w 9961410"/>
              <a:gd name="connsiteY1532" fmla="*/ 611519 h 8197027"/>
              <a:gd name="connsiteX1533" fmla="*/ 6110178 w 9961410"/>
              <a:gd name="connsiteY1533" fmla="*/ 609848 h 8197027"/>
              <a:gd name="connsiteX1534" fmla="*/ 6115190 w 9961410"/>
              <a:gd name="connsiteY1534" fmla="*/ 609848 h 8197027"/>
              <a:gd name="connsiteX1535" fmla="*/ 6115190 w 9961410"/>
              <a:gd name="connsiteY1535" fmla="*/ 616531 h 8197027"/>
              <a:gd name="connsiteX1536" fmla="*/ 6100153 w 9961410"/>
              <a:gd name="connsiteY1536" fmla="*/ 626556 h 8197027"/>
              <a:gd name="connsiteX1537" fmla="*/ 6101824 w 9961410"/>
              <a:gd name="connsiteY1537" fmla="*/ 628227 h 8197027"/>
              <a:gd name="connsiteX1538" fmla="*/ 6103494 w 9961410"/>
              <a:gd name="connsiteY1538" fmla="*/ 638252 h 8197027"/>
              <a:gd name="connsiteX1539" fmla="*/ 6093470 w 9961410"/>
              <a:gd name="connsiteY1539" fmla="*/ 644935 h 8197027"/>
              <a:gd name="connsiteX1540" fmla="*/ 6095140 w 9961410"/>
              <a:gd name="connsiteY1540" fmla="*/ 649948 h 8197027"/>
              <a:gd name="connsiteX1541" fmla="*/ 6115190 w 9961410"/>
              <a:gd name="connsiteY1541" fmla="*/ 654960 h 8197027"/>
              <a:gd name="connsiteX1542" fmla="*/ 6125215 w 9961410"/>
              <a:gd name="connsiteY1542" fmla="*/ 666656 h 8197027"/>
              <a:gd name="connsiteX1543" fmla="*/ 6093470 w 9961410"/>
              <a:gd name="connsiteY1543" fmla="*/ 676681 h 8197027"/>
              <a:gd name="connsiteX1544" fmla="*/ 6103494 w 9961410"/>
              <a:gd name="connsiteY1544" fmla="*/ 671668 h 8197027"/>
              <a:gd name="connsiteX1545" fmla="*/ 6994040 w 9961410"/>
              <a:gd name="connsiteY1545" fmla="*/ 671668 h 8197027"/>
              <a:gd name="connsiteX1546" fmla="*/ 7010748 w 9961410"/>
              <a:gd name="connsiteY1546" fmla="*/ 676681 h 8197027"/>
              <a:gd name="connsiteX1547" fmla="*/ 7004065 w 9961410"/>
              <a:gd name="connsiteY1547" fmla="*/ 681693 h 8197027"/>
              <a:gd name="connsiteX1548" fmla="*/ 6997381 w 9961410"/>
              <a:gd name="connsiteY1548" fmla="*/ 681693 h 8197027"/>
              <a:gd name="connsiteX1549" fmla="*/ 6990698 w 9961410"/>
              <a:gd name="connsiteY1549" fmla="*/ 681693 h 8197027"/>
              <a:gd name="connsiteX1550" fmla="*/ 6990698 w 9961410"/>
              <a:gd name="connsiteY1550" fmla="*/ 683364 h 8197027"/>
              <a:gd name="connsiteX1551" fmla="*/ 6997381 w 9961410"/>
              <a:gd name="connsiteY1551" fmla="*/ 688377 h 8197027"/>
              <a:gd name="connsiteX1552" fmla="*/ 7009077 w 9961410"/>
              <a:gd name="connsiteY1552" fmla="*/ 698401 h 8197027"/>
              <a:gd name="connsiteX1553" fmla="*/ 6999052 w 9961410"/>
              <a:gd name="connsiteY1553" fmla="*/ 696731 h 8197027"/>
              <a:gd name="connsiteX1554" fmla="*/ 6977332 w 9961410"/>
              <a:gd name="connsiteY1554" fmla="*/ 716780 h 8197027"/>
              <a:gd name="connsiteX1555" fmla="*/ 6975661 w 9961410"/>
              <a:gd name="connsiteY1555" fmla="*/ 726805 h 8197027"/>
              <a:gd name="connsiteX1556" fmla="*/ 6985686 w 9961410"/>
              <a:gd name="connsiteY1556" fmla="*/ 721793 h 8197027"/>
              <a:gd name="connsiteX1557" fmla="*/ 6995711 w 9961410"/>
              <a:gd name="connsiteY1557" fmla="*/ 721793 h 8197027"/>
              <a:gd name="connsiteX1558" fmla="*/ 6997381 w 9961410"/>
              <a:gd name="connsiteY1558" fmla="*/ 723464 h 8197027"/>
              <a:gd name="connsiteX1559" fmla="*/ 6997381 w 9961410"/>
              <a:gd name="connsiteY1559" fmla="*/ 733489 h 8197027"/>
              <a:gd name="connsiteX1560" fmla="*/ 6982344 w 9961410"/>
              <a:gd name="connsiteY1560" fmla="*/ 733489 h 8197027"/>
              <a:gd name="connsiteX1561" fmla="*/ 6980673 w 9961410"/>
              <a:gd name="connsiteY1561" fmla="*/ 735159 h 8197027"/>
              <a:gd name="connsiteX1562" fmla="*/ 6968978 w 9961410"/>
              <a:gd name="connsiteY1562" fmla="*/ 751868 h 8197027"/>
              <a:gd name="connsiteX1563" fmla="*/ 6962295 w 9961410"/>
              <a:gd name="connsiteY1563" fmla="*/ 745184 h 8197027"/>
              <a:gd name="connsiteX1564" fmla="*/ 6963965 w 9961410"/>
              <a:gd name="connsiteY1564" fmla="*/ 735159 h 8197027"/>
              <a:gd name="connsiteX1565" fmla="*/ 6953941 w 9961410"/>
              <a:gd name="connsiteY1565" fmla="*/ 736830 h 8197027"/>
              <a:gd name="connsiteX1566" fmla="*/ 6953941 w 9961410"/>
              <a:gd name="connsiteY1566" fmla="*/ 746855 h 8197027"/>
              <a:gd name="connsiteX1567" fmla="*/ 6933891 w 9961410"/>
              <a:gd name="connsiteY1567" fmla="*/ 741843 h 8197027"/>
              <a:gd name="connsiteX1568" fmla="*/ 6938903 w 9961410"/>
              <a:gd name="connsiteY1568" fmla="*/ 748526 h 8197027"/>
              <a:gd name="connsiteX1569" fmla="*/ 6950599 w 9961410"/>
              <a:gd name="connsiteY1569" fmla="*/ 760222 h 8197027"/>
              <a:gd name="connsiteX1570" fmla="*/ 6955611 w 9961410"/>
              <a:gd name="connsiteY1570" fmla="*/ 760222 h 8197027"/>
              <a:gd name="connsiteX1571" fmla="*/ 6962295 w 9961410"/>
              <a:gd name="connsiteY1571" fmla="*/ 771917 h 8197027"/>
              <a:gd name="connsiteX1572" fmla="*/ 6950599 w 9961410"/>
              <a:gd name="connsiteY1572" fmla="*/ 771917 h 8197027"/>
              <a:gd name="connsiteX1573" fmla="*/ 6955611 w 9961410"/>
              <a:gd name="connsiteY1573" fmla="*/ 781942 h 8197027"/>
              <a:gd name="connsiteX1574" fmla="*/ 6953941 w 9961410"/>
              <a:gd name="connsiteY1574" fmla="*/ 786955 h 8197027"/>
              <a:gd name="connsiteX1575" fmla="*/ 6948928 w 9961410"/>
              <a:gd name="connsiteY1575" fmla="*/ 785284 h 8197027"/>
              <a:gd name="connsiteX1576" fmla="*/ 6943916 w 9961410"/>
              <a:gd name="connsiteY1576" fmla="*/ 790296 h 8197027"/>
              <a:gd name="connsiteX1577" fmla="*/ 6948928 w 9961410"/>
              <a:gd name="connsiteY1577" fmla="*/ 795309 h 8197027"/>
              <a:gd name="connsiteX1578" fmla="*/ 6950599 w 9961410"/>
              <a:gd name="connsiteY1578" fmla="*/ 800321 h 8197027"/>
              <a:gd name="connsiteX1579" fmla="*/ 6945586 w 9961410"/>
              <a:gd name="connsiteY1579" fmla="*/ 801992 h 8197027"/>
              <a:gd name="connsiteX1580" fmla="*/ 6943916 w 9961410"/>
              <a:gd name="connsiteY1580" fmla="*/ 801992 h 8197027"/>
              <a:gd name="connsiteX1581" fmla="*/ 6933891 w 9961410"/>
              <a:gd name="connsiteY1581" fmla="*/ 796980 h 8197027"/>
              <a:gd name="connsiteX1582" fmla="*/ 6918853 w 9961410"/>
              <a:gd name="connsiteY1582" fmla="*/ 812017 h 8197027"/>
              <a:gd name="connsiteX1583" fmla="*/ 6913841 w 9961410"/>
              <a:gd name="connsiteY1583" fmla="*/ 823713 h 8197027"/>
              <a:gd name="connsiteX1584" fmla="*/ 6923866 w 9961410"/>
              <a:gd name="connsiteY1584" fmla="*/ 818700 h 8197027"/>
              <a:gd name="connsiteX1585" fmla="*/ 6922195 w 9961410"/>
              <a:gd name="connsiteY1585" fmla="*/ 825384 h 8197027"/>
              <a:gd name="connsiteX1586" fmla="*/ 6917182 w 9961410"/>
              <a:gd name="connsiteY1586" fmla="*/ 827054 h 8197027"/>
              <a:gd name="connsiteX1587" fmla="*/ 6915511 w 9961410"/>
              <a:gd name="connsiteY1587" fmla="*/ 833738 h 8197027"/>
              <a:gd name="connsiteX1588" fmla="*/ 6905486 w 9961410"/>
              <a:gd name="connsiteY1588" fmla="*/ 835408 h 8197027"/>
              <a:gd name="connsiteX1589" fmla="*/ 6903816 w 9961410"/>
              <a:gd name="connsiteY1589" fmla="*/ 835408 h 8197027"/>
              <a:gd name="connsiteX1590" fmla="*/ 6887108 w 9961410"/>
              <a:gd name="connsiteY1590" fmla="*/ 830396 h 8197027"/>
              <a:gd name="connsiteX1591" fmla="*/ 6877083 w 9961410"/>
              <a:gd name="connsiteY1591" fmla="*/ 842092 h 8197027"/>
              <a:gd name="connsiteX1592" fmla="*/ 6883766 w 9961410"/>
              <a:gd name="connsiteY1592" fmla="*/ 843763 h 8197027"/>
              <a:gd name="connsiteX1593" fmla="*/ 6885437 w 9961410"/>
              <a:gd name="connsiteY1593" fmla="*/ 842092 h 8197027"/>
              <a:gd name="connsiteX1594" fmla="*/ 6883766 w 9961410"/>
              <a:gd name="connsiteY1594" fmla="*/ 853787 h 8197027"/>
              <a:gd name="connsiteX1595" fmla="*/ 6873741 w 9961410"/>
              <a:gd name="connsiteY1595" fmla="*/ 852117 h 8197027"/>
              <a:gd name="connsiteX1596" fmla="*/ 6872070 w 9961410"/>
              <a:gd name="connsiteY1596" fmla="*/ 862142 h 8197027"/>
              <a:gd name="connsiteX1597" fmla="*/ 6867058 w 9961410"/>
              <a:gd name="connsiteY1597" fmla="*/ 862142 h 8197027"/>
              <a:gd name="connsiteX1598" fmla="*/ 6857033 w 9961410"/>
              <a:gd name="connsiteY1598" fmla="*/ 852117 h 8197027"/>
              <a:gd name="connsiteX1599" fmla="*/ 6840325 w 9961410"/>
              <a:gd name="connsiteY1599" fmla="*/ 852117 h 8197027"/>
              <a:gd name="connsiteX1600" fmla="*/ 6833642 w 9961410"/>
              <a:gd name="connsiteY1600" fmla="*/ 853787 h 8197027"/>
              <a:gd name="connsiteX1601" fmla="*/ 6816933 w 9961410"/>
              <a:gd name="connsiteY1601" fmla="*/ 860471 h 8197027"/>
              <a:gd name="connsiteX1602" fmla="*/ 6811921 w 9961410"/>
              <a:gd name="connsiteY1602" fmla="*/ 867154 h 8197027"/>
              <a:gd name="connsiteX1603" fmla="*/ 6805237 w 9961410"/>
              <a:gd name="connsiteY1603" fmla="*/ 855458 h 8197027"/>
              <a:gd name="connsiteX1604" fmla="*/ 6800225 w 9961410"/>
              <a:gd name="connsiteY1604" fmla="*/ 855458 h 8197027"/>
              <a:gd name="connsiteX1605" fmla="*/ 6788529 w 9961410"/>
              <a:gd name="connsiteY1605" fmla="*/ 857129 h 8197027"/>
              <a:gd name="connsiteX1606" fmla="*/ 6781846 w 9961410"/>
              <a:gd name="connsiteY1606" fmla="*/ 862142 h 8197027"/>
              <a:gd name="connsiteX1607" fmla="*/ 6775163 w 9961410"/>
              <a:gd name="connsiteY1607" fmla="*/ 850446 h 8197027"/>
              <a:gd name="connsiteX1608" fmla="*/ 6770151 w 9961410"/>
              <a:gd name="connsiteY1608" fmla="*/ 860471 h 8197027"/>
              <a:gd name="connsiteX1609" fmla="*/ 6770151 w 9961410"/>
              <a:gd name="connsiteY1609" fmla="*/ 865483 h 8197027"/>
              <a:gd name="connsiteX1610" fmla="*/ 6765138 w 9961410"/>
              <a:gd name="connsiteY1610" fmla="*/ 867154 h 8197027"/>
              <a:gd name="connsiteX1611" fmla="*/ 6745088 w 9961410"/>
              <a:gd name="connsiteY1611" fmla="*/ 872166 h 8197027"/>
              <a:gd name="connsiteX1612" fmla="*/ 6750101 w 9961410"/>
              <a:gd name="connsiteY1612" fmla="*/ 865483 h 8197027"/>
              <a:gd name="connsiteX1613" fmla="*/ 6738405 w 9961410"/>
              <a:gd name="connsiteY1613" fmla="*/ 875508 h 8197027"/>
              <a:gd name="connsiteX1614" fmla="*/ 6733393 w 9961410"/>
              <a:gd name="connsiteY1614" fmla="*/ 848775 h 8197027"/>
              <a:gd name="connsiteX1615" fmla="*/ 6713343 w 9961410"/>
              <a:gd name="connsiteY1615" fmla="*/ 860471 h 8197027"/>
              <a:gd name="connsiteX1616" fmla="*/ 6708330 w 9961410"/>
              <a:gd name="connsiteY1616" fmla="*/ 855458 h 8197027"/>
              <a:gd name="connsiteX1617" fmla="*/ 6698305 w 9961410"/>
              <a:gd name="connsiteY1617" fmla="*/ 870496 h 8197027"/>
              <a:gd name="connsiteX1618" fmla="*/ 6691622 w 9961410"/>
              <a:gd name="connsiteY1618" fmla="*/ 848775 h 8197027"/>
              <a:gd name="connsiteX1619" fmla="*/ 6681597 w 9961410"/>
              <a:gd name="connsiteY1619" fmla="*/ 855458 h 8197027"/>
              <a:gd name="connsiteX1620" fmla="*/ 6661548 w 9961410"/>
              <a:gd name="connsiteY1620" fmla="*/ 853787 h 8197027"/>
              <a:gd name="connsiteX1621" fmla="*/ 6656535 w 9961410"/>
              <a:gd name="connsiteY1621" fmla="*/ 848775 h 8197027"/>
              <a:gd name="connsiteX1622" fmla="*/ 6654864 w 9961410"/>
              <a:gd name="connsiteY1622" fmla="*/ 842092 h 8197027"/>
              <a:gd name="connsiteX1623" fmla="*/ 6643169 w 9961410"/>
              <a:gd name="connsiteY1623" fmla="*/ 832067 h 8197027"/>
              <a:gd name="connsiteX1624" fmla="*/ 6638156 w 9961410"/>
              <a:gd name="connsiteY1624" fmla="*/ 827054 h 8197027"/>
              <a:gd name="connsiteX1625" fmla="*/ 6633144 w 9961410"/>
              <a:gd name="connsiteY1625" fmla="*/ 815359 h 8197027"/>
              <a:gd name="connsiteX1626" fmla="*/ 6643169 w 9961410"/>
              <a:gd name="connsiteY1626" fmla="*/ 810346 h 8197027"/>
              <a:gd name="connsiteX1627" fmla="*/ 6636485 w 9961410"/>
              <a:gd name="connsiteY1627" fmla="*/ 793638 h 8197027"/>
              <a:gd name="connsiteX1628" fmla="*/ 6629802 w 9961410"/>
              <a:gd name="connsiteY1628" fmla="*/ 803663 h 8197027"/>
              <a:gd name="connsiteX1629" fmla="*/ 6624789 w 9961410"/>
              <a:gd name="connsiteY1629" fmla="*/ 796980 h 8197027"/>
              <a:gd name="connsiteX1630" fmla="*/ 6614764 w 9961410"/>
              <a:gd name="connsiteY1630" fmla="*/ 801992 h 8197027"/>
              <a:gd name="connsiteX1631" fmla="*/ 6604739 w 9961410"/>
              <a:gd name="connsiteY1631" fmla="*/ 800321 h 8197027"/>
              <a:gd name="connsiteX1632" fmla="*/ 6614764 w 9961410"/>
              <a:gd name="connsiteY1632" fmla="*/ 771917 h 8197027"/>
              <a:gd name="connsiteX1633" fmla="*/ 6598056 w 9961410"/>
              <a:gd name="connsiteY1633" fmla="*/ 770247 h 8197027"/>
              <a:gd name="connsiteX1634" fmla="*/ 6604739 w 9961410"/>
              <a:gd name="connsiteY1634" fmla="*/ 760222 h 8197027"/>
              <a:gd name="connsiteX1635" fmla="*/ 6594715 w 9961410"/>
              <a:gd name="connsiteY1635" fmla="*/ 760222 h 8197027"/>
              <a:gd name="connsiteX1636" fmla="*/ 6593044 w 9961410"/>
              <a:gd name="connsiteY1636" fmla="*/ 761892 h 8197027"/>
              <a:gd name="connsiteX1637" fmla="*/ 6593044 w 9961410"/>
              <a:gd name="connsiteY1637" fmla="*/ 771917 h 8197027"/>
              <a:gd name="connsiteX1638" fmla="*/ 6586361 w 9961410"/>
              <a:gd name="connsiteY1638" fmla="*/ 776930 h 8197027"/>
              <a:gd name="connsiteX1639" fmla="*/ 6588031 w 9961410"/>
              <a:gd name="connsiteY1639" fmla="*/ 761892 h 8197027"/>
              <a:gd name="connsiteX1640" fmla="*/ 6578007 w 9961410"/>
              <a:gd name="connsiteY1640" fmla="*/ 756880 h 8197027"/>
              <a:gd name="connsiteX1641" fmla="*/ 6567982 w 9961410"/>
              <a:gd name="connsiteY1641" fmla="*/ 750197 h 8197027"/>
              <a:gd name="connsiteX1642" fmla="*/ 6572994 w 9961410"/>
              <a:gd name="connsiteY1642" fmla="*/ 743514 h 8197027"/>
              <a:gd name="connsiteX1643" fmla="*/ 6579677 w 9961410"/>
              <a:gd name="connsiteY1643" fmla="*/ 738501 h 8197027"/>
              <a:gd name="connsiteX1644" fmla="*/ 6578007 w 9961410"/>
              <a:gd name="connsiteY1644" fmla="*/ 728476 h 8197027"/>
              <a:gd name="connsiteX1645" fmla="*/ 6579677 w 9961410"/>
              <a:gd name="connsiteY1645" fmla="*/ 723464 h 8197027"/>
              <a:gd name="connsiteX1646" fmla="*/ 6564640 w 9961410"/>
              <a:gd name="connsiteY1646" fmla="*/ 728476 h 8197027"/>
              <a:gd name="connsiteX1647" fmla="*/ 6564640 w 9961410"/>
              <a:gd name="connsiteY1647" fmla="*/ 708426 h 8197027"/>
              <a:gd name="connsiteX1648" fmla="*/ 6584690 w 9961410"/>
              <a:gd name="connsiteY1648" fmla="*/ 720122 h 8197027"/>
              <a:gd name="connsiteX1649" fmla="*/ 6579677 w 9961410"/>
              <a:gd name="connsiteY1649" fmla="*/ 696731 h 8197027"/>
              <a:gd name="connsiteX1650" fmla="*/ 6564640 w 9961410"/>
              <a:gd name="connsiteY1650" fmla="*/ 696731 h 8197027"/>
              <a:gd name="connsiteX1651" fmla="*/ 6559628 w 9961410"/>
              <a:gd name="connsiteY1651" fmla="*/ 698401 h 8197027"/>
              <a:gd name="connsiteX1652" fmla="*/ 6557957 w 9961410"/>
              <a:gd name="connsiteY1652" fmla="*/ 691718 h 8197027"/>
              <a:gd name="connsiteX1653" fmla="*/ 6559628 w 9961410"/>
              <a:gd name="connsiteY1653" fmla="*/ 680022 h 8197027"/>
              <a:gd name="connsiteX1654" fmla="*/ 6566311 w 9961410"/>
              <a:gd name="connsiteY1654" fmla="*/ 663314 h 8197027"/>
              <a:gd name="connsiteX1655" fmla="*/ 6572994 w 9961410"/>
              <a:gd name="connsiteY1655" fmla="*/ 653289 h 8197027"/>
              <a:gd name="connsiteX1656" fmla="*/ 6566311 w 9961410"/>
              <a:gd name="connsiteY1656" fmla="*/ 653289 h 8197027"/>
              <a:gd name="connsiteX1657" fmla="*/ 6566311 w 9961410"/>
              <a:gd name="connsiteY1657" fmla="*/ 648277 h 8197027"/>
              <a:gd name="connsiteX1658" fmla="*/ 6576336 w 9961410"/>
              <a:gd name="connsiteY1658" fmla="*/ 648277 h 8197027"/>
              <a:gd name="connsiteX1659" fmla="*/ 6588031 w 9961410"/>
              <a:gd name="connsiteY1659" fmla="*/ 626556 h 8197027"/>
              <a:gd name="connsiteX1660" fmla="*/ 6576336 w 9961410"/>
              <a:gd name="connsiteY1660" fmla="*/ 628227 h 8197027"/>
              <a:gd name="connsiteX1661" fmla="*/ 6574665 w 9961410"/>
              <a:gd name="connsiteY1661" fmla="*/ 616531 h 8197027"/>
              <a:gd name="connsiteX1662" fmla="*/ 6584690 w 9961410"/>
              <a:gd name="connsiteY1662" fmla="*/ 614861 h 8197027"/>
              <a:gd name="connsiteX1663" fmla="*/ 6589702 w 9961410"/>
              <a:gd name="connsiteY1663" fmla="*/ 599823 h 8197027"/>
              <a:gd name="connsiteX1664" fmla="*/ 6599727 w 9961410"/>
              <a:gd name="connsiteY1664" fmla="*/ 598152 h 8197027"/>
              <a:gd name="connsiteX1665" fmla="*/ 6606410 w 9961410"/>
              <a:gd name="connsiteY1665" fmla="*/ 588128 h 8197027"/>
              <a:gd name="connsiteX1666" fmla="*/ 6611423 w 9961410"/>
              <a:gd name="connsiteY1666" fmla="*/ 573090 h 8197027"/>
              <a:gd name="connsiteX1667" fmla="*/ 6616435 w 9961410"/>
              <a:gd name="connsiteY1667" fmla="*/ 579773 h 8197027"/>
              <a:gd name="connsiteX1668" fmla="*/ 6626460 w 9961410"/>
              <a:gd name="connsiteY1668" fmla="*/ 579773 h 8197027"/>
              <a:gd name="connsiteX1669" fmla="*/ 6626460 w 9961410"/>
              <a:gd name="connsiteY1669" fmla="*/ 569749 h 8197027"/>
              <a:gd name="connsiteX1670" fmla="*/ 6616435 w 9961410"/>
              <a:gd name="connsiteY1670" fmla="*/ 569749 h 8197027"/>
              <a:gd name="connsiteX1671" fmla="*/ 6609752 w 9961410"/>
              <a:gd name="connsiteY1671" fmla="*/ 564736 h 8197027"/>
              <a:gd name="connsiteX1672" fmla="*/ 6604739 w 9961410"/>
              <a:gd name="connsiteY1672" fmla="*/ 554711 h 8197027"/>
              <a:gd name="connsiteX1673" fmla="*/ 6614764 w 9961410"/>
              <a:gd name="connsiteY1673" fmla="*/ 559724 h 8197027"/>
              <a:gd name="connsiteX1674" fmla="*/ 6619777 w 9961410"/>
              <a:gd name="connsiteY1674" fmla="*/ 558053 h 8197027"/>
              <a:gd name="connsiteX1675" fmla="*/ 6624789 w 9961410"/>
              <a:gd name="connsiteY1675" fmla="*/ 558053 h 8197027"/>
              <a:gd name="connsiteX1676" fmla="*/ 6623119 w 9961410"/>
              <a:gd name="connsiteY1676" fmla="*/ 553040 h 8197027"/>
              <a:gd name="connsiteX1677" fmla="*/ 6603069 w 9961410"/>
              <a:gd name="connsiteY1677" fmla="*/ 546357 h 8197027"/>
              <a:gd name="connsiteX1678" fmla="*/ 6604739 w 9961410"/>
              <a:gd name="connsiteY1678" fmla="*/ 531320 h 8197027"/>
              <a:gd name="connsiteX1679" fmla="*/ 6614764 w 9961410"/>
              <a:gd name="connsiteY1679" fmla="*/ 536332 h 8197027"/>
              <a:gd name="connsiteX1680" fmla="*/ 6613093 w 9961410"/>
              <a:gd name="connsiteY1680" fmla="*/ 538003 h 8197027"/>
              <a:gd name="connsiteX1681" fmla="*/ 6618106 w 9961410"/>
              <a:gd name="connsiteY1681" fmla="*/ 532991 h 8197027"/>
              <a:gd name="connsiteX1682" fmla="*/ 6633144 w 9961410"/>
              <a:gd name="connsiteY1682" fmla="*/ 532991 h 8197027"/>
              <a:gd name="connsiteX1683" fmla="*/ 6633144 w 9961410"/>
              <a:gd name="connsiteY1683" fmla="*/ 531320 h 8197027"/>
              <a:gd name="connsiteX1684" fmla="*/ 6621448 w 9961410"/>
              <a:gd name="connsiteY1684" fmla="*/ 526307 h 8197027"/>
              <a:gd name="connsiteX1685" fmla="*/ 6648181 w 9961410"/>
              <a:gd name="connsiteY1685" fmla="*/ 519624 h 8197027"/>
              <a:gd name="connsiteX1686" fmla="*/ 6646510 w 9961410"/>
              <a:gd name="connsiteY1686" fmla="*/ 512941 h 8197027"/>
              <a:gd name="connsiteX1687" fmla="*/ 6644839 w 9961410"/>
              <a:gd name="connsiteY1687" fmla="*/ 502916 h 8197027"/>
              <a:gd name="connsiteX1688" fmla="*/ 6661548 w 9961410"/>
              <a:gd name="connsiteY1688" fmla="*/ 497903 h 8197027"/>
              <a:gd name="connsiteX1689" fmla="*/ 6661548 w 9961410"/>
              <a:gd name="connsiteY1689" fmla="*/ 486208 h 8197027"/>
              <a:gd name="connsiteX1690" fmla="*/ 6654864 w 9961410"/>
              <a:gd name="connsiteY1690" fmla="*/ 486208 h 8197027"/>
              <a:gd name="connsiteX1691" fmla="*/ 6656535 w 9961410"/>
              <a:gd name="connsiteY1691" fmla="*/ 492891 h 8197027"/>
              <a:gd name="connsiteX1692" fmla="*/ 6654864 w 9961410"/>
              <a:gd name="connsiteY1692" fmla="*/ 494562 h 8197027"/>
              <a:gd name="connsiteX1693" fmla="*/ 6644839 w 9961410"/>
              <a:gd name="connsiteY1693" fmla="*/ 489549 h 8197027"/>
              <a:gd name="connsiteX1694" fmla="*/ 6644839 w 9961410"/>
              <a:gd name="connsiteY1694" fmla="*/ 482866 h 8197027"/>
              <a:gd name="connsiteX1695" fmla="*/ 6654864 w 9961410"/>
              <a:gd name="connsiteY1695" fmla="*/ 481195 h 8197027"/>
              <a:gd name="connsiteX1696" fmla="*/ 6661548 w 9961410"/>
              <a:gd name="connsiteY1696" fmla="*/ 476183 h 8197027"/>
              <a:gd name="connsiteX1697" fmla="*/ 6671572 w 9961410"/>
              <a:gd name="connsiteY1697" fmla="*/ 471170 h 8197027"/>
              <a:gd name="connsiteX1698" fmla="*/ 6671572 w 9961410"/>
              <a:gd name="connsiteY1698" fmla="*/ 461145 h 8197027"/>
              <a:gd name="connsiteX1699" fmla="*/ 6678256 w 9961410"/>
              <a:gd name="connsiteY1699" fmla="*/ 462816 h 8197027"/>
              <a:gd name="connsiteX1700" fmla="*/ 6699976 w 9961410"/>
              <a:gd name="connsiteY1700" fmla="*/ 457804 h 8197027"/>
              <a:gd name="connsiteX1701" fmla="*/ 6721697 w 9961410"/>
              <a:gd name="connsiteY1701" fmla="*/ 451121 h 8197027"/>
              <a:gd name="connsiteX1702" fmla="*/ 6721697 w 9961410"/>
              <a:gd name="connsiteY1702" fmla="*/ 449450 h 8197027"/>
              <a:gd name="connsiteX1703" fmla="*/ 6715013 w 9961410"/>
              <a:gd name="connsiteY1703" fmla="*/ 439425 h 8197027"/>
              <a:gd name="connsiteX1704" fmla="*/ 6731722 w 9961410"/>
              <a:gd name="connsiteY1704" fmla="*/ 434412 h 8197027"/>
              <a:gd name="connsiteX1705" fmla="*/ 6736734 w 9961410"/>
              <a:gd name="connsiteY1705" fmla="*/ 432742 h 8197027"/>
              <a:gd name="connsiteX1706" fmla="*/ 6751772 w 9961410"/>
              <a:gd name="connsiteY1706" fmla="*/ 431071 h 8197027"/>
              <a:gd name="connsiteX1707" fmla="*/ 6763467 w 9961410"/>
              <a:gd name="connsiteY1707" fmla="*/ 424387 h 8197027"/>
              <a:gd name="connsiteX1708" fmla="*/ 6775163 w 9961410"/>
              <a:gd name="connsiteY1708" fmla="*/ 422717 h 8197027"/>
              <a:gd name="connsiteX1709" fmla="*/ 6786859 w 9961410"/>
              <a:gd name="connsiteY1709" fmla="*/ 421046 h 8197027"/>
              <a:gd name="connsiteX1710" fmla="*/ 6818604 w 9961410"/>
              <a:gd name="connsiteY1710" fmla="*/ 411021 h 8197027"/>
              <a:gd name="connsiteX1711" fmla="*/ 6828629 w 9961410"/>
              <a:gd name="connsiteY1711" fmla="*/ 409350 h 8197027"/>
              <a:gd name="connsiteX1712" fmla="*/ 6835312 w 9961410"/>
              <a:gd name="connsiteY1712" fmla="*/ 419375 h 8197027"/>
              <a:gd name="connsiteX1713" fmla="*/ 6841996 w 9961410"/>
              <a:gd name="connsiteY1713" fmla="*/ 421046 h 8197027"/>
              <a:gd name="connsiteX1714" fmla="*/ 6821946 w 9961410"/>
              <a:gd name="connsiteY1714" fmla="*/ 422717 h 8197027"/>
              <a:gd name="connsiteX1715" fmla="*/ 6821946 w 9961410"/>
              <a:gd name="connsiteY1715" fmla="*/ 427729 h 8197027"/>
              <a:gd name="connsiteX1716" fmla="*/ 6831971 w 9961410"/>
              <a:gd name="connsiteY1716" fmla="*/ 427729 h 8197027"/>
              <a:gd name="connsiteX1717" fmla="*/ 6838654 w 9961410"/>
              <a:gd name="connsiteY1717" fmla="*/ 432742 h 8197027"/>
              <a:gd name="connsiteX1718" fmla="*/ 6838654 w 9961410"/>
              <a:gd name="connsiteY1718" fmla="*/ 437754 h 8197027"/>
              <a:gd name="connsiteX1719" fmla="*/ 6843667 w 9961410"/>
              <a:gd name="connsiteY1719" fmla="*/ 432742 h 8197027"/>
              <a:gd name="connsiteX1720" fmla="*/ 6850350 w 9961410"/>
              <a:gd name="connsiteY1720" fmla="*/ 426058 h 8197027"/>
              <a:gd name="connsiteX1721" fmla="*/ 6850350 w 9961410"/>
              <a:gd name="connsiteY1721" fmla="*/ 419375 h 8197027"/>
              <a:gd name="connsiteX1722" fmla="*/ 6867058 w 9961410"/>
              <a:gd name="connsiteY1722" fmla="*/ 414363 h 8197027"/>
              <a:gd name="connsiteX1723" fmla="*/ 6877083 w 9961410"/>
              <a:gd name="connsiteY1723" fmla="*/ 419375 h 8197027"/>
              <a:gd name="connsiteX1724" fmla="*/ 6875412 w 9961410"/>
              <a:gd name="connsiteY1724" fmla="*/ 429400 h 8197027"/>
              <a:gd name="connsiteX1725" fmla="*/ 6895462 w 9961410"/>
              <a:gd name="connsiteY1725" fmla="*/ 431071 h 8197027"/>
              <a:gd name="connsiteX1726" fmla="*/ 6893791 w 9961410"/>
              <a:gd name="connsiteY1726" fmla="*/ 447779 h 8197027"/>
              <a:gd name="connsiteX1727" fmla="*/ 6920524 w 9961410"/>
              <a:gd name="connsiteY1727" fmla="*/ 459475 h 8197027"/>
              <a:gd name="connsiteX1728" fmla="*/ 6910499 w 9961410"/>
              <a:gd name="connsiteY1728" fmla="*/ 469500 h 8197027"/>
              <a:gd name="connsiteX1729" fmla="*/ 6932220 w 9961410"/>
              <a:gd name="connsiteY1729" fmla="*/ 476183 h 8197027"/>
              <a:gd name="connsiteX1730" fmla="*/ 6912170 w 9961410"/>
              <a:gd name="connsiteY1730" fmla="*/ 481195 h 8197027"/>
              <a:gd name="connsiteX1731" fmla="*/ 6918853 w 9961410"/>
              <a:gd name="connsiteY1731" fmla="*/ 482866 h 8197027"/>
              <a:gd name="connsiteX1732" fmla="*/ 6925536 w 9961410"/>
              <a:gd name="connsiteY1732" fmla="*/ 487879 h 8197027"/>
              <a:gd name="connsiteX1733" fmla="*/ 6923866 w 9961410"/>
              <a:gd name="connsiteY1733" fmla="*/ 494562 h 8197027"/>
              <a:gd name="connsiteX1734" fmla="*/ 6943916 w 9961410"/>
              <a:gd name="connsiteY1734" fmla="*/ 492891 h 8197027"/>
              <a:gd name="connsiteX1735" fmla="*/ 6938903 w 9961410"/>
              <a:gd name="connsiteY1735" fmla="*/ 504587 h 8197027"/>
              <a:gd name="connsiteX1736" fmla="*/ 6943916 w 9961410"/>
              <a:gd name="connsiteY1736" fmla="*/ 506258 h 8197027"/>
              <a:gd name="connsiteX1737" fmla="*/ 6958953 w 9961410"/>
              <a:gd name="connsiteY1737" fmla="*/ 504587 h 8197027"/>
              <a:gd name="connsiteX1738" fmla="*/ 6968978 w 9961410"/>
              <a:gd name="connsiteY1738" fmla="*/ 516282 h 8197027"/>
              <a:gd name="connsiteX1739" fmla="*/ 6962295 w 9961410"/>
              <a:gd name="connsiteY1739" fmla="*/ 522966 h 8197027"/>
              <a:gd name="connsiteX1740" fmla="*/ 6950599 w 9961410"/>
              <a:gd name="connsiteY1740" fmla="*/ 543016 h 8197027"/>
              <a:gd name="connsiteX1741" fmla="*/ 6950599 w 9961410"/>
              <a:gd name="connsiteY1741" fmla="*/ 548028 h 8197027"/>
              <a:gd name="connsiteX1742" fmla="*/ 6965636 w 9961410"/>
              <a:gd name="connsiteY1742" fmla="*/ 553040 h 8197027"/>
              <a:gd name="connsiteX1743" fmla="*/ 6977332 w 9961410"/>
              <a:gd name="connsiteY1743" fmla="*/ 551370 h 8197027"/>
              <a:gd name="connsiteX1744" fmla="*/ 6987357 w 9961410"/>
              <a:gd name="connsiteY1744" fmla="*/ 551370 h 8197027"/>
              <a:gd name="connsiteX1745" fmla="*/ 6999052 w 9961410"/>
              <a:gd name="connsiteY1745" fmla="*/ 549699 h 8197027"/>
              <a:gd name="connsiteX1746" fmla="*/ 6992369 w 9961410"/>
              <a:gd name="connsiteY1746" fmla="*/ 564736 h 8197027"/>
              <a:gd name="connsiteX1747" fmla="*/ 6994040 w 9961410"/>
              <a:gd name="connsiteY1747" fmla="*/ 574761 h 8197027"/>
              <a:gd name="connsiteX1748" fmla="*/ 6995711 w 9961410"/>
              <a:gd name="connsiteY1748" fmla="*/ 579773 h 8197027"/>
              <a:gd name="connsiteX1749" fmla="*/ 6995711 w 9961410"/>
              <a:gd name="connsiteY1749" fmla="*/ 591469 h 8197027"/>
              <a:gd name="connsiteX1750" fmla="*/ 6975661 w 9961410"/>
              <a:gd name="connsiteY1750" fmla="*/ 606507 h 8197027"/>
              <a:gd name="connsiteX1751" fmla="*/ 6985686 w 9961410"/>
              <a:gd name="connsiteY1751" fmla="*/ 606507 h 8197027"/>
              <a:gd name="connsiteX1752" fmla="*/ 6987357 w 9961410"/>
              <a:gd name="connsiteY1752" fmla="*/ 611519 h 8197027"/>
              <a:gd name="connsiteX1753" fmla="*/ 6997381 w 9961410"/>
              <a:gd name="connsiteY1753" fmla="*/ 609848 h 8197027"/>
              <a:gd name="connsiteX1754" fmla="*/ 7002394 w 9961410"/>
              <a:gd name="connsiteY1754" fmla="*/ 609848 h 8197027"/>
              <a:gd name="connsiteX1755" fmla="*/ 7002394 w 9961410"/>
              <a:gd name="connsiteY1755" fmla="*/ 616531 h 8197027"/>
              <a:gd name="connsiteX1756" fmla="*/ 6987357 w 9961410"/>
              <a:gd name="connsiteY1756" fmla="*/ 626556 h 8197027"/>
              <a:gd name="connsiteX1757" fmla="*/ 6989027 w 9961410"/>
              <a:gd name="connsiteY1757" fmla="*/ 628227 h 8197027"/>
              <a:gd name="connsiteX1758" fmla="*/ 6990698 w 9961410"/>
              <a:gd name="connsiteY1758" fmla="*/ 638252 h 8197027"/>
              <a:gd name="connsiteX1759" fmla="*/ 6980673 w 9961410"/>
              <a:gd name="connsiteY1759" fmla="*/ 644935 h 8197027"/>
              <a:gd name="connsiteX1760" fmla="*/ 6982344 w 9961410"/>
              <a:gd name="connsiteY1760" fmla="*/ 649948 h 8197027"/>
              <a:gd name="connsiteX1761" fmla="*/ 7002394 w 9961410"/>
              <a:gd name="connsiteY1761" fmla="*/ 654960 h 8197027"/>
              <a:gd name="connsiteX1762" fmla="*/ 7012419 w 9961410"/>
              <a:gd name="connsiteY1762" fmla="*/ 666656 h 8197027"/>
              <a:gd name="connsiteX1763" fmla="*/ 6980673 w 9961410"/>
              <a:gd name="connsiteY1763" fmla="*/ 676681 h 8197027"/>
              <a:gd name="connsiteX1764" fmla="*/ 6994040 w 9961410"/>
              <a:gd name="connsiteY1764" fmla="*/ 671668 h 8197027"/>
              <a:gd name="connsiteX1765" fmla="*/ 7882914 w 9961410"/>
              <a:gd name="connsiteY1765" fmla="*/ 671668 h 8197027"/>
              <a:gd name="connsiteX1766" fmla="*/ 7899623 w 9961410"/>
              <a:gd name="connsiteY1766" fmla="*/ 676681 h 8197027"/>
              <a:gd name="connsiteX1767" fmla="*/ 7892939 w 9961410"/>
              <a:gd name="connsiteY1767" fmla="*/ 681693 h 8197027"/>
              <a:gd name="connsiteX1768" fmla="*/ 7886256 w 9961410"/>
              <a:gd name="connsiteY1768" fmla="*/ 681693 h 8197027"/>
              <a:gd name="connsiteX1769" fmla="*/ 7879573 w 9961410"/>
              <a:gd name="connsiteY1769" fmla="*/ 681693 h 8197027"/>
              <a:gd name="connsiteX1770" fmla="*/ 7879573 w 9961410"/>
              <a:gd name="connsiteY1770" fmla="*/ 683364 h 8197027"/>
              <a:gd name="connsiteX1771" fmla="*/ 7886256 w 9961410"/>
              <a:gd name="connsiteY1771" fmla="*/ 688377 h 8197027"/>
              <a:gd name="connsiteX1772" fmla="*/ 7897952 w 9961410"/>
              <a:gd name="connsiteY1772" fmla="*/ 698401 h 8197027"/>
              <a:gd name="connsiteX1773" fmla="*/ 7887927 w 9961410"/>
              <a:gd name="connsiteY1773" fmla="*/ 696731 h 8197027"/>
              <a:gd name="connsiteX1774" fmla="*/ 7866206 w 9961410"/>
              <a:gd name="connsiteY1774" fmla="*/ 716780 h 8197027"/>
              <a:gd name="connsiteX1775" fmla="*/ 7864536 w 9961410"/>
              <a:gd name="connsiteY1775" fmla="*/ 726805 h 8197027"/>
              <a:gd name="connsiteX1776" fmla="*/ 7874560 w 9961410"/>
              <a:gd name="connsiteY1776" fmla="*/ 721793 h 8197027"/>
              <a:gd name="connsiteX1777" fmla="*/ 7884585 w 9961410"/>
              <a:gd name="connsiteY1777" fmla="*/ 721793 h 8197027"/>
              <a:gd name="connsiteX1778" fmla="*/ 7886256 w 9961410"/>
              <a:gd name="connsiteY1778" fmla="*/ 723464 h 8197027"/>
              <a:gd name="connsiteX1779" fmla="*/ 7886256 w 9961410"/>
              <a:gd name="connsiteY1779" fmla="*/ 733489 h 8197027"/>
              <a:gd name="connsiteX1780" fmla="*/ 7871219 w 9961410"/>
              <a:gd name="connsiteY1780" fmla="*/ 733489 h 8197027"/>
              <a:gd name="connsiteX1781" fmla="*/ 7869548 w 9961410"/>
              <a:gd name="connsiteY1781" fmla="*/ 735159 h 8197027"/>
              <a:gd name="connsiteX1782" fmla="*/ 7857852 w 9961410"/>
              <a:gd name="connsiteY1782" fmla="*/ 751868 h 8197027"/>
              <a:gd name="connsiteX1783" fmla="*/ 7851169 w 9961410"/>
              <a:gd name="connsiteY1783" fmla="*/ 745184 h 8197027"/>
              <a:gd name="connsiteX1784" fmla="*/ 7852840 w 9961410"/>
              <a:gd name="connsiteY1784" fmla="*/ 735159 h 8197027"/>
              <a:gd name="connsiteX1785" fmla="*/ 7842815 w 9961410"/>
              <a:gd name="connsiteY1785" fmla="*/ 736830 h 8197027"/>
              <a:gd name="connsiteX1786" fmla="*/ 7842815 w 9961410"/>
              <a:gd name="connsiteY1786" fmla="*/ 746855 h 8197027"/>
              <a:gd name="connsiteX1787" fmla="*/ 7822765 w 9961410"/>
              <a:gd name="connsiteY1787" fmla="*/ 741843 h 8197027"/>
              <a:gd name="connsiteX1788" fmla="*/ 7827778 w 9961410"/>
              <a:gd name="connsiteY1788" fmla="*/ 748526 h 8197027"/>
              <a:gd name="connsiteX1789" fmla="*/ 7839474 w 9961410"/>
              <a:gd name="connsiteY1789" fmla="*/ 760222 h 8197027"/>
              <a:gd name="connsiteX1790" fmla="*/ 7844486 w 9961410"/>
              <a:gd name="connsiteY1790" fmla="*/ 760222 h 8197027"/>
              <a:gd name="connsiteX1791" fmla="*/ 7851169 w 9961410"/>
              <a:gd name="connsiteY1791" fmla="*/ 771917 h 8197027"/>
              <a:gd name="connsiteX1792" fmla="*/ 7839474 w 9961410"/>
              <a:gd name="connsiteY1792" fmla="*/ 771917 h 8197027"/>
              <a:gd name="connsiteX1793" fmla="*/ 7844486 w 9961410"/>
              <a:gd name="connsiteY1793" fmla="*/ 781942 h 8197027"/>
              <a:gd name="connsiteX1794" fmla="*/ 7842815 w 9961410"/>
              <a:gd name="connsiteY1794" fmla="*/ 786955 h 8197027"/>
              <a:gd name="connsiteX1795" fmla="*/ 7837803 w 9961410"/>
              <a:gd name="connsiteY1795" fmla="*/ 785284 h 8197027"/>
              <a:gd name="connsiteX1796" fmla="*/ 7832790 w 9961410"/>
              <a:gd name="connsiteY1796" fmla="*/ 790296 h 8197027"/>
              <a:gd name="connsiteX1797" fmla="*/ 7837803 w 9961410"/>
              <a:gd name="connsiteY1797" fmla="*/ 795309 h 8197027"/>
              <a:gd name="connsiteX1798" fmla="*/ 7839474 w 9961410"/>
              <a:gd name="connsiteY1798" fmla="*/ 800321 h 8197027"/>
              <a:gd name="connsiteX1799" fmla="*/ 7834461 w 9961410"/>
              <a:gd name="connsiteY1799" fmla="*/ 801992 h 8197027"/>
              <a:gd name="connsiteX1800" fmla="*/ 7832790 w 9961410"/>
              <a:gd name="connsiteY1800" fmla="*/ 801992 h 8197027"/>
              <a:gd name="connsiteX1801" fmla="*/ 7822765 w 9961410"/>
              <a:gd name="connsiteY1801" fmla="*/ 796980 h 8197027"/>
              <a:gd name="connsiteX1802" fmla="*/ 7807728 w 9961410"/>
              <a:gd name="connsiteY1802" fmla="*/ 812017 h 8197027"/>
              <a:gd name="connsiteX1803" fmla="*/ 7802715 w 9961410"/>
              <a:gd name="connsiteY1803" fmla="*/ 823713 h 8197027"/>
              <a:gd name="connsiteX1804" fmla="*/ 7812740 w 9961410"/>
              <a:gd name="connsiteY1804" fmla="*/ 818700 h 8197027"/>
              <a:gd name="connsiteX1805" fmla="*/ 7811069 w 9961410"/>
              <a:gd name="connsiteY1805" fmla="*/ 825384 h 8197027"/>
              <a:gd name="connsiteX1806" fmla="*/ 7806057 w 9961410"/>
              <a:gd name="connsiteY1806" fmla="*/ 827054 h 8197027"/>
              <a:gd name="connsiteX1807" fmla="*/ 7804386 w 9961410"/>
              <a:gd name="connsiteY1807" fmla="*/ 833738 h 8197027"/>
              <a:gd name="connsiteX1808" fmla="*/ 7794361 w 9961410"/>
              <a:gd name="connsiteY1808" fmla="*/ 835408 h 8197027"/>
              <a:gd name="connsiteX1809" fmla="*/ 7792690 w 9961410"/>
              <a:gd name="connsiteY1809" fmla="*/ 835408 h 8197027"/>
              <a:gd name="connsiteX1810" fmla="*/ 7775982 w 9961410"/>
              <a:gd name="connsiteY1810" fmla="*/ 830396 h 8197027"/>
              <a:gd name="connsiteX1811" fmla="*/ 7765957 w 9961410"/>
              <a:gd name="connsiteY1811" fmla="*/ 842092 h 8197027"/>
              <a:gd name="connsiteX1812" fmla="*/ 7772641 w 9961410"/>
              <a:gd name="connsiteY1812" fmla="*/ 843763 h 8197027"/>
              <a:gd name="connsiteX1813" fmla="*/ 7774311 w 9961410"/>
              <a:gd name="connsiteY1813" fmla="*/ 842092 h 8197027"/>
              <a:gd name="connsiteX1814" fmla="*/ 7772641 w 9961410"/>
              <a:gd name="connsiteY1814" fmla="*/ 853787 h 8197027"/>
              <a:gd name="connsiteX1815" fmla="*/ 7762616 w 9961410"/>
              <a:gd name="connsiteY1815" fmla="*/ 852117 h 8197027"/>
              <a:gd name="connsiteX1816" fmla="*/ 7760945 w 9961410"/>
              <a:gd name="connsiteY1816" fmla="*/ 862142 h 8197027"/>
              <a:gd name="connsiteX1817" fmla="*/ 7755933 w 9961410"/>
              <a:gd name="connsiteY1817" fmla="*/ 862142 h 8197027"/>
              <a:gd name="connsiteX1818" fmla="*/ 7745908 w 9961410"/>
              <a:gd name="connsiteY1818" fmla="*/ 852117 h 8197027"/>
              <a:gd name="connsiteX1819" fmla="*/ 7729200 w 9961410"/>
              <a:gd name="connsiteY1819" fmla="*/ 852117 h 8197027"/>
              <a:gd name="connsiteX1820" fmla="*/ 7722516 w 9961410"/>
              <a:gd name="connsiteY1820" fmla="*/ 853787 h 8197027"/>
              <a:gd name="connsiteX1821" fmla="*/ 7705808 w 9961410"/>
              <a:gd name="connsiteY1821" fmla="*/ 860471 h 8197027"/>
              <a:gd name="connsiteX1822" fmla="*/ 7700795 w 9961410"/>
              <a:gd name="connsiteY1822" fmla="*/ 867154 h 8197027"/>
              <a:gd name="connsiteX1823" fmla="*/ 7694112 w 9961410"/>
              <a:gd name="connsiteY1823" fmla="*/ 855458 h 8197027"/>
              <a:gd name="connsiteX1824" fmla="*/ 7692441 w 9961410"/>
              <a:gd name="connsiteY1824" fmla="*/ 855458 h 8197027"/>
              <a:gd name="connsiteX1825" fmla="*/ 7680746 w 9961410"/>
              <a:gd name="connsiteY1825" fmla="*/ 857129 h 8197027"/>
              <a:gd name="connsiteX1826" fmla="*/ 7674062 w 9961410"/>
              <a:gd name="connsiteY1826" fmla="*/ 862142 h 8197027"/>
              <a:gd name="connsiteX1827" fmla="*/ 7667379 w 9961410"/>
              <a:gd name="connsiteY1827" fmla="*/ 850446 h 8197027"/>
              <a:gd name="connsiteX1828" fmla="*/ 7662367 w 9961410"/>
              <a:gd name="connsiteY1828" fmla="*/ 860471 h 8197027"/>
              <a:gd name="connsiteX1829" fmla="*/ 7662367 w 9961410"/>
              <a:gd name="connsiteY1829" fmla="*/ 865483 h 8197027"/>
              <a:gd name="connsiteX1830" fmla="*/ 7657354 w 9961410"/>
              <a:gd name="connsiteY1830" fmla="*/ 867154 h 8197027"/>
              <a:gd name="connsiteX1831" fmla="*/ 7637305 w 9961410"/>
              <a:gd name="connsiteY1831" fmla="*/ 872166 h 8197027"/>
              <a:gd name="connsiteX1832" fmla="*/ 7642317 w 9961410"/>
              <a:gd name="connsiteY1832" fmla="*/ 865483 h 8197027"/>
              <a:gd name="connsiteX1833" fmla="*/ 7630621 w 9961410"/>
              <a:gd name="connsiteY1833" fmla="*/ 875508 h 8197027"/>
              <a:gd name="connsiteX1834" fmla="*/ 7625609 w 9961410"/>
              <a:gd name="connsiteY1834" fmla="*/ 848775 h 8197027"/>
              <a:gd name="connsiteX1835" fmla="*/ 7605559 w 9961410"/>
              <a:gd name="connsiteY1835" fmla="*/ 860471 h 8197027"/>
              <a:gd name="connsiteX1836" fmla="*/ 7600546 w 9961410"/>
              <a:gd name="connsiteY1836" fmla="*/ 855458 h 8197027"/>
              <a:gd name="connsiteX1837" fmla="*/ 7590521 w 9961410"/>
              <a:gd name="connsiteY1837" fmla="*/ 870496 h 8197027"/>
              <a:gd name="connsiteX1838" fmla="*/ 7583838 w 9961410"/>
              <a:gd name="connsiteY1838" fmla="*/ 848775 h 8197027"/>
              <a:gd name="connsiteX1839" fmla="*/ 7573813 w 9961410"/>
              <a:gd name="connsiteY1839" fmla="*/ 855458 h 8197027"/>
              <a:gd name="connsiteX1840" fmla="*/ 7553764 w 9961410"/>
              <a:gd name="connsiteY1840" fmla="*/ 853787 h 8197027"/>
              <a:gd name="connsiteX1841" fmla="*/ 7548751 w 9961410"/>
              <a:gd name="connsiteY1841" fmla="*/ 848775 h 8197027"/>
              <a:gd name="connsiteX1842" fmla="*/ 7547081 w 9961410"/>
              <a:gd name="connsiteY1842" fmla="*/ 842092 h 8197027"/>
              <a:gd name="connsiteX1843" fmla="*/ 7535385 w 9961410"/>
              <a:gd name="connsiteY1843" fmla="*/ 832067 h 8197027"/>
              <a:gd name="connsiteX1844" fmla="*/ 7530372 w 9961410"/>
              <a:gd name="connsiteY1844" fmla="*/ 827054 h 8197027"/>
              <a:gd name="connsiteX1845" fmla="*/ 7525360 w 9961410"/>
              <a:gd name="connsiteY1845" fmla="*/ 815359 h 8197027"/>
              <a:gd name="connsiteX1846" fmla="*/ 7535385 w 9961410"/>
              <a:gd name="connsiteY1846" fmla="*/ 810346 h 8197027"/>
              <a:gd name="connsiteX1847" fmla="*/ 7528701 w 9961410"/>
              <a:gd name="connsiteY1847" fmla="*/ 793638 h 8197027"/>
              <a:gd name="connsiteX1848" fmla="*/ 7522018 w 9961410"/>
              <a:gd name="connsiteY1848" fmla="*/ 803663 h 8197027"/>
              <a:gd name="connsiteX1849" fmla="*/ 7517006 w 9961410"/>
              <a:gd name="connsiteY1849" fmla="*/ 796980 h 8197027"/>
              <a:gd name="connsiteX1850" fmla="*/ 7506981 w 9961410"/>
              <a:gd name="connsiteY1850" fmla="*/ 801992 h 8197027"/>
              <a:gd name="connsiteX1851" fmla="*/ 7496956 w 9961410"/>
              <a:gd name="connsiteY1851" fmla="*/ 800321 h 8197027"/>
              <a:gd name="connsiteX1852" fmla="*/ 7506981 w 9961410"/>
              <a:gd name="connsiteY1852" fmla="*/ 771917 h 8197027"/>
              <a:gd name="connsiteX1853" fmla="*/ 7490272 w 9961410"/>
              <a:gd name="connsiteY1853" fmla="*/ 770247 h 8197027"/>
              <a:gd name="connsiteX1854" fmla="*/ 7496956 w 9961410"/>
              <a:gd name="connsiteY1854" fmla="*/ 760222 h 8197027"/>
              <a:gd name="connsiteX1855" fmla="*/ 7486931 w 9961410"/>
              <a:gd name="connsiteY1855" fmla="*/ 760222 h 8197027"/>
              <a:gd name="connsiteX1856" fmla="*/ 7485260 w 9961410"/>
              <a:gd name="connsiteY1856" fmla="*/ 761892 h 8197027"/>
              <a:gd name="connsiteX1857" fmla="*/ 7485260 w 9961410"/>
              <a:gd name="connsiteY1857" fmla="*/ 771917 h 8197027"/>
              <a:gd name="connsiteX1858" fmla="*/ 7478577 w 9961410"/>
              <a:gd name="connsiteY1858" fmla="*/ 776930 h 8197027"/>
              <a:gd name="connsiteX1859" fmla="*/ 7480248 w 9961410"/>
              <a:gd name="connsiteY1859" fmla="*/ 761892 h 8197027"/>
              <a:gd name="connsiteX1860" fmla="*/ 7470223 w 9961410"/>
              <a:gd name="connsiteY1860" fmla="*/ 756880 h 8197027"/>
              <a:gd name="connsiteX1861" fmla="*/ 7460198 w 9961410"/>
              <a:gd name="connsiteY1861" fmla="*/ 750197 h 8197027"/>
              <a:gd name="connsiteX1862" fmla="*/ 7465210 w 9961410"/>
              <a:gd name="connsiteY1862" fmla="*/ 743514 h 8197027"/>
              <a:gd name="connsiteX1863" fmla="*/ 7471894 w 9961410"/>
              <a:gd name="connsiteY1863" fmla="*/ 738501 h 8197027"/>
              <a:gd name="connsiteX1864" fmla="*/ 7470223 w 9961410"/>
              <a:gd name="connsiteY1864" fmla="*/ 728476 h 8197027"/>
              <a:gd name="connsiteX1865" fmla="*/ 7471894 w 9961410"/>
              <a:gd name="connsiteY1865" fmla="*/ 723464 h 8197027"/>
              <a:gd name="connsiteX1866" fmla="*/ 7456856 w 9961410"/>
              <a:gd name="connsiteY1866" fmla="*/ 728476 h 8197027"/>
              <a:gd name="connsiteX1867" fmla="*/ 7456856 w 9961410"/>
              <a:gd name="connsiteY1867" fmla="*/ 708426 h 8197027"/>
              <a:gd name="connsiteX1868" fmla="*/ 7476906 w 9961410"/>
              <a:gd name="connsiteY1868" fmla="*/ 720122 h 8197027"/>
              <a:gd name="connsiteX1869" fmla="*/ 7471894 w 9961410"/>
              <a:gd name="connsiteY1869" fmla="*/ 696731 h 8197027"/>
              <a:gd name="connsiteX1870" fmla="*/ 7456856 w 9961410"/>
              <a:gd name="connsiteY1870" fmla="*/ 696731 h 8197027"/>
              <a:gd name="connsiteX1871" fmla="*/ 7451844 w 9961410"/>
              <a:gd name="connsiteY1871" fmla="*/ 698401 h 8197027"/>
              <a:gd name="connsiteX1872" fmla="*/ 7450173 w 9961410"/>
              <a:gd name="connsiteY1872" fmla="*/ 691718 h 8197027"/>
              <a:gd name="connsiteX1873" fmla="*/ 7451844 w 9961410"/>
              <a:gd name="connsiteY1873" fmla="*/ 680022 h 8197027"/>
              <a:gd name="connsiteX1874" fmla="*/ 7458527 w 9961410"/>
              <a:gd name="connsiteY1874" fmla="*/ 663314 h 8197027"/>
              <a:gd name="connsiteX1875" fmla="*/ 7465210 w 9961410"/>
              <a:gd name="connsiteY1875" fmla="*/ 653289 h 8197027"/>
              <a:gd name="connsiteX1876" fmla="*/ 7458527 w 9961410"/>
              <a:gd name="connsiteY1876" fmla="*/ 653289 h 8197027"/>
              <a:gd name="connsiteX1877" fmla="*/ 7458527 w 9961410"/>
              <a:gd name="connsiteY1877" fmla="*/ 648277 h 8197027"/>
              <a:gd name="connsiteX1878" fmla="*/ 7468552 w 9961410"/>
              <a:gd name="connsiteY1878" fmla="*/ 648277 h 8197027"/>
              <a:gd name="connsiteX1879" fmla="*/ 7480248 w 9961410"/>
              <a:gd name="connsiteY1879" fmla="*/ 626556 h 8197027"/>
              <a:gd name="connsiteX1880" fmla="*/ 7468552 w 9961410"/>
              <a:gd name="connsiteY1880" fmla="*/ 628227 h 8197027"/>
              <a:gd name="connsiteX1881" fmla="*/ 7466881 w 9961410"/>
              <a:gd name="connsiteY1881" fmla="*/ 616531 h 8197027"/>
              <a:gd name="connsiteX1882" fmla="*/ 7476906 w 9961410"/>
              <a:gd name="connsiteY1882" fmla="*/ 614861 h 8197027"/>
              <a:gd name="connsiteX1883" fmla="*/ 7481918 w 9961410"/>
              <a:gd name="connsiteY1883" fmla="*/ 599823 h 8197027"/>
              <a:gd name="connsiteX1884" fmla="*/ 7491943 w 9961410"/>
              <a:gd name="connsiteY1884" fmla="*/ 598152 h 8197027"/>
              <a:gd name="connsiteX1885" fmla="*/ 7498626 w 9961410"/>
              <a:gd name="connsiteY1885" fmla="*/ 588128 h 8197027"/>
              <a:gd name="connsiteX1886" fmla="*/ 7503639 w 9961410"/>
              <a:gd name="connsiteY1886" fmla="*/ 573090 h 8197027"/>
              <a:gd name="connsiteX1887" fmla="*/ 7508651 w 9961410"/>
              <a:gd name="connsiteY1887" fmla="*/ 579773 h 8197027"/>
              <a:gd name="connsiteX1888" fmla="*/ 7518676 w 9961410"/>
              <a:gd name="connsiteY1888" fmla="*/ 579773 h 8197027"/>
              <a:gd name="connsiteX1889" fmla="*/ 7518676 w 9961410"/>
              <a:gd name="connsiteY1889" fmla="*/ 569749 h 8197027"/>
              <a:gd name="connsiteX1890" fmla="*/ 7508651 w 9961410"/>
              <a:gd name="connsiteY1890" fmla="*/ 569749 h 8197027"/>
              <a:gd name="connsiteX1891" fmla="*/ 7501968 w 9961410"/>
              <a:gd name="connsiteY1891" fmla="*/ 564736 h 8197027"/>
              <a:gd name="connsiteX1892" fmla="*/ 7496956 w 9961410"/>
              <a:gd name="connsiteY1892" fmla="*/ 554711 h 8197027"/>
              <a:gd name="connsiteX1893" fmla="*/ 7506981 w 9961410"/>
              <a:gd name="connsiteY1893" fmla="*/ 559724 h 8197027"/>
              <a:gd name="connsiteX1894" fmla="*/ 7511993 w 9961410"/>
              <a:gd name="connsiteY1894" fmla="*/ 558053 h 8197027"/>
              <a:gd name="connsiteX1895" fmla="*/ 7517006 w 9961410"/>
              <a:gd name="connsiteY1895" fmla="*/ 558053 h 8197027"/>
              <a:gd name="connsiteX1896" fmla="*/ 7515335 w 9961410"/>
              <a:gd name="connsiteY1896" fmla="*/ 553040 h 8197027"/>
              <a:gd name="connsiteX1897" fmla="*/ 7495285 w 9961410"/>
              <a:gd name="connsiteY1897" fmla="*/ 546357 h 8197027"/>
              <a:gd name="connsiteX1898" fmla="*/ 7496956 w 9961410"/>
              <a:gd name="connsiteY1898" fmla="*/ 531320 h 8197027"/>
              <a:gd name="connsiteX1899" fmla="*/ 7506981 w 9961410"/>
              <a:gd name="connsiteY1899" fmla="*/ 536332 h 8197027"/>
              <a:gd name="connsiteX1900" fmla="*/ 7505310 w 9961410"/>
              <a:gd name="connsiteY1900" fmla="*/ 538003 h 8197027"/>
              <a:gd name="connsiteX1901" fmla="*/ 7510322 w 9961410"/>
              <a:gd name="connsiteY1901" fmla="*/ 532991 h 8197027"/>
              <a:gd name="connsiteX1902" fmla="*/ 7525360 w 9961410"/>
              <a:gd name="connsiteY1902" fmla="*/ 532991 h 8197027"/>
              <a:gd name="connsiteX1903" fmla="*/ 7525360 w 9961410"/>
              <a:gd name="connsiteY1903" fmla="*/ 531320 h 8197027"/>
              <a:gd name="connsiteX1904" fmla="*/ 7513664 w 9961410"/>
              <a:gd name="connsiteY1904" fmla="*/ 526307 h 8197027"/>
              <a:gd name="connsiteX1905" fmla="*/ 7540397 w 9961410"/>
              <a:gd name="connsiteY1905" fmla="*/ 519624 h 8197027"/>
              <a:gd name="connsiteX1906" fmla="*/ 7538726 w 9961410"/>
              <a:gd name="connsiteY1906" fmla="*/ 512941 h 8197027"/>
              <a:gd name="connsiteX1907" fmla="*/ 7537056 w 9961410"/>
              <a:gd name="connsiteY1907" fmla="*/ 502916 h 8197027"/>
              <a:gd name="connsiteX1908" fmla="*/ 7553764 w 9961410"/>
              <a:gd name="connsiteY1908" fmla="*/ 497903 h 8197027"/>
              <a:gd name="connsiteX1909" fmla="*/ 7553764 w 9961410"/>
              <a:gd name="connsiteY1909" fmla="*/ 486208 h 8197027"/>
              <a:gd name="connsiteX1910" fmla="*/ 7547081 w 9961410"/>
              <a:gd name="connsiteY1910" fmla="*/ 486208 h 8197027"/>
              <a:gd name="connsiteX1911" fmla="*/ 7548751 w 9961410"/>
              <a:gd name="connsiteY1911" fmla="*/ 492891 h 8197027"/>
              <a:gd name="connsiteX1912" fmla="*/ 7547081 w 9961410"/>
              <a:gd name="connsiteY1912" fmla="*/ 494562 h 8197027"/>
              <a:gd name="connsiteX1913" fmla="*/ 7537056 w 9961410"/>
              <a:gd name="connsiteY1913" fmla="*/ 489549 h 8197027"/>
              <a:gd name="connsiteX1914" fmla="*/ 7537056 w 9961410"/>
              <a:gd name="connsiteY1914" fmla="*/ 482866 h 8197027"/>
              <a:gd name="connsiteX1915" fmla="*/ 7547081 w 9961410"/>
              <a:gd name="connsiteY1915" fmla="*/ 481195 h 8197027"/>
              <a:gd name="connsiteX1916" fmla="*/ 7553764 w 9961410"/>
              <a:gd name="connsiteY1916" fmla="*/ 476183 h 8197027"/>
              <a:gd name="connsiteX1917" fmla="*/ 7563789 w 9961410"/>
              <a:gd name="connsiteY1917" fmla="*/ 471170 h 8197027"/>
              <a:gd name="connsiteX1918" fmla="*/ 7563789 w 9961410"/>
              <a:gd name="connsiteY1918" fmla="*/ 461145 h 8197027"/>
              <a:gd name="connsiteX1919" fmla="*/ 7570472 w 9961410"/>
              <a:gd name="connsiteY1919" fmla="*/ 462816 h 8197027"/>
              <a:gd name="connsiteX1920" fmla="*/ 7592192 w 9961410"/>
              <a:gd name="connsiteY1920" fmla="*/ 457804 h 8197027"/>
              <a:gd name="connsiteX1921" fmla="*/ 7613913 w 9961410"/>
              <a:gd name="connsiteY1921" fmla="*/ 451121 h 8197027"/>
              <a:gd name="connsiteX1922" fmla="*/ 7613913 w 9961410"/>
              <a:gd name="connsiteY1922" fmla="*/ 449450 h 8197027"/>
              <a:gd name="connsiteX1923" fmla="*/ 7607230 w 9961410"/>
              <a:gd name="connsiteY1923" fmla="*/ 439425 h 8197027"/>
              <a:gd name="connsiteX1924" fmla="*/ 7623938 w 9961410"/>
              <a:gd name="connsiteY1924" fmla="*/ 434412 h 8197027"/>
              <a:gd name="connsiteX1925" fmla="*/ 7628951 w 9961410"/>
              <a:gd name="connsiteY1925" fmla="*/ 432742 h 8197027"/>
              <a:gd name="connsiteX1926" fmla="*/ 7643988 w 9961410"/>
              <a:gd name="connsiteY1926" fmla="*/ 431071 h 8197027"/>
              <a:gd name="connsiteX1927" fmla="*/ 7655684 w 9961410"/>
              <a:gd name="connsiteY1927" fmla="*/ 424387 h 8197027"/>
              <a:gd name="connsiteX1928" fmla="*/ 7667379 w 9961410"/>
              <a:gd name="connsiteY1928" fmla="*/ 422717 h 8197027"/>
              <a:gd name="connsiteX1929" fmla="*/ 7679075 w 9961410"/>
              <a:gd name="connsiteY1929" fmla="*/ 421046 h 8197027"/>
              <a:gd name="connsiteX1930" fmla="*/ 7710820 w 9961410"/>
              <a:gd name="connsiteY1930" fmla="*/ 411021 h 8197027"/>
              <a:gd name="connsiteX1931" fmla="*/ 7720845 w 9961410"/>
              <a:gd name="connsiteY1931" fmla="*/ 409350 h 8197027"/>
              <a:gd name="connsiteX1932" fmla="*/ 7727529 w 9961410"/>
              <a:gd name="connsiteY1932" fmla="*/ 419375 h 8197027"/>
              <a:gd name="connsiteX1933" fmla="*/ 7734212 w 9961410"/>
              <a:gd name="connsiteY1933" fmla="*/ 421046 h 8197027"/>
              <a:gd name="connsiteX1934" fmla="*/ 7714162 w 9961410"/>
              <a:gd name="connsiteY1934" fmla="*/ 422717 h 8197027"/>
              <a:gd name="connsiteX1935" fmla="*/ 7714162 w 9961410"/>
              <a:gd name="connsiteY1935" fmla="*/ 427729 h 8197027"/>
              <a:gd name="connsiteX1936" fmla="*/ 7724187 w 9961410"/>
              <a:gd name="connsiteY1936" fmla="*/ 427729 h 8197027"/>
              <a:gd name="connsiteX1937" fmla="*/ 7730870 w 9961410"/>
              <a:gd name="connsiteY1937" fmla="*/ 432742 h 8197027"/>
              <a:gd name="connsiteX1938" fmla="*/ 7730870 w 9961410"/>
              <a:gd name="connsiteY1938" fmla="*/ 437754 h 8197027"/>
              <a:gd name="connsiteX1939" fmla="*/ 7735883 w 9961410"/>
              <a:gd name="connsiteY1939" fmla="*/ 432742 h 8197027"/>
              <a:gd name="connsiteX1940" fmla="*/ 7742566 w 9961410"/>
              <a:gd name="connsiteY1940" fmla="*/ 426058 h 8197027"/>
              <a:gd name="connsiteX1941" fmla="*/ 7742566 w 9961410"/>
              <a:gd name="connsiteY1941" fmla="*/ 419375 h 8197027"/>
              <a:gd name="connsiteX1942" fmla="*/ 7759274 w 9961410"/>
              <a:gd name="connsiteY1942" fmla="*/ 414363 h 8197027"/>
              <a:gd name="connsiteX1943" fmla="*/ 7769299 w 9961410"/>
              <a:gd name="connsiteY1943" fmla="*/ 419375 h 8197027"/>
              <a:gd name="connsiteX1944" fmla="*/ 7767628 w 9961410"/>
              <a:gd name="connsiteY1944" fmla="*/ 429400 h 8197027"/>
              <a:gd name="connsiteX1945" fmla="*/ 7787678 w 9961410"/>
              <a:gd name="connsiteY1945" fmla="*/ 431071 h 8197027"/>
              <a:gd name="connsiteX1946" fmla="*/ 7786007 w 9961410"/>
              <a:gd name="connsiteY1946" fmla="*/ 447779 h 8197027"/>
              <a:gd name="connsiteX1947" fmla="*/ 7812740 w 9961410"/>
              <a:gd name="connsiteY1947" fmla="*/ 459475 h 8197027"/>
              <a:gd name="connsiteX1948" fmla="*/ 7802715 w 9961410"/>
              <a:gd name="connsiteY1948" fmla="*/ 469500 h 8197027"/>
              <a:gd name="connsiteX1949" fmla="*/ 7824436 w 9961410"/>
              <a:gd name="connsiteY1949" fmla="*/ 476183 h 8197027"/>
              <a:gd name="connsiteX1950" fmla="*/ 7804386 w 9961410"/>
              <a:gd name="connsiteY1950" fmla="*/ 481195 h 8197027"/>
              <a:gd name="connsiteX1951" fmla="*/ 7811069 w 9961410"/>
              <a:gd name="connsiteY1951" fmla="*/ 482866 h 8197027"/>
              <a:gd name="connsiteX1952" fmla="*/ 7817753 w 9961410"/>
              <a:gd name="connsiteY1952" fmla="*/ 487879 h 8197027"/>
              <a:gd name="connsiteX1953" fmla="*/ 7816082 w 9961410"/>
              <a:gd name="connsiteY1953" fmla="*/ 494562 h 8197027"/>
              <a:gd name="connsiteX1954" fmla="*/ 7836132 w 9961410"/>
              <a:gd name="connsiteY1954" fmla="*/ 492891 h 8197027"/>
              <a:gd name="connsiteX1955" fmla="*/ 7831119 w 9961410"/>
              <a:gd name="connsiteY1955" fmla="*/ 504587 h 8197027"/>
              <a:gd name="connsiteX1956" fmla="*/ 7836132 w 9961410"/>
              <a:gd name="connsiteY1956" fmla="*/ 506258 h 8197027"/>
              <a:gd name="connsiteX1957" fmla="*/ 7851169 w 9961410"/>
              <a:gd name="connsiteY1957" fmla="*/ 504587 h 8197027"/>
              <a:gd name="connsiteX1958" fmla="*/ 7861194 w 9961410"/>
              <a:gd name="connsiteY1958" fmla="*/ 516282 h 8197027"/>
              <a:gd name="connsiteX1959" fmla="*/ 7854511 w 9961410"/>
              <a:gd name="connsiteY1959" fmla="*/ 522966 h 8197027"/>
              <a:gd name="connsiteX1960" fmla="*/ 7842815 w 9961410"/>
              <a:gd name="connsiteY1960" fmla="*/ 543016 h 8197027"/>
              <a:gd name="connsiteX1961" fmla="*/ 7842815 w 9961410"/>
              <a:gd name="connsiteY1961" fmla="*/ 548028 h 8197027"/>
              <a:gd name="connsiteX1962" fmla="*/ 7857852 w 9961410"/>
              <a:gd name="connsiteY1962" fmla="*/ 553040 h 8197027"/>
              <a:gd name="connsiteX1963" fmla="*/ 7869548 w 9961410"/>
              <a:gd name="connsiteY1963" fmla="*/ 551370 h 8197027"/>
              <a:gd name="connsiteX1964" fmla="*/ 7879573 w 9961410"/>
              <a:gd name="connsiteY1964" fmla="*/ 551370 h 8197027"/>
              <a:gd name="connsiteX1965" fmla="*/ 7891268 w 9961410"/>
              <a:gd name="connsiteY1965" fmla="*/ 549699 h 8197027"/>
              <a:gd name="connsiteX1966" fmla="*/ 7884585 w 9961410"/>
              <a:gd name="connsiteY1966" fmla="*/ 564736 h 8197027"/>
              <a:gd name="connsiteX1967" fmla="*/ 7886256 w 9961410"/>
              <a:gd name="connsiteY1967" fmla="*/ 574761 h 8197027"/>
              <a:gd name="connsiteX1968" fmla="*/ 7887927 w 9961410"/>
              <a:gd name="connsiteY1968" fmla="*/ 579773 h 8197027"/>
              <a:gd name="connsiteX1969" fmla="*/ 7887927 w 9961410"/>
              <a:gd name="connsiteY1969" fmla="*/ 591469 h 8197027"/>
              <a:gd name="connsiteX1970" fmla="*/ 7867877 w 9961410"/>
              <a:gd name="connsiteY1970" fmla="*/ 606507 h 8197027"/>
              <a:gd name="connsiteX1971" fmla="*/ 7877902 w 9961410"/>
              <a:gd name="connsiteY1971" fmla="*/ 606507 h 8197027"/>
              <a:gd name="connsiteX1972" fmla="*/ 7879573 w 9961410"/>
              <a:gd name="connsiteY1972" fmla="*/ 611519 h 8197027"/>
              <a:gd name="connsiteX1973" fmla="*/ 7889598 w 9961410"/>
              <a:gd name="connsiteY1973" fmla="*/ 609848 h 8197027"/>
              <a:gd name="connsiteX1974" fmla="*/ 7894610 w 9961410"/>
              <a:gd name="connsiteY1974" fmla="*/ 609848 h 8197027"/>
              <a:gd name="connsiteX1975" fmla="*/ 7894610 w 9961410"/>
              <a:gd name="connsiteY1975" fmla="*/ 616531 h 8197027"/>
              <a:gd name="connsiteX1976" fmla="*/ 7879573 w 9961410"/>
              <a:gd name="connsiteY1976" fmla="*/ 626556 h 8197027"/>
              <a:gd name="connsiteX1977" fmla="*/ 7881244 w 9961410"/>
              <a:gd name="connsiteY1977" fmla="*/ 628227 h 8197027"/>
              <a:gd name="connsiteX1978" fmla="*/ 7882914 w 9961410"/>
              <a:gd name="connsiteY1978" fmla="*/ 638252 h 8197027"/>
              <a:gd name="connsiteX1979" fmla="*/ 7872890 w 9961410"/>
              <a:gd name="connsiteY1979" fmla="*/ 644935 h 8197027"/>
              <a:gd name="connsiteX1980" fmla="*/ 7874560 w 9961410"/>
              <a:gd name="connsiteY1980" fmla="*/ 649948 h 8197027"/>
              <a:gd name="connsiteX1981" fmla="*/ 7894610 w 9961410"/>
              <a:gd name="connsiteY1981" fmla="*/ 654960 h 8197027"/>
              <a:gd name="connsiteX1982" fmla="*/ 7904635 w 9961410"/>
              <a:gd name="connsiteY1982" fmla="*/ 666656 h 8197027"/>
              <a:gd name="connsiteX1983" fmla="*/ 7872890 w 9961410"/>
              <a:gd name="connsiteY1983" fmla="*/ 676681 h 8197027"/>
              <a:gd name="connsiteX1984" fmla="*/ 7882914 w 9961410"/>
              <a:gd name="connsiteY1984" fmla="*/ 671668 h 8197027"/>
              <a:gd name="connsiteX1985" fmla="*/ 8773459 w 9961410"/>
              <a:gd name="connsiteY1985" fmla="*/ 671668 h 8197027"/>
              <a:gd name="connsiteX1986" fmla="*/ 8790168 w 9961410"/>
              <a:gd name="connsiteY1986" fmla="*/ 676681 h 8197027"/>
              <a:gd name="connsiteX1987" fmla="*/ 8783485 w 9961410"/>
              <a:gd name="connsiteY1987" fmla="*/ 681693 h 8197027"/>
              <a:gd name="connsiteX1988" fmla="*/ 8776801 w 9961410"/>
              <a:gd name="connsiteY1988" fmla="*/ 681693 h 8197027"/>
              <a:gd name="connsiteX1989" fmla="*/ 8770119 w 9961410"/>
              <a:gd name="connsiteY1989" fmla="*/ 681693 h 8197027"/>
              <a:gd name="connsiteX1990" fmla="*/ 8770119 w 9961410"/>
              <a:gd name="connsiteY1990" fmla="*/ 683364 h 8197027"/>
              <a:gd name="connsiteX1991" fmla="*/ 8776801 w 9961410"/>
              <a:gd name="connsiteY1991" fmla="*/ 688377 h 8197027"/>
              <a:gd name="connsiteX1992" fmla="*/ 8788497 w 9961410"/>
              <a:gd name="connsiteY1992" fmla="*/ 698401 h 8197027"/>
              <a:gd name="connsiteX1993" fmla="*/ 8778473 w 9961410"/>
              <a:gd name="connsiteY1993" fmla="*/ 696731 h 8197027"/>
              <a:gd name="connsiteX1994" fmla="*/ 8756751 w 9961410"/>
              <a:gd name="connsiteY1994" fmla="*/ 716780 h 8197027"/>
              <a:gd name="connsiteX1995" fmla="*/ 8755081 w 9961410"/>
              <a:gd name="connsiteY1995" fmla="*/ 726805 h 8197027"/>
              <a:gd name="connsiteX1996" fmla="*/ 8765105 w 9961410"/>
              <a:gd name="connsiteY1996" fmla="*/ 721793 h 8197027"/>
              <a:gd name="connsiteX1997" fmla="*/ 8775131 w 9961410"/>
              <a:gd name="connsiteY1997" fmla="*/ 721793 h 8197027"/>
              <a:gd name="connsiteX1998" fmla="*/ 8776801 w 9961410"/>
              <a:gd name="connsiteY1998" fmla="*/ 723464 h 8197027"/>
              <a:gd name="connsiteX1999" fmla="*/ 8776801 w 9961410"/>
              <a:gd name="connsiteY1999" fmla="*/ 733489 h 8197027"/>
              <a:gd name="connsiteX2000" fmla="*/ 8761764 w 9961410"/>
              <a:gd name="connsiteY2000" fmla="*/ 733489 h 8197027"/>
              <a:gd name="connsiteX2001" fmla="*/ 8760093 w 9961410"/>
              <a:gd name="connsiteY2001" fmla="*/ 735159 h 8197027"/>
              <a:gd name="connsiteX2002" fmla="*/ 8748397 w 9961410"/>
              <a:gd name="connsiteY2002" fmla="*/ 751868 h 8197027"/>
              <a:gd name="connsiteX2003" fmla="*/ 8741714 w 9961410"/>
              <a:gd name="connsiteY2003" fmla="*/ 745184 h 8197027"/>
              <a:gd name="connsiteX2004" fmla="*/ 8743385 w 9961410"/>
              <a:gd name="connsiteY2004" fmla="*/ 735159 h 8197027"/>
              <a:gd name="connsiteX2005" fmla="*/ 8733360 w 9961410"/>
              <a:gd name="connsiteY2005" fmla="*/ 736830 h 8197027"/>
              <a:gd name="connsiteX2006" fmla="*/ 8733360 w 9961410"/>
              <a:gd name="connsiteY2006" fmla="*/ 746855 h 8197027"/>
              <a:gd name="connsiteX2007" fmla="*/ 8713310 w 9961410"/>
              <a:gd name="connsiteY2007" fmla="*/ 741843 h 8197027"/>
              <a:gd name="connsiteX2008" fmla="*/ 8718323 w 9961410"/>
              <a:gd name="connsiteY2008" fmla="*/ 748526 h 8197027"/>
              <a:gd name="connsiteX2009" fmla="*/ 8730019 w 9961410"/>
              <a:gd name="connsiteY2009" fmla="*/ 760222 h 8197027"/>
              <a:gd name="connsiteX2010" fmla="*/ 8735031 w 9961410"/>
              <a:gd name="connsiteY2010" fmla="*/ 760222 h 8197027"/>
              <a:gd name="connsiteX2011" fmla="*/ 8741714 w 9961410"/>
              <a:gd name="connsiteY2011" fmla="*/ 771917 h 8197027"/>
              <a:gd name="connsiteX2012" fmla="*/ 8730019 w 9961410"/>
              <a:gd name="connsiteY2012" fmla="*/ 771917 h 8197027"/>
              <a:gd name="connsiteX2013" fmla="*/ 8735031 w 9961410"/>
              <a:gd name="connsiteY2013" fmla="*/ 781942 h 8197027"/>
              <a:gd name="connsiteX2014" fmla="*/ 8733360 w 9961410"/>
              <a:gd name="connsiteY2014" fmla="*/ 786955 h 8197027"/>
              <a:gd name="connsiteX2015" fmla="*/ 8728348 w 9961410"/>
              <a:gd name="connsiteY2015" fmla="*/ 785284 h 8197027"/>
              <a:gd name="connsiteX2016" fmla="*/ 8723335 w 9961410"/>
              <a:gd name="connsiteY2016" fmla="*/ 790296 h 8197027"/>
              <a:gd name="connsiteX2017" fmla="*/ 8728348 w 9961410"/>
              <a:gd name="connsiteY2017" fmla="*/ 795309 h 8197027"/>
              <a:gd name="connsiteX2018" fmla="*/ 8730019 w 9961410"/>
              <a:gd name="connsiteY2018" fmla="*/ 800321 h 8197027"/>
              <a:gd name="connsiteX2019" fmla="*/ 8725006 w 9961410"/>
              <a:gd name="connsiteY2019" fmla="*/ 801992 h 8197027"/>
              <a:gd name="connsiteX2020" fmla="*/ 8721664 w 9961410"/>
              <a:gd name="connsiteY2020" fmla="*/ 801992 h 8197027"/>
              <a:gd name="connsiteX2021" fmla="*/ 8711640 w 9961410"/>
              <a:gd name="connsiteY2021" fmla="*/ 796980 h 8197027"/>
              <a:gd name="connsiteX2022" fmla="*/ 8696602 w 9961410"/>
              <a:gd name="connsiteY2022" fmla="*/ 812017 h 8197027"/>
              <a:gd name="connsiteX2023" fmla="*/ 8691590 w 9961410"/>
              <a:gd name="connsiteY2023" fmla="*/ 823713 h 8197027"/>
              <a:gd name="connsiteX2024" fmla="*/ 8701614 w 9961410"/>
              <a:gd name="connsiteY2024" fmla="*/ 818700 h 8197027"/>
              <a:gd name="connsiteX2025" fmla="*/ 8699944 w 9961410"/>
              <a:gd name="connsiteY2025" fmla="*/ 825384 h 8197027"/>
              <a:gd name="connsiteX2026" fmla="*/ 8694932 w 9961410"/>
              <a:gd name="connsiteY2026" fmla="*/ 827054 h 8197027"/>
              <a:gd name="connsiteX2027" fmla="*/ 8693260 w 9961410"/>
              <a:gd name="connsiteY2027" fmla="*/ 833738 h 8197027"/>
              <a:gd name="connsiteX2028" fmla="*/ 8683236 w 9961410"/>
              <a:gd name="connsiteY2028" fmla="*/ 835408 h 8197027"/>
              <a:gd name="connsiteX2029" fmla="*/ 8681564 w 9961410"/>
              <a:gd name="connsiteY2029" fmla="*/ 835408 h 8197027"/>
              <a:gd name="connsiteX2030" fmla="*/ 8664856 w 9961410"/>
              <a:gd name="connsiteY2030" fmla="*/ 830396 h 8197027"/>
              <a:gd name="connsiteX2031" fmla="*/ 8654832 w 9961410"/>
              <a:gd name="connsiteY2031" fmla="*/ 842092 h 8197027"/>
              <a:gd name="connsiteX2032" fmla="*/ 8661515 w 9961410"/>
              <a:gd name="connsiteY2032" fmla="*/ 843763 h 8197027"/>
              <a:gd name="connsiteX2033" fmla="*/ 8663186 w 9961410"/>
              <a:gd name="connsiteY2033" fmla="*/ 842092 h 8197027"/>
              <a:gd name="connsiteX2034" fmla="*/ 8661515 w 9961410"/>
              <a:gd name="connsiteY2034" fmla="*/ 853787 h 8197027"/>
              <a:gd name="connsiteX2035" fmla="*/ 8651490 w 9961410"/>
              <a:gd name="connsiteY2035" fmla="*/ 852117 h 8197027"/>
              <a:gd name="connsiteX2036" fmla="*/ 8649820 w 9961410"/>
              <a:gd name="connsiteY2036" fmla="*/ 862142 h 8197027"/>
              <a:gd name="connsiteX2037" fmla="*/ 8644807 w 9961410"/>
              <a:gd name="connsiteY2037" fmla="*/ 862142 h 8197027"/>
              <a:gd name="connsiteX2038" fmla="*/ 8634782 w 9961410"/>
              <a:gd name="connsiteY2038" fmla="*/ 852117 h 8197027"/>
              <a:gd name="connsiteX2039" fmla="*/ 8618074 w 9961410"/>
              <a:gd name="connsiteY2039" fmla="*/ 852117 h 8197027"/>
              <a:gd name="connsiteX2040" fmla="*/ 8611391 w 9961410"/>
              <a:gd name="connsiteY2040" fmla="*/ 853787 h 8197027"/>
              <a:gd name="connsiteX2041" fmla="*/ 8594683 w 9961410"/>
              <a:gd name="connsiteY2041" fmla="*/ 860471 h 8197027"/>
              <a:gd name="connsiteX2042" fmla="*/ 8589669 w 9961410"/>
              <a:gd name="connsiteY2042" fmla="*/ 867154 h 8197027"/>
              <a:gd name="connsiteX2043" fmla="*/ 8582987 w 9961410"/>
              <a:gd name="connsiteY2043" fmla="*/ 855458 h 8197027"/>
              <a:gd name="connsiteX2044" fmla="*/ 8581315 w 9961410"/>
              <a:gd name="connsiteY2044" fmla="*/ 855458 h 8197027"/>
              <a:gd name="connsiteX2045" fmla="*/ 8569620 w 9961410"/>
              <a:gd name="connsiteY2045" fmla="*/ 857129 h 8197027"/>
              <a:gd name="connsiteX2046" fmla="*/ 8562937 w 9961410"/>
              <a:gd name="connsiteY2046" fmla="*/ 862142 h 8197027"/>
              <a:gd name="connsiteX2047" fmla="*/ 8556253 w 9961410"/>
              <a:gd name="connsiteY2047" fmla="*/ 850446 h 8197027"/>
              <a:gd name="connsiteX2048" fmla="*/ 8551241 w 9961410"/>
              <a:gd name="connsiteY2048" fmla="*/ 860471 h 8197027"/>
              <a:gd name="connsiteX2049" fmla="*/ 8551241 w 9961410"/>
              <a:gd name="connsiteY2049" fmla="*/ 865483 h 8197027"/>
              <a:gd name="connsiteX2050" fmla="*/ 8546229 w 9961410"/>
              <a:gd name="connsiteY2050" fmla="*/ 867154 h 8197027"/>
              <a:gd name="connsiteX2051" fmla="*/ 8526179 w 9961410"/>
              <a:gd name="connsiteY2051" fmla="*/ 872166 h 8197027"/>
              <a:gd name="connsiteX2052" fmla="*/ 8531191 w 9961410"/>
              <a:gd name="connsiteY2052" fmla="*/ 865483 h 8197027"/>
              <a:gd name="connsiteX2053" fmla="*/ 8519495 w 9961410"/>
              <a:gd name="connsiteY2053" fmla="*/ 875508 h 8197027"/>
              <a:gd name="connsiteX2054" fmla="*/ 8514483 w 9961410"/>
              <a:gd name="connsiteY2054" fmla="*/ 848775 h 8197027"/>
              <a:gd name="connsiteX2055" fmla="*/ 8494433 w 9961410"/>
              <a:gd name="connsiteY2055" fmla="*/ 860471 h 8197027"/>
              <a:gd name="connsiteX2056" fmla="*/ 8489421 w 9961410"/>
              <a:gd name="connsiteY2056" fmla="*/ 855458 h 8197027"/>
              <a:gd name="connsiteX2057" fmla="*/ 8479396 w 9961410"/>
              <a:gd name="connsiteY2057" fmla="*/ 870496 h 8197027"/>
              <a:gd name="connsiteX2058" fmla="*/ 8472713 w 9961410"/>
              <a:gd name="connsiteY2058" fmla="*/ 848775 h 8197027"/>
              <a:gd name="connsiteX2059" fmla="*/ 8462688 w 9961410"/>
              <a:gd name="connsiteY2059" fmla="*/ 855458 h 8197027"/>
              <a:gd name="connsiteX2060" fmla="*/ 8442638 w 9961410"/>
              <a:gd name="connsiteY2060" fmla="*/ 853787 h 8197027"/>
              <a:gd name="connsiteX2061" fmla="*/ 8437626 w 9961410"/>
              <a:gd name="connsiteY2061" fmla="*/ 848775 h 8197027"/>
              <a:gd name="connsiteX2062" fmla="*/ 8435955 w 9961410"/>
              <a:gd name="connsiteY2062" fmla="*/ 842092 h 8197027"/>
              <a:gd name="connsiteX2063" fmla="*/ 8424259 w 9961410"/>
              <a:gd name="connsiteY2063" fmla="*/ 832067 h 8197027"/>
              <a:gd name="connsiteX2064" fmla="*/ 8419246 w 9961410"/>
              <a:gd name="connsiteY2064" fmla="*/ 827054 h 8197027"/>
              <a:gd name="connsiteX2065" fmla="*/ 8414234 w 9961410"/>
              <a:gd name="connsiteY2065" fmla="*/ 815359 h 8197027"/>
              <a:gd name="connsiteX2066" fmla="*/ 8424259 w 9961410"/>
              <a:gd name="connsiteY2066" fmla="*/ 810346 h 8197027"/>
              <a:gd name="connsiteX2067" fmla="*/ 8417576 w 9961410"/>
              <a:gd name="connsiteY2067" fmla="*/ 793638 h 8197027"/>
              <a:gd name="connsiteX2068" fmla="*/ 8410892 w 9961410"/>
              <a:gd name="connsiteY2068" fmla="*/ 803663 h 8197027"/>
              <a:gd name="connsiteX2069" fmla="*/ 8405880 w 9961410"/>
              <a:gd name="connsiteY2069" fmla="*/ 796980 h 8197027"/>
              <a:gd name="connsiteX2070" fmla="*/ 8395855 w 9961410"/>
              <a:gd name="connsiteY2070" fmla="*/ 801992 h 8197027"/>
              <a:gd name="connsiteX2071" fmla="*/ 8385830 w 9961410"/>
              <a:gd name="connsiteY2071" fmla="*/ 800321 h 8197027"/>
              <a:gd name="connsiteX2072" fmla="*/ 8395855 w 9961410"/>
              <a:gd name="connsiteY2072" fmla="*/ 771917 h 8197027"/>
              <a:gd name="connsiteX2073" fmla="*/ 8379147 w 9961410"/>
              <a:gd name="connsiteY2073" fmla="*/ 770247 h 8197027"/>
              <a:gd name="connsiteX2074" fmla="*/ 8385830 w 9961410"/>
              <a:gd name="connsiteY2074" fmla="*/ 760222 h 8197027"/>
              <a:gd name="connsiteX2075" fmla="*/ 8375805 w 9961410"/>
              <a:gd name="connsiteY2075" fmla="*/ 760222 h 8197027"/>
              <a:gd name="connsiteX2076" fmla="*/ 8374135 w 9961410"/>
              <a:gd name="connsiteY2076" fmla="*/ 761892 h 8197027"/>
              <a:gd name="connsiteX2077" fmla="*/ 8374135 w 9961410"/>
              <a:gd name="connsiteY2077" fmla="*/ 771917 h 8197027"/>
              <a:gd name="connsiteX2078" fmla="*/ 8367451 w 9961410"/>
              <a:gd name="connsiteY2078" fmla="*/ 776930 h 8197027"/>
              <a:gd name="connsiteX2079" fmla="*/ 8369122 w 9961410"/>
              <a:gd name="connsiteY2079" fmla="*/ 761892 h 8197027"/>
              <a:gd name="connsiteX2080" fmla="*/ 8359097 w 9961410"/>
              <a:gd name="connsiteY2080" fmla="*/ 756880 h 8197027"/>
              <a:gd name="connsiteX2081" fmla="*/ 8349073 w 9961410"/>
              <a:gd name="connsiteY2081" fmla="*/ 750197 h 8197027"/>
              <a:gd name="connsiteX2082" fmla="*/ 8354085 w 9961410"/>
              <a:gd name="connsiteY2082" fmla="*/ 743514 h 8197027"/>
              <a:gd name="connsiteX2083" fmla="*/ 8360768 w 9961410"/>
              <a:gd name="connsiteY2083" fmla="*/ 738501 h 8197027"/>
              <a:gd name="connsiteX2084" fmla="*/ 8359097 w 9961410"/>
              <a:gd name="connsiteY2084" fmla="*/ 728476 h 8197027"/>
              <a:gd name="connsiteX2085" fmla="*/ 8360768 w 9961410"/>
              <a:gd name="connsiteY2085" fmla="*/ 723464 h 8197027"/>
              <a:gd name="connsiteX2086" fmla="*/ 8345731 w 9961410"/>
              <a:gd name="connsiteY2086" fmla="*/ 728476 h 8197027"/>
              <a:gd name="connsiteX2087" fmla="*/ 8345731 w 9961410"/>
              <a:gd name="connsiteY2087" fmla="*/ 708426 h 8197027"/>
              <a:gd name="connsiteX2088" fmla="*/ 8365781 w 9961410"/>
              <a:gd name="connsiteY2088" fmla="*/ 720122 h 8197027"/>
              <a:gd name="connsiteX2089" fmla="*/ 8360768 w 9961410"/>
              <a:gd name="connsiteY2089" fmla="*/ 696731 h 8197027"/>
              <a:gd name="connsiteX2090" fmla="*/ 8345731 w 9961410"/>
              <a:gd name="connsiteY2090" fmla="*/ 696731 h 8197027"/>
              <a:gd name="connsiteX2091" fmla="*/ 8340719 w 9961410"/>
              <a:gd name="connsiteY2091" fmla="*/ 698401 h 8197027"/>
              <a:gd name="connsiteX2092" fmla="*/ 8339048 w 9961410"/>
              <a:gd name="connsiteY2092" fmla="*/ 691718 h 8197027"/>
              <a:gd name="connsiteX2093" fmla="*/ 8340719 w 9961410"/>
              <a:gd name="connsiteY2093" fmla="*/ 680022 h 8197027"/>
              <a:gd name="connsiteX2094" fmla="*/ 8347402 w 9961410"/>
              <a:gd name="connsiteY2094" fmla="*/ 663314 h 8197027"/>
              <a:gd name="connsiteX2095" fmla="*/ 8354085 w 9961410"/>
              <a:gd name="connsiteY2095" fmla="*/ 653289 h 8197027"/>
              <a:gd name="connsiteX2096" fmla="*/ 8347402 w 9961410"/>
              <a:gd name="connsiteY2096" fmla="*/ 653289 h 8197027"/>
              <a:gd name="connsiteX2097" fmla="*/ 8347402 w 9961410"/>
              <a:gd name="connsiteY2097" fmla="*/ 648277 h 8197027"/>
              <a:gd name="connsiteX2098" fmla="*/ 8357427 w 9961410"/>
              <a:gd name="connsiteY2098" fmla="*/ 648277 h 8197027"/>
              <a:gd name="connsiteX2099" fmla="*/ 8369122 w 9961410"/>
              <a:gd name="connsiteY2099" fmla="*/ 626556 h 8197027"/>
              <a:gd name="connsiteX2100" fmla="*/ 8357427 w 9961410"/>
              <a:gd name="connsiteY2100" fmla="*/ 628227 h 8197027"/>
              <a:gd name="connsiteX2101" fmla="*/ 8355756 w 9961410"/>
              <a:gd name="connsiteY2101" fmla="*/ 616531 h 8197027"/>
              <a:gd name="connsiteX2102" fmla="*/ 8365781 w 9961410"/>
              <a:gd name="connsiteY2102" fmla="*/ 614861 h 8197027"/>
              <a:gd name="connsiteX2103" fmla="*/ 8370793 w 9961410"/>
              <a:gd name="connsiteY2103" fmla="*/ 599823 h 8197027"/>
              <a:gd name="connsiteX2104" fmla="*/ 8380818 w 9961410"/>
              <a:gd name="connsiteY2104" fmla="*/ 598152 h 8197027"/>
              <a:gd name="connsiteX2105" fmla="*/ 8387501 w 9961410"/>
              <a:gd name="connsiteY2105" fmla="*/ 588128 h 8197027"/>
              <a:gd name="connsiteX2106" fmla="*/ 8392513 w 9961410"/>
              <a:gd name="connsiteY2106" fmla="*/ 573090 h 8197027"/>
              <a:gd name="connsiteX2107" fmla="*/ 8397526 w 9961410"/>
              <a:gd name="connsiteY2107" fmla="*/ 579773 h 8197027"/>
              <a:gd name="connsiteX2108" fmla="*/ 8407551 w 9961410"/>
              <a:gd name="connsiteY2108" fmla="*/ 579773 h 8197027"/>
              <a:gd name="connsiteX2109" fmla="*/ 8407551 w 9961410"/>
              <a:gd name="connsiteY2109" fmla="*/ 569749 h 8197027"/>
              <a:gd name="connsiteX2110" fmla="*/ 8397526 w 9961410"/>
              <a:gd name="connsiteY2110" fmla="*/ 569749 h 8197027"/>
              <a:gd name="connsiteX2111" fmla="*/ 8390843 w 9961410"/>
              <a:gd name="connsiteY2111" fmla="*/ 564736 h 8197027"/>
              <a:gd name="connsiteX2112" fmla="*/ 8385830 w 9961410"/>
              <a:gd name="connsiteY2112" fmla="*/ 554711 h 8197027"/>
              <a:gd name="connsiteX2113" fmla="*/ 8395855 w 9961410"/>
              <a:gd name="connsiteY2113" fmla="*/ 559724 h 8197027"/>
              <a:gd name="connsiteX2114" fmla="*/ 8400867 w 9961410"/>
              <a:gd name="connsiteY2114" fmla="*/ 558053 h 8197027"/>
              <a:gd name="connsiteX2115" fmla="*/ 8405880 w 9961410"/>
              <a:gd name="connsiteY2115" fmla="*/ 558053 h 8197027"/>
              <a:gd name="connsiteX2116" fmla="*/ 8404209 w 9961410"/>
              <a:gd name="connsiteY2116" fmla="*/ 553040 h 8197027"/>
              <a:gd name="connsiteX2117" fmla="*/ 8384159 w 9961410"/>
              <a:gd name="connsiteY2117" fmla="*/ 546357 h 8197027"/>
              <a:gd name="connsiteX2118" fmla="*/ 8385830 w 9961410"/>
              <a:gd name="connsiteY2118" fmla="*/ 531320 h 8197027"/>
              <a:gd name="connsiteX2119" fmla="*/ 8395855 w 9961410"/>
              <a:gd name="connsiteY2119" fmla="*/ 536332 h 8197027"/>
              <a:gd name="connsiteX2120" fmla="*/ 8394184 w 9961410"/>
              <a:gd name="connsiteY2120" fmla="*/ 538003 h 8197027"/>
              <a:gd name="connsiteX2121" fmla="*/ 8399197 w 9961410"/>
              <a:gd name="connsiteY2121" fmla="*/ 532991 h 8197027"/>
              <a:gd name="connsiteX2122" fmla="*/ 8414234 w 9961410"/>
              <a:gd name="connsiteY2122" fmla="*/ 532991 h 8197027"/>
              <a:gd name="connsiteX2123" fmla="*/ 8414234 w 9961410"/>
              <a:gd name="connsiteY2123" fmla="*/ 531320 h 8197027"/>
              <a:gd name="connsiteX2124" fmla="*/ 8402538 w 9961410"/>
              <a:gd name="connsiteY2124" fmla="*/ 526307 h 8197027"/>
              <a:gd name="connsiteX2125" fmla="*/ 8429271 w 9961410"/>
              <a:gd name="connsiteY2125" fmla="*/ 519624 h 8197027"/>
              <a:gd name="connsiteX2126" fmla="*/ 8427601 w 9961410"/>
              <a:gd name="connsiteY2126" fmla="*/ 512941 h 8197027"/>
              <a:gd name="connsiteX2127" fmla="*/ 8425930 w 9961410"/>
              <a:gd name="connsiteY2127" fmla="*/ 502916 h 8197027"/>
              <a:gd name="connsiteX2128" fmla="*/ 8442638 w 9961410"/>
              <a:gd name="connsiteY2128" fmla="*/ 497903 h 8197027"/>
              <a:gd name="connsiteX2129" fmla="*/ 8442638 w 9961410"/>
              <a:gd name="connsiteY2129" fmla="*/ 486208 h 8197027"/>
              <a:gd name="connsiteX2130" fmla="*/ 8435955 w 9961410"/>
              <a:gd name="connsiteY2130" fmla="*/ 486208 h 8197027"/>
              <a:gd name="connsiteX2131" fmla="*/ 8437626 w 9961410"/>
              <a:gd name="connsiteY2131" fmla="*/ 492891 h 8197027"/>
              <a:gd name="connsiteX2132" fmla="*/ 8435955 w 9961410"/>
              <a:gd name="connsiteY2132" fmla="*/ 494562 h 8197027"/>
              <a:gd name="connsiteX2133" fmla="*/ 8425930 w 9961410"/>
              <a:gd name="connsiteY2133" fmla="*/ 489549 h 8197027"/>
              <a:gd name="connsiteX2134" fmla="*/ 8425930 w 9961410"/>
              <a:gd name="connsiteY2134" fmla="*/ 482866 h 8197027"/>
              <a:gd name="connsiteX2135" fmla="*/ 8435955 w 9961410"/>
              <a:gd name="connsiteY2135" fmla="*/ 481195 h 8197027"/>
              <a:gd name="connsiteX2136" fmla="*/ 8442638 w 9961410"/>
              <a:gd name="connsiteY2136" fmla="*/ 476183 h 8197027"/>
              <a:gd name="connsiteX2137" fmla="*/ 8452663 w 9961410"/>
              <a:gd name="connsiteY2137" fmla="*/ 471170 h 8197027"/>
              <a:gd name="connsiteX2138" fmla="*/ 8452663 w 9961410"/>
              <a:gd name="connsiteY2138" fmla="*/ 461145 h 8197027"/>
              <a:gd name="connsiteX2139" fmla="*/ 8459346 w 9961410"/>
              <a:gd name="connsiteY2139" fmla="*/ 462816 h 8197027"/>
              <a:gd name="connsiteX2140" fmla="*/ 8481067 w 9961410"/>
              <a:gd name="connsiteY2140" fmla="*/ 457804 h 8197027"/>
              <a:gd name="connsiteX2141" fmla="*/ 8502787 w 9961410"/>
              <a:gd name="connsiteY2141" fmla="*/ 451121 h 8197027"/>
              <a:gd name="connsiteX2142" fmla="*/ 8502787 w 9961410"/>
              <a:gd name="connsiteY2142" fmla="*/ 449450 h 8197027"/>
              <a:gd name="connsiteX2143" fmla="*/ 8496104 w 9961410"/>
              <a:gd name="connsiteY2143" fmla="*/ 439425 h 8197027"/>
              <a:gd name="connsiteX2144" fmla="*/ 8512812 w 9961410"/>
              <a:gd name="connsiteY2144" fmla="*/ 434412 h 8197027"/>
              <a:gd name="connsiteX2145" fmla="*/ 8517825 w 9961410"/>
              <a:gd name="connsiteY2145" fmla="*/ 432742 h 8197027"/>
              <a:gd name="connsiteX2146" fmla="*/ 8532862 w 9961410"/>
              <a:gd name="connsiteY2146" fmla="*/ 431071 h 8197027"/>
              <a:gd name="connsiteX2147" fmla="*/ 8544558 w 9961410"/>
              <a:gd name="connsiteY2147" fmla="*/ 424387 h 8197027"/>
              <a:gd name="connsiteX2148" fmla="*/ 8556253 w 9961410"/>
              <a:gd name="connsiteY2148" fmla="*/ 422717 h 8197027"/>
              <a:gd name="connsiteX2149" fmla="*/ 8567949 w 9961410"/>
              <a:gd name="connsiteY2149" fmla="*/ 421046 h 8197027"/>
              <a:gd name="connsiteX2150" fmla="*/ 8599695 w 9961410"/>
              <a:gd name="connsiteY2150" fmla="*/ 411021 h 8197027"/>
              <a:gd name="connsiteX2151" fmla="*/ 8609719 w 9961410"/>
              <a:gd name="connsiteY2151" fmla="*/ 409350 h 8197027"/>
              <a:gd name="connsiteX2152" fmla="*/ 8616403 w 9961410"/>
              <a:gd name="connsiteY2152" fmla="*/ 419375 h 8197027"/>
              <a:gd name="connsiteX2153" fmla="*/ 8623086 w 9961410"/>
              <a:gd name="connsiteY2153" fmla="*/ 421046 h 8197027"/>
              <a:gd name="connsiteX2154" fmla="*/ 8603037 w 9961410"/>
              <a:gd name="connsiteY2154" fmla="*/ 422717 h 8197027"/>
              <a:gd name="connsiteX2155" fmla="*/ 8603037 w 9961410"/>
              <a:gd name="connsiteY2155" fmla="*/ 427729 h 8197027"/>
              <a:gd name="connsiteX2156" fmla="*/ 8613061 w 9961410"/>
              <a:gd name="connsiteY2156" fmla="*/ 427729 h 8197027"/>
              <a:gd name="connsiteX2157" fmla="*/ 8619745 w 9961410"/>
              <a:gd name="connsiteY2157" fmla="*/ 432742 h 8197027"/>
              <a:gd name="connsiteX2158" fmla="*/ 8619745 w 9961410"/>
              <a:gd name="connsiteY2158" fmla="*/ 437754 h 8197027"/>
              <a:gd name="connsiteX2159" fmla="*/ 8624757 w 9961410"/>
              <a:gd name="connsiteY2159" fmla="*/ 432742 h 8197027"/>
              <a:gd name="connsiteX2160" fmla="*/ 8631440 w 9961410"/>
              <a:gd name="connsiteY2160" fmla="*/ 426058 h 8197027"/>
              <a:gd name="connsiteX2161" fmla="*/ 8631440 w 9961410"/>
              <a:gd name="connsiteY2161" fmla="*/ 419375 h 8197027"/>
              <a:gd name="connsiteX2162" fmla="*/ 8648148 w 9961410"/>
              <a:gd name="connsiteY2162" fmla="*/ 414363 h 8197027"/>
              <a:gd name="connsiteX2163" fmla="*/ 8658174 w 9961410"/>
              <a:gd name="connsiteY2163" fmla="*/ 419375 h 8197027"/>
              <a:gd name="connsiteX2164" fmla="*/ 8656502 w 9961410"/>
              <a:gd name="connsiteY2164" fmla="*/ 429400 h 8197027"/>
              <a:gd name="connsiteX2165" fmla="*/ 8676552 w 9961410"/>
              <a:gd name="connsiteY2165" fmla="*/ 431071 h 8197027"/>
              <a:gd name="connsiteX2166" fmla="*/ 8674882 w 9961410"/>
              <a:gd name="connsiteY2166" fmla="*/ 447779 h 8197027"/>
              <a:gd name="connsiteX2167" fmla="*/ 8701614 w 9961410"/>
              <a:gd name="connsiteY2167" fmla="*/ 459475 h 8197027"/>
              <a:gd name="connsiteX2168" fmla="*/ 8691590 w 9961410"/>
              <a:gd name="connsiteY2168" fmla="*/ 469500 h 8197027"/>
              <a:gd name="connsiteX2169" fmla="*/ 8713310 w 9961410"/>
              <a:gd name="connsiteY2169" fmla="*/ 476183 h 8197027"/>
              <a:gd name="connsiteX2170" fmla="*/ 8693260 w 9961410"/>
              <a:gd name="connsiteY2170" fmla="*/ 481195 h 8197027"/>
              <a:gd name="connsiteX2171" fmla="*/ 8699944 w 9961410"/>
              <a:gd name="connsiteY2171" fmla="*/ 482866 h 8197027"/>
              <a:gd name="connsiteX2172" fmla="*/ 8706627 w 9961410"/>
              <a:gd name="connsiteY2172" fmla="*/ 487879 h 8197027"/>
              <a:gd name="connsiteX2173" fmla="*/ 8704956 w 9961410"/>
              <a:gd name="connsiteY2173" fmla="*/ 494562 h 8197027"/>
              <a:gd name="connsiteX2174" fmla="*/ 8725006 w 9961410"/>
              <a:gd name="connsiteY2174" fmla="*/ 492891 h 8197027"/>
              <a:gd name="connsiteX2175" fmla="*/ 8719994 w 9961410"/>
              <a:gd name="connsiteY2175" fmla="*/ 504587 h 8197027"/>
              <a:gd name="connsiteX2176" fmla="*/ 8725006 w 9961410"/>
              <a:gd name="connsiteY2176" fmla="*/ 506258 h 8197027"/>
              <a:gd name="connsiteX2177" fmla="*/ 8740043 w 9961410"/>
              <a:gd name="connsiteY2177" fmla="*/ 504587 h 8197027"/>
              <a:gd name="connsiteX2178" fmla="*/ 8750069 w 9961410"/>
              <a:gd name="connsiteY2178" fmla="*/ 516282 h 8197027"/>
              <a:gd name="connsiteX2179" fmla="*/ 8743385 w 9961410"/>
              <a:gd name="connsiteY2179" fmla="*/ 522966 h 8197027"/>
              <a:gd name="connsiteX2180" fmla="*/ 8731689 w 9961410"/>
              <a:gd name="connsiteY2180" fmla="*/ 543016 h 8197027"/>
              <a:gd name="connsiteX2181" fmla="*/ 8731689 w 9961410"/>
              <a:gd name="connsiteY2181" fmla="*/ 548028 h 8197027"/>
              <a:gd name="connsiteX2182" fmla="*/ 8746727 w 9961410"/>
              <a:gd name="connsiteY2182" fmla="*/ 553040 h 8197027"/>
              <a:gd name="connsiteX2183" fmla="*/ 8758423 w 9961410"/>
              <a:gd name="connsiteY2183" fmla="*/ 551370 h 8197027"/>
              <a:gd name="connsiteX2184" fmla="*/ 8768447 w 9961410"/>
              <a:gd name="connsiteY2184" fmla="*/ 551370 h 8197027"/>
              <a:gd name="connsiteX2185" fmla="*/ 8780143 w 9961410"/>
              <a:gd name="connsiteY2185" fmla="*/ 549699 h 8197027"/>
              <a:gd name="connsiteX2186" fmla="*/ 8773459 w 9961410"/>
              <a:gd name="connsiteY2186" fmla="*/ 564736 h 8197027"/>
              <a:gd name="connsiteX2187" fmla="*/ 8775131 w 9961410"/>
              <a:gd name="connsiteY2187" fmla="*/ 574761 h 8197027"/>
              <a:gd name="connsiteX2188" fmla="*/ 8776801 w 9961410"/>
              <a:gd name="connsiteY2188" fmla="*/ 579773 h 8197027"/>
              <a:gd name="connsiteX2189" fmla="*/ 8776801 w 9961410"/>
              <a:gd name="connsiteY2189" fmla="*/ 591469 h 8197027"/>
              <a:gd name="connsiteX2190" fmla="*/ 8756751 w 9961410"/>
              <a:gd name="connsiteY2190" fmla="*/ 606507 h 8197027"/>
              <a:gd name="connsiteX2191" fmla="*/ 8766777 w 9961410"/>
              <a:gd name="connsiteY2191" fmla="*/ 606507 h 8197027"/>
              <a:gd name="connsiteX2192" fmla="*/ 8768447 w 9961410"/>
              <a:gd name="connsiteY2192" fmla="*/ 611519 h 8197027"/>
              <a:gd name="connsiteX2193" fmla="*/ 8778473 w 9961410"/>
              <a:gd name="connsiteY2193" fmla="*/ 609848 h 8197027"/>
              <a:gd name="connsiteX2194" fmla="*/ 8783485 w 9961410"/>
              <a:gd name="connsiteY2194" fmla="*/ 609848 h 8197027"/>
              <a:gd name="connsiteX2195" fmla="*/ 8783485 w 9961410"/>
              <a:gd name="connsiteY2195" fmla="*/ 616531 h 8197027"/>
              <a:gd name="connsiteX2196" fmla="*/ 8768447 w 9961410"/>
              <a:gd name="connsiteY2196" fmla="*/ 626556 h 8197027"/>
              <a:gd name="connsiteX2197" fmla="*/ 8770119 w 9961410"/>
              <a:gd name="connsiteY2197" fmla="*/ 628227 h 8197027"/>
              <a:gd name="connsiteX2198" fmla="*/ 8771789 w 9961410"/>
              <a:gd name="connsiteY2198" fmla="*/ 638252 h 8197027"/>
              <a:gd name="connsiteX2199" fmla="*/ 8761764 w 9961410"/>
              <a:gd name="connsiteY2199" fmla="*/ 644935 h 8197027"/>
              <a:gd name="connsiteX2200" fmla="*/ 8763435 w 9961410"/>
              <a:gd name="connsiteY2200" fmla="*/ 649948 h 8197027"/>
              <a:gd name="connsiteX2201" fmla="*/ 8783485 w 9961410"/>
              <a:gd name="connsiteY2201" fmla="*/ 654960 h 8197027"/>
              <a:gd name="connsiteX2202" fmla="*/ 8793509 w 9961410"/>
              <a:gd name="connsiteY2202" fmla="*/ 666656 h 8197027"/>
              <a:gd name="connsiteX2203" fmla="*/ 8761764 w 9961410"/>
              <a:gd name="connsiteY2203" fmla="*/ 676681 h 8197027"/>
              <a:gd name="connsiteX2204" fmla="*/ 8773459 w 9961410"/>
              <a:gd name="connsiteY2204" fmla="*/ 671668 h 8197027"/>
              <a:gd name="connsiteX2205" fmla="*/ 9664006 w 9961410"/>
              <a:gd name="connsiteY2205" fmla="*/ 671668 h 8197027"/>
              <a:gd name="connsiteX2206" fmla="*/ 9680714 w 9961410"/>
              <a:gd name="connsiteY2206" fmla="*/ 676681 h 8197027"/>
              <a:gd name="connsiteX2207" fmla="*/ 9674030 w 9961410"/>
              <a:gd name="connsiteY2207" fmla="*/ 681693 h 8197027"/>
              <a:gd name="connsiteX2208" fmla="*/ 9667346 w 9961410"/>
              <a:gd name="connsiteY2208" fmla="*/ 681693 h 8197027"/>
              <a:gd name="connsiteX2209" fmla="*/ 9660664 w 9961410"/>
              <a:gd name="connsiteY2209" fmla="*/ 681693 h 8197027"/>
              <a:gd name="connsiteX2210" fmla="*/ 9660664 w 9961410"/>
              <a:gd name="connsiteY2210" fmla="*/ 683364 h 8197027"/>
              <a:gd name="connsiteX2211" fmla="*/ 9667346 w 9961410"/>
              <a:gd name="connsiteY2211" fmla="*/ 688377 h 8197027"/>
              <a:gd name="connsiteX2212" fmla="*/ 9679042 w 9961410"/>
              <a:gd name="connsiteY2212" fmla="*/ 698401 h 8197027"/>
              <a:gd name="connsiteX2213" fmla="*/ 9669018 w 9961410"/>
              <a:gd name="connsiteY2213" fmla="*/ 696731 h 8197027"/>
              <a:gd name="connsiteX2214" fmla="*/ 9647297 w 9961410"/>
              <a:gd name="connsiteY2214" fmla="*/ 716780 h 8197027"/>
              <a:gd name="connsiteX2215" fmla="*/ 9645626 w 9961410"/>
              <a:gd name="connsiteY2215" fmla="*/ 726805 h 8197027"/>
              <a:gd name="connsiteX2216" fmla="*/ 9655652 w 9961410"/>
              <a:gd name="connsiteY2216" fmla="*/ 721793 h 8197027"/>
              <a:gd name="connsiteX2217" fmla="*/ 9665676 w 9961410"/>
              <a:gd name="connsiteY2217" fmla="*/ 721793 h 8197027"/>
              <a:gd name="connsiteX2218" fmla="*/ 9667346 w 9961410"/>
              <a:gd name="connsiteY2218" fmla="*/ 723464 h 8197027"/>
              <a:gd name="connsiteX2219" fmla="*/ 9667346 w 9961410"/>
              <a:gd name="connsiteY2219" fmla="*/ 733489 h 8197027"/>
              <a:gd name="connsiteX2220" fmla="*/ 9652310 w 9961410"/>
              <a:gd name="connsiteY2220" fmla="*/ 733489 h 8197027"/>
              <a:gd name="connsiteX2221" fmla="*/ 9650638 w 9961410"/>
              <a:gd name="connsiteY2221" fmla="*/ 735159 h 8197027"/>
              <a:gd name="connsiteX2222" fmla="*/ 9638943 w 9961410"/>
              <a:gd name="connsiteY2222" fmla="*/ 751868 h 8197027"/>
              <a:gd name="connsiteX2223" fmla="*/ 9632260 w 9961410"/>
              <a:gd name="connsiteY2223" fmla="*/ 745184 h 8197027"/>
              <a:gd name="connsiteX2224" fmla="*/ 9633930 w 9961410"/>
              <a:gd name="connsiteY2224" fmla="*/ 735159 h 8197027"/>
              <a:gd name="connsiteX2225" fmla="*/ 9623906 w 9961410"/>
              <a:gd name="connsiteY2225" fmla="*/ 736830 h 8197027"/>
              <a:gd name="connsiteX2226" fmla="*/ 9623906 w 9961410"/>
              <a:gd name="connsiteY2226" fmla="*/ 746855 h 8197027"/>
              <a:gd name="connsiteX2227" fmla="*/ 9603856 w 9961410"/>
              <a:gd name="connsiteY2227" fmla="*/ 741843 h 8197027"/>
              <a:gd name="connsiteX2228" fmla="*/ 9608868 w 9961410"/>
              <a:gd name="connsiteY2228" fmla="*/ 748526 h 8197027"/>
              <a:gd name="connsiteX2229" fmla="*/ 9620564 w 9961410"/>
              <a:gd name="connsiteY2229" fmla="*/ 760222 h 8197027"/>
              <a:gd name="connsiteX2230" fmla="*/ 9625576 w 9961410"/>
              <a:gd name="connsiteY2230" fmla="*/ 760222 h 8197027"/>
              <a:gd name="connsiteX2231" fmla="*/ 9632260 w 9961410"/>
              <a:gd name="connsiteY2231" fmla="*/ 771917 h 8197027"/>
              <a:gd name="connsiteX2232" fmla="*/ 9620564 w 9961410"/>
              <a:gd name="connsiteY2232" fmla="*/ 771917 h 8197027"/>
              <a:gd name="connsiteX2233" fmla="*/ 9625576 w 9961410"/>
              <a:gd name="connsiteY2233" fmla="*/ 781942 h 8197027"/>
              <a:gd name="connsiteX2234" fmla="*/ 9623906 w 9961410"/>
              <a:gd name="connsiteY2234" fmla="*/ 786955 h 8197027"/>
              <a:gd name="connsiteX2235" fmla="*/ 9618893 w 9961410"/>
              <a:gd name="connsiteY2235" fmla="*/ 785284 h 8197027"/>
              <a:gd name="connsiteX2236" fmla="*/ 9613881 w 9961410"/>
              <a:gd name="connsiteY2236" fmla="*/ 790296 h 8197027"/>
              <a:gd name="connsiteX2237" fmla="*/ 9618893 w 9961410"/>
              <a:gd name="connsiteY2237" fmla="*/ 795309 h 8197027"/>
              <a:gd name="connsiteX2238" fmla="*/ 9620564 w 9961410"/>
              <a:gd name="connsiteY2238" fmla="*/ 800321 h 8197027"/>
              <a:gd name="connsiteX2239" fmla="*/ 9615551 w 9961410"/>
              <a:gd name="connsiteY2239" fmla="*/ 801992 h 8197027"/>
              <a:gd name="connsiteX2240" fmla="*/ 9613881 w 9961410"/>
              <a:gd name="connsiteY2240" fmla="*/ 801992 h 8197027"/>
              <a:gd name="connsiteX2241" fmla="*/ 9603856 w 9961410"/>
              <a:gd name="connsiteY2241" fmla="*/ 796980 h 8197027"/>
              <a:gd name="connsiteX2242" fmla="*/ 9588819 w 9961410"/>
              <a:gd name="connsiteY2242" fmla="*/ 812017 h 8197027"/>
              <a:gd name="connsiteX2243" fmla="*/ 9583806 w 9961410"/>
              <a:gd name="connsiteY2243" fmla="*/ 823713 h 8197027"/>
              <a:gd name="connsiteX2244" fmla="*/ 9593831 w 9961410"/>
              <a:gd name="connsiteY2244" fmla="*/ 818700 h 8197027"/>
              <a:gd name="connsiteX2245" fmla="*/ 9592160 w 9961410"/>
              <a:gd name="connsiteY2245" fmla="*/ 825384 h 8197027"/>
              <a:gd name="connsiteX2246" fmla="*/ 9587147 w 9961410"/>
              <a:gd name="connsiteY2246" fmla="*/ 827054 h 8197027"/>
              <a:gd name="connsiteX2247" fmla="*/ 9585477 w 9961410"/>
              <a:gd name="connsiteY2247" fmla="*/ 833738 h 8197027"/>
              <a:gd name="connsiteX2248" fmla="*/ 9575451 w 9961410"/>
              <a:gd name="connsiteY2248" fmla="*/ 835408 h 8197027"/>
              <a:gd name="connsiteX2249" fmla="*/ 9573781 w 9961410"/>
              <a:gd name="connsiteY2249" fmla="*/ 835408 h 8197027"/>
              <a:gd name="connsiteX2250" fmla="*/ 9557073 w 9961410"/>
              <a:gd name="connsiteY2250" fmla="*/ 830396 h 8197027"/>
              <a:gd name="connsiteX2251" fmla="*/ 9547048 w 9961410"/>
              <a:gd name="connsiteY2251" fmla="*/ 842092 h 8197027"/>
              <a:gd name="connsiteX2252" fmla="*/ 9553731 w 9961410"/>
              <a:gd name="connsiteY2252" fmla="*/ 843763 h 8197027"/>
              <a:gd name="connsiteX2253" fmla="*/ 9555402 w 9961410"/>
              <a:gd name="connsiteY2253" fmla="*/ 842092 h 8197027"/>
              <a:gd name="connsiteX2254" fmla="*/ 9553731 w 9961410"/>
              <a:gd name="connsiteY2254" fmla="*/ 853787 h 8197027"/>
              <a:gd name="connsiteX2255" fmla="*/ 9543707 w 9961410"/>
              <a:gd name="connsiteY2255" fmla="*/ 852117 h 8197027"/>
              <a:gd name="connsiteX2256" fmla="*/ 9542035 w 9961410"/>
              <a:gd name="connsiteY2256" fmla="*/ 862142 h 8197027"/>
              <a:gd name="connsiteX2257" fmla="*/ 9537023 w 9961410"/>
              <a:gd name="connsiteY2257" fmla="*/ 862142 h 8197027"/>
              <a:gd name="connsiteX2258" fmla="*/ 9526998 w 9961410"/>
              <a:gd name="connsiteY2258" fmla="*/ 852117 h 8197027"/>
              <a:gd name="connsiteX2259" fmla="*/ 9510290 w 9961410"/>
              <a:gd name="connsiteY2259" fmla="*/ 852117 h 8197027"/>
              <a:gd name="connsiteX2260" fmla="*/ 9503607 w 9961410"/>
              <a:gd name="connsiteY2260" fmla="*/ 853787 h 8197027"/>
              <a:gd name="connsiteX2261" fmla="*/ 9486898 w 9961410"/>
              <a:gd name="connsiteY2261" fmla="*/ 860471 h 8197027"/>
              <a:gd name="connsiteX2262" fmla="*/ 9481886 w 9961410"/>
              <a:gd name="connsiteY2262" fmla="*/ 867154 h 8197027"/>
              <a:gd name="connsiteX2263" fmla="*/ 9475202 w 9961410"/>
              <a:gd name="connsiteY2263" fmla="*/ 855458 h 8197027"/>
              <a:gd name="connsiteX2264" fmla="*/ 9473532 w 9961410"/>
              <a:gd name="connsiteY2264" fmla="*/ 855458 h 8197027"/>
              <a:gd name="connsiteX2265" fmla="*/ 9461836 w 9961410"/>
              <a:gd name="connsiteY2265" fmla="*/ 857129 h 8197027"/>
              <a:gd name="connsiteX2266" fmla="*/ 9455153 w 9961410"/>
              <a:gd name="connsiteY2266" fmla="*/ 862142 h 8197027"/>
              <a:gd name="connsiteX2267" fmla="*/ 9448470 w 9961410"/>
              <a:gd name="connsiteY2267" fmla="*/ 850446 h 8197027"/>
              <a:gd name="connsiteX2268" fmla="*/ 9443458 w 9961410"/>
              <a:gd name="connsiteY2268" fmla="*/ 860471 h 8197027"/>
              <a:gd name="connsiteX2269" fmla="*/ 9443458 w 9961410"/>
              <a:gd name="connsiteY2269" fmla="*/ 865483 h 8197027"/>
              <a:gd name="connsiteX2270" fmla="*/ 9438445 w 9961410"/>
              <a:gd name="connsiteY2270" fmla="*/ 867154 h 8197027"/>
              <a:gd name="connsiteX2271" fmla="*/ 9418395 w 9961410"/>
              <a:gd name="connsiteY2271" fmla="*/ 872166 h 8197027"/>
              <a:gd name="connsiteX2272" fmla="*/ 9423408 w 9961410"/>
              <a:gd name="connsiteY2272" fmla="*/ 865483 h 8197027"/>
              <a:gd name="connsiteX2273" fmla="*/ 9411712 w 9961410"/>
              <a:gd name="connsiteY2273" fmla="*/ 875508 h 8197027"/>
              <a:gd name="connsiteX2274" fmla="*/ 9406699 w 9961410"/>
              <a:gd name="connsiteY2274" fmla="*/ 848775 h 8197027"/>
              <a:gd name="connsiteX2275" fmla="*/ 9386649 w 9961410"/>
              <a:gd name="connsiteY2275" fmla="*/ 860471 h 8197027"/>
              <a:gd name="connsiteX2276" fmla="*/ 9381637 w 9961410"/>
              <a:gd name="connsiteY2276" fmla="*/ 855458 h 8197027"/>
              <a:gd name="connsiteX2277" fmla="*/ 9371613 w 9961410"/>
              <a:gd name="connsiteY2277" fmla="*/ 870496 h 8197027"/>
              <a:gd name="connsiteX2278" fmla="*/ 9364929 w 9961410"/>
              <a:gd name="connsiteY2278" fmla="*/ 848775 h 8197027"/>
              <a:gd name="connsiteX2279" fmla="*/ 9354904 w 9961410"/>
              <a:gd name="connsiteY2279" fmla="*/ 855458 h 8197027"/>
              <a:gd name="connsiteX2280" fmla="*/ 9334854 w 9961410"/>
              <a:gd name="connsiteY2280" fmla="*/ 853787 h 8197027"/>
              <a:gd name="connsiteX2281" fmla="*/ 9329842 w 9961410"/>
              <a:gd name="connsiteY2281" fmla="*/ 848775 h 8197027"/>
              <a:gd name="connsiteX2282" fmla="*/ 9328171 w 9961410"/>
              <a:gd name="connsiteY2282" fmla="*/ 842092 h 8197027"/>
              <a:gd name="connsiteX2283" fmla="*/ 9316475 w 9961410"/>
              <a:gd name="connsiteY2283" fmla="*/ 832067 h 8197027"/>
              <a:gd name="connsiteX2284" fmla="*/ 9311463 w 9961410"/>
              <a:gd name="connsiteY2284" fmla="*/ 827054 h 8197027"/>
              <a:gd name="connsiteX2285" fmla="*/ 9306450 w 9961410"/>
              <a:gd name="connsiteY2285" fmla="*/ 815359 h 8197027"/>
              <a:gd name="connsiteX2286" fmla="*/ 9316475 w 9961410"/>
              <a:gd name="connsiteY2286" fmla="*/ 810346 h 8197027"/>
              <a:gd name="connsiteX2287" fmla="*/ 9309792 w 9961410"/>
              <a:gd name="connsiteY2287" fmla="*/ 793638 h 8197027"/>
              <a:gd name="connsiteX2288" fmla="*/ 9303109 w 9961410"/>
              <a:gd name="connsiteY2288" fmla="*/ 803663 h 8197027"/>
              <a:gd name="connsiteX2289" fmla="*/ 9298096 w 9961410"/>
              <a:gd name="connsiteY2289" fmla="*/ 796980 h 8197027"/>
              <a:gd name="connsiteX2290" fmla="*/ 9288072 w 9961410"/>
              <a:gd name="connsiteY2290" fmla="*/ 801992 h 8197027"/>
              <a:gd name="connsiteX2291" fmla="*/ 9278046 w 9961410"/>
              <a:gd name="connsiteY2291" fmla="*/ 800321 h 8197027"/>
              <a:gd name="connsiteX2292" fmla="*/ 9288072 w 9961410"/>
              <a:gd name="connsiteY2292" fmla="*/ 771917 h 8197027"/>
              <a:gd name="connsiteX2293" fmla="*/ 9271364 w 9961410"/>
              <a:gd name="connsiteY2293" fmla="*/ 770247 h 8197027"/>
              <a:gd name="connsiteX2294" fmla="*/ 9278046 w 9961410"/>
              <a:gd name="connsiteY2294" fmla="*/ 760222 h 8197027"/>
              <a:gd name="connsiteX2295" fmla="*/ 9268022 w 9961410"/>
              <a:gd name="connsiteY2295" fmla="*/ 760222 h 8197027"/>
              <a:gd name="connsiteX2296" fmla="*/ 9266350 w 9961410"/>
              <a:gd name="connsiteY2296" fmla="*/ 761892 h 8197027"/>
              <a:gd name="connsiteX2297" fmla="*/ 9266350 w 9961410"/>
              <a:gd name="connsiteY2297" fmla="*/ 771917 h 8197027"/>
              <a:gd name="connsiteX2298" fmla="*/ 9259668 w 9961410"/>
              <a:gd name="connsiteY2298" fmla="*/ 776930 h 8197027"/>
              <a:gd name="connsiteX2299" fmla="*/ 9261338 w 9961410"/>
              <a:gd name="connsiteY2299" fmla="*/ 761892 h 8197027"/>
              <a:gd name="connsiteX2300" fmla="*/ 9251314 w 9961410"/>
              <a:gd name="connsiteY2300" fmla="*/ 756880 h 8197027"/>
              <a:gd name="connsiteX2301" fmla="*/ 9241288 w 9961410"/>
              <a:gd name="connsiteY2301" fmla="*/ 750197 h 8197027"/>
              <a:gd name="connsiteX2302" fmla="*/ 9246301 w 9961410"/>
              <a:gd name="connsiteY2302" fmla="*/ 743514 h 8197027"/>
              <a:gd name="connsiteX2303" fmla="*/ 9252984 w 9961410"/>
              <a:gd name="connsiteY2303" fmla="*/ 738501 h 8197027"/>
              <a:gd name="connsiteX2304" fmla="*/ 9251314 w 9961410"/>
              <a:gd name="connsiteY2304" fmla="*/ 728476 h 8197027"/>
              <a:gd name="connsiteX2305" fmla="*/ 9252984 w 9961410"/>
              <a:gd name="connsiteY2305" fmla="*/ 723464 h 8197027"/>
              <a:gd name="connsiteX2306" fmla="*/ 9237947 w 9961410"/>
              <a:gd name="connsiteY2306" fmla="*/ 728476 h 8197027"/>
              <a:gd name="connsiteX2307" fmla="*/ 9237947 w 9961410"/>
              <a:gd name="connsiteY2307" fmla="*/ 708426 h 8197027"/>
              <a:gd name="connsiteX2308" fmla="*/ 9257996 w 9961410"/>
              <a:gd name="connsiteY2308" fmla="*/ 720122 h 8197027"/>
              <a:gd name="connsiteX2309" fmla="*/ 9252984 w 9961410"/>
              <a:gd name="connsiteY2309" fmla="*/ 696731 h 8197027"/>
              <a:gd name="connsiteX2310" fmla="*/ 9237947 w 9961410"/>
              <a:gd name="connsiteY2310" fmla="*/ 696731 h 8197027"/>
              <a:gd name="connsiteX2311" fmla="*/ 9232934 w 9961410"/>
              <a:gd name="connsiteY2311" fmla="*/ 698401 h 8197027"/>
              <a:gd name="connsiteX2312" fmla="*/ 9231264 w 9961410"/>
              <a:gd name="connsiteY2312" fmla="*/ 691718 h 8197027"/>
              <a:gd name="connsiteX2313" fmla="*/ 9232934 w 9961410"/>
              <a:gd name="connsiteY2313" fmla="*/ 680022 h 8197027"/>
              <a:gd name="connsiteX2314" fmla="*/ 9239618 w 9961410"/>
              <a:gd name="connsiteY2314" fmla="*/ 663314 h 8197027"/>
              <a:gd name="connsiteX2315" fmla="*/ 9246301 w 9961410"/>
              <a:gd name="connsiteY2315" fmla="*/ 653289 h 8197027"/>
              <a:gd name="connsiteX2316" fmla="*/ 9239618 w 9961410"/>
              <a:gd name="connsiteY2316" fmla="*/ 653289 h 8197027"/>
              <a:gd name="connsiteX2317" fmla="*/ 9239618 w 9961410"/>
              <a:gd name="connsiteY2317" fmla="*/ 648277 h 8197027"/>
              <a:gd name="connsiteX2318" fmla="*/ 9249642 w 9961410"/>
              <a:gd name="connsiteY2318" fmla="*/ 648277 h 8197027"/>
              <a:gd name="connsiteX2319" fmla="*/ 9261338 w 9961410"/>
              <a:gd name="connsiteY2319" fmla="*/ 626556 h 8197027"/>
              <a:gd name="connsiteX2320" fmla="*/ 9249642 w 9961410"/>
              <a:gd name="connsiteY2320" fmla="*/ 628227 h 8197027"/>
              <a:gd name="connsiteX2321" fmla="*/ 9247972 w 9961410"/>
              <a:gd name="connsiteY2321" fmla="*/ 616531 h 8197027"/>
              <a:gd name="connsiteX2322" fmla="*/ 9257996 w 9961410"/>
              <a:gd name="connsiteY2322" fmla="*/ 614861 h 8197027"/>
              <a:gd name="connsiteX2323" fmla="*/ 9263010 w 9961410"/>
              <a:gd name="connsiteY2323" fmla="*/ 599823 h 8197027"/>
              <a:gd name="connsiteX2324" fmla="*/ 9273034 w 9961410"/>
              <a:gd name="connsiteY2324" fmla="*/ 598152 h 8197027"/>
              <a:gd name="connsiteX2325" fmla="*/ 9279718 w 9961410"/>
              <a:gd name="connsiteY2325" fmla="*/ 588128 h 8197027"/>
              <a:gd name="connsiteX2326" fmla="*/ 9284730 w 9961410"/>
              <a:gd name="connsiteY2326" fmla="*/ 573090 h 8197027"/>
              <a:gd name="connsiteX2327" fmla="*/ 9289742 w 9961410"/>
              <a:gd name="connsiteY2327" fmla="*/ 579773 h 8197027"/>
              <a:gd name="connsiteX2328" fmla="*/ 9299767 w 9961410"/>
              <a:gd name="connsiteY2328" fmla="*/ 579773 h 8197027"/>
              <a:gd name="connsiteX2329" fmla="*/ 9299767 w 9961410"/>
              <a:gd name="connsiteY2329" fmla="*/ 569749 h 8197027"/>
              <a:gd name="connsiteX2330" fmla="*/ 9289742 w 9961410"/>
              <a:gd name="connsiteY2330" fmla="*/ 569749 h 8197027"/>
              <a:gd name="connsiteX2331" fmla="*/ 9283059 w 9961410"/>
              <a:gd name="connsiteY2331" fmla="*/ 564736 h 8197027"/>
              <a:gd name="connsiteX2332" fmla="*/ 9278046 w 9961410"/>
              <a:gd name="connsiteY2332" fmla="*/ 554711 h 8197027"/>
              <a:gd name="connsiteX2333" fmla="*/ 9288072 w 9961410"/>
              <a:gd name="connsiteY2333" fmla="*/ 559724 h 8197027"/>
              <a:gd name="connsiteX2334" fmla="*/ 9293084 w 9961410"/>
              <a:gd name="connsiteY2334" fmla="*/ 558053 h 8197027"/>
              <a:gd name="connsiteX2335" fmla="*/ 9298096 w 9961410"/>
              <a:gd name="connsiteY2335" fmla="*/ 558053 h 8197027"/>
              <a:gd name="connsiteX2336" fmla="*/ 9296426 w 9961410"/>
              <a:gd name="connsiteY2336" fmla="*/ 553040 h 8197027"/>
              <a:gd name="connsiteX2337" fmla="*/ 9276376 w 9961410"/>
              <a:gd name="connsiteY2337" fmla="*/ 546357 h 8197027"/>
              <a:gd name="connsiteX2338" fmla="*/ 9278046 w 9961410"/>
              <a:gd name="connsiteY2338" fmla="*/ 531320 h 8197027"/>
              <a:gd name="connsiteX2339" fmla="*/ 9288072 w 9961410"/>
              <a:gd name="connsiteY2339" fmla="*/ 536332 h 8197027"/>
              <a:gd name="connsiteX2340" fmla="*/ 9286400 w 9961410"/>
              <a:gd name="connsiteY2340" fmla="*/ 538003 h 8197027"/>
              <a:gd name="connsiteX2341" fmla="*/ 9291413 w 9961410"/>
              <a:gd name="connsiteY2341" fmla="*/ 532991 h 8197027"/>
              <a:gd name="connsiteX2342" fmla="*/ 9306450 w 9961410"/>
              <a:gd name="connsiteY2342" fmla="*/ 532991 h 8197027"/>
              <a:gd name="connsiteX2343" fmla="*/ 9306450 w 9961410"/>
              <a:gd name="connsiteY2343" fmla="*/ 531320 h 8197027"/>
              <a:gd name="connsiteX2344" fmla="*/ 9294754 w 9961410"/>
              <a:gd name="connsiteY2344" fmla="*/ 526307 h 8197027"/>
              <a:gd name="connsiteX2345" fmla="*/ 9321488 w 9961410"/>
              <a:gd name="connsiteY2345" fmla="*/ 519624 h 8197027"/>
              <a:gd name="connsiteX2346" fmla="*/ 9319817 w 9961410"/>
              <a:gd name="connsiteY2346" fmla="*/ 512941 h 8197027"/>
              <a:gd name="connsiteX2347" fmla="*/ 9318146 w 9961410"/>
              <a:gd name="connsiteY2347" fmla="*/ 502916 h 8197027"/>
              <a:gd name="connsiteX2348" fmla="*/ 9334854 w 9961410"/>
              <a:gd name="connsiteY2348" fmla="*/ 497903 h 8197027"/>
              <a:gd name="connsiteX2349" fmla="*/ 9334854 w 9961410"/>
              <a:gd name="connsiteY2349" fmla="*/ 486208 h 8197027"/>
              <a:gd name="connsiteX2350" fmla="*/ 9328171 w 9961410"/>
              <a:gd name="connsiteY2350" fmla="*/ 486208 h 8197027"/>
              <a:gd name="connsiteX2351" fmla="*/ 9329842 w 9961410"/>
              <a:gd name="connsiteY2351" fmla="*/ 492891 h 8197027"/>
              <a:gd name="connsiteX2352" fmla="*/ 9328171 w 9961410"/>
              <a:gd name="connsiteY2352" fmla="*/ 494562 h 8197027"/>
              <a:gd name="connsiteX2353" fmla="*/ 9318146 w 9961410"/>
              <a:gd name="connsiteY2353" fmla="*/ 489549 h 8197027"/>
              <a:gd name="connsiteX2354" fmla="*/ 9318146 w 9961410"/>
              <a:gd name="connsiteY2354" fmla="*/ 482866 h 8197027"/>
              <a:gd name="connsiteX2355" fmla="*/ 9328171 w 9961410"/>
              <a:gd name="connsiteY2355" fmla="*/ 481195 h 8197027"/>
              <a:gd name="connsiteX2356" fmla="*/ 9334854 w 9961410"/>
              <a:gd name="connsiteY2356" fmla="*/ 476183 h 8197027"/>
              <a:gd name="connsiteX2357" fmla="*/ 9344879 w 9961410"/>
              <a:gd name="connsiteY2357" fmla="*/ 471170 h 8197027"/>
              <a:gd name="connsiteX2358" fmla="*/ 9344879 w 9961410"/>
              <a:gd name="connsiteY2358" fmla="*/ 461145 h 8197027"/>
              <a:gd name="connsiteX2359" fmla="*/ 9351563 w 9961410"/>
              <a:gd name="connsiteY2359" fmla="*/ 462816 h 8197027"/>
              <a:gd name="connsiteX2360" fmla="*/ 9373283 w 9961410"/>
              <a:gd name="connsiteY2360" fmla="*/ 457804 h 8197027"/>
              <a:gd name="connsiteX2361" fmla="*/ 9395003 w 9961410"/>
              <a:gd name="connsiteY2361" fmla="*/ 451121 h 8197027"/>
              <a:gd name="connsiteX2362" fmla="*/ 9395003 w 9961410"/>
              <a:gd name="connsiteY2362" fmla="*/ 449450 h 8197027"/>
              <a:gd name="connsiteX2363" fmla="*/ 9388321 w 9961410"/>
              <a:gd name="connsiteY2363" fmla="*/ 439425 h 8197027"/>
              <a:gd name="connsiteX2364" fmla="*/ 9405029 w 9961410"/>
              <a:gd name="connsiteY2364" fmla="*/ 434412 h 8197027"/>
              <a:gd name="connsiteX2365" fmla="*/ 9410041 w 9961410"/>
              <a:gd name="connsiteY2365" fmla="*/ 432742 h 8197027"/>
              <a:gd name="connsiteX2366" fmla="*/ 9425078 w 9961410"/>
              <a:gd name="connsiteY2366" fmla="*/ 431071 h 8197027"/>
              <a:gd name="connsiteX2367" fmla="*/ 9436774 w 9961410"/>
              <a:gd name="connsiteY2367" fmla="*/ 424387 h 8197027"/>
              <a:gd name="connsiteX2368" fmla="*/ 9448470 w 9961410"/>
              <a:gd name="connsiteY2368" fmla="*/ 422717 h 8197027"/>
              <a:gd name="connsiteX2369" fmla="*/ 9460166 w 9961410"/>
              <a:gd name="connsiteY2369" fmla="*/ 421046 h 8197027"/>
              <a:gd name="connsiteX2370" fmla="*/ 9491911 w 9961410"/>
              <a:gd name="connsiteY2370" fmla="*/ 411021 h 8197027"/>
              <a:gd name="connsiteX2371" fmla="*/ 9501936 w 9961410"/>
              <a:gd name="connsiteY2371" fmla="*/ 409350 h 8197027"/>
              <a:gd name="connsiteX2372" fmla="*/ 9508619 w 9961410"/>
              <a:gd name="connsiteY2372" fmla="*/ 419375 h 8197027"/>
              <a:gd name="connsiteX2373" fmla="*/ 9515302 w 9961410"/>
              <a:gd name="connsiteY2373" fmla="*/ 421046 h 8197027"/>
              <a:gd name="connsiteX2374" fmla="*/ 9495252 w 9961410"/>
              <a:gd name="connsiteY2374" fmla="*/ 422717 h 8197027"/>
              <a:gd name="connsiteX2375" fmla="*/ 9495252 w 9961410"/>
              <a:gd name="connsiteY2375" fmla="*/ 427729 h 8197027"/>
              <a:gd name="connsiteX2376" fmla="*/ 9505278 w 9961410"/>
              <a:gd name="connsiteY2376" fmla="*/ 427729 h 8197027"/>
              <a:gd name="connsiteX2377" fmla="*/ 9511961 w 9961410"/>
              <a:gd name="connsiteY2377" fmla="*/ 432742 h 8197027"/>
              <a:gd name="connsiteX2378" fmla="*/ 9511961 w 9961410"/>
              <a:gd name="connsiteY2378" fmla="*/ 437754 h 8197027"/>
              <a:gd name="connsiteX2379" fmla="*/ 9516973 w 9961410"/>
              <a:gd name="connsiteY2379" fmla="*/ 432742 h 8197027"/>
              <a:gd name="connsiteX2380" fmla="*/ 9523657 w 9961410"/>
              <a:gd name="connsiteY2380" fmla="*/ 426058 h 8197027"/>
              <a:gd name="connsiteX2381" fmla="*/ 9523657 w 9961410"/>
              <a:gd name="connsiteY2381" fmla="*/ 419375 h 8197027"/>
              <a:gd name="connsiteX2382" fmla="*/ 9540365 w 9961410"/>
              <a:gd name="connsiteY2382" fmla="*/ 414363 h 8197027"/>
              <a:gd name="connsiteX2383" fmla="*/ 9550389 w 9961410"/>
              <a:gd name="connsiteY2383" fmla="*/ 419375 h 8197027"/>
              <a:gd name="connsiteX2384" fmla="*/ 9548719 w 9961410"/>
              <a:gd name="connsiteY2384" fmla="*/ 429400 h 8197027"/>
              <a:gd name="connsiteX2385" fmla="*/ 9568769 w 9961410"/>
              <a:gd name="connsiteY2385" fmla="*/ 431071 h 8197027"/>
              <a:gd name="connsiteX2386" fmla="*/ 9567097 w 9961410"/>
              <a:gd name="connsiteY2386" fmla="*/ 447779 h 8197027"/>
              <a:gd name="connsiteX2387" fmla="*/ 9593831 w 9961410"/>
              <a:gd name="connsiteY2387" fmla="*/ 459475 h 8197027"/>
              <a:gd name="connsiteX2388" fmla="*/ 9583806 w 9961410"/>
              <a:gd name="connsiteY2388" fmla="*/ 469500 h 8197027"/>
              <a:gd name="connsiteX2389" fmla="*/ 9605527 w 9961410"/>
              <a:gd name="connsiteY2389" fmla="*/ 476183 h 8197027"/>
              <a:gd name="connsiteX2390" fmla="*/ 9585477 w 9961410"/>
              <a:gd name="connsiteY2390" fmla="*/ 481195 h 8197027"/>
              <a:gd name="connsiteX2391" fmla="*/ 9592160 w 9961410"/>
              <a:gd name="connsiteY2391" fmla="*/ 482866 h 8197027"/>
              <a:gd name="connsiteX2392" fmla="*/ 9598843 w 9961410"/>
              <a:gd name="connsiteY2392" fmla="*/ 487879 h 8197027"/>
              <a:gd name="connsiteX2393" fmla="*/ 9597173 w 9961410"/>
              <a:gd name="connsiteY2393" fmla="*/ 494562 h 8197027"/>
              <a:gd name="connsiteX2394" fmla="*/ 9617222 w 9961410"/>
              <a:gd name="connsiteY2394" fmla="*/ 492891 h 8197027"/>
              <a:gd name="connsiteX2395" fmla="*/ 9612210 w 9961410"/>
              <a:gd name="connsiteY2395" fmla="*/ 504587 h 8197027"/>
              <a:gd name="connsiteX2396" fmla="*/ 9617222 w 9961410"/>
              <a:gd name="connsiteY2396" fmla="*/ 506258 h 8197027"/>
              <a:gd name="connsiteX2397" fmla="*/ 9632260 w 9961410"/>
              <a:gd name="connsiteY2397" fmla="*/ 504587 h 8197027"/>
              <a:gd name="connsiteX2398" fmla="*/ 9642284 w 9961410"/>
              <a:gd name="connsiteY2398" fmla="*/ 516282 h 8197027"/>
              <a:gd name="connsiteX2399" fmla="*/ 9635602 w 9961410"/>
              <a:gd name="connsiteY2399" fmla="*/ 522966 h 8197027"/>
              <a:gd name="connsiteX2400" fmla="*/ 9623906 w 9961410"/>
              <a:gd name="connsiteY2400" fmla="*/ 543016 h 8197027"/>
              <a:gd name="connsiteX2401" fmla="*/ 9623906 w 9961410"/>
              <a:gd name="connsiteY2401" fmla="*/ 548028 h 8197027"/>
              <a:gd name="connsiteX2402" fmla="*/ 9638943 w 9961410"/>
              <a:gd name="connsiteY2402" fmla="*/ 553040 h 8197027"/>
              <a:gd name="connsiteX2403" fmla="*/ 9650638 w 9961410"/>
              <a:gd name="connsiteY2403" fmla="*/ 551370 h 8197027"/>
              <a:gd name="connsiteX2404" fmla="*/ 9660664 w 9961410"/>
              <a:gd name="connsiteY2404" fmla="*/ 551370 h 8197027"/>
              <a:gd name="connsiteX2405" fmla="*/ 9672360 w 9961410"/>
              <a:gd name="connsiteY2405" fmla="*/ 549699 h 8197027"/>
              <a:gd name="connsiteX2406" fmla="*/ 9665676 w 9961410"/>
              <a:gd name="connsiteY2406" fmla="*/ 564736 h 8197027"/>
              <a:gd name="connsiteX2407" fmla="*/ 9667346 w 9961410"/>
              <a:gd name="connsiteY2407" fmla="*/ 574761 h 8197027"/>
              <a:gd name="connsiteX2408" fmla="*/ 9669018 w 9961410"/>
              <a:gd name="connsiteY2408" fmla="*/ 579773 h 8197027"/>
              <a:gd name="connsiteX2409" fmla="*/ 9669018 w 9961410"/>
              <a:gd name="connsiteY2409" fmla="*/ 591469 h 8197027"/>
              <a:gd name="connsiteX2410" fmla="*/ 9648968 w 9961410"/>
              <a:gd name="connsiteY2410" fmla="*/ 606507 h 8197027"/>
              <a:gd name="connsiteX2411" fmla="*/ 9658992 w 9961410"/>
              <a:gd name="connsiteY2411" fmla="*/ 606507 h 8197027"/>
              <a:gd name="connsiteX2412" fmla="*/ 9660664 w 9961410"/>
              <a:gd name="connsiteY2412" fmla="*/ 611519 h 8197027"/>
              <a:gd name="connsiteX2413" fmla="*/ 9670688 w 9961410"/>
              <a:gd name="connsiteY2413" fmla="*/ 609848 h 8197027"/>
              <a:gd name="connsiteX2414" fmla="*/ 9675700 w 9961410"/>
              <a:gd name="connsiteY2414" fmla="*/ 609848 h 8197027"/>
              <a:gd name="connsiteX2415" fmla="*/ 9675700 w 9961410"/>
              <a:gd name="connsiteY2415" fmla="*/ 616531 h 8197027"/>
              <a:gd name="connsiteX2416" fmla="*/ 9660664 w 9961410"/>
              <a:gd name="connsiteY2416" fmla="*/ 626556 h 8197027"/>
              <a:gd name="connsiteX2417" fmla="*/ 9662334 w 9961410"/>
              <a:gd name="connsiteY2417" fmla="*/ 628227 h 8197027"/>
              <a:gd name="connsiteX2418" fmla="*/ 9664006 w 9961410"/>
              <a:gd name="connsiteY2418" fmla="*/ 638252 h 8197027"/>
              <a:gd name="connsiteX2419" fmla="*/ 9653980 w 9961410"/>
              <a:gd name="connsiteY2419" fmla="*/ 644935 h 8197027"/>
              <a:gd name="connsiteX2420" fmla="*/ 9655652 w 9961410"/>
              <a:gd name="connsiteY2420" fmla="*/ 649948 h 8197027"/>
              <a:gd name="connsiteX2421" fmla="*/ 9675700 w 9961410"/>
              <a:gd name="connsiteY2421" fmla="*/ 654960 h 8197027"/>
              <a:gd name="connsiteX2422" fmla="*/ 9685726 w 9961410"/>
              <a:gd name="connsiteY2422" fmla="*/ 666656 h 8197027"/>
              <a:gd name="connsiteX2423" fmla="*/ 9653980 w 9961410"/>
              <a:gd name="connsiteY2423" fmla="*/ 676681 h 8197027"/>
              <a:gd name="connsiteX2424" fmla="*/ 9664006 w 9961410"/>
              <a:gd name="connsiteY2424" fmla="*/ 671668 h 819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Lst>
            <a:rect l="l" t="t" r="r" b="b"/>
            <a:pathLst>
              <a:path w="9961410" h="8197027">
                <a:moveTo>
                  <a:pt x="0" y="0"/>
                </a:moveTo>
                <a:lnTo>
                  <a:pt x="0" y="8197027"/>
                </a:lnTo>
                <a:lnTo>
                  <a:pt x="9961411" y="8197027"/>
                </a:lnTo>
                <a:lnTo>
                  <a:pt x="9961411" y="0"/>
                </a:lnTo>
                <a:lnTo>
                  <a:pt x="0" y="0"/>
                </a:lnTo>
                <a:close/>
                <a:moveTo>
                  <a:pt x="765234" y="671668"/>
                </a:moveTo>
                <a:cubicBezTo>
                  <a:pt x="770247" y="673339"/>
                  <a:pt x="776930" y="673339"/>
                  <a:pt x="781942" y="676681"/>
                </a:cubicBezTo>
                <a:cubicBezTo>
                  <a:pt x="780272" y="678352"/>
                  <a:pt x="776930" y="681693"/>
                  <a:pt x="775259" y="681693"/>
                </a:cubicBezTo>
                <a:cubicBezTo>
                  <a:pt x="773588" y="681693"/>
                  <a:pt x="770247" y="681693"/>
                  <a:pt x="768576" y="681693"/>
                </a:cubicBezTo>
                <a:cubicBezTo>
                  <a:pt x="766905" y="681693"/>
                  <a:pt x="763563" y="686706"/>
                  <a:pt x="761893" y="681693"/>
                </a:cubicBezTo>
                <a:cubicBezTo>
                  <a:pt x="761893" y="683364"/>
                  <a:pt x="761893" y="683364"/>
                  <a:pt x="761893" y="683364"/>
                </a:cubicBezTo>
                <a:cubicBezTo>
                  <a:pt x="761893" y="690047"/>
                  <a:pt x="766905" y="685035"/>
                  <a:pt x="768576" y="688377"/>
                </a:cubicBezTo>
                <a:cubicBezTo>
                  <a:pt x="773588" y="690047"/>
                  <a:pt x="778601" y="693389"/>
                  <a:pt x="780272" y="698401"/>
                </a:cubicBezTo>
                <a:cubicBezTo>
                  <a:pt x="778601" y="698401"/>
                  <a:pt x="775259" y="698401"/>
                  <a:pt x="770247" y="696731"/>
                </a:cubicBezTo>
                <a:cubicBezTo>
                  <a:pt x="765234" y="706756"/>
                  <a:pt x="755209" y="711768"/>
                  <a:pt x="748526" y="716780"/>
                </a:cubicBezTo>
                <a:cubicBezTo>
                  <a:pt x="743514" y="718451"/>
                  <a:pt x="746855" y="721793"/>
                  <a:pt x="746855" y="726805"/>
                </a:cubicBezTo>
                <a:cubicBezTo>
                  <a:pt x="751868" y="726805"/>
                  <a:pt x="753538" y="721793"/>
                  <a:pt x="756880" y="721793"/>
                </a:cubicBezTo>
                <a:cubicBezTo>
                  <a:pt x="758551" y="721793"/>
                  <a:pt x="763563" y="721793"/>
                  <a:pt x="766905" y="721793"/>
                </a:cubicBezTo>
                <a:cubicBezTo>
                  <a:pt x="770247" y="721793"/>
                  <a:pt x="768576" y="723464"/>
                  <a:pt x="768576" y="723464"/>
                </a:cubicBezTo>
                <a:cubicBezTo>
                  <a:pt x="768576" y="725135"/>
                  <a:pt x="768576" y="728476"/>
                  <a:pt x="768576" y="733489"/>
                </a:cubicBezTo>
                <a:cubicBezTo>
                  <a:pt x="763563" y="733489"/>
                  <a:pt x="758551" y="728476"/>
                  <a:pt x="753538" y="733489"/>
                </a:cubicBezTo>
                <a:lnTo>
                  <a:pt x="751868" y="735159"/>
                </a:lnTo>
                <a:cubicBezTo>
                  <a:pt x="751868" y="745184"/>
                  <a:pt x="741843" y="746855"/>
                  <a:pt x="740172" y="751868"/>
                </a:cubicBezTo>
                <a:cubicBezTo>
                  <a:pt x="738501" y="750197"/>
                  <a:pt x="735159" y="746855"/>
                  <a:pt x="733489" y="745184"/>
                </a:cubicBezTo>
                <a:cubicBezTo>
                  <a:pt x="733489" y="740172"/>
                  <a:pt x="735159" y="738501"/>
                  <a:pt x="735159" y="735159"/>
                </a:cubicBezTo>
                <a:cubicBezTo>
                  <a:pt x="730147" y="730147"/>
                  <a:pt x="725135" y="733489"/>
                  <a:pt x="725135" y="736830"/>
                </a:cubicBezTo>
                <a:cubicBezTo>
                  <a:pt x="723464" y="738501"/>
                  <a:pt x="726805" y="741843"/>
                  <a:pt x="725135" y="746855"/>
                </a:cubicBezTo>
                <a:cubicBezTo>
                  <a:pt x="718451" y="745184"/>
                  <a:pt x="713439" y="745184"/>
                  <a:pt x="705085" y="741843"/>
                </a:cubicBezTo>
                <a:cubicBezTo>
                  <a:pt x="706756" y="746855"/>
                  <a:pt x="706756" y="746855"/>
                  <a:pt x="710097" y="748526"/>
                </a:cubicBezTo>
                <a:cubicBezTo>
                  <a:pt x="711768" y="750197"/>
                  <a:pt x="716781" y="755209"/>
                  <a:pt x="721793" y="760222"/>
                </a:cubicBezTo>
                <a:cubicBezTo>
                  <a:pt x="721793" y="760222"/>
                  <a:pt x="723464" y="760222"/>
                  <a:pt x="726805" y="760222"/>
                </a:cubicBezTo>
                <a:cubicBezTo>
                  <a:pt x="728476" y="765234"/>
                  <a:pt x="731818" y="766905"/>
                  <a:pt x="733489" y="771917"/>
                </a:cubicBezTo>
                <a:cubicBezTo>
                  <a:pt x="728476" y="771917"/>
                  <a:pt x="726805" y="771917"/>
                  <a:pt x="721793" y="771917"/>
                </a:cubicBezTo>
                <a:cubicBezTo>
                  <a:pt x="723464" y="776930"/>
                  <a:pt x="723464" y="778601"/>
                  <a:pt x="726805" y="781942"/>
                </a:cubicBezTo>
                <a:cubicBezTo>
                  <a:pt x="726805" y="783613"/>
                  <a:pt x="726805" y="783613"/>
                  <a:pt x="725135" y="786955"/>
                </a:cubicBezTo>
                <a:cubicBezTo>
                  <a:pt x="723464" y="786955"/>
                  <a:pt x="723464" y="785284"/>
                  <a:pt x="720122" y="785284"/>
                </a:cubicBezTo>
                <a:cubicBezTo>
                  <a:pt x="720122" y="785284"/>
                  <a:pt x="718451" y="786955"/>
                  <a:pt x="715110" y="790296"/>
                </a:cubicBezTo>
                <a:cubicBezTo>
                  <a:pt x="715110" y="791967"/>
                  <a:pt x="716781" y="795309"/>
                  <a:pt x="720122" y="795309"/>
                </a:cubicBezTo>
                <a:cubicBezTo>
                  <a:pt x="723464" y="795309"/>
                  <a:pt x="725135" y="796980"/>
                  <a:pt x="721793" y="800321"/>
                </a:cubicBezTo>
                <a:cubicBezTo>
                  <a:pt x="721793" y="801992"/>
                  <a:pt x="720122" y="801992"/>
                  <a:pt x="716781" y="801992"/>
                </a:cubicBezTo>
                <a:lnTo>
                  <a:pt x="715110" y="801992"/>
                </a:lnTo>
                <a:cubicBezTo>
                  <a:pt x="713439" y="800321"/>
                  <a:pt x="710097" y="795309"/>
                  <a:pt x="705085" y="796980"/>
                </a:cubicBezTo>
                <a:cubicBezTo>
                  <a:pt x="695060" y="801992"/>
                  <a:pt x="695060" y="801992"/>
                  <a:pt x="690047" y="812017"/>
                </a:cubicBezTo>
                <a:cubicBezTo>
                  <a:pt x="688377" y="813688"/>
                  <a:pt x="688377" y="817029"/>
                  <a:pt x="685035" y="823713"/>
                </a:cubicBezTo>
                <a:cubicBezTo>
                  <a:pt x="690047" y="822042"/>
                  <a:pt x="691718" y="822042"/>
                  <a:pt x="695060" y="818700"/>
                </a:cubicBezTo>
                <a:cubicBezTo>
                  <a:pt x="695060" y="823713"/>
                  <a:pt x="693389" y="823713"/>
                  <a:pt x="693389" y="825384"/>
                </a:cubicBezTo>
                <a:cubicBezTo>
                  <a:pt x="691718" y="825384"/>
                  <a:pt x="688377" y="825384"/>
                  <a:pt x="688377" y="827054"/>
                </a:cubicBezTo>
                <a:cubicBezTo>
                  <a:pt x="688377" y="828725"/>
                  <a:pt x="688377" y="833738"/>
                  <a:pt x="686706" y="833738"/>
                </a:cubicBezTo>
                <a:cubicBezTo>
                  <a:pt x="685035" y="835408"/>
                  <a:pt x="680023" y="835408"/>
                  <a:pt x="676681" y="835408"/>
                </a:cubicBezTo>
                <a:lnTo>
                  <a:pt x="675010" y="835408"/>
                </a:lnTo>
                <a:cubicBezTo>
                  <a:pt x="669998" y="828725"/>
                  <a:pt x="663314" y="830396"/>
                  <a:pt x="658302" y="830396"/>
                </a:cubicBezTo>
                <a:cubicBezTo>
                  <a:pt x="656631" y="835408"/>
                  <a:pt x="653289" y="837079"/>
                  <a:pt x="648277" y="842092"/>
                </a:cubicBezTo>
                <a:cubicBezTo>
                  <a:pt x="649948" y="842092"/>
                  <a:pt x="653289" y="843763"/>
                  <a:pt x="654960" y="843763"/>
                </a:cubicBezTo>
                <a:lnTo>
                  <a:pt x="656631" y="842092"/>
                </a:lnTo>
                <a:cubicBezTo>
                  <a:pt x="658302" y="847104"/>
                  <a:pt x="658302" y="852117"/>
                  <a:pt x="654960" y="853787"/>
                </a:cubicBezTo>
                <a:cubicBezTo>
                  <a:pt x="653289" y="855458"/>
                  <a:pt x="648277" y="852117"/>
                  <a:pt x="644935" y="852117"/>
                </a:cubicBezTo>
                <a:cubicBezTo>
                  <a:pt x="643265" y="853787"/>
                  <a:pt x="643265" y="858800"/>
                  <a:pt x="643265" y="862142"/>
                </a:cubicBezTo>
                <a:cubicBezTo>
                  <a:pt x="641594" y="862142"/>
                  <a:pt x="638252" y="862142"/>
                  <a:pt x="638252" y="862142"/>
                </a:cubicBezTo>
                <a:cubicBezTo>
                  <a:pt x="636581" y="857129"/>
                  <a:pt x="631569" y="855458"/>
                  <a:pt x="628227" y="852117"/>
                </a:cubicBezTo>
                <a:cubicBezTo>
                  <a:pt x="621544" y="847104"/>
                  <a:pt x="616532" y="850446"/>
                  <a:pt x="611519" y="852117"/>
                </a:cubicBezTo>
                <a:cubicBezTo>
                  <a:pt x="609848" y="852117"/>
                  <a:pt x="606507" y="853787"/>
                  <a:pt x="604836" y="853787"/>
                </a:cubicBezTo>
                <a:cubicBezTo>
                  <a:pt x="593140" y="852117"/>
                  <a:pt x="593140" y="852117"/>
                  <a:pt x="588128" y="860471"/>
                </a:cubicBezTo>
                <a:cubicBezTo>
                  <a:pt x="588128" y="862142"/>
                  <a:pt x="586457" y="865483"/>
                  <a:pt x="583115" y="867154"/>
                </a:cubicBezTo>
                <a:cubicBezTo>
                  <a:pt x="581444" y="862142"/>
                  <a:pt x="578103" y="860471"/>
                  <a:pt x="576432" y="855458"/>
                </a:cubicBezTo>
                <a:lnTo>
                  <a:pt x="574761" y="855458"/>
                </a:lnTo>
                <a:cubicBezTo>
                  <a:pt x="573090" y="857129"/>
                  <a:pt x="568078" y="862142"/>
                  <a:pt x="563065" y="857129"/>
                </a:cubicBezTo>
                <a:cubicBezTo>
                  <a:pt x="563065" y="857129"/>
                  <a:pt x="558053" y="858800"/>
                  <a:pt x="556382" y="862142"/>
                </a:cubicBezTo>
                <a:cubicBezTo>
                  <a:pt x="554711" y="857129"/>
                  <a:pt x="551370" y="855458"/>
                  <a:pt x="549699" y="850446"/>
                </a:cubicBezTo>
                <a:cubicBezTo>
                  <a:pt x="548028" y="852117"/>
                  <a:pt x="539674" y="852117"/>
                  <a:pt x="544686" y="860471"/>
                </a:cubicBezTo>
                <a:cubicBezTo>
                  <a:pt x="546357" y="862142"/>
                  <a:pt x="544686" y="865483"/>
                  <a:pt x="544686" y="865483"/>
                </a:cubicBezTo>
                <a:cubicBezTo>
                  <a:pt x="543016" y="865483"/>
                  <a:pt x="543016" y="867154"/>
                  <a:pt x="539674" y="867154"/>
                </a:cubicBezTo>
                <a:cubicBezTo>
                  <a:pt x="532991" y="867154"/>
                  <a:pt x="529649" y="878850"/>
                  <a:pt x="519624" y="872166"/>
                </a:cubicBezTo>
                <a:cubicBezTo>
                  <a:pt x="519624" y="870496"/>
                  <a:pt x="521295" y="867154"/>
                  <a:pt x="524637" y="865483"/>
                </a:cubicBezTo>
                <a:cubicBezTo>
                  <a:pt x="517953" y="865483"/>
                  <a:pt x="517953" y="865483"/>
                  <a:pt x="512941" y="875508"/>
                </a:cubicBezTo>
                <a:cubicBezTo>
                  <a:pt x="497903" y="870496"/>
                  <a:pt x="511270" y="858800"/>
                  <a:pt x="507928" y="848775"/>
                </a:cubicBezTo>
                <a:cubicBezTo>
                  <a:pt x="501245" y="853787"/>
                  <a:pt x="496233" y="855458"/>
                  <a:pt x="487879" y="860471"/>
                </a:cubicBezTo>
                <a:cubicBezTo>
                  <a:pt x="486208" y="860471"/>
                  <a:pt x="486208" y="858800"/>
                  <a:pt x="482866" y="855458"/>
                </a:cubicBezTo>
                <a:cubicBezTo>
                  <a:pt x="481195" y="860471"/>
                  <a:pt x="477854" y="862142"/>
                  <a:pt x="472841" y="870496"/>
                </a:cubicBezTo>
                <a:cubicBezTo>
                  <a:pt x="474512" y="860471"/>
                  <a:pt x="472841" y="853787"/>
                  <a:pt x="466158" y="848775"/>
                </a:cubicBezTo>
                <a:cubicBezTo>
                  <a:pt x="464487" y="850446"/>
                  <a:pt x="461145" y="855458"/>
                  <a:pt x="456133" y="855458"/>
                </a:cubicBezTo>
                <a:cubicBezTo>
                  <a:pt x="449450" y="857129"/>
                  <a:pt x="444437" y="855458"/>
                  <a:pt x="436083" y="853787"/>
                </a:cubicBezTo>
                <a:cubicBezTo>
                  <a:pt x="434412" y="853787"/>
                  <a:pt x="434412" y="852117"/>
                  <a:pt x="431071" y="848775"/>
                </a:cubicBezTo>
                <a:cubicBezTo>
                  <a:pt x="431071" y="847104"/>
                  <a:pt x="429400" y="843763"/>
                  <a:pt x="429400" y="842092"/>
                </a:cubicBezTo>
                <a:cubicBezTo>
                  <a:pt x="427729" y="837079"/>
                  <a:pt x="424388" y="832067"/>
                  <a:pt x="417704" y="832067"/>
                </a:cubicBezTo>
                <a:cubicBezTo>
                  <a:pt x="416033" y="832067"/>
                  <a:pt x="412692" y="830396"/>
                  <a:pt x="412692" y="827054"/>
                </a:cubicBezTo>
                <a:cubicBezTo>
                  <a:pt x="411021" y="822042"/>
                  <a:pt x="402667" y="822042"/>
                  <a:pt x="407679" y="815359"/>
                </a:cubicBezTo>
                <a:cubicBezTo>
                  <a:pt x="409350" y="813688"/>
                  <a:pt x="412692" y="813688"/>
                  <a:pt x="417704" y="810346"/>
                </a:cubicBezTo>
                <a:cubicBezTo>
                  <a:pt x="416033" y="805334"/>
                  <a:pt x="412692" y="800321"/>
                  <a:pt x="411021" y="793638"/>
                </a:cubicBezTo>
                <a:cubicBezTo>
                  <a:pt x="409350" y="798650"/>
                  <a:pt x="406009" y="800321"/>
                  <a:pt x="404338" y="803663"/>
                </a:cubicBezTo>
                <a:cubicBezTo>
                  <a:pt x="402667" y="801992"/>
                  <a:pt x="402667" y="798650"/>
                  <a:pt x="399325" y="796980"/>
                </a:cubicBezTo>
                <a:cubicBezTo>
                  <a:pt x="394313" y="795309"/>
                  <a:pt x="394313" y="803663"/>
                  <a:pt x="389300" y="801992"/>
                </a:cubicBezTo>
                <a:cubicBezTo>
                  <a:pt x="387630" y="800321"/>
                  <a:pt x="382617" y="800321"/>
                  <a:pt x="379275" y="800321"/>
                </a:cubicBezTo>
                <a:cubicBezTo>
                  <a:pt x="379275" y="785284"/>
                  <a:pt x="379275" y="785284"/>
                  <a:pt x="389300" y="771917"/>
                </a:cubicBezTo>
                <a:cubicBezTo>
                  <a:pt x="382617" y="771917"/>
                  <a:pt x="377605" y="778601"/>
                  <a:pt x="372592" y="770247"/>
                </a:cubicBezTo>
                <a:cubicBezTo>
                  <a:pt x="374263" y="768576"/>
                  <a:pt x="377605" y="765234"/>
                  <a:pt x="379275" y="760222"/>
                </a:cubicBezTo>
                <a:cubicBezTo>
                  <a:pt x="374263" y="760222"/>
                  <a:pt x="372592" y="760222"/>
                  <a:pt x="369251" y="760222"/>
                </a:cubicBezTo>
                <a:cubicBezTo>
                  <a:pt x="367580" y="760222"/>
                  <a:pt x="367580" y="761892"/>
                  <a:pt x="367580" y="761892"/>
                </a:cubicBezTo>
                <a:cubicBezTo>
                  <a:pt x="367580" y="763563"/>
                  <a:pt x="367580" y="768576"/>
                  <a:pt x="367580" y="771917"/>
                </a:cubicBezTo>
                <a:cubicBezTo>
                  <a:pt x="367580" y="773588"/>
                  <a:pt x="365909" y="778601"/>
                  <a:pt x="360896" y="776930"/>
                </a:cubicBezTo>
                <a:cubicBezTo>
                  <a:pt x="360896" y="771917"/>
                  <a:pt x="362567" y="766905"/>
                  <a:pt x="362567" y="761892"/>
                </a:cubicBezTo>
                <a:cubicBezTo>
                  <a:pt x="352542" y="761892"/>
                  <a:pt x="350872" y="761892"/>
                  <a:pt x="347530" y="758551"/>
                </a:cubicBezTo>
                <a:cubicBezTo>
                  <a:pt x="345859" y="756880"/>
                  <a:pt x="342517" y="753538"/>
                  <a:pt x="337505" y="751868"/>
                </a:cubicBezTo>
                <a:cubicBezTo>
                  <a:pt x="337505" y="750197"/>
                  <a:pt x="339176" y="745184"/>
                  <a:pt x="342517" y="745184"/>
                </a:cubicBezTo>
                <a:cubicBezTo>
                  <a:pt x="344188" y="745184"/>
                  <a:pt x="347530" y="743514"/>
                  <a:pt x="349201" y="740172"/>
                </a:cubicBezTo>
                <a:cubicBezTo>
                  <a:pt x="349201" y="738501"/>
                  <a:pt x="349201" y="733489"/>
                  <a:pt x="347530" y="730147"/>
                </a:cubicBezTo>
                <a:cubicBezTo>
                  <a:pt x="347530" y="730147"/>
                  <a:pt x="347530" y="728476"/>
                  <a:pt x="349201" y="725135"/>
                </a:cubicBezTo>
                <a:cubicBezTo>
                  <a:pt x="344188" y="726805"/>
                  <a:pt x="339176" y="726805"/>
                  <a:pt x="334163" y="730147"/>
                </a:cubicBezTo>
                <a:cubicBezTo>
                  <a:pt x="334163" y="723464"/>
                  <a:pt x="334163" y="715110"/>
                  <a:pt x="334163" y="710097"/>
                </a:cubicBezTo>
                <a:cubicBezTo>
                  <a:pt x="344188" y="708426"/>
                  <a:pt x="349201" y="710097"/>
                  <a:pt x="354213" y="721793"/>
                </a:cubicBezTo>
                <a:cubicBezTo>
                  <a:pt x="355884" y="711768"/>
                  <a:pt x="355884" y="705085"/>
                  <a:pt x="349201" y="698401"/>
                </a:cubicBezTo>
                <a:cubicBezTo>
                  <a:pt x="342517" y="693389"/>
                  <a:pt x="342517" y="693389"/>
                  <a:pt x="334163" y="698401"/>
                </a:cubicBezTo>
                <a:cubicBezTo>
                  <a:pt x="332493" y="698401"/>
                  <a:pt x="332493" y="698401"/>
                  <a:pt x="329151" y="700072"/>
                </a:cubicBezTo>
                <a:cubicBezTo>
                  <a:pt x="327480" y="698401"/>
                  <a:pt x="324138" y="695060"/>
                  <a:pt x="327480" y="693389"/>
                </a:cubicBezTo>
                <a:cubicBezTo>
                  <a:pt x="327480" y="688377"/>
                  <a:pt x="327480" y="683364"/>
                  <a:pt x="329151" y="681693"/>
                </a:cubicBezTo>
                <a:cubicBezTo>
                  <a:pt x="334163" y="676681"/>
                  <a:pt x="330822" y="669998"/>
                  <a:pt x="335834" y="664985"/>
                </a:cubicBezTo>
                <a:cubicBezTo>
                  <a:pt x="337505" y="663314"/>
                  <a:pt x="340847" y="658302"/>
                  <a:pt x="342517" y="654960"/>
                </a:cubicBezTo>
                <a:cubicBezTo>
                  <a:pt x="340847" y="654960"/>
                  <a:pt x="337505" y="654960"/>
                  <a:pt x="335834" y="654960"/>
                </a:cubicBezTo>
                <a:cubicBezTo>
                  <a:pt x="335834" y="653289"/>
                  <a:pt x="335834" y="653289"/>
                  <a:pt x="335834" y="649948"/>
                </a:cubicBezTo>
                <a:cubicBezTo>
                  <a:pt x="337505" y="649948"/>
                  <a:pt x="340847" y="649948"/>
                  <a:pt x="345859" y="649948"/>
                </a:cubicBezTo>
                <a:cubicBezTo>
                  <a:pt x="350872" y="644935"/>
                  <a:pt x="352542" y="638252"/>
                  <a:pt x="357555" y="628227"/>
                </a:cubicBezTo>
                <a:cubicBezTo>
                  <a:pt x="352542" y="629898"/>
                  <a:pt x="350872" y="629898"/>
                  <a:pt x="345859" y="629898"/>
                </a:cubicBezTo>
                <a:cubicBezTo>
                  <a:pt x="345859" y="624886"/>
                  <a:pt x="345859" y="623215"/>
                  <a:pt x="344188" y="618202"/>
                </a:cubicBezTo>
                <a:cubicBezTo>
                  <a:pt x="345859" y="616531"/>
                  <a:pt x="349201" y="616531"/>
                  <a:pt x="354213" y="616531"/>
                </a:cubicBezTo>
                <a:cubicBezTo>
                  <a:pt x="354213" y="611519"/>
                  <a:pt x="352542" y="604836"/>
                  <a:pt x="359226" y="601494"/>
                </a:cubicBezTo>
                <a:cubicBezTo>
                  <a:pt x="360896" y="589798"/>
                  <a:pt x="364238" y="599823"/>
                  <a:pt x="369251" y="599823"/>
                </a:cubicBezTo>
                <a:cubicBezTo>
                  <a:pt x="370921" y="598152"/>
                  <a:pt x="375934" y="594811"/>
                  <a:pt x="375934" y="589798"/>
                </a:cubicBezTo>
                <a:cubicBezTo>
                  <a:pt x="375934" y="584786"/>
                  <a:pt x="377605" y="583115"/>
                  <a:pt x="380946" y="574761"/>
                </a:cubicBezTo>
                <a:cubicBezTo>
                  <a:pt x="382617" y="576432"/>
                  <a:pt x="382617" y="579773"/>
                  <a:pt x="385959" y="581444"/>
                </a:cubicBezTo>
                <a:cubicBezTo>
                  <a:pt x="387630" y="581444"/>
                  <a:pt x="390971" y="581444"/>
                  <a:pt x="395984" y="581444"/>
                </a:cubicBezTo>
                <a:cubicBezTo>
                  <a:pt x="395984" y="579773"/>
                  <a:pt x="395984" y="574761"/>
                  <a:pt x="395984" y="571419"/>
                </a:cubicBezTo>
                <a:cubicBezTo>
                  <a:pt x="394313" y="571419"/>
                  <a:pt x="389300" y="576432"/>
                  <a:pt x="385959" y="571419"/>
                </a:cubicBezTo>
                <a:cubicBezTo>
                  <a:pt x="384288" y="569749"/>
                  <a:pt x="380946" y="569749"/>
                  <a:pt x="379275" y="566407"/>
                </a:cubicBezTo>
                <a:cubicBezTo>
                  <a:pt x="377605" y="564736"/>
                  <a:pt x="374263" y="561394"/>
                  <a:pt x="374263" y="556382"/>
                </a:cubicBezTo>
                <a:cubicBezTo>
                  <a:pt x="379275" y="554711"/>
                  <a:pt x="380946" y="558053"/>
                  <a:pt x="384288" y="561394"/>
                </a:cubicBezTo>
                <a:cubicBezTo>
                  <a:pt x="384288" y="561394"/>
                  <a:pt x="385959" y="559724"/>
                  <a:pt x="389300" y="559724"/>
                </a:cubicBezTo>
                <a:cubicBezTo>
                  <a:pt x="389300" y="559724"/>
                  <a:pt x="390971" y="559724"/>
                  <a:pt x="394313" y="559724"/>
                </a:cubicBezTo>
                <a:cubicBezTo>
                  <a:pt x="392642" y="558053"/>
                  <a:pt x="392642" y="554711"/>
                  <a:pt x="392642" y="554711"/>
                </a:cubicBezTo>
                <a:cubicBezTo>
                  <a:pt x="385959" y="553040"/>
                  <a:pt x="380946" y="549699"/>
                  <a:pt x="372592" y="548028"/>
                </a:cubicBezTo>
                <a:cubicBezTo>
                  <a:pt x="370921" y="543016"/>
                  <a:pt x="370921" y="536332"/>
                  <a:pt x="374263" y="532991"/>
                </a:cubicBezTo>
                <a:cubicBezTo>
                  <a:pt x="375934" y="531320"/>
                  <a:pt x="380946" y="532991"/>
                  <a:pt x="384288" y="538003"/>
                </a:cubicBezTo>
                <a:cubicBezTo>
                  <a:pt x="384288" y="538003"/>
                  <a:pt x="382617" y="538003"/>
                  <a:pt x="382617" y="539674"/>
                </a:cubicBezTo>
                <a:cubicBezTo>
                  <a:pt x="384288" y="541345"/>
                  <a:pt x="387630" y="541345"/>
                  <a:pt x="387630" y="534661"/>
                </a:cubicBezTo>
                <a:cubicBezTo>
                  <a:pt x="392642" y="534661"/>
                  <a:pt x="397654" y="534661"/>
                  <a:pt x="402667" y="534661"/>
                </a:cubicBezTo>
                <a:lnTo>
                  <a:pt x="402667" y="532991"/>
                </a:lnTo>
                <a:cubicBezTo>
                  <a:pt x="397654" y="532991"/>
                  <a:pt x="395984" y="531320"/>
                  <a:pt x="390971" y="527978"/>
                </a:cubicBezTo>
                <a:cubicBezTo>
                  <a:pt x="397654" y="517953"/>
                  <a:pt x="407679" y="521295"/>
                  <a:pt x="417704" y="521295"/>
                </a:cubicBezTo>
                <a:cubicBezTo>
                  <a:pt x="417704" y="519624"/>
                  <a:pt x="417704" y="516282"/>
                  <a:pt x="416033" y="514612"/>
                </a:cubicBezTo>
                <a:cubicBezTo>
                  <a:pt x="414363" y="512941"/>
                  <a:pt x="411021" y="509599"/>
                  <a:pt x="414363" y="504587"/>
                </a:cubicBezTo>
                <a:cubicBezTo>
                  <a:pt x="421046" y="502916"/>
                  <a:pt x="426058" y="502916"/>
                  <a:pt x="431071" y="499574"/>
                </a:cubicBezTo>
                <a:cubicBezTo>
                  <a:pt x="431071" y="494562"/>
                  <a:pt x="431071" y="492891"/>
                  <a:pt x="431071" y="487879"/>
                </a:cubicBezTo>
                <a:cubicBezTo>
                  <a:pt x="429400" y="487879"/>
                  <a:pt x="426058" y="487879"/>
                  <a:pt x="424388" y="487879"/>
                </a:cubicBezTo>
                <a:cubicBezTo>
                  <a:pt x="424388" y="489549"/>
                  <a:pt x="426058" y="492891"/>
                  <a:pt x="426058" y="494562"/>
                </a:cubicBezTo>
                <a:cubicBezTo>
                  <a:pt x="424388" y="496233"/>
                  <a:pt x="424388" y="496233"/>
                  <a:pt x="424388" y="496233"/>
                </a:cubicBezTo>
                <a:cubicBezTo>
                  <a:pt x="417704" y="494562"/>
                  <a:pt x="414363" y="494562"/>
                  <a:pt x="411021" y="492891"/>
                </a:cubicBezTo>
                <a:cubicBezTo>
                  <a:pt x="411021" y="491220"/>
                  <a:pt x="411021" y="487879"/>
                  <a:pt x="411021" y="486208"/>
                </a:cubicBezTo>
                <a:cubicBezTo>
                  <a:pt x="412692" y="486208"/>
                  <a:pt x="417704" y="484537"/>
                  <a:pt x="421046" y="484537"/>
                </a:cubicBezTo>
                <a:cubicBezTo>
                  <a:pt x="421046" y="479524"/>
                  <a:pt x="426058" y="479524"/>
                  <a:pt x="427729" y="479524"/>
                </a:cubicBezTo>
                <a:cubicBezTo>
                  <a:pt x="429400" y="477854"/>
                  <a:pt x="432742" y="477854"/>
                  <a:pt x="437754" y="474512"/>
                </a:cubicBezTo>
                <a:cubicBezTo>
                  <a:pt x="437754" y="472841"/>
                  <a:pt x="437754" y="469500"/>
                  <a:pt x="437754" y="464487"/>
                </a:cubicBezTo>
                <a:cubicBezTo>
                  <a:pt x="439425" y="464487"/>
                  <a:pt x="442767" y="466158"/>
                  <a:pt x="444437" y="466158"/>
                </a:cubicBezTo>
                <a:cubicBezTo>
                  <a:pt x="449450" y="459475"/>
                  <a:pt x="459475" y="461145"/>
                  <a:pt x="466158" y="461145"/>
                </a:cubicBezTo>
                <a:cubicBezTo>
                  <a:pt x="476183" y="467829"/>
                  <a:pt x="482866" y="461145"/>
                  <a:pt x="487879" y="454462"/>
                </a:cubicBezTo>
                <a:cubicBezTo>
                  <a:pt x="487879" y="452791"/>
                  <a:pt x="487879" y="452791"/>
                  <a:pt x="487879" y="452791"/>
                </a:cubicBezTo>
                <a:cubicBezTo>
                  <a:pt x="486208" y="451121"/>
                  <a:pt x="477854" y="451121"/>
                  <a:pt x="481195" y="442766"/>
                </a:cubicBezTo>
                <a:cubicBezTo>
                  <a:pt x="486208" y="442766"/>
                  <a:pt x="492891" y="442766"/>
                  <a:pt x="497903" y="437754"/>
                </a:cubicBezTo>
                <a:cubicBezTo>
                  <a:pt x="497903" y="436083"/>
                  <a:pt x="499574" y="436083"/>
                  <a:pt x="502916" y="436083"/>
                </a:cubicBezTo>
                <a:cubicBezTo>
                  <a:pt x="507928" y="436083"/>
                  <a:pt x="512941" y="441096"/>
                  <a:pt x="517953" y="434412"/>
                </a:cubicBezTo>
                <a:cubicBezTo>
                  <a:pt x="519624" y="429400"/>
                  <a:pt x="527978" y="432742"/>
                  <a:pt x="529649" y="427729"/>
                </a:cubicBezTo>
                <a:cubicBezTo>
                  <a:pt x="531320" y="422717"/>
                  <a:pt x="536332" y="422717"/>
                  <a:pt x="541345" y="426058"/>
                </a:cubicBezTo>
                <a:cubicBezTo>
                  <a:pt x="546357" y="427729"/>
                  <a:pt x="548028" y="426058"/>
                  <a:pt x="553040" y="424387"/>
                </a:cubicBezTo>
                <a:cubicBezTo>
                  <a:pt x="563065" y="419375"/>
                  <a:pt x="574761" y="417704"/>
                  <a:pt x="584786" y="414363"/>
                </a:cubicBezTo>
                <a:cubicBezTo>
                  <a:pt x="586457" y="414363"/>
                  <a:pt x="589798" y="414363"/>
                  <a:pt x="594811" y="412692"/>
                </a:cubicBezTo>
                <a:cubicBezTo>
                  <a:pt x="596482" y="414363"/>
                  <a:pt x="599823" y="417704"/>
                  <a:pt x="601494" y="422717"/>
                </a:cubicBezTo>
                <a:cubicBezTo>
                  <a:pt x="606507" y="416033"/>
                  <a:pt x="606507" y="422717"/>
                  <a:pt x="608177" y="424387"/>
                </a:cubicBezTo>
                <a:cubicBezTo>
                  <a:pt x="601494" y="422717"/>
                  <a:pt x="596482" y="431071"/>
                  <a:pt x="588128" y="426058"/>
                </a:cubicBezTo>
                <a:cubicBezTo>
                  <a:pt x="588128" y="426058"/>
                  <a:pt x="588128" y="427729"/>
                  <a:pt x="588128" y="431071"/>
                </a:cubicBezTo>
                <a:cubicBezTo>
                  <a:pt x="593140" y="431071"/>
                  <a:pt x="594811" y="432742"/>
                  <a:pt x="598152" y="431071"/>
                </a:cubicBezTo>
                <a:cubicBezTo>
                  <a:pt x="603165" y="429400"/>
                  <a:pt x="604836" y="429400"/>
                  <a:pt x="604836" y="436083"/>
                </a:cubicBezTo>
                <a:cubicBezTo>
                  <a:pt x="604836" y="436083"/>
                  <a:pt x="604836" y="437754"/>
                  <a:pt x="604836" y="441096"/>
                </a:cubicBezTo>
                <a:cubicBezTo>
                  <a:pt x="606507" y="439425"/>
                  <a:pt x="609848" y="439425"/>
                  <a:pt x="609848" y="436083"/>
                </a:cubicBezTo>
                <a:cubicBezTo>
                  <a:pt x="611519" y="434412"/>
                  <a:pt x="614861" y="431071"/>
                  <a:pt x="616532" y="429400"/>
                </a:cubicBezTo>
                <a:cubicBezTo>
                  <a:pt x="618202" y="427729"/>
                  <a:pt x="621544" y="424387"/>
                  <a:pt x="616532" y="422717"/>
                </a:cubicBezTo>
                <a:cubicBezTo>
                  <a:pt x="621544" y="416033"/>
                  <a:pt x="628227" y="417704"/>
                  <a:pt x="633240" y="417704"/>
                </a:cubicBezTo>
                <a:cubicBezTo>
                  <a:pt x="638252" y="416033"/>
                  <a:pt x="643265" y="417704"/>
                  <a:pt x="643265" y="422717"/>
                </a:cubicBezTo>
                <a:cubicBezTo>
                  <a:pt x="643265" y="424387"/>
                  <a:pt x="641594" y="427729"/>
                  <a:pt x="641594" y="432742"/>
                </a:cubicBezTo>
                <a:cubicBezTo>
                  <a:pt x="648277" y="432742"/>
                  <a:pt x="656631" y="426058"/>
                  <a:pt x="661644" y="434412"/>
                </a:cubicBezTo>
                <a:cubicBezTo>
                  <a:pt x="661644" y="439425"/>
                  <a:pt x="661644" y="444437"/>
                  <a:pt x="659973" y="451121"/>
                </a:cubicBezTo>
                <a:cubicBezTo>
                  <a:pt x="669998" y="451121"/>
                  <a:pt x="681693" y="446108"/>
                  <a:pt x="686706" y="462816"/>
                </a:cubicBezTo>
                <a:cubicBezTo>
                  <a:pt x="685035" y="464487"/>
                  <a:pt x="681693" y="467829"/>
                  <a:pt x="676681" y="472841"/>
                </a:cubicBezTo>
                <a:cubicBezTo>
                  <a:pt x="686706" y="474512"/>
                  <a:pt x="691718" y="477854"/>
                  <a:pt x="698401" y="479524"/>
                </a:cubicBezTo>
                <a:cubicBezTo>
                  <a:pt x="691718" y="484537"/>
                  <a:pt x="691718" y="484537"/>
                  <a:pt x="678352" y="484537"/>
                </a:cubicBezTo>
                <a:cubicBezTo>
                  <a:pt x="683364" y="484537"/>
                  <a:pt x="683364" y="486208"/>
                  <a:pt x="685035" y="486208"/>
                </a:cubicBezTo>
                <a:cubicBezTo>
                  <a:pt x="686706" y="487879"/>
                  <a:pt x="690047" y="487879"/>
                  <a:pt x="691718" y="491220"/>
                </a:cubicBezTo>
                <a:cubicBezTo>
                  <a:pt x="691718" y="492891"/>
                  <a:pt x="690047" y="496233"/>
                  <a:pt x="690047" y="497903"/>
                </a:cubicBezTo>
                <a:cubicBezTo>
                  <a:pt x="696731" y="497903"/>
                  <a:pt x="701743" y="497903"/>
                  <a:pt x="710097" y="496233"/>
                </a:cubicBezTo>
                <a:cubicBezTo>
                  <a:pt x="708426" y="501245"/>
                  <a:pt x="708426" y="502916"/>
                  <a:pt x="705085" y="507928"/>
                </a:cubicBezTo>
                <a:cubicBezTo>
                  <a:pt x="706756" y="507928"/>
                  <a:pt x="710097" y="509599"/>
                  <a:pt x="710097" y="509599"/>
                </a:cubicBezTo>
                <a:cubicBezTo>
                  <a:pt x="715110" y="504587"/>
                  <a:pt x="720122" y="509599"/>
                  <a:pt x="725135" y="507928"/>
                </a:cubicBezTo>
                <a:cubicBezTo>
                  <a:pt x="726805" y="512941"/>
                  <a:pt x="731818" y="514612"/>
                  <a:pt x="735159" y="519624"/>
                </a:cubicBezTo>
                <a:cubicBezTo>
                  <a:pt x="733489" y="521295"/>
                  <a:pt x="730147" y="526307"/>
                  <a:pt x="728476" y="526307"/>
                </a:cubicBezTo>
                <a:cubicBezTo>
                  <a:pt x="718451" y="527978"/>
                  <a:pt x="716781" y="536332"/>
                  <a:pt x="716781" y="546357"/>
                </a:cubicBezTo>
                <a:cubicBezTo>
                  <a:pt x="716781" y="546357"/>
                  <a:pt x="716781" y="548028"/>
                  <a:pt x="716781" y="551370"/>
                </a:cubicBezTo>
                <a:cubicBezTo>
                  <a:pt x="721793" y="556382"/>
                  <a:pt x="726805" y="553040"/>
                  <a:pt x="731818" y="556382"/>
                </a:cubicBezTo>
                <a:cubicBezTo>
                  <a:pt x="733489" y="558053"/>
                  <a:pt x="741843" y="556382"/>
                  <a:pt x="743514" y="554711"/>
                </a:cubicBezTo>
                <a:cubicBezTo>
                  <a:pt x="745184" y="553040"/>
                  <a:pt x="750197" y="556382"/>
                  <a:pt x="753538" y="554711"/>
                </a:cubicBezTo>
                <a:cubicBezTo>
                  <a:pt x="758551" y="553040"/>
                  <a:pt x="760222" y="554711"/>
                  <a:pt x="765234" y="553040"/>
                </a:cubicBezTo>
                <a:cubicBezTo>
                  <a:pt x="763563" y="559724"/>
                  <a:pt x="760222" y="563065"/>
                  <a:pt x="758551" y="568078"/>
                </a:cubicBezTo>
                <a:cubicBezTo>
                  <a:pt x="756880" y="573090"/>
                  <a:pt x="753538" y="578103"/>
                  <a:pt x="760222" y="578103"/>
                </a:cubicBezTo>
                <a:cubicBezTo>
                  <a:pt x="761893" y="578103"/>
                  <a:pt x="761893" y="579773"/>
                  <a:pt x="761893" y="583115"/>
                </a:cubicBezTo>
                <a:cubicBezTo>
                  <a:pt x="761893" y="588128"/>
                  <a:pt x="761893" y="589798"/>
                  <a:pt x="761893" y="594811"/>
                </a:cubicBezTo>
                <a:cubicBezTo>
                  <a:pt x="755209" y="596482"/>
                  <a:pt x="746855" y="601494"/>
                  <a:pt x="741843" y="609848"/>
                </a:cubicBezTo>
                <a:cubicBezTo>
                  <a:pt x="743514" y="609848"/>
                  <a:pt x="746855" y="609848"/>
                  <a:pt x="751868" y="609848"/>
                </a:cubicBezTo>
                <a:cubicBezTo>
                  <a:pt x="751868" y="609848"/>
                  <a:pt x="753538" y="611519"/>
                  <a:pt x="753538" y="614861"/>
                </a:cubicBezTo>
                <a:cubicBezTo>
                  <a:pt x="755209" y="614861"/>
                  <a:pt x="760222" y="613190"/>
                  <a:pt x="763563" y="613190"/>
                </a:cubicBezTo>
                <a:cubicBezTo>
                  <a:pt x="763563" y="613190"/>
                  <a:pt x="765234" y="613190"/>
                  <a:pt x="768576" y="613190"/>
                </a:cubicBezTo>
                <a:cubicBezTo>
                  <a:pt x="768576" y="614861"/>
                  <a:pt x="768576" y="618202"/>
                  <a:pt x="768576" y="619873"/>
                </a:cubicBezTo>
                <a:cubicBezTo>
                  <a:pt x="763563" y="624886"/>
                  <a:pt x="758551" y="626556"/>
                  <a:pt x="753538" y="629898"/>
                </a:cubicBezTo>
                <a:cubicBezTo>
                  <a:pt x="755209" y="629898"/>
                  <a:pt x="755209" y="631569"/>
                  <a:pt x="755209" y="631569"/>
                </a:cubicBezTo>
                <a:cubicBezTo>
                  <a:pt x="756880" y="633240"/>
                  <a:pt x="756880" y="638252"/>
                  <a:pt x="756880" y="641594"/>
                </a:cubicBezTo>
                <a:cubicBezTo>
                  <a:pt x="751868" y="643265"/>
                  <a:pt x="750197" y="646606"/>
                  <a:pt x="746855" y="648277"/>
                </a:cubicBezTo>
                <a:cubicBezTo>
                  <a:pt x="748526" y="649948"/>
                  <a:pt x="748526" y="653289"/>
                  <a:pt x="748526" y="653289"/>
                </a:cubicBezTo>
                <a:cubicBezTo>
                  <a:pt x="755209" y="653289"/>
                  <a:pt x="760222" y="658302"/>
                  <a:pt x="768576" y="658302"/>
                </a:cubicBezTo>
                <a:cubicBezTo>
                  <a:pt x="773588" y="658302"/>
                  <a:pt x="778601" y="663314"/>
                  <a:pt x="778601" y="669998"/>
                </a:cubicBezTo>
                <a:cubicBezTo>
                  <a:pt x="766905" y="671668"/>
                  <a:pt x="756880" y="671668"/>
                  <a:pt x="746855" y="680022"/>
                </a:cubicBezTo>
                <a:cubicBezTo>
                  <a:pt x="755209" y="675010"/>
                  <a:pt x="760222" y="676681"/>
                  <a:pt x="765234" y="671668"/>
                </a:cubicBezTo>
                <a:close/>
                <a:moveTo>
                  <a:pt x="1654109" y="671668"/>
                </a:moveTo>
                <a:cubicBezTo>
                  <a:pt x="1659121" y="673339"/>
                  <a:pt x="1665805" y="673339"/>
                  <a:pt x="1670817" y="676681"/>
                </a:cubicBezTo>
                <a:cubicBezTo>
                  <a:pt x="1669146" y="678352"/>
                  <a:pt x="1665805" y="681693"/>
                  <a:pt x="1664134" y="681693"/>
                </a:cubicBezTo>
                <a:cubicBezTo>
                  <a:pt x="1662463" y="681693"/>
                  <a:pt x="1659121" y="681693"/>
                  <a:pt x="1657450" y="681693"/>
                </a:cubicBezTo>
                <a:cubicBezTo>
                  <a:pt x="1655780" y="681693"/>
                  <a:pt x="1652438" y="686706"/>
                  <a:pt x="1650767" y="681693"/>
                </a:cubicBezTo>
                <a:cubicBezTo>
                  <a:pt x="1650767" y="683364"/>
                  <a:pt x="1650767" y="683364"/>
                  <a:pt x="1650767" y="683364"/>
                </a:cubicBezTo>
                <a:cubicBezTo>
                  <a:pt x="1650767" y="690047"/>
                  <a:pt x="1655780" y="685035"/>
                  <a:pt x="1657450" y="688377"/>
                </a:cubicBezTo>
                <a:cubicBezTo>
                  <a:pt x="1662463" y="690047"/>
                  <a:pt x="1667475" y="693389"/>
                  <a:pt x="1669146" y="698401"/>
                </a:cubicBezTo>
                <a:cubicBezTo>
                  <a:pt x="1667475" y="698401"/>
                  <a:pt x="1664134" y="698401"/>
                  <a:pt x="1659121" y="696731"/>
                </a:cubicBezTo>
                <a:cubicBezTo>
                  <a:pt x="1654109" y="706756"/>
                  <a:pt x="1644084" y="711768"/>
                  <a:pt x="1637401" y="716780"/>
                </a:cubicBezTo>
                <a:cubicBezTo>
                  <a:pt x="1632388" y="718451"/>
                  <a:pt x="1635730" y="721793"/>
                  <a:pt x="1635730" y="726805"/>
                </a:cubicBezTo>
                <a:cubicBezTo>
                  <a:pt x="1640742" y="726805"/>
                  <a:pt x="1642413" y="721793"/>
                  <a:pt x="1645755" y="721793"/>
                </a:cubicBezTo>
                <a:cubicBezTo>
                  <a:pt x="1647426" y="721793"/>
                  <a:pt x="1652438" y="721793"/>
                  <a:pt x="1655780" y="721793"/>
                </a:cubicBezTo>
                <a:cubicBezTo>
                  <a:pt x="1657450" y="721793"/>
                  <a:pt x="1657450" y="723464"/>
                  <a:pt x="1657450" y="723464"/>
                </a:cubicBezTo>
                <a:cubicBezTo>
                  <a:pt x="1657450" y="725135"/>
                  <a:pt x="1657450" y="728476"/>
                  <a:pt x="1657450" y="733489"/>
                </a:cubicBezTo>
                <a:cubicBezTo>
                  <a:pt x="1652438" y="733489"/>
                  <a:pt x="1647426" y="728476"/>
                  <a:pt x="1642413" y="733489"/>
                </a:cubicBezTo>
                <a:lnTo>
                  <a:pt x="1640742" y="735159"/>
                </a:lnTo>
                <a:cubicBezTo>
                  <a:pt x="1640742" y="745184"/>
                  <a:pt x="1630717" y="746855"/>
                  <a:pt x="1629047" y="751868"/>
                </a:cubicBezTo>
                <a:cubicBezTo>
                  <a:pt x="1627376" y="750197"/>
                  <a:pt x="1624034" y="746855"/>
                  <a:pt x="1622363" y="745184"/>
                </a:cubicBezTo>
                <a:cubicBezTo>
                  <a:pt x="1622363" y="740172"/>
                  <a:pt x="1624034" y="738501"/>
                  <a:pt x="1624034" y="735159"/>
                </a:cubicBezTo>
                <a:cubicBezTo>
                  <a:pt x="1619022" y="730147"/>
                  <a:pt x="1614009" y="733489"/>
                  <a:pt x="1614009" y="736830"/>
                </a:cubicBezTo>
                <a:cubicBezTo>
                  <a:pt x="1612338" y="738501"/>
                  <a:pt x="1615680" y="741843"/>
                  <a:pt x="1614009" y="746855"/>
                </a:cubicBezTo>
                <a:cubicBezTo>
                  <a:pt x="1607326" y="745184"/>
                  <a:pt x="1602314" y="745184"/>
                  <a:pt x="1593959" y="741843"/>
                </a:cubicBezTo>
                <a:cubicBezTo>
                  <a:pt x="1595630" y="746855"/>
                  <a:pt x="1595630" y="746855"/>
                  <a:pt x="1598972" y="748526"/>
                </a:cubicBezTo>
                <a:cubicBezTo>
                  <a:pt x="1600643" y="750197"/>
                  <a:pt x="1605655" y="755209"/>
                  <a:pt x="1610668" y="760222"/>
                </a:cubicBezTo>
                <a:cubicBezTo>
                  <a:pt x="1610668" y="760222"/>
                  <a:pt x="1612338" y="760222"/>
                  <a:pt x="1615680" y="760222"/>
                </a:cubicBezTo>
                <a:cubicBezTo>
                  <a:pt x="1617351" y="765234"/>
                  <a:pt x="1620692" y="766905"/>
                  <a:pt x="1622363" y="771917"/>
                </a:cubicBezTo>
                <a:cubicBezTo>
                  <a:pt x="1617351" y="771917"/>
                  <a:pt x="1615680" y="771917"/>
                  <a:pt x="1610668" y="771917"/>
                </a:cubicBezTo>
                <a:cubicBezTo>
                  <a:pt x="1612338" y="776930"/>
                  <a:pt x="1612338" y="778601"/>
                  <a:pt x="1615680" y="781942"/>
                </a:cubicBezTo>
                <a:cubicBezTo>
                  <a:pt x="1615680" y="783613"/>
                  <a:pt x="1615680" y="783613"/>
                  <a:pt x="1614009" y="786955"/>
                </a:cubicBezTo>
                <a:cubicBezTo>
                  <a:pt x="1612338" y="786955"/>
                  <a:pt x="1612338" y="785284"/>
                  <a:pt x="1608997" y="785284"/>
                </a:cubicBezTo>
                <a:cubicBezTo>
                  <a:pt x="1608997" y="785284"/>
                  <a:pt x="1607326" y="786955"/>
                  <a:pt x="1603984" y="790296"/>
                </a:cubicBezTo>
                <a:cubicBezTo>
                  <a:pt x="1603984" y="791967"/>
                  <a:pt x="1605655" y="795309"/>
                  <a:pt x="1608997" y="795309"/>
                </a:cubicBezTo>
                <a:cubicBezTo>
                  <a:pt x="1612338" y="795309"/>
                  <a:pt x="1614009" y="796980"/>
                  <a:pt x="1610668" y="800321"/>
                </a:cubicBezTo>
                <a:cubicBezTo>
                  <a:pt x="1610668" y="801992"/>
                  <a:pt x="1608997" y="801992"/>
                  <a:pt x="1605655" y="801992"/>
                </a:cubicBezTo>
                <a:lnTo>
                  <a:pt x="1603984" y="801992"/>
                </a:lnTo>
                <a:cubicBezTo>
                  <a:pt x="1602314" y="800321"/>
                  <a:pt x="1598972" y="795309"/>
                  <a:pt x="1593959" y="796980"/>
                </a:cubicBezTo>
                <a:cubicBezTo>
                  <a:pt x="1583935" y="801992"/>
                  <a:pt x="1583935" y="801992"/>
                  <a:pt x="1578922" y="812017"/>
                </a:cubicBezTo>
                <a:cubicBezTo>
                  <a:pt x="1577251" y="813688"/>
                  <a:pt x="1577251" y="817029"/>
                  <a:pt x="1573910" y="823713"/>
                </a:cubicBezTo>
                <a:cubicBezTo>
                  <a:pt x="1578922" y="822042"/>
                  <a:pt x="1580593" y="822042"/>
                  <a:pt x="1583935" y="818700"/>
                </a:cubicBezTo>
                <a:cubicBezTo>
                  <a:pt x="1583935" y="823713"/>
                  <a:pt x="1582264" y="823713"/>
                  <a:pt x="1582264" y="825384"/>
                </a:cubicBezTo>
                <a:cubicBezTo>
                  <a:pt x="1580593" y="825384"/>
                  <a:pt x="1577251" y="825384"/>
                  <a:pt x="1577251" y="827054"/>
                </a:cubicBezTo>
                <a:cubicBezTo>
                  <a:pt x="1577251" y="828725"/>
                  <a:pt x="1577251" y="833738"/>
                  <a:pt x="1575580" y="833738"/>
                </a:cubicBezTo>
                <a:cubicBezTo>
                  <a:pt x="1573910" y="835408"/>
                  <a:pt x="1568897" y="835408"/>
                  <a:pt x="1565555" y="835408"/>
                </a:cubicBezTo>
                <a:lnTo>
                  <a:pt x="1563885" y="835408"/>
                </a:lnTo>
                <a:cubicBezTo>
                  <a:pt x="1558872" y="828725"/>
                  <a:pt x="1552189" y="830396"/>
                  <a:pt x="1547177" y="830396"/>
                </a:cubicBezTo>
                <a:cubicBezTo>
                  <a:pt x="1545506" y="835408"/>
                  <a:pt x="1542164" y="837079"/>
                  <a:pt x="1537152" y="842092"/>
                </a:cubicBezTo>
                <a:cubicBezTo>
                  <a:pt x="1538822" y="842092"/>
                  <a:pt x="1542164" y="843763"/>
                  <a:pt x="1543835" y="843763"/>
                </a:cubicBezTo>
                <a:lnTo>
                  <a:pt x="1545506" y="842092"/>
                </a:lnTo>
                <a:cubicBezTo>
                  <a:pt x="1547177" y="847104"/>
                  <a:pt x="1547177" y="852117"/>
                  <a:pt x="1543835" y="853787"/>
                </a:cubicBezTo>
                <a:cubicBezTo>
                  <a:pt x="1542164" y="855458"/>
                  <a:pt x="1537152" y="852117"/>
                  <a:pt x="1533810" y="852117"/>
                </a:cubicBezTo>
                <a:cubicBezTo>
                  <a:pt x="1532139" y="853787"/>
                  <a:pt x="1532139" y="858800"/>
                  <a:pt x="1532139" y="862142"/>
                </a:cubicBezTo>
                <a:cubicBezTo>
                  <a:pt x="1530468" y="862142"/>
                  <a:pt x="1527127" y="862142"/>
                  <a:pt x="1527127" y="862142"/>
                </a:cubicBezTo>
                <a:cubicBezTo>
                  <a:pt x="1525456" y="857129"/>
                  <a:pt x="1520443" y="855458"/>
                  <a:pt x="1517102" y="852117"/>
                </a:cubicBezTo>
                <a:cubicBezTo>
                  <a:pt x="1510419" y="847104"/>
                  <a:pt x="1505406" y="850446"/>
                  <a:pt x="1500394" y="852117"/>
                </a:cubicBezTo>
                <a:cubicBezTo>
                  <a:pt x="1498723" y="852117"/>
                  <a:pt x="1495381" y="853787"/>
                  <a:pt x="1493710" y="853787"/>
                </a:cubicBezTo>
                <a:cubicBezTo>
                  <a:pt x="1482015" y="852117"/>
                  <a:pt x="1482015" y="852117"/>
                  <a:pt x="1477002" y="860471"/>
                </a:cubicBezTo>
                <a:cubicBezTo>
                  <a:pt x="1477002" y="862142"/>
                  <a:pt x="1475331" y="865483"/>
                  <a:pt x="1471990" y="867154"/>
                </a:cubicBezTo>
                <a:cubicBezTo>
                  <a:pt x="1470319" y="862142"/>
                  <a:pt x="1466977" y="860471"/>
                  <a:pt x="1465306" y="855458"/>
                </a:cubicBezTo>
                <a:lnTo>
                  <a:pt x="1463636" y="855458"/>
                </a:lnTo>
                <a:cubicBezTo>
                  <a:pt x="1461965" y="857129"/>
                  <a:pt x="1456952" y="862142"/>
                  <a:pt x="1451940" y="857129"/>
                </a:cubicBezTo>
                <a:cubicBezTo>
                  <a:pt x="1451940" y="857129"/>
                  <a:pt x="1446928" y="858800"/>
                  <a:pt x="1445257" y="862142"/>
                </a:cubicBezTo>
                <a:cubicBezTo>
                  <a:pt x="1443586" y="857129"/>
                  <a:pt x="1440244" y="855458"/>
                  <a:pt x="1438573" y="850446"/>
                </a:cubicBezTo>
                <a:cubicBezTo>
                  <a:pt x="1436903" y="852117"/>
                  <a:pt x="1428549" y="852117"/>
                  <a:pt x="1433561" y="860471"/>
                </a:cubicBezTo>
                <a:cubicBezTo>
                  <a:pt x="1435232" y="862142"/>
                  <a:pt x="1433561" y="865483"/>
                  <a:pt x="1433561" y="865483"/>
                </a:cubicBezTo>
                <a:cubicBezTo>
                  <a:pt x="1431890" y="865483"/>
                  <a:pt x="1431890" y="867154"/>
                  <a:pt x="1428549" y="867154"/>
                </a:cubicBezTo>
                <a:cubicBezTo>
                  <a:pt x="1421865" y="867154"/>
                  <a:pt x="1418524" y="878850"/>
                  <a:pt x="1408499" y="872166"/>
                </a:cubicBezTo>
                <a:cubicBezTo>
                  <a:pt x="1408499" y="870496"/>
                  <a:pt x="1410170" y="867154"/>
                  <a:pt x="1413511" y="865483"/>
                </a:cubicBezTo>
                <a:cubicBezTo>
                  <a:pt x="1406828" y="865483"/>
                  <a:pt x="1406828" y="865483"/>
                  <a:pt x="1401816" y="875508"/>
                </a:cubicBezTo>
                <a:cubicBezTo>
                  <a:pt x="1386778" y="870496"/>
                  <a:pt x="1400145" y="858800"/>
                  <a:pt x="1396803" y="848775"/>
                </a:cubicBezTo>
                <a:cubicBezTo>
                  <a:pt x="1390120" y="853787"/>
                  <a:pt x="1385107" y="855458"/>
                  <a:pt x="1376753" y="860471"/>
                </a:cubicBezTo>
                <a:cubicBezTo>
                  <a:pt x="1375082" y="860471"/>
                  <a:pt x="1375082" y="858800"/>
                  <a:pt x="1371741" y="855458"/>
                </a:cubicBezTo>
                <a:cubicBezTo>
                  <a:pt x="1370070" y="860471"/>
                  <a:pt x="1366728" y="862142"/>
                  <a:pt x="1361716" y="870496"/>
                </a:cubicBezTo>
                <a:cubicBezTo>
                  <a:pt x="1363387" y="860471"/>
                  <a:pt x="1361716" y="853787"/>
                  <a:pt x="1355033" y="848775"/>
                </a:cubicBezTo>
                <a:cubicBezTo>
                  <a:pt x="1353362" y="850446"/>
                  <a:pt x="1350020" y="855458"/>
                  <a:pt x="1345008" y="855458"/>
                </a:cubicBezTo>
                <a:cubicBezTo>
                  <a:pt x="1338324" y="857129"/>
                  <a:pt x="1333312" y="855458"/>
                  <a:pt x="1324958" y="853787"/>
                </a:cubicBezTo>
                <a:cubicBezTo>
                  <a:pt x="1323287" y="853787"/>
                  <a:pt x="1323287" y="852117"/>
                  <a:pt x="1319945" y="848775"/>
                </a:cubicBezTo>
                <a:cubicBezTo>
                  <a:pt x="1319945" y="847104"/>
                  <a:pt x="1318275" y="843763"/>
                  <a:pt x="1318275" y="842092"/>
                </a:cubicBezTo>
                <a:cubicBezTo>
                  <a:pt x="1316604" y="837079"/>
                  <a:pt x="1313262" y="832067"/>
                  <a:pt x="1306579" y="832067"/>
                </a:cubicBezTo>
                <a:cubicBezTo>
                  <a:pt x="1304908" y="832067"/>
                  <a:pt x="1301566" y="830396"/>
                  <a:pt x="1301566" y="827054"/>
                </a:cubicBezTo>
                <a:cubicBezTo>
                  <a:pt x="1299896" y="822042"/>
                  <a:pt x="1291542" y="822042"/>
                  <a:pt x="1296554" y="815359"/>
                </a:cubicBezTo>
                <a:cubicBezTo>
                  <a:pt x="1298225" y="813688"/>
                  <a:pt x="1301566" y="813688"/>
                  <a:pt x="1306579" y="810346"/>
                </a:cubicBezTo>
                <a:cubicBezTo>
                  <a:pt x="1304908" y="805334"/>
                  <a:pt x="1301566" y="800321"/>
                  <a:pt x="1299896" y="793638"/>
                </a:cubicBezTo>
                <a:cubicBezTo>
                  <a:pt x="1298225" y="798650"/>
                  <a:pt x="1294883" y="800321"/>
                  <a:pt x="1293212" y="803663"/>
                </a:cubicBezTo>
                <a:cubicBezTo>
                  <a:pt x="1291542" y="801992"/>
                  <a:pt x="1291542" y="798650"/>
                  <a:pt x="1288200" y="796980"/>
                </a:cubicBezTo>
                <a:cubicBezTo>
                  <a:pt x="1283188" y="795309"/>
                  <a:pt x="1283188" y="803663"/>
                  <a:pt x="1278175" y="801992"/>
                </a:cubicBezTo>
                <a:cubicBezTo>
                  <a:pt x="1276504" y="800321"/>
                  <a:pt x="1271492" y="800321"/>
                  <a:pt x="1268150" y="800321"/>
                </a:cubicBezTo>
                <a:cubicBezTo>
                  <a:pt x="1268150" y="785284"/>
                  <a:pt x="1268150" y="785284"/>
                  <a:pt x="1278175" y="771917"/>
                </a:cubicBezTo>
                <a:cubicBezTo>
                  <a:pt x="1271492" y="771917"/>
                  <a:pt x="1266479" y="778601"/>
                  <a:pt x="1261467" y="770247"/>
                </a:cubicBezTo>
                <a:cubicBezTo>
                  <a:pt x="1263138" y="768576"/>
                  <a:pt x="1266479" y="765234"/>
                  <a:pt x="1268150" y="760222"/>
                </a:cubicBezTo>
                <a:cubicBezTo>
                  <a:pt x="1263138" y="760222"/>
                  <a:pt x="1261467" y="760222"/>
                  <a:pt x="1258125" y="760222"/>
                </a:cubicBezTo>
                <a:cubicBezTo>
                  <a:pt x="1253113" y="761892"/>
                  <a:pt x="1253113" y="763563"/>
                  <a:pt x="1253113" y="763563"/>
                </a:cubicBezTo>
                <a:cubicBezTo>
                  <a:pt x="1253113" y="765234"/>
                  <a:pt x="1253113" y="770247"/>
                  <a:pt x="1253113" y="773588"/>
                </a:cubicBezTo>
                <a:cubicBezTo>
                  <a:pt x="1253113" y="775259"/>
                  <a:pt x="1251442" y="780271"/>
                  <a:pt x="1246429" y="778601"/>
                </a:cubicBezTo>
                <a:cubicBezTo>
                  <a:pt x="1246429" y="773588"/>
                  <a:pt x="1248100" y="768576"/>
                  <a:pt x="1248100" y="763563"/>
                </a:cubicBezTo>
                <a:cubicBezTo>
                  <a:pt x="1243088" y="761892"/>
                  <a:pt x="1241417" y="761892"/>
                  <a:pt x="1238075" y="758551"/>
                </a:cubicBezTo>
                <a:cubicBezTo>
                  <a:pt x="1236405" y="756880"/>
                  <a:pt x="1233063" y="753538"/>
                  <a:pt x="1228051" y="751868"/>
                </a:cubicBezTo>
                <a:cubicBezTo>
                  <a:pt x="1228051" y="750197"/>
                  <a:pt x="1229721" y="745184"/>
                  <a:pt x="1233063" y="745184"/>
                </a:cubicBezTo>
                <a:cubicBezTo>
                  <a:pt x="1236405" y="745184"/>
                  <a:pt x="1238075" y="743514"/>
                  <a:pt x="1239746" y="740172"/>
                </a:cubicBezTo>
                <a:cubicBezTo>
                  <a:pt x="1239746" y="738501"/>
                  <a:pt x="1239746" y="733489"/>
                  <a:pt x="1238075" y="730147"/>
                </a:cubicBezTo>
                <a:cubicBezTo>
                  <a:pt x="1238075" y="730147"/>
                  <a:pt x="1238075" y="728476"/>
                  <a:pt x="1239746" y="725135"/>
                </a:cubicBezTo>
                <a:cubicBezTo>
                  <a:pt x="1234734" y="726805"/>
                  <a:pt x="1229721" y="726805"/>
                  <a:pt x="1224709" y="730147"/>
                </a:cubicBezTo>
                <a:cubicBezTo>
                  <a:pt x="1224709" y="723464"/>
                  <a:pt x="1224709" y="715110"/>
                  <a:pt x="1224709" y="710097"/>
                </a:cubicBezTo>
                <a:cubicBezTo>
                  <a:pt x="1234734" y="708426"/>
                  <a:pt x="1239746" y="710097"/>
                  <a:pt x="1244759" y="721793"/>
                </a:cubicBezTo>
                <a:cubicBezTo>
                  <a:pt x="1246429" y="711768"/>
                  <a:pt x="1246429" y="705085"/>
                  <a:pt x="1239746" y="698401"/>
                </a:cubicBezTo>
                <a:cubicBezTo>
                  <a:pt x="1233063" y="693389"/>
                  <a:pt x="1233063" y="693389"/>
                  <a:pt x="1224709" y="698401"/>
                </a:cubicBezTo>
                <a:cubicBezTo>
                  <a:pt x="1223038" y="698401"/>
                  <a:pt x="1223038" y="698401"/>
                  <a:pt x="1219696" y="700072"/>
                </a:cubicBezTo>
                <a:cubicBezTo>
                  <a:pt x="1219696" y="698401"/>
                  <a:pt x="1214684" y="695060"/>
                  <a:pt x="1218026" y="693389"/>
                </a:cubicBezTo>
                <a:cubicBezTo>
                  <a:pt x="1218026" y="688377"/>
                  <a:pt x="1218026" y="683364"/>
                  <a:pt x="1219696" y="681693"/>
                </a:cubicBezTo>
                <a:cubicBezTo>
                  <a:pt x="1224709" y="676681"/>
                  <a:pt x="1221367" y="669998"/>
                  <a:pt x="1226380" y="664985"/>
                </a:cubicBezTo>
                <a:cubicBezTo>
                  <a:pt x="1228051" y="663314"/>
                  <a:pt x="1231392" y="658302"/>
                  <a:pt x="1233063" y="654960"/>
                </a:cubicBezTo>
                <a:cubicBezTo>
                  <a:pt x="1231392" y="654960"/>
                  <a:pt x="1228051" y="654960"/>
                  <a:pt x="1226380" y="654960"/>
                </a:cubicBezTo>
                <a:cubicBezTo>
                  <a:pt x="1226380" y="653289"/>
                  <a:pt x="1226380" y="653289"/>
                  <a:pt x="1226380" y="649948"/>
                </a:cubicBezTo>
                <a:cubicBezTo>
                  <a:pt x="1228051" y="649948"/>
                  <a:pt x="1231392" y="649948"/>
                  <a:pt x="1236405" y="649948"/>
                </a:cubicBezTo>
                <a:cubicBezTo>
                  <a:pt x="1241417" y="644935"/>
                  <a:pt x="1243088" y="638252"/>
                  <a:pt x="1248100" y="628227"/>
                </a:cubicBezTo>
                <a:cubicBezTo>
                  <a:pt x="1243088" y="629898"/>
                  <a:pt x="1241417" y="629898"/>
                  <a:pt x="1236405" y="629898"/>
                </a:cubicBezTo>
                <a:cubicBezTo>
                  <a:pt x="1236405" y="624886"/>
                  <a:pt x="1236405" y="623215"/>
                  <a:pt x="1234734" y="618202"/>
                </a:cubicBezTo>
                <a:cubicBezTo>
                  <a:pt x="1236405" y="616531"/>
                  <a:pt x="1239746" y="616531"/>
                  <a:pt x="1244759" y="616531"/>
                </a:cubicBezTo>
                <a:cubicBezTo>
                  <a:pt x="1244759" y="611519"/>
                  <a:pt x="1243088" y="604836"/>
                  <a:pt x="1249771" y="601494"/>
                </a:cubicBezTo>
                <a:cubicBezTo>
                  <a:pt x="1251442" y="589798"/>
                  <a:pt x="1254784" y="599823"/>
                  <a:pt x="1259796" y="599823"/>
                </a:cubicBezTo>
                <a:cubicBezTo>
                  <a:pt x="1261467" y="598152"/>
                  <a:pt x="1266479" y="594811"/>
                  <a:pt x="1266479" y="589798"/>
                </a:cubicBezTo>
                <a:cubicBezTo>
                  <a:pt x="1266479" y="584786"/>
                  <a:pt x="1268150" y="583115"/>
                  <a:pt x="1271492" y="574761"/>
                </a:cubicBezTo>
                <a:cubicBezTo>
                  <a:pt x="1273163" y="576432"/>
                  <a:pt x="1273163" y="579773"/>
                  <a:pt x="1276504" y="581444"/>
                </a:cubicBezTo>
                <a:cubicBezTo>
                  <a:pt x="1278175" y="581444"/>
                  <a:pt x="1281517" y="581444"/>
                  <a:pt x="1286529" y="581444"/>
                </a:cubicBezTo>
                <a:cubicBezTo>
                  <a:pt x="1286529" y="579773"/>
                  <a:pt x="1286529" y="574761"/>
                  <a:pt x="1286529" y="571419"/>
                </a:cubicBezTo>
                <a:cubicBezTo>
                  <a:pt x="1284858" y="571419"/>
                  <a:pt x="1279846" y="576432"/>
                  <a:pt x="1276504" y="571419"/>
                </a:cubicBezTo>
                <a:cubicBezTo>
                  <a:pt x="1274833" y="569749"/>
                  <a:pt x="1271492" y="569749"/>
                  <a:pt x="1269821" y="566407"/>
                </a:cubicBezTo>
                <a:cubicBezTo>
                  <a:pt x="1268150" y="564736"/>
                  <a:pt x="1264808" y="561394"/>
                  <a:pt x="1264808" y="556382"/>
                </a:cubicBezTo>
                <a:cubicBezTo>
                  <a:pt x="1269821" y="554711"/>
                  <a:pt x="1271492" y="558053"/>
                  <a:pt x="1274833" y="561394"/>
                </a:cubicBezTo>
                <a:cubicBezTo>
                  <a:pt x="1274833" y="561394"/>
                  <a:pt x="1276504" y="559724"/>
                  <a:pt x="1279846" y="559724"/>
                </a:cubicBezTo>
                <a:cubicBezTo>
                  <a:pt x="1279846" y="559724"/>
                  <a:pt x="1281517" y="559724"/>
                  <a:pt x="1284858" y="559724"/>
                </a:cubicBezTo>
                <a:cubicBezTo>
                  <a:pt x="1283188" y="558053"/>
                  <a:pt x="1283188" y="554711"/>
                  <a:pt x="1283188" y="554711"/>
                </a:cubicBezTo>
                <a:cubicBezTo>
                  <a:pt x="1276504" y="553040"/>
                  <a:pt x="1271492" y="549699"/>
                  <a:pt x="1263138" y="548028"/>
                </a:cubicBezTo>
                <a:cubicBezTo>
                  <a:pt x="1261467" y="543016"/>
                  <a:pt x="1261467" y="536332"/>
                  <a:pt x="1264808" y="532991"/>
                </a:cubicBezTo>
                <a:cubicBezTo>
                  <a:pt x="1266479" y="531320"/>
                  <a:pt x="1271492" y="532991"/>
                  <a:pt x="1274833" y="538003"/>
                </a:cubicBezTo>
                <a:cubicBezTo>
                  <a:pt x="1274833" y="538003"/>
                  <a:pt x="1273163" y="538003"/>
                  <a:pt x="1273163" y="539674"/>
                </a:cubicBezTo>
                <a:cubicBezTo>
                  <a:pt x="1274833" y="541345"/>
                  <a:pt x="1278175" y="541345"/>
                  <a:pt x="1278175" y="534661"/>
                </a:cubicBezTo>
                <a:cubicBezTo>
                  <a:pt x="1283188" y="534661"/>
                  <a:pt x="1288200" y="534661"/>
                  <a:pt x="1293212" y="534661"/>
                </a:cubicBezTo>
                <a:lnTo>
                  <a:pt x="1293212" y="532991"/>
                </a:lnTo>
                <a:cubicBezTo>
                  <a:pt x="1288200" y="532991"/>
                  <a:pt x="1283188" y="531320"/>
                  <a:pt x="1281517" y="527978"/>
                </a:cubicBezTo>
                <a:cubicBezTo>
                  <a:pt x="1288200" y="517953"/>
                  <a:pt x="1298225" y="521295"/>
                  <a:pt x="1308250" y="521295"/>
                </a:cubicBezTo>
                <a:cubicBezTo>
                  <a:pt x="1308250" y="519624"/>
                  <a:pt x="1308250" y="516282"/>
                  <a:pt x="1306579" y="514612"/>
                </a:cubicBezTo>
                <a:cubicBezTo>
                  <a:pt x="1304908" y="512941"/>
                  <a:pt x="1301566" y="509599"/>
                  <a:pt x="1304908" y="504587"/>
                </a:cubicBezTo>
                <a:cubicBezTo>
                  <a:pt x="1311591" y="502916"/>
                  <a:pt x="1316604" y="502916"/>
                  <a:pt x="1321616" y="499574"/>
                </a:cubicBezTo>
                <a:cubicBezTo>
                  <a:pt x="1321616" y="494562"/>
                  <a:pt x="1321616" y="492891"/>
                  <a:pt x="1321616" y="487879"/>
                </a:cubicBezTo>
                <a:cubicBezTo>
                  <a:pt x="1319945" y="487879"/>
                  <a:pt x="1316604" y="487879"/>
                  <a:pt x="1314933" y="487879"/>
                </a:cubicBezTo>
                <a:cubicBezTo>
                  <a:pt x="1314933" y="489549"/>
                  <a:pt x="1316604" y="492891"/>
                  <a:pt x="1316604" y="494562"/>
                </a:cubicBezTo>
                <a:cubicBezTo>
                  <a:pt x="1314933" y="496233"/>
                  <a:pt x="1314933" y="496233"/>
                  <a:pt x="1314933" y="496233"/>
                </a:cubicBezTo>
                <a:cubicBezTo>
                  <a:pt x="1308250" y="494562"/>
                  <a:pt x="1303237" y="494562"/>
                  <a:pt x="1301566" y="492891"/>
                </a:cubicBezTo>
                <a:cubicBezTo>
                  <a:pt x="1301566" y="491220"/>
                  <a:pt x="1301566" y="487879"/>
                  <a:pt x="1301566" y="486208"/>
                </a:cubicBezTo>
                <a:cubicBezTo>
                  <a:pt x="1303237" y="486208"/>
                  <a:pt x="1308250" y="484537"/>
                  <a:pt x="1311591" y="484537"/>
                </a:cubicBezTo>
                <a:cubicBezTo>
                  <a:pt x="1311591" y="479524"/>
                  <a:pt x="1316604" y="479524"/>
                  <a:pt x="1318275" y="479524"/>
                </a:cubicBezTo>
                <a:cubicBezTo>
                  <a:pt x="1319945" y="477854"/>
                  <a:pt x="1323287" y="477854"/>
                  <a:pt x="1328300" y="474512"/>
                </a:cubicBezTo>
                <a:cubicBezTo>
                  <a:pt x="1328300" y="472841"/>
                  <a:pt x="1328300" y="469500"/>
                  <a:pt x="1328300" y="464487"/>
                </a:cubicBezTo>
                <a:cubicBezTo>
                  <a:pt x="1329970" y="464487"/>
                  <a:pt x="1333312" y="466158"/>
                  <a:pt x="1334983" y="466158"/>
                </a:cubicBezTo>
                <a:cubicBezTo>
                  <a:pt x="1339995" y="459475"/>
                  <a:pt x="1350020" y="461145"/>
                  <a:pt x="1356703" y="461145"/>
                </a:cubicBezTo>
                <a:cubicBezTo>
                  <a:pt x="1366728" y="467829"/>
                  <a:pt x="1373412" y="461145"/>
                  <a:pt x="1378424" y="454462"/>
                </a:cubicBezTo>
                <a:cubicBezTo>
                  <a:pt x="1378424" y="452791"/>
                  <a:pt x="1378424" y="452791"/>
                  <a:pt x="1378424" y="452791"/>
                </a:cubicBezTo>
                <a:cubicBezTo>
                  <a:pt x="1376753" y="451121"/>
                  <a:pt x="1368399" y="451121"/>
                  <a:pt x="1371741" y="442766"/>
                </a:cubicBezTo>
                <a:cubicBezTo>
                  <a:pt x="1376753" y="442766"/>
                  <a:pt x="1383437" y="442766"/>
                  <a:pt x="1388449" y="437754"/>
                </a:cubicBezTo>
                <a:cubicBezTo>
                  <a:pt x="1388449" y="436083"/>
                  <a:pt x="1390120" y="436083"/>
                  <a:pt x="1393461" y="436083"/>
                </a:cubicBezTo>
                <a:cubicBezTo>
                  <a:pt x="1398474" y="436083"/>
                  <a:pt x="1403486" y="441096"/>
                  <a:pt x="1408499" y="434412"/>
                </a:cubicBezTo>
                <a:cubicBezTo>
                  <a:pt x="1410170" y="429400"/>
                  <a:pt x="1418524" y="432742"/>
                  <a:pt x="1420194" y="427729"/>
                </a:cubicBezTo>
                <a:cubicBezTo>
                  <a:pt x="1421865" y="422717"/>
                  <a:pt x="1426878" y="422717"/>
                  <a:pt x="1431890" y="426058"/>
                </a:cubicBezTo>
                <a:cubicBezTo>
                  <a:pt x="1436903" y="427729"/>
                  <a:pt x="1438573" y="426058"/>
                  <a:pt x="1443586" y="424387"/>
                </a:cubicBezTo>
                <a:cubicBezTo>
                  <a:pt x="1453611" y="419375"/>
                  <a:pt x="1465306" y="417704"/>
                  <a:pt x="1475331" y="414363"/>
                </a:cubicBezTo>
                <a:cubicBezTo>
                  <a:pt x="1477002" y="414363"/>
                  <a:pt x="1480344" y="414363"/>
                  <a:pt x="1485356" y="412692"/>
                </a:cubicBezTo>
                <a:cubicBezTo>
                  <a:pt x="1487027" y="414363"/>
                  <a:pt x="1490369" y="417704"/>
                  <a:pt x="1492040" y="422717"/>
                </a:cubicBezTo>
                <a:cubicBezTo>
                  <a:pt x="1497052" y="416033"/>
                  <a:pt x="1497052" y="422717"/>
                  <a:pt x="1498723" y="424387"/>
                </a:cubicBezTo>
                <a:cubicBezTo>
                  <a:pt x="1492040" y="422717"/>
                  <a:pt x="1487027" y="431071"/>
                  <a:pt x="1478673" y="426058"/>
                </a:cubicBezTo>
                <a:cubicBezTo>
                  <a:pt x="1478673" y="426058"/>
                  <a:pt x="1478673" y="427729"/>
                  <a:pt x="1478673" y="431071"/>
                </a:cubicBezTo>
                <a:cubicBezTo>
                  <a:pt x="1483686" y="431071"/>
                  <a:pt x="1485356" y="432742"/>
                  <a:pt x="1488698" y="431071"/>
                </a:cubicBezTo>
                <a:cubicBezTo>
                  <a:pt x="1493710" y="429400"/>
                  <a:pt x="1495381" y="429400"/>
                  <a:pt x="1495381" y="436083"/>
                </a:cubicBezTo>
                <a:cubicBezTo>
                  <a:pt x="1495381" y="436083"/>
                  <a:pt x="1495381" y="437754"/>
                  <a:pt x="1495381" y="441096"/>
                </a:cubicBezTo>
                <a:cubicBezTo>
                  <a:pt x="1497052" y="439425"/>
                  <a:pt x="1500394" y="439425"/>
                  <a:pt x="1500394" y="436083"/>
                </a:cubicBezTo>
                <a:cubicBezTo>
                  <a:pt x="1502065" y="434412"/>
                  <a:pt x="1505406" y="431071"/>
                  <a:pt x="1507077" y="429400"/>
                </a:cubicBezTo>
                <a:cubicBezTo>
                  <a:pt x="1508748" y="427729"/>
                  <a:pt x="1512089" y="424387"/>
                  <a:pt x="1507077" y="422717"/>
                </a:cubicBezTo>
                <a:cubicBezTo>
                  <a:pt x="1512089" y="416033"/>
                  <a:pt x="1518773" y="417704"/>
                  <a:pt x="1523785" y="417704"/>
                </a:cubicBezTo>
                <a:cubicBezTo>
                  <a:pt x="1528798" y="416033"/>
                  <a:pt x="1533810" y="417704"/>
                  <a:pt x="1533810" y="422717"/>
                </a:cubicBezTo>
                <a:cubicBezTo>
                  <a:pt x="1533810" y="424387"/>
                  <a:pt x="1532139" y="427729"/>
                  <a:pt x="1532139" y="432742"/>
                </a:cubicBezTo>
                <a:cubicBezTo>
                  <a:pt x="1538822" y="432742"/>
                  <a:pt x="1547177" y="426058"/>
                  <a:pt x="1552189" y="434412"/>
                </a:cubicBezTo>
                <a:cubicBezTo>
                  <a:pt x="1552189" y="439425"/>
                  <a:pt x="1552189" y="444437"/>
                  <a:pt x="1550518" y="451121"/>
                </a:cubicBezTo>
                <a:cubicBezTo>
                  <a:pt x="1560543" y="451121"/>
                  <a:pt x="1572239" y="446108"/>
                  <a:pt x="1577251" y="462816"/>
                </a:cubicBezTo>
                <a:cubicBezTo>
                  <a:pt x="1575580" y="464487"/>
                  <a:pt x="1572239" y="467829"/>
                  <a:pt x="1567226" y="472841"/>
                </a:cubicBezTo>
                <a:cubicBezTo>
                  <a:pt x="1577251" y="474512"/>
                  <a:pt x="1582264" y="477854"/>
                  <a:pt x="1588947" y="479524"/>
                </a:cubicBezTo>
                <a:cubicBezTo>
                  <a:pt x="1582264" y="484537"/>
                  <a:pt x="1582264" y="484537"/>
                  <a:pt x="1568897" y="484537"/>
                </a:cubicBezTo>
                <a:cubicBezTo>
                  <a:pt x="1573910" y="484537"/>
                  <a:pt x="1573910" y="486208"/>
                  <a:pt x="1575580" y="486208"/>
                </a:cubicBezTo>
                <a:cubicBezTo>
                  <a:pt x="1577251" y="487879"/>
                  <a:pt x="1580593" y="487879"/>
                  <a:pt x="1582264" y="491220"/>
                </a:cubicBezTo>
                <a:cubicBezTo>
                  <a:pt x="1582264" y="492891"/>
                  <a:pt x="1580593" y="496233"/>
                  <a:pt x="1580593" y="497903"/>
                </a:cubicBezTo>
                <a:cubicBezTo>
                  <a:pt x="1587276" y="497903"/>
                  <a:pt x="1592289" y="497903"/>
                  <a:pt x="1600643" y="496233"/>
                </a:cubicBezTo>
                <a:cubicBezTo>
                  <a:pt x="1598972" y="501245"/>
                  <a:pt x="1598972" y="502916"/>
                  <a:pt x="1595630" y="507928"/>
                </a:cubicBezTo>
                <a:cubicBezTo>
                  <a:pt x="1597301" y="507928"/>
                  <a:pt x="1600643" y="509599"/>
                  <a:pt x="1600643" y="509599"/>
                </a:cubicBezTo>
                <a:cubicBezTo>
                  <a:pt x="1605655" y="504587"/>
                  <a:pt x="1610668" y="509599"/>
                  <a:pt x="1615680" y="507928"/>
                </a:cubicBezTo>
                <a:cubicBezTo>
                  <a:pt x="1617351" y="512941"/>
                  <a:pt x="1622363" y="514612"/>
                  <a:pt x="1625705" y="519624"/>
                </a:cubicBezTo>
                <a:cubicBezTo>
                  <a:pt x="1624034" y="521295"/>
                  <a:pt x="1620692" y="526307"/>
                  <a:pt x="1619022" y="526307"/>
                </a:cubicBezTo>
                <a:cubicBezTo>
                  <a:pt x="1608997" y="527978"/>
                  <a:pt x="1607326" y="536332"/>
                  <a:pt x="1607326" y="546357"/>
                </a:cubicBezTo>
                <a:cubicBezTo>
                  <a:pt x="1607326" y="546357"/>
                  <a:pt x="1607326" y="548028"/>
                  <a:pt x="1607326" y="551370"/>
                </a:cubicBezTo>
                <a:cubicBezTo>
                  <a:pt x="1612338" y="556382"/>
                  <a:pt x="1617351" y="553040"/>
                  <a:pt x="1622363" y="556382"/>
                </a:cubicBezTo>
                <a:cubicBezTo>
                  <a:pt x="1624034" y="558053"/>
                  <a:pt x="1632388" y="556382"/>
                  <a:pt x="1634059" y="554711"/>
                </a:cubicBezTo>
                <a:cubicBezTo>
                  <a:pt x="1635730" y="553040"/>
                  <a:pt x="1640742" y="556382"/>
                  <a:pt x="1644084" y="554711"/>
                </a:cubicBezTo>
                <a:cubicBezTo>
                  <a:pt x="1649096" y="553040"/>
                  <a:pt x="1650767" y="554711"/>
                  <a:pt x="1655780" y="553040"/>
                </a:cubicBezTo>
                <a:cubicBezTo>
                  <a:pt x="1654109" y="559724"/>
                  <a:pt x="1650767" y="563065"/>
                  <a:pt x="1649096" y="568078"/>
                </a:cubicBezTo>
                <a:cubicBezTo>
                  <a:pt x="1647426" y="573090"/>
                  <a:pt x="1644084" y="578103"/>
                  <a:pt x="1650767" y="578103"/>
                </a:cubicBezTo>
                <a:cubicBezTo>
                  <a:pt x="1652438" y="578103"/>
                  <a:pt x="1652438" y="579773"/>
                  <a:pt x="1652438" y="583115"/>
                </a:cubicBezTo>
                <a:cubicBezTo>
                  <a:pt x="1652438" y="588128"/>
                  <a:pt x="1652438" y="589798"/>
                  <a:pt x="1652438" y="594811"/>
                </a:cubicBezTo>
                <a:cubicBezTo>
                  <a:pt x="1645755" y="596482"/>
                  <a:pt x="1637401" y="601494"/>
                  <a:pt x="1632388" y="609848"/>
                </a:cubicBezTo>
                <a:cubicBezTo>
                  <a:pt x="1634059" y="609848"/>
                  <a:pt x="1637401" y="609848"/>
                  <a:pt x="1642413" y="609848"/>
                </a:cubicBezTo>
                <a:cubicBezTo>
                  <a:pt x="1642413" y="609848"/>
                  <a:pt x="1644084" y="611519"/>
                  <a:pt x="1644084" y="614861"/>
                </a:cubicBezTo>
                <a:cubicBezTo>
                  <a:pt x="1645755" y="614861"/>
                  <a:pt x="1650767" y="613190"/>
                  <a:pt x="1654109" y="613190"/>
                </a:cubicBezTo>
                <a:cubicBezTo>
                  <a:pt x="1654109" y="613190"/>
                  <a:pt x="1655780" y="613190"/>
                  <a:pt x="1659121" y="613190"/>
                </a:cubicBezTo>
                <a:cubicBezTo>
                  <a:pt x="1659121" y="614861"/>
                  <a:pt x="1659121" y="618202"/>
                  <a:pt x="1659121" y="619873"/>
                </a:cubicBezTo>
                <a:cubicBezTo>
                  <a:pt x="1654109" y="624886"/>
                  <a:pt x="1649096" y="626556"/>
                  <a:pt x="1644084" y="629898"/>
                </a:cubicBezTo>
                <a:cubicBezTo>
                  <a:pt x="1645755" y="629898"/>
                  <a:pt x="1645755" y="631569"/>
                  <a:pt x="1645755" y="631569"/>
                </a:cubicBezTo>
                <a:cubicBezTo>
                  <a:pt x="1647426" y="633240"/>
                  <a:pt x="1647426" y="638252"/>
                  <a:pt x="1647426" y="641594"/>
                </a:cubicBezTo>
                <a:cubicBezTo>
                  <a:pt x="1642413" y="643265"/>
                  <a:pt x="1640742" y="646606"/>
                  <a:pt x="1637401" y="648277"/>
                </a:cubicBezTo>
                <a:cubicBezTo>
                  <a:pt x="1639071" y="649948"/>
                  <a:pt x="1639071" y="653289"/>
                  <a:pt x="1639071" y="653289"/>
                </a:cubicBezTo>
                <a:cubicBezTo>
                  <a:pt x="1645755" y="653289"/>
                  <a:pt x="1650767" y="658302"/>
                  <a:pt x="1659121" y="658302"/>
                </a:cubicBezTo>
                <a:cubicBezTo>
                  <a:pt x="1664134" y="658302"/>
                  <a:pt x="1669146" y="663314"/>
                  <a:pt x="1669146" y="669998"/>
                </a:cubicBezTo>
                <a:cubicBezTo>
                  <a:pt x="1657450" y="671668"/>
                  <a:pt x="1647426" y="671668"/>
                  <a:pt x="1637401" y="680022"/>
                </a:cubicBezTo>
                <a:cubicBezTo>
                  <a:pt x="1644084" y="675010"/>
                  <a:pt x="1649096" y="676681"/>
                  <a:pt x="1654109" y="671668"/>
                </a:cubicBezTo>
                <a:close/>
                <a:moveTo>
                  <a:pt x="2544654" y="671668"/>
                </a:moveTo>
                <a:cubicBezTo>
                  <a:pt x="2549667" y="673339"/>
                  <a:pt x="2556350" y="673339"/>
                  <a:pt x="2561363" y="676681"/>
                </a:cubicBezTo>
                <a:cubicBezTo>
                  <a:pt x="2559692" y="678352"/>
                  <a:pt x="2556350" y="681693"/>
                  <a:pt x="2554679" y="681693"/>
                </a:cubicBezTo>
                <a:cubicBezTo>
                  <a:pt x="2553008" y="681693"/>
                  <a:pt x="2549667" y="681693"/>
                  <a:pt x="2547996" y="681693"/>
                </a:cubicBezTo>
                <a:cubicBezTo>
                  <a:pt x="2546325" y="681693"/>
                  <a:pt x="2542983" y="686706"/>
                  <a:pt x="2541313" y="681693"/>
                </a:cubicBezTo>
                <a:cubicBezTo>
                  <a:pt x="2541313" y="683364"/>
                  <a:pt x="2541313" y="683364"/>
                  <a:pt x="2541313" y="683364"/>
                </a:cubicBezTo>
                <a:cubicBezTo>
                  <a:pt x="2541313" y="690047"/>
                  <a:pt x="2546325" y="685035"/>
                  <a:pt x="2547996" y="688377"/>
                </a:cubicBezTo>
                <a:cubicBezTo>
                  <a:pt x="2553008" y="690047"/>
                  <a:pt x="2558021" y="693389"/>
                  <a:pt x="2559692" y="698401"/>
                </a:cubicBezTo>
                <a:cubicBezTo>
                  <a:pt x="2558021" y="698401"/>
                  <a:pt x="2554679" y="698401"/>
                  <a:pt x="2549667" y="696731"/>
                </a:cubicBezTo>
                <a:cubicBezTo>
                  <a:pt x="2544654" y="706756"/>
                  <a:pt x="2534629" y="711768"/>
                  <a:pt x="2527946" y="716780"/>
                </a:cubicBezTo>
                <a:cubicBezTo>
                  <a:pt x="2522934" y="718451"/>
                  <a:pt x="2526275" y="721793"/>
                  <a:pt x="2526275" y="726805"/>
                </a:cubicBezTo>
                <a:cubicBezTo>
                  <a:pt x="2531288" y="726805"/>
                  <a:pt x="2532959" y="721793"/>
                  <a:pt x="2536300" y="721793"/>
                </a:cubicBezTo>
                <a:cubicBezTo>
                  <a:pt x="2537971" y="721793"/>
                  <a:pt x="2542983" y="721793"/>
                  <a:pt x="2546325" y="721793"/>
                </a:cubicBezTo>
                <a:cubicBezTo>
                  <a:pt x="2547996" y="721793"/>
                  <a:pt x="2547996" y="723464"/>
                  <a:pt x="2547996" y="723464"/>
                </a:cubicBezTo>
                <a:cubicBezTo>
                  <a:pt x="2547996" y="725135"/>
                  <a:pt x="2547996" y="728476"/>
                  <a:pt x="2547996" y="733489"/>
                </a:cubicBezTo>
                <a:cubicBezTo>
                  <a:pt x="2542983" y="733489"/>
                  <a:pt x="2537971" y="728476"/>
                  <a:pt x="2532959" y="733489"/>
                </a:cubicBezTo>
                <a:lnTo>
                  <a:pt x="2531288" y="735159"/>
                </a:lnTo>
                <a:cubicBezTo>
                  <a:pt x="2531288" y="745184"/>
                  <a:pt x="2521263" y="746855"/>
                  <a:pt x="2519592" y="751868"/>
                </a:cubicBezTo>
                <a:cubicBezTo>
                  <a:pt x="2517921" y="750197"/>
                  <a:pt x="2514580" y="746855"/>
                  <a:pt x="2512909" y="745184"/>
                </a:cubicBezTo>
                <a:cubicBezTo>
                  <a:pt x="2512909" y="740172"/>
                  <a:pt x="2514580" y="738501"/>
                  <a:pt x="2514580" y="735159"/>
                </a:cubicBezTo>
                <a:cubicBezTo>
                  <a:pt x="2509567" y="730147"/>
                  <a:pt x="2504555" y="733489"/>
                  <a:pt x="2504555" y="736830"/>
                </a:cubicBezTo>
                <a:cubicBezTo>
                  <a:pt x="2502884" y="738501"/>
                  <a:pt x="2506226" y="741843"/>
                  <a:pt x="2504555" y="746855"/>
                </a:cubicBezTo>
                <a:cubicBezTo>
                  <a:pt x="2497871" y="745184"/>
                  <a:pt x="2492859" y="745184"/>
                  <a:pt x="2484505" y="741843"/>
                </a:cubicBezTo>
                <a:cubicBezTo>
                  <a:pt x="2486176" y="746855"/>
                  <a:pt x="2486176" y="746855"/>
                  <a:pt x="2489517" y="748526"/>
                </a:cubicBezTo>
                <a:cubicBezTo>
                  <a:pt x="2491188" y="750197"/>
                  <a:pt x="2496201" y="755209"/>
                  <a:pt x="2501213" y="760222"/>
                </a:cubicBezTo>
                <a:cubicBezTo>
                  <a:pt x="2501213" y="760222"/>
                  <a:pt x="2502884" y="760222"/>
                  <a:pt x="2506226" y="760222"/>
                </a:cubicBezTo>
                <a:cubicBezTo>
                  <a:pt x="2507896" y="765234"/>
                  <a:pt x="2511238" y="766905"/>
                  <a:pt x="2512909" y="771917"/>
                </a:cubicBezTo>
                <a:cubicBezTo>
                  <a:pt x="2507896" y="771917"/>
                  <a:pt x="2506226" y="771917"/>
                  <a:pt x="2501213" y="771917"/>
                </a:cubicBezTo>
                <a:cubicBezTo>
                  <a:pt x="2502884" y="776930"/>
                  <a:pt x="2502884" y="778601"/>
                  <a:pt x="2506226" y="781942"/>
                </a:cubicBezTo>
                <a:cubicBezTo>
                  <a:pt x="2506226" y="783613"/>
                  <a:pt x="2506226" y="783613"/>
                  <a:pt x="2504555" y="786955"/>
                </a:cubicBezTo>
                <a:cubicBezTo>
                  <a:pt x="2502884" y="786955"/>
                  <a:pt x="2502884" y="785284"/>
                  <a:pt x="2499542" y="785284"/>
                </a:cubicBezTo>
                <a:cubicBezTo>
                  <a:pt x="2499542" y="785284"/>
                  <a:pt x="2497871" y="786955"/>
                  <a:pt x="2494530" y="790296"/>
                </a:cubicBezTo>
                <a:cubicBezTo>
                  <a:pt x="2494530" y="791967"/>
                  <a:pt x="2496201" y="795309"/>
                  <a:pt x="2499542" y="795309"/>
                </a:cubicBezTo>
                <a:cubicBezTo>
                  <a:pt x="2501213" y="795309"/>
                  <a:pt x="2504555" y="796980"/>
                  <a:pt x="2501213" y="800321"/>
                </a:cubicBezTo>
                <a:cubicBezTo>
                  <a:pt x="2501213" y="801992"/>
                  <a:pt x="2499542" y="801992"/>
                  <a:pt x="2496201" y="801992"/>
                </a:cubicBezTo>
                <a:lnTo>
                  <a:pt x="2494530" y="801992"/>
                </a:lnTo>
                <a:cubicBezTo>
                  <a:pt x="2492859" y="800321"/>
                  <a:pt x="2489517" y="795309"/>
                  <a:pt x="2484505" y="796980"/>
                </a:cubicBezTo>
                <a:cubicBezTo>
                  <a:pt x="2474480" y="801992"/>
                  <a:pt x="2474480" y="801992"/>
                  <a:pt x="2469468" y="812017"/>
                </a:cubicBezTo>
                <a:cubicBezTo>
                  <a:pt x="2467797" y="813688"/>
                  <a:pt x="2467797" y="817029"/>
                  <a:pt x="2464455" y="823713"/>
                </a:cubicBezTo>
                <a:cubicBezTo>
                  <a:pt x="2469468" y="822042"/>
                  <a:pt x="2471138" y="822042"/>
                  <a:pt x="2474480" y="818700"/>
                </a:cubicBezTo>
                <a:cubicBezTo>
                  <a:pt x="2474480" y="823713"/>
                  <a:pt x="2472809" y="823713"/>
                  <a:pt x="2472809" y="825384"/>
                </a:cubicBezTo>
                <a:cubicBezTo>
                  <a:pt x="2471138" y="825384"/>
                  <a:pt x="2467797" y="825384"/>
                  <a:pt x="2467797" y="827054"/>
                </a:cubicBezTo>
                <a:cubicBezTo>
                  <a:pt x="2467797" y="828725"/>
                  <a:pt x="2467797" y="833738"/>
                  <a:pt x="2466126" y="833738"/>
                </a:cubicBezTo>
                <a:cubicBezTo>
                  <a:pt x="2464455" y="835408"/>
                  <a:pt x="2459443" y="835408"/>
                  <a:pt x="2456101" y="835408"/>
                </a:cubicBezTo>
                <a:lnTo>
                  <a:pt x="2454430" y="835408"/>
                </a:lnTo>
                <a:cubicBezTo>
                  <a:pt x="2449418" y="828725"/>
                  <a:pt x="2442734" y="830396"/>
                  <a:pt x="2437722" y="830396"/>
                </a:cubicBezTo>
                <a:cubicBezTo>
                  <a:pt x="2436051" y="835408"/>
                  <a:pt x="2432710" y="837079"/>
                  <a:pt x="2427697" y="842092"/>
                </a:cubicBezTo>
                <a:cubicBezTo>
                  <a:pt x="2429368" y="842092"/>
                  <a:pt x="2432710" y="843763"/>
                  <a:pt x="2434380" y="843763"/>
                </a:cubicBezTo>
                <a:lnTo>
                  <a:pt x="2436051" y="842092"/>
                </a:lnTo>
                <a:cubicBezTo>
                  <a:pt x="2437722" y="847104"/>
                  <a:pt x="2437722" y="852117"/>
                  <a:pt x="2434380" y="853787"/>
                </a:cubicBezTo>
                <a:cubicBezTo>
                  <a:pt x="2432710" y="855458"/>
                  <a:pt x="2427697" y="852117"/>
                  <a:pt x="2424356" y="852117"/>
                </a:cubicBezTo>
                <a:cubicBezTo>
                  <a:pt x="2422685" y="853787"/>
                  <a:pt x="2422685" y="858800"/>
                  <a:pt x="2422685" y="862142"/>
                </a:cubicBezTo>
                <a:cubicBezTo>
                  <a:pt x="2421014" y="862142"/>
                  <a:pt x="2417672" y="862142"/>
                  <a:pt x="2417672" y="862142"/>
                </a:cubicBezTo>
                <a:cubicBezTo>
                  <a:pt x="2416002" y="857129"/>
                  <a:pt x="2410989" y="855458"/>
                  <a:pt x="2407647" y="852117"/>
                </a:cubicBezTo>
                <a:cubicBezTo>
                  <a:pt x="2400964" y="847104"/>
                  <a:pt x="2395952" y="850446"/>
                  <a:pt x="2390939" y="852117"/>
                </a:cubicBezTo>
                <a:cubicBezTo>
                  <a:pt x="2389268" y="852117"/>
                  <a:pt x="2385927" y="853787"/>
                  <a:pt x="2384256" y="853787"/>
                </a:cubicBezTo>
                <a:cubicBezTo>
                  <a:pt x="2372560" y="852117"/>
                  <a:pt x="2372560" y="852117"/>
                  <a:pt x="2367548" y="860471"/>
                </a:cubicBezTo>
                <a:cubicBezTo>
                  <a:pt x="2367548" y="862142"/>
                  <a:pt x="2365877" y="865483"/>
                  <a:pt x="2362535" y="867154"/>
                </a:cubicBezTo>
                <a:cubicBezTo>
                  <a:pt x="2360865" y="862142"/>
                  <a:pt x="2357523" y="860471"/>
                  <a:pt x="2355852" y="855458"/>
                </a:cubicBezTo>
                <a:lnTo>
                  <a:pt x="2354181" y="855458"/>
                </a:lnTo>
                <a:cubicBezTo>
                  <a:pt x="2352510" y="857129"/>
                  <a:pt x="2347498" y="862142"/>
                  <a:pt x="2342485" y="857129"/>
                </a:cubicBezTo>
                <a:cubicBezTo>
                  <a:pt x="2342485" y="857129"/>
                  <a:pt x="2337473" y="858800"/>
                  <a:pt x="2335802" y="862142"/>
                </a:cubicBezTo>
                <a:cubicBezTo>
                  <a:pt x="2334131" y="857129"/>
                  <a:pt x="2330790" y="855458"/>
                  <a:pt x="2329119" y="850446"/>
                </a:cubicBezTo>
                <a:cubicBezTo>
                  <a:pt x="2327448" y="852117"/>
                  <a:pt x="2319094" y="852117"/>
                  <a:pt x="2324107" y="860471"/>
                </a:cubicBezTo>
                <a:cubicBezTo>
                  <a:pt x="2325777" y="862142"/>
                  <a:pt x="2324107" y="865483"/>
                  <a:pt x="2324107" y="865483"/>
                </a:cubicBezTo>
                <a:cubicBezTo>
                  <a:pt x="2322436" y="865483"/>
                  <a:pt x="2322436" y="867154"/>
                  <a:pt x="2319094" y="867154"/>
                </a:cubicBezTo>
                <a:cubicBezTo>
                  <a:pt x="2312411" y="867154"/>
                  <a:pt x="2309069" y="878850"/>
                  <a:pt x="2299044" y="872166"/>
                </a:cubicBezTo>
                <a:cubicBezTo>
                  <a:pt x="2299044" y="870496"/>
                  <a:pt x="2300715" y="867154"/>
                  <a:pt x="2304057" y="865483"/>
                </a:cubicBezTo>
                <a:cubicBezTo>
                  <a:pt x="2297373" y="865483"/>
                  <a:pt x="2297373" y="865483"/>
                  <a:pt x="2292361" y="875508"/>
                </a:cubicBezTo>
                <a:cubicBezTo>
                  <a:pt x="2277324" y="870496"/>
                  <a:pt x="2290690" y="858800"/>
                  <a:pt x="2287348" y="848775"/>
                </a:cubicBezTo>
                <a:cubicBezTo>
                  <a:pt x="2280665" y="853787"/>
                  <a:pt x="2275653" y="855458"/>
                  <a:pt x="2267299" y="860471"/>
                </a:cubicBezTo>
                <a:cubicBezTo>
                  <a:pt x="2265628" y="860471"/>
                  <a:pt x="2265628" y="858800"/>
                  <a:pt x="2262286" y="855458"/>
                </a:cubicBezTo>
                <a:cubicBezTo>
                  <a:pt x="2260615" y="860471"/>
                  <a:pt x="2257274" y="862142"/>
                  <a:pt x="2252261" y="870496"/>
                </a:cubicBezTo>
                <a:cubicBezTo>
                  <a:pt x="2253932" y="860471"/>
                  <a:pt x="2252261" y="853787"/>
                  <a:pt x="2245578" y="848775"/>
                </a:cubicBezTo>
                <a:cubicBezTo>
                  <a:pt x="2243907" y="850446"/>
                  <a:pt x="2240566" y="855458"/>
                  <a:pt x="2235553" y="855458"/>
                </a:cubicBezTo>
                <a:cubicBezTo>
                  <a:pt x="2228870" y="857129"/>
                  <a:pt x="2223858" y="855458"/>
                  <a:pt x="2215503" y="853787"/>
                </a:cubicBezTo>
                <a:cubicBezTo>
                  <a:pt x="2213833" y="853787"/>
                  <a:pt x="2213833" y="852117"/>
                  <a:pt x="2210491" y="848775"/>
                </a:cubicBezTo>
                <a:cubicBezTo>
                  <a:pt x="2210491" y="847104"/>
                  <a:pt x="2208820" y="843763"/>
                  <a:pt x="2208820" y="842092"/>
                </a:cubicBezTo>
                <a:cubicBezTo>
                  <a:pt x="2207149" y="837079"/>
                  <a:pt x="2203808" y="832067"/>
                  <a:pt x="2197124" y="832067"/>
                </a:cubicBezTo>
                <a:cubicBezTo>
                  <a:pt x="2195453" y="832067"/>
                  <a:pt x="2192112" y="830396"/>
                  <a:pt x="2192112" y="827054"/>
                </a:cubicBezTo>
                <a:cubicBezTo>
                  <a:pt x="2190441" y="822042"/>
                  <a:pt x="2182087" y="822042"/>
                  <a:pt x="2187099" y="815359"/>
                </a:cubicBezTo>
                <a:cubicBezTo>
                  <a:pt x="2188770" y="813688"/>
                  <a:pt x="2192112" y="813688"/>
                  <a:pt x="2197124" y="810346"/>
                </a:cubicBezTo>
                <a:cubicBezTo>
                  <a:pt x="2195453" y="805334"/>
                  <a:pt x="2192112" y="800321"/>
                  <a:pt x="2190441" y="793638"/>
                </a:cubicBezTo>
                <a:cubicBezTo>
                  <a:pt x="2188770" y="798650"/>
                  <a:pt x="2185429" y="800321"/>
                  <a:pt x="2183758" y="803663"/>
                </a:cubicBezTo>
                <a:cubicBezTo>
                  <a:pt x="2182087" y="801992"/>
                  <a:pt x="2182087" y="798650"/>
                  <a:pt x="2178745" y="796980"/>
                </a:cubicBezTo>
                <a:cubicBezTo>
                  <a:pt x="2173733" y="795309"/>
                  <a:pt x="2173733" y="803663"/>
                  <a:pt x="2168721" y="801992"/>
                </a:cubicBezTo>
                <a:cubicBezTo>
                  <a:pt x="2167050" y="800321"/>
                  <a:pt x="2162037" y="800321"/>
                  <a:pt x="2158696" y="800321"/>
                </a:cubicBezTo>
                <a:cubicBezTo>
                  <a:pt x="2158696" y="785284"/>
                  <a:pt x="2158696" y="785284"/>
                  <a:pt x="2168721" y="771917"/>
                </a:cubicBezTo>
                <a:cubicBezTo>
                  <a:pt x="2162037" y="771917"/>
                  <a:pt x="2157025" y="778601"/>
                  <a:pt x="2152012" y="770247"/>
                </a:cubicBezTo>
                <a:cubicBezTo>
                  <a:pt x="2153683" y="768576"/>
                  <a:pt x="2157025" y="765234"/>
                  <a:pt x="2158696" y="760222"/>
                </a:cubicBezTo>
                <a:cubicBezTo>
                  <a:pt x="2153683" y="760222"/>
                  <a:pt x="2152012" y="760222"/>
                  <a:pt x="2148671" y="760222"/>
                </a:cubicBezTo>
                <a:cubicBezTo>
                  <a:pt x="2145329" y="760222"/>
                  <a:pt x="2147000" y="761892"/>
                  <a:pt x="2147000" y="761892"/>
                </a:cubicBezTo>
                <a:cubicBezTo>
                  <a:pt x="2147000" y="763563"/>
                  <a:pt x="2147000" y="768576"/>
                  <a:pt x="2147000" y="771917"/>
                </a:cubicBezTo>
                <a:cubicBezTo>
                  <a:pt x="2147000" y="773588"/>
                  <a:pt x="2145329" y="778601"/>
                  <a:pt x="2140317" y="776930"/>
                </a:cubicBezTo>
                <a:cubicBezTo>
                  <a:pt x="2140317" y="771917"/>
                  <a:pt x="2141987" y="766905"/>
                  <a:pt x="2141987" y="761892"/>
                </a:cubicBezTo>
                <a:cubicBezTo>
                  <a:pt x="2136975" y="760222"/>
                  <a:pt x="2135304" y="760222"/>
                  <a:pt x="2131963" y="756880"/>
                </a:cubicBezTo>
                <a:cubicBezTo>
                  <a:pt x="2130292" y="755209"/>
                  <a:pt x="2126950" y="751868"/>
                  <a:pt x="2121938" y="750197"/>
                </a:cubicBezTo>
                <a:cubicBezTo>
                  <a:pt x="2121938" y="748526"/>
                  <a:pt x="2123608" y="743514"/>
                  <a:pt x="2126950" y="743514"/>
                </a:cubicBezTo>
                <a:cubicBezTo>
                  <a:pt x="2128621" y="743514"/>
                  <a:pt x="2131963" y="741843"/>
                  <a:pt x="2133633" y="738501"/>
                </a:cubicBezTo>
                <a:cubicBezTo>
                  <a:pt x="2133633" y="736830"/>
                  <a:pt x="2133633" y="731818"/>
                  <a:pt x="2131963" y="728476"/>
                </a:cubicBezTo>
                <a:cubicBezTo>
                  <a:pt x="2131963" y="728476"/>
                  <a:pt x="2131963" y="726805"/>
                  <a:pt x="2133633" y="723464"/>
                </a:cubicBezTo>
                <a:cubicBezTo>
                  <a:pt x="2128621" y="725135"/>
                  <a:pt x="2123608" y="725135"/>
                  <a:pt x="2118596" y="728476"/>
                </a:cubicBezTo>
                <a:cubicBezTo>
                  <a:pt x="2118596" y="721793"/>
                  <a:pt x="2118596" y="713439"/>
                  <a:pt x="2118596" y="708426"/>
                </a:cubicBezTo>
                <a:cubicBezTo>
                  <a:pt x="2128621" y="706756"/>
                  <a:pt x="2133633" y="708426"/>
                  <a:pt x="2138646" y="720122"/>
                </a:cubicBezTo>
                <a:cubicBezTo>
                  <a:pt x="2140317" y="710097"/>
                  <a:pt x="2140317" y="703414"/>
                  <a:pt x="2133633" y="696731"/>
                </a:cubicBezTo>
                <a:cubicBezTo>
                  <a:pt x="2126950" y="691718"/>
                  <a:pt x="2126950" y="691718"/>
                  <a:pt x="2118596" y="696731"/>
                </a:cubicBezTo>
                <a:cubicBezTo>
                  <a:pt x="2116925" y="696731"/>
                  <a:pt x="2116925" y="696731"/>
                  <a:pt x="2113584" y="698401"/>
                </a:cubicBezTo>
                <a:cubicBezTo>
                  <a:pt x="2111913" y="696731"/>
                  <a:pt x="2108571" y="693389"/>
                  <a:pt x="2111913" y="691718"/>
                </a:cubicBezTo>
                <a:cubicBezTo>
                  <a:pt x="2111913" y="686706"/>
                  <a:pt x="2111913" y="681693"/>
                  <a:pt x="2113584" y="680022"/>
                </a:cubicBezTo>
                <a:cubicBezTo>
                  <a:pt x="2118596" y="675010"/>
                  <a:pt x="2115254" y="668327"/>
                  <a:pt x="2120267" y="663314"/>
                </a:cubicBezTo>
                <a:cubicBezTo>
                  <a:pt x="2121938" y="661643"/>
                  <a:pt x="2125279" y="656631"/>
                  <a:pt x="2126950" y="653289"/>
                </a:cubicBezTo>
                <a:cubicBezTo>
                  <a:pt x="2125279" y="653289"/>
                  <a:pt x="2121938" y="653289"/>
                  <a:pt x="2120267" y="653289"/>
                </a:cubicBezTo>
                <a:cubicBezTo>
                  <a:pt x="2120267" y="651619"/>
                  <a:pt x="2120267" y="651619"/>
                  <a:pt x="2120267" y="648277"/>
                </a:cubicBezTo>
                <a:cubicBezTo>
                  <a:pt x="2121938" y="648277"/>
                  <a:pt x="2125279" y="648277"/>
                  <a:pt x="2130292" y="648277"/>
                </a:cubicBezTo>
                <a:cubicBezTo>
                  <a:pt x="2135304" y="643265"/>
                  <a:pt x="2136975" y="636581"/>
                  <a:pt x="2141987" y="626556"/>
                </a:cubicBezTo>
                <a:cubicBezTo>
                  <a:pt x="2136975" y="628227"/>
                  <a:pt x="2135304" y="628227"/>
                  <a:pt x="2130292" y="628227"/>
                </a:cubicBezTo>
                <a:cubicBezTo>
                  <a:pt x="2130292" y="623215"/>
                  <a:pt x="2130292" y="621544"/>
                  <a:pt x="2128621" y="616531"/>
                </a:cubicBezTo>
                <a:cubicBezTo>
                  <a:pt x="2130292" y="614861"/>
                  <a:pt x="2133633" y="614861"/>
                  <a:pt x="2138646" y="614861"/>
                </a:cubicBezTo>
                <a:cubicBezTo>
                  <a:pt x="2138646" y="609848"/>
                  <a:pt x="2136975" y="603165"/>
                  <a:pt x="2143658" y="599823"/>
                </a:cubicBezTo>
                <a:cubicBezTo>
                  <a:pt x="2145329" y="588128"/>
                  <a:pt x="2148671" y="598152"/>
                  <a:pt x="2153683" y="598152"/>
                </a:cubicBezTo>
                <a:cubicBezTo>
                  <a:pt x="2155354" y="596482"/>
                  <a:pt x="2160366" y="593140"/>
                  <a:pt x="2160366" y="588128"/>
                </a:cubicBezTo>
                <a:cubicBezTo>
                  <a:pt x="2160366" y="583115"/>
                  <a:pt x="2162037" y="581444"/>
                  <a:pt x="2165379" y="573090"/>
                </a:cubicBezTo>
                <a:cubicBezTo>
                  <a:pt x="2167050" y="574761"/>
                  <a:pt x="2167050" y="578103"/>
                  <a:pt x="2170391" y="579773"/>
                </a:cubicBezTo>
                <a:cubicBezTo>
                  <a:pt x="2172062" y="579773"/>
                  <a:pt x="2175404" y="579773"/>
                  <a:pt x="2180416" y="579773"/>
                </a:cubicBezTo>
                <a:cubicBezTo>
                  <a:pt x="2180416" y="578103"/>
                  <a:pt x="2180416" y="573090"/>
                  <a:pt x="2180416" y="569749"/>
                </a:cubicBezTo>
                <a:cubicBezTo>
                  <a:pt x="2178745" y="569749"/>
                  <a:pt x="2173733" y="574761"/>
                  <a:pt x="2170391" y="569749"/>
                </a:cubicBezTo>
                <a:cubicBezTo>
                  <a:pt x="2168721" y="568078"/>
                  <a:pt x="2165379" y="568078"/>
                  <a:pt x="2163708" y="564736"/>
                </a:cubicBezTo>
                <a:cubicBezTo>
                  <a:pt x="2162037" y="563065"/>
                  <a:pt x="2158696" y="559724"/>
                  <a:pt x="2158696" y="554711"/>
                </a:cubicBezTo>
                <a:cubicBezTo>
                  <a:pt x="2163708" y="553040"/>
                  <a:pt x="2165379" y="556382"/>
                  <a:pt x="2168721" y="559724"/>
                </a:cubicBezTo>
                <a:cubicBezTo>
                  <a:pt x="2168721" y="559724"/>
                  <a:pt x="2170391" y="558053"/>
                  <a:pt x="2173733" y="558053"/>
                </a:cubicBezTo>
                <a:cubicBezTo>
                  <a:pt x="2173733" y="558053"/>
                  <a:pt x="2175404" y="558053"/>
                  <a:pt x="2178745" y="558053"/>
                </a:cubicBezTo>
                <a:cubicBezTo>
                  <a:pt x="2177075" y="556382"/>
                  <a:pt x="2177075" y="553040"/>
                  <a:pt x="2177075" y="553040"/>
                </a:cubicBezTo>
                <a:cubicBezTo>
                  <a:pt x="2170391" y="551370"/>
                  <a:pt x="2165379" y="548028"/>
                  <a:pt x="2157025" y="546357"/>
                </a:cubicBezTo>
                <a:cubicBezTo>
                  <a:pt x="2155354" y="541345"/>
                  <a:pt x="2155354" y="534661"/>
                  <a:pt x="2158696" y="531320"/>
                </a:cubicBezTo>
                <a:cubicBezTo>
                  <a:pt x="2160366" y="529649"/>
                  <a:pt x="2165379" y="531320"/>
                  <a:pt x="2168721" y="536332"/>
                </a:cubicBezTo>
                <a:cubicBezTo>
                  <a:pt x="2168721" y="536332"/>
                  <a:pt x="2167050" y="536332"/>
                  <a:pt x="2167050" y="538003"/>
                </a:cubicBezTo>
                <a:cubicBezTo>
                  <a:pt x="2168721" y="539674"/>
                  <a:pt x="2172062" y="539674"/>
                  <a:pt x="2172062" y="532991"/>
                </a:cubicBezTo>
                <a:cubicBezTo>
                  <a:pt x="2177075" y="532991"/>
                  <a:pt x="2182087" y="532991"/>
                  <a:pt x="2187099" y="532991"/>
                </a:cubicBezTo>
                <a:lnTo>
                  <a:pt x="2187099" y="531320"/>
                </a:lnTo>
                <a:cubicBezTo>
                  <a:pt x="2182087" y="531320"/>
                  <a:pt x="2177075" y="529649"/>
                  <a:pt x="2175404" y="526307"/>
                </a:cubicBezTo>
                <a:cubicBezTo>
                  <a:pt x="2182087" y="516282"/>
                  <a:pt x="2192112" y="519624"/>
                  <a:pt x="2202137" y="519624"/>
                </a:cubicBezTo>
                <a:cubicBezTo>
                  <a:pt x="2202137" y="517953"/>
                  <a:pt x="2202137" y="514612"/>
                  <a:pt x="2200466" y="512941"/>
                </a:cubicBezTo>
                <a:cubicBezTo>
                  <a:pt x="2198795" y="511270"/>
                  <a:pt x="2195453" y="507928"/>
                  <a:pt x="2198795" y="502916"/>
                </a:cubicBezTo>
                <a:cubicBezTo>
                  <a:pt x="2205478" y="501245"/>
                  <a:pt x="2210491" y="501245"/>
                  <a:pt x="2215503" y="497903"/>
                </a:cubicBezTo>
                <a:cubicBezTo>
                  <a:pt x="2215503" y="492891"/>
                  <a:pt x="2215503" y="491220"/>
                  <a:pt x="2215503" y="486208"/>
                </a:cubicBezTo>
                <a:cubicBezTo>
                  <a:pt x="2213833" y="486208"/>
                  <a:pt x="2210491" y="486208"/>
                  <a:pt x="2208820" y="486208"/>
                </a:cubicBezTo>
                <a:cubicBezTo>
                  <a:pt x="2208820" y="487879"/>
                  <a:pt x="2210491" y="491220"/>
                  <a:pt x="2210491" y="492891"/>
                </a:cubicBezTo>
                <a:cubicBezTo>
                  <a:pt x="2208820" y="494562"/>
                  <a:pt x="2208820" y="494562"/>
                  <a:pt x="2208820" y="494562"/>
                </a:cubicBezTo>
                <a:cubicBezTo>
                  <a:pt x="2207149" y="492891"/>
                  <a:pt x="2202137" y="492891"/>
                  <a:pt x="2198795" y="489549"/>
                </a:cubicBezTo>
                <a:cubicBezTo>
                  <a:pt x="2198795" y="487879"/>
                  <a:pt x="2198795" y="484537"/>
                  <a:pt x="2198795" y="482866"/>
                </a:cubicBezTo>
                <a:cubicBezTo>
                  <a:pt x="2200466" y="482866"/>
                  <a:pt x="2205478" y="481195"/>
                  <a:pt x="2208820" y="481195"/>
                </a:cubicBezTo>
                <a:cubicBezTo>
                  <a:pt x="2208820" y="476183"/>
                  <a:pt x="2213833" y="476183"/>
                  <a:pt x="2215503" y="476183"/>
                </a:cubicBezTo>
                <a:cubicBezTo>
                  <a:pt x="2217174" y="474512"/>
                  <a:pt x="2220516" y="474512"/>
                  <a:pt x="2225528" y="471170"/>
                </a:cubicBezTo>
                <a:cubicBezTo>
                  <a:pt x="2225528" y="469500"/>
                  <a:pt x="2225528" y="466158"/>
                  <a:pt x="2225528" y="461145"/>
                </a:cubicBezTo>
                <a:cubicBezTo>
                  <a:pt x="2227199" y="461145"/>
                  <a:pt x="2230541" y="462816"/>
                  <a:pt x="2232212" y="462816"/>
                </a:cubicBezTo>
                <a:cubicBezTo>
                  <a:pt x="2237224" y="456133"/>
                  <a:pt x="2247249" y="457804"/>
                  <a:pt x="2253932" y="457804"/>
                </a:cubicBezTo>
                <a:cubicBezTo>
                  <a:pt x="2263957" y="464487"/>
                  <a:pt x="2270640" y="457804"/>
                  <a:pt x="2275653" y="451121"/>
                </a:cubicBezTo>
                <a:cubicBezTo>
                  <a:pt x="2275653" y="449450"/>
                  <a:pt x="2275653" y="449450"/>
                  <a:pt x="2275653" y="449450"/>
                </a:cubicBezTo>
                <a:cubicBezTo>
                  <a:pt x="2273982" y="447779"/>
                  <a:pt x="2265628" y="447779"/>
                  <a:pt x="2268970" y="439425"/>
                </a:cubicBezTo>
                <a:cubicBezTo>
                  <a:pt x="2273982" y="439425"/>
                  <a:pt x="2280665" y="439425"/>
                  <a:pt x="2285678" y="434412"/>
                </a:cubicBezTo>
                <a:cubicBezTo>
                  <a:pt x="2285678" y="432742"/>
                  <a:pt x="2287348" y="432742"/>
                  <a:pt x="2290690" y="432742"/>
                </a:cubicBezTo>
                <a:cubicBezTo>
                  <a:pt x="2295702" y="432742"/>
                  <a:pt x="2300715" y="437754"/>
                  <a:pt x="2305728" y="431071"/>
                </a:cubicBezTo>
                <a:cubicBezTo>
                  <a:pt x="2307398" y="426058"/>
                  <a:pt x="2315753" y="429400"/>
                  <a:pt x="2317423" y="424387"/>
                </a:cubicBezTo>
                <a:cubicBezTo>
                  <a:pt x="2319094" y="419375"/>
                  <a:pt x="2324107" y="419375"/>
                  <a:pt x="2329119" y="422717"/>
                </a:cubicBezTo>
                <a:cubicBezTo>
                  <a:pt x="2334131" y="424387"/>
                  <a:pt x="2335802" y="422717"/>
                  <a:pt x="2340815" y="421046"/>
                </a:cubicBezTo>
                <a:cubicBezTo>
                  <a:pt x="2350840" y="416033"/>
                  <a:pt x="2362535" y="414363"/>
                  <a:pt x="2372560" y="411021"/>
                </a:cubicBezTo>
                <a:cubicBezTo>
                  <a:pt x="2374231" y="411021"/>
                  <a:pt x="2377573" y="411021"/>
                  <a:pt x="2382585" y="409350"/>
                </a:cubicBezTo>
                <a:cubicBezTo>
                  <a:pt x="2384256" y="411021"/>
                  <a:pt x="2387597" y="414363"/>
                  <a:pt x="2389268" y="419375"/>
                </a:cubicBezTo>
                <a:cubicBezTo>
                  <a:pt x="2394281" y="412692"/>
                  <a:pt x="2394281" y="419375"/>
                  <a:pt x="2395952" y="421046"/>
                </a:cubicBezTo>
                <a:cubicBezTo>
                  <a:pt x="2389268" y="419375"/>
                  <a:pt x="2384256" y="427729"/>
                  <a:pt x="2375902" y="422717"/>
                </a:cubicBezTo>
                <a:cubicBezTo>
                  <a:pt x="2375902" y="422717"/>
                  <a:pt x="2375902" y="424387"/>
                  <a:pt x="2375902" y="427729"/>
                </a:cubicBezTo>
                <a:cubicBezTo>
                  <a:pt x="2380914" y="427729"/>
                  <a:pt x="2382585" y="429400"/>
                  <a:pt x="2385927" y="427729"/>
                </a:cubicBezTo>
                <a:cubicBezTo>
                  <a:pt x="2390939" y="426058"/>
                  <a:pt x="2392610" y="426058"/>
                  <a:pt x="2392610" y="432742"/>
                </a:cubicBezTo>
                <a:cubicBezTo>
                  <a:pt x="2392610" y="432742"/>
                  <a:pt x="2392610" y="434412"/>
                  <a:pt x="2392610" y="437754"/>
                </a:cubicBezTo>
                <a:cubicBezTo>
                  <a:pt x="2394281" y="436083"/>
                  <a:pt x="2397622" y="436083"/>
                  <a:pt x="2397622" y="432742"/>
                </a:cubicBezTo>
                <a:cubicBezTo>
                  <a:pt x="2399293" y="431071"/>
                  <a:pt x="2402635" y="427729"/>
                  <a:pt x="2404306" y="426058"/>
                </a:cubicBezTo>
                <a:cubicBezTo>
                  <a:pt x="2405977" y="424387"/>
                  <a:pt x="2409318" y="421046"/>
                  <a:pt x="2404306" y="419375"/>
                </a:cubicBezTo>
                <a:cubicBezTo>
                  <a:pt x="2409318" y="412692"/>
                  <a:pt x="2416002" y="414363"/>
                  <a:pt x="2421014" y="414363"/>
                </a:cubicBezTo>
                <a:cubicBezTo>
                  <a:pt x="2426026" y="412692"/>
                  <a:pt x="2431039" y="414363"/>
                  <a:pt x="2431039" y="419375"/>
                </a:cubicBezTo>
                <a:cubicBezTo>
                  <a:pt x="2431039" y="421046"/>
                  <a:pt x="2429368" y="424387"/>
                  <a:pt x="2429368" y="429400"/>
                </a:cubicBezTo>
                <a:cubicBezTo>
                  <a:pt x="2436051" y="429400"/>
                  <a:pt x="2444405" y="422717"/>
                  <a:pt x="2449418" y="431071"/>
                </a:cubicBezTo>
                <a:cubicBezTo>
                  <a:pt x="2449418" y="436083"/>
                  <a:pt x="2449418" y="441096"/>
                  <a:pt x="2447747" y="447779"/>
                </a:cubicBezTo>
                <a:cubicBezTo>
                  <a:pt x="2457772" y="447779"/>
                  <a:pt x="2469468" y="442766"/>
                  <a:pt x="2474480" y="459475"/>
                </a:cubicBezTo>
                <a:cubicBezTo>
                  <a:pt x="2472809" y="461145"/>
                  <a:pt x="2469468" y="464487"/>
                  <a:pt x="2464455" y="469500"/>
                </a:cubicBezTo>
                <a:cubicBezTo>
                  <a:pt x="2474480" y="471170"/>
                  <a:pt x="2479492" y="474512"/>
                  <a:pt x="2486176" y="476183"/>
                </a:cubicBezTo>
                <a:cubicBezTo>
                  <a:pt x="2479492" y="481195"/>
                  <a:pt x="2479492" y="481195"/>
                  <a:pt x="2466126" y="481195"/>
                </a:cubicBezTo>
                <a:cubicBezTo>
                  <a:pt x="2471138" y="481195"/>
                  <a:pt x="2471138" y="482866"/>
                  <a:pt x="2472809" y="482866"/>
                </a:cubicBezTo>
                <a:cubicBezTo>
                  <a:pt x="2474480" y="484537"/>
                  <a:pt x="2477822" y="484537"/>
                  <a:pt x="2479492" y="487879"/>
                </a:cubicBezTo>
                <a:cubicBezTo>
                  <a:pt x="2479492" y="489549"/>
                  <a:pt x="2477822" y="492891"/>
                  <a:pt x="2477822" y="494562"/>
                </a:cubicBezTo>
                <a:cubicBezTo>
                  <a:pt x="2484505" y="494562"/>
                  <a:pt x="2489517" y="494562"/>
                  <a:pt x="2497871" y="492891"/>
                </a:cubicBezTo>
                <a:cubicBezTo>
                  <a:pt x="2496201" y="497903"/>
                  <a:pt x="2496201" y="499574"/>
                  <a:pt x="2492859" y="504587"/>
                </a:cubicBezTo>
                <a:cubicBezTo>
                  <a:pt x="2494530" y="504587"/>
                  <a:pt x="2497871" y="506258"/>
                  <a:pt x="2497871" y="506258"/>
                </a:cubicBezTo>
                <a:cubicBezTo>
                  <a:pt x="2502884" y="501245"/>
                  <a:pt x="2507896" y="506258"/>
                  <a:pt x="2512909" y="504587"/>
                </a:cubicBezTo>
                <a:cubicBezTo>
                  <a:pt x="2514580" y="509599"/>
                  <a:pt x="2519592" y="511270"/>
                  <a:pt x="2522934" y="516282"/>
                </a:cubicBezTo>
                <a:cubicBezTo>
                  <a:pt x="2521263" y="517953"/>
                  <a:pt x="2517921" y="522966"/>
                  <a:pt x="2516251" y="522966"/>
                </a:cubicBezTo>
                <a:cubicBezTo>
                  <a:pt x="2506226" y="524637"/>
                  <a:pt x="2504555" y="532991"/>
                  <a:pt x="2504555" y="543016"/>
                </a:cubicBezTo>
                <a:cubicBezTo>
                  <a:pt x="2504555" y="543016"/>
                  <a:pt x="2504555" y="544686"/>
                  <a:pt x="2504555" y="548028"/>
                </a:cubicBezTo>
                <a:cubicBezTo>
                  <a:pt x="2509567" y="553040"/>
                  <a:pt x="2514580" y="549699"/>
                  <a:pt x="2519592" y="553040"/>
                </a:cubicBezTo>
                <a:cubicBezTo>
                  <a:pt x="2521263" y="554711"/>
                  <a:pt x="2529617" y="553040"/>
                  <a:pt x="2531288" y="551370"/>
                </a:cubicBezTo>
                <a:cubicBezTo>
                  <a:pt x="2532959" y="549699"/>
                  <a:pt x="2537971" y="553040"/>
                  <a:pt x="2541313" y="551370"/>
                </a:cubicBezTo>
                <a:cubicBezTo>
                  <a:pt x="2546325" y="549699"/>
                  <a:pt x="2547996" y="551370"/>
                  <a:pt x="2553008" y="549699"/>
                </a:cubicBezTo>
                <a:cubicBezTo>
                  <a:pt x="2551338" y="556382"/>
                  <a:pt x="2547996" y="559724"/>
                  <a:pt x="2546325" y="564736"/>
                </a:cubicBezTo>
                <a:cubicBezTo>
                  <a:pt x="2544654" y="569749"/>
                  <a:pt x="2541313" y="574761"/>
                  <a:pt x="2547996" y="574761"/>
                </a:cubicBezTo>
                <a:cubicBezTo>
                  <a:pt x="2549667" y="574761"/>
                  <a:pt x="2549667" y="576432"/>
                  <a:pt x="2549667" y="579773"/>
                </a:cubicBezTo>
                <a:cubicBezTo>
                  <a:pt x="2549667" y="584786"/>
                  <a:pt x="2549667" y="586457"/>
                  <a:pt x="2549667" y="591469"/>
                </a:cubicBezTo>
                <a:cubicBezTo>
                  <a:pt x="2542983" y="593140"/>
                  <a:pt x="2534629" y="598152"/>
                  <a:pt x="2529617" y="606507"/>
                </a:cubicBezTo>
                <a:cubicBezTo>
                  <a:pt x="2531288" y="606507"/>
                  <a:pt x="2536300" y="606507"/>
                  <a:pt x="2539642" y="606507"/>
                </a:cubicBezTo>
                <a:cubicBezTo>
                  <a:pt x="2539642" y="606507"/>
                  <a:pt x="2541313" y="608177"/>
                  <a:pt x="2541313" y="611519"/>
                </a:cubicBezTo>
                <a:cubicBezTo>
                  <a:pt x="2542983" y="611519"/>
                  <a:pt x="2547996" y="609848"/>
                  <a:pt x="2551338" y="609848"/>
                </a:cubicBezTo>
                <a:cubicBezTo>
                  <a:pt x="2551338" y="609848"/>
                  <a:pt x="2553008" y="609848"/>
                  <a:pt x="2556350" y="609848"/>
                </a:cubicBezTo>
                <a:cubicBezTo>
                  <a:pt x="2556350" y="611519"/>
                  <a:pt x="2556350" y="614861"/>
                  <a:pt x="2556350" y="616531"/>
                </a:cubicBezTo>
                <a:cubicBezTo>
                  <a:pt x="2551338" y="621544"/>
                  <a:pt x="2546325" y="623215"/>
                  <a:pt x="2541313" y="626556"/>
                </a:cubicBezTo>
                <a:cubicBezTo>
                  <a:pt x="2542983" y="626556"/>
                  <a:pt x="2542983" y="628227"/>
                  <a:pt x="2542983" y="628227"/>
                </a:cubicBezTo>
                <a:cubicBezTo>
                  <a:pt x="2544654" y="629898"/>
                  <a:pt x="2544654" y="634910"/>
                  <a:pt x="2544654" y="638252"/>
                </a:cubicBezTo>
                <a:cubicBezTo>
                  <a:pt x="2539642" y="639923"/>
                  <a:pt x="2537971" y="643265"/>
                  <a:pt x="2534629" y="644935"/>
                </a:cubicBezTo>
                <a:cubicBezTo>
                  <a:pt x="2536300" y="646606"/>
                  <a:pt x="2536300" y="649948"/>
                  <a:pt x="2536300" y="649948"/>
                </a:cubicBezTo>
                <a:cubicBezTo>
                  <a:pt x="2542983" y="649948"/>
                  <a:pt x="2547996" y="654960"/>
                  <a:pt x="2556350" y="654960"/>
                </a:cubicBezTo>
                <a:cubicBezTo>
                  <a:pt x="2561363" y="654960"/>
                  <a:pt x="2566375" y="659973"/>
                  <a:pt x="2566375" y="666656"/>
                </a:cubicBezTo>
                <a:cubicBezTo>
                  <a:pt x="2554679" y="668327"/>
                  <a:pt x="2544654" y="668327"/>
                  <a:pt x="2534629" y="676681"/>
                </a:cubicBezTo>
                <a:cubicBezTo>
                  <a:pt x="2534629" y="675010"/>
                  <a:pt x="2539642" y="676681"/>
                  <a:pt x="2544654" y="671668"/>
                </a:cubicBezTo>
                <a:close/>
                <a:moveTo>
                  <a:pt x="3436871" y="688377"/>
                </a:moveTo>
                <a:cubicBezTo>
                  <a:pt x="3441883" y="690047"/>
                  <a:pt x="3446896" y="693389"/>
                  <a:pt x="3448566" y="698401"/>
                </a:cubicBezTo>
                <a:cubicBezTo>
                  <a:pt x="3446896" y="698401"/>
                  <a:pt x="3443554" y="698401"/>
                  <a:pt x="3438541" y="696731"/>
                </a:cubicBezTo>
                <a:cubicBezTo>
                  <a:pt x="3433529" y="706756"/>
                  <a:pt x="3423504" y="711768"/>
                  <a:pt x="3416821" y="716780"/>
                </a:cubicBezTo>
                <a:cubicBezTo>
                  <a:pt x="3411808" y="718451"/>
                  <a:pt x="3415150" y="721793"/>
                  <a:pt x="3415150" y="726805"/>
                </a:cubicBezTo>
                <a:cubicBezTo>
                  <a:pt x="3420162" y="726805"/>
                  <a:pt x="3421833" y="721793"/>
                  <a:pt x="3425175" y="721793"/>
                </a:cubicBezTo>
                <a:cubicBezTo>
                  <a:pt x="3426846" y="721793"/>
                  <a:pt x="3431858" y="721793"/>
                  <a:pt x="3435200" y="721793"/>
                </a:cubicBezTo>
                <a:cubicBezTo>
                  <a:pt x="3436871" y="721793"/>
                  <a:pt x="3436871" y="723464"/>
                  <a:pt x="3436871" y="723464"/>
                </a:cubicBezTo>
                <a:cubicBezTo>
                  <a:pt x="3436871" y="725135"/>
                  <a:pt x="3436871" y="728476"/>
                  <a:pt x="3436871" y="733489"/>
                </a:cubicBezTo>
                <a:cubicBezTo>
                  <a:pt x="3431858" y="733489"/>
                  <a:pt x="3426846" y="728476"/>
                  <a:pt x="3421833" y="733489"/>
                </a:cubicBezTo>
                <a:lnTo>
                  <a:pt x="3420162" y="735159"/>
                </a:lnTo>
                <a:cubicBezTo>
                  <a:pt x="3420162" y="745184"/>
                  <a:pt x="3410138" y="746855"/>
                  <a:pt x="3408467" y="751868"/>
                </a:cubicBezTo>
                <a:cubicBezTo>
                  <a:pt x="3406796" y="750197"/>
                  <a:pt x="3403454" y="746855"/>
                  <a:pt x="3401784" y="745184"/>
                </a:cubicBezTo>
                <a:cubicBezTo>
                  <a:pt x="3401784" y="740172"/>
                  <a:pt x="3403454" y="738501"/>
                  <a:pt x="3403454" y="735159"/>
                </a:cubicBezTo>
                <a:cubicBezTo>
                  <a:pt x="3398442" y="730147"/>
                  <a:pt x="3393429" y="733489"/>
                  <a:pt x="3393429" y="736830"/>
                </a:cubicBezTo>
                <a:cubicBezTo>
                  <a:pt x="3391759" y="738501"/>
                  <a:pt x="3395100" y="741843"/>
                  <a:pt x="3393429" y="746855"/>
                </a:cubicBezTo>
                <a:cubicBezTo>
                  <a:pt x="3386746" y="745184"/>
                  <a:pt x="3381734" y="745184"/>
                  <a:pt x="3373379" y="741843"/>
                </a:cubicBezTo>
                <a:cubicBezTo>
                  <a:pt x="3375050" y="746855"/>
                  <a:pt x="3375050" y="746855"/>
                  <a:pt x="3378392" y="748526"/>
                </a:cubicBezTo>
                <a:cubicBezTo>
                  <a:pt x="3380063" y="750197"/>
                  <a:pt x="3385075" y="755209"/>
                  <a:pt x="3390088" y="760222"/>
                </a:cubicBezTo>
                <a:cubicBezTo>
                  <a:pt x="3390088" y="760222"/>
                  <a:pt x="3391759" y="760222"/>
                  <a:pt x="3395100" y="760222"/>
                </a:cubicBezTo>
                <a:cubicBezTo>
                  <a:pt x="3396771" y="765234"/>
                  <a:pt x="3400113" y="766905"/>
                  <a:pt x="3401784" y="771917"/>
                </a:cubicBezTo>
                <a:cubicBezTo>
                  <a:pt x="3396771" y="771917"/>
                  <a:pt x="3395100" y="771917"/>
                  <a:pt x="3390088" y="771917"/>
                </a:cubicBezTo>
                <a:cubicBezTo>
                  <a:pt x="3391759" y="776930"/>
                  <a:pt x="3391759" y="778601"/>
                  <a:pt x="3395100" y="781942"/>
                </a:cubicBezTo>
                <a:cubicBezTo>
                  <a:pt x="3395100" y="783613"/>
                  <a:pt x="3395100" y="783613"/>
                  <a:pt x="3393429" y="786955"/>
                </a:cubicBezTo>
                <a:cubicBezTo>
                  <a:pt x="3391759" y="786955"/>
                  <a:pt x="3391759" y="785284"/>
                  <a:pt x="3388417" y="785284"/>
                </a:cubicBezTo>
                <a:cubicBezTo>
                  <a:pt x="3388417" y="785284"/>
                  <a:pt x="3386746" y="786955"/>
                  <a:pt x="3383404" y="790296"/>
                </a:cubicBezTo>
                <a:cubicBezTo>
                  <a:pt x="3383404" y="791967"/>
                  <a:pt x="3385075" y="795309"/>
                  <a:pt x="3388417" y="795309"/>
                </a:cubicBezTo>
                <a:cubicBezTo>
                  <a:pt x="3391759" y="795309"/>
                  <a:pt x="3393429" y="796980"/>
                  <a:pt x="3390088" y="800321"/>
                </a:cubicBezTo>
                <a:cubicBezTo>
                  <a:pt x="3390088" y="801992"/>
                  <a:pt x="3388417" y="801992"/>
                  <a:pt x="3385075" y="801992"/>
                </a:cubicBezTo>
                <a:lnTo>
                  <a:pt x="3383404" y="801992"/>
                </a:lnTo>
                <a:cubicBezTo>
                  <a:pt x="3381734" y="800321"/>
                  <a:pt x="3378392" y="795309"/>
                  <a:pt x="3373379" y="796980"/>
                </a:cubicBezTo>
                <a:cubicBezTo>
                  <a:pt x="3363355" y="801992"/>
                  <a:pt x="3363355" y="801992"/>
                  <a:pt x="3358342" y="812017"/>
                </a:cubicBezTo>
                <a:cubicBezTo>
                  <a:pt x="3356671" y="813688"/>
                  <a:pt x="3356671" y="817029"/>
                  <a:pt x="3353330" y="823713"/>
                </a:cubicBezTo>
                <a:cubicBezTo>
                  <a:pt x="3358342" y="822042"/>
                  <a:pt x="3360013" y="822042"/>
                  <a:pt x="3363355" y="818700"/>
                </a:cubicBezTo>
                <a:cubicBezTo>
                  <a:pt x="3363355" y="823713"/>
                  <a:pt x="3361684" y="823713"/>
                  <a:pt x="3361684" y="825384"/>
                </a:cubicBezTo>
                <a:cubicBezTo>
                  <a:pt x="3360013" y="825384"/>
                  <a:pt x="3356671" y="825384"/>
                  <a:pt x="3356671" y="827054"/>
                </a:cubicBezTo>
                <a:cubicBezTo>
                  <a:pt x="3356671" y="828725"/>
                  <a:pt x="3356671" y="833738"/>
                  <a:pt x="3355001" y="833738"/>
                </a:cubicBezTo>
                <a:cubicBezTo>
                  <a:pt x="3353330" y="835408"/>
                  <a:pt x="3348317" y="835408"/>
                  <a:pt x="3344976" y="835408"/>
                </a:cubicBezTo>
                <a:lnTo>
                  <a:pt x="3341634" y="835408"/>
                </a:lnTo>
                <a:cubicBezTo>
                  <a:pt x="3336622" y="828725"/>
                  <a:pt x="3329938" y="830396"/>
                  <a:pt x="3324926" y="830396"/>
                </a:cubicBezTo>
                <a:cubicBezTo>
                  <a:pt x="3323255" y="835408"/>
                  <a:pt x="3319913" y="837079"/>
                  <a:pt x="3314901" y="842092"/>
                </a:cubicBezTo>
                <a:cubicBezTo>
                  <a:pt x="3316572" y="842092"/>
                  <a:pt x="3319913" y="843763"/>
                  <a:pt x="3321584" y="843763"/>
                </a:cubicBezTo>
                <a:lnTo>
                  <a:pt x="3323255" y="842092"/>
                </a:lnTo>
                <a:cubicBezTo>
                  <a:pt x="3324926" y="847104"/>
                  <a:pt x="3324926" y="852117"/>
                  <a:pt x="3321584" y="853787"/>
                </a:cubicBezTo>
                <a:cubicBezTo>
                  <a:pt x="3319913" y="855458"/>
                  <a:pt x="3314901" y="852117"/>
                  <a:pt x="3311559" y="852117"/>
                </a:cubicBezTo>
                <a:cubicBezTo>
                  <a:pt x="3309889" y="853787"/>
                  <a:pt x="3309889" y="858800"/>
                  <a:pt x="3309889" y="862142"/>
                </a:cubicBezTo>
                <a:cubicBezTo>
                  <a:pt x="3308218" y="862142"/>
                  <a:pt x="3304876" y="862142"/>
                  <a:pt x="3304876" y="862142"/>
                </a:cubicBezTo>
                <a:cubicBezTo>
                  <a:pt x="3303205" y="857129"/>
                  <a:pt x="3298193" y="855458"/>
                  <a:pt x="3294851" y="852117"/>
                </a:cubicBezTo>
                <a:cubicBezTo>
                  <a:pt x="3288168" y="847104"/>
                  <a:pt x="3283155" y="850446"/>
                  <a:pt x="3278143" y="852117"/>
                </a:cubicBezTo>
                <a:cubicBezTo>
                  <a:pt x="3276472" y="852117"/>
                  <a:pt x="3273130" y="853787"/>
                  <a:pt x="3271460" y="853787"/>
                </a:cubicBezTo>
                <a:cubicBezTo>
                  <a:pt x="3259764" y="852117"/>
                  <a:pt x="3259764" y="852117"/>
                  <a:pt x="3254752" y="860471"/>
                </a:cubicBezTo>
                <a:cubicBezTo>
                  <a:pt x="3254752" y="862142"/>
                  <a:pt x="3253081" y="865483"/>
                  <a:pt x="3249739" y="867154"/>
                </a:cubicBezTo>
                <a:cubicBezTo>
                  <a:pt x="3248068" y="862142"/>
                  <a:pt x="3244727" y="860471"/>
                  <a:pt x="3243056" y="855458"/>
                </a:cubicBezTo>
                <a:lnTo>
                  <a:pt x="3241385" y="855458"/>
                </a:lnTo>
                <a:cubicBezTo>
                  <a:pt x="3239714" y="857129"/>
                  <a:pt x="3234702" y="862142"/>
                  <a:pt x="3229689" y="857129"/>
                </a:cubicBezTo>
                <a:cubicBezTo>
                  <a:pt x="3229689" y="857129"/>
                  <a:pt x="3224677" y="858800"/>
                  <a:pt x="3223006" y="862142"/>
                </a:cubicBezTo>
                <a:cubicBezTo>
                  <a:pt x="3221335" y="857129"/>
                  <a:pt x="3217994" y="855458"/>
                  <a:pt x="3216323" y="850446"/>
                </a:cubicBezTo>
                <a:cubicBezTo>
                  <a:pt x="3214652" y="852117"/>
                  <a:pt x="3206298" y="852117"/>
                  <a:pt x="3211310" y="860471"/>
                </a:cubicBezTo>
                <a:cubicBezTo>
                  <a:pt x="3212981" y="862142"/>
                  <a:pt x="3211310" y="865483"/>
                  <a:pt x="3211310" y="865483"/>
                </a:cubicBezTo>
                <a:cubicBezTo>
                  <a:pt x="3209640" y="865483"/>
                  <a:pt x="3209640" y="867154"/>
                  <a:pt x="3206298" y="867154"/>
                </a:cubicBezTo>
                <a:cubicBezTo>
                  <a:pt x="3199615" y="867154"/>
                  <a:pt x="3196273" y="878850"/>
                  <a:pt x="3186248" y="872166"/>
                </a:cubicBezTo>
                <a:cubicBezTo>
                  <a:pt x="3186248" y="870496"/>
                  <a:pt x="3187919" y="867154"/>
                  <a:pt x="3191260" y="865483"/>
                </a:cubicBezTo>
                <a:cubicBezTo>
                  <a:pt x="3184577" y="865483"/>
                  <a:pt x="3184577" y="865483"/>
                  <a:pt x="3179565" y="875508"/>
                </a:cubicBezTo>
                <a:cubicBezTo>
                  <a:pt x="3164527" y="870496"/>
                  <a:pt x="3177894" y="858800"/>
                  <a:pt x="3174552" y="848775"/>
                </a:cubicBezTo>
                <a:cubicBezTo>
                  <a:pt x="3167869" y="853787"/>
                  <a:pt x="3162857" y="855458"/>
                  <a:pt x="3154503" y="860471"/>
                </a:cubicBezTo>
                <a:cubicBezTo>
                  <a:pt x="3152832" y="860471"/>
                  <a:pt x="3152832" y="858800"/>
                  <a:pt x="3149490" y="855458"/>
                </a:cubicBezTo>
                <a:cubicBezTo>
                  <a:pt x="3147819" y="860471"/>
                  <a:pt x="3144478" y="862142"/>
                  <a:pt x="3139465" y="870496"/>
                </a:cubicBezTo>
                <a:cubicBezTo>
                  <a:pt x="3141136" y="860471"/>
                  <a:pt x="3139465" y="853787"/>
                  <a:pt x="3132782" y="848775"/>
                </a:cubicBezTo>
                <a:cubicBezTo>
                  <a:pt x="3131111" y="850446"/>
                  <a:pt x="3127769" y="855458"/>
                  <a:pt x="3122757" y="855458"/>
                </a:cubicBezTo>
                <a:cubicBezTo>
                  <a:pt x="3116074" y="857129"/>
                  <a:pt x="3111061" y="855458"/>
                  <a:pt x="3102707" y="853787"/>
                </a:cubicBezTo>
                <a:cubicBezTo>
                  <a:pt x="3101036" y="853787"/>
                  <a:pt x="3101036" y="852117"/>
                  <a:pt x="3097695" y="848775"/>
                </a:cubicBezTo>
                <a:cubicBezTo>
                  <a:pt x="3097695" y="847104"/>
                  <a:pt x="3096024" y="843763"/>
                  <a:pt x="3096024" y="842092"/>
                </a:cubicBezTo>
                <a:cubicBezTo>
                  <a:pt x="3094353" y="837079"/>
                  <a:pt x="3091011" y="832067"/>
                  <a:pt x="3084328" y="832067"/>
                </a:cubicBezTo>
                <a:cubicBezTo>
                  <a:pt x="3082657" y="832067"/>
                  <a:pt x="3079316" y="830396"/>
                  <a:pt x="3079316" y="827054"/>
                </a:cubicBezTo>
                <a:cubicBezTo>
                  <a:pt x="3077645" y="822042"/>
                  <a:pt x="3069291" y="822042"/>
                  <a:pt x="3074303" y="815359"/>
                </a:cubicBezTo>
                <a:cubicBezTo>
                  <a:pt x="3075974" y="813688"/>
                  <a:pt x="3079316" y="813688"/>
                  <a:pt x="3084328" y="810346"/>
                </a:cubicBezTo>
                <a:cubicBezTo>
                  <a:pt x="3082657" y="805334"/>
                  <a:pt x="3079316" y="800321"/>
                  <a:pt x="3077645" y="793638"/>
                </a:cubicBezTo>
                <a:cubicBezTo>
                  <a:pt x="3075974" y="798650"/>
                  <a:pt x="3072632" y="800321"/>
                  <a:pt x="3070962" y="803663"/>
                </a:cubicBezTo>
                <a:cubicBezTo>
                  <a:pt x="3069291" y="801992"/>
                  <a:pt x="3069291" y="798650"/>
                  <a:pt x="3065949" y="796980"/>
                </a:cubicBezTo>
                <a:cubicBezTo>
                  <a:pt x="3060937" y="795309"/>
                  <a:pt x="3060937" y="803663"/>
                  <a:pt x="3055924" y="801992"/>
                </a:cubicBezTo>
                <a:cubicBezTo>
                  <a:pt x="3054254" y="800321"/>
                  <a:pt x="3049241" y="800321"/>
                  <a:pt x="3045899" y="800321"/>
                </a:cubicBezTo>
                <a:cubicBezTo>
                  <a:pt x="3045899" y="785284"/>
                  <a:pt x="3045899" y="785284"/>
                  <a:pt x="3055924" y="771917"/>
                </a:cubicBezTo>
                <a:cubicBezTo>
                  <a:pt x="3049241" y="771917"/>
                  <a:pt x="3044229" y="778601"/>
                  <a:pt x="3039216" y="770247"/>
                </a:cubicBezTo>
                <a:cubicBezTo>
                  <a:pt x="3040887" y="768576"/>
                  <a:pt x="3044229" y="765234"/>
                  <a:pt x="3045899" y="760222"/>
                </a:cubicBezTo>
                <a:cubicBezTo>
                  <a:pt x="3040887" y="760222"/>
                  <a:pt x="3039216" y="760222"/>
                  <a:pt x="3035874" y="760222"/>
                </a:cubicBezTo>
                <a:cubicBezTo>
                  <a:pt x="3032533" y="760222"/>
                  <a:pt x="3034204" y="761892"/>
                  <a:pt x="3034204" y="761892"/>
                </a:cubicBezTo>
                <a:cubicBezTo>
                  <a:pt x="3034204" y="763563"/>
                  <a:pt x="3034204" y="768576"/>
                  <a:pt x="3034204" y="771917"/>
                </a:cubicBezTo>
                <a:cubicBezTo>
                  <a:pt x="3034204" y="773588"/>
                  <a:pt x="3032533" y="778601"/>
                  <a:pt x="3027520" y="776930"/>
                </a:cubicBezTo>
                <a:cubicBezTo>
                  <a:pt x="3027520" y="771917"/>
                  <a:pt x="3029191" y="766905"/>
                  <a:pt x="3029191" y="761892"/>
                </a:cubicBezTo>
                <a:cubicBezTo>
                  <a:pt x="3024179" y="760222"/>
                  <a:pt x="3022508" y="760222"/>
                  <a:pt x="3019166" y="756880"/>
                </a:cubicBezTo>
                <a:cubicBezTo>
                  <a:pt x="3017496" y="755209"/>
                  <a:pt x="3014154" y="751868"/>
                  <a:pt x="3009142" y="750197"/>
                </a:cubicBezTo>
                <a:cubicBezTo>
                  <a:pt x="3009142" y="748526"/>
                  <a:pt x="3010812" y="743514"/>
                  <a:pt x="3014154" y="743514"/>
                </a:cubicBezTo>
                <a:cubicBezTo>
                  <a:pt x="3015825" y="743514"/>
                  <a:pt x="3019166" y="741843"/>
                  <a:pt x="3020837" y="738501"/>
                </a:cubicBezTo>
                <a:cubicBezTo>
                  <a:pt x="3020837" y="736830"/>
                  <a:pt x="3020837" y="731818"/>
                  <a:pt x="3019166" y="728476"/>
                </a:cubicBezTo>
                <a:cubicBezTo>
                  <a:pt x="3019166" y="728476"/>
                  <a:pt x="3019166" y="726805"/>
                  <a:pt x="3020837" y="723464"/>
                </a:cubicBezTo>
                <a:cubicBezTo>
                  <a:pt x="3015825" y="725135"/>
                  <a:pt x="3010812" y="725135"/>
                  <a:pt x="3005800" y="728476"/>
                </a:cubicBezTo>
                <a:cubicBezTo>
                  <a:pt x="3005800" y="721793"/>
                  <a:pt x="3005800" y="713439"/>
                  <a:pt x="3005800" y="708426"/>
                </a:cubicBezTo>
                <a:cubicBezTo>
                  <a:pt x="3015825" y="706756"/>
                  <a:pt x="3020837" y="708426"/>
                  <a:pt x="3025850" y="720122"/>
                </a:cubicBezTo>
                <a:cubicBezTo>
                  <a:pt x="3027520" y="710097"/>
                  <a:pt x="3027520" y="703414"/>
                  <a:pt x="3020837" y="696731"/>
                </a:cubicBezTo>
                <a:cubicBezTo>
                  <a:pt x="3014154" y="691718"/>
                  <a:pt x="3014154" y="691718"/>
                  <a:pt x="3005800" y="696731"/>
                </a:cubicBezTo>
                <a:cubicBezTo>
                  <a:pt x="3004129" y="696731"/>
                  <a:pt x="3004129" y="696731"/>
                  <a:pt x="3000787" y="698401"/>
                </a:cubicBezTo>
                <a:cubicBezTo>
                  <a:pt x="2999117" y="696731"/>
                  <a:pt x="2995775" y="693389"/>
                  <a:pt x="2999117" y="691718"/>
                </a:cubicBezTo>
                <a:cubicBezTo>
                  <a:pt x="2999117" y="686706"/>
                  <a:pt x="2999117" y="681693"/>
                  <a:pt x="3000787" y="680022"/>
                </a:cubicBezTo>
                <a:cubicBezTo>
                  <a:pt x="3005800" y="675010"/>
                  <a:pt x="3002458" y="668327"/>
                  <a:pt x="3007471" y="663314"/>
                </a:cubicBezTo>
                <a:cubicBezTo>
                  <a:pt x="3009142" y="661643"/>
                  <a:pt x="3012483" y="656631"/>
                  <a:pt x="3014154" y="653289"/>
                </a:cubicBezTo>
                <a:cubicBezTo>
                  <a:pt x="3012483" y="653289"/>
                  <a:pt x="3009142" y="653289"/>
                  <a:pt x="3007471" y="653289"/>
                </a:cubicBezTo>
                <a:cubicBezTo>
                  <a:pt x="3007471" y="651619"/>
                  <a:pt x="3007471" y="651619"/>
                  <a:pt x="3007471" y="648277"/>
                </a:cubicBezTo>
                <a:cubicBezTo>
                  <a:pt x="3009142" y="648277"/>
                  <a:pt x="3012483" y="648277"/>
                  <a:pt x="3017496" y="648277"/>
                </a:cubicBezTo>
                <a:cubicBezTo>
                  <a:pt x="3022508" y="643265"/>
                  <a:pt x="3024179" y="636581"/>
                  <a:pt x="3029191" y="626556"/>
                </a:cubicBezTo>
                <a:cubicBezTo>
                  <a:pt x="3024179" y="628227"/>
                  <a:pt x="3022508" y="628227"/>
                  <a:pt x="3017496" y="628227"/>
                </a:cubicBezTo>
                <a:cubicBezTo>
                  <a:pt x="3017496" y="623215"/>
                  <a:pt x="3017496" y="621544"/>
                  <a:pt x="3015825" y="616531"/>
                </a:cubicBezTo>
                <a:cubicBezTo>
                  <a:pt x="3017496" y="614861"/>
                  <a:pt x="3020837" y="614861"/>
                  <a:pt x="3025850" y="614861"/>
                </a:cubicBezTo>
                <a:cubicBezTo>
                  <a:pt x="3025850" y="609848"/>
                  <a:pt x="3024179" y="603165"/>
                  <a:pt x="3030862" y="599823"/>
                </a:cubicBezTo>
                <a:cubicBezTo>
                  <a:pt x="3032533" y="588128"/>
                  <a:pt x="3035874" y="598152"/>
                  <a:pt x="3040887" y="598152"/>
                </a:cubicBezTo>
                <a:cubicBezTo>
                  <a:pt x="3042558" y="596482"/>
                  <a:pt x="3047570" y="593140"/>
                  <a:pt x="3047570" y="588128"/>
                </a:cubicBezTo>
                <a:cubicBezTo>
                  <a:pt x="3047570" y="583115"/>
                  <a:pt x="3049241" y="581444"/>
                  <a:pt x="3052583" y="573090"/>
                </a:cubicBezTo>
                <a:cubicBezTo>
                  <a:pt x="3054254" y="574761"/>
                  <a:pt x="3054254" y="578103"/>
                  <a:pt x="3057595" y="579773"/>
                </a:cubicBezTo>
                <a:cubicBezTo>
                  <a:pt x="3059266" y="579773"/>
                  <a:pt x="3062608" y="579773"/>
                  <a:pt x="3067620" y="579773"/>
                </a:cubicBezTo>
                <a:cubicBezTo>
                  <a:pt x="3067620" y="578103"/>
                  <a:pt x="3067620" y="573090"/>
                  <a:pt x="3067620" y="569749"/>
                </a:cubicBezTo>
                <a:cubicBezTo>
                  <a:pt x="3065949" y="569749"/>
                  <a:pt x="3060937" y="574761"/>
                  <a:pt x="3057595" y="569749"/>
                </a:cubicBezTo>
                <a:cubicBezTo>
                  <a:pt x="3055924" y="568078"/>
                  <a:pt x="3052583" y="568078"/>
                  <a:pt x="3050912" y="564736"/>
                </a:cubicBezTo>
                <a:cubicBezTo>
                  <a:pt x="3049241" y="563065"/>
                  <a:pt x="3045899" y="559724"/>
                  <a:pt x="3045899" y="554711"/>
                </a:cubicBezTo>
                <a:cubicBezTo>
                  <a:pt x="3050912" y="553040"/>
                  <a:pt x="3052583" y="556382"/>
                  <a:pt x="3055924" y="559724"/>
                </a:cubicBezTo>
                <a:cubicBezTo>
                  <a:pt x="3055924" y="559724"/>
                  <a:pt x="3057595" y="558053"/>
                  <a:pt x="3060937" y="558053"/>
                </a:cubicBezTo>
                <a:cubicBezTo>
                  <a:pt x="3060937" y="558053"/>
                  <a:pt x="3062608" y="558053"/>
                  <a:pt x="3065949" y="558053"/>
                </a:cubicBezTo>
                <a:cubicBezTo>
                  <a:pt x="3064278" y="556382"/>
                  <a:pt x="3064278" y="553040"/>
                  <a:pt x="3064278" y="553040"/>
                </a:cubicBezTo>
                <a:cubicBezTo>
                  <a:pt x="3057595" y="551370"/>
                  <a:pt x="3052583" y="548028"/>
                  <a:pt x="3044229" y="546357"/>
                </a:cubicBezTo>
                <a:cubicBezTo>
                  <a:pt x="3042558" y="541345"/>
                  <a:pt x="3042558" y="534661"/>
                  <a:pt x="3045899" y="531320"/>
                </a:cubicBezTo>
                <a:cubicBezTo>
                  <a:pt x="3047570" y="529649"/>
                  <a:pt x="3052583" y="531320"/>
                  <a:pt x="3055924" y="536332"/>
                </a:cubicBezTo>
                <a:cubicBezTo>
                  <a:pt x="3055924" y="536332"/>
                  <a:pt x="3054254" y="536332"/>
                  <a:pt x="3054254" y="538003"/>
                </a:cubicBezTo>
                <a:cubicBezTo>
                  <a:pt x="3055924" y="539674"/>
                  <a:pt x="3059266" y="539674"/>
                  <a:pt x="3059266" y="532991"/>
                </a:cubicBezTo>
                <a:cubicBezTo>
                  <a:pt x="3064278" y="532991"/>
                  <a:pt x="3069291" y="532991"/>
                  <a:pt x="3074303" y="532991"/>
                </a:cubicBezTo>
                <a:lnTo>
                  <a:pt x="3074303" y="531320"/>
                </a:lnTo>
                <a:cubicBezTo>
                  <a:pt x="3069291" y="531320"/>
                  <a:pt x="3064278" y="529649"/>
                  <a:pt x="3062608" y="526307"/>
                </a:cubicBezTo>
                <a:cubicBezTo>
                  <a:pt x="3069291" y="516282"/>
                  <a:pt x="3079316" y="519624"/>
                  <a:pt x="3089341" y="519624"/>
                </a:cubicBezTo>
                <a:cubicBezTo>
                  <a:pt x="3089341" y="517953"/>
                  <a:pt x="3089341" y="514612"/>
                  <a:pt x="3087670" y="512941"/>
                </a:cubicBezTo>
                <a:cubicBezTo>
                  <a:pt x="3085999" y="511270"/>
                  <a:pt x="3082657" y="507928"/>
                  <a:pt x="3085999" y="502916"/>
                </a:cubicBezTo>
                <a:cubicBezTo>
                  <a:pt x="3092682" y="501245"/>
                  <a:pt x="3097695" y="501245"/>
                  <a:pt x="3102707" y="497903"/>
                </a:cubicBezTo>
                <a:cubicBezTo>
                  <a:pt x="3102707" y="492891"/>
                  <a:pt x="3102707" y="491220"/>
                  <a:pt x="3102707" y="486208"/>
                </a:cubicBezTo>
                <a:cubicBezTo>
                  <a:pt x="3101036" y="486208"/>
                  <a:pt x="3097695" y="486208"/>
                  <a:pt x="3096024" y="486208"/>
                </a:cubicBezTo>
                <a:cubicBezTo>
                  <a:pt x="3096024" y="487879"/>
                  <a:pt x="3097695" y="491220"/>
                  <a:pt x="3097695" y="492891"/>
                </a:cubicBezTo>
                <a:cubicBezTo>
                  <a:pt x="3096024" y="494562"/>
                  <a:pt x="3096024" y="494562"/>
                  <a:pt x="3096024" y="494562"/>
                </a:cubicBezTo>
                <a:cubicBezTo>
                  <a:pt x="3094353" y="492891"/>
                  <a:pt x="3089341" y="492891"/>
                  <a:pt x="3085999" y="489549"/>
                </a:cubicBezTo>
                <a:cubicBezTo>
                  <a:pt x="3085999" y="487879"/>
                  <a:pt x="3085999" y="484537"/>
                  <a:pt x="3085999" y="482866"/>
                </a:cubicBezTo>
                <a:cubicBezTo>
                  <a:pt x="3087670" y="482866"/>
                  <a:pt x="3092682" y="481195"/>
                  <a:pt x="3096024" y="481195"/>
                </a:cubicBezTo>
                <a:cubicBezTo>
                  <a:pt x="3096024" y="476183"/>
                  <a:pt x="3101036" y="476183"/>
                  <a:pt x="3102707" y="476183"/>
                </a:cubicBezTo>
                <a:cubicBezTo>
                  <a:pt x="3104378" y="474512"/>
                  <a:pt x="3107720" y="474512"/>
                  <a:pt x="3112732" y="471170"/>
                </a:cubicBezTo>
                <a:cubicBezTo>
                  <a:pt x="3112732" y="469500"/>
                  <a:pt x="3112732" y="466158"/>
                  <a:pt x="3112732" y="461145"/>
                </a:cubicBezTo>
                <a:cubicBezTo>
                  <a:pt x="3114403" y="461145"/>
                  <a:pt x="3117745" y="462816"/>
                  <a:pt x="3119415" y="462816"/>
                </a:cubicBezTo>
                <a:cubicBezTo>
                  <a:pt x="3124428" y="456133"/>
                  <a:pt x="3134453" y="457804"/>
                  <a:pt x="3141136" y="457804"/>
                </a:cubicBezTo>
                <a:cubicBezTo>
                  <a:pt x="3151161" y="464487"/>
                  <a:pt x="3157844" y="457804"/>
                  <a:pt x="3162857" y="451121"/>
                </a:cubicBezTo>
                <a:cubicBezTo>
                  <a:pt x="3162857" y="449450"/>
                  <a:pt x="3162857" y="449450"/>
                  <a:pt x="3162857" y="449450"/>
                </a:cubicBezTo>
                <a:cubicBezTo>
                  <a:pt x="3161186" y="447779"/>
                  <a:pt x="3152832" y="447779"/>
                  <a:pt x="3156173" y="439425"/>
                </a:cubicBezTo>
                <a:cubicBezTo>
                  <a:pt x="3161186" y="439425"/>
                  <a:pt x="3167869" y="439425"/>
                  <a:pt x="3172881" y="434412"/>
                </a:cubicBezTo>
                <a:cubicBezTo>
                  <a:pt x="3172881" y="432742"/>
                  <a:pt x="3174552" y="432742"/>
                  <a:pt x="3177894" y="432742"/>
                </a:cubicBezTo>
                <a:cubicBezTo>
                  <a:pt x="3182906" y="432742"/>
                  <a:pt x="3187919" y="437754"/>
                  <a:pt x="3192931" y="431071"/>
                </a:cubicBezTo>
                <a:cubicBezTo>
                  <a:pt x="3194602" y="426058"/>
                  <a:pt x="3202956" y="429400"/>
                  <a:pt x="3204627" y="424387"/>
                </a:cubicBezTo>
                <a:cubicBezTo>
                  <a:pt x="3206298" y="419375"/>
                  <a:pt x="3211310" y="419375"/>
                  <a:pt x="3216323" y="422717"/>
                </a:cubicBezTo>
                <a:cubicBezTo>
                  <a:pt x="3221335" y="424387"/>
                  <a:pt x="3223006" y="422717"/>
                  <a:pt x="3228018" y="421046"/>
                </a:cubicBezTo>
                <a:cubicBezTo>
                  <a:pt x="3238043" y="416033"/>
                  <a:pt x="3249739" y="414363"/>
                  <a:pt x="3259764" y="411021"/>
                </a:cubicBezTo>
                <a:cubicBezTo>
                  <a:pt x="3261435" y="411021"/>
                  <a:pt x="3264776" y="411021"/>
                  <a:pt x="3269789" y="409350"/>
                </a:cubicBezTo>
                <a:cubicBezTo>
                  <a:pt x="3271460" y="411021"/>
                  <a:pt x="3274801" y="414363"/>
                  <a:pt x="3276472" y="419375"/>
                </a:cubicBezTo>
                <a:cubicBezTo>
                  <a:pt x="3281484" y="412692"/>
                  <a:pt x="3281484" y="419375"/>
                  <a:pt x="3283155" y="421046"/>
                </a:cubicBezTo>
                <a:cubicBezTo>
                  <a:pt x="3276472" y="419375"/>
                  <a:pt x="3271460" y="427729"/>
                  <a:pt x="3263106" y="422717"/>
                </a:cubicBezTo>
                <a:cubicBezTo>
                  <a:pt x="3263106" y="422717"/>
                  <a:pt x="3263106" y="424387"/>
                  <a:pt x="3263106" y="427729"/>
                </a:cubicBezTo>
                <a:cubicBezTo>
                  <a:pt x="3268118" y="427729"/>
                  <a:pt x="3269789" y="429400"/>
                  <a:pt x="3273130" y="427729"/>
                </a:cubicBezTo>
                <a:cubicBezTo>
                  <a:pt x="3278143" y="426058"/>
                  <a:pt x="3279814" y="426058"/>
                  <a:pt x="3279814" y="432742"/>
                </a:cubicBezTo>
                <a:cubicBezTo>
                  <a:pt x="3279814" y="432742"/>
                  <a:pt x="3279814" y="434412"/>
                  <a:pt x="3279814" y="437754"/>
                </a:cubicBezTo>
                <a:cubicBezTo>
                  <a:pt x="3281484" y="436083"/>
                  <a:pt x="3284826" y="436083"/>
                  <a:pt x="3284826" y="432742"/>
                </a:cubicBezTo>
                <a:cubicBezTo>
                  <a:pt x="3286497" y="431071"/>
                  <a:pt x="3289839" y="427729"/>
                  <a:pt x="3291509" y="426058"/>
                </a:cubicBezTo>
                <a:cubicBezTo>
                  <a:pt x="3293180" y="424387"/>
                  <a:pt x="3296522" y="421046"/>
                  <a:pt x="3291509" y="419375"/>
                </a:cubicBezTo>
                <a:cubicBezTo>
                  <a:pt x="3296522" y="412692"/>
                  <a:pt x="3303205" y="414363"/>
                  <a:pt x="3308218" y="414363"/>
                </a:cubicBezTo>
                <a:cubicBezTo>
                  <a:pt x="3313230" y="412692"/>
                  <a:pt x="3318243" y="414363"/>
                  <a:pt x="3318243" y="419375"/>
                </a:cubicBezTo>
                <a:cubicBezTo>
                  <a:pt x="3318243" y="421046"/>
                  <a:pt x="3316572" y="424387"/>
                  <a:pt x="3316572" y="429400"/>
                </a:cubicBezTo>
                <a:cubicBezTo>
                  <a:pt x="3323255" y="429400"/>
                  <a:pt x="3331609" y="422717"/>
                  <a:pt x="3336622" y="431071"/>
                </a:cubicBezTo>
                <a:cubicBezTo>
                  <a:pt x="3336622" y="436083"/>
                  <a:pt x="3336622" y="441096"/>
                  <a:pt x="3334951" y="447779"/>
                </a:cubicBezTo>
                <a:cubicBezTo>
                  <a:pt x="3344976" y="447779"/>
                  <a:pt x="3356671" y="442766"/>
                  <a:pt x="3361684" y="459475"/>
                </a:cubicBezTo>
                <a:cubicBezTo>
                  <a:pt x="3360013" y="461145"/>
                  <a:pt x="3356671" y="464487"/>
                  <a:pt x="3351659" y="469500"/>
                </a:cubicBezTo>
                <a:cubicBezTo>
                  <a:pt x="3361684" y="471170"/>
                  <a:pt x="3366696" y="474512"/>
                  <a:pt x="3373379" y="476183"/>
                </a:cubicBezTo>
                <a:cubicBezTo>
                  <a:pt x="3366696" y="481195"/>
                  <a:pt x="3366696" y="481195"/>
                  <a:pt x="3353330" y="481195"/>
                </a:cubicBezTo>
                <a:cubicBezTo>
                  <a:pt x="3358342" y="481195"/>
                  <a:pt x="3358342" y="482866"/>
                  <a:pt x="3360013" y="482866"/>
                </a:cubicBezTo>
                <a:cubicBezTo>
                  <a:pt x="3361684" y="484537"/>
                  <a:pt x="3365025" y="484537"/>
                  <a:pt x="3366696" y="487879"/>
                </a:cubicBezTo>
                <a:cubicBezTo>
                  <a:pt x="3366696" y="489549"/>
                  <a:pt x="3365025" y="492891"/>
                  <a:pt x="3365025" y="494562"/>
                </a:cubicBezTo>
                <a:cubicBezTo>
                  <a:pt x="3371709" y="494562"/>
                  <a:pt x="3376721" y="494562"/>
                  <a:pt x="3385075" y="492891"/>
                </a:cubicBezTo>
                <a:cubicBezTo>
                  <a:pt x="3383404" y="497903"/>
                  <a:pt x="3383404" y="499574"/>
                  <a:pt x="3380063" y="504587"/>
                </a:cubicBezTo>
                <a:cubicBezTo>
                  <a:pt x="3381734" y="504587"/>
                  <a:pt x="3385075" y="506258"/>
                  <a:pt x="3385075" y="506258"/>
                </a:cubicBezTo>
                <a:cubicBezTo>
                  <a:pt x="3390088" y="501245"/>
                  <a:pt x="3395100" y="506258"/>
                  <a:pt x="3400113" y="504587"/>
                </a:cubicBezTo>
                <a:cubicBezTo>
                  <a:pt x="3401784" y="509599"/>
                  <a:pt x="3406796" y="511270"/>
                  <a:pt x="3410138" y="516282"/>
                </a:cubicBezTo>
                <a:cubicBezTo>
                  <a:pt x="3408467" y="517953"/>
                  <a:pt x="3405125" y="522966"/>
                  <a:pt x="3403454" y="522966"/>
                </a:cubicBezTo>
                <a:cubicBezTo>
                  <a:pt x="3393429" y="524637"/>
                  <a:pt x="3391759" y="532991"/>
                  <a:pt x="3391759" y="543016"/>
                </a:cubicBezTo>
                <a:cubicBezTo>
                  <a:pt x="3391759" y="543016"/>
                  <a:pt x="3391759" y="544686"/>
                  <a:pt x="3391759" y="548028"/>
                </a:cubicBezTo>
                <a:cubicBezTo>
                  <a:pt x="3396771" y="553040"/>
                  <a:pt x="3401784" y="549699"/>
                  <a:pt x="3406796" y="553040"/>
                </a:cubicBezTo>
                <a:cubicBezTo>
                  <a:pt x="3408467" y="554711"/>
                  <a:pt x="3416821" y="553040"/>
                  <a:pt x="3418492" y="551370"/>
                </a:cubicBezTo>
                <a:cubicBezTo>
                  <a:pt x="3420162" y="549699"/>
                  <a:pt x="3425175" y="553040"/>
                  <a:pt x="3428516" y="551370"/>
                </a:cubicBezTo>
                <a:cubicBezTo>
                  <a:pt x="3433529" y="549699"/>
                  <a:pt x="3435200" y="551370"/>
                  <a:pt x="3440212" y="549699"/>
                </a:cubicBezTo>
                <a:cubicBezTo>
                  <a:pt x="3438541" y="556382"/>
                  <a:pt x="3435200" y="559724"/>
                  <a:pt x="3433529" y="564736"/>
                </a:cubicBezTo>
                <a:cubicBezTo>
                  <a:pt x="3431858" y="569749"/>
                  <a:pt x="3428516" y="574761"/>
                  <a:pt x="3435200" y="574761"/>
                </a:cubicBezTo>
                <a:cubicBezTo>
                  <a:pt x="3436871" y="574761"/>
                  <a:pt x="3436871" y="576432"/>
                  <a:pt x="3436871" y="579773"/>
                </a:cubicBezTo>
                <a:cubicBezTo>
                  <a:pt x="3436871" y="584786"/>
                  <a:pt x="3436871" y="586457"/>
                  <a:pt x="3436871" y="591469"/>
                </a:cubicBezTo>
                <a:cubicBezTo>
                  <a:pt x="3430187" y="593140"/>
                  <a:pt x="3421833" y="598152"/>
                  <a:pt x="3416821" y="606507"/>
                </a:cubicBezTo>
                <a:cubicBezTo>
                  <a:pt x="3418492" y="606507"/>
                  <a:pt x="3421833" y="606507"/>
                  <a:pt x="3426846" y="606507"/>
                </a:cubicBezTo>
                <a:cubicBezTo>
                  <a:pt x="3426846" y="606507"/>
                  <a:pt x="3428516" y="608177"/>
                  <a:pt x="3428516" y="611519"/>
                </a:cubicBezTo>
                <a:cubicBezTo>
                  <a:pt x="3430187" y="611519"/>
                  <a:pt x="3435200" y="609848"/>
                  <a:pt x="3438541" y="609848"/>
                </a:cubicBezTo>
                <a:cubicBezTo>
                  <a:pt x="3438541" y="609848"/>
                  <a:pt x="3440212" y="609848"/>
                  <a:pt x="3443554" y="609848"/>
                </a:cubicBezTo>
                <a:cubicBezTo>
                  <a:pt x="3443554" y="611519"/>
                  <a:pt x="3443554" y="614861"/>
                  <a:pt x="3443554" y="616531"/>
                </a:cubicBezTo>
                <a:cubicBezTo>
                  <a:pt x="3438541" y="621544"/>
                  <a:pt x="3433529" y="623215"/>
                  <a:pt x="3428516" y="626556"/>
                </a:cubicBezTo>
                <a:cubicBezTo>
                  <a:pt x="3430187" y="626556"/>
                  <a:pt x="3430187" y="628227"/>
                  <a:pt x="3430187" y="628227"/>
                </a:cubicBezTo>
                <a:cubicBezTo>
                  <a:pt x="3431858" y="629898"/>
                  <a:pt x="3431858" y="634910"/>
                  <a:pt x="3431858" y="638252"/>
                </a:cubicBezTo>
                <a:cubicBezTo>
                  <a:pt x="3426846" y="639923"/>
                  <a:pt x="3425175" y="643265"/>
                  <a:pt x="3421833" y="644935"/>
                </a:cubicBezTo>
                <a:cubicBezTo>
                  <a:pt x="3423504" y="646606"/>
                  <a:pt x="3423504" y="649948"/>
                  <a:pt x="3423504" y="649948"/>
                </a:cubicBezTo>
                <a:cubicBezTo>
                  <a:pt x="3430187" y="649948"/>
                  <a:pt x="3435200" y="654960"/>
                  <a:pt x="3443554" y="654960"/>
                </a:cubicBezTo>
                <a:cubicBezTo>
                  <a:pt x="3448566" y="654960"/>
                  <a:pt x="3453579" y="659973"/>
                  <a:pt x="3453579" y="666656"/>
                </a:cubicBezTo>
                <a:cubicBezTo>
                  <a:pt x="3441883" y="668327"/>
                  <a:pt x="3431858" y="668327"/>
                  <a:pt x="3421833" y="676681"/>
                </a:cubicBezTo>
                <a:cubicBezTo>
                  <a:pt x="3426846" y="676681"/>
                  <a:pt x="3431858" y="678352"/>
                  <a:pt x="3436871" y="675010"/>
                </a:cubicBezTo>
                <a:cubicBezTo>
                  <a:pt x="3441883" y="676681"/>
                  <a:pt x="3448566" y="676681"/>
                  <a:pt x="3453579" y="680022"/>
                </a:cubicBezTo>
                <a:cubicBezTo>
                  <a:pt x="3451908" y="681693"/>
                  <a:pt x="3448566" y="685035"/>
                  <a:pt x="3446896" y="685035"/>
                </a:cubicBezTo>
                <a:cubicBezTo>
                  <a:pt x="3445225" y="685035"/>
                  <a:pt x="3441883" y="685035"/>
                  <a:pt x="3440212" y="685035"/>
                </a:cubicBezTo>
                <a:cubicBezTo>
                  <a:pt x="3438541" y="685035"/>
                  <a:pt x="3435200" y="690047"/>
                  <a:pt x="3433529" y="685035"/>
                </a:cubicBezTo>
                <a:cubicBezTo>
                  <a:pt x="3433529" y="686706"/>
                  <a:pt x="3433529" y="686706"/>
                  <a:pt x="3433529" y="686706"/>
                </a:cubicBezTo>
                <a:cubicBezTo>
                  <a:pt x="3430187" y="691718"/>
                  <a:pt x="3435200" y="686706"/>
                  <a:pt x="3436871" y="688377"/>
                </a:cubicBezTo>
                <a:close/>
                <a:moveTo>
                  <a:pt x="4324074" y="671668"/>
                </a:moveTo>
                <a:cubicBezTo>
                  <a:pt x="4329087" y="673339"/>
                  <a:pt x="4335770" y="673339"/>
                  <a:pt x="4340782" y="676681"/>
                </a:cubicBezTo>
                <a:cubicBezTo>
                  <a:pt x="4339112" y="678352"/>
                  <a:pt x="4335770" y="681693"/>
                  <a:pt x="4334099" y="681693"/>
                </a:cubicBezTo>
                <a:cubicBezTo>
                  <a:pt x="4332428" y="681693"/>
                  <a:pt x="4329087" y="681693"/>
                  <a:pt x="4327416" y="681693"/>
                </a:cubicBezTo>
                <a:cubicBezTo>
                  <a:pt x="4325745" y="681693"/>
                  <a:pt x="4322404" y="686706"/>
                  <a:pt x="4320733" y="681693"/>
                </a:cubicBezTo>
                <a:cubicBezTo>
                  <a:pt x="4320733" y="683364"/>
                  <a:pt x="4320733" y="683364"/>
                  <a:pt x="4320733" y="683364"/>
                </a:cubicBezTo>
                <a:cubicBezTo>
                  <a:pt x="4320733" y="690047"/>
                  <a:pt x="4325745" y="685035"/>
                  <a:pt x="4327416" y="688377"/>
                </a:cubicBezTo>
                <a:cubicBezTo>
                  <a:pt x="4332428" y="690047"/>
                  <a:pt x="4337441" y="693389"/>
                  <a:pt x="4339112" y="698401"/>
                </a:cubicBezTo>
                <a:cubicBezTo>
                  <a:pt x="4337441" y="698401"/>
                  <a:pt x="4334099" y="698401"/>
                  <a:pt x="4329087" y="696731"/>
                </a:cubicBezTo>
                <a:cubicBezTo>
                  <a:pt x="4324074" y="706756"/>
                  <a:pt x="4314050" y="711768"/>
                  <a:pt x="4307366" y="716780"/>
                </a:cubicBezTo>
                <a:cubicBezTo>
                  <a:pt x="4302354" y="718451"/>
                  <a:pt x="4305696" y="721793"/>
                  <a:pt x="4305696" y="726805"/>
                </a:cubicBezTo>
                <a:cubicBezTo>
                  <a:pt x="4310708" y="726805"/>
                  <a:pt x="4312379" y="721793"/>
                  <a:pt x="4315720" y="721793"/>
                </a:cubicBezTo>
                <a:cubicBezTo>
                  <a:pt x="4317391" y="721793"/>
                  <a:pt x="4322404" y="721793"/>
                  <a:pt x="4325745" y="721793"/>
                </a:cubicBezTo>
                <a:cubicBezTo>
                  <a:pt x="4327416" y="721793"/>
                  <a:pt x="4327416" y="723464"/>
                  <a:pt x="4327416" y="723464"/>
                </a:cubicBezTo>
                <a:cubicBezTo>
                  <a:pt x="4327416" y="725135"/>
                  <a:pt x="4327416" y="728476"/>
                  <a:pt x="4327416" y="733489"/>
                </a:cubicBezTo>
                <a:cubicBezTo>
                  <a:pt x="4322404" y="733489"/>
                  <a:pt x="4317391" y="728476"/>
                  <a:pt x="4312379" y="733489"/>
                </a:cubicBezTo>
                <a:lnTo>
                  <a:pt x="4310708" y="735159"/>
                </a:lnTo>
                <a:cubicBezTo>
                  <a:pt x="4310708" y="745184"/>
                  <a:pt x="4300683" y="746855"/>
                  <a:pt x="4299012" y="751868"/>
                </a:cubicBezTo>
                <a:cubicBezTo>
                  <a:pt x="4297342" y="750197"/>
                  <a:pt x="4294000" y="746855"/>
                  <a:pt x="4292329" y="745184"/>
                </a:cubicBezTo>
                <a:cubicBezTo>
                  <a:pt x="4292329" y="740172"/>
                  <a:pt x="4294000" y="738501"/>
                  <a:pt x="4294000" y="735159"/>
                </a:cubicBezTo>
                <a:cubicBezTo>
                  <a:pt x="4288988" y="730147"/>
                  <a:pt x="4283975" y="733489"/>
                  <a:pt x="4283975" y="736830"/>
                </a:cubicBezTo>
                <a:cubicBezTo>
                  <a:pt x="4282304" y="738501"/>
                  <a:pt x="4285646" y="741843"/>
                  <a:pt x="4283975" y="746855"/>
                </a:cubicBezTo>
                <a:cubicBezTo>
                  <a:pt x="4277292" y="745184"/>
                  <a:pt x="4272279" y="745184"/>
                  <a:pt x="4263925" y="741843"/>
                </a:cubicBezTo>
                <a:cubicBezTo>
                  <a:pt x="4265596" y="746855"/>
                  <a:pt x="4265596" y="746855"/>
                  <a:pt x="4268938" y="748526"/>
                </a:cubicBezTo>
                <a:cubicBezTo>
                  <a:pt x="4270608" y="750197"/>
                  <a:pt x="4275621" y="755209"/>
                  <a:pt x="4280633" y="760222"/>
                </a:cubicBezTo>
                <a:cubicBezTo>
                  <a:pt x="4280633" y="760222"/>
                  <a:pt x="4282304" y="760222"/>
                  <a:pt x="4285646" y="760222"/>
                </a:cubicBezTo>
                <a:cubicBezTo>
                  <a:pt x="4287317" y="765234"/>
                  <a:pt x="4290658" y="766905"/>
                  <a:pt x="4292329" y="771917"/>
                </a:cubicBezTo>
                <a:cubicBezTo>
                  <a:pt x="4287317" y="771917"/>
                  <a:pt x="4285646" y="771917"/>
                  <a:pt x="4280633" y="771917"/>
                </a:cubicBezTo>
                <a:cubicBezTo>
                  <a:pt x="4282304" y="776930"/>
                  <a:pt x="4282304" y="778601"/>
                  <a:pt x="4285646" y="781942"/>
                </a:cubicBezTo>
                <a:cubicBezTo>
                  <a:pt x="4285646" y="783613"/>
                  <a:pt x="4285646" y="783613"/>
                  <a:pt x="4283975" y="786955"/>
                </a:cubicBezTo>
                <a:cubicBezTo>
                  <a:pt x="4282304" y="786955"/>
                  <a:pt x="4282304" y="785284"/>
                  <a:pt x="4278963" y="785284"/>
                </a:cubicBezTo>
                <a:cubicBezTo>
                  <a:pt x="4278963" y="785284"/>
                  <a:pt x="4277292" y="786955"/>
                  <a:pt x="4273950" y="790296"/>
                </a:cubicBezTo>
                <a:cubicBezTo>
                  <a:pt x="4273950" y="791967"/>
                  <a:pt x="4275621" y="795309"/>
                  <a:pt x="4278963" y="795309"/>
                </a:cubicBezTo>
                <a:cubicBezTo>
                  <a:pt x="4280633" y="795309"/>
                  <a:pt x="4283975" y="796980"/>
                  <a:pt x="4280633" y="800321"/>
                </a:cubicBezTo>
                <a:cubicBezTo>
                  <a:pt x="4280633" y="801992"/>
                  <a:pt x="4278963" y="801992"/>
                  <a:pt x="4275621" y="801992"/>
                </a:cubicBezTo>
                <a:lnTo>
                  <a:pt x="4273950" y="801992"/>
                </a:lnTo>
                <a:cubicBezTo>
                  <a:pt x="4272279" y="800321"/>
                  <a:pt x="4268938" y="795309"/>
                  <a:pt x="4263925" y="796980"/>
                </a:cubicBezTo>
                <a:cubicBezTo>
                  <a:pt x="4253900" y="801992"/>
                  <a:pt x="4253900" y="801992"/>
                  <a:pt x="4248888" y="812017"/>
                </a:cubicBezTo>
                <a:cubicBezTo>
                  <a:pt x="4247217" y="813688"/>
                  <a:pt x="4247217" y="817029"/>
                  <a:pt x="4243875" y="823713"/>
                </a:cubicBezTo>
                <a:cubicBezTo>
                  <a:pt x="4248888" y="822042"/>
                  <a:pt x="4250558" y="822042"/>
                  <a:pt x="4253900" y="818700"/>
                </a:cubicBezTo>
                <a:cubicBezTo>
                  <a:pt x="4253900" y="823713"/>
                  <a:pt x="4252229" y="823713"/>
                  <a:pt x="4252229" y="825384"/>
                </a:cubicBezTo>
                <a:cubicBezTo>
                  <a:pt x="4250558" y="825384"/>
                  <a:pt x="4247217" y="825384"/>
                  <a:pt x="4247217" y="827054"/>
                </a:cubicBezTo>
                <a:cubicBezTo>
                  <a:pt x="4247217" y="828725"/>
                  <a:pt x="4247217" y="833738"/>
                  <a:pt x="4245546" y="833738"/>
                </a:cubicBezTo>
                <a:cubicBezTo>
                  <a:pt x="4243875" y="835408"/>
                  <a:pt x="4238863" y="835408"/>
                  <a:pt x="4235521" y="835408"/>
                </a:cubicBezTo>
                <a:lnTo>
                  <a:pt x="4233850" y="835408"/>
                </a:lnTo>
                <a:cubicBezTo>
                  <a:pt x="4228838" y="828725"/>
                  <a:pt x="4222155" y="830396"/>
                  <a:pt x="4217142" y="830396"/>
                </a:cubicBezTo>
                <a:cubicBezTo>
                  <a:pt x="4215471" y="835408"/>
                  <a:pt x="4212130" y="837079"/>
                  <a:pt x="4207117" y="842092"/>
                </a:cubicBezTo>
                <a:cubicBezTo>
                  <a:pt x="4208788" y="842092"/>
                  <a:pt x="4212130" y="843763"/>
                  <a:pt x="4213801" y="843763"/>
                </a:cubicBezTo>
                <a:lnTo>
                  <a:pt x="4215471" y="842092"/>
                </a:lnTo>
                <a:cubicBezTo>
                  <a:pt x="4217142" y="847104"/>
                  <a:pt x="4217142" y="852117"/>
                  <a:pt x="4213801" y="853787"/>
                </a:cubicBezTo>
                <a:cubicBezTo>
                  <a:pt x="4212130" y="855458"/>
                  <a:pt x="4207117" y="852117"/>
                  <a:pt x="4203776" y="852117"/>
                </a:cubicBezTo>
                <a:cubicBezTo>
                  <a:pt x="4202105" y="853787"/>
                  <a:pt x="4202105" y="858800"/>
                  <a:pt x="4202105" y="862142"/>
                </a:cubicBezTo>
                <a:cubicBezTo>
                  <a:pt x="4200434" y="862142"/>
                  <a:pt x="4197092" y="862142"/>
                  <a:pt x="4197092" y="862142"/>
                </a:cubicBezTo>
                <a:cubicBezTo>
                  <a:pt x="4195422" y="857129"/>
                  <a:pt x="4190409" y="855458"/>
                  <a:pt x="4187067" y="852117"/>
                </a:cubicBezTo>
                <a:cubicBezTo>
                  <a:pt x="4180384" y="847104"/>
                  <a:pt x="4175372" y="850446"/>
                  <a:pt x="4170359" y="852117"/>
                </a:cubicBezTo>
                <a:cubicBezTo>
                  <a:pt x="4168688" y="852117"/>
                  <a:pt x="4165347" y="853787"/>
                  <a:pt x="4163676" y="853787"/>
                </a:cubicBezTo>
                <a:cubicBezTo>
                  <a:pt x="4151980" y="852117"/>
                  <a:pt x="4151980" y="852117"/>
                  <a:pt x="4146968" y="860471"/>
                </a:cubicBezTo>
                <a:cubicBezTo>
                  <a:pt x="4146968" y="862142"/>
                  <a:pt x="4145297" y="865483"/>
                  <a:pt x="4141955" y="867154"/>
                </a:cubicBezTo>
                <a:cubicBezTo>
                  <a:pt x="4140285" y="862142"/>
                  <a:pt x="4136943" y="860471"/>
                  <a:pt x="4135272" y="855458"/>
                </a:cubicBezTo>
                <a:lnTo>
                  <a:pt x="4133601" y="855458"/>
                </a:lnTo>
                <a:cubicBezTo>
                  <a:pt x="4131930" y="857129"/>
                  <a:pt x="4126918" y="862142"/>
                  <a:pt x="4121905" y="857129"/>
                </a:cubicBezTo>
                <a:cubicBezTo>
                  <a:pt x="4121905" y="857129"/>
                  <a:pt x="4116893" y="858800"/>
                  <a:pt x="4115222" y="862142"/>
                </a:cubicBezTo>
                <a:cubicBezTo>
                  <a:pt x="4113551" y="857129"/>
                  <a:pt x="4110210" y="855458"/>
                  <a:pt x="4108539" y="850446"/>
                </a:cubicBezTo>
                <a:cubicBezTo>
                  <a:pt x="4106868" y="852117"/>
                  <a:pt x="4098514" y="852117"/>
                  <a:pt x="4103527" y="860471"/>
                </a:cubicBezTo>
                <a:cubicBezTo>
                  <a:pt x="4105197" y="862142"/>
                  <a:pt x="4103527" y="865483"/>
                  <a:pt x="4103527" y="865483"/>
                </a:cubicBezTo>
                <a:cubicBezTo>
                  <a:pt x="4101856" y="865483"/>
                  <a:pt x="4101856" y="867154"/>
                  <a:pt x="4098514" y="867154"/>
                </a:cubicBezTo>
                <a:cubicBezTo>
                  <a:pt x="4091831" y="867154"/>
                  <a:pt x="4088489" y="878850"/>
                  <a:pt x="4078464" y="872166"/>
                </a:cubicBezTo>
                <a:cubicBezTo>
                  <a:pt x="4078464" y="870496"/>
                  <a:pt x="4080135" y="867154"/>
                  <a:pt x="4083477" y="865483"/>
                </a:cubicBezTo>
                <a:cubicBezTo>
                  <a:pt x="4076793" y="865483"/>
                  <a:pt x="4076793" y="865483"/>
                  <a:pt x="4071781" y="875508"/>
                </a:cubicBezTo>
                <a:cubicBezTo>
                  <a:pt x="4056744" y="870496"/>
                  <a:pt x="4070110" y="858800"/>
                  <a:pt x="4066768" y="848775"/>
                </a:cubicBezTo>
                <a:cubicBezTo>
                  <a:pt x="4060085" y="853787"/>
                  <a:pt x="4055073" y="855458"/>
                  <a:pt x="4046719" y="860471"/>
                </a:cubicBezTo>
                <a:cubicBezTo>
                  <a:pt x="4045048" y="860471"/>
                  <a:pt x="4045048" y="858800"/>
                  <a:pt x="4041706" y="855458"/>
                </a:cubicBezTo>
                <a:cubicBezTo>
                  <a:pt x="4040036" y="860471"/>
                  <a:pt x="4036694" y="862142"/>
                  <a:pt x="4031681" y="870496"/>
                </a:cubicBezTo>
                <a:cubicBezTo>
                  <a:pt x="4033352" y="860471"/>
                  <a:pt x="4031681" y="853787"/>
                  <a:pt x="4024998" y="848775"/>
                </a:cubicBezTo>
                <a:cubicBezTo>
                  <a:pt x="4023327" y="850446"/>
                  <a:pt x="4019986" y="855458"/>
                  <a:pt x="4014973" y="855458"/>
                </a:cubicBezTo>
                <a:cubicBezTo>
                  <a:pt x="4008290" y="857129"/>
                  <a:pt x="4003278" y="855458"/>
                  <a:pt x="3994924" y="853787"/>
                </a:cubicBezTo>
                <a:cubicBezTo>
                  <a:pt x="3993253" y="853787"/>
                  <a:pt x="3993253" y="852117"/>
                  <a:pt x="3989911" y="848775"/>
                </a:cubicBezTo>
                <a:cubicBezTo>
                  <a:pt x="3989911" y="847104"/>
                  <a:pt x="3988240" y="843763"/>
                  <a:pt x="3988240" y="842092"/>
                </a:cubicBezTo>
                <a:cubicBezTo>
                  <a:pt x="3986569" y="837079"/>
                  <a:pt x="3983228" y="832067"/>
                  <a:pt x="3976544" y="832067"/>
                </a:cubicBezTo>
                <a:cubicBezTo>
                  <a:pt x="3974874" y="832067"/>
                  <a:pt x="3971532" y="830396"/>
                  <a:pt x="3971532" y="827054"/>
                </a:cubicBezTo>
                <a:cubicBezTo>
                  <a:pt x="3969861" y="822042"/>
                  <a:pt x="3961507" y="822042"/>
                  <a:pt x="3966519" y="815359"/>
                </a:cubicBezTo>
                <a:cubicBezTo>
                  <a:pt x="3968190" y="813688"/>
                  <a:pt x="3971532" y="813688"/>
                  <a:pt x="3976544" y="810346"/>
                </a:cubicBezTo>
                <a:cubicBezTo>
                  <a:pt x="3974874" y="805334"/>
                  <a:pt x="3971532" y="800321"/>
                  <a:pt x="3969861" y="793638"/>
                </a:cubicBezTo>
                <a:cubicBezTo>
                  <a:pt x="3968190" y="798650"/>
                  <a:pt x="3964849" y="800321"/>
                  <a:pt x="3963178" y="803663"/>
                </a:cubicBezTo>
                <a:cubicBezTo>
                  <a:pt x="3961507" y="801992"/>
                  <a:pt x="3961507" y="798650"/>
                  <a:pt x="3958165" y="796980"/>
                </a:cubicBezTo>
                <a:cubicBezTo>
                  <a:pt x="3953153" y="795309"/>
                  <a:pt x="3953153" y="803663"/>
                  <a:pt x="3948141" y="801992"/>
                </a:cubicBezTo>
                <a:cubicBezTo>
                  <a:pt x="3946470" y="800321"/>
                  <a:pt x="3941457" y="800321"/>
                  <a:pt x="3938116" y="800321"/>
                </a:cubicBezTo>
                <a:cubicBezTo>
                  <a:pt x="3938116" y="785284"/>
                  <a:pt x="3938116" y="785284"/>
                  <a:pt x="3948141" y="771917"/>
                </a:cubicBezTo>
                <a:cubicBezTo>
                  <a:pt x="3941457" y="771917"/>
                  <a:pt x="3936445" y="778601"/>
                  <a:pt x="3931432" y="770247"/>
                </a:cubicBezTo>
                <a:cubicBezTo>
                  <a:pt x="3933103" y="768576"/>
                  <a:pt x="3936445" y="765234"/>
                  <a:pt x="3938116" y="760222"/>
                </a:cubicBezTo>
                <a:cubicBezTo>
                  <a:pt x="3933103" y="760222"/>
                  <a:pt x="3931432" y="760222"/>
                  <a:pt x="3928091" y="760222"/>
                </a:cubicBezTo>
                <a:cubicBezTo>
                  <a:pt x="3926420" y="760222"/>
                  <a:pt x="3926420" y="761892"/>
                  <a:pt x="3926420" y="761892"/>
                </a:cubicBezTo>
                <a:cubicBezTo>
                  <a:pt x="3926420" y="763563"/>
                  <a:pt x="3926420" y="768576"/>
                  <a:pt x="3926420" y="771917"/>
                </a:cubicBezTo>
                <a:cubicBezTo>
                  <a:pt x="3926420" y="773588"/>
                  <a:pt x="3924749" y="778601"/>
                  <a:pt x="3919737" y="776930"/>
                </a:cubicBezTo>
                <a:cubicBezTo>
                  <a:pt x="3919737" y="771917"/>
                  <a:pt x="3921407" y="766905"/>
                  <a:pt x="3921407" y="761892"/>
                </a:cubicBezTo>
                <a:cubicBezTo>
                  <a:pt x="3916395" y="760222"/>
                  <a:pt x="3914724" y="760222"/>
                  <a:pt x="3911383" y="756880"/>
                </a:cubicBezTo>
                <a:cubicBezTo>
                  <a:pt x="3909712" y="755209"/>
                  <a:pt x="3906370" y="751868"/>
                  <a:pt x="3901358" y="750197"/>
                </a:cubicBezTo>
                <a:cubicBezTo>
                  <a:pt x="3901358" y="748526"/>
                  <a:pt x="3903029" y="743514"/>
                  <a:pt x="3906370" y="743514"/>
                </a:cubicBezTo>
                <a:cubicBezTo>
                  <a:pt x="3909712" y="743514"/>
                  <a:pt x="3911383" y="741843"/>
                  <a:pt x="3913053" y="738501"/>
                </a:cubicBezTo>
                <a:cubicBezTo>
                  <a:pt x="3913053" y="736830"/>
                  <a:pt x="3913053" y="731818"/>
                  <a:pt x="3911383" y="728476"/>
                </a:cubicBezTo>
                <a:cubicBezTo>
                  <a:pt x="3911383" y="728476"/>
                  <a:pt x="3911383" y="726805"/>
                  <a:pt x="3913053" y="723464"/>
                </a:cubicBezTo>
                <a:cubicBezTo>
                  <a:pt x="3908041" y="725135"/>
                  <a:pt x="3903029" y="725135"/>
                  <a:pt x="3898016" y="728476"/>
                </a:cubicBezTo>
                <a:cubicBezTo>
                  <a:pt x="3898016" y="721793"/>
                  <a:pt x="3898016" y="713439"/>
                  <a:pt x="3898016" y="708426"/>
                </a:cubicBezTo>
                <a:cubicBezTo>
                  <a:pt x="3908041" y="706756"/>
                  <a:pt x="3913053" y="708426"/>
                  <a:pt x="3918066" y="720122"/>
                </a:cubicBezTo>
                <a:cubicBezTo>
                  <a:pt x="3919737" y="710097"/>
                  <a:pt x="3919737" y="703414"/>
                  <a:pt x="3913053" y="696731"/>
                </a:cubicBezTo>
                <a:cubicBezTo>
                  <a:pt x="3906370" y="691718"/>
                  <a:pt x="3906370" y="691718"/>
                  <a:pt x="3898016" y="696731"/>
                </a:cubicBezTo>
                <a:cubicBezTo>
                  <a:pt x="3896345" y="696731"/>
                  <a:pt x="3896345" y="696731"/>
                  <a:pt x="3893004" y="698401"/>
                </a:cubicBezTo>
                <a:cubicBezTo>
                  <a:pt x="3891333" y="696731"/>
                  <a:pt x="3887991" y="693389"/>
                  <a:pt x="3891333" y="691718"/>
                </a:cubicBezTo>
                <a:cubicBezTo>
                  <a:pt x="3891333" y="686706"/>
                  <a:pt x="3891333" y="681693"/>
                  <a:pt x="3893004" y="680022"/>
                </a:cubicBezTo>
                <a:cubicBezTo>
                  <a:pt x="3898016" y="675010"/>
                  <a:pt x="3894675" y="668327"/>
                  <a:pt x="3899687" y="663314"/>
                </a:cubicBezTo>
                <a:cubicBezTo>
                  <a:pt x="3901358" y="661643"/>
                  <a:pt x="3904699" y="656631"/>
                  <a:pt x="3906370" y="653289"/>
                </a:cubicBezTo>
                <a:cubicBezTo>
                  <a:pt x="3904699" y="653289"/>
                  <a:pt x="3901358" y="653289"/>
                  <a:pt x="3899687" y="653289"/>
                </a:cubicBezTo>
                <a:cubicBezTo>
                  <a:pt x="3899687" y="651619"/>
                  <a:pt x="3899687" y="651619"/>
                  <a:pt x="3899687" y="648277"/>
                </a:cubicBezTo>
                <a:cubicBezTo>
                  <a:pt x="3901358" y="648277"/>
                  <a:pt x="3904699" y="648277"/>
                  <a:pt x="3909712" y="648277"/>
                </a:cubicBezTo>
                <a:cubicBezTo>
                  <a:pt x="3914724" y="643265"/>
                  <a:pt x="3916395" y="636581"/>
                  <a:pt x="3921407" y="626556"/>
                </a:cubicBezTo>
                <a:cubicBezTo>
                  <a:pt x="3916395" y="628227"/>
                  <a:pt x="3914724" y="628227"/>
                  <a:pt x="3909712" y="628227"/>
                </a:cubicBezTo>
                <a:cubicBezTo>
                  <a:pt x="3909712" y="623215"/>
                  <a:pt x="3909712" y="621544"/>
                  <a:pt x="3908041" y="616531"/>
                </a:cubicBezTo>
                <a:cubicBezTo>
                  <a:pt x="3909712" y="614861"/>
                  <a:pt x="3913053" y="614861"/>
                  <a:pt x="3918066" y="614861"/>
                </a:cubicBezTo>
                <a:cubicBezTo>
                  <a:pt x="3918066" y="609848"/>
                  <a:pt x="3916395" y="603165"/>
                  <a:pt x="3923078" y="599823"/>
                </a:cubicBezTo>
                <a:cubicBezTo>
                  <a:pt x="3924749" y="588128"/>
                  <a:pt x="3928091" y="598152"/>
                  <a:pt x="3933103" y="598152"/>
                </a:cubicBezTo>
                <a:cubicBezTo>
                  <a:pt x="3934774" y="596482"/>
                  <a:pt x="3939787" y="593140"/>
                  <a:pt x="3939787" y="588128"/>
                </a:cubicBezTo>
                <a:cubicBezTo>
                  <a:pt x="3939787" y="583115"/>
                  <a:pt x="3941457" y="581444"/>
                  <a:pt x="3944799" y="573090"/>
                </a:cubicBezTo>
                <a:cubicBezTo>
                  <a:pt x="3946470" y="574761"/>
                  <a:pt x="3946470" y="578103"/>
                  <a:pt x="3949811" y="579773"/>
                </a:cubicBezTo>
                <a:cubicBezTo>
                  <a:pt x="3951482" y="579773"/>
                  <a:pt x="3954824" y="579773"/>
                  <a:pt x="3959836" y="579773"/>
                </a:cubicBezTo>
                <a:cubicBezTo>
                  <a:pt x="3959836" y="578103"/>
                  <a:pt x="3959836" y="573090"/>
                  <a:pt x="3959836" y="569749"/>
                </a:cubicBezTo>
                <a:cubicBezTo>
                  <a:pt x="3958165" y="569749"/>
                  <a:pt x="3953153" y="574761"/>
                  <a:pt x="3949811" y="569749"/>
                </a:cubicBezTo>
                <a:cubicBezTo>
                  <a:pt x="3948141" y="568078"/>
                  <a:pt x="3944799" y="568078"/>
                  <a:pt x="3943128" y="564736"/>
                </a:cubicBezTo>
                <a:cubicBezTo>
                  <a:pt x="3941457" y="563065"/>
                  <a:pt x="3938116" y="559724"/>
                  <a:pt x="3938116" y="554711"/>
                </a:cubicBezTo>
                <a:cubicBezTo>
                  <a:pt x="3943128" y="553040"/>
                  <a:pt x="3944799" y="556382"/>
                  <a:pt x="3948141" y="559724"/>
                </a:cubicBezTo>
                <a:cubicBezTo>
                  <a:pt x="3948141" y="559724"/>
                  <a:pt x="3949811" y="558053"/>
                  <a:pt x="3953153" y="558053"/>
                </a:cubicBezTo>
                <a:cubicBezTo>
                  <a:pt x="3953153" y="558053"/>
                  <a:pt x="3954824" y="558053"/>
                  <a:pt x="3958165" y="558053"/>
                </a:cubicBezTo>
                <a:cubicBezTo>
                  <a:pt x="3956495" y="556382"/>
                  <a:pt x="3956495" y="553040"/>
                  <a:pt x="3956495" y="553040"/>
                </a:cubicBezTo>
                <a:cubicBezTo>
                  <a:pt x="3949811" y="551370"/>
                  <a:pt x="3944799" y="548028"/>
                  <a:pt x="3936445" y="546357"/>
                </a:cubicBezTo>
                <a:cubicBezTo>
                  <a:pt x="3934774" y="541345"/>
                  <a:pt x="3934774" y="534661"/>
                  <a:pt x="3938116" y="531320"/>
                </a:cubicBezTo>
                <a:cubicBezTo>
                  <a:pt x="3939787" y="529649"/>
                  <a:pt x="3944799" y="531320"/>
                  <a:pt x="3948141" y="536332"/>
                </a:cubicBezTo>
                <a:cubicBezTo>
                  <a:pt x="3948141" y="536332"/>
                  <a:pt x="3946470" y="536332"/>
                  <a:pt x="3946470" y="538003"/>
                </a:cubicBezTo>
                <a:cubicBezTo>
                  <a:pt x="3948141" y="539674"/>
                  <a:pt x="3951482" y="539674"/>
                  <a:pt x="3951482" y="532991"/>
                </a:cubicBezTo>
                <a:cubicBezTo>
                  <a:pt x="3956495" y="532991"/>
                  <a:pt x="3961507" y="532991"/>
                  <a:pt x="3966519" y="532991"/>
                </a:cubicBezTo>
                <a:lnTo>
                  <a:pt x="3966519" y="531320"/>
                </a:lnTo>
                <a:cubicBezTo>
                  <a:pt x="3961507" y="531320"/>
                  <a:pt x="3959836" y="529649"/>
                  <a:pt x="3954824" y="526307"/>
                </a:cubicBezTo>
                <a:cubicBezTo>
                  <a:pt x="3961507" y="516282"/>
                  <a:pt x="3971532" y="519624"/>
                  <a:pt x="3981557" y="519624"/>
                </a:cubicBezTo>
                <a:cubicBezTo>
                  <a:pt x="3981557" y="517953"/>
                  <a:pt x="3981557" y="514612"/>
                  <a:pt x="3979886" y="512941"/>
                </a:cubicBezTo>
                <a:cubicBezTo>
                  <a:pt x="3978215" y="511270"/>
                  <a:pt x="3974874" y="507928"/>
                  <a:pt x="3978215" y="502916"/>
                </a:cubicBezTo>
                <a:cubicBezTo>
                  <a:pt x="3984899" y="501245"/>
                  <a:pt x="3989911" y="501245"/>
                  <a:pt x="3994924" y="497903"/>
                </a:cubicBezTo>
                <a:cubicBezTo>
                  <a:pt x="3994924" y="492891"/>
                  <a:pt x="3994924" y="491220"/>
                  <a:pt x="3994924" y="486208"/>
                </a:cubicBezTo>
                <a:cubicBezTo>
                  <a:pt x="3993253" y="486208"/>
                  <a:pt x="3989911" y="486208"/>
                  <a:pt x="3988240" y="486208"/>
                </a:cubicBezTo>
                <a:cubicBezTo>
                  <a:pt x="3988240" y="487879"/>
                  <a:pt x="3989911" y="491220"/>
                  <a:pt x="3989911" y="492891"/>
                </a:cubicBezTo>
                <a:cubicBezTo>
                  <a:pt x="3988240" y="494562"/>
                  <a:pt x="3988240" y="494562"/>
                  <a:pt x="3988240" y="494562"/>
                </a:cubicBezTo>
                <a:cubicBezTo>
                  <a:pt x="3986569" y="492891"/>
                  <a:pt x="3981557" y="492891"/>
                  <a:pt x="3978215" y="489549"/>
                </a:cubicBezTo>
                <a:cubicBezTo>
                  <a:pt x="3978215" y="487879"/>
                  <a:pt x="3978215" y="484537"/>
                  <a:pt x="3978215" y="482866"/>
                </a:cubicBezTo>
                <a:cubicBezTo>
                  <a:pt x="3979886" y="482866"/>
                  <a:pt x="3984899" y="481195"/>
                  <a:pt x="3988240" y="481195"/>
                </a:cubicBezTo>
                <a:cubicBezTo>
                  <a:pt x="3988240" y="476183"/>
                  <a:pt x="3993253" y="476183"/>
                  <a:pt x="3994924" y="476183"/>
                </a:cubicBezTo>
                <a:cubicBezTo>
                  <a:pt x="3996594" y="474512"/>
                  <a:pt x="3999936" y="474512"/>
                  <a:pt x="4004948" y="471170"/>
                </a:cubicBezTo>
                <a:cubicBezTo>
                  <a:pt x="4004948" y="469500"/>
                  <a:pt x="4004948" y="466158"/>
                  <a:pt x="4004948" y="461145"/>
                </a:cubicBezTo>
                <a:cubicBezTo>
                  <a:pt x="4006619" y="461145"/>
                  <a:pt x="4009961" y="462816"/>
                  <a:pt x="4011632" y="462816"/>
                </a:cubicBezTo>
                <a:cubicBezTo>
                  <a:pt x="4016644" y="456133"/>
                  <a:pt x="4026669" y="457804"/>
                  <a:pt x="4033352" y="457804"/>
                </a:cubicBezTo>
                <a:cubicBezTo>
                  <a:pt x="4043377" y="464487"/>
                  <a:pt x="4050060" y="457804"/>
                  <a:pt x="4055073" y="451121"/>
                </a:cubicBezTo>
                <a:cubicBezTo>
                  <a:pt x="4055073" y="449450"/>
                  <a:pt x="4055073" y="449450"/>
                  <a:pt x="4055073" y="449450"/>
                </a:cubicBezTo>
                <a:cubicBezTo>
                  <a:pt x="4053402" y="447779"/>
                  <a:pt x="4045048" y="447779"/>
                  <a:pt x="4048390" y="439425"/>
                </a:cubicBezTo>
                <a:cubicBezTo>
                  <a:pt x="4053402" y="439425"/>
                  <a:pt x="4060085" y="439425"/>
                  <a:pt x="4065098" y="434412"/>
                </a:cubicBezTo>
                <a:cubicBezTo>
                  <a:pt x="4065098" y="432742"/>
                  <a:pt x="4066768" y="432742"/>
                  <a:pt x="4070110" y="432742"/>
                </a:cubicBezTo>
                <a:cubicBezTo>
                  <a:pt x="4075123" y="432742"/>
                  <a:pt x="4080135" y="437754"/>
                  <a:pt x="4085148" y="431071"/>
                </a:cubicBezTo>
                <a:cubicBezTo>
                  <a:pt x="4086818" y="426058"/>
                  <a:pt x="4095173" y="429400"/>
                  <a:pt x="4096843" y="424387"/>
                </a:cubicBezTo>
                <a:cubicBezTo>
                  <a:pt x="4098514" y="419375"/>
                  <a:pt x="4103527" y="419375"/>
                  <a:pt x="4108539" y="422717"/>
                </a:cubicBezTo>
                <a:cubicBezTo>
                  <a:pt x="4113551" y="424387"/>
                  <a:pt x="4115222" y="422717"/>
                  <a:pt x="4120235" y="421046"/>
                </a:cubicBezTo>
                <a:cubicBezTo>
                  <a:pt x="4130260" y="416033"/>
                  <a:pt x="4141955" y="414363"/>
                  <a:pt x="4151980" y="411021"/>
                </a:cubicBezTo>
                <a:cubicBezTo>
                  <a:pt x="4153651" y="411021"/>
                  <a:pt x="4156993" y="411021"/>
                  <a:pt x="4162005" y="409350"/>
                </a:cubicBezTo>
                <a:cubicBezTo>
                  <a:pt x="4163676" y="411021"/>
                  <a:pt x="4167017" y="414363"/>
                  <a:pt x="4168688" y="419375"/>
                </a:cubicBezTo>
                <a:cubicBezTo>
                  <a:pt x="4173701" y="412692"/>
                  <a:pt x="4173701" y="419375"/>
                  <a:pt x="4175372" y="421046"/>
                </a:cubicBezTo>
                <a:cubicBezTo>
                  <a:pt x="4168688" y="419375"/>
                  <a:pt x="4163676" y="427729"/>
                  <a:pt x="4155322" y="422717"/>
                </a:cubicBezTo>
                <a:cubicBezTo>
                  <a:pt x="4155322" y="422717"/>
                  <a:pt x="4155322" y="424387"/>
                  <a:pt x="4155322" y="427729"/>
                </a:cubicBezTo>
                <a:cubicBezTo>
                  <a:pt x="4160334" y="427729"/>
                  <a:pt x="4162005" y="429400"/>
                  <a:pt x="4165347" y="427729"/>
                </a:cubicBezTo>
                <a:cubicBezTo>
                  <a:pt x="4170359" y="426058"/>
                  <a:pt x="4172030" y="426058"/>
                  <a:pt x="4172030" y="432742"/>
                </a:cubicBezTo>
                <a:cubicBezTo>
                  <a:pt x="4172030" y="432742"/>
                  <a:pt x="4172030" y="434412"/>
                  <a:pt x="4172030" y="437754"/>
                </a:cubicBezTo>
                <a:cubicBezTo>
                  <a:pt x="4173701" y="436083"/>
                  <a:pt x="4177042" y="436083"/>
                  <a:pt x="4177042" y="432742"/>
                </a:cubicBezTo>
                <a:cubicBezTo>
                  <a:pt x="4178713" y="431071"/>
                  <a:pt x="4182055" y="427729"/>
                  <a:pt x="4183726" y="426058"/>
                </a:cubicBezTo>
                <a:cubicBezTo>
                  <a:pt x="4185397" y="424387"/>
                  <a:pt x="4188738" y="421046"/>
                  <a:pt x="4183726" y="419375"/>
                </a:cubicBezTo>
                <a:cubicBezTo>
                  <a:pt x="4188738" y="412692"/>
                  <a:pt x="4195422" y="414363"/>
                  <a:pt x="4200434" y="414363"/>
                </a:cubicBezTo>
                <a:cubicBezTo>
                  <a:pt x="4205446" y="412692"/>
                  <a:pt x="4210459" y="414363"/>
                  <a:pt x="4210459" y="419375"/>
                </a:cubicBezTo>
                <a:cubicBezTo>
                  <a:pt x="4210459" y="421046"/>
                  <a:pt x="4208788" y="424387"/>
                  <a:pt x="4208788" y="429400"/>
                </a:cubicBezTo>
                <a:cubicBezTo>
                  <a:pt x="4215471" y="429400"/>
                  <a:pt x="4223826" y="422717"/>
                  <a:pt x="4228838" y="431071"/>
                </a:cubicBezTo>
                <a:cubicBezTo>
                  <a:pt x="4228838" y="436083"/>
                  <a:pt x="4228838" y="441096"/>
                  <a:pt x="4227167" y="447779"/>
                </a:cubicBezTo>
                <a:cubicBezTo>
                  <a:pt x="4237192" y="447779"/>
                  <a:pt x="4248888" y="442766"/>
                  <a:pt x="4253900" y="459475"/>
                </a:cubicBezTo>
                <a:cubicBezTo>
                  <a:pt x="4252229" y="461145"/>
                  <a:pt x="4248888" y="464487"/>
                  <a:pt x="4243875" y="469500"/>
                </a:cubicBezTo>
                <a:cubicBezTo>
                  <a:pt x="4253900" y="471170"/>
                  <a:pt x="4258913" y="474512"/>
                  <a:pt x="4265596" y="476183"/>
                </a:cubicBezTo>
                <a:cubicBezTo>
                  <a:pt x="4258913" y="481195"/>
                  <a:pt x="4258913" y="481195"/>
                  <a:pt x="4245546" y="481195"/>
                </a:cubicBezTo>
                <a:cubicBezTo>
                  <a:pt x="4250558" y="481195"/>
                  <a:pt x="4250558" y="482866"/>
                  <a:pt x="4252229" y="482866"/>
                </a:cubicBezTo>
                <a:cubicBezTo>
                  <a:pt x="4253900" y="484537"/>
                  <a:pt x="4257242" y="484537"/>
                  <a:pt x="4258913" y="487879"/>
                </a:cubicBezTo>
                <a:cubicBezTo>
                  <a:pt x="4258913" y="489549"/>
                  <a:pt x="4257242" y="492891"/>
                  <a:pt x="4257242" y="494562"/>
                </a:cubicBezTo>
                <a:cubicBezTo>
                  <a:pt x="4263925" y="494562"/>
                  <a:pt x="4268938" y="494562"/>
                  <a:pt x="4277292" y="492891"/>
                </a:cubicBezTo>
                <a:cubicBezTo>
                  <a:pt x="4275621" y="497903"/>
                  <a:pt x="4275621" y="499574"/>
                  <a:pt x="4272279" y="504587"/>
                </a:cubicBezTo>
                <a:cubicBezTo>
                  <a:pt x="4273950" y="504587"/>
                  <a:pt x="4277292" y="506258"/>
                  <a:pt x="4277292" y="506258"/>
                </a:cubicBezTo>
                <a:cubicBezTo>
                  <a:pt x="4282304" y="501245"/>
                  <a:pt x="4287317" y="506258"/>
                  <a:pt x="4292329" y="504587"/>
                </a:cubicBezTo>
                <a:cubicBezTo>
                  <a:pt x="4294000" y="509599"/>
                  <a:pt x="4299012" y="511270"/>
                  <a:pt x="4302354" y="516282"/>
                </a:cubicBezTo>
                <a:cubicBezTo>
                  <a:pt x="4300683" y="517953"/>
                  <a:pt x="4297342" y="522966"/>
                  <a:pt x="4295671" y="522966"/>
                </a:cubicBezTo>
                <a:cubicBezTo>
                  <a:pt x="4285646" y="524637"/>
                  <a:pt x="4283975" y="532991"/>
                  <a:pt x="4283975" y="543016"/>
                </a:cubicBezTo>
                <a:cubicBezTo>
                  <a:pt x="4283975" y="543016"/>
                  <a:pt x="4283975" y="544686"/>
                  <a:pt x="4283975" y="548028"/>
                </a:cubicBezTo>
                <a:cubicBezTo>
                  <a:pt x="4288988" y="553040"/>
                  <a:pt x="4294000" y="549699"/>
                  <a:pt x="4299012" y="553040"/>
                </a:cubicBezTo>
                <a:cubicBezTo>
                  <a:pt x="4300683" y="554711"/>
                  <a:pt x="4309037" y="553040"/>
                  <a:pt x="4310708" y="551370"/>
                </a:cubicBezTo>
                <a:cubicBezTo>
                  <a:pt x="4312379" y="549699"/>
                  <a:pt x="4317391" y="553040"/>
                  <a:pt x="4320733" y="551370"/>
                </a:cubicBezTo>
                <a:cubicBezTo>
                  <a:pt x="4325745" y="549699"/>
                  <a:pt x="4327416" y="551370"/>
                  <a:pt x="4332428" y="549699"/>
                </a:cubicBezTo>
                <a:cubicBezTo>
                  <a:pt x="4330758" y="556382"/>
                  <a:pt x="4327416" y="559724"/>
                  <a:pt x="4325745" y="564736"/>
                </a:cubicBezTo>
                <a:cubicBezTo>
                  <a:pt x="4324074" y="569749"/>
                  <a:pt x="4320733" y="574761"/>
                  <a:pt x="4327416" y="574761"/>
                </a:cubicBezTo>
                <a:cubicBezTo>
                  <a:pt x="4329087" y="574761"/>
                  <a:pt x="4329087" y="576432"/>
                  <a:pt x="4329087" y="579773"/>
                </a:cubicBezTo>
                <a:cubicBezTo>
                  <a:pt x="4329087" y="584786"/>
                  <a:pt x="4329087" y="586457"/>
                  <a:pt x="4329087" y="591469"/>
                </a:cubicBezTo>
                <a:cubicBezTo>
                  <a:pt x="4322404" y="593140"/>
                  <a:pt x="4314050" y="598152"/>
                  <a:pt x="4309037" y="606507"/>
                </a:cubicBezTo>
                <a:cubicBezTo>
                  <a:pt x="4310708" y="606507"/>
                  <a:pt x="4314050" y="606507"/>
                  <a:pt x="4319062" y="606507"/>
                </a:cubicBezTo>
                <a:cubicBezTo>
                  <a:pt x="4319062" y="606507"/>
                  <a:pt x="4320733" y="608177"/>
                  <a:pt x="4320733" y="611519"/>
                </a:cubicBezTo>
                <a:cubicBezTo>
                  <a:pt x="4322404" y="611519"/>
                  <a:pt x="4327416" y="609848"/>
                  <a:pt x="4330758" y="609848"/>
                </a:cubicBezTo>
                <a:cubicBezTo>
                  <a:pt x="4330758" y="609848"/>
                  <a:pt x="4332428" y="609848"/>
                  <a:pt x="4335770" y="609848"/>
                </a:cubicBezTo>
                <a:cubicBezTo>
                  <a:pt x="4335770" y="611519"/>
                  <a:pt x="4335770" y="614861"/>
                  <a:pt x="4335770" y="616531"/>
                </a:cubicBezTo>
                <a:cubicBezTo>
                  <a:pt x="4330758" y="621544"/>
                  <a:pt x="4325745" y="623215"/>
                  <a:pt x="4320733" y="626556"/>
                </a:cubicBezTo>
                <a:cubicBezTo>
                  <a:pt x="4322404" y="626556"/>
                  <a:pt x="4322404" y="628227"/>
                  <a:pt x="4322404" y="628227"/>
                </a:cubicBezTo>
                <a:cubicBezTo>
                  <a:pt x="4324074" y="629898"/>
                  <a:pt x="4324074" y="634910"/>
                  <a:pt x="4324074" y="638252"/>
                </a:cubicBezTo>
                <a:cubicBezTo>
                  <a:pt x="4319062" y="639923"/>
                  <a:pt x="4317391" y="643265"/>
                  <a:pt x="4314050" y="644935"/>
                </a:cubicBezTo>
                <a:cubicBezTo>
                  <a:pt x="4315720" y="646606"/>
                  <a:pt x="4315720" y="649948"/>
                  <a:pt x="4315720" y="649948"/>
                </a:cubicBezTo>
                <a:cubicBezTo>
                  <a:pt x="4322404" y="649948"/>
                  <a:pt x="4327416" y="654960"/>
                  <a:pt x="4335770" y="654960"/>
                </a:cubicBezTo>
                <a:cubicBezTo>
                  <a:pt x="4340782" y="654960"/>
                  <a:pt x="4345795" y="659973"/>
                  <a:pt x="4345795" y="666656"/>
                </a:cubicBezTo>
                <a:cubicBezTo>
                  <a:pt x="4334099" y="668327"/>
                  <a:pt x="4324074" y="668327"/>
                  <a:pt x="4314050" y="676681"/>
                </a:cubicBezTo>
                <a:cubicBezTo>
                  <a:pt x="4314050" y="675010"/>
                  <a:pt x="4319062" y="676681"/>
                  <a:pt x="4324074" y="671668"/>
                </a:cubicBezTo>
                <a:close/>
                <a:moveTo>
                  <a:pt x="5214620" y="671668"/>
                </a:moveTo>
                <a:cubicBezTo>
                  <a:pt x="5219632" y="673339"/>
                  <a:pt x="5226315" y="673339"/>
                  <a:pt x="5231328" y="676681"/>
                </a:cubicBezTo>
                <a:cubicBezTo>
                  <a:pt x="5229657" y="678352"/>
                  <a:pt x="5226315" y="681693"/>
                  <a:pt x="5224645" y="681693"/>
                </a:cubicBezTo>
                <a:cubicBezTo>
                  <a:pt x="5222974" y="681693"/>
                  <a:pt x="5219632" y="681693"/>
                  <a:pt x="5217961" y="681693"/>
                </a:cubicBezTo>
                <a:cubicBezTo>
                  <a:pt x="5216291" y="681693"/>
                  <a:pt x="5212949" y="686706"/>
                  <a:pt x="5211278" y="681693"/>
                </a:cubicBezTo>
                <a:cubicBezTo>
                  <a:pt x="5211278" y="683364"/>
                  <a:pt x="5211278" y="683364"/>
                  <a:pt x="5211278" y="683364"/>
                </a:cubicBezTo>
                <a:cubicBezTo>
                  <a:pt x="5211278" y="690047"/>
                  <a:pt x="5216291" y="685035"/>
                  <a:pt x="5217961" y="688377"/>
                </a:cubicBezTo>
                <a:cubicBezTo>
                  <a:pt x="5222974" y="690047"/>
                  <a:pt x="5227986" y="693389"/>
                  <a:pt x="5229657" y="698401"/>
                </a:cubicBezTo>
                <a:cubicBezTo>
                  <a:pt x="5227986" y="698401"/>
                  <a:pt x="5224645" y="698401"/>
                  <a:pt x="5219632" y="696731"/>
                </a:cubicBezTo>
                <a:cubicBezTo>
                  <a:pt x="5214620" y="706756"/>
                  <a:pt x="5204595" y="711768"/>
                  <a:pt x="5197912" y="716780"/>
                </a:cubicBezTo>
                <a:cubicBezTo>
                  <a:pt x="5192899" y="718451"/>
                  <a:pt x="5196241" y="721793"/>
                  <a:pt x="5196241" y="726805"/>
                </a:cubicBezTo>
                <a:cubicBezTo>
                  <a:pt x="5201253" y="726805"/>
                  <a:pt x="5202924" y="721793"/>
                  <a:pt x="5206266" y="721793"/>
                </a:cubicBezTo>
                <a:cubicBezTo>
                  <a:pt x="5207937" y="721793"/>
                  <a:pt x="5212949" y="721793"/>
                  <a:pt x="5216291" y="721793"/>
                </a:cubicBezTo>
                <a:cubicBezTo>
                  <a:pt x="5219632" y="721793"/>
                  <a:pt x="5217961" y="723464"/>
                  <a:pt x="5217961" y="723464"/>
                </a:cubicBezTo>
                <a:cubicBezTo>
                  <a:pt x="5217961" y="725135"/>
                  <a:pt x="5217961" y="728476"/>
                  <a:pt x="5217961" y="733489"/>
                </a:cubicBezTo>
                <a:cubicBezTo>
                  <a:pt x="5212949" y="733489"/>
                  <a:pt x="5207937" y="728476"/>
                  <a:pt x="5202924" y="733489"/>
                </a:cubicBezTo>
                <a:lnTo>
                  <a:pt x="5201253" y="735159"/>
                </a:lnTo>
                <a:cubicBezTo>
                  <a:pt x="5201253" y="745184"/>
                  <a:pt x="5191229" y="746855"/>
                  <a:pt x="5189558" y="751868"/>
                </a:cubicBezTo>
                <a:cubicBezTo>
                  <a:pt x="5187887" y="750197"/>
                  <a:pt x="5184545" y="746855"/>
                  <a:pt x="5182875" y="745184"/>
                </a:cubicBezTo>
                <a:cubicBezTo>
                  <a:pt x="5182875" y="740172"/>
                  <a:pt x="5184545" y="738501"/>
                  <a:pt x="5184545" y="735159"/>
                </a:cubicBezTo>
                <a:cubicBezTo>
                  <a:pt x="5179533" y="730147"/>
                  <a:pt x="5174521" y="733489"/>
                  <a:pt x="5174521" y="736830"/>
                </a:cubicBezTo>
                <a:cubicBezTo>
                  <a:pt x="5172850" y="738501"/>
                  <a:pt x="5176191" y="741843"/>
                  <a:pt x="5174521" y="746855"/>
                </a:cubicBezTo>
                <a:cubicBezTo>
                  <a:pt x="5167837" y="745184"/>
                  <a:pt x="5162825" y="745184"/>
                  <a:pt x="5154471" y="741843"/>
                </a:cubicBezTo>
                <a:cubicBezTo>
                  <a:pt x="5156141" y="746855"/>
                  <a:pt x="5156141" y="746855"/>
                  <a:pt x="5159483" y="748526"/>
                </a:cubicBezTo>
                <a:cubicBezTo>
                  <a:pt x="5161154" y="750197"/>
                  <a:pt x="5166166" y="755209"/>
                  <a:pt x="5171179" y="760222"/>
                </a:cubicBezTo>
                <a:cubicBezTo>
                  <a:pt x="5171179" y="760222"/>
                  <a:pt x="5172850" y="760222"/>
                  <a:pt x="5176191" y="760222"/>
                </a:cubicBezTo>
                <a:cubicBezTo>
                  <a:pt x="5177862" y="765234"/>
                  <a:pt x="5181204" y="766905"/>
                  <a:pt x="5182875" y="771917"/>
                </a:cubicBezTo>
                <a:cubicBezTo>
                  <a:pt x="5177862" y="771917"/>
                  <a:pt x="5176191" y="771917"/>
                  <a:pt x="5171179" y="771917"/>
                </a:cubicBezTo>
                <a:cubicBezTo>
                  <a:pt x="5172850" y="776930"/>
                  <a:pt x="5172850" y="778601"/>
                  <a:pt x="5176191" y="781942"/>
                </a:cubicBezTo>
                <a:cubicBezTo>
                  <a:pt x="5176191" y="783613"/>
                  <a:pt x="5176191" y="783613"/>
                  <a:pt x="5174521" y="786955"/>
                </a:cubicBezTo>
                <a:cubicBezTo>
                  <a:pt x="5172850" y="786955"/>
                  <a:pt x="5172850" y="785284"/>
                  <a:pt x="5169508" y="785284"/>
                </a:cubicBezTo>
                <a:cubicBezTo>
                  <a:pt x="5169508" y="785284"/>
                  <a:pt x="5167837" y="786955"/>
                  <a:pt x="5164496" y="790296"/>
                </a:cubicBezTo>
                <a:cubicBezTo>
                  <a:pt x="5164496" y="791967"/>
                  <a:pt x="5166166" y="795309"/>
                  <a:pt x="5169508" y="795309"/>
                </a:cubicBezTo>
                <a:cubicBezTo>
                  <a:pt x="5171179" y="795309"/>
                  <a:pt x="5174521" y="796980"/>
                  <a:pt x="5171179" y="800321"/>
                </a:cubicBezTo>
                <a:cubicBezTo>
                  <a:pt x="5171179" y="801992"/>
                  <a:pt x="5169508" y="801992"/>
                  <a:pt x="5166166" y="801992"/>
                </a:cubicBezTo>
                <a:lnTo>
                  <a:pt x="5162825" y="801992"/>
                </a:lnTo>
                <a:cubicBezTo>
                  <a:pt x="5161154" y="800321"/>
                  <a:pt x="5157812" y="795309"/>
                  <a:pt x="5152800" y="796980"/>
                </a:cubicBezTo>
                <a:cubicBezTo>
                  <a:pt x="5142775" y="801992"/>
                  <a:pt x="5142775" y="801992"/>
                  <a:pt x="5137762" y="812017"/>
                </a:cubicBezTo>
                <a:cubicBezTo>
                  <a:pt x="5136091" y="813688"/>
                  <a:pt x="5136091" y="817029"/>
                  <a:pt x="5132750" y="823713"/>
                </a:cubicBezTo>
                <a:cubicBezTo>
                  <a:pt x="5137762" y="822042"/>
                  <a:pt x="5139433" y="822042"/>
                  <a:pt x="5142775" y="818700"/>
                </a:cubicBezTo>
                <a:cubicBezTo>
                  <a:pt x="5142775" y="823713"/>
                  <a:pt x="5141104" y="823713"/>
                  <a:pt x="5141104" y="825384"/>
                </a:cubicBezTo>
                <a:cubicBezTo>
                  <a:pt x="5139433" y="825384"/>
                  <a:pt x="5136091" y="825384"/>
                  <a:pt x="5136091" y="827054"/>
                </a:cubicBezTo>
                <a:cubicBezTo>
                  <a:pt x="5136091" y="828725"/>
                  <a:pt x="5136091" y="833738"/>
                  <a:pt x="5134421" y="833738"/>
                </a:cubicBezTo>
                <a:cubicBezTo>
                  <a:pt x="5132750" y="835408"/>
                  <a:pt x="5127737" y="835408"/>
                  <a:pt x="5124396" y="835408"/>
                </a:cubicBezTo>
                <a:lnTo>
                  <a:pt x="5122725" y="835408"/>
                </a:lnTo>
                <a:cubicBezTo>
                  <a:pt x="5117712" y="828725"/>
                  <a:pt x="5111029" y="830396"/>
                  <a:pt x="5106017" y="830396"/>
                </a:cubicBezTo>
                <a:cubicBezTo>
                  <a:pt x="5104346" y="835408"/>
                  <a:pt x="5101004" y="837079"/>
                  <a:pt x="5095992" y="842092"/>
                </a:cubicBezTo>
                <a:cubicBezTo>
                  <a:pt x="5097663" y="842092"/>
                  <a:pt x="5101004" y="843763"/>
                  <a:pt x="5102675" y="843763"/>
                </a:cubicBezTo>
                <a:lnTo>
                  <a:pt x="5104346" y="842092"/>
                </a:lnTo>
                <a:cubicBezTo>
                  <a:pt x="5106017" y="847104"/>
                  <a:pt x="5106017" y="852117"/>
                  <a:pt x="5102675" y="853787"/>
                </a:cubicBezTo>
                <a:cubicBezTo>
                  <a:pt x="5101004" y="855458"/>
                  <a:pt x="5095992" y="852117"/>
                  <a:pt x="5092650" y="852117"/>
                </a:cubicBezTo>
                <a:cubicBezTo>
                  <a:pt x="5090980" y="853787"/>
                  <a:pt x="5090980" y="858800"/>
                  <a:pt x="5090980" y="862142"/>
                </a:cubicBezTo>
                <a:cubicBezTo>
                  <a:pt x="5089309" y="862142"/>
                  <a:pt x="5085967" y="862142"/>
                  <a:pt x="5085967" y="862142"/>
                </a:cubicBezTo>
                <a:cubicBezTo>
                  <a:pt x="5084296" y="857129"/>
                  <a:pt x="5079284" y="855458"/>
                  <a:pt x="5075942" y="852117"/>
                </a:cubicBezTo>
                <a:cubicBezTo>
                  <a:pt x="5069259" y="847104"/>
                  <a:pt x="5064246" y="850446"/>
                  <a:pt x="5059234" y="852117"/>
                </a:cubicBezTo>
                <a:cubicBezTo>
                  <a:pt x="5057563" y="852117"/>
                  <a:pt x="5054221" y="853787"/>
                  <a:pt x="5052551" y="853787"/>
                </a:cubicBezTo>
                <a:cubicBezTo>
                  <a:pt x="5040855" y="852117"/>
                  <a:pt x="5040855" y="852117"/>
                  <a:pt x="5035842" y="860471"/>
                </a:cubicBezTo>
                <a:cubicBezTo>
                  <a:pt x="5035842" y="862142"/>
                  <a:pt x="5034171" y="865483"/>
                  <a:pt x="5030830" y="867154"/>
                </a:cubicBezTo>
                <a:cubicBezTo>
                  <a:pt x="5029159" y="862142"/>
                  <a:pt x="5025817" y="860471"/>
                  <a:pt x="5024147" y="855458"/>
                </a:cubicBezTo>
                <a:lnTo>
                  <a:pt x="5022476" y="855458"/>
                </a:lnTo>
                <a:cubicBezTo>
                  <a:pt x="5020805" y="857129"/>
                  <a:pt x="5015793" y="862142"/>
                  <a:pt x="5010780" y="857129"/>
                </a:cubicBezTo>
                <a:cubicBezTo>
                  <a:pt x="5010780" y="857129"/>
                  <a:pt x="5005768" y="858800"/>
                  <a:pt x="5004097" y="862142"/>
                </a:cubicBezTo>
                <a:cubicBezTo>
                  <a:pt x="5002426" y="857129"/>
                  <a:pt x="4999085" y="855458"/>
                  <a:pt x="4997414" y="850446"/>
                </a:cubicBezTo>
                <a:cubicBezTo>
                  <a:pt x="4995743" y="852117"/>
                  <a:pt x="4987389" y="852117"/>
                  <a:pt x="4992401" y="860471"/>
                </a:cubicBezTo>
                <a:cubicBezTo>
                  <a:pt x="4994072" y="862142"/>
                  <a:pt x="4992401" y="865483"/>
                  <a:pt x="4992401" y="865483"/>
                </a:cubicBezTo>
                <a:cubicBezTo>
                  <a:pt x="4990731" y="865483"/>
                  <a:pt x="4990731" y="867154"/>
                  <a:pt x="4987389" y="867154"/>
                </a:cubicBezTo>
                <a:cubicBezTo>
                  <a:pt x="4980706" y="867154"/>
                  <a:pt x="4977364" y="878850"/>
                  <a:pt x="4967339" y="872166"/>
                </a:cubicBezTo>
                <a:cubicBezTo>
                  <a:pt x="4967339" y="870496"/>
                  <a:pt x="4969010" y="867154"/>
                  <a:pt x="4972352" y="865483"/>
                </a:cubicBezTo>
                <a:cubicBezTo>
                  <a:pt x="4965668" y="865483"/>
                  <a:pt x="4965668" y="865483"/>
                  <a:pt x="4960656" y="875508"/>
                </a:cubicBezTo>
                <a:cubicBezTo>
                  <a:pt x="4945618" y="870496"/>
                  <a:pt x="4958985" y="858800"/>
                  <a:pt x="4955643" y="848775"/>
                </a:cubicBezTo>
                <a:cubicBezTo>
                  <a:pt x="4948960" y="853787"/>
                  <a:pt x="4943947" y="855458"/>
                  <a:pt x="4935593" y="860471"/>
                </a:cubicBezTo>
                <a:cubicBezTo>
                  <a:pt x="4933922" y="860471"/>
                  <a:pt x="4933922" y="858800"/>
                  <a:pt x="4930581" y="855458"/>
                </a:cubicBezTo>
                <a:cubicBezTo>
                  <a:pt x="4928910" y="860471"/>
                  <a:pt x="4925568" y="862142"/>
                  <a:pt x="4920556" y="870496"/>
                </a:cubicBezTo>
                <a:cubicBezTo>
                  <a:pt x="4922227" y="860471"/>
                  <a:pt x="4920556" y="853787"/>
                  <a:pt x="4913873" y="848775"/>
                </a:cubicBezTo>
                <a:cubicBezTo>
                  <a:pt x="4912202" y="850446"/>
                  <a:pt x="4908860" y="855458"/>
                  <a:pt x="4903848" y="855458"/>
                </a:cubicBezTo>
                <a:cubicBezTo>
                  <a:pt x="4897165" y="857129"/>
                  <a:pt x="4892152" y="855458"/>
                  <a:pt x="4883798" y="853787"/>
                </a:cubicBezTo>
                <a:cubicBezTo>
                  <a:pt x="4882128" y="853787"/>
                  <a:pt x="4882128" y="852117"/>
                  <a:pt x="4878786" y="848775"/>
                </a:cubicBezTo>
                <a:cubicBezTo>
                  <a:pt x="4878786" y="847104"/>
                  <a:pt x="4877115" y="843763"/>
                  <a:pt x="4877115" y="842092"/>
                </a:cubicBezTo>
                <a:cubicBezTo>
                  <a:pt x="4875444" y="837079"/>
                  <a:pt x="4872103" y="832067"/>
                  <a:pt x="4865419" y="832067"/>
                </a:cubicBezTo>
                <a:cubicBezTo>
                  <a:pt x="4863748" y="832067"/>
                  <a:pt x="4860407" y="830396"/>
                  <a:pt x="4860407" y="827054"/>
                </a:cubicBezTo>
                <a:cubicBezTo>
                  <a:pt x="4858736" y="822042"/>
                  <a:pt x="4850382" y="822042"/>
                  <a:pt x="4855394" y="815359"/>
                </a:cubicBezTo>
                <a:cubicBezTo>
                  <a:pt x="4857065" y="813688"/>
                  <a:pt x="4860407" y="813688"/>
                  <a:pt x="4865419" y="810346"/>
                </a:cubicBezTo>
                <a:cubicBezTo>
                  <a:pt x="4863748" y="805334"/>
                  <a:pt x="4860407" y="800321"/>
                  <a:pt x="4858736" y="793638"/>
                </a:cubicBezTo>
                <a:cubicBezTo>
                  <a:pt x="4857065" y="798650"/>
                  <a:pt x="4853723" y="800321"/>
                  <a:pt x="4852053" y="803663"/>
                </a:cubicBezTo>
                <a:cubicBezTo>
                  <a:pt x="4850382" y="801992"/>
                  <a:pt x="4850382" y="798650"/>
                  <a:pt x="4847040" y="796980"/>
                </a:cubicBezTo>
                <a:cubicBezTo>
                  <a:pt x="4842028" y="795309"/>
                  <a:pt x="4842028" y="803663"/>
                  <a:pt x="4837015" y="801992"/>
                </a:cubicBezTo>
                <a:cubicBezTo>
                  <a:pt x="4835344" y="800321"/>
                  <a:pt x="4830332" y="800321"/>
                  <a:pt x="4826990" y="800321"/>
                </a:cubicBezTo>
                <a:cubicBezTo>
                  <a:pt x="4826990" y="785284"/>
                  <a:pt x="4826990" y="785284"/>
                  <a:pt x="4837015" y="771917"/>
                </a:cubicBezTo>
                <a:cubicBezTo>
                  <a:pt x="4830332" y="771917"/>
                  <a:pt x="4825319" y="778601"/>
                  <a:pt x="4820307" y="770247"/>
                </a:cubicBezTo>
                <a:cubicBezTo>
                  <a:pt x="4821978" y="768576"/>
                  <a:pt x="4825319" y="765234"/>
                  <a:pt x="4826990" y="760222"/>
                </a:cubicBezTo>
                <a:cubicBezTo>
                  <a:pt x="4821978" y="760222"/>
                  <a:pt x="4820307" y="760222"/>
                  <a:pt x="4816965" y="760222"/>
                </a:cubicBezTo>
                <a:cubicBezTo>
                  <a:pt x="4813624" y="760222"/>
                  <a:pt x="4815295" y="761892"/>
                  <a:pt x="4815295" y="761892"/>
                </a:cubicBezTo>
                <a:cubicBezTo>
                  <a:pt x="4815295" y="763563"/>
                  <a:pt x="4815295" y="768576"/>
                  <a:pt x="4815295" y="771917"/>
                </a:cubicBezTo>
                <a:cubicBezTo>
                  <a:pt x="4815295" y="773588"/>
                  <a:pt x="4813624" y="778601"/>
                  <a:pt x="4808611" y="776930"/>
                </a:cubicBezTo>
                <a:cubicBezTo>
                  <a:pt x="4808611" y="771917"/>
                  <a:pt x="4810282" y="766905"/>
                  <a:pt x="4810282" y="761892"/>
                </a:cubicBezTo>
                <a:cubicBezTo>
                  <a:pt x="4805270" y="760222"/>
                  <a:pt x="4803599" y="760222"/>
                  <a:pt x="4800257" y="756880"/>
                </a:cubicBezTo>
                <a:cubicBezTo>
                  <a:pt x="4798587" y="755209"/>
                  <a:pt x="4795245" y="751868"/>
                  <a:pt x="4790233" y="750197"/>
                </a:cubicBezTo>
                <a:cubicBezTo>
                  <a:pt x="4790233" y="748526"/>
                  <a:pt x="4791903" y="743514"/>
                  <a:pt x="4795245" y="743514"/>
                </a:cubicBezTo>
                <a:cubicBezTo>
                  <a:pt x="4798587" y="743514"/>
                  <a:pt x="4800257" y="741843"/>
                  <a:pt x="4801928" y="738501"/>
                </a:cubicBezTo>
                <a:cubicBezTo>
                  <a:pt x="4801928" y="736830"/>
                  <a:pt x="4801928" y="731818"/>
                  <a:pt x="4800257" y="728476"/>
                </a:cubicBezTo>
                <a:cubicBezTo>
                  <a:pt x="4800257" y="728476"/>
                  <a:pt x="4800257" y="726805"/>
                  <a:pt x="4801928" y="723464"/>
                </a:cubicBezTo>
                <a:cubicBezTo>
                  <a:pt x="4796916" y="725135"/>
                  <a:pt x="4791903" y="725135"/>
                  <a:pt x="4786891" y="728476"/>
                </a:cubicBezTo>
                <a:cubicBezTo>
                  <a:pt x="4786891" y="721793"/>
                  <a:pt x="4786891" y="713439"/>
                  <a:pt x="4786891" y="708426"/>
                </a:cubicBezTo>
                <a:cubicBezTo>
                  <a:pt x="4796916" y="706756"/>
                  <a:pt x="4801928" y="708426"/>
                  <a:pt x="4806941" y="720122"/>
                </a:cubicBezTo>
                <a:cubicBezTo>
                  <a:pt x="4808611" y="710097"/>
                  <a:pt x="4808611" y="703414"/>
                  <a:pt x="4801928" y="696731"/>
                </a:cubicBezTo>
                <a:cubicBezTo>
                  <a:pt x="4795245" y="691718"/>
                  <a:pt x="4795245" y="691718"/>
                  <a:pt x="4786891" y="696731"/>
                </a:cubicBezTo>
                <a:cubicBezTo>
                  <a:pt x="4785220" y="696731"/>
                  <a:pt x="4785220" y="696731"/>
                  <a:pt x="4781879" y="698401"/>
                </a:cubicBezTo>
                <a:cubicBezTo>
                  <a:pt x="4781879" y="696731"/>
                  <a:pt x="4776866" y="693389"/>
                  <a:pt x="4780208" y="691718"/>
                </a:cubicBezTo>
                <a:cubicBezTo>
                  <a:pt x="4780208" y="686706"/>
                  <a:pt x="4780208" y="681693"/>
                  <a:pt x="4781879" y="680022"/>
                </a:cubicBezTo>
                <a:cubicBezTo>
                  <a:pt x="4786891" y="675010"/>
                  <a:pt x="4783549" y="668327"/>
                  <a:pt x="4788562" y="663314"/>
                </a:cubicBezTo>
                <a:cubicBezTo>
                  <a:pt x="4790233" y="661643"/>
                  <a:pt x="4793574" y="656631"/>
                  <a:pt x="4795245" y="653289"/>
                </a:cubicBezTo>
                <a:cubicBezTo>
                  <a:pt x="4793574" y="653289"/>
                  <a:pt x="4790233" y="653289"/>
                  <a:pt x="4788562" y="653289"/>
                </a:cubicBezTo>
                <a:cubicBezTo>
                  <a:pt x="4788562" y="651619"/>
                  <a:pt x="4788562" y="651619"/>
                  <a:pt x="4788562" y="648277"/>
                </a:cubicBezTo>
                <a:cubicBezTo>
                  <a:pt x="4790233" y="648277"/>
                  <a:pt x="4793574" y="648277"/>
                  <a:pt x="4798587" y="648277"/>
                </a:cubicBezTo>
                <a:cubicBezTo>
                  <a:pt x="4803599" y="643265"/>
                  <a:pt x="4805270" y="636581"/>
                  <a:pt x="4810282" y="626556"/>
                </a:cubicBezTo>
                <a:cubicBezTo>
                  <a:pt x="4805270" y="628227"/>
                  <a:pt x="4803599" y="628227"/>
                  <a:pt x="4798587" y="628227"/>
                </a:cubicBezTo>
                <a:cubicBezTo>
                  <a:pt x="4798587" y="623215"/>
                  <a:pt x="4798587" y="621544"/>
                  <a:pt x="4796916" y="616531"/>
                </a:cubicBezTo>
                <a:cubicBezTo>
                  <a:pt x="4798587" y="614861"/>
                  <a:pt x="4801928" y="614861"/>
                  <a:pt x="4806941" y="614861"/>
                </a:cubicBezTo>
                <a:cubicBezTo>
                  <a:pt x="4806941" y="609848"/>
                  <a:pt x="4805270" y="603165"/>
                  <a:pt x="4811953" y="599823"/>
                </a:cubicBezTo>
                <a:cubicBezTo>
                  <a:pt x="4813624" y="588128"/>
                  <a:pt x="4816965" y="598152"/>
                  <a:pt x="4821978" y="598152"/>
                </a:cubicBezTo>
                <a:cubicBezTo>
                  <a:pt x="4823649" y="596482"/>
                  <a:pt x="4828661" y="593140"/>
                  <a:pt x="4828661" y="588128"/>
                </a:cubicBezTo>
                <a:cubicBezTo>
                  <a:pt x="4828661" y="583115"/>
                  <a:pt x="4830332" y="581444"/>
                  <a:pt x="4833673" y="573090"/>
                </a:cubicBezTo>
                <a:cubicBezTo>
                  <a:pt x="4835344" y="574761"/>
                  <a:pt x="4835344" y="578103"/>
                  <a:pt x="4838686" y="579773"/>
                </a:cubicBezTo>
                <a:cubicBezTo>
                  <a:pt x="4840357" y="579773"/>
                  <a:pt x="4843698" y="579773"/>
                  <a:pt x="4848711" y="579773"/>
                </a:cubicBezTo>
                <a:cubicBezTo>
                  <a:pt x="4848711" y="578103"/>
                  <a:pt x="4848711" y="573090"/>
                  <a:pt x="4848711" y="569749"/>
                </a:cubicBezTo>
                <a:cubicBezTo>
                  <a:pt x="4847040" y="569749"/>
                  <a:pt x="4842028" y="574761"/>
                  <a:pt x="4838686" y="569749"/>
                </a:cubicBezTo>
                <a:cubicBezTo>
                  <a:pt x="4837015" y="568078"/>
                  <a:pt x="4833673" y="568078"/>
                  <a:pt x="4832003" y="564736"/>
                </a:cubicBezTo>
                <a:cubicBezTo>
                  <a:pt x="4830332" y="563065"/>
                  <a:pt x="4826990" y="559724"/>
                  <a:pt x="4826990" y="554711"/>
                </a:cubicBezTo>
                <a:cubicBezTo>
                  <a:pt x="4832003" y="553040"/>
                  <a:pt x="4833673" y="556382"/>
                  <a:pt x="4837015" y="559724"/>
                </a:cubicBezTo>
                <a:cubicBezTo>
                  <a:pt x="4837015" y="559724"/>
                  <a:pt x="4838686" y="558053"/>
                  <a:pt x="4842028" y="558053"/>
                </a:cubicBezTo>
                <a:cubicBezTo>
                  <a:pt x="4842028" y="558053"/>
                  <a:pt x="4843698" y="558053"/>
                  <a:pt x="4847040" y="558053"/>
                </a:cubicBezTo>
                <a:cubicBezTo>
                  <a:pt x="4845369" y="556382"/>
                  <a:pt x="4845369" y="553040"/>
                  <a:pt x="4845369" y="553040"/>
                </a:cubicBezTo>
                <a:cubicBezTo>
                  <a:pt x="4838686" y="551370"/>
                  <a:pt x="4833673" y="548028"/>
                  <a:pt x="4825319" y="546357"/>
                </a:cubicBezTo>
                <a:cubicBezTo>
                  <a:pt x="4823649" y="541345"/>
                  <a:pt x="4823649" y="534661"/>
                  <a:pt x="4826990" y="531320"/>
                </a:cubicBezTo>
                <a:cubicBezTo>
                  <a:pt x="4828661" y="529649"/>
                  <a:pt x="4833673" y="531320"/>
                  <a:pt x="4837015" y="536332"/>
                </a:cubicBezTo>
                <a:cubicBezTo>
                  <a:pt x="4837015" y="536332"/>
                  <a:pt x="4835344" y="536332"/>
                  <a:pt x="4835344" y="538003"/>
                </a:cubicBezTo>
                <a:cubicBezTo>
                  <a:pt x="4837015" y="539674"/>
                  <a:pt x="4840357" y="539674"/>
                  <a:pt x="4840357" y="532991"/>
                </a:cubicBezTo>
                <a:cubicBezTo>
                  <a:pt x="4845369" y="532991"/>
                  <a:pt x="4850382" y="532991"/>
                  <a:pt x="4855394" y="532991"/>
                </a:cubicBezTo>
                <a:lnTo>
                  <a:pt x="4855394" y="531320"/>
                </a:lnTo>
                <a:cubicBezTo>
                  <a:pt x="4850382" y="531320"/>
                  <a:pt x="4845369" y="529649"/>
                  <a:pt x="4843698" y="526307"/>
                </a:cubicBezTo>
                <a:cubicBezTo>
                  <a:pt x="4850382" y="516282"/>
                  <a:pt x="4860407" y="519624"/>
                  <a:pt x="4870432" y="519624"/>
                </a:cubicBezTo>
                <a:cubicBezTo>
                  <a:pt x="4870432" y="517953"/>
                  <a:pt x="4870432" y="514612"/>
                  <a:pt x="4868761" y="512941"/>
                </a:cubicBezTo>
                <a:cubicBezTo>
                  <a:pt x="4867090" y="511270"/>
                  <a:pt x="4863748" y="507928"/>
                  <a:pt x="4867090" y="502916"/>
                </a:cubicBezTo>
                <a:cubicBezTo>
                  <a:pt x="4873773" y="501245"/>
                  <a:pt x="4878786" y="501245"/>
                  <a:pt x="4883798" y="497903"/>
                </a:cubicBezTo>
                <a:cubicBezTo>
                  <a:pt x="4883798" y="492891"/>
                  <a:pt x="4883798" y="491220"/>
                  <a:pt x="4883798" y="486208"/>
                </a:cubicBezTo>
                <a:cubicBezTo>
                  <a:pt x="4882128" y="486208"/>
                  <a:pt x="4878786" y="486208"/>
                  <a:pt x="4877115" y="486208"/>
                </a:cubicBezTo>
                <a:cubicBezTo>
                  <a:pt x="4877115" y="487879"/>
                  <a:pt x="4878786" y="491220"/>
                  <a:pt x="4878786" y="492891"/>
                </a:cubicBezTo>
                <a:cubicBezTo>
                  <a:pt x="4877115" y="494562"/>
                  <a:pt x="4877115" y="494562"/>
                  <a:pt x="4877115" y="494562"/>
                </a:cubicBezTo>
                <a:cubicBezTo>
                  <a:pt x="4875444" y="492891"/>
                  <a:pt x="4870432" y="492891"/>
                  <a:pt x="4867090" y="489549"/>
                </a:cubicBezTo>
                <a:cubicBezTo>
                  <a:pt x="4867090" y="487879"/>
                  <a:pt x="4867090" y="484537"/>
                  <a:pt x="4867090" y="482866"/>
                </a:cubicBezTo>
                <a:cubicBezTo>
                  <a:pt x="4868761" y="482866"/>
                  <a:pt x="4873773" y="481195"/>
                  <a:pt x="4877115" y="481195"/>
                </a:cubicBezTo>
                <a:cubicBezTo>
                  <a:pt x="4877115" y="476183"/>
                  <a:pt x="4882128" y="476183"/>
                  <a:pt x="4883798" y="476183"/>
                </a:cubicBezTo>
                <a:cubicBezTo>
                  <a:pt x="4885469" y="474512"/>
                  <a:pt x="4888811" y="474512"/>
                  <a:pt x="4893823" y="471170"/>
                </a:cubicBezTo>
                <a:cubicBezTo>
                  <a:pt x="4893823" y="469500"/>
                  <a:pt x="4893823" y="466158"/>
                  <a:pt x="4893823" y="461145"/>
                </a:cubicBezTo>
                <a:cubicBezTo>
                  <a:pt x="4895494" y="461145"/>
                  <a:pt x="4898836" y="462816"/>
                  <a:pt x="4900506" y="462816"/>
                </a:cubicBezTo>
                <a:cubicBezTo>
                  <a:pt x="4905519" y="456133"/>
                  <a:pt x="4915544" y="457804"/>
                  <a:pt x="4922227" y="457804"/>
                </a:cubicBezTo>
                <a:cubicBezTo>
                  <a:pt x="4932252" y="464487"/>
                  <a:pt x="4938935" y="457804"/>
                  <a:pt x="4943947" y="451121"/>
                </a:cubicBezTo>
                <a:cubicBezTo>
                  <a:pt x="4943947" y="449450"/>
                  <a:pt x="4943947" y="449450"/>
                  <a:pt x="4943947" y="449450"/>
                </a:cubicBezTo>
                <a:cubicBezTo>
                  <a:pt x="4942277" y="447779"/>
                  <a:pt x="4933922" y="447779"/>
                  <a:pt x="4937264" y="439425"/>
                </a:cubicBezTo>
                <a:cubicBezTo>
                  <a:pt x="4942277" y="439425"/>
                  <a:pt x="4948960" y="439425"/>
                  <a:pt x="4953972" y="434412"/>
                </a:cubicBezTo>
                <a:cubicBezTo>
                  <a:pt x="4953972" y="432742"/>
                  <a:pt x="4955643" y="432742"/>
                  <a:pt x="4958985" y="432742"/>
                </a:cubicBezTo>
                <a:cubicBezTo>
                  <a:pt x="4963997" y="432742"/>
                  <a:pt x="4969010" y="437754"/>
                  <a:pt x="4974022" y="431071"/>
                </a:cubicBezTo>
                <a:cubicBezTo>
                  <a:pt x="4975693" y="426058"/>
                  <a:pt x="4984047" y="429400"/>
                  <a:pt x="4985718" y="424387"/>
                </a:cubicBezTo>
                <a:cubicBezTo>
                  <a:pt x="4987389" y="419375"/>
                  <a:pt x="4992401" y="419375"/>
                  <a:pt x="4997414" y="422717"/>
                </a:cubicBezTo>
                <a:cubicBezTo>
                  <a:pt x="5002426" y="424387"/>
                  <a:pt x="5004097" y="422717"/>
                  <a:pt x="5009109" y="421046"/>
                </a:cubicBezTo>
                <a:cubicBezTo>
                  <a:pt x="5019134" y="416033"/>
                  <a:pt x="5030830" y="414363"/>
                  <a:pt x="5040855" y="411021"/>
                </a:cubicBezTo>
                <a:cubicBezTo>
                  <a:pt x="5042526" y="411021"/>
                  <a:pt x="5045867" y="411021"/>
                  <a:pt x="5050880" y="409350"/>
                </a:cubicBezTo>
                <a:cubicBezTo>
                  <a:pt x="5052551" y="411021"/>
                  <a:pt x="5055892" y="414363"/>
                  <a:pt x="5057563" y="419375"/>
                </a:cubicBezTo>
                <a:cubicBezTo>
                  <a:pt x="5062576" y="412692"/>
                  <a:pt x="5062576" y="419375"/>
                  <a:pt x="5064246" y="421046"/>
                </a:cubicBezTo>
                <a:cubicBezTo>
                  <a:pt x="5057563" y="419375"/>
                  <a:pt x="5052551" y="427729"/>
                  <a:pt x="5044196" y="422717"/>
                </a:cubicBezTo>
                <a:cubicBezTo>
                  <a:pt x="5044196" y="422717"/>
                  <a:pt x="5044196" y="424387"/>
                  <a:pt x="5044196" y="427729"/>
                </a:cubicBezTo>
                <a:cubicBezTo>
                  <a:pt x="5049209" y="427729"/>
                  <a:pt x="5050880" y="429400"/>
                  <a:pt x="5054221" y="427729"/>
                </a:cubicBezTo>
                <a:cubicBezTo>
                  <a:pt x="5059234" y="426058"/>
                  <a:pt x="5060905" y="426058"/>
                  <a:pt x="5060905" y="432742"/>
                </a:cubicBezTo>
                <a:cubicBezTo>
                  <a:pt x="5060905" y="432742"/>
                  <a:pt x="5060905" y="434412"/>
                  <a:pt x="5060905" y="437754"/>
                </a:cubicBezTo>
                <a:cubicBezTo>
                  <a:pt x="5062576" y="436083"/>
                  <a:pt x="5065917" y="436083"/>
                  <a:pt x="5065917" y="432742"/>
                </a:cubicBezTo>
                <a:cubicBezTo>
                  <a:pt x="5067588" y="431071"/>
                  <a:pt x="5070930" y="427729"/>
                  <a:pt x="5072601" y="426058"/>
                </a:cubicBezTo>
                <a:cubicBezTo>
                  <a:pt x="5074272" y="424387"/>
                  <a:pt x="5077613" y="421046"/>
                  <a:pt x="5072601" y="419375"/>
                </a:cubicBezTo>
                <a:cubicBezTo>
                  <a:pt x="5077613" y="412692"/>
                  <a:pt x="5084296" y="414363"/>
                  <a:pt x="5089309" y="414363"/>
                </a:cubicBezTo>
                <a:cubicBezTo>
                  <a:pt x="5094321" y="412692"/>
                  <a:pt x="5099334" y="414363"/>
                  <a:pt x="5099334" y="419375"/>
                </a:cubicBezTo>
                <a:cubicBezTo>
                  <a:pt x="5099334" y="421046"/>
                  <a:pt x="5097663" y="424387"/>
                  <a:pt x="5097663" y="429400"/>
                </a:cubicBezTo>
                <a:cubicBezTo>
                  <a:pt x="5104346" y="429400"/>
                  <a:pt x="5112700" y="422717"/>
                  <a:pt x="5117712" y="431071"/>
                </a:cubicBezTo>
                <a:cubicBezTo>
                  <a:pt x="5117712" y="436083"/>
                  <a:pt x="5117712" y="441096"/>
                  <a:pt x="5116042" y="447779"/>
                </a:cubicBezTo>
                <a:cubicBezTo>
                  <a:pt x="5126066" y="447779"/>
                  <a:pt x="5137762" y="442766"/>
                  <a:pt x="5142775" y="459475"/>
                </a:cubicBezTo>
                <a:cubicBezTo>
                  <a:pt x="5141104" y="461145"/>
                  <a:pt x="5137762" y="464487"/>
                  <a:pt x="5132750" y="469500"/>
                </a:cubicBezTo>
                <a:cubicBezTo>
                  <a:pt x="5142775" y="471170"/>
                  <a:pt x="5147787" y="474512"/>
                  <a:pt x="5154471" y="476183"/>
                </a:cubicBezTo>
                <a:cubicBezTo>
                  <a:pt x="5147787" y="481195"/>
                  <a:pt x="5147787" y="481195"/>
                  <a:pt x="5134421" y="481195"/>
                </a:cubicBezTo>
                <a:cubicBezTo>
                  <a:pt x="5139433" y="481195"/>
                  <a:pt x="5139433" y="482866"/>
                  <a:pt x="5141104" y="482866"/>
                </a:cubicBezTo>
                <a:cubicBezTo>
                  <a:pt x="5142775" y="484537"/>
                  <a:pt x="5146116" y="484537"/>
                  <a:pt x="5147787" y="487879"/>
                </a:cubicBezTo>
                <a:cubicBezTo>
                  <a:pt x="5147787" y="489549"/>
                  <a:pt x="5146116" y="492891"/>
                  <a:pt x="5146116" y="494562"/>
                </a:cubicBezTo>
                <a:cubicBezTo>
                  <a:pt x="5152800" y="494562"/>
                  <a:pt x="5157812" y="494562"/>
                  <a:pt x="5166166" y="492891"/>
                </a:cubicBezTo>
                <a:cubicBezTo>
                  <a:pt x="5164496" y="497903"/>
                  <a:pt x="5164496" y="499574"/>
                  <a:pt x="5161154" y="504587"/>
                </a:cubicBezTo>
                <a:cubicBezTo>
                  <a:pt x="5162825" y="504587"/>
                  <a:pt x="5166166" y="506258"/>
                  <a:pt x="5166166" y="506258"/>
                </a:cubicBezTo>
                <a:cubicBezTo>
                  <a:pt x="5171179" y="501245"/>
                  <a:pt x="5176191" y="506258"/>
                  <a:pt x="5181204" y="504587"/>
                </a:cubicBezTo>
                <a:cubicBezTo>
                  <a:pt x="5182875" y="509599"/>
                  <a:pt x="5187887" y="511270"/>
                  <a:pt x="5191229" y="516282"/>
                </a:cubicBezTo>
                <a:cubicBezTo>
                  <a:pt x="5189558" y="517953"/>
                  <a:pt x="5186216" y="522966"/>
                  <a:pt x="5184545" y="522966"/>
                </a:cubicBezTo>
                <a:cubicBezTo>
                  <a:pt x="5174521" y="524637"/>
                  <a:pt x="5172850" y="532991"/>
                  <a:pt x="5172850" y="543016"/>
                </a:cubicBezTo>
                <a:cubicBezTo>
                  <a:pt x="5172850" y="543016"/>
                  <a:pt x="5172850" y="544686"/>
                  <a:pt x="5172850" y="548028"/>
                </a:cubicBezTo>
                <a:cubicBezTo>
                  <a:pt x="5177862" y="553040"/>
                  <a:pt x="5182875" y="549699"/>
                  <a:pt x="5187887" y="553040"/>
                </a:cubicBezTo>
                <a:cubicBezTo>
                  <a:pt x="5189558" y="554711"/>
                  <a:pt x="5197912" y="553040"/>
                  <a:pt x="5199583" y="551370"/>
                </a:cubicBezTo>
                <a:cubicBezTo>
                  <a:pt x="5201253" y="549699"/>
                  <a:pt x="5206266" y="553040"/>
                  <a:pt x="5209607" y="551370"/>
                </a:cubicBezTo>
                <a:cubicBezTo>
                  <a:pt x="5214620" y="549699"/>
                  <a:pt x="5216291" y="551370"/>
                  <a:pt x="5221303" y="549699"/>
                </a:cubicBezTo>
                <a:cubicBezTo>
                  <a:pt x="5219632" y="556382"/>
                  <a:pt x="5216291" y="559724"/>
                  <a:pt x="5214620" y="564736"/>
                </a:cubicBezTo>
                <a:cubicBezTo>
                  <a:pt x="5212949" y="569749"/>
                  <a:pt x="5209607" y="574761"/>
                  <a:pt x="5216291" y="574761"/>
                </a:cubicBezTo>
                <a:cubicBezTo>
                  <a:pt x="5217961" y="574761"/>
                  <a:pt x="5217961" y="576432"/>
                  <a:pt x="5217961" y="579773"/>
                </a:cubicBezTo>
                <a:cubicBezTo>
                  <a:pt x="5217961" y="584786"/>
                  <a:pt x="5217961" y="586457"/>
                  <a:pt x="5217961" y="591469"/>
                </a:cubicBezTo>
                <a:cubicBezTo>
                  <a:pt x="5211278" y="593140"/>
                  <a:pt x="5202924" y="598152"/>
                  <a:pt x="5197912" y="606507"/>
                </a:cubicBezTo>
                <a:cubicBezTo>
                  <a:pt x="5199583" y="606507"/>
                  <a:pt x="5202924" y="606507"/>
                  <a:pt x="5207937" y="606507"/>
                </a:cubicBezTo>
                <a:cubicBezTo>
                  <a:pt x="5207937" y="606507"/>
                  <a:pt x="5209607" y="608177"/>
                  <a:pt x="5209607" y="611519"/>
                </a:cubicBezTo>
                <a:cubicBezTo>
                  <a:pt x="5211278" y="611519"/>
                  <a:pt x="5216291" y="609848"/>
                  <a:pt x="5219632" y="609848"/>
                </a:cubicBezTo>
                <a:cubicBezTo>
                  <a:pt x="5219632" y="609848"/>
                  <a:pt x="5221303" y="609848"/>
                  <a:pt x="5224645" y="609848"/>
                </a:cubicBezTo>
                <a:cubicBezTo>
                  <a:pt x="5224645" y="611519"/>
                  <a:pt x="5224645" y="614861"/>
                  <a:pt x="5224645" y="616531"/>
                </a:cubicBezTo>
                <a:cubicBezTo>
                  <a:pt x="5219632" y="621544"/>
                  <a:pt x="5214620" y="623215"/>
                  <a:pt x="5209607" y="626556"/>
                </a:cubicBezTo>
                <a:cubicBezTo>
                  <a:pt x="5211278" y="626556"/>
                  <a:pt x="5211278" y="628227"/>
                  <a:pt x="5211278" y="628227"/>
                </a:cubicBezTo>
                <a:cubicBezTo>
                  <a:pt x="5212949" y="629898"/>
                  <a:pt x="5212949" y="634910"/>
                  <a:pt x="5212949" y="638252"/>
                </a:cubicBezTo>
                <a:cubicBezTo>
                  <a:pt x="5207937" y="639923"/>
                  <a:pt x="5206266" y="643265"/>
                  <a:pt x="5202924" y="644935"/>
                </a:cubicBezTo>
                <a:cubicBezTo>
                  <a:pt x="5204595" y="646606"/>
                  <a:pt x="5204595" y="649948"/>
                  <a:pt x="5204595" y="649948"/>
                </a:cubicBezTo>
                <a:cubicBezTo>
                  <a:pt x="5211278" y="649948"/>
                  <a:pt x="5216291" y="654960"/>
                  <a:pt x="5224645" y="654960"/>
                </a:cubicBezTo>
                <a:cubicBezTo>
                  <a:pt x="5229657" y="654960"/>
                  <a:pt x="5234670" y="659973"/>
                  <a:pt x="5234670" y="666656"/>
                </a:cubicBezTo>
                <a:cubicBezTo>
                  <a:pt x="5222974" y="668327"/>
                  <a:pt x="5212949" y="668327"/>
                  <a:pt x="5202924" y="676681"/>
                </a:cubicBezTo>
                <a:cubicBezTo>
                  <a:pt x="5204595" y="675010"/>
                  <a:pt x="5209607" y="676681"/>
                  <a:pt x="5214620" y="671668"/>
                </a:cubicBezTo>
                <a:close/>
                <a:moveTo>
                  <a:pt x="6103494" y="671668"/>
                </a:moveTo>
                <a:cubicBezTo>
                  <a:pt x="6108507" y="673339"/>
                  <a:pt x="6115190" y="673339"/>
                  <a:pt x="6120203" y="676681"/>
                </a:cubicBezTo>
                <a:cubicBezTo>
                  <a:pt x="6118532" y="678352"/>
                  <a:pt x="6115190" y="681693"/>
                  <a:pt x="6113519" y="681693"/>
                </a:cubicBezTo>
                <a:cubicBezTo>
                  <a:pt x="6111848" y="681693"/>
                  <a:pt x="6108507" y="681693"/>
                  <a:pt x="6106836" y="681693"/>
                </a:cubicBezTo>
                <a:cubicBezTo>
                  <a:pt x="6105165" y="681693"/>
                  <a:pt x="6101824" y="686706"/>
                  <a:pt x="6100153" y="681693"/>
                </a:cubicBezTo>
                <a:cubicBezTo>
                  <a:pt x="6100153" y="683364"/>
                  <a:pt x="6100153" y="683364"/>
                  <a:pt x="6100153" y="683364"/>
                </a:cubicBezTo>
                <a:cubicBezTo>
                  <a:pt x="6100153" y="690047"/>
                  <a:pt x="6105165" y="685035"/>
                  <a:pt x="6106836" y="688377"/>
                </a:cubicBezTo>
                <a:cubicBezTo>
                  <a:pt x="6111848" y="690047"/>
                  <a:pt x="6116861" y="693389"/>
                  <a:pt x="6118532" y="698401"/>
                </a:cubicBezTo>
                <a:cubicBezTo>
                  <a:pt x="6116861" y="698401"/>
                  <a:pt x="6113519" y="698401"/>
                  <a:pt x="6108507" y="696731"/>
                </a:cubicBezTo>
                <a:cubicBezTo>
                  <a:pt x="6103494" y="706756"/>
                  <a:pt x="6093470" y="711768"/>
                  <a:pt x="6086786" y="716780"/>
                </a:cubicBezTo>
                <a:cubicBezTo>
                  <a:pt x="6081774" y="718451"/>
                  <a:pt x="6085116" y="721793"/>
                  <a:pt x="6085116" y="726805"/>
                </a:cubicBezTo>
                <a:cubicBezTo>
                  <a:pt x="6090128" y="726805"/>
                  <a:pt x="6091799" y="721793"/>
                  <a:pt x="6095140" y="721793"/>
                </a:cubicBezTo>
                <a:cubicBezTo>
                  <a:pt x="6098482" y="721793"/>
                  <a:pt x="6101824" y="721793"/>
                  <a:pt x="6105165" y="721793"/>
                </a:cubicBezTo>
                <a:cubicBezTo>
                  <a:pt x="6106836" y="721793"/>
                  <a:pt x="6106836" y="723464"/>
                  <a:pt x="6106836" y="723464"/>
                </a:cubicBezTo>
                <a:cubicBezTo>
                  <a:pt x="6106836" y="725135"/>
                  <a:pt x="6106836" y="728476"/>
                  <a:pt x="6106836" y="733489"/>
                </a:cubicBezTo>
                <a:cubicBezTo>
                  <a:pt x="6101824" y="733489"/>
                  <a:pt x="6096811" y="728476"/>
                  <a:pt x="6091799" y="733489"/>
                </a:cubicBezTo>
                <a:lnTo>
                  <a:pt x="6090128" y="735159"/>
                </a:lnTo>
                <a:cubicBezTo>
                  <a:pt x="6090128" y="745184"/>
                  <a:pt x="6080103" y="746855"/>
                  <a:pt x="6078432" y="751868"/>
                </a:cubicBezTo>
                <a:cubicBezTo>
                  <a:pt x="6076762" y="750197"/>
                  <a:pt x="6073420" y="746855"/>
                  <a:pt x="6071749" y="745184"/>
                </a:cubicBezTo>
                <a:cubicBezTo>
                  <a:pt x="6071749" y="740172"/>
                  <a:pt x="6073420" y="738501"/>
                  <a:pt x="6073420" y="735159"/>
                </a:cubicBezTo>
                <a:cubicBezTo>
                  <a:pt x="6068408" y="730147"/>
                  <a:pt x="6063395" y="733489"/>
                  <a:pt x="6063395" y="736830"/>
                </a:cubicBezTo>
                <a:cubicBezTo>
                  <a:pt x="6061724" y="738501"/>
                  <a:pt x="6065066" y="741843"/>
                  <a:pt x="6063395" y="746855"/>
                </a:cubicBezTo>
                <a:cubicBezTo>
                  <a:pt x="6056712" y="745184"/>
                  <a:pt x="6051699" y="745184"/>
                  <a:pt x="6043345" y="741843"/>
                </a:cubicBezTo>
                <a:cubicBezTo>
                  <a:pt x="6045016" y="746855"/>
                  <a:pt x="6045016" y="746855"/>
                  <a:pt x="6048358" y="748526"/>
                </a:cubicBezTo>
                <a:cubicBezTo>
                  <a:pt x="6050028" y="750197"/>
                  <a:pt x="6055041" y="755209"/>
                  <a:pt x="6060053" y="760222"/>
                </a:cubicBezTo>
                <a:cubicBezTo>
                  <a:pt x="6060053" y="760222"/>
                  <a:pt x="6061724" y="760222"/>
                  <a:pt x="6065066" y="760222"/>
                </a:cubicBezTo>
                <a:cubicBezTo>
                  <a:pt x="6066737" y="765234"/>
                  <a:pt x="6070078" y="766905"/>
                  <a:pt x="6071749" y="771917"/>
                </a:cubicBezTo>
                <a:cubicBezTo>
                  <a:pt x="6066737" y="771917"/>
                  <a:pt x="6065066" y="771917"/>
                  <a:pt x="6060053" y="771917"/>
                </a:cubicBezTo>
                <a:cubicBezTo>
                  <a:pt x="6061724" y="776930"/>
                  <a:pt x="6061724" y="778601"/>
                  <a:pt x="6065066" y="781942"/>
                </a:cubicBezTo>
                <a:cubicBezTo>
                  <a:pt x="6065066" y="783613"/>
                  <a:pt x="6065066" y="783613"/>
                  <a:pt x="6063395" y="786955"/>
                </a:cubicBezTo>
                <a:cubicBezTo>
                  <a:pt x="6061724" y="786955"/>
                  <a:pt x="6061724" y="785284"/>
                  <a:pt x="6058383" y="785284"/>
                </a:cubicBezTo>
                <a:cubicBezTo>
                  <a:pt x="6058383" y="785284"/>
                  <a:pt x="6056712" y="786955"/>
                  <a:pt x="6053370" y="790296"/>
                </a:cubicBezTo>
                <a:cubicBezTo>
                  <a:pt x="6053370" y="791967"/>
                  <a:pt x="6055041" y="795309"/>
                  <a:pt x="6058383" y="795309"/>
                </a:cubicBezTo>
                <a:cubicBezTo>
                  <a:pt x="6061724" y="795309"/>
                  <a:pt x="6063395" y="796980"/>
                  <a:pt x="6060053" y="800321"/>
                </a:cubicBezTo>
                <a:cubicBezTo>
                  <a:pt x="6060053" y="801992"/>
                  <a:pt x="6058383" y="801992"/>
                  <a:pt x="6055041" y="801992"/>
                </a:cubicBezTo>
                <a:lnTo>
                  <a:pt x="6053370" y="801992"/>
                </a:lnTo>
                <a:cubicBezTo>
                  <a:pt x="6051699" y="800321"/>
                  <a:pt x="6048358" y="795309"/>
                  <a:pt x="6043345" y="796980"/>
                </a:cubicBezTo>
                <a:cubicBezTo>
                  <a:pt x="6033320" y="801992"/>
                  <a:pt x="6033320" y="801992"/>
                  <a:pt x="6028308" y="812017"/>
                </a:cubicBezTo>
                <a:cubicBezTo>
                  <a:pt x="6026637" y="813688"/>
                  <a:pt x="6026637" y="817029"/>
                  <a:pt x="6023295" y="823713"/>
                </a:cubicBezTo>
                <a:cubicBezTo>
                  <a:pt x="6028308" y="822042"/>
                  <a:pt x="6029978" y="822042"/>
                  <a:pt x="6033320" y="818700"/>
                </a:cubicBezTo>
                <a:cubicBezTo>
                  <a:pt x="6033320" y="823713"/>
                  <a:pt x="6031649" y="823713"/>
                  <a:pt x="6031649" y="825384"/>
                </a:cubicBezTo>
                <a:cubicBezTo>
                  <a:pt x="6029978" y="825384"/>
                  <a:pt x="6026637" y="825384"/>
                  <a:pt x="6026637" y="827054"/>
                </a:cubicBezTo>
                <a:cubicBezTo>
                  <a:pt x="6026637" y="828725"/>
                  <a:pt x="6026637" y="833738"/>
                  <a:pt x="6024966" y="833738"/>
                </a:cubicBezTo>
                <a:cubicBezTo>
                  <a:pt x="6023295" y="835408"/>
                  <a:pt x="6018283" y="835408"/>
                  <a:pt x="6014941" y="835408"/>
                </a:cubicBezTo>
                <a:lnTo>
                  <a:pt x="6013270" y="835408"/>
                </a:lnTo>
                <a:cubicBezTo>
                  <a:pt x="6008258" y="828725"/>
                  <a:pt x="6001575" y="830396"/>
                  <a:pt x="5996562" y="830396"/>
                </a:cubicBezTo>
                <a:cubicBezTo>
                  <a:pt x="5994891" y="835408"/>
                  <a:pt x="5991550" y="837079"/>
                  <a:pt x="5986537" y="842092"/>
                </a:cubicBezTo>
                <a:cubicBezTo>
                  <a:pt x="5988208" y="842092"/>
                  <a:pt x="5991550" y="843763"/>
                  <a:pt x="5993221" y="843763"/>
                </a:cubicBezTo>
                <a:lnTo>
                  <a:pt x="5994891" y="842092"/>
                </a:lnTo>
                <a:cubicBezTo>
                  <a:pt x="5996562" y="847104"/>
                  <a:pt x="5996562" y="852117"/>
                  <a:pt x="5993221" y="853787"/>
                </a:cubicBezTo>
                <a:cubicBezTo>
                  <a:pt x="5991550" y="855458"/>
                  <a:pt x="5986537" y="852117"/>
                  <a:pt x="5983196" y="852117"/>
                </a:cubicBezTo>
                <a:cubicBezTo>
                  <a:pt x="5981525" y="853787"/>
                  <a:pt x="5981525" y="858800"/>
                  <a:pt x="5981525" y="862142"/>
                </a:cubicBezTo>
                <a:cubicBezTo>
                  <a:pt x="5979854" y="862142"/>
                  <a:pt x="5976513" y="862142"/>
                  <a:pt x="5976513" y="862142"/>
                </a:cubicBezTo>
                <a:cubicBezTo>
                  <a:pt x="5974842" y="857129"/>
                  <a:pt x="5969829" y="855458"/>
                  <a:pt x="5966488" y="852117"/>
                </a:cubicBezTo>
                <a:cubicBezTo>
                  <a:pt x="5959804" y="847104"/>
                  <a:pt x="5954792" y="850446"/>
                  <a:pt x="5949779" y="852117"/>
                </a:cubicBezTo>
                <a:cubicBezTo>
                  <a:pt x="5948109" y="852117"/>
                  <a:pt x="5944767" y="853787"/>
                  <a:pt x="5943096" y="853787"/>
                </a:cubicBezTo>
                <a:cubicBezTo>
                  <a:pt x="5931400" y="852117"/>
                  <a:pt x="5931400" y="852117"/>
                  <a:pt x="5926388" y="860471"/>
                </a:cubicBezTo>
                <a:cubicBezTo>
                  <a:pt x="5926388" y="862142"/>
                  <a:pt x="5924717" y="865483"/>
                  <a:pt x="5921375" y="867154"/>
                </a:cubicBezTo>
                <a:cubicBezTo>
                  <a:pt x="5919704" y="862142"/>
                  <a:pt x="5916363" y="860471"/>
                  <a:pt x="5914692" y="855458"/>
                </a:cubicBezTo>
                <a:lnTo>
                  <a:pt x="5913021" y="855458"/>
                </a:lnTo>
                <a:cubicBezTo>
                  <a:pt x="5911350" y="857129"/>
                  <a:pt x="5906338" y="862142"/>
                  <a:pt x="5901326" y="857129"/>
                </a:cubicBezTo>
                <a:cubicBezTo>
                  <a:pt x="5901326" y="857129"/>
                  <a:pt x="5896313" y="858800"/>
                  <a:pt x="5894642" y="862142"/>
                </a:cubicBezTo>
                <a:cubicBezTo>
                  <a:pt x="5892972" y="857129"/>
                  <a:pt x="5889630" y="855458"/>
                  <a:pt x="5887959" y="850446"/>
                </a:cubicBezTo>
                <a:cubicBezTo>
                  <a:pt x="5886288" y="852117"/>
                  <a:pt x="5877934" y="852117"/>
                  <a:pt x="5882947" y="860471"/>
                </a:cubicBezTo>
                <a:cubicBezTo>
                  <a:pt x="5884618" y="862142"/>
                  <a:pt x="5882947" y="865483"/>
                  <a:pt x="5882947" y="865483"/>
                </a:cubicBezTo>
                <a:cubicBezTo>
                  <a:pt x="5881276" y="865483"/>
                  <a:pt x="5881276" y="867154"/>
                  <a:pt x="5877934" y="867154"/>
                </a:cubicBezTo>
                <a:cubicBezTo>
                  <a:pt x="5871251" y="867154"/>
                  <a:pt x="5867910" y="878850"/>
                  <a:pt x="5857885" y="872166"/>
                </a:cubicBezTo>
                <a:cubicBezTo>
                  <a:pt x="5857885" y="870496"/>
                  <a:pt x="5859555" y="867154"/>
                  <a:pt x="5862897" y="865483"/>
                </a:cubicBezTo>
                <a:cubicBezTo>
                  <a:pt x="5856214" y="865483"/>
                  <a:pt x="5856214" y="865483"/>
                  <a:pt x="5851201" y="875508"/>
                </a:cubicBezTo>
                <a:cubicBezTo>
                  <a:pt x="5836164" y="870496"/>
                  <a:pt x="5849530" y="858800"/>
                  <a:pt x="5846189" y="848775"/>
                </a:cubicBezTo>
                <a:cubicBezTo>
                  <a:pt x="5839505" y="853787"/>
                  <a:pt x="5834493" y="855458"/>
                  <a:pt x="5826139" y="860471"/>
                </a:cubicBezTo>
                <a:cubicBezTo>
                  <a:pt x="5824468" y="860471"/>
                  <a:pt x="5824468" y="858800"/>
                  <a:pt x="5821126" y="855458"/>
                </a:cubicBezTo>
                <a:cubicBezTo>
                  <a:pt x="5819455" y="860471"/>
                  <a:pt x="5816114" y="862142"/>
                  <a:pt x="5811101" y="870496"/>
                </a:cubicBezTo>
                <a:cubicBezTo>
                  <a:pt x="5812772" y="860471"/>
                  <a:pt x="5811101" y="853787"/>
                  <a:pt x="5804418" y="848775"/>
                </a:cubicBezTo>
                <a:cubicBezTo>
                  <a:pt x="5802747" y="850446"/>
                  <a:pt x="5799406" y="855458"/>
                  <a:pt x="5794393" y="855458"/>
                </a:cubicBezTo>
                <a:cubicBezTo>
                  <a:pt x="5787710" y="857129"/>
                  <a:pt x="5782698" y="855458"/>
                  <a:pt x="5774344" y="853787"/>
                </a:cubicBezTo>
                <a:cubicBezTo>
                  <a:pt x="5772673" y="853787"/>
                  <a:pt x="5772673" y="852117"/>
                  <a:pt x="5769331" y="848775"/>
                </a:cubicBezTo>
                <a:cubicBezTo>
                  <a:pt x="5769331" y="847104"/>
                  <a:pt x="5767661" y="843763"/>
                  <a:pt x="5767661" y="842092"/>
                </a:cubicBezTo>
                <a:cubicBezTo>
                  <a:pt x="5765990" y="837079"/>
                  <a:pt x="5762648" y="832067"/>
                  <a:pt x="5755965" y="832067"/>
                </a:cubicBezTo>
                <a:cubicBezTo>
                  <a:pt x="5754294" y="832067"/>
                  <a:pt x="5750952" y="830396"/>
                  <a:pt x="5750952" y="827054"/>
                </a:cubicBezTo>
                <a:cubicBezTo>
                  <a:pt x="5749281" y="822042"/>
                  <a:pt x="5740927" y="822042"/>
                  <a:pt x="5745940" y="815359"/>
                </a:cubicBezTo>
                <a:cubicBezTo>
                  <a:pt x="5747611" y="813688"/>
                  <a:pt x="5750952" y="813688"/>
                  <a:pt x="5755965" y="810346"/>
                </a:cubicBezTo>
                <a:cubicBezTo>
                  <a:pt x="5754294" y="805334"/>
                  <a:pt x="5750952" y="800321"/>
                  <a:pt x="5749281" y="793638"/>
                </a:cubicBezTo>
                <a:cubicBezTo>
                  <a:pt x="5747611" y="798650"/>
                  <a:pt x="5744269" y="800321"/>
                  <a:pt x="5742598" y="803663"/>
                </a:cubicBezTo>
                <a:cubicBezTo>
                  <a:pt x="5740927" y="801992"/>
                  <a:pt x="5740927" y="798650"/>
                  <a:pt x="5737586" y="796980"/>
                </a:cubicBezTo>
                <a:cubicBezTo>
                  <a:pt x="5732573" y="795309"/>
                  <a:pt x="5732573" y="803663"/>
                  <a:pt x="5727561" y="801992"/>
                </a:cubicBezTo>
                <a:cubicBezTo>
                  <a:pt x="5725890" y="800321"/>
                  <a:pt x="5720877" y="800321"/>
                  <a:pt x="5717536" y="800321"/>
                </a:cubicBezTo>
                <a:cubicBezTo>
                  <a:pt x="5717536" y="785284"/>
                  <a:pt x="5717536" y="785284"/>
                  <a:pt x="5727561" y="771917"/>
                </a:cubicBezTo>
                <a:cubicBezTo>
                  <a:pt x="5720877" y="771917"/>
                  <a:pt x="5715865" y="778601"/>
                  <a:pt x="5710852" y="770247"/>
                </a:cubicBezTo>
                <a:cubicBezTo>
                  <a:pt x="5712523" y="768576"/>
                  <a:pt x="5715865" y="765234"/>
                  <a:pt x="5717536" y="760222"/>
                </a:cubicBezTo>
                <a:cubicBezTo>
                  <a:pt x="5712523" y="760222"/>
                  <a:pt x="5710852" y="760222"/>
                  <a:pt x="5707511" y="760222"/>
                </a:cubicBezTo>
                <a:cubicBezTo>
                  <a:pt x="5704169" y="760222"/>
                  <a:pt x="5705840" y="761892"/>
                  <a:pt x="5705840" y="761892"/>
                </a:cubicBezTo>
                <a:cubicBezTo>
                  <a:pt x="5705840" y="763563"/>
                  <a:pt x="5705840" y="768576"/>
                  <a:pt x="5705840" y="771917"/>
                </a:cubicBezTo>
                <a:cubicBezTo>
                  <a:pt x="5705840" y="773588"/>
                  <a:pt x="5704169" y="778601"/>
                  <a:pt x="5699157" y="776930"/>
                </a:cubicBezTo>
                <a:cubicBezTo>
                  <a:pt x="5699157" y="771917"/>
                  <a:pt x="5700828" y="766905"/>
                  <a:pt x="5700828" y="761892"/>
                </a:cubicBezTo>
                <a:cubicBezTo>
                  <a:pt x="5695815" y="760222"/>
                  <a:pt x="5694144" y="760222"/>
                  <a:pt x="5690803" y="756880"/>
                </a:cubicBezTo>
                <a:cubicBezTo>
                  <a:pt x="5689132" y="755209"/>
                  <a:pt x="5685790" y="751868"/>
                  <a:pt x="5680778" y="750197"/>
                </a:cubicBezTo>
                <a:cubicBezTo>
                  <a:pt x="5680778" y="748526"/>
                  <a:pt x="5682449" y="743514"/>
                  <a:pt x="5685790" y="743514"/>
                </a:cubicBezTo>
                <a:cubicBezTo>
                  <a:pt x="5687461" y="743514"/>
                  <a:pt x="5690803" y="741843"/>
                  <a:pt x="5692474" y="738501"/>
                </a:cubicBezTo>
                <a:cubicBezTo>
                  <a:pt x="5692474" y="736830"/>
                  <a:pt x="5692474" y="731818"/>
                  <a:pt x="5690803" y="728476"/>
                </a:cubicBezTo>
                <a:cubicBezTo>
                  <a:pt x="5690803" y="728476"/>
                  <a:pt x="5690803" y="726805"/>
                  <a:pt x="5692474" y="723464"/>
                </a:cubicBezTo>
                <a:cubicBezTo>
                  <a:pt x="5687461" y="725135"/>
                  <a:pt x="5682449" y="725135"/>
                  <a:pt x="5677436" y="728476"/>
                </a:cubicBezTo>
                <a:cubicBezTo>
                  <a:pt x="5677436" y="721793"/>
                  <a:pt x="5677436" y="713439"/>
                  <a:pt x="5677436" y="708426"/>
                </a:cubicBezTo>
                <a:cubicBezTo>
                  <a:pt x="5687461" y="706756"/>
                  <a:pt x="5692474" y="708426"/>
                  <a:pt x="5697486" y="720122"/>
                </a:cubicBezTo>
                <a:cubicBezTo>
                  <a:pt x="5699157" y="710097"/>
                  <a:pt x="5699157" y="703414"/>
                  <a:pt x="5692474" y="696731"/>
                </a:cubicBezTo>
                <a:cubicBezTo>
                  <a:pt x="5685790" y="691718"/>
                  <a:pt x="5685790" y="691718"/>
                  <a:pt x="5677436" y="696731"/>
                </a:cubicBezTo>
                <a:cubicBezTo>
                  <a:pt x="5675766" y="696731"/>
                  <a:pt x="5675766" y="696731"/>
                  <a:pt x="5672424" y="698401"/>
                </a:cubicBezTo>
                <a:cubicBezTo>
                  <a:pt x="5670753" y="696731"/>
                  <a:pt x="5667412" y="693389"/>
                  <a:pt x="5670753" y="691718"/>
                </a:cubicBezTo>
                <a:cubicBezTo>
                  <a:pt x="5670753" y="686706"/>
                  <a:pt x="5670753" y="681693"/>
                  <a:pt x="5672424" y="680022"/>
                </a:cubicBezTo>
                <a:cubicBezTo>
                  <a:pt x="5677436" y="675010"/>
                  <a:pt x="5674095" y="668327"/>
                  <a:pt x="5679107" y="663314"/>
                </a:cubicBezTo>
                <a:cubicBezTo>
                  <a:pt x="5680778" y="661643"/>
                  <a:pt x="5684120" y="656631"/>
                  <a:pt x="5685790" y="653289"/>
                </a:cubicBezTo>
                <a:cubicBezTo>
                  <a:pt x="5684120" y="653289"/>
                  <a:pt x="5680778" y="653289"/>
                  <a:pt x="5679107" y="653289"/>
                </a:cubicBezTo>
                <a:cubicBezTo>
                  <a:pt x="5679107" y="651619"/>
                  <a:pt x="5679107" y="651619"/>
                  <a:pt x="5679107" y="648277"/>
                </a:cubicBezTo>
                <a:cubicBezTo>
                  <a:pt x="5680778" y="648277"/>
                  <a:pt x="5684120" y="648277"/>
                  <a:pt x="5689132" y="648277"/>
                </a:cubicBezTo>
                <a:cubicBezTo>
                  <a:pt x="5694144" y="643265"/>
                  <a:pt x="5695815" y="636581"/>
                  <a:pt x="5700828" y="626556"/>
                </a:cubicBezTo>
                <a:cubicBezTo>
                  <a:pt x="5695815" y="628227"/>
                  <a:pt x="5694144" y="628227"/>
                  <a:pt x="5689132" y="628227"/>
                </a:cubicBezTo>
                <a:cubicBezTo>
                  <a:pt x="5689132" y="623215"/>
                  <a:pt x="5689132" y="621544"/>
                  <a:pt x="5687461" y="616531"/>
                </a:cubicBezTo>
                <a:cubicBezTo>
                  <a:pt x="5689132" y="614861"/>
                  <a:pt x="5692474" y="614861"/>
                  <a:pt x="5697486" y="614861"/>
                </a:cubicBezTo>
                <a:cubicBezTo>
                  <a:pt x="5697486" y="609848"/>
                  <a:pt x="5695815" y="603165"/>
                  <a:pt x="5702498" y="599823"/>
                </a:cubicBezTo>
                <a:cubicBezTo>
                  <a:pt x="5704169" y="588128"/>
                  <a:pt x="5707511" y="598152"/>
                  <a:pt x="5712523" y="598152"/>
                </a:cubicBezTo>
                <a:cubicBezTo>
                  <a:pt x="5714194" y="596482"/>
                  <a:pt x="5719206" y="593140"/>
                  <a:pt x="5719206" y="588128"/>
                </a:cubicBezTo>
                <a:cubicBezTo>
                  <a:pt x="5719206" y="583115"/>
                  <a:pt x="5720877" y="581444"/>
                  <a:pt x="5724219" y="573090"/>
                </a:cubicBezTo>
                <a:cubicBezTo>
                  <a:pt x="5725890" y="574761"/>
                  <a:pt x="5725890" y="578103"/>
                  <a:pt x="5729231" y="579773"/>
                </a:cubicBezTo>
                <a:cubicBezTo>
                  <a:pt x="5730902" y="579773"/>
                  <a:pt x="5734244" y="579773"/>
                  <a:pt x="5739256" y="579773"/>
                </a:cubicBezTo>
                <a:cubicBezTo>
                  <a:pt x="5739256" y="578103"/>
                  <a:pt x="5739256" y="573090"/>
                  <a:pt x="5739256" y="569749"/>
                </a:cubicBezTo>
                <a:cubicBezTo>
                  <a:pt x="5737586" y="569749"/>
                  <a:pt x="5732573" y="574761"/>
                  <a:pt x="5729231" y="569749"/>
                </a:cubicBezTo>
                <a:cubicBezTo>
                  <a:pt x="5727561" y="568078"/>
                  <a:pt x="5724219" y="568078"/>
                  <a:pt x="5722548" y="564736"/>
                </a:cubicBezTo>
                <a:cubicBezTo>
                  <a:pt x="5720877" y="563065"/>
                  <a:pt x="5717536" y="559724"/>
                  <a:pt x="5717536" y="554711"/>
                </a:cubicBezTo>
                <a:cubicBezTo>
                  <a:pt x="5722548" y="553040"/>
                  <a:pt x="5724219" y="556382"/>
                  <a:pt x="5727561" y="559724"/>
                </a:cubicBezTo>
                <a:cubicBezTo>
                  <a:pt x="5727561" y="559724"/>
                  <a:pt x="5729231" y="558053"/>
                  <a:pt x="5732573" y="558053"/>
                </a:cubicBezTo>
                <a:cubicBezTo>
                  <a:pt x="5732573" y="558053"/>
                  <a:pt x="5734244" y="558053"/>
                  <a:pt x="5737586" y="558053"/>
                </a:cubicBezTo>
                <a:cubicBezTo>
                  <a:pt x="5735915" y="556382"/>
                  <a:pt x="5735915" y="553040"/>
                  <a:pt x="5735915" y="553040"/>
                </a:cubicBezTo>
                <a:cubicBezTo>
                  <a:pt x="5729231" y="551370"/>
                  <a:pt x="5724219" y="548028"/>
                  <a:pt x="5715865" y="546357"/>
                </a:cubicBezTo>
                <a:cubicBezTo>
                  <a:pt x="5714194" y="541345"/>
                  <a:pt x="5714194" y="534661"/>
                  <a:pt x="5717536" y="531320"/>
                </a:cubicBezTo>
                <a:cubicBezTo>
                  <a:pt x="5719206" y="529649"/>
                  <a:pt x="5724219" y="531320"/>
                  <a:pt x="5727561" y="536332"/>
                </a:cubicBezTo>
                <a:cubicBezTo>
                  <a:pt x="5727561" y="536332"/>
                  <a:pt x="5725890" y="536332"/>
                  <a:pt x="5725890" y="538003"/>
                </a:cubicBezTo>
                <a:cubicBezTo>
                  <a:pt x="5727561" y="539674"/>
                  <a:pt x="5730902" y="539674"/>
                  <a:pt x="5730902" y="532991"/>
                </a:cubicBezTo>
                <a:cubicBezTo>
                  <a:pt x="5735915" y="532991"/>
                  <a:pt x="5740927" y="532991"/>
                  <a:pt x="5745940" y="532991"/>
                </a:cubicBezTo>
                <a:lnTo>
                  <a:pt x="5745940" y="531320"/>
                </a:lnTo>
                <a:cubicBezTo>
                  <a:pt x="5740927" y="531320"/>
                  <a:pt x="5735915" y="529649"/>
                  <a:pt x="5734244" y="526307"/>
                </a:cubicBezTo>
                <a:cubicBezTo>
                  <a:pt x="5740927" y="516282"/>
                  <a:pt x="5750952" y="519624"/>
                  <a:pt x="5760977" y="519624"/>
                </a:cubicBezTo>
                <a:cubicBezTo>
                  <a:pt x="5760977" y="517953"/>
                  <a:pt x="5760977" y="514612"/>
                  <a:pt x="5759306" y="512941"/>
                </a:cubicBezTo>
                <a:cubicBezTo>
                  <a:pt x="5757636" y="511270"/>
                  <a:pt x="5754294" y="507928"/>
                  <a:pt x="5757636" y="502916"/>
                </a:cubicBezTo>
                <a:cubicBezTo>
                  <a:pt x="5764319" y="501245"/>
                  <a:pt x="5769331" y="501245"/>
                  <a:pt x="5774344" y="497903"/>
                </a:cubicBezTo>
                <a:cubicBezTo>
                  <a:pt x="5774344" y="492891"/>
                  <a:pt x="5774344" y="491220"/>
                  <a:pt x="5774344" y="486208"/>
                </a:cubicBezTo>
                <a:cubicBezTo>
                  <a:pt x="5772673" y="486208"/>
                  <a:pt x="5769331" y="486208"/>
                  <a:pt x="5767661" y="486208"/>
                </a:cubicBezTo>
                <a:cubicBezTo>
                  <a:pt x="5767661" y="487879"/>
                  <a:pt x="5769331" y="491220"/>
                  <a:pt x="5769331" y="492891"/>
                </a:cubicBezTo>
                <a:cubicBezTo>
                  <a:pt x="5767661" y="494562"/>
                  <a:pt x="5767661" y="494562"/>
                  <a:pt x="5767661" y="494562"/>
                </a:cubicBezTo>
                <a:cubicBezTo>
                  <a:pt x="5765990" y="492891"/>
                  <a:pt x="5760977" y="492891"/>
                  <a:pt x="5757636" y="489549"/>
                </a:cubicBezTo>
                <a:cubicBezTo>
                  <a:pt x="5757636" y="487879"/>
                  <a:pt x="5757636" y="484537"/>
                  <a:pt x="5757636" y="482866"/>
                </a:cubicBezTo>
                <a:cubicBezTo>
                  <a:pt x="5759306" y="482866"/>
                  <a:pt x="5764319" y="481195"/>
                  <a:pt x="5767661" y="481195"/>
                </a:cubicBezTo>
                <a:cubicBezTo>
                  <a:pt x="5767661" y="476183"/>
                  <a:pt x="5772673" y="476183"/>
                  <a:pt x="5774344" y="476183"/>
                </a:cubicBezTo>
                <a:cubicBezTo>
                  <a:pt x="5776015" y="474512"/>
                  <a:pt x="5779356" y="474512"/>
                  <a:pt x="5784369" y="471170"/>
                </a:cubicBezTo>
                <a:cubicBezTo>
                  <a:pt x="5784369" y="469500"/>
                  <a:pt x="5784369" y="466158"/>
                  <a:pt x="5784369" y="461145"/>
                </a:cubicBezTo>
                <a:cubicBezTo>
                  <a:pt x="5786039" y="461145"/>
                  <a:pt x="5789381" y="462816"/>
                  <a:pt x="5791052" y="462816"/>
                </a:cubicBezTo>
                <a:cubicBezTo>
                  <a:pt x="5796064" y="456133"/>
                  <a:pt x="5806089" y="457804"/>
                  <a:pt x="5812772" y="457804"/>
                </a:cubicBezTo>
                <a:cubicBezTo>
                  <a:pt x="5822797" y="464487"/>
                  <a:pt x="5829480" y="457804"/>
                  <a:pt x="5834493" y="451121"/>
                </a:cubicBezTo>
                <a:cubicBezTo>
                  <a:pt x="5834493" y="449450"/>
                  <a:pt x="5834493" y="449450"/>
                  <a:pt x="5834493" y="449450"/>
                </a:cubicBezTo>
                <a:cubicBezTo>
                  <a:pt x="5832822" y="447779"/>
                  <a:pt x="5824468" y="447779"/>
                  <a:pt x="5827810" y="439425"/>
                </a:cubicBezTo>
                <a:cubicBezTo>
                  <a:pt x="5832822" y="439425"/>
                  <a:pt x="5839505" y="439425"/>
                  <a:pt x="5844518" y="434412"/>
                </a:cubicBezTo>
                <a:cubicBezTo>
                  <a:pt x="5844518" y="432742"/>
                  <a:pt x="5846189" y="432742"/>
                  <a:pt x="5849530" y="432742"/>
                </a:cubicBezTo>
                <a:cubicBezTo>
                  <a:pt x="5854543" y="432742"/>
                  <a:pt x="5859555" y="437754"/>
                  <a:pt x="5864568" y="431071"/>
                </a:cubicBezTo>
                <a:cubicBezTo>
                  <a:pt x="5866239" y="426058"/>
                  <a:pt x="5874593" y="429400"/>
                  <a:pt x="5876264" y="424387"/>
                </a:cubicBezTo>
                <a:cubicBezTo>
                  <a:pt x="5877934" y="419375"/>
                  <a:pt x="5882947" y="419375"/>
                  <a:pt x="5887959" y="422717"/>
                </a:cubicBezTo>
                <a:cubicBezTo>
                  <a:pt x="5892972" y="424387"/>
                  <a:pt x="5894642" y="422717"/>
                  <a:pt x="5899655" y="421046"/>
                </a:cubicBezTo>
                <a:cubicBezTo>
                  <a:pt x="5909680" y="416033"/>
                  <a:pt x="5921375" y="414363"/>
                  <a:pt x="5931400" y="411021"/>
                </a:cubicBezTo>
                <a:cubicBezTo>
                  <a:pt x="5933071" y="411021"/>
                  <a:pt x="5936413" y="411021"/>
                  <a:pt x="5941425" y="409350"/>
                </a:cubicBezTo>
                <a:cubicBezTo>
                  <a:pt x="5943096" y="411021"/>
                  <a:pt x="5946438" y="414363"/>
                  <a:pt x="5948109" y="419375"/>
                </a:cubicBezTo>
                <a:cubicBezTo>
                  <a:pt x="5953121" y="412692"/>
                  <a:pt x="5953121" y="419375"/>
                  <a:pt x="5954792" y="421046"/>
                </a:cubicBezTo>
                <a:cubicBezTo>
                  <a:pt x="5948109" y="419375"/>
                  <a:pt x="5943096" y="427729"/>
                  <a:pt x="5934742" y="422717"/>
                </a:cubicBezTo>
                <a:cubicBezTo>
                  <a:pt x="5934742" y="422717"/>
                  <a:pt x="5934742" y="424387"/>
                  <a:pt x="5934742" y="427729"/>
                </a:cubicBezTo>
                <a:cubicBezTo>
                  <a:pt x="5939754" y="427729"/>
                  <a:pt x="5941425" y="429400"/>
                  <a:pt x="5944767" y="427729"/>
                </a:cubicBezTo>
                <a:cubicBezTo>
                  <a:pt x="5949779" y="426058"/>
                  <a:pt x="5951450" y="426058"/>
                  <a:pt x="5951450" y="432742"/>
                </a:cubicBezTo>
                <a:cubicBezTo>
                  <a:pt x="5951450" y="432742"/>
                  <a:pt x="5951450" y="434412"/>
                  <a:pt x="5951450" y="437754"/>
                </a:cubicBezTo>
                <a:cubicBezTo>
                  <a:pt x="5953121" y="436083"/>
                  <a:pt x="5956463" y="436083"/>
                  <a:pt x="5956463" y="432742"/>
                </a:cubicBezTo>
                <a:cubicBezTo>
                  <a:pt x="5958134" y="431071"/>
                  <a:pt x="5961475" y="427729"/>
                  <a:pt x="5963146" y="426058"/>
                </a:cubicBezTo>
                <a:cubicBezTo>
                  <a:pt x="5964817" y="424387"/>
                  <a:pt x="5968159" y="421046"/>
                  <a:pt x="5963146" y="419375"/>
                </a:cubicBezTo>
                <a:cubicBezTo>
                  <a:pt x="5968159" y="412692"/>
                  <a:pt x="5974842" y="414363"/>
                  <a:pt x="5979854" y="414363"/>
                </a:cubicBezTo>
                <a:cubicBezTo>
                  <a:pt x="5984867" y="412692"/>
                  <a:pt x="5989879" y="414363"/>
                  <a:pt x="5989879" y="419375"/>
                </a:cubicBezTo>
                <a:cubicBezTo>
                  <a:pt x="5989879" y="421046"/>
                  <a:pt x="5988208" y="424387"/>
                  <a:pt x="5988208" y="429400"/>
                </a:cubicBezTo>
                <a:cubicBezTo>
                  <a:pt x="5994891" y="429400"/>
                  <a:pt x="6003245" y="422717"/>
                  <a:pt x="6008258" y="431071"/>
                </a:cubicBezTo>
                <a:cubicBezTo>
                  <a:pt x="6008258" y="436083"/>
                  <a:pt x="6008258" y="441096"/>
                  <a:pt x="6006587" y="447779"/>
                </a:cubicBezTo>
                <a:cubicBezTo>
                  <a:pt x="6016612" y="447779"/>
                  <a:pt x="6028308" y="442766"/>
                  <a:pt x="6033320" y="459475"/>
                </a:cubicBezTo>
                <a:cubicBezTo>
                  <a:pt x="6031649" y="461145"/>
                  <a:pt x="6028308" y="464487"/>
                  <a:pt x="6023295" y="469500"/>
                </a:cubicBezTo>
                <a:cubicBezTo>
                  <a:pt x="6033320" y="471170"/>
                  <a:pt x="6038333" y="474512"/>
                  <a:pt x="6045016" y="476183"/>
                </a:cubicBezTo>
                <a:cubicBezTo>
                  <a:pt x="6038333" y="481195"/>
                  <a:pt x="6038333" y="481195"/>
                  <a:pt x="6024966" y="481195"/>
                </a:cubicBezTo>
                <a:cubicBezTo>
                  <a:pt x="6029978" y="481195"/>
                  <a:pt x="6029978" y="482866"/>
                  <a:pt x="6031649" y="482866"/>
                </a:cubicBezTo>
                <a:cubicBezTo>
                  <a:pt x="6033320" y="484537"/>
                  <a:pt x="6036662" y="484537"/>
                  <a:pt x="6038333" y="487879"/>
                </a:cubicBezTo>
                <a:cubicBezTo>
                  <a:pt x="6038333" y="489549"/>
                  <a:pt x="6036662" y="492891"/>
                  <a:pt x="6036662" y="494562"/>
                </a:cubicBezTo>
                <a:cubicBezTo>
                  <a:pt x="6043345" y="494562"/>
                  <a:pt x="6048358" y="494562"/>
                  <a:pt x="6056712" y="492891"/>
                </a:cubicBezTo>
                <a:cubicBezTo>
                  <a:pt x="6055041" y="497903"/>
                  <a:pt x="6055041" y="499574"/>
                  <a:pt x="6051699" y="504587"/>
                </a:cubicBezTo>
                <a:cubicBezTo>
                  <a:pt x="6053370" y="504587"/>
                  <a:pt x="6056712" y="506258"/>
                  <a:pt x="6056712" y="506258"/>
                </a:cubicBezTo>
                <a:cubicBezTo>
                  <a:pt x="6061724" y="501245"/>
                  <a:pt x="6066737" y="506258"/>
                  <a:pt x="6071749" y="504587"/>
                </a:cubicBezTo>
                <a:cubicBezTo>
                  <a:pt x="6073420" y="509599"/>
                  <a:pt x="6078432" y="511270"/>
                  <a:pt x="6081774" y="516282"/>
                </a:cubicBezTo>
                <a:cubicBezTo>
                  <a:pt x="6080103" y="517953"/>
                  <a:pt x="6076762" y="522966"/>
                  <a:pt x="6075091" y="522966"/>
                </a:cubicBezTo>
                <a:cubicBezTo>
                  <a:pt x="6065066" y="524637"/>
                  <a:pt x="6063395" y="532991"/>
                  <a:pt x="6063395" y="543016"/>
                </a:cubicBezTo>
                <a:cubicBezTo>
                  <a:pt x="6063395" y="543016"/>
                  <a:pt x="6063395" y="544686"/>
                  <a:pt x="6063395" y="548028"/>
                </a:cubicBezTo>
                <a:cubicBezTo>
                  <a:pt x="6068408" y="553040"/>
                  <a:pt x="6073420" y="549699"/>
                  <a:pt x="6078432" y="553040"/>
                </a:cubicBezTo>
                <a:cubicBezTo>
                  <a:pt x="6080103" y="554711"/>
                  <a:pt x="6088457" y="553040"/>
                  <a:pt x="6090128" y="551370"/>
                </a:cubicBezTo>
                <a:cubicBezTo>
                  <a:pt x="6091799" y="549699"/>
                  <a:pt x="6096811" y="553040"/>
                  <a:pt x="6100153" y="551370"/>
                </a:cubicBezTo>
                <a:cubicBezTo>
                  <a:pt x="6105165" y="549699"/>
                  <a:pt x="6106836" y="551370"/>
                  <a:pt x="6111848" y="549699"/>
                </a:cubicBezTo>
                <a:cubicBezTo>
                  <a:pt x="6110178" y="556382"/>
                  <a:pt x="6106836" y="559724"/>
                  <a:pt x="6105165" y="564736"/>
                </a:cubicBezTo>
                <a:cubicBezTo>
                  <a:pt x="6103494" y="569749"/>
                  <a:pt x="6100153" y="574761"/>
                  <a:pt x="6106836" y="574761"/>
                </a:cubicBezTo>
                <a:cubicBezTo>
                  <a:pt x="6108507" y="574761"/>
                  <a:pt x="6108507" y="576432"/>
                  <a:pt x="6108507" y="579773"/>
                </a:cubicBezTo>
                <a:cubicBezTo>
                  <a:pt x="6108507" y="584786"/>
                  <a:pt x="6108507" y="586457"/>
                  <a:pt x="6108507" y="591469"/>
                </a:cubicBezTo>
                <a:cubicBezTo>
                  <a:pt x="6101824" y="593140"/>
                  <a:pt x="6093470" y="598152"/>
                  <a:pt x="6088457" y="606507"/>
                </a:cubicBezTo>
                <a:cubicBezTo>
                  <a:pt x="6090128" y="606507"/>
                  <a:pt x="6095140" y="606507"/>
                  <a:pt x="6098482" y="606507"/>
                </a:cubicBezTo>
                <a:cubicBezTo>
                  <a:pt x="6098482" y="606507"/>
                  <a:pt x="6100153" y="608177"/>
                  <a:pt x="6100153" y="611519"/>
                </a:cubicBezTo>
                <a:cubicBezTo>
                  <a:pt x="6101824" y="611519"/>
                  <a:pt x="6106836" y="609848"/>
                  <a:pt x="6110178" y="609848"/>
                </a:cubicBezTo>
                <a:cubicBezTo>
                  <a:pt x="6110178" y="609848"/>
                  <a:pt x="6111848" y="609848"/>
                  <a:pt x="6115190" y="609848"/>
                </a:cubicBezTo>
                <a:cubicBezTo>
                  <a:pt x="6115190" y="611519"/>
                  <a:pt x="6115190" y="614861"/>
                  <a:pt x="6115190" y="616531"/>
                </a:cubicBezTo>
                <a:cubicBezTo>
                  <a:pt x="6110178" y="621544"/>
                  <a:pt x="6105165" y="623215"/>
                  <a:pt x="6100153" y="626556"/>
                </a:cubicBezTo>
                <a:cubicBezTo>
                  <a:pt x="6101824" y="626556"/>
                  <a:pt x="6101824" y="628227"/>
                  <a:pt x="6101824" y="628227"/>
                </a:cubicBezTo>
                <a:cubicBezTo>
                  <a:pt x="6103494" y="629898"/>
                  <a:pt x="6103494" y="634910"/>
                  <a:pt x="6103494" y="638252"/>
                </a:cubicBezTo>
                <a:cubicBezTo>
                  <a:pt x="6098482" y="639923"/>
                  <a:pt x="6096811" y="643265"/>
                  <a:pt x="6093470" y="644935"/>
                </a:cubicBezTo>
                <a:cubicBezTo>
                  <a:pt x="6095140" y="646606"/>
                  <a:pt x="6095140" y="649948"/>
                  <a:pt x="6095140" y="649948"/>
                </a:cubicBezTo>
                <a:cubicBezTo>
                  <a:pt x="6101824" y="649948"/>
                  <a:pt x="6106836" y="654960"/>
                  <a:pt x="6115190" y="654960"/>
                </a:cubicBezTo>
                <a:cubicBezTo>
                  <a:pt x="6120203" y="654960"/>
                  <a:pt x="6125215" y="659973"/>
                  <a:pt x="6125215" y="666656"/>
                </a:cubicBezTo>
                <a:cubicBezTo>
                  <a:pt x="6113519" y="668327"/>
                  <a:pt x="6103494" y="668327"/>
                  <a:pt x="6093470" y="676681"/>
                </a:cubicBezTo>
                <a:cubicBezTo>
                  <a:pt x="6093470" y="675010"/>
                  <a:pt x="6098482" y="676681"/>
                  <a:pt x="6103494" y="671668"/>
                </a:cubicBezTo>
                <a:close/>
                <a:moveTo>
                  <a:pt x="6994040" y="671668"/>
                </a:moveTo>
                <a:cubicBezTo>
                  <a:pt x="6999052" y="673339"/>
                  <a:pt x="7005735" y="673339"/>
                  <a:pt x="7010748" y="676681"/>
                </a:cubicBezTo>
                <a:cubicBezTo>
                  <a:pt x="7009077" y="678352"/>
                  <a:pt x="7005735" y="681693"/>
                  <a:pt x="7004065" y="681693"/>
                </a:cubicBezTo>
                <a:cubicBezTo>
                  <a:pt x="7002394" y="681693"/>
                  <a:pt x="6999052" y="681693"/>
                  <a:pt x="6997381" y="681693"/>
                </a:cubicBezTo>
                <a:cubicBezTo>
                  <a:pt x="6995711" y="681693"/>
                  <a:pt x="6992369" y="686706"/>
                  <a:pt x="6990698" y="681693"/>
                </a:cubicBezTo>
                <a:cubicBezTo>
                  <a:pt x="6990698" y="683364"/>
                  <a:pt x="6990698" y="683364"/>
                  <a:pt x="6990698" y="683364"/>
                </a:cubicBezTo>
                <a:cubicBezTo>
                  <a:pt x="6990698" y="690047"/>
                  <a:pt x="6995711" y="685035"/>
                  <a:pt x="6997381" y="688377"/>
                </a:cubicBezTo>
                <a:cubicBezTo>
                  <a:pt x="7002394" y="690047"/>
                  <a:pt x="7007406" y="693389"/>
                  <a:pt x="7009077" y="698401"/>
                </a:cubicBezTo>
                <a:cubicBezTo>
                  <a:pt x="7007406" y="698401"/>
                  <a:pt x="7004065" y="698401"/>
                  <a:pt x="6999052" y="696731"/>
                </a:cubicBezTo>
                <a:cubicBezTo>
                  <a:pt x="6994040" y="706756"/>
                  <a:pt x="6984015" y="711768"/>
                  <a:pt x="6977332" y="716780"/>
                </a:cubicBezTo>
                <a:cubicBezTo>
                  <a:pt x="6972319" y="718451"/>
                  <a:pt x="6975661" y="721793"/>
                  <a:pt x="6975661" y="726805"/>
                </a:cubicBezTo>
                <a:cubicBezTo>
                  <a:pt x="6980673" y="726805"/>
                  <a:pt x="6982344" y="721793"/>
                  <a:pt x="6985686" y="721793"/>
                </a:cubicBezTo>
                <a:cubicBezTo>
                  <a:pt x="6989027" y="721793"/>
                  <a:pt x="6992369" y="721793"/>
                  <a:pt x="6995711" y="721793"/>
                </a:cubicBezTo>
                <a:cubicBezTo>
                  <a:pt x="6999052" y="721793"/>
                  <a:pt x="6997381" y="723464"/>
                  <a:pt x="6997381" y="723464"/>
                </a:cubicBezTo>
                <a:cubicBezTo>
                  <a:pt x="6997381" y="725135"/>
                  <a:pt x="6997381" y="728476"/>
                  <a:pt x="6997381" y="733489"/>
                </a:cubicBezTo>
                <a:cubicBezTo>
                  <a:pt x="6992369" y="733489"/>
                  <a:pt x="6987357" y="728476"/>
                  <a:pt x="6982344" y="733489"/>
                </a:cubicBezTo>
                <a:lnTo>
                  <a:pt x="6980673" y="735159"/>
                </a:lnTo>
                <a:cubicBezTo>
                  <a:pt x="6980673" y="745184"/>
                  <a:pt x="6970649" y="746855"/>
                  <a:pt x="6968978" y="751868"/>
                </a:cubicBezTo>
                <a:cubicBezTo>
                  <a:pt x="6967307" y="750197"/>
                  <a:pt x="6963965" y="746855"/>
                  <a:pt x="6962295" y="745184"/>
                </a:cubicBezTo>
                <a:cubicBezTo>
                  <a:pt x="6962295" y="740172"/>
                  <a:pt x="6963965" y="738501"/>
                  <a:pt x="6963965" y="735159"/>
                </a:cubicBezTo>
                <a:cubicBezTo>
                  <a:pt x="6958953" y="730147"/>
                  <a:pt x="6953941" y="733489"/>
                  <a:pt x="6953941" y="736830"/>
                </a:cubicBezTo>
                <a:cubicBezTo>
                  <a:pt x="6952270" y="738501"/>
                  <a:pt x="6955611" y="741843"/>
                  <a:pt x="6953941" y="746855"/>
                </a:cubicBezTo>
                <a:cubicBezTo>
                  <a:pt x="6947257" y="745184"/>
                  <a:pt x="6942245" y="745184"/>
                  <a:pt x="6933891" y="741843"/>
                </a:cubicBezTo>
                <a:cubicBezTo>
                  <a:pt x="6935561" y="746855"/>
                  <a:pt x="6935561" y="746855"/>
                  <a:pt x="6938903" y="748526"/>
                </a:cubicBezTo>
                <a:cubicBezTo>
                  <a:pt x="6940574" y="750197"/>
                  <a:pt x="6945586" y="755209"/>
                  <a:pt x="6950599" y="760222"/>
                </a:cubicBezTo>
                <a:cubicBezTo>
                  <a:pt x="6950599" y="760222"/>
                  <a:pt x="6952270" y="760222"/>
                  <a:pt x="6955611" y="760222"/>
                </a:cubicBezTo>
                <a:cubicBezTo>
                  <a:pt x="6957282" y="765234"/>
                  <a:pt x="6960624" y="766905"/>
                  <a:pt x="6962295" y="771917"/>
                </a:cubicBezTo>
                <a:cubicBezTo>
                  <a:pt x="6957282" y="771917"/>
                  <a:pt x="6955611" y="771917"/>
                  <a:pt x="6950599" y="771917"/>
                </a:cubicBezTo>
                <a:cubicBezTo>
                  <a:pt x="6952270" y="776930"/>
                  <a:pt x="6952270" y="778601"/>
                  <a:pt x="6955611" y="781942"/>
                </a:cubicBezTo>
                <a:cubicBezTo>
                  <a:pt x="6955611" y="783613"/>
                  <a:pt x="6955611" y="783613"/>
                  <a:pt x="6953941" y="786955"/>
                </a:cubicBezTo>
                <a:cubicBezTo>
                  <a:pt x="6952270" y="786955"/>
                  <a:pt x="6952270" y="785284"/>
                  <a:pt x="6948928" y="785284"/>
                </a:cubicBezTo>
                <a:cubicBezTo>
                  <a:pt x="6948928" y="785284"/>
                  <a:pt x="6947257" y="786955"/>
                  <a:pt x="6943916" y="790296"/>
                </a:cubicBezTo>
                <a:cubicBezTo>
                  <a:pt x="6943916" y="791967"/>
                  <a:pt x="6945586" y="795309"/>
                  <a:pt x="6948928" y="795309"/>
                </a:cubicBezTo>
                <a:cubicBezTo>
                  <a:pt x="6952270" y="795309"/>
                  <a:pt x="6953941" y="796980"/>
                  <a:pt x="6950599" y="800321"/>
                </a:cubicBezTo>
                <a:cubicBezTo>
                  <a:pt x="6950599" y="801992"/>
                  <a:pt x="6948928" y="801992"/>
                  <a:pt x="6945586" y="801992"/>
                </a:cubicBezTo>
                <a:lnTo>
                  <a:pt x="6943916" y="801992"/>
                </a:lnTo>
                <a:cubicBezTo>
                  <a:pt x="6942245" y="800321"/>
                  <a:pt x="6938903" y="795309"/>
                  <a:pt x="6933891" y="796980"/>
                </a:cubicBezTo>
                <a:cubicBezTo>
                  <a:pt x="6923866" y="801992"/>
                  <a:pt x="6923866" y="801992"/>
                  <a:pt x="6918853" y="812017"/>
                </a:cubicBezTo>
                <a:cubicBezTo>
                  <a:pt x="6917182" y="813688"/>
                  <a:pt x="6917182" y="817029"/>
                  <a:pt x="6913841" y="823713"/>
                </a:cubicBezTo>
                <a:cubicBezTo>
                  <a:pt x="6918853" y="822042"/>
                  <a:pt x="6920524" y="822042"/>
                  <a:pt x="6923866" y="818700"/>
                </a:cubicBezTo>
                <a:cubicBezTo>
                  <a:pt x="6923866" y="823713"/>
                  <a:pt x="6922195" y="823713"/>
                  <a:pt x="6922195" y="825384"/>
                </a:cubicBezTo>
                <a:cubicBezTo>
                  <a:pt x="6920524" y="825384"/>
                  <a:pt x="6917182" y="825384"/>
                  <a:pt x="6917182" y="827054"/>
                </a:cubicBezTo>
                <a:cubicBezTo>
                  <a:pt x="6917182" y="828725"/>
                  <a:pt x="6917182" y="833738"/>
                  <a:pt x="6915511" y="833738"/>
                </a:cubicBezTo>
                <a:cubicBezTo>
                  <a:pt x="6913841" y="835408"/>
                  <a:pt x="6908828" y="835408"/>
                  <a:pt x="6905486" y="835408"/>
                </a:cubicBezTo>
                <a:lnTo>
                  <a:pt x="6903816" y="835408"/>
                </a:lnTo>
                <a:cubicBezTo>
                  <a:pt x="6898803" y="828725"/>
                  <a:pt x="6892120" y="830396"/>
                  <a:pt x="6887108" y="830396"/>
                </a:cubicBezTo>
                <a:cubicBezTo>
                  <a:pt x="6885437" y="835408"/>
                  <a:pt x="6882095" y="837079"/>
                  <a:pt x="6877083" y="842092"/>
                </a:cubicBezTo>
                <a:cubicBezTo>
                  <a:pt x="6878754" y="842092"/>
                  <a:pt x="6882095" y="843763"/>
                  <a:pt x="6883766" y="843763"/>
                </a:cubicBezTo>
                <a:lnTo>
                  <a:pt x="6885437" y="842092"/>
                </a:lnTo>
                <a:cubicBezTo>
                  <a:pt x="6887108" y="847104"/>
                  <a:pt x="6887108" y="852117"/>
                  <a:pt x="6883766" y="853787"/>
                </a:cubicBezTo>
                <a:cubicBezTo>
                  <a:pt x="6882095" y="855458"/>
                  <a:pt x="6877083" y="852117"/>
                  <a:pt x="6873741" y="852117"/>
                </a:cubicBezTo>
                <a:cubicBezTo>
                  <a:pt x="6872070" y="853787"/>
                  <a:pt x="6872070" y="858800"/>
                  <a:pt x="6872070" y="862142"/>
                </a:cubicBezTo>
                <a:cubicBezTo>
                  <a:pt x="6870400" y="862142"/>
                  <a:pt x="6867058" y="862142"/>
                  <a:pt x="6867058" y="862142"/>
                </a:cubicBezTo>
                <a:cubicBezTo>
                  <a:pt x="6865387" y="857129"/>
                  <a:pt x="6860375" y="855458"/>
                  <a:pt x="6857033" y="852117"/>
                </a:cubicBezTo>
                <a:cubicBezTo>
                  <a:pt x="6850350" y="847104"/>
                  <a:pt x="6845337" y="850446"/>
                  <a:pt x="6840325" y="852117"/>
                </a:cubicBezTo>
                <a:cubicBezTo>
                  <a:pt x="6838654" y="852117"/>
                  <a:pt x="6835312" y="853787"/>
                  <a:pt x="6833642" y="853787"/>
                </a:cubicBezTo>
                <a:cubicBezTo>
                  <a:pt x="6821946" y="852117"/>
                  <a:pt x="6821946" y="852117"/>
                  <a:pt x="6816933" y="860471"/>
                </a:cubicBezTo>
                <a:cubicBezTo>
                  <a:pt x="6816933" y="862142"/>
                  <a:pt x="6815262" y="865483"/>
                  <a:pt x="6811921" y="867154"/>
                </a:cubicBezTo>
                <a:cubicBezTo>
                  <a:pt x="6810250" y="862142"/>
                  <a:pt x="6806908" y="860471"/>
                  <a:pt x="6805237" y="855458"/>
                </a:cubicBezTo>
                <a:lnTo>
                  <a:pt x="6800225" y="855458"/>
                </a:lnTo>
                <a:cubicBezTo>
                  <a:pt x="6798554" y="857129"/>
                  <a:pt x="6793542" y="862142"/>
                  <a:pt x="6788529" y="857129"/>
                </a:cubicBezTo>
                <a:cubicBezTo>
                  <a:pt x="6788529" y="857129"/>
                  <a:pt x="6783517" y="858800"/>
                  <a:pt x="6781846" y="862142"/>
                </a:cubicBezTo>
                <a:cubicBezTo>
                  <a:pt x="6780175" y="857129"/>
                  <a:pt x="6776834" y="855458"/>
                  <a:pt x="6775163" y="850446"/>
                </a:cubicBezTo>
                <a:cubicBezTo>
                  <a:pt x="6773492" y="852117"/>
                  <a:pt x="6765138" y="852117"/>
                  <a:pt x="6770151" y="860471"/>
                </a:cubicBezTo>
                <a:cubicBezTo>
                  <a:pt x="6771821" y="862142"/>
                  <a:pt x="6770151" y="865483"/>
                  <a:pt x="6770151" y="865483"/>
                </a:cubicBezTo>
                <a:cubicBezTo>
                  <a:pt x="6768480" y="865483"/>
                  <a:pt x="6768480" y="867154"/>
                  <a:pt x="6765138" y="867154"/>
                </a:cubicBezTo>
                <a:cubicBezTo>
                  <a:pt x="6758455" y="867154"/>
                  <a:pt x="6755113" y="878850"/>
                  <a:pt x="6745088" y="872166"/>
                </a:cubicBezTo>
                <a:cubicBezTo>
                  <a:pt x="6745088" y="870496"/>
                  <a:pt x="6746759" y="867154"/>
                  <a:pt x="6750101" y="865483"/>
                </a:cubicBezTo>
                <a:cubicBezTo>
                  <a:pt x="6743418" y="865483"/>
                  <a:pt x="6743418" y="865483"/>
                  <a:pt x="6738405" y="875508"/>
                </a:cubicBezTo>
                <a:cubicBezTo>
                  <a:pt x="6723368" y="870496"/>
                  <a:pt x="6736734" y="858800"/>
                  <a:pt x="6733393" y="848775"/>
                </a:cubicBezTo>
                <a:cubicBezTo>
                  <a:pt x="6726709" y="853787"/>
                  <a:pt x="6721697" y="855458"/>
                  <a:pt x="6713343" y="860471"/>
                </a:cubicBezTo>
                <a:cubicBezTo>
                  <a:pt x="6711672" y="860471"/>
                  <a:pt x="6711672" y="858800"/>
                  <a:pt x="6708330" y="855458"/>
                </a:cubicBezTo>
                <a:cubicBezTo>
                  <a:pt x="6706659" y="860471"/>
                  <a:pt x="6703318" y="862142"/>
                  <a:pt x="6698305" y="870496"/>
                </a:cubicBezTo>
                <a:cubicBezTo>
                  <a:pt x="6699976" y="860471"/>
                  <a:pt x="6698305" y="853787"/>
                  <a:pt x="6691622" y="848775"/>
                </a:cubicBezTo>
                <a:cubicBezTo>
                  <a:pt x="6689951" y="850446"/>
                  <a:pt x="6686610" y="855458"/>
                  <a:pt x="6681597" y="855458"/>
                </a:cubicBezTo>
                <a:cubicBezTo>
                  <a:pt x="6674914" y="857129"/>
                  <a:pt x="6669902" y="855458"/>
                  <a:pt x="6661548" y="853787"/>
                </a:cubicBezTo>
                <a:cubicBezTo>
                  <a:pt x="6659877" y="853787"/>
                  <a:pt x="6659877" y="852117"/>
                  <a:pt x="6656535" y="848775"/>
                </a:cubicBezTo>
                <a:cubicBezTo>
                  <a:pt x="6656535" y="847104"/>
                  <a:pt x="6654864" y="843763"/>
                  <a:pt x="6654864" y="842092"/>
                </a:cubicBezTo>
                <a:cubicBezTo>
                  <a:pt x="6653194" y="837079"/>
                  <a:pt x="6649852" y="832067"/>
                  <a:pt x="6643169" y="832067"/>
                </a:cubicBezTo>
                <a:cubicBezTo>
                  <a:pt x="6641498" y="832067"/>
                  <a:pt x="6638156" y="830396"/>
                  <a:pt x="6638156" y="827054"/>
                </a:cubicBezTo>
                <a:cubicBezTo>
                  <a:pt x="6636485" y="822042"/>
                  <a:pt x="6628131" y="822042"/>
                  <a:pt x="6633144" y="815359"/>
                </a:cubicBezTo>
                <a:cubicBezTo>
                  <a:pt x="6634814" y="813688"/>
                  <a:pt x="6638156" y="813688"/>
                  <a:pt x="6643169" y="810346"/>
                </a:cubicBezTo>
                <a:cubicBezTo>
                  <a:pt x="6641498" y="805334"/>
                  <a:pt x="6638156" y="800321"/>
                  <a:pt x="6636485" y="793638"/>
                </a:cubicBezTo>
                <a:cubicBezTo>
                  <a:pt x="6634814" y="798650"/>
                  <a:pt x="6631473" y="800321"/>
                  <a:pt x="6629802" y="803663"/>
                </a:cubicBezTo>
                <a:cubicBezTo>
                  <a:pt x="6628131" y="801992"/>
                  <a:pt x="6628131" y="798650"/>
                  <a:pt x="6624789" y="796980"/>
                </a:cubicBezTo>
                <a:cubicBezTo>
                  <a:pt x="6619777" y="795309"/>
                  <a:pt x="6619777" y="803663"/>
                  <a:pt x="6614764" y="801992"/>
                </a:cubicBezTo>
                <a:cubicBezTo>
                  <a:pt x="6613093" y="800321"/>
                  <a:pt x="6608081" y="800321"/>
                  <a:pt x="6604739" y="800321"/>
                </a:cubicBezTo>
                <a:cubicBezTo>
                  <a:pt x="6604739" y="785284"/>
                  <a:pt x="6604739" y="785284"/>
                  <a:pt x="6614764" y="771917"/>
                </a:cubicBezTo>
                <a:cubicBezTo>
                  <a:pt x="6608081" y="771917"/>
                  <a:pt x="6603069" y="778601"/>
                  <a:pt x="6598056" y="770247"/>
                </a:cubicBezTo>
                <a:cubicBezTo>
                  <a:pt x="6599727" y="768576"/>
                  <a:pt x="6603069" y="765234"/>
                  <a:pt x="6604739" y="760222"/>
                </a:cubicBezTo>
                <a:cubicBezTo>
                  <a:pt x="6599727" y="760222"/>
                  <a:pt x="6598056" y="760222"/>
                  <a:pt x="6594715" y="760222"/>
                </a:cubicBezTo>
                <a:cubicBezTo>
                  <a:pt x="6593044" y="760222"/>
                  <a:pt x="6593044" y="761892"/>
                  <a:pt x="6593044" y="761892"/>
                </a:cubicBezTo>
                <a:cubicBezTo>
                  <a:pt x="6593044" y="763563"/>
                  <a:pt x="6593044" y="768576"/>
                  <a:pt x="6593044" y="771917"/>
                </a:cubicBezTo>
                <a:cubicBezTo>
                  <a:pt x="6593044" y="773588"/>
                  <a:pt x="6591373" y="778601"/>
                  <a:pt x="6586361" y="776930"/>
                </a:cubicBezTo>
                <a:cubicBezTo>
                  <a:pt x="6586361" y="771917"/>
                  <a:pt x="6588031" y="766905"/>
                  <a:pt x="6588031" y="761892"/>
                </a:cubicBezTo>
                <a:cubicBezTo>
                  <a:pt x="6583019" y="760222"/>
                  <a:pt x="6581348" y="760222"/>
                  <a:pt x="6578007" y="756880"/>
                </a:cubicBezTo>
                <a:cubicBezTo>
                  <a:pt x="6576336" y="755209"/>
                  <a:pt x="6572994" y="751868"/>
                  <a:pt x="6567982" y="750197"/>
                </a:cubicBezTo>
                <a:cubicBezTo>
                  <a:pt x="6567982" y="748526"/>
                  <a:pt x="6569653" y="743514"/>
                  <a:pt x="6572994" y="743514"/>
                </a:cubicBezTo>
                <a:cubicBezTo>
                  <a:pt x="6576336" y="743514"/>
                  <a:pt x="6578007" y="741843"/>
                  <a:pt x="6579677" y="738501"/>
                </a:cubicBezTo>
                <a:cubicBezTo>
                  <a:pt x="6579677" y="736830"/>
                  <a:pt x="6579677" y="731818"/>
                  <a:pt x="6578007" y="728476"/>
                </a:cubicBezTo>
                <a:cubicBezTo>
                  <a:pt x="6578007" y="728476"/>
                  <a:pt x="6578007" y="726805"/>
                  <a:pt x="6579677" y="723464"/>
                </a:cubicBezTo>
                <a:cubicBezTo>
                  <a:pt x="6574665" y="725135"/>
                  <a:pt x="6569653" y="725135"/>
                  <a:pt x="6564640" y="728476"/>
                </a:cubicBezTo>
                <a:cubicBezTo>
                  <a:pt x="6564640" y="721793"/>
                  <a:pt x="6564640" y="713439"/>
                  <a:pt x="6564640" y="708426"/>
                </a:cubicBezTo>
                <a:cubicBezTo>
                  <a:pt x="6574665" y="706756"/>
                  <a:pt x="6579677" y="708426"/>
                  <a:pt x="6584690" y="720122"/>
                </a:cubicBezTo>
                <a:cubicBezTo>
                  <a:pt x="6586361" y="710097"/>
                  <a:pt x="6586361" y="703414"/>
                  <a:pt x="6579677" y="696731"/>
                </a:cubicBezTo>
                <a:cubicBezTo>
                  <a:pt x="6572994" y="691718"/>
                  <a:pt x="6572994" y="691718"/>
                  <a:pt x="6564640" y="696731"/>
                </a:cubicBezTo>
                <a:cubicBezTo>
                  <a:pt x="6562969" y="696731"/>
                  <a:pt x="6562969" y="696731"/>
                  <a:pt x="6559628" y="698401"/>
                </a:cubicBezTo>
                <a:cubicBezTo>
                  <a:pt x="6557957" y="696731"/>
                  <a:pt x="6554615" y="693389"/>
                  <a:pt x="6557957" y="691718"/>
                </a:cubicBezTo>
                <a:cubicBezTo>
                  <a:pt x="6557957" y="686706"/>
                  <a:pt x="6557957" y="681693"/>
                  <a:pt x="6559628" y="680022"/>
                </a:cubicBezTo>
                <a:cubicBezTo>
                  <a:pt x="6564640" y="675010"/>
                  <a:pt x="6561299" y="668327"/>
                  <a:pt x="6566311" y="663314"/>
                </a:cubicBezTo>
                <a:cubicBezTo>
                  <a:pt x="6567982" y="661643"/>
                  <a:pt x="6571323" y="656631"/>
                  <a:pt x="6572994" y="653289"/>
                </a:cubicBezTo>
                <a:cubicBezTo>
                  <a:pt x="6571323" y="653289"/>
                  <a:pt x="6567982" y="653289"/>
                  <a:pt x="6566311" y="653289"/>
                </a:cubicBezTo>
                <a:cubicBezTo>
                  <a:pt x="6566311" y="651619"/>
                  <a:pt x="6566311" y="651619"/>
                  <a:pt x="6566311" y="648277"/>
                </a:cubicBezTo>
                <a:cubicBezTo>
                  <a:pt x="6567982" y="648277"/>
                  <a:pt x="6571323" y="648277"/>
                  <a:pt x="6576336" y="648277"/>
                </a:cubicBezTo>
                <a:cubicBezTo>
                  <a:pt x="6581348" y="643265"/>
                  <a:pt x="6583019" y="636581"/>
                  <a:pt x="6588031" y="626556"/>
                </a:cubicBezTo>
                <a:cubicBezTo>
                  <a:pt x="6583019" y="628227"/>
                  <a:pt x="6581348" y="628227"/>
                  <a:pt x="6576336" y="628227"/>
                </a:cubicBezTo>
                <a:cubicBezTo>
                  <a:pt x="6576336" y="623215"/>
                  <a:pt x="6576336" y="621544"/>
                  <a:pt x="6574665" y="616531"/>
                </a:cubicBezTo>
                <a:cubicBezTo>
                  <a:pt x="6576336" y="614861"/>
                  <a:pt x="6579677" y="614861"/>
                  <a:pt x="6584690" y="614861"/>
                </a:cubicBezTo>
                <a:cubicBezTo>
                  <a:pt x="6584690" y="609848"/>
                  <a:pt x="6583019" y="603165"/>
                  <a:pt x="6589702" y="599823"/>
                </a:cubicBezTo>
                <a:cubicBezTo>
                  <a:pt x="6591373" y="588128"/>
                  <a:pt x="6594715" y="598152"/>
                  <a:pt x="6599727" y="598152"/>
                </a:cubicBezTo>
                <a:cubicBezTo>
                  <a:pt x="6601398" y="596482"/>
                  <a:pt x="6606410" y="593140"/>
                  <a:pt x="6606410" y="588128"/>
                </a:cubicBezTo>
                <a:cubicBezTo>
                  <a:pt x="6606410" y="583115"/>
                  <a:pt x="6608081" y="581444"/>
                  <a:pt x="6611423" y="573090"/>
                </a:cubicBezTo>
                <a:cubicBezTo>
                  <a:pt x="6613093" y="574761"/>
                  <a:pt x="6613093" y="578103"/>
                  <a:pt x="6616435" y="579773"/>
                </a:cubicBezTo>
                <a:cubicBezTo>
                  <a:pt x="6618106" y="579773"/>
                  <a:pt x="6621448" y="579773"/>
                  <a:pt x="6626460" y="579773"/>
                </a:cubicBezTo>
                <a:cubicBezTo>
                  <a:pt x="6626460" y="578103"/>
                  <a:pt x="6626460" y="573090"/>
                  <a:pt x="6626460" y="569749"/>
                </a:cubicBezTo>
                <a:cubicBezTo>
                  <a:pt x="6624789" y="569749"/>
                  <a:pt x="6619777" y="574761"/>
                  <a:pt x="6616435" y="569749"/>
                </a:cubicBezTo>
                <a:cubicBezTo>
                  <a:pt x="6614764" y="568078"/>
                  <a:pt x="6611423" y="568078"/>
                  <a:pt x="6609752" y="564736"/>
                </a:cubicBezTo>
                <a:cubicBezTo>
                  <a:pt x="6608081" y="563065"/>
                  <a:pt x="6604739" y="559724"/>
                  <a:pt x="6604739" y="554711"/>
                </a:cubicBezTo>
                <a:cubicBezTo>
                  <a:pt x="6609752" y="553040"/>
                  <a:pt x="6611423" y="556382"/>
                  <a:pt x="6614764" y="559724"/>
                </a:cubicBezTo>
                <a:cubicBezTo>
                  <a:pt x="6614764" y="559724"/>
                  <a:pt x="6616435" y="558053"/>
                  <a:pt x="6619777" y="558053"/>
                </a:cubicBezTo>
                <a:cubicBezTo>
                  <a:pt x="6619777" y="558053"/>
                  <a:pt x="6621448" y="558053"/>
                  <a:pt x="6624789" y="558053"/>
                </a:cubicBezTo>
                <a:cubicBezTo>
                  <a:pt x="6623119" y="556382"/>
                  <a:pt x="6623119" y="553040"/>
                  <a:pt x="6623119" y="553040"/>
                </a:cubicBezTo>
                <a:cubicBezTo>
                  <a:pt x="6616435" y="551370"/>
                  <a:pt x="6611423" y="548028"/>
                  <a:pt x="6603069" y="546357"/>
                </a:cubicBezTo>
                <a:cubicBezTo>
                  <a:pt x="6601398" y="541345"/>
                  <a:pt x="6601398" y="534661"/>
                  <a:pt x="6604739" y="531320"/>
                </a:cubicBezTo>
                <a:cubicBezTo>
                  <a:pt x="6606410" y="529649"/>
                  <a:pt x="6611423" y="531320"/>
                  <a:pt x="6614764" y="536332"/>
                </a:cubicBezTo>
                <a:cubicBezTo>
                  <a:pt x="6614764" y="536332"/>
                  <a:pt x="6613093" y="536332"/>
                  <a:pt x="6613093" y="538003"/>
                </a:cubicBezTo>
                <a:cubicBezTo>
                  <a:pt x="6614764" y="539674"/>
                  <a:pt x="6618106" y="539674"/>
                  <a:pt x="6618106" y="532991"/>
                </a:cubicBezTo>
                <a:cubicBezTo>
                  <a:pt x="6623119" y="532991"/>
                  <a:pt x="6628131" y="532991"/>
                  <a:pt x="6633144" y="532991"/>
                </a:cubicBezTo>
                <a:lnTo>
                  <a:pt x="6633144" y="531320"/>
                </a:lnTo>
                <a:cubicBezTo>
                  <a:pt x="6628131" y="531320"/>
                  <a:pt x="6623119" y="529649"/>
                  <a:pt x="6621448" y="526307"/>
                </a:cubicBezTo>
                <a:cubicBezTo>
                  <a:pt x="6628131" y="516282"/>
                  <a:pt x="6638156" y="519624"/>
                  <a:pt x="6648181" y="519624"/>
                </a:cubicBezTo>
                <a:cubicBezTo>
                  <a:pt x="6648181" y="517953"/>
                  <a:pt x="6648181" y="514612"/>
                  <a:pt x="6646510" y="512941"/>
                </a:cubicBezTo>
                <a:cubicBezTo>
                  <a:pt x="6644839" y="511270"/>
                  <a:pt x="6641498" y="507928"/>
                  <a:pt x="6644839" y="502916"/>
                </a:cubicBezTo>
                <a:cubicBezTo>
                  <a:pt x="6651523" y="501245"/>
                  <a:pt x="6656535" y="501245"/>
                  <a:pt x="6661548" y="497903"/>
                </a:cubicBezTo>
                <a:cubicBezTo>
                  <a:pt x="6661548" y="492891"/>
                  <a:pt x="6661548" y="491220"/>
                  <a:pt x="6661548" y="486208"/>
                </a:cubicBezTo>
                <a:cubicBezTo>
                  <a:pt x="6659877" y="486208"/>
                  <a:pt x="6656535" y="486208"/>
                  <a:pt x="6654864" y="486208"/>
                </a:cubicBezTo>
                <a:cubicBezTo>
                  <a:pt x="6654864" y="487879"/>
                  <a:pt x="6656535" y="491220"/>
                  <a:pt x="6656535" y="492891"/>
                </a:cubicBezTo>
                <a:cubicBezTo>
                  <a:pt x="6654864" y="494562"/>
                  <a:pt x="6654864" y="494562"/>
                  <a:pt x="6654864" y="494562"/>
                </a:cubicBezTo>
                <a:cubicBezTo>
                  <a:pt x="6653194" y="492891"/>
                  <a:pt x="6648181" y="492891"/>
                  <a:pt x="6644839" y="489549"/>
                </a:cubicBezTo>
                <a:cubicBezTo>
                  <a:pt x="6644839" y="487879"/>
                  <a:pt x="6644839" y="484537"/>
                  <a:pt x="6644839" y="482866"/>
                </a:cubicBezTo>
                <a:cubicBezTo>
                  <a:pt x="6646510" y="482866"/>
                  <a:pt x="6651523" y="481195"/>
                  <a:pt x="6654864" y="481195"/>
                </a:cubicBezTo>
                <a:cubicBezTo>
                  <a:pt x="6654864" y="476183"/>
                  <a:pt x="6659877" y="476183"/>
                  <a:pt x="6661548" y="476183"/>
                </a:cubicBezTo>
                <a:cubicBezTo>
                  <a:pt x="6663218" y="474512"/>
                  <a:pt x="6666560" y="474512"/>
                  <a:pt x="6671572" y="471170"/>
                </a:cubicBezTo>
                <a:cubicBezTo>
                  <a:pt x="6671572" y="469500"/>
                  <a:pt x="6671572" y="466158"/>
                  <a:pt x="6671572" y="461145"/>
                </a:cubicBezTo>
                <a:cubicBezTo>
                  <a:pt x="6673243" y="461145"/>
                  <a:pt x="6676585" y="462816"/>
                  <a:pt x="6678256" y="462816"/>
                </a:cubicBezTo>
                <a:cubicBezTo>
                  <a:pt x="6683268" y="456133"/>
                  <a:pt x="6693293" y="457804"/>
                  <a:pt x="6699976" y="457804"/>
                </a:cubicBezTo>
                <a:cubicBezTo>
                  <a:pt x="6710001" y="464487"/>
                  <a:pt x="6716684" y="457804"/>
                  <a:pt x="6721697" y="451121"/>
                </a:cubicBezTo>
                <a:cubicBezTo>
                  <a:pt x="6721697" y="449450"/>
                  <a:pt x="6721697" y="449450"/>
                  <a:pt x="6721697" y="449450"/>
                </a:cubicBezTo>
                <a:cubicBezTo>
                  <a:pt x="6720026" y="447779"/>
                  <a:pt x="6711672" y="447779"/>
                  <a:pt x="6715013" y="439425"/>
                </a:cubicBezTo>
                <a:cubicBezTo>
                  <a:pt x="6720026" y="439425"/>
                  <a:pt x="6726709" y="439425"/>
                  <a:pt x="6731722" y="434412"/>
                </a:cubicBezTo>
                <a:cubicBezTo>
                  <a:pt x="6731722" y="432742"/>
                  <a:pt x="6733393" y="432742"/>
                  <a:pt x="6736734" y="432742"/>
                </a:cubicBezTo>
                <a:cubicBezTo>
                  <a:pt x="6741747" y="432742"/>
                  <a:pt x="6746759" y="437754"/>
                  <a:pt x="6751772" y="431071"/>
                </a:cubicBezTo>
                <a:cubicBezTo>
                  <a:pt x="6753443" y="426058"/>
                  <a:pt x="6761797" y="429400"/>
                  <a:pt x="6763467" y="424387"/>
                </a:cubicBezTo>
                <a:cubicBezTo>
                  <a:pt x="6765138" y="419375"/>
                  <a:pt x="6770151" y="419375"/>
                  <a:pt x="6775163" y="422717"/>
                </a:cubicBezTo>
                <a:cubicBezTo>
                  <a:pt x="6780175" y="424387"/>
                  <a:pt x="6781846" y="422717"/>
                  <a:pt x="6786859" y="421046"/>
                </a:cubicBezTo>
                <a:cubicBezTo>
                  <a:pt x="6796883" y="416033"/>
                  <a:pt x="6808579" y="414363"/>
                  <a:pt x="6818604" y="411021"/>
                </a:cubicBezTo>
                <a:cubicBezTo>
                  <a:pt x="6820275" y="411021"/>
                  <a:pt x="6823617" y="411021"/>
                  <a:pt x="6828629" y="409350"/>
                </a:cubicBezTo>
                <a:cubicBezTo>
                  <a:pt x="6830300" y="411021"/>
                  <a:pt x="6833642" y="414363"/>
                  <a:pt x="6835312" y="419375"/>
                </a:cubicBezTo>
                <a:cubicBezTo>
                  <a:pt x="6840325" y="412692"/>
                  <a:pt x="6840325" y="419375"/>
                  <a:pt x="6841996" y="421046"/>
                </a:cubicBezTo>
                <a:cubicBezTo>
                  <a:pt x="6835312" y="419375"/>
                  <a:pt x="6830300" y="427729"/>
                  <a:pt x="6821946" y="422717"/>
                </a:cubicBezTo>
                <a:cubicBezTo>
                  <a:pt x="6821946" y="422717"/>
                  <a:pt x="6821946" y="424387"/>
                  <a:pt x="6821946" y="427729"/>
                </a:cubicBezTo>
                <a:cubicBezTo>
                  <a:pt x="6826958" y="427729"/>
                  <a:pt x="6828629" y="429400"/>
                  <a:pt x="6831971" y="427729"/>
                </a:cubicBezTo>
                <a:cubicBezTo>
                  <a:pt x="6836983" y="426058"/>
                  <a:pt x="6838654" y="426058"/>
                  <a:pt x="6838654" y="432742"/>
                </a:cubicBezTo>
                <a:cubicBezTo>
                  <a:pt x="6838654" y="432742"/>
                  <a:pt x="6838654" y="434412"/>
                  <a:pt x="6838654" y="437754"/>
                </a:cubicBezTo>
                <a:cubicBezTo>
                  <a:pt x="6840325" y="436083"/>
                  <a:pt x="6843667" y="436083"/>
                  <a:pt x="6843667" y="432742"/>
                </a:cubicBezTo>
                <a:cubicBezTo>
                  <a:pt x="6845337" y="431071"/>
                  <a:pt x="6848679" y="427729"/>
                  <a:pt x="6850350" y="426058"/>
                </a:cubicBezTo>
                <a:cubicBezTo>
                  <a:pt x="6852021" y="424387"/>
                  <a:pt x="6855362" y="421046"/>
                  <a:pt x="6850350" y="419375"/>
                </a:cubicBezTo>
                <a:cubicBezTo>
                  <a:pt x="6855362" y="412692"/>
                  <a:pt x="6862046" y="414363"/>
                  <a:pt x="6867058" y="414363"/>
                </a:cubicBezTo>
                <a:cubicBezTo>
                  <a:pt x="6872070" y="412692"/>
                  <a:pt x="6877083" y="414363"/>
                  <a:pt x="6877083" y="419375"/>
                </a:cubicBezTo>
                <a:cubicBezTo>
                  <a:pt x="6877083" y="421046"/>
                  <a:pt x="6875412" y="424387"/>
                  <a:pt x="6875412" y="429400"/>
                </a:cubicBezTo>
                <a:cubicBezTo>
                  <a:pt x="6882095" y="429400"/>
                  <a:pt x="6890449" y="422717"/>
                  <a:pt x="6895462" y="431071"/>
                </a:cubicBezTo>
                <a:cubicBezTo>
                  <a:pt x="6895462" y="436083"/>
                  <a:pt x="6895462" y="441096"/>
                  <a:pt x="6893791" y="447779"/>
                </a:cubicBezTo>
                <a:cubicBezTo>
                  <a:pt x="6903816" y="447779"/>
                  <a:pt x="6915511" y="442766"/>
                  <a:pt x="6920524" y="459475"/>
                </a:cubicBezTo>
                <a:cubicBezTo>
                  <a:pt x="6918853" y="461145"/>
                  <a:pt x="6915511" y="464487"/>
                  <a:pt x="6910499" y="469500"/>
                </a:cubicBezTo>
                <a:cubicBezTo>
                  <a:pt x="6920524" y="471170"/>
                  <a:pt x="6925536" y="474512"/>
                  <a:pt x="6932220" y="476183"/>
                </a:cubicBezTo>
                <a:cubicBezTo>
                  <a:pt x="6925536" y="481195"/>
                  <a:pt x="6925536" y="481195"/>
                  <a:pt x="6912170" y="481195"/>
                </a:cubicBezTo>
                <a:cubicBezTo>
                  <a:pt x="6917182" y="481195"/>
                  <a:pt x="6917182" y="482866"/>
                  <a:pt x="6918853" y="482866"/>
                </a:cubicBezTo>
                <a:cubicBezTo>
                  <a:pt x="6920524" y="484537"/>
                  <a:pt x="6923866" y="484537"/>
                  <a:pt x="6925536" y="487879"/>
                </a:cubicBezTo>
                <a:cubicBezTo>
                  <a:pt x="6925536" y="489549"/>
                  <a:pt x="6923866" y="492891"/>
                  <a:pt x="6923866" y="494562"/>
                </a:cubicBezTo>
                <a:cubicBezTo>
                  <a:pt x="6930549" y="494562"/>
                  <a:pt x="6935561" y="494562"/>
                  <a:pt x="6943916" y="492891"/>
                </a:cubicBezTo>
                <a:cubicBezTo>
                  <a:pt x="6942245" y="497903"/>
                  <a:pt x="6942245" y="499574"/>
                  <a:pt x="6938903" y="504587"/>
                </a:cubicBezTo>
                <a:cubicBezTo>
                  <a:pt x="6940574" y="504587"/>
                  <a:pt x="6943916" y="506258"/>
                  <a:pt x="6943916" y="506258"/>
                </a:cubicBezTo>
                <a:cubicBezTo>
                  <a:pt x="6948928" y="501245"/>
                  <a:pt x="6953941" y="506258"/>
                  <a:pt x="6958953" y="504587"/>
                </a:cubicBezTo>
                <a:cubicBezTo>
                  <a:pt x="6960624" y="509599"/>
                  <a:pt x="6965636" y="511270"/>
                  <a:pt x="6968978" y="516282"/>
                </a:cubicBezTo>
                <a:cubicBezTo>
                  <a:pt x="6967307" y="517953"/>
                  <a:pt x="6963965" y="522966"/>
                  <a:pt x="6962295" y="522966"/>
                </a:cubicBezTo>
                <a:cubicBezTo>
                  <a:pt x="6952270" y="524637"/>
                  <a:pt x="6950599" y="532991"/>
                  <a:pt x="6950599" y="543016"/>
                </a:cubicBezTo>
                <a:cubicBezTo>
                  <a:pt x="6950599" y="543016"/>
                  <a:pt x="6950599" y="544686"/>
                  <a:pt x="6950599" y="548028"/>
                </a:cubicBezTo>
                <a:cubicBezTo>
                  <a:pt x="6955611" y="553040"/>
                  <a:pt x="6960624" y="549699"/>
                  <a:pt x="6965636" y="553040"/>
                </a:cubicBezTo>
                <a:cubicBezTo>
                  <a:pt x="6967307" y="554711"/>
                  <a:pt x="6975661" y="553040"/>
                  <a:pt x="6977332" y="551370"/>
                </a:cubicBezTo>
                <a:cubicBezTo>
                  <a:pt x="6979003" y="549699"/>
                  <a:pt x="6984015" y="553040"/>
                  <a:pt x="6987357" y="551370"/>
                </a:cubicBezTo>
                <a:cubicBezTo>
                  <a:pt x="6992369" y="549699"/>
                  <a:pt x="6994040" y="551370"/>
                  <a:pt x="6999052" y="549699"/>
                </a:cubicBezTo>
                <a:cubicBezTo>
                  <a:pt x="6997381" y="556382"/>
                  <a:pt x="6994040" y="559724"/>
                  <a:pt x="6992369" y="564736"/>
                </a:cubicBezTo>
                <a:cubicBezTo>
                  <a:pt x="6990698" y="569749"/>
                  <a:pt x="6987357" y="574761"/>
                  <a:pt x="6994040" y="574761"/>
                </a:cubicBezTo>
                <a:cubicBezTo>
                  <a:pt x="6995711" y="574761"/>
                  <a:pt x="6995711" y="576432"/>
                  <a:pt x="6995711" y="579773"/>
                </a:cubicBezTo>
                <a:cubicBezTo>
                  <a:pt x="6995711" y="584786"/>
                  <a:pt x="6995711" y="586457"/>
                  <a:pt x="6995711" y="591469"/>
                </a:cubicBezTo>
                <a:cubicBezTo>
                  <a:pt x="6989027" y="593140"/>
                  <a:pt x="6980673" y="598152"/>
                  <a:pt x="6975661" y="606507"/>
                </a:cubicBezTo>
                <a:cubicBezTo>
                  <a:pt x="6977332" y="606507"/>
                  <a:pt x="6980673" y="606507"/>
                  <a:pt x="6985686" y="606507"/>
                </a:cubicBezTo>
                <a:cubicBezTo>
                  <a:pt x="6985686" y="606507"/>
                  <a:pt x="6987357" y="608177"/>
                  <a:pt x="6987357" y="611519"/>
                </a:cubicBezTo>
                <a:cubicBezTo>
                  <a:pt x="6989027" y="611519"/>
                  <a:pt x="6994040" y="609848"/>
                  <a:pt x="6997381" y="609848"/>
                </a:cubicBezTo>
                <a:cubicBezTo>
                  <a:pt x="6997381" y="609848"/>
                  <a:pt x="6999052" y="609848"/>
                  <a:pt x="7002394" y="609848"/>
                </a:cubicBezTo>
                <a:cubicBezTo>
                  <a:pt x="7002394" y="611519"/>
                  <a:pt x="7002394" y="614861"/>
                  <a:pt x="7002394" y="616531"/>
                </a:cubicBezTo>
                <a:cubicBezTo>
                  <a:pt x="6997381" y="621544"/>
                  <a:pt x="6992369" y="623215"/>
                  <a:pt x="6987357" y="626556"/>
                </a:cubicBezTo>
                <a:cubicBezTo>
                  <a:pt x="6989027" y="626556"/>
                  <a:pt x="6989027" y="628227"/>
                  <a:pt x="6989027" y="628227"/>
                </a:cubicBezTo>
                <a:cubicBezTo>
                  <a:pt x="6990698" y="629898"/>
                  <a:pt x="6990698" y="634910"/>
                  <a:pt x="6990698" y="638252"/>
                </a:cubicBezTo>
                <a:cubicBezTo>
                  <a:pt x="6985686" y="639923"/>
                  <a:pt x="6984015" y="643265"/>
                  <a:pt x="6980673" y="644935"/>
                </a:cubicBezTo>
                <a:cubicBezTo>
                  <a:pt x="6982344" y="646606"/>
                  <a:pt x="6982344" y="649948"/>
                  <a:pt x="6982344" y="649948"/>
                </a:cubicBezTo>
                <a:cubicBezTo>
                  <a:pt x="6989027" y="649948"/>
                  <a:pt x="6994040" y="654960"/>
                  <a:pt x="7002394" y="654960"/>
                </a:cubicBezTo>
                <a:cubicBezTo>
                  <a:pt x="7007406" y="654960"/>
                  <a:pt x="7012419" y="659973"/>
                  <a:pt x="7012419" y="666656"/>
                </a:cubicBezTo>
                <a:cubicBezTo>
                  <a:pt x="7000723" y="668327"/>
                  <a:pt x="6990698" y="668327"/>
                  <a:pt x="6980673" y="676681"/>
                </a:cubicBezTo>
                <a:cubicBezTo>
                  <a:pt x="6984015" y="675010"/>
                  <a:pt x="6989027" y="676681"/>
                  <a:pt x="6994040" y="671668"/>
                </a:cubicBezTo>
                <a:close/>
                <a:moveTo>
                  <a:pt x="7882914" y="671668"/>
                </a:moveTo>
                <a:cubicBezTo>
                  <a:pt x="7887927" y="673339"/>
                  <a:pt x="7894610" y="673339"/>
                  <a:pt x="7899623" y="676681"/>
                </a:cubicBezTo>
                <a:cubicBezTo>
                  <a:pt x="7897952" y="678352"/>
                  <a:pt x="7894610" y="681693"/>
                  <a:pt x="7892939" y="681693"/>
                </a:cubicBezTo>
                <a:cubicBezTo>
                  <a:pt x="7891268" y="681693"/>
                  <a:pt x="7887927" y="681693"/>
                  <a:pt x="7886256" y="681693"/>
                </a:cubicBezTo>
                <a:cubicBezTo>
                  <a:pt x="7884585" y="681693"/>
                  <a:pt x="7881244" y="686706"/>
                  <a:pt x="7879573" y="681693"/>
                </a:cubicBezTo>
                <a:cubicBezTo>
                  <a:pt x="7879573" y="683364"/>
                  <a:pt x="7879573" y="683364"/>
                  <a:pt x="7879573" y="683364"/>
                </a:cubicBezTo>
                <a:cubicBezTo>
                  <a:pt x="7879573" y="690047"/>
                  <a:pt x="7884585" y="685035"/>
                  <a:pt x="7886256" y="688377"/>
                </a:cubicBezTo>
                <a:cubicBezTo>
                  <a:pt x="7891268" y="690047"/>
                  <a:pt x="7896281" y="693389"/>
                  <a:pt x="7897952" y="698401"/>
                </a:cubicBezTo>
                <a:cubicBezTo>
                  <a:pt x="7896281" y="698401"/>
                  <a:pt x="7892939" y="698401"/>
                  <a:pt x="7887927" y="696731"/>
                </a:cubicBezTo>
                <a:cubicBezTo>
                  <a:pt x="7882914" y="706756"/>
                  <a:pt x="7872890" y="711768"/>
                  <a:pt x="7866206" y="716780"/>
                </a:cubicBezTo>
                <a:cubicBezTo>
                  <a:pt x="7861194" y="718451"/>
                  <a:pt x="7864536" y="721793"/>
                  <a:pt x="7864536" y="726805"/>
                </a:cubicBezTo>
                <a:cubicBezTo>
                  <a:pt x="7869548" y="726805"/>
                  <a:pt x="7871219" y="721793"/>
                  <a:pt x="7874560" y="721793"/>
                </a:cubicBezTo>
                <a:cubicBezTo>
                  <a:pt x="7876231" y="721793"/>
                  <a:pt x="7881244" y="721793"/>
                  <a:pt x="7884585" y="721793"/>
                </a:cubicBezTo>
                <a:cubicBezTo>
                  <a:pt x="7886256" y="721793"/>
                  <a:pt x="7886256" y="723464"/>
                  <a:pt x="7886256" y="723464"/>
                </a:cubicBezTo>
                <a:cubicBezTo>
                  <a:pt x="7886256" y="725135"/>
                  <a:pt x="7886256" y="728476"/>
                  <a:pt x="7886256" y="733489"/>
                </a:cubicBezTo>
                <a:cubicBezTo>
                  <a:pt x="7881244" y="733489"/>
                  <a:pt x="7876231" y="728476"/>
                  <a:pt x="7871219" y="733489"/>
                </a:cubicBezTo>
                <a:lnTo>
                  <a:pt x="7869548" y="735159"/>
                </a:lnTo>
                <a:cubicBezTo>
                  <a:pt x="7869548" y="745184"/>
                  <a:pt x="7859523" y="746855"/>
                  <a:pt x="7857852" y="751868"/>
                </a:cubicBezTo>
                <a:cubicBezTo>
                  <a:pt x="7856182" y="750197"/>
                  <a:pt x="7852840" y="746855"/>
                  <a:pt x="7851169" y="745184"/>
                </a:cubicBezTo>
                <a:cubicBezTo>
                  <a:pt x="7851169" y="740172"/>
                  <a:pt x="7852840" y="738501"/>
                  <a:pt x="7852840" y="735159"/>
                </a:cubicBezTo>
                <a:cubicBezTo>
                  <a:pt x="7847828" y="730147"/>
                  <a:pt x="7842815" y="733489"/>
                  <a:pt x="7842815" y="736830"/>
                </a:cubicBezTo>
                <a:cubicBezTo>
                  <a:pt x="7841144" y="738501"/>
                  <a:pt x="7844486" y="741843"/>
                  <a:pt x="7842815" y="746855"/>
                </a:cubicBezTo>
                <a:cubicBezTo>
                  <a:pt x="7836132" y="745184"/>
                  <a:pt x="7831119" y="745184"/>
                  <a:pt x="7822765" y="741843"/>
                </a:cubicBezTo>
                <a:cubicBezTo>
                  <a:pt x="7824436" y="746855"/>
                  <a:pt x="7824436" y="746855"/>
                  <a:pt x="7827778" y="748526"/>
                </a:cubicBezTo>
                <a:cubicBezTo>
                  <a:pt x="7829449" y="750197"/>
                  <a:pt x="7834461" y="755209"/>
                  <a:pt x="7839474" y="760222"/>
                </a:cubicBezTo>
                <a:cubicBezTo>
                  <a:pt x="7839474" y="760222"/>
                  <a:pt x="7841144" y="760222"/>
                  <a:pt x="7844486" y="760222"/>
                </a:cubicBezTo>
                <a:cubicBezTo>
                  <a:pt x="7846157" y="765234"/>
                  <a:pt x="7849498" y="766905"/>
                  <a:pt x="7851169" y="771917"/>
                </a:cubicBezTo>
                <a:cubicBezTo>
                  <a:pt x="7846157" y="771917"/>
                  <a:pt x="7844486" y="771917"/>
                  <a:pt x="7839474" y="771917"/>
                </a:cubicBezTo>
                <a:cubicBezTo>
                  <a:pt x="7841144" y="776930"/>
                  <a:pt x="7841144" y="778601"/>
                  <a:pt x="7844486" y="781942"/>
                </a:cubicBezTo>
                <a:cubicBezTo>
                  <a:pt x="7844486" y="783613"/>
                  <a:pt x="7844486" y="783613"/>
                  <a:pt x="7842815" y="786955"/>
                </a:cubicBezTo>
                <a:cubicBezTo>
                  <a:pt x="7841144" y="786955"/>
                  <a:pt x="7841144" y="785284"/>
                  <a:pt x="7837803" y="785284"/>
                </a:cubicBezTo>
                <a:cubicBezTo>
                  <a:pt x="7837803" y="785284"/>
                  <a:pt x="7836132" y="786955"/>
                  <a:pt x="7832790" y="790296"/>
                </a:cubicBezTo>
                <a:cubicBezTo>
                  <a:pt x="7832790" y="791967"/>
                  <a:pt x="7834461" y="795309"/>
                  <a:pt x="7837803" y="795309"/>
                </a:cubicBezTo>
                <a:cubicBezTo>
                  <a:pt x="7841144" y="795309"/>
                  <a:pt x="7842815" y="796980"/>
                  <a:pt x="7839474" y="800321"/>
                </a:cubicBezTo>
                <a:cubicBezTo>
                  <a:pt x="7839474" y="801992"/>
                  <a:pt x="7837803" y="801992"/>
                  <a:pt x="7834461" y="801992"/>
                </a:cubicBezTo>
                <a:lnTo>
                  <a:pt x="7832790" y="801992"/>
                </a:lnTo>
                <a:cubicBezTo>
                  <a:pt x="7831119" y="800321"/>
                  <a:pt x="7827778" y="795309"/>
                  <a:pt x="7822765" y="796980"/>
                </a:cubicBezTo>
                <a:cubicBezTo>
                  <a:pt x="7812740" y="801992"/>
                  <a:pt x="7812740" y="801992"/>
                  <a:pt x="7807728" y="812017"/>
                </a:cubicBezTo>
                <a:cubicBezTo>
                  <a:pt x="7806057" y="813688"/>
                  <a:pt x="7806057" y="817029"/>
                  <a:pt x="7802715" y="823713"/>
                </a:cubicBezTo>
                <a:cubicBezTo>
                  <a:pt x="7807728" y="822042"/>
                  <a:pt x="7809399" y="822042"/>
                  <a:pt x="7812740" y="818700"/>
                </a:cubicBezTo>
                <a:cubicBezTo>
                  <a:pt x="7812740" y="823713"/>
                  <a:pt x="7811069" y="823713"/>
                  <a:pt x="7811069" y="825384"/>
                </a:cubicBezTo>
                <a:cubicBezTo>
                  <a:pt x="7809399" y="825384"/>
                  <a:pt x="7806057" y="825384"/>
                  <a:pt x="7806057" y="827054"/>
                </a:cubicBezTo>
                <a:cubicBezTo>
                  <a:pt x="7806057" y="828725"/>
                  <a:pt x="7806057" y="833738"/>
                  <a:pt x="7804386" y="833738"/>
                </a:cubicBezTo>
                <a:cubicBezTo>
                  <a:pt x="7802715" y="835408"/>
                  <a:pt x="7797703" y="835408"/>
                  <a:pt x="7794361" y="835408"/>
                </a:cubicBezTo>
                <a:lnTo>
                  <a:pt x="7792690" y="835408"/>
                </a:lnTo>
                <a:cubicBezTo>
                  <a:pt x="7787678" y="828725"/>
                  <a:pt x="7780995" y="830396"/>
                  <a:pt x="7775982" y="830396"/>
                </a:cubicBezTo>
                <a:cubicBezTo>
                  <a:pt x="7774311" y="835408"/>
                  <a:pt x="7770970" y="837079"/>
                  <a:pt x="7765957" y="842092"/>
                </a:cubicBezTo>
                <a:cubicBezTo>
                  <a:pt x="7767628" y="842092"/>
                  <a:pt x="7770970" y="843763"/>
                  <a:pt x="7772641" y="843763"/>
                </a:cubicBezTo>
                <a:lnTo>
                  <a:pt x="7774311" y="842092"/>
                </a:lnTo>
                <a:cubicBezTo>
                  <a:pt x="7775982" y="847104"/>
                  <a:pt x="7775982" y="852117"/>
                  <a:pt x="7772641" y="853787"/>
                </a:cubicBezTo>
                <a:cubicBezTo>
                  <a:pt x="7770970" y="855458"/>
                  <a:pt x="7765957" y="852117"/>
                  <a:pt x="7762616" y="852117"/>
                </a:cubicBezTo>
                <a:cubicBezTo>
                  <a:pt x="7760945" y="853787"/>
                  <a:pt x="7760945" y="858800"/>
                  <a:pt x="7760945" y="862142"/>
                </a:cubicBezTo>
                <a:cubicBezTo>
                  <a:pt x="7759274" y="862142"/>
                  <a:pt x="7755933" y="862142"/>
                  <a:pt x="7755933" y="862142"/>
                </a:cubicBezTo>
                <a:cubicBezTo>
                  <a:pt x="7754262" y="857129"/>
                  <a:pt x="7749249" y="855458"/>
                  <a:pt x="7745908" y="852117"/>
                </a:cubicBezTo>
                <a:cubicBezTo>
                  <a:pt x="7739225" y="847104"/>
                  <a:pt x="7734212" y="850446"/>
                  <a:pt x="7729200" y="852117"/>
                </a:cubicBezTo>
                <a:cubicBezTo>
                  <a:pt x="7727529" y="852117"/>
                  <a:pt x="7724187" y="853787"/>
                  <a:pt x="7722516" y="853787"/>
                </a:cubicBezTo>
                <a:cubicBezTo>
                  <a:pt x="7710820" y="852117"/>
                  <a:pt x="7710820" y="852117"/>
                  <a:pt x="7705808" y="860471"/>
                </a:cubicBezTo>
                <a:cubicBezTo>
                  <a:pt x="7705808" y="862142"/>
                  <a:pt x="7704137" y="865483"/>
                  <a:pt x="7700795" y="867154"/>
                </a:cubicBezTo>
                <a:cubicBezTo>
                  <a:pt x="7699125" y="862142"/>
                  <a:pt x="7695783" y="860471"/>
                  <a:pt x="7694112" y="855458"/>
                </a:cubicBezTo>
                <a:lnTo>
                  <a:pt x="7692441" y="855458"/>
                </a:lnTo>
                <a:cubicBezTo>
                  <a:pt x="7690770" y="857129"/>
                  <a:pt x="7685758" y="862142"/>
                  <a:pt x="7680746" y="857129"/>
                </a:cubicBezTo>
                <a:cubicBezTo>
                  <a:pt x="7680746" y="857129"/>
                  <a:pt x="7675733" y="858800"/>
                  <a:pt x="7674062" y="862142"/>
                </a:cubicBezTo>
                <a:cubicBezTo>
                  <a:pt x="7672392" y="857129"/>
                  <a:pt x="7669050" y="855458"/>
                  <a:pt x="7667379" y="850446"/>
                </a:cubicBezTo>
                <a:cubicBezTo>
                  <a:pt x="7665708" y="852117"/>
                  <a:pt x="7657354" y="852117"/>
                  <a:pt x="7662367" y="860471"/>
                </a:cubicBezTo>
                <a:cubicBezTo>
                  <a:pt x="7664038" y="862142"/>
                  <a:pt x="7662367" y="865483"/>
                  <a:pt x="7662367" y="865483"/>
                </a:cubicBezTo>
                <a:cubicBezTo>
                  <a:pt x="7660696" y="865483"/>
                  <a:pt x="7660696" y="867154"/>
                  <a:pt x="7657354" y="867154"/>
                </a:cubicBezTo>
                <a:cubicBezTo>
                  <a:pt x="7650671" y="867154"/>
                  <a:pt x="7647330" y="878850"/>
                  <a:pt x="7637305" y="872166"/>
                </a:cubicBezTo>
                <a:cubicBezTo>
                  <a:pt x="7637305" y="870496"/>
                  <a:pt x="7638976" y="867154"/>
                  <a:pt x="7642317" y="865483"/>
                </a:cubicBezTo>
                <a:cubicBezTo>
                  <a:pt x="7635634" y="865483"/>
                  <a:pt x="7635634" y="865483"/>
                  <a:pt x="7630621" y="875508"/>
                </a:cubicBezTo>
                <a:cubicBezTo>
                  <a:pt x="7615584" y="870496"/>
                  <a:pt x="7628951" y="858800"/>
                  <a:pt x="7625609" y="848775"/>
                </a:cubicBezTo>
                <a:cubicBezTo>
                  <a:pt x="7618925" y="853787"/>
                  <a:pt x="7613913" y="855458"/>
                  <a:pt x="7605559" y="860471"/>
                </a:cubicBezTo>
                <a:cubicBezTo>
                  <a:pt x="7603888" y="860471"/>
                  <a:pt x="7603888" y="858800"/>
                  <a:pt x="7600546" y="855458"/>
                </a:cubicBezTo>
                <a:cubicBezTo>
                  <a:pt x="7598875" y="860471"/>
                  <a:pt x="7595534" y="862142"/>
                  <a:pt x="7590521" y="870496"/>
                </a:cubicBezTo>
                <a:cubicBezTo>
                  <a:pt x="7592192" y="860471"/>
                  <a:pt x="7590521" y="853787"/>
                  <a:pt x="7583838" y="848775"/>
                </a:cubicBezTo>
                <a:cubicBezTo>
                  <a:pt x="7582167" y="850446"/>
                  <a:pt x="7578826" y="855458"/>
                  <a:pt x="7573813" y="855458"/>
                </a:cubicBezTo>
                <a:cubicBezTo>
                  <a:pt x="7567130" y="857129"/>
                  <a:pt x="7562118" y="855458"/>
                  <a:pt x="7553764" y="853787"/>
                </a:cubicBezTo>
                <a:cubicBezTo>
                  <a:pt x="7552093" y="853787"/>
                  <a:pt x="7552093" y="852117"/>
                  <a:pt x="7548751" y="848775"/>
                </a:cubicBezTo>
                <a:cubicBezTo>
                  <a:pt x="7548751" y="847104"/>
                  <a:pt x="7547081" y="843763"/>
                  <a:pt x="7547081" y="842092"/>
                </a:cubicBezTo>
                <a:cubicBezTo>
                  <a:pt x="7545410" y="837079"/>
                  <a:pt x="7542068" y="832067"/>
                  <a:pt x="7535385" y="832067"/>
                </a:cubicBezTo>
                <a:cubicBezTo>
                  <a:pt x="7533714" y="832067"/>
                  <a:pt x="7530372" y="830396"/>
                  <a:pt x="7530372" y="827054"/>
                </a:cubicBezTo>
                <a:cubicBezTo>
                  <a:pt x="7528701" y="822042"/>
                  <a:pt x="7520347" y="822042"/>
                  <a:pt x="7525360" y="815359"/>
                </a:cubicBezTo>
                <a:cubicBezTo>
                  <a:pt x="7527031" y="813688"/>
                  <a:pt x="7530372" y="813688"/>
                  <a:pt x="7535385" y="810346"/>
                </a:cubicBezTo>
                <a:cubicBezTo>
                  <a:pt x="7533714" y="805334"/>
                  <a:pt x="7530372" y="800321"/>
                  <a:pt x="7528701" y="793638"/>
                </a:cubicBezTo>
                <a:cubicBezTo>
                  <a:pt x="7527031" y="798650"/>
                  <a:pt x="7523689" y="800321"/>
                  <a:pt x="7522018" y="803663"/>
                </a:cubicBezTo>
                <a:cubicBezTo>
                  <a:pt x="7520347" y="801992"/>
                  <a:pt x="7520347" y="798650"/>
                  <a:pt x="7517006" y="796980"/>
                </a:cubicBezTo>
                <a:cubicBezTo>
                  <a:pt x="7511993" y="795309"/>
                  <a:pt x="7511993" y="803663"/>
                  <a:pt x="7506981" y="801992"/>
                </a:cubicBezTo>
                <a:cubicBezTo>
                  <a:pt x="7505310" y="800321"/>
                  <a:pt x="7500297" y="800321"/>
                  <a:pt x="7496956" y="800321"/>
                </a:cubicBezTo>
                <a:cubicBezTo>
                  <a:pt x="7496956" y="785284"/>
                  <a:pt x="7496956" y="785284"/>
                  <a:pt x="7506981" y="771917"/>
                </a:cubicBezTo>
                <a:cubicBezTo>
                  <a:pt x="7500297" y="771917"/>
                  <a:pt x="7495285" y="778601"/>
                  <a:pt x="7490272" y="770247"/>
                </a:cubicBezTo>
                <a:cubicBezTo>
                  <a:pt x="7491943" y="768576"/>
                  <a:pt x="7495285" y="765234"/>
                  <a:pt x="7496956" y="760222"/>
                </a:cubicBezTo>
                <a:cubicBezTo>
                  <a:pt x="7491943" y="760222"/>
                  <a:pt x="7490272" y="760222"/>
                  <a:pt x="7486931" y="760222"/>
                </a:cubicBezTo>
                <a:cubicBezTo>
                  <a:pt x="7483589" y="760222"/>
                  <a:pt x="7485260" y="761892"/>
                  <a:pt x="7485260" y="761892"/>
                </a:cubicBezTo>
                <a:cubicBezTo>
                  <a:pt x="7485260" y="763563"/>
                  <a:pt x="7485260" y="768576"/>
                  <a:pt x="7485260" y="771917"/>
                </a:cubicBezTo>
                <a:cubicBezTo>
                  <a:pt x="7485260" y="773588"/>
                  <a:pt x="7483589" y="778601"/>
                  <a:pt x="7478577" y="776930"/>
                </a:cubicBezTo>
                <a:cubicBezTo>
                  <a:pt x="7478577" y="771917"/>
                  <a:pt x="7480248" y="766905"/>
                  <a:pt x="7480248" y="761892"/>
                </a:cubicBezTo>
                <a:cubicBezTo>
                  <a:pt x="7475235" y="760222"/>
                  <a:pt x="7473564" y="760222"/>
                  <a:pt x="7470223" y="756880"/>
                </a:cubicBezTo>
                <a:cubicBezTo>
                  <a:pt x="7468552" y="755209"/>
                  <a:pt x="7465210" y="751868"/>
                  <a:pt x="7460198" y="750197"/>
                </a:cubicBezTo>
                <a:cubicBezTo>
                  <a:pt x="7460198" y="748526"/>
                  <a:pt x="7461869" y="743514"/>
                  <a:pt x="7465210" y="743514"/>
                </a:cubicBezTo>
                <a:cubicBezTo>
                  <a:pt x="7468552" y="743514"/>
                  <a:pt x="7470223" y="741843"/>
                  <a:pt x="7471894" y="738501"/>
                </a:cubicBezTo>
                <a:cubicBezTo>
                  <a:pt x="7471894" y="736830"/>
                  <a:pt x="7471894" y="731818"/>
                  <a:pt x="7470223" y="728476"/>
                </a:cubicBezTo>
                <a:cubicBezTo>
                  <a:pt x="7470223" y="728476"/>
                  <a:pt x="7470223" y="726805"/>
                  <a:pt x="7471894" y="723464"/>
                </a:cubicBezTo>
                <a:cubicBezTo>
                  <a:pt x="7466881" y="725135"/>
                  <a:pt x="7461869" y="725135"/>
                  <a:pt x="7456856" y="728476"/>
                </a:cubicBezTo>
                <a:cubicBezTo>
                  <a:pt x="7456856" y="721793"/>
                  <a:pt x="7456856" y="713439"/>
                  <a:pt x="7456856" y="708426"/>
                </a:cubicBezTo>
                <a:cubicBezTo>
                  <a:pt x="7466881" y="706756"/>
                  <a:pt x="7471894" y="708426"/>
                  <a:pt x="7476906" y="720122"/>
                </a:cubicBezTo>
                <a:cubicBezTo>
                  <a:pt x="7478577" y="710097"/>
                  <a:pt x="7478577" y="703414"/>
                  <a:pt x="7471894" y="696731"/>
                </a:cubicBezTo>
                <a:cubicBezTo>
                  <a:pt x="7465210" y="691718"/>
                  <a:pt x="7465210" y="691718"/>
                  <a:pt x="7456856" y="696731"/>
                </a:cubicBezTo>
                <a:cubicBezTo>
                  <a:pt x="7455186" y="696731"/>
                  <a:pt x="7455186" y="696731"/>
                  <a:pt x="7451844" y="698401"/>
                </a:cubicBezTo>
                <a:cubicBezTo>
                  <a:pt x="7450173" y="696731"/>
                  <a:pt x="7446832" y="693389"/>
                  <a:pt x="7450173" y="691718"/>
                </a:cubicBezTo>
                <a:cubicBezTo>
                  <a:pt x="7450173" y="686706"/>
                  <a:pt x="7450173" y="681693"/>
                  <a:pt x="7451844" y="680022"/>
                </a:cubicBezTo>
                <a:cubicBezTo>
                  <a:pt x="7456856" y="675010"/>
                  <a:pt x="7453515" y="668327"/>
                  <a:pt x="7458527" y="663314"/>
                </a:cubicBezTo>
                <a:cubicBezTo>
                  <a:pt x="7460198" y="661643"/>
                  <a:pt x="7463540" y="656631"/>
                  <a:pt x="7465210" y="653289"/>
                </a:cubicBezTo>
                <a:cubicBezTo>
                  <a:pt x="7463540" y="653289"/>
                  <a:pt x="7460198" y="653289"/>
                  <a:pt x="7458527" y="653289"/>
                </a:cubicBezTo>
                <a:cubicBezTo>
                  <a:pt x="7458527" y="651619"/>
                  <a:pt x="7458527" y="651619"/>
                  <a:pt x="7458527" y="648277"/>
                </a:cubicBezTo>
                <a:cubicBezTo>
                  <a:pt x="7460198" y="648277"/>
                  <a:pt x="7463540" y="648277"/>
                  <a:pt x="7468552" y="648277"/>
                </a:cubicBezTo>
                <a:cubicBezTo>
                  <a:pt x="7473564" y="643265"/>
                  <a:pt x="7475235" y="636581"/>
                  <a:pt x="7480248" y="626556"/>
                </a:cubicBezTo>
                <a:cubicBezTo>
                  <a:pt x="7475235" y="628227"/>
                  <a:pt x="7473564" y="628227"/>
                  <a:pt x="7468552" y="628227"/>
                </a:cubicBezTo>
                <a:cubicBezTo>
                  <a:pt x="7468552" y="623215"/>
                  <a:pt x="7468552" y="621544"/>
                  <a:pt x="7466881" y="616531"/>
                </a:cubicBezTo>
                <a:cubicBezTo>
                  <a:pt x="7468552" y="614861"/>
                  <a:pt x="7471894" y="614861"/>
                  <a:pt x="7476906" y="614861"/>
                </a:cubicBezTo>
                <a:cubicBezTo>
                  <a:pt x="7476906" y="609848"/>
                  <a:pt x="7475235" y="603165"/>
                  <a:pt x="7481918" y="599823"/>
                </a:cubicBezTo>
                <a:cubicBezTo>
                  <a:pt x="7483589" y="588128"/>
                  <a:pt x="7486931" y="598152"/>
                  <a:pt x="7491943" y="598152"/>
                </a:cubicBezTo>
                <a:cubicBezTo>
                  <a:pt x="7493614" y="596482"/>
                  <a:pt x="7498626" y="593140"/>
                  <a:pt x="7498626" y="588128"/>
                </a:cubicBezTo>
                <a:cubicBezTo>
                  <a:pt x="7498626" y="583115"/>
                  <a:pt x="7500297" y="581444"/>
                  <a:pt x="7503639" y="573090"/>
                </a:cubicBezTo>
                <a:cubicBezTo>
                  <a:pt x="7505310" y="574761"/>
                  <a:pt x="7505310" y="578103"/>
                  <a:pt x="7508651" y="579773"/>
                </a:cubicBezTo>
                <a:cubicBezTo>
                  <a:pt x="7510322" y="579773"/>
                  <a:pt x="7513664" y="579773"/>
                  <a:pt x="7518676" y="579773"/>
                </a:cubicBezTo>
                <a:cubicBezTo>
                  <a:pt x="7518676" y="578103"/>
                  <a:pt x="7518676" y="573090"/>
                  <a:pt x="7518676" y="569749"/>
                </a:cubicBezTo>
                <a:cubicBezTo>
                  <a:pt x="7517006" y="569749"/>
                  <a:pt x="7511993" y="574761"/>
                  <a:pt x="7508651" y="569749"/>
                </a:cubicBezTo>
                <a:cubicBezTo>
                  <a:pt x="7506981" y="568078"/>
                  <a:pt x="7503639" y="568078"/>
                  <a:pt x="7501968" y="564736"/>
                </a:cubicBezTo>
                <a:cubicBezTo>
                  <a:pt x="7500297" y="563065"/>
                  <a:pt x="7496956" y="559724"/>
                  <a:pt x="7496956" y="554711"/>
                </a:cubicBezTo>
                <a:cubicBezTo>
                  <a:pt x="7501968" y="553040"/>
                  <a:pt x="7503639" y="556382"/>
                  <a:pt x="7506981" y="559724"/>
                </a:cubicBezTo>
                <a:cubicBezTo>
                  <a:pt x="7506981" y="559724"/>
                  <a:pt x="7508651" y="558053"/>
                  <a:pt x="7511993" y="558053"/>
                </a:cubicBezTo>
                <a:cubicBezTo>
                  <a:pt x="7511993" y="558053"/>
                  <a:pt x="7513664" y="558053"/>
                  <a:pt x="7517006" y="558053"/>
                </a:cubicBezTo>
                <a:cubicBezTo>
                  <a:pt x="7515335" y="556382"/>
                  <a:pt x="7515335" y="553040"/>
                  <a:pt x="7515335" y="553040"/>
                </a:cubicBezTo>
                <a:cubicBezTo>
                  <a:pt x="7508651" y="551370"/>
                  <a:pt x="7503639" y="548028"/>
                  <a:pt x="7495285" y="546357"/>
                </a:cubicBezTo>
                <a:cubicBezTo>
                  <a:pt x="7493614" y="541345"/>
                  <a:pt x="7493614" y="534661"/>
                  <a:pt x="7496956" y="531320"/>
                </a:cubicBezTo>
                <a:cubicBezTo>
                  <a:pt x="7498626" y="529649"/>
                  <a:pt x="7503639" y="531320"/>
                  <a:pt x="7506981" y="536332"/>
                </a:cubicBezTo>
                <a:cubicBezTo>
                  <a:pt x="7506981" y="536332"/>
                  <a:pt x="7505310" y="536332"/>
                  <a:pt x="7505310" y="538003"/>
                </a:cubicBezTo>
                <a:cubicBezTo>
                  <a:pt x="7506981" y="539674"/>
                  <a:pt x="7510322" y="539674"/>
                  <a:pt x="7510322" y="532991"/>
                </a:cubicBezTo>
                <a:cubicBezTo>
                  <a:pt x="7515335" y="532991"/>
                  <a:pt x="7520347" y="532991"/>
                  <a:pt x="7525360" y="532991"/>
                </a:cubicBezTo>
                <a:lnTo>
                  <a:pt x="7525360" y="531320"/>
                </a:lnTo>
                <a:cubicBezTo>
                  <a:pt x="7520347" y="531320"/>
                  <a:pt x="7518676" y="529649"/>
                  <a:pt x="7513664" y="526307"/>
                </a:cubicBezTo>
                <a:cubicBezTo>
                  <a:pt x="7520347" y="516282"/>
                  <a:pt x="7530372" y="519624"/>
                  <a:pt x="7540397" y="519624"/>
                </a:cubicBezTo>
                <a:cubicBezTo>
                  <a:pt x="7540397" y="517953"/>
                  <a:pt x="7540397" y="514612"/>
                  <a:pt x="7538726" y="512941"/>
                </a:cubicBezTo>
                <a:cubicBezTo>
                  <a:pt x="7537056" y="511270"/>
                  <a:pt x="7533714" y="507928"/>
                  <a:pt x="7537056" y="502916"/>
                </a:cubicBezTo>
                <a:cubicBezTo>
                  <a:pt x="7543739" y="501245"/>
                  <a:pt x="7548751" y="501245"/>
                  <a:pt x="7553764" y="497903"/>
                </a:cubicBezTo>
                <a:cubicBezTo>
                  <a:pt x="7553764" y="492891"/>
                  <a:pt x="7553764" y="491220"/>
                  <a:pt x="7553764" y="486208"/>
                </a:cubicBezTo>
                <a:cubicBezTo>
                  <a:pt x="7552093" y="486208"/>
                  <a:pt x="7548751" y="486208"/>
                  <a:pt x="7547081" y="486208"/>
                </a:cubicBezTo>
                <a:cubicBezTo>
                  <a:pt x="7547081" y="487879"/>
                  <a:pt x="7548751" y="491220"/>
                  <a:pt x="7548751" y="492891"/>
                </a:cubicBezTo>
                <a:cubicBezTo>
                  <a:pt x="7547081" y="494562"/>
                  <a:pt x="7547081" y="494562"/>
                  <a:pt x="7547081" y="494562"/>
                </a:cubicBezTo>
                <a:cubicBezTo>
                  <a:pt x="7545410" y="492891"/>
                  <a:pt x="7540397" y="492891"/>
                  <a:pt x="7537056" y="489549"/>
                </a:cubicBezTo>
                <a:cubicBezTo>
                  <a:pt x="7537056" y="487879"/>
                  <a:pt x="7537056" y="484537"/>
                  <a:pt x="7537056" y="482866"/>
                </a:cubicBezTo>
                <a:cubicBezTo>
                  <a:pt x="7538726" y="482866"/>
                  <a:pt x="7543739" y="481195"/>
                  <a:pt x="7547081" y="481195"/>
                </a:cubicBezTo>
                <a:cubicBezTo>
                  <a:pt x="7547081" y="476183"/>
                  <a:pt x="7552093" y="476183"/>
                  <a:pt x="7553764" y="476183"/>
                </a:cubicBezTo>
                <a:cubicBezTo>
                  <a:pt x="7555435" y="474512"/>
                  <a:pt x="7558776" y="474512"/>
                  <a:pt x="7563789" y="471170"/>
                </a:cubicBezTo>
                <a:cubicBezTo>
                  <a:pt x="7563789" y="469500"/>
                  <a:pt x="7563789" y="466158"/>
                  <a:pt x="7563789" y="461145"/>
                </a:cubicBezTo>
                <a:cubicBezTo>
                  <a:pt x="7565459" y="461145"/>
                  <a:pt x="7568801" y="462816"/>
                  <a:pt x="7570472" y="462816"/>
                </a:cubicBezTo>
                <a:cubicBezTo>
                  <a:pt x="7575484" y="456133"/>
                  <a:pt x="7585509" y="457804"/>
                  <a:pt x="7592192" y="457804"/>
                </a:cubicBezTo>
                <a:cubicBezTo>
                  <a:pt x="7602217" y="464487"/>
                  <a:pt x="7608900" y="457804"/>
                  <a:pt x="7613913" y="451121"/>
                </a:cubicBezTo>
                <a:cubicBezTo>
                  <a:pt x="7613913" y="449450"/>
                  <a:pt x="7613913" y="449450"/>
                  <a:pt x="7613913" y="449450"/>
                </a:cubicBezTo>
                <a:cubicBezTo>
                  <a:pt x="7612242" y="447779"/>
                  <a:pt x="7603888" y="447779"/>
                  <a:pt x="7607230" y="439425"/>
                </a:cubicBezTo>
                <a:cubicBezTo>
                  <a:pt x="7612242" y="439425"/>
                  <a:pt x="7618925" y="439425"/>
                  <a:pt x="7623938" y="434412"/>
                </a:cubicBezTo>
                <a:cubicBezTo>
                  <a:pt x="7623938" y="432742"/>
                  <a:pt x="7625609" y="432742"/>
                  <a:pt x="7628951" y="432742"/>
                </a:cubicBezTo>
                <a:cubicBezTo>
                  <a:pt x="7633963" y="432742"/>
                  <a:pt x="7638976" y="437754"/>
                  <a:pt x="7643988" y="431071"/>
                </a:cubicBezTo>
                <a:cubicBezTo>
                  <a:pt x="7645659" y="426058"/>
                  <a:pt x="7654013" y="429400"/>
                  <a:pt x="7655684" y="424387"/>
                </a:cubicBezTo>
                <a:cubicBezTo>
                  <a:pt x="7657354" y="419375"/>
                  <a:pt x="7662367" y="419375"/>
                  <a:pt x="7667379" y="422717"/>
                </a:cubicBezTo>
                <a:cubicBezTo>
                  <a:pt x="7672392" y="424387"/>
                  <a:pt x="7674062" y="422717"/>
                  <a:pt x="7679075" y="421046"/>
                </a:cubicBezTo>
                <a:cubicBezTo>
                  <a:pt x="7689100" y="416033"/>
                  <a:pt x="7700795" y="414363"/>
                  <a:pt x="7710820" y="411021"/>
                </a:cubicBezTo>
                <a:cubicBezTo>
                  <a:pt x="7712491" y="411021"/>
                  <a:pt x="7715833" y="411021"/>
                  <a:pt x="7720845" y="409350"/>
                </a:cubicBezTo>
                <a:cubicBezTo>
                  <a:pt x="7722516" y="411021"/>
                  <a:pt x="7725858" y="414363"/>
                  <a:pt x="7727529" y="419375"/>
                </a:cubicBezTo>
                <a:cubicBezTo>
                  <a:pt x="7732541" y="412692"/>
                  <a:pt x="7732541" y="419375"/>
                  <a:pt x="7734212" y="421046"/>
                </a:cubicBezTo>
                <a:cubicBezTo>
                  <a:pt x="7727529" y="419375"/>
                  <a:pt x="7722516" y="427729"/>
                  <a:pt x="7714162" y="422717"/>
                </a:cubicBezTo>
                <a:cubicBezTo>
                  <a:pt x="7714162" y="422717"/>
                  <a:pt x="7714162" y="424387"/>
                  <a:pt x="7714162" y="427729"/>
                </a:cubicBezTo>
                <a:cubicBezTo>
                  <a:pt x="7719175" y="427729"/>
                  <a:pt x="7720845" y="429400"/>
                  <a:pt x="7724187" y="427729"/>
                </a:cubicBezTo>
                <a:cubicBezTo>
                  <a:pt x="7729200" y="426058"/>
                  <a:pt x="7730870" y="426058"/>
                  <a:pt x="7730870" y="432742"/>
                </a:cubicBezTo>
                <a:cubicBezTo>
                  <a:pt x="7730870" y="432742"/>
                  <a:pt x="7730870" y="434412"/>
                  <a:pt x="7730870" y="437754"/>
                </a:cubicBezTo>
                <a:cubicBezTo>
                  <a:pt x="7732541" y="436083"/>
                  <a:pt x="7735883" y="436083"/>
                  <a:pt x="7735883" y="432742"/>
                </a:cubicBezTo>
                <a:cubicBezTo>
                  <a:pt x="7737554" y="431071"/>
                  <a:pt x="7740895" y="427729"/>
                  <a:pt x="7742566" y="426058"/>
                </a:cubicBezTo>
                <a:cubicBezTo>
                  <a:pt x="7744237" y="424387"/>
                  <a:pt x="7747579" y="421046"/>
                  <a:pt x="7742566" y="419375"/>
                </a:cubicBezTo>
                <a:cubicBezTo>
                  <a:pt x="7747579" y="412692"/>
                  <a:pt x="7754262" y="414363"/>
                  <a:pt x="7759274" y="414363"/>
                </a:cubicBezTo>
                <a:cubicBezTo>
                  <a:pt x="7764287" y="412692"/>
                  <a:pt x="7769299" y="414363"/>
                  <a:pt x="7769299" y="419375"/>
                </a:cubicBezTo>
                <a:cubicBezTo>
                  <a:pt x="7769299" y="421046"/>
                  <a:pt x="7767628" y="424387"/>
                  <a:pt x="7767628" y="429400"/>
                </a:cubicBezTo>
                <a:cubicBezTo>
                  <a:pt x="7774311" y="429400"/>
                  <a:pt x="7782665" y="422717"/>
                  <a:pt x="7787678" y="431071"/>
                </a:cubicBezTo>
                <a:cubicBezTo>
                  <a:pt x="7787678" y="436083"/>
                  <a:pt x="7787678" y="441096"/>
                  <a:pt x="7786007" y="447779"/>
                </a:cubicBezTo>
                <a:cubicBezTo>
                  <a:pt x="7796032" y="447779"/>
                  <a:pt x="7807728" y="442766"/>
                  <a:pt x="7812740" y="459475"/>
                </a:cubicBezTo>
                <a:cubicBezTo>
                  <a:pt x="7811069" y="461145"/>
                  <a:pt x="7807728" y="464487"/>
                  <a:pt x="7802715" y="469500"/>
                </a:cubicBezTo>
                <a:cubicBezTo>
                  <a:pt x="7812740" y="471170"/>
                  <a:pt x="7817753" y="474512"/>
                  <a:pt x="7824436" y="476183"/>
                </a:cubicBezTo>
                <a:cubicBezTo>
                  <a:pt x="7817753" y="481195"/>
                  <a:pt x="7817753" y="481195"/>
                  <a:pt x="7804386" y="481195"/>
                </a:cubicBezTo>
                <a:cubicBezTo>
                  <a:pt x="7809399" y="481195"/>
                  <a:pt x="7809399" y="482866"/>
                  <a:pt x="7811069" y="482866"/>
                </a:cubicBezTo>
                <a:cubicBezTo>
                  <a:pt x="7812740" y="484537"/>
                  <a:pt x="7816082" y="484537"/>
                  <a:pt x="7817753" y="487879"/>
                </a:cubicBezTo>
                <a:cubicBezTo>
                  <a:pt x="7817753" y="489549"/>
                  <a:pt x="7816082" y="492891"/>
                  <a:pt x="7816082" y="494562"/>
                </a:cubicBezTo>
                <a:cubicBezTo>
                  <a:pt x="7822765" y="494562"/>
                  <a:pt x="7827778" y="494562"/>
                  <a:pt x="7836132" y="492891"/>
                </a:cubicBezTo>
                <a:cubicBezTo>
                  <a:pt x="7834461" y="497903"/>
                  <a:pt x="7834461" y="499574"/>
                  <a:pt x="7831119" y="504587"/>
                </a:cubicBezTo>
                <a:cubicBezTo>
                  <a:pt x="7832790" y="504587"/>
                  <a:pt x="7836132" y="506258"/>
                  <a:pt x="7836132" y="506258"/>
                </a:cubicBezTo>
                <a:cubicBezTo>
                  <a:pt x="7841144" y="501245"/>
                  <a:pt x="7846157" y="506258"/>
                  <a:pt x="7851169" y="504587"/>
                </a:cubicBezTo>
                <a:cubicBezTo>
                  <a:pt x="7852840" y="509599"/>
                  <a:pt x="7857852" y="511270"/>
                  <a:pt x="7861194" y="516282"/>
                </a:cubicBezTo>
                <a:cubicBezTo>
                  <a:pt x="7859523" y="517953"/>
                  <a:pt x="7856182" y="522966"/>
                  <a:pt x="7854511" y="522966"/>
                </a:cubicBezTo>
                <a:cubicBezTo>
                  <a:pt x="7844486" y="524637"/>
                  <a:pt x="7842815" y="532991"/>
                  <a:pt x="7842815" y="543016"/>
                </a:cubicBezTo>
                <a:cubicBezTo>
                  <a:pt x="7842815" y="543016"/>
                  <a:pt x="7842815" y="544686"/>
                  <a:pt x="7842815" y="548028"/>
                </a:cubicBezTo>
                <a:cubicBezTo>
                  <a:pt x="7847828" y="553040"/>
                  <a:pt x="7852840" y="549699"/>
                  <a:pt x="7857852" y="553040"/>
                </a:cubicBezTo>
                <a:cubicBezTo>
                  <a:pt x="7859523" y="554711"/>
                  <a:pt x="7867877" y="553040"/>
                  <a:pt x="7869548" y="551370"/>
                </a:cubicBezTo>
                <a:cubicBezTo>
                  <a:pt x="7871219" y="549699"/>
                  <a:pt x="7876231" y="553040"/>
                  <a:pt x="7879573" y="551370"/>
                </a:cubicBezTo>
                <a:cubicBezTo>
                  <a:pt x="7884585" y="549699"/>
                  <a:pt x="7886256" y="551370"/>
                  <a:pt x="7891268" y="549699"/>
                </a:cubicBezTo>
                <a:cubicBezTo>
                  <a:pt x="7889598" y="556382"/>
                  <a:pt x="7886256" y="559724"/>
                  <a:pt x="7884585" y="564736"/>
                </a:cubicBezTo>
                <a:cubicBezTo>
                  <a:pt x="7882914" y="569749"/>
                  <a:pt x="7879573" y="574761"/>
                  <a:pt x="7886256" y="574761"/>
                </a:cubicBezTo>
                <a:cubicBezTo>
                  <a:pt x="7887927" y="574761"/>
                  <a:pt x="7887927" y="576432"/>
                  <a:pt x="7887927" y="579773"/>
                </a:cubicBezTo>
                <a:cubicBezTo>
                  <a:pt x="7887927" y="584786"/>
                  <a:pt x="7887927" y="586457"/>
                  <a:pt x="7887927" y="591469"/>
                </a:cubicBezTo>
                <a:cubicBezTo>
                  <a:pt x="7881244" y="593140"/>
                  <a:pt x="7872890" y="598152"/>
                  <a:pt x="7867877" y="606507"/>
                </a:cubicBezTo>
                <a:cubicBezTo>
                  <a:pt x="7869548" y="606507"/>
                  <a:pt x="7872890" y="606507"/>
                  <a:pt x="7877902" y="606507"/>
                </a:cubicBezTo>
                <a:cubicBezTo>
                  <a:pt x="7877902" y="606507"/>
                  <a:pt x="7879573" y="608177"/>
                  <a:pt x="7879573" y="611519"/>
                </a:cubicBezTo>
                <a:cubicBezTo>
                  <a:pt x="7881244" y="611519"/>
                  <a:pt x="7886256" y="609848"/>
                  <a:pt x="7889598" y="609848"/>
                </a:cubicBezTo>
                <a:cubicBezTo>
                  <a:pt x="7889598" y="609848"/>
                  <a:pt x="7891268" y="609848"/>
                  <a:pt x="7894610" y="609848"/>
                </a:cubicBezTo>
                <a:cubicBezTo>
                  <a:pt x="7894610" y="611519"/>
                  <a:pt x="7894610" y="614861"/>
                  <a:pt x="7894610" y="616531"/>
                </a:cubicBezTo>
                <a:cubicBezTo>
                  <a:pt x="7889598" y="621544"/>
                  <a:pt x="7884585" y="623215"/>
                  <a:pt x="7879573" y="626556"/>
                </a:cubicBezTo>
                <a:cubicBezTo>
                  <a:pt x="7881244" y="626556"/>
                  <a:pt x="7881244" y="628227"/>
                  <a:pt x="7881244" y="628227"/>
                </a:cubicBezTo>
                <a:cubicBezTo>
                  <a:pt x="7882914" y="629898"/>
                  <a:pt x="7882914" y="634910"/>
                  <a:pt x="7882914" y="638252"/>
                </a:cubicBezTo>
                <a:cubicBezTo>
                  <a:pt x="7877902" y="639923"/>
                  <a:pt x="7876231" y="643265"/>
                  <a:pt x="7872890" y="644935"/>
                </a:cubicBezTo>
                <a:cubicBezTo>
                  <a:pt x="7874560" y="646606"/>
                  <a:pt x="7874560" y="649948"/>
                  <a:pt x="7874560" y="649948"/>
                </a:cubicBezTo>
                <a:cubicBezTo>
                  <a:pt x="7881244" y="649948"/>
                  <a:pt x="7886256" y="654960"/>
                  <a:pt x="7894610" y="654960"/>
                </a:cubicBezTo>
                <a:cubicBezTo>
                  <a:pt x="7899623" y="654960"/>
                  <a:pt x="7904635" y="659973"/>
                  <a:pt x="7904635" y="666656"/>
                </a:cubicBezTo>
                <a:cubicBezTo>
                  <a:pt x="7892939" y="668327"/>
                  <a:pt x="7882914" y="668327"/>
                  <a:pt x="7872890" y="676681"/>
                </a:cubicBezTo>
                <a:cubicBezTo>
                  <a:pt x="7874560" y="675010"/>
                  <a:pt x="7877902" y="676681"/>
                  <a:pt x="7882914" y="671668"/>
                </a:cubicBezTo>
                <a:close/>
                <a:moveTo>
                  <a:pt x="8773459" y="671668"/>
                </a:moveTo>
                <a:cubicBezTo>
                  <a:pt x="8778473" y="673339"/>
                  <a:pt x="8785155" y="673339"/>
                  <a:pt x="8790168" y="676681"/>
                </a:cubicBezTo>
                <a:cubicBezTo>
                  <a:pt x="8788497" y="678352"/>
                  <a:pt x="8785155" y="681693"/>
                  <a:pt x="8783485" y="681693"/>
                </a:cubicBezTo>
                <a:cubicBezTo>
                  <a:pt x="8781813" y="681693"/>
                  <a:pt x="8778473" y="681693"/>
                  <a:pt x="8776801" y="681693"/>
                </a:cubicBezTo>
                <a:cubicBezTo>
                  <a:pt x="8775131" y="681693"/>
                  <a:pt x="8771789" y="686706"/>
                  <a:pt x="8770119" y="681693"/>
                </a:cubicBezTo>
                <a:cubicBezTo>
                  <a:pt x="8770119" y="683364"/>
                  <a:pt x="8770119" y="683364"/>
                  <a:pt x="8770119" y="683364"/>
                </a:cubicBezTo>
                <a:cubicBezTo>
                  <a:pt x="8770119" y="690047"/>
                  <a:pt x="8775131" y="685035"/>
                  <a:pt x="8776801" y="688377"/>
                </a:cubicBezTo>
                <a:cubicBezTo>
                  <a:pt x="8781813" y="690047"/>
                  <a:pt x="8786827" y="693389"/>
                  <a:pt x="8788497" y="698401"/>
                </a:cubicBezTo>
                <a:cubicBezTo>
                  <a:pt x="8786827" y="698401"/>
                  <a:pt x="8783485" y="698401"/>
                  <a:pt x="8778473" y="696731"/>
                </a:cubicBezTo>
                <a:cubicBezTo>
                  <a:pt x="8773459" y="706756"/>
                  <a:pt x="8763435" y="711768"/>
                  <a:pt x="8756751" y="716780"/>
                </a:cubicBezTo>
                <a:cubicBezTo>
                  <a:pt x="8751739" y="718451"/>
                  <a:pt x="8755081" y="721793"/>
                  <a:pt x="8755081" y="726805"/>
                </a:cubicBezTo>
                <a:cubicBezTo>
                  <a:pt x="8760093" y="726805"/>
                  <a:pt x="8761764" y="721793"/>
                  <a:pt x="8765105" y="721793"/>
                </a:cubicBezTo>
                <a:cubicBezTo>
                  <a:pt x="8766777" y="721793"/>
                  <a:pt x="8771789" y="721793"/>
                  <a:pt x="8775131" y="721793"/>
                </a:cubicBezTo>
                <a:cubicBezTo>
                  <a:pt x="8776801" y="721793"/>
                  <a:pt x="8776801" y="723464"/>
                  <a:pt x="8776801" y="723464"/>
                </a:cubicBezTo>
                <a:cubicBezTo>
                  <a:pt x="8776801" y="725135"/>
                  <a:pt x="8776801" y="728476"/>
                  <a:pt x="8776801" y="733489"/>
                </a:cubicBezTo>
                <a:cubicBezTo>
                  <a:pt x="8771789" y="733489"/>
                  <a:pt x="8766777" y="728476"/>
                  <a:pt x="8761764" y="733489"/>
                </a:cubicBezTo>
                <a:lnTo>
                  <a:pt x="8760093" y="735159"/>
                </a:lnTo>
                <a:cubicBezTo>
                  <a:pt x="8760093" y="745184"/>
                  <a:pt x="8750069" y="746855"/>
                  <a:pt x="8748397" y="751868"/>
                </a:cubicBezTo>
                <a:cubicBezTo>
                  <a:pt x="8746727" y="750197"/>
                  <a:pt x="8743385" y="746855"/>
                  <a:pt x="8741714" y="745184"/>
                </a:cubicBezTo>
                <a:cubicBezTo>
                  <a:pt x="8741714" y="740172"/>
                  <a:pt x="8743385" y="738501"/>
                  <a:pt x="8743385" y="735159"/>
                </a:cubicBezTo>
                <a:cubicBezTo>
                  <a:pt x="8738373" y="730147"/>
                  <a:pt x="8733360" y="733489"/>
                  <a:pt x="8733360" y="736830"/>
                </a:cubicBezTo>
                <a:cubicBezTo>
                  <a:pt x="8731689" y="738501"/>
                  <a:pt x="8735031" y="741843"/>
                  <a:pt x="8733360" y="746855"/>
                </a:cubicBezTo>
                <a:cubicBezTo>
                  <a:pt x="8726677" y="745184"/>
                  <a:pt x="8721664" y="745184"/>
                  <a:pt x="8713310" y="741843"/>
                </a:cubicBezTo>
                <a:cubicBezTo>
                  <a:pt x="8714981" y="746855"/>
                  <a:pt x="8714981" y="746855"/>
                  <a:pt x="8718323" y="748526"/>
                </a:cubicBezTo>
                <a:cubicBezTo>
                  <a:pt x="8719994" y="750197"/>
                  <a:pt x="8725006" y="755209"/>
                  <a:pt x="8730019" y="760222"/>
                </a:cubicBezTo>
                <a:cubicBezTo>
                  <a:pt x="8730019" y="760222"/>
                  <a:pt x="8731689" y="760222"/>
                  <a:pt x="8735031" y="760222"/>
                </a:cubicBezTo>
                <a:cubicBezTo>
                  <a:pt x="8736702" y="765234"/>
                  <a:pt x="8740043" y="766905"/>
                  <a:pt x="8741714" y="771917"/>
                </a:cubicBezTo>
                <a:cubicBezTo>
                  <a:pt x="8736702" y="771917"/>
                  <a:pt x="8735031" y="771917"/>
                  <a:pt x="8730019" y="771917"/>
                </a:cubicBezTo>
                <a:cubicBezTo>
                  <a:pt x="8731689" y="776930"/>
                  <a:pt x="8731689" y="778601"/>
                  <a:pt x="8735031" y="781942"/>
                </a:cubicBezTo>
                <a:cubicBezTo>
                  <a:pt x="8735031" y="783613"/>
                  <a:pt x="8735031" y="783613"/>
                  <a:pt x="8733360" y="786955"/>
                </a:cubicBezTo>
                <a:cubicBezTo>
                  <a:pt x="8731689" y="786955"/>
                  <a:pt x="8731689" y="785284"/>
                  <a:pt x="8728348" y="785284"/>
                </a:cubicBezTo>
                <a:cubicBezTo>
                  <a:pt x="8728348" y="785284"/>
                  <a:pt x="8726677" y="786955"/>
                  <a:pt x="8723335" y="790296"/>
                </a:cubicBezTo>
                <a:cubicBezTo>
                  <a:pt x="8723335" y="791967"/>
                  <a:pt x="8725006" y="795309"/>
                  <a:pt x="8728348" y="795309"/>
                </a:cubicBezTo>
                <a:cubicBezTo>
                  <a:pt x="8730019" y="795309"/>
                  <a:pt x="8733360" y="796980"/>
                  <a:pt x="8730019" y="800321"/>
                </a:cubicBezTo>
                <a:cubicBezTo>
                  <a:pt x="8730019" y="801992"/>
                  <a:pt x="8728348" y="801992"/>
                  <a:pt x="8725006" y="801992"/>
                </a:cubicBezTo>
                <a:lnTo>
                  <a:pt x="8721664" y="801992"/>
                </a:lnTo>
                <a:cubicBezTo>
                  <a:pt x="8719994" y="800321"/>
                  <a:pt x="8716652" y="795309"/>
                  <a:pt x="8711640" y="796980"/>
                </a:cubicBezTo>
                <a:cubicBezTo>
                  <a:pt x="8701614" y="801992"/>
                  <a:pt x="8701614" y="801992"/>
                  <a:pt x="8696602" y="812017"/>
                </a:cubicBezTo>
                <a:cubicBezTo>
                  <a:pt x="8694932" y="813688"/>
                  <a:pt x="8694932" y="817029"/>
                  <a:pt x="8691590" y="823713"/>
                </a:cubicBezTo>
                <a:cubicBezTo>
                  <a:pt x="8696602" y="822042"/>
                  <a:pt x="8698273" y="822042"/>
                  <a:pt x="8701614" y="818700"/>
                </a:cubicBezTo>
                <a:cubicBezTo>
                  <a:pt x="8701614" y="823713"/>
                  <a:pt x="8699944" y="823713"/>
                  <a:pt x="8699944" y="825384"/>
                </a:cubicBezTo>
                <a:cubicBezTo>
                  <a:pt x="8698273" y="825384"/>
                  <a:pt x="8694932" y="825384"/>
                  <a:pt x="8694932" y="827054"/>
                </a:cubicBezTo>
                <a:cubicBezTo>
                  <a:pt x="8694932" y="828725"/>
                  <a:pt x="8694932" y="833738"/>
                  <a:pt x="8693260" y="833738"/>
                </a:cubicBezTo>
                <a:cubicBezTo>
                  <a:pt x="8691590" y="835408"/>
                  <a:pt x="8686578" y="835408"/>
                  <a:pt x="8683236" y="835408"/>
                </a:cubicBezTo>
                <a:lnTo>
                  <a:pt x="8681564" y="835408"/>
                </a:lnTo>
                <a:cubicBezTo>
                  <a:pt x="8676552" y="828725"/>
                  <a:pt x="8669870" y="830396"/>
                  <a:pt x="8664856" y="830396"/>
                </a:cubicBezTo>
                <a:cubicBezTo>
                  <a:pt x="8663186" y="835408"/>
                  <a:pt x="8659844" y="837079"/>
                  <a:pt x="8654832" y="842092"/>
                </a:cubicBezTo>
                <a:cubicBezTo>
                  <a:pt x="8656502" y="842092"/>
                  <a:pt x="8659844" y="843763"/>
                  <a:pt x="8661515" y="843763"/>
                </a:cubicBezTo>
                <a:lnTo>
                  <a:pt x="8663186" y="842092"/>
                </a:lnTo>
                <a:cubicBezTo>
                  <a:pt x="8664856" y="847104"/>
                  <a:pt x="8664856" y="852117"/>
                  <a:pt x="8661515" y="853787"/>
                </a:cubicBezTo>
                <a:cubicBezTo>
                  <a:pt x="8659844" y="855458"/>
                  <a:pt x="8654832" y="852117"/>
                  <a:pt x="8651490" y="852117"/>
                </a:cubicBezTo>
                <a:cubicBezTo>
                  <a:pt x="8649820" y="853787"/>
                  <a:pt x="8649820" y="858800"/>
                  <a:pt x="8649820" y="862142"/>
                </a:cubicBezTo>
                <a:cubicBezTo>
                  <a:pt x="8648148" y="862142"/>
                  <a:pt x="8644807" y="862142"/>
                  <a:pt x="8644807" y="862142"/>
                </a:cubicBezTo>
                <a:cubicBezTo>
                  <a:pt x="8643136" y="857129"/>
                  <a:pt x="8638124" y="855458"/>
                  <a:pt x="8634782" y="852117"/>
                </a:cubicBezTo>
                <a:cubicBezTo>
                  <a:pt x="8628099" y="847104"/>
                  <a:pt x="8623086" y="850446"/>
                  <a:pt x="8618074" y="852117"/>
                </a:cubicBezTo>
                <a:cubicBezTo>
                  <a:pt x="8616403" y="852117"/>
                  <a:pt x="8613061" y="853787"/>
                  <a:pt x="8611391" y="853787"/>
                </a:cubicBezTo>
                <a:cubicBezTo>
                  <a:pt x="8599695" y="852117"/>
                  <a:pt x="8599695" y="852117"/>
                  <a:pt x="8594683" y="860471"/>
                </a:cubicBezTo>
                <a:cubicBezTo>
                  <a:pt x="8594683" y="862142"/>
                  <a:pt x="8593011" y="865483"/>
                  <a:pt x="8589669" y="867154"/>
                </a:cubicBezTo>
                <a:cubicBezTo>
                  <a:pt x="8587999" y="862142"/>
                  <a:pt x="8584657" y="860471"/>
                  <a:pt x="8582987" y="855458"/>
                </a:cubicBezTo>
                <a:lnTo>
                  <a:pt x="8581315" y="855458"/>
                </a:lnTo>
                <a:cubicBezTo>
                  <a:pt x="8579645" y="857129"/>
                  <a:pt x="8574633" y="862142"/>
                  <a:pt x="8569620" y="857129"/>
                </a:cubicBezTo>
                <a:cubicBezTo>
                  <a:pt x="8569620" y="857129"/>
                  <a:pt x="8564607" y="858800"/>
                  <a:pt x="8562937" y="862142"/>
                </a:cubicBezTo>
                <a:cubicBezTo>
                  <a:pt x="8561266" y="857129"/>
                  <a:pt x="8557925" y="855458"/>
                  <a:pt x="8556253" y="850446"/>
                </a:cubicBezTo>
                <a:cubicBezTo>
                  <a:pt x="8554583" y="852117"/>
                  <a:pt x="8546229" y="852117"/>
                  <a:pt x="8551241" y="860471"/>
                </a:cubicBezTo>
                <a:cubicBezTo>
                  <a:pt x="8552912" y="862142"/>
                  <a:pt x="8551241" y="865483"/>
                  <a:pt x="8551241" y="865483"/>
                </a:cubicBezTo>
                <a:cubicBezTo>
                  <a:pt x="8549570" y="865483"/>
                  <a:pt x="8549570" y="867154"/>
                  <a:pt x="8546229" y="867154"/>
                </a:cubicBezTo>
                <a:cubicBezTo>
                  <a:pt x="8539545" y="867154"/>
                  <a:pt x="8536204" y="878850"/>
                  <a:pt x="8526179" y="872166"/>
                </a:cubicBezTo>
                <a:cubicBezTo>
                  <a:pt x="8526179" y="870496"/>
                  <a:pt x="8527850" y="867154"/>
                  <a:pt x="8531191" y="865483"/>
                </a:cubicBezTo>
                <a:cubicBezTo>
                  <a:pt x="8524508" y="865483"/>
                  <a:pt x="8524508" y="865483"/>
                  <a:pt x="8519495" y="875508"/>
                </a:cubicBezTo>
                <a:cubicBezTo>
                  <a:pt x="8504458" y="870496"/>
                  <a:pt x="8517825" y="858800"/>
                  <a:pt x="8514483" y="848775"/>
                </a:cubicBezTo>
                <a:cubicBezTo>
                  <a:pt x="8507800" y="853787"/>
                  <a:pt x="8502787" y="855458"/>
                  <a:pt x="8494433" y="860471"/>
                </a:cubicBezTo>
                <a:cubicBezTo>
                  <a:pt x="8492762" y="860471"/>
                  <a:pt x="8492762" y="858800"/>
                  <a:pt x="8489421" y="855458"/>
                </a:cubicBezTo>
                <a:cubicBezTo>
                  <a:pt x="8487750" y="860471"/>
                  <a:pt x="8484408" y="862142"/>
                  <a:pt x="8479396" y="870496"/>
                </a:cubicBezTo>
                <a:cubicBezTo>
                  <a:pt x="8481067" y="860471"/>
                  <a:pt x="8479396" y="853787"/>
                  <a:pt x="8472713" y="848775"/>
                </a:cubicBezTo>
                <a:cubicBezTo>
                  <a:pt x="8471042" y="850446"/>
                  <a:pt x="8467700" y="855458"/>
                  <a:pt x="8462688" y="855458"/>
                </a:cubicBezTo>
                <a:cubicBezTo>
                  <a:pt x="8456005" y="857129"/>
                  <a:pt x="8450992" y="855458"/>
                  <a:pt x="8442638" y="853787"/>
                </a:cubicBezTo>
                <a:cubicBezTo>
                  <a:pt x="8440967" y="853787"/>
                  <a:pt x="8440967" y="852117"/>
                  <a:pt x="8437626" y="848775"/>
                </a:cubicBezTo>
                <a:cubicBezTo>
                  <a:pt x="8437626" y="847104"/>
                  <a:pt x="8435955" y="843763"/>
                  <a:pt x="8435955" y="842092"/>
                </a:cubicBezTo>
                <a:cubicBezTo>
                  <a:pt x="8434284" y="837079"/>
                  <a:pt x="8430942" y="832067"/>
                  <a:pt x="8424259" y="832067"/>
                </a:cubicBezTo>
                <a:cubicBezTo>
                  <a:pt x="8422588" y="832067"/>
                  <a:pt x="8419246" y="830396"/>
                  <a:pt x="8419246" y="827054"/>
                </a:cubicBezTo>
                <a:cubicBezTo>
                  <a:pt x="8417576" y="822042"/>
                  <a:pt x="8409221" y="822042"/>
                  <a:pt x="8414234" y="815359"/>
                </a:cubicBezTo>
                <a:cubicBezTo>
                  <a:pt x="8415905" y="813688"/>
                  <a:pt x="8419246" y="813688"/>
                  <a:pt x="8424259" y="810346"/>
                </a:cubicBezTo>
                <a:cubicBezTo>
                  <a:pt x="8422588" y="805334"/>
                  <a:pt x="8419246" y="800321"/>
                  <a:pt x="8417576" y="793638"/>
                </a:cubicBezTo>
                <a:cubicBezTo>
                  <a:pt x="8415905" y="798650"/>
                  <a:pt x="8412563" y="800321"/>
                  <a:pt x="8410892" y="803663"/>
                </a:cubicBezTo>
                <a:cubicBezTo>
                  <a:pt x="8409221" y="801992"/>
                  <a:pt x="8409221" y="798650"/>
                  <a:pt x="8405880" y="796980"/>
                </a:cubicBezTo>
                <a:cubicBezTo>
                  <a:pt x="8400867" y="795309"/>
                  <a:pt x="8400867" y="803663"/>
                  <a:pt x="8395855" y="801992"/>
                </a:cubicBezTo>
                <a:cubicBezTo>
                  <a:pt x="8394184" y="800321"/>
                  <a:pt x="8389172" y="800321"/>
                  <a:pt x="8385830" y="800321"/>
                </a:cubicBezTo>
                <a:cubicBezTo>
                  <a:pt x="8385830" y="785284"/>
                  <a:pt x="8385830" y="785284"/>
                  <a:pt x="8395855" y="771917"/>
                </a:cubicBezTo>
                <a:cubicBezTo>
                  <a:pt x="8389172" y="771917"/>
                  <a:pt x="8384159" y="778601"/>
                  <a:pt x="8379147" y="770247"/>
                </a:cubicBezTo>
                <a:cubicBezTo>
                  <a:pt x="8380818" y="768576"/>
                  <a:pt x="8384159" y="765234"/>
                  <a:pt x="8385830" y="760222"/>
                </a:cubicBezTo>
                <a:cubicBezTo>
                  <a:pt x="8380818" y="760222"/>
                  <a:pt x="8379147" y="760222"/>
                  <a:pt x="8375805" y="760222"/>
                </a:cubicBezTo>
                <a:cubicBezTo>
                  <a:pt x="8372464" y="760222"/>
                  <a:pt x="8374135" y="761892"/>
                  <a:pt x="8374135" y="761892"/>
                </a:cubicBezTo>
                <a:cubicBezTo>
                  <a:pt x="8374135" y="763563"/>
                  <a:pt x="8374135" y="768576"/>
                  <a:pt x="8374135" y="771917"/>
                </a:cubicBezTo>
                <a:cubicBezTo>
                  <a:pt x="8374135" y="773588"/>
                  <a:pt x="8372464" y="778601"/>
                  <a:pt x="8367451" y="776930"/>
                </a:cubicBezTo>
                <a:cubicBezTo>
                  <a:pt x="8367451" y="771917"/>
                  <a:pt x="8369122" y="766905"/>
                  <a:pt x="8369122" y="761892"/>
                </a:cubicBezTo>
                <a:cubicBezTo>
                  <a:pt x="8364110" y="760222"/>
                  <a:pt x="8362439" y="760222"/>
                  <a:pt x="8359097" y="756880"/>
                </a:cubicBezTo>
                <a:cubicBezTo>
                  <a:pt x="8357427" y="755209"/>
                  <a:pt x="8354085" y="751868"/>
                  <a:pt x="8349073" y="750197"/>
                </a:cubicBezTo>
                <a:cubicBezTo>
                  <a:pt x="8349073" y="748526"/>
                  <a:pt x="8350743" y="743514"/>
                  <a:pt x="8354085" y="743514"/>
                </a:cubicBezTo>
                <a:cubicBezTo>
                  <a:pt x="8357427" y="743514"/>
                  <a:pt x="8359097" y="741843"/>
                  <a:pt x="8360768" y="738501"/>
                </a:cubicBezTo>
                <a:cubicBezTo>
                  <a:pt x="8360768" y="736830"/>
                  <a:pt x="8360768" y="731818"/>
                  <a:pt x="8359097" y="728476"/>
                </a:cubicBezTo>
                <a:cubicBezTo>
                  <a:pt x="8359097" y="728476"/>
                  <a:pt x="8359097" y="726805"/>
                  <a:pt x="8360768" y="723464"/>
                </a:cubicBezTo>
                <a:cubicBezTo>
                  <a:pt x="8355756" y="725135"/>
                  <a:pt x="8350743" y="725135"/>
                  <a:pt x="8345731" y="728476"/>
                </a:cubicBezTo>
                <a:cubicBezTo>
                  <a:pt x="8345731" y="721793"/>
                  <a:pt x="8345731" y="713439"/>
                  <a:pt x="8345731" y="708426"/>
                </a:cubicBezTo>
                <a:cubicBezTo>
                  <a:pt x="8355756" y="706756"/>
                  <a:pt x="8360768" y="708426"/>
                  <a:pt x="8365781" y="720122"/>
                </a:cubicBezTo>
                <a:cubicBezTo>
                  <a:pt x="8367451" y="710097"/>
                  <a:pt x="8367451" y="703414"/>
                  <a:pt x="8360768" y="696731"/>
                </a:cubicBezTo>
                <a:cubicBezTo>
                  <a:pt x="8354085" y="691718"/>
                  <a:pt x="8354085" y="691718"/>
                  <a:pt x="8345731" y="696731"/>
                </a:cubicBezTo>
                <a:cubicBezTo>
                  <a:pt x="8344060" y="696731"/>
                  <a:pt x="8344060" y="696731"/>
                  <a:pt x="8340719" y="698401"/>
                </a:cubicBezTo>
                <a:cubicBezTo>
                  <a:pt x="8340719" y="696731"/>
                  <a:pt x="8335706" y="693389"/>
                  <a:pt x="8339048" y="691718"/>
                </a:cubicBezTo>
                <a:cubicBezTo>
                  <a:pt x="8339048" y="686706"/>
                  <a:pt x="8339048" y="681693"/>
                  <a:pt x="8340719" y="680022"/>
                </a:cubicBezTo>
                <a:cubicBezTo>
                  <a:pt x="8345731" y="675010"/>
                  <a:pt x="8342389" y="668327"/>
                  <a:pt x="8347402" y="663314"/>
                </a:cubicBezTo>
                <a:cubicBezTo>
                  <a:pt x="8349073" y="661643"/>
                  <a:pt x="8352414" y="656631"/>
                  <a:pt x="8354085" y="653289"/>
                </a:cubicBezTo>
                <a:cubicBezTo>
                  <a:pt x="8352414" y="653289"/>
                  <a:pt x="8349073" y="653289"/>
                  <a:pt x="8347402" y="653289"/>
                </a:cubicBezTo>
                <a:cubicBezTo>
                  <a:pt x="8347402" y="651619"/>
                  <a:pt x="8347402" y="651619"/>
                  <a:pt x="8347402" y="648277"/>
                </a:cubicBezTo>
                <a:cubicBezTo>
                  <a:pt x="8349073" y="648277"/>
                  <a:pt x="8352414" y="648277"/>
                  <a:pt x="8357427" y="648277"/>
                </a:cubicBezTo>
                <a:cubicBezTo>
                  <a:pt x="8362439" y="643265"/>
                  <a:pt x="8364110" y="636581"/>
                  <a:pt x="8369122" y="626556"/>
                </a:cubicBezTo>
                <a:cubicBezTo>
                  <a:pt x="8364110" y="628227"/>
                  <a:pt x="8362439" y="628227"/>
                  <a:pt x="8357427" y="628227"/>
                </a:cubicBezTo>
                <a:cubicBezTo>
                  <a:pt x="8357427" y="623215"/>
                  <a:pt x="8357427" y="621544"/>
                  <a:pt x="8355756" y="616531"/>
                </a:cubicBezTo>
                <a:cubicBezTo>
                  <a:pt x="8357427" y="614861"/>
                  <a:pt x="8360768" y="614861"/>
                  <a:pt x="8365781" y="614861"/>
                </a:cubicBezTo>
                <a:cubicBezTo>
                  <a:pt x="8365781" y="609848"/>
                  <a:pt x="8364110" y="603165"/>
                  <a:pt x="8370793" y="599823"/>
                </a:cubicBezTo>
                <a:cubicBezTo>
                  <a:pt x="8372464" y="588128"/>
                  <a:pt x="8375805" y="598152"/>
                  <a:pt x="8380818" y="598152"/>
                </a:cubicBezTo>
                <a:cubicBezTo>
                  <a:pt x="8382489" y="596482"/>
                  <a:pt x="8387501" y="593140"/>
                  <a:pt x="8387501" y="588128"/>
                </a:cubicBezTo>
                <a:cubicBezTo>
                  <a:pt x="8387501" y="583115"/>
                  <a:pt x="8389172" y="581444"/>
                  <a:pt x="8392513" y="573090"/>
                </a:cubicBezTo>
                <a:cubicBezTo>
                  <a:pt x="8394184" y="574761"/>
                  <a:pt x="8394184" y="578103"/>
                  <a:pt x="8397526" y="579773"/>
                </a:cubicBezTo>
                <a:cubicBezTo>
                  <a:pt x="8399197" y="579773"/>
                  <a:pt x="8402538" y="579773"/>
                  <a:pt x="8407551" y="579773"/>
                </a:cubicBezTo>
                <a:cubicBezTo>
                  <a:pt x="8407551" y="578103"/>
                  <a:pt x="8407551" y="573090"/>
                  <a:pt x="8407551" y="569749"/>
                </a:cubicBezTo>
                <a:cubicBezTo>
                  <a:pt x="8405880" y="569749"/>
                  <a:pt x="8400867" y="574761"/>
                  <a:pt x="8397526" y="569749"/>
                </a:cubicBezTo>
                <a:cubicBezTo>
                  <a:pt x="8395855" y="568078"/>
                  <a:pt x="8392513" y="568078"/>
                  <a:pt x="8390843" y="564736"/>
                </a:cubicBezTo>
                <a:cubicBezTo>
                  <a:pt x="8389172" y="563065"/>
                  <a:pt x="8385830" y="559724"/>
                  <a:pt x="8385830" y="554711"/>
                </a:cubicBezTo>
                <a:cubicBezTo>
                  <a:pt x="8390843" y="553040"/>
                  <a:pt x="8392513" y="556382"/>
                  <a:pt x="8395855" y="559724"/>
                </a:cubicBezTo>
                <a:cubicBezTo>
                  <a:pt x="8395855" y="559724"/>
                  <a:pt x="8397526" y="558053"/>
                  <a:pt x="8400867" y="558053"/>
                </a:cubicBezTo>
                <a:cubicBezTo>
                  <a:pt x="8400867" y="558053"/>
                  <a:pt x="8402538" y="558053"/>
                  <a:pt x="8405880" y="558053"/>
                </a:cubicBezTo>
                <a:cubicBezTo>
                  <a:pt x="8404209" y="556382"/>
                  <a:pt x="8404209" y="553040"/>
                  <a:pt x="8404209" y="553040"/>
                </a:cubicBezTo>
                <a:cubicBezTo>
                  <a:pt x="8397526" y="551370"/>
                  <a:pt x="8392513" y="548028"/>
                  <a:pt x="8384159" y="546357"/>
                </a:cubicBezTo>
                <a:cubicBezTo>
                  <a:pt x="8382489" y="541345"/>
                  <a:pt x="8382489" y="534661"/>
                  <a:pt x="8385830" y="531320"/>
                </a:cubicBezTo>
                <a:cubicBezTo>
                  <a:pt x="8387501" y="529649"/>
                  <a:pt x="8392513" y="531320"/>
                  <a:pt x="8395855" y="536332"/>
                </a:cubicBezTo>
                <a:cubicBezTo>
                  <a:pt x="8395855" y="536332"/>
                  <a:pt x="8394184" y="536332"/>
                  <a:pt x="8394184" y="538003"/>
                </a:cubicBezTo>
                <a:cubicBezTo>
                  <a:pt x="8395855" y="539674"/>
                  <a:pt x="8399197" y="539674"/>
                  <a:pt x="8399197" y="532991"/>
                </a:cubicBezTo>
                <a:cubicBezTo>
                  <a:pt x="8404209" y="532991"/>
                  <a:pt x="8409221" y="532991"/>
                  <a:pt x="8414234" y="532991"/>
                </a:cubicBezTo>
                <a:lnTo>
                  <a:pt x="8414234" y="531320"/>
                </a:lnTo>
                <a:cubicBezTo>
                  <a:pt x="8409221" y="531320"/>
                  <a:pt x="8404209" y="529649"/>
                  <a:pt x="8402538" y="526307"/>
                </a:cubicBezTo>
                <a:cubicBezTo>
                  <a:pt x="8409221" y="516282"/>
                  <a:pt x="8419246" y="519624"/>
                  <a:pt x="8429271" y="519624"/>
                </a:cubicBezTo>
                <a:cubicBezTo>
                  <a:pt x="8429271" y="517953"/>
                  <a:pt x="8429271" y="514612"/>
                  <a:pt x="8427601" y="512941"/>
                </a:cubicBezTo>
                <a:cubicBezTo>
                  <a:pt x="8425930" y="511270"/>
                  <a:pt x="8422588" y="507928"/>
                  <a:pt x="8425930" y="502916"/>
                </a:cubicBezTo>
                <a:cubicBezTo>
                  <a:pt x="8432613" y="501245"/>
                  <a:pt x="8437626" y="501245"/>
                  <a:pt x="8442638" y="497903"/>
                </a:cubicBezTo>
                <a:cubicBezTo>
                  <a:pt x="8442638" y="492891"/>
                  <a:pt x="8442638" y="491220"/>
                  <a:pt x="8442638" y="486208"/>
                </a:cubicBezTo>
                <a:cubicBezTo>
                  <a:pt x="8440967" y="486208"/>
                  <a:pt x="8437626" y="486208"/>
                  <a:pt x="8435955" y="486208"/>
                </a:cubicBezTo>
                <a:cubicBezTo>
                  <a:pt x="8435955" y="487879"/>
                  <a:pt x="8437626" y="491220"/>
                  <a:pt x="8437626" y="492891"/>
                </a:cubicBezTo>
                <a:cubicBezTo>
                  <a:pt x="8435955" y="494562"/>
                  <a:pt x="8435955" y="494562"/>
                  <a:pt x="8435955" y="494562"/>
                </a:cubicBezTo>
                <a:cubicBezTo>
                  <a:pt x="8434284" y="492891"/>
                  <a:pt x="8429271" y="492891"/>
                  <a:pt x="8425930" y="489549"/>
                </a:cubicBezTo>
                <a:cubicBezTo>
                  <a:pt x="8425930" y="487879"/>
                  <a:pt x="8425930" y="484537"/>
                  <a:pt x="8425930" y="482866"/>
                </a:cubicBezTo>
                <a:cubicBezTo>
                  <a:pt x="8427601" y="482866"/>
                  <a:pt x="8432613" y="481195"/>
                  <a:pt x="8435955" y="481195"/>
                </a:cubicBezTo>
                <a:cubicBezTo>
                  <a:pt x="8435955" y="476183"/>
                  <a:pt x="8440967" y="476183"/>
                  <a:pt x="8442638" y="476183"/>
                </a:cubicBezTo>
                <a:cubicBezTo>
                  <a:pt x="8444309" y="474512"/>
                  <a:pt x="8447651" y="474512"/>
                  <a:pt x="8452663" y="471170"/>
                </a:cubicBezTo>
                <a:cubicBezTo>
                  <a:pt x="8452663" y="469500"/>
                  <a:pt x="8452663" y="466158"/>
                  <a:pt x="8452663" y="461145"/>
                </a:cubicBezTo>
                <a:cubicBezTo>
                  <a:pt x="8454334" y="461145"/>
                  <a:pt x="8457676" y="462816"/>
                  <a:pt x="8459346" y="462816"/>
                </a:cubicBezTo>
                <a:cubicBezTo>
                  <a:pt x="8464359" y="456133"/>
                  <a:pt x="8474384" y="457804"/>
                  <a:pt x="8481067" y="457804"/>
                </a:cubicBezTo>
                <a:cubicBezTo>
                  <a:pt x="8491092" y="464487"/>
                  <a:pt x="8497775" y="457804"/>
                  <a:pt x="8502787" y="451121"/>
                </a:cubicBezTo>
                <a:cubicBezTo>
                  <a:pt x="8502787" y="449450"/>
                  <a:pt x="8502787" y="449450"/>
                  <a:pt x="8502787" y="449450"/>
                </a:cubicBezTo>
                <a:cubicBezTo>
                  <a:pt x="8501116" y="447779"/>
                  <a:pt x="8492762" y="447779"/>
                  <a:pt x="8496104" y="439425"/>
                </a:cubicBezTo>
                <a:cubicBezTo>
                  <a:pt x="8501116" y="439425"/>
                  <a:pt x="8507800" y="439425"/>
                  <a:pt x="8512812" y="434412"/>
                </a:cubicBezTo>
                <a:cubicBezTo>
                  <a:pt x="8512812" y="432742"/>
                  <a:pt x="8514483" y="432742"/>
                  <a:pt x="8517825" y="432742"/>
                </a:cubicBezTo>
                <a:cubicBezTo>
                  <a:pt x="8522837" y="432742"/>
                  <a:pt x="8527850" y="437754"/>
                  <a:pt x="8532862" y="431071"/>
                </a:cubicBezTo>
                <a:cubicBezTo>
                  <a:pt x="8534533" y="426058"/>
                  <a:pt x="8542887" y="429400"/>
                  <a:pt x="8544558" y="424387"/>
                </a:cubicBezTo>
                <a:cubicBezTo>
                  <a:pt x="8546229" y="419375"/>
                  <a:pt x="8551241" y="419375"/>
                  <a:pt x="8556253" y="422717"/>
                </a:cubicBezTo>
                <a:cubicBezTo>
                  <a:pt x="8561266" y="424387"/>
                  <a:pt x="8562937" y="422717"/>
                  <a:pt x="8567949" y="421046"/>
                </a:cubicBezTo>
                <a:cubicBezTo>
                  <a:pt x="8577975" y="416033"/>
                  <a:pt x="8589669" y="414363"/>
                  <a:pt x="8599695" y="411021"/>
                </a:cubicBezTo>
                <a:cubicBezTo>
                  <a:pt x="8601365" y="411021"/>
                  <a:pt x="8604707" y="411021"/>
                  <a:pt x="8609719" y="409350"/>
                </a:cubicBezTo>
                <a:cubicBezTo>
                  <a:pt x="8611391" y="411021"/>
                  <a:pt x="8614732" y="414363"/>
                  <a:pt x="8616403" y="419375"/>
                </a:cubicBezTo>
                <a:cubicBezTo>
                  <a:pt x="8621415" y="412692"/>
                  <a:pt x="8621415" y="419375"/>
                  <a:pt x="8623086" y="421046"/>
                </a:cubicBezTo>
                <a:cubicBezTo>
                  <a:pt x="8616403" y="419375"/>
                  <a:pt x="8611391" y="427729"/>
                  <a:pt x="8603037" y="422717"/>
                </a:cubicBezTo>
                <a:cubicBezTo>
                  <a:pt x="8603037" y="422717"/>
                  <a:pt x="8603037" y="424387"/>
                  <a:pt x="8603037" y="427729"/>
                </a:cubicBezTo>
                <a:cubicBezTo>
                  <a:pt x="8608049" y="427729"/>
                  <a:pt x="8609719" y="429400"/>
                  <a:pt x="8613061" y="427729"/>
                </a:cubicBezTo>
                <a:cubicBezTo>
                  <a:pt x="8618074" y="426058"/>
                  <a:pt x="8619745" y="426058"/>
                  <a:pt x="8619745" y="432742"/>
                </a:cubicBezTo>
                <a:cubicBezTo>
                  <a:pt x="8619745" y="432742"/>
                  <a:pt x="8619745" y="434412"/>
                  <a:pt x="8619745" y="437754"/>
                </a:cubicBezTo>
                <a:cubicBezTo>
                  <a:pt x="8621415" y="436083"/>
                  <a:pt x="8624757" y="436083"/>
                  <a:pt x="8624757" y="432742"/>
                </a:cubicBezTo>
                <a:cubicBezTo>
                  <a:pt x="8626428" y="431071"/>
                  <a:pt x="8629769" y="427729"/>
                  <a:pt x="8631440" y="426058"/>
                </a:cubicBezTo>
                <a:cubicBezTo>
                  <a:pt x="8633111" y="424387"/>
                  <a:pt x="8636453" y="421046"/>
                  <a:pt x="8631440" y="419375"/>
                </a:cubicBezTo>
                <a:cubicBezTo>
                  <a:pt x="8636453" y="412692"/>
                  <a:pt x="8643136" y="414363"/>
                  <a:pt x="8648148" y="414363"/>
                </a:cubicBezTo>
                <a:cubicBezTo>
                  <a:pt x="8653161" y="412692"/>
                  <a:pt x="8658174" y="414363"/>
                  <a:pt x="8658174" y="419375"/>
                </a:cubicBezTo>
                <a:cubicBezTo>
                  <a:pt x="8658174" y="421046"/>
                  <a:pt x="8656502" y="424387"/>
                  <a:pt x="8656502" y="429400"/>
                </a:cubicBezTo>
                <a:cubicBezTo>
                  <a:pt x="8663186" y="429400"/>
                  <a:pt x="8671540" y="422717"/>
                  <a:pt x="8676552" y="431071"/>
                </a:cubicBezTo>
                <a:cubicBezTo>
                  <a:pt x="8676552" y="436083"/>
                  <a:pt x="8676552" y="441096"/>
                  <a:pt x="8674882" y="447779"/>
                </a:cubicBezTo>
                <a:cubicBezTo>
                  <a:pt x="8684906" y="447779"/>
                  <a:pt x="8696602" y="442766"/>
                  <a:pt x="8701614" y="459475"/>
                </a:cubicBezTo>
                <a:cubicBezTo>
                  <a:pt x="8699944" y="461145"/>
                  <a:pt x="8696602" y="464487"/>
                  <a:pt x="8691590" y="469500"/>
                </a:cubicBezTo>
                <a:cubicBezTo>
                  <a:pt x="8701614" y="471170"/>
                  <a:pt x="8706627" y="474512"/>
                  <a:pt x="8713310" y="476183"/>
                </a:cubicBezTo>
                <a:cubicBezTo>
                  <a:pt x="8706627" y="481195"/>
                  <a:pt x="8706627" y="481195"/>
                  <a:pt x="8693260" y="481195"/>
                </a:cubicBezTo>
                <a:cubicBezTo>
                  <a:pt x="8698273" y="481195"/>
                  <a:pt x="8698273" y="482866"/>
                  <a:pt x="8699944" y="482866"/>
                </a:cubicBezTo>
                <a:cubicBezTo>
                  <a:pt x="8701614" y="484537"/>
                  <a:pt x="8704956" y="484537"/>
                  <a:pt x="8706627" y="487879"/>
                </a:cubicBezTo>
                <a:cubicBezTo>
                  <a:pt x="8706627" y="489549"/>
                  <a:pt x="8704956" y="492891"/>
                  <a:pt x="8704956" y="494562"/>
                </a:cubicBezTo>
                <a:cubicBezTo>
                  <a:pt x="8711640" y="494562"/>
                  <a:pt x="8716652" y="494562"/>
                  <a:pt x="8725006" y="492891"/>
                </a:cubicBezTo>
                <a:cubicBezTo>
                  <a:pt x="8723335" y="497903"/>
                  <a:pt x="8723335" y="499574"/>
                  <a:pt x="8719994" y="504587"/>
                </a:cubicBezTo>
                <a:cubicBezTo>
                  <a:pt x="8721664" y="504587"/>
                  <a:pt x="8725006" y="506258"/>
                  <a:pt x="8725006" y="506258"/>
                </a:cubicBezTo>
                <a:cubicBezTo>
                  <a:pt x="8730019" y="501245"/>
                  <a:pt x="8735031" y="506258"/>
                  <a:pt x="8740043" y="504587"/>
                </a:cubicBezTo>
                <a:cubicBezTo>
                  <a:pt x="8741714" y="509599"/>
                  <a:pt x="8746727" y="511270"/>
                  <a:pt x="8750069" y="516282"/>
                </a:cubicBezTo>
                <a:cubicBezTo>
                  <a:pt x="8748397" y="517953"/>
                  <a:pt x="8745056" y="522966"/>
                  <a:pt x="8743385" y="522966"/>
                </a:cubicBezTo>
                <a:cubicBezTo>
                  <a:pt x="8733360" y="524637"/>
                  <a:pt x="8731689" y="532991"/>
                  <a:pt x="8731689" y="543016"/>
                </a:cubicBezTo>
                <a:cubicBezTo>
                  <a:pt x="8731689" y="543016"/>
                  <a:pt x="8731689" y="544686"/>
                  <a:pt x="8731689" y="548028"/>
                </a:cubicBezTo>
                <a:cubicBezTo>
                  <a:pt x="8736702" y="553040"/>
                  <a:pt x="8741714" y="549699"/>
                  <a:pt x="8746727" y="553040"/>
                </a:cubicBezTo>
                <a:cubicBezTo>
                  <a:pt x="8748397" y="554711"/>
                  <a:pt x="8756751" y="553040"/>
                  <a:pt x="8758423" y="551370"/>
                </a:cubicBezTo>
                <a:cubicBezTo>
                  <a:pt x="8760093" y="549699"/>
                  <a:pt x="8765105" y="553040"/>
                  <a:pt x="8768447" y="551370"/>
                </a:cubicBezTo>
                <a:cubicBezTo>
                  <a:pt x="8773459" y="549699"/>
                  <a:pt x="8775131" y="551370"/>
                  <a:pt x="8780143" y="549699"/>
                </a:cubicBezTo>
                <a:cubicBezTo>
                  <a:pt x="8778473" y="556382"/>
                  <a:pt x="8775131" y="559724"/>
                  <a:pt x="8773459" y="564736"/>
                </a:cubicBezTo>
                <a:cubicBezTo>
                  <a:pt x="8771789" y="569749"/>
                  <a:pt x="8768447" y="574761"/>
                  <a:pt x="8775131" y="574761"/>
                </a:cubicBezTo>
                <a:cubicBezTo>
                  <a:pt x="8776801" y="574761"/>
                  <a:pt x="8776801" y="576432"/>
                  <a:pt x="8776801" y="579773"/>
                </a:cubicBezTo>
                <a:cubicBezTo>
                  <a:pt x="8776801" y="584786"/>
                  <a:pt x="8776801" y="586457"/>
                  <a:pt x="8776801" y="591469"/>
                </a:cubicBezTo>
                <a:cubicBezTo>
                  <a:pt x="8770119" y="593140"/>
                  <a:pt x="8761764" y="598152"/>
                  <a:pt x="8756751" y="606507"/>
                </a:cubicBezTo>
                <a:cubicBezTo>
                  <a:pt x="8758423" y="606507"/>
                  <a:pt x="8761764" y="606507"/>
                  <a:pt x="8766777" y="606507"/>
                </a:cubicBezTo>
                <a:cubicBezTo>
                  <a:pt x="8766777" y="606507"/>
                  <a:pt x="8768447" y="608177"/>
                  <a:pt x="8768447" y="611519"/>
                </a:cubicBezTo>
                <a:cubicBezTo>
                  <a:pt x="8770119" y="611519"/>
                  <a:pt x="8775131" y="609848"/>
                  <a:pt x="8778473" y="609848"/>
                </a:cubicBezTo>
                <a:cubicBezTo>
                  <a:pt x="8778473" y="609848"/>
                  <a:pt x="8780143" y="609848"/>
                  <a:pt x="8783485" y="609848"/>
                </a:cubicBezTo>
                <a:cubicBezTo>
                  <a:pt x="8783485" y="611519"/>
                  <a:pt x="8783485" y="614861"/>
                  <a:pt x="8783485" y="616531"/>
                </a:cubicBezTo>
                <a:cubicBezTo>
                  <a:pt x="8778473" y="621544"/>
                  <a:pt x="8773459" y="623215"/>
                  <a:pt x="8768447" y="626556"/>
                </a:cubicBezTo>
                <a:cubicBezTo>
                  <a:pt x="8770119" y="626556"/>
                  <a:pt x="8770119" y="628227"/>
                  <a:pt x="8770119" y="628227"/>
                </a:cubicBezTo>
                <a:cubicBezTo>
                  <a:pt x="8771789" y="629898"/>
                  <a:pt x="8771789" y="634910"/>
                  <a:pt x="8771789" y="638252"/>
                </a:cubicBezTo>
                <a:cubicBezTo>
                  <a:pt x="8766777" y="639923"/>
                  <a:pt x="8765105" y="643265"/>
                  <a:pt x="8761764" y="644935"/>
                </a:cubicBezTo>
                <a:cubicBezTo>
                  <a:pt x="8763435" y="646606"/>
                  <a:pt x="8763435" y="649948"/>
                  <a:pt x="8763435" y="649948"/>
                </a:cubicBezTo>
                <a:cubicBezTo>
                  <a:pt x="8770119" y="649948"/>
                  <a:pt x="8775131" y="654960"/>
                  <a:pt x="8783485" y="654960"/>
                </a:cubicBezTo>
                <a:cubicBezTo>
                  <a:pt x="8788497" y="654960"/>
                  <a:pt x="8793509" y="659973"/>
                  <a:pt x="8793509" y="666656"/>
                </a:cubicBezTo>
                <a:cubicBezTo>
                  <a:pt x="8781813" y="668327"/>
                  <a:pt x="8771789" y="668327"/>
                  <a:pt x="8761764" y="676681"/>
                </a:cubicBezTo>
                <a:cubicBezTo>
                  <a:pt x="8763435" y="675010"/>
                  <a:pt x="8768447" y="676681"/>
                  <a:pt x="8773459" y="671668"/>
                </a:cubicBezTo>
                <a:close/>
                <a:moveTo>
                  <a:pt x="9664006" y="671668"/>
                </a:moveTo>
                <a:cubicBezTo>
                  <a:pt x="9669018" y="673339"/>
                  <a:pt x="9675700" y="673339"/>
                  <a:pt x="9680714" y="676681"/>
                </a:cubicBezTo>
                <a:cubicBezTo>
                  <a:pt x="9679042" y="678352"/>
                  <a:pt x="9675700" y="681693"/>
                  <a:pt x="9674030" y="681693"/>
                </a:cubicBezTo>
                <a:cubicBezTo>
                  <a:pt x="9672360" y="681693"/>
                  <a:pt x="9669018" y="681693"/>
                  <a:pt x="9667346" y="681693"/>
                </a:cubicBezTo>
                <a:cubicBezTo>
                  <a:pt x="9665676" y="681693"/>
                  <a:pt x="9662334" y="686706"/>
                  <a:pt x="9660664" y="681693"/>
                </a:cubicBezTo>
                <a:cubicBezTo>
                  <a:pt x="9660664" y="683364"/>
                  <a:pt x="9660664" y="683364"/>
                  <a:pt x="9660664" y="683364"/>
                </a:cubicBezTo>
                <a:cubicBezTo>
                  <a:pt x="9660664" y="690047"/>
                  <a:pt x="9665676" y="685035"/>
                  <a:pt x="9667346" y="688377"/>
                </a:cubicBezTo>
                <a:cubicBezTo>
                  <a:pt x="9672360" y="690047"/>
                  <a:pt x="9677372" y="693389"/>
                  <a:pt x="9679042" y="698401"/>
                </a:cubicBezTo>
                <a:cubicBezTo>
                  <a:pt x="9677372" y="698401"/>
                  <a:pt x="9674030" y="698401"/>
                  <a:pt x="9669018" y="696731"/>
                </a:cubicBezTo>
                <a:cubicBezTo>
                  <a:pt x="9664006" y="706756"/>
                  <a:pt x="9653980" y="711768"/>
                  <a:pt x="9647297" y="716780"/>
                </a:cubicBezTo>
                <a:cubicBezTo>
                  <a:pt x="9642284" y="718451"/>
                  <a:pt x="9645626" y="721793"/>
                  <a:pt x="9645626" y="726805"/>
                </a:cubicBezTo>
                <a:cubicBezTo>
                  <a:pt x="9650638" y="726805"/>
                  <a:pt x="9652310" y="721793"/>
                  <a:pt x="9655652" y="721793"/>
                </a:cubicBezTo>
                <a:cubicBezTo>
                  <a:pt x="9658992" y="721793"/>
                  <a:pt x="9662334" y="721793"/>
                  <a:pt x="9665676" y="721793"/>
                </a:cubicBezTo>
                <a:cubicBezTo>
                  <a:pt x="9669018" y="721793"/>
                  <a:pt x="9667346" y="723464"/>
                  <a:pt x="9667346" y="723464"/>
                </a:cubicBezTo>
                <a:cubicBezTo>
                  <a:pt x="9667346" y="725135"/>
                  <a:pt x="9667346" y="728476"/>
                  <a:pt x="9667346" y="733489"/>
                </a:cubicBezTo>
                <a:cubicBezTo>
                  <a:pt x="9662334" y="733489"/>
                  <a:pt x="9657322" y="728476"/>
                  <a:pt x="9652310" y="733489"/>
                </a:cubicBezTo>
                <a:lnTo>
                  <a:pt x="9650638" y="735159"/>
                </a:lnTo>
                <a:cubicBezTo>
                  <a:pt x="9650638" y="745184"/>
                  <a:pt x="9640614" y="746855"/>
                  <a:pt x="9638943" y="751868"/>
                </a:cubicBezTo>
                <a:cubicBezTo>
                  <a:pt x="9637272" y="750197"/>
                  <a:pt x="9633930" y="746855"/>
                  <a:pt x="9632260" y="745184"/>
                </a:cubicBezTo>
                <a:cubicBezTo>
                  <a:pt x="9632260" y="740172"/>
                  <a:pt x="9633930" y="738501"/>
                  <a:pt x="9633930" y="735159"/>
                </a:cubicBezTo>
                <a:cubicBezTo>
                  <a:pt x="9628918" y="730147"/>
                  <a:pt x="9623906" y="733489"/>
                  <a:pt x="9623906" y="736830"/>
                </a:cubicBezTo>
                <a:cubicBezTo>
                  <a:pt x="9622235" y="738501"/>
                  <a:pt x="9625576" y="741843"/>
                  <a:pt x="9623906" y="746855"/>
                </a:cubicBezTo>
                <a:cubicBezTo>
                  <a:pt x="9617222" y="745184"/>
                  <a:pt x="9612210" y="745184"/>
                  <a:pt x="9603856" y="741843"/>
                </a:cubicBezTo>
                <a:cubicBezTo>
                  <a:pt x="9605527" y="746855"/>
                  <a:pt x="9605527" y="746855"/>
                  <a:pt x="9608868" y="748526"/>
                </a:cubicBezTo>
                <a:cubicBezTo>
                  <a:pt x="9610539" y="750197"/>
                  <a:pt x="9615551" y="755209"/>
                  <a:pt x="9620564" y="760222"/>
                </a:cubicBezTo>
                <a:cubicBezTo>
                  <a:pt x="9620564" y="760222"/>
                  <a:pt x="9622235" y="760222"/>
                  <a:pt x="9625576" y="760222"/>
                </a:cubicBezTo>
                <a:cubicBezTo>
                  <a:pt x="9627247" y="765234"/>
                  <a:pt x="9630589" y="766905"/>
                  <a:pt x="9632260" y="771917"/>
                </a:cubicBezTo>
                <a:cubicBezTo>
                  <a:pt x="9627247" y="771917"/>
                  <a:pt x="9625576" y="771917"/>
                  <a:pt x="9620564" y="771917"/>
                </a:cubicBezTo>
                <a:cubicBezTo>
                  <a:pt x="9622235" y="776930"/>
                  <a:pt x="9622235" y="778601"/>
                  <a:pt x="9625576" y="781942"/>
                </a:cubicBezTo>
                <a:cubicBezTo>
                  <a:pt x="9625576" y="783613"/>
                  <a:pt x="9625576" y="783613"/>
                  <a:pt x="9623906" y="786955"/>
                </a:cubicBezTo>
                <a:cubicBezTo>
                  <a:pt x="9622235" y="786955"/>
                  <a:pt x="9622235" y="785284"/>
                  <a:pt x="9618893" y="785284"/>
                </a:cubicBezTo>
                <a:cubicBezTo>
                  <a:pt x="9618893" y="785284"/>
                  <a:pt x="9617222" y="786955"/>
                  <a:pt x="9613881" y="790296"/>
                </a:cubicBezTo>
                <a:cubicBezTo>
                  <a:pt x="9613881" y="791967"/>
                  <a:pt x="9615551" y="795309"/>
                  <a:pt x="9618893" y="795309"/>
                </a:cubicBezTo>
                <a:cubicBezTo>
                  <a:pt x="9620564" y="795309"/>
                  <a:pt x="9623906" y="796980"/>
                  <a:pt x="9620564" y="800321"/>
                </a:cubicBezTo>
                <a:cubicBezTo>
                  <a:pt x="9620564" y="801992"/>
                  <a:pt x="9618893" y="801992"/>
                  <a:pt x="9615551" y="801992"/>
                </a:cubicBezTo>
                <a:lnTo>
                  <a:pt x="9613881" y="801992"/>
                </a:lnTo>
                <a:cubicBezTo>
                  <a:pt x="9612210" y="800321"/>
                  <a:pt x="9608868" y="795309"/>
                  <a:pt x="9603856" y="796980"/>
                </a:cubicBezTo>
                <a:cubicBezTo>
                  <a:pt x="9593831" y="801992"/>
                  <a:pt x="9593831" y="801992"/>
                  <a:pt x="9588819" y="812017"/>
                </a:cubicBezTo>
                <a:cubicBezTo>
                  <a:pt x="9587147" y="813688"/>
                  <a:pt x="9587147" y="817029"/>
                  <a:pt x="9583806" y="823713"/>
                </a:cubicBezTo>
                <a:cubicBezTo>
                  <a:pt x="9588819" y="822042"/>
                  <a:pt x="9590489" y="822042"/>
                  <a:pt x="9593831" y="818700"/>
                </a:cubicBezTo>
                <a:cubicBezTo>
                  <a:pt x="9593831" y="823713"/>
                  <a:pt x="9592160" y="823713"/>
                  <a:pt x="9592160" y="825384"/>
                </a:cubicBezTo>
                <a:cubicBezTo>
                  <a:pt x="9590489" y="825384"/>
                  <a:pt x="9587147" y="825384"/>
                  <a:pt x="9587147" y="827054"/>
                </a:cubicBezTo>
                <a:cubicBezTo>
                  <a:pt x="9587147" y="828725"/>
                  <a:pt x="9587147" y="833738"/>
                  <a:pt x="9585477" y="833738"/>
                </a:cubicBezTo>
                <a:cubicBezTo>
                  <a:pt x="9583806" y="835408"/>
                  <a:pt x="9578793" y="835408"/>
                  <a:pt x="9575451" y="835408"/>
                </a:cubicBezTo>
                <a:lnTo>
                  <a:pt x="9573781" y="835408"/>
                </a:lnTo>
                <a:cubicBezTo>
                  <a:pt x="9568769" y="828725"/>
                  <a:pt x="9562085" y="830396"/>
                  <a:pt x="9557073" y="830396"/>
                </a:cubicBezTo>
                <a:cubicBezTo>
                  <a:pt x="9555402" y="835408"/>
                  <a:pt x="9552061" y="837079"/>
                  <a:pt x="9547048" y="842092"/>
                </a:cubicBezTo>
                <a:cubicBezTo>
                  <a:pt x="9548719" y="842092"/>
                  <a:pt x="9552061" y="843763"/>
                  <a:pt x="9553731" y="843763"/>
                </a:cubicBezTo>
                <a:lnTo>
                  <a:pt x="9555402" y="842092"/>
                </a:lnTo>
                <a:cubicBezTo>
                  <a:pt x="9557073" y="847104"/>
                  <a:pt x="9557073" y="852117"/>
                  <a:pt x="9553731" y="853787"/>
                </a:cubicBezTo>
                <a:cubicBezTo>
                  <a:pt x="9552061" y="855458"/>
                  <a:pt x="9547048" y="852117"/>
                  <a:pt x="9543707" y="852117"/>
                </a:cubicBezTo>
                <a:cubicBezTo>
                  <a:pt x="9542035" y="853787"/>
                  <a:pt x="9542035" y="858800"/>
                  <a:pt x="9542035" y="862142"/>
                </a:cubicBezTo>
                <a:cubicBezTo>
                  <a:pt x="9540365" y="862142"/>
                  <a:pt x="9537023" y="862142"/>
                  <a:pt x="9537023" y="862142"/>
                </a:cubicBezTo>
                <a:cubicBezTo>
                  <a:pt x="9535352" y="857129"/>
                  <a:pt x="9530340" y="855458"/>
                  <a:pt x="9526998" y="852117"/>
                </a:cubicBezTo>
                <a:cubicBezTo>
                  <a:pt x="9520315" y="847104"/>
                  <a:pt x="9515302" y="850446"/>
                  <a:pt x="9510290" y="852117"/>
                </a:cubicBezTo>
                <a:cubicBezTo>
                  <a:pt x="9508619" y="852117"/>
                  <a:pt x="9505278" y="853787"/>
                  <a:pt x="9503607" y="853787"/>
                </a:cubicBezTo>
                <a:cubicBezTo>
                  <a:pt x="9491911" y="852117"/>
                  <a:pt x="9491911" y="852117"/>
                  <a:pt x="9486898" y="860471"/>
                </a:cubicBezTo>
                <a:cubicBezTo>
                  <a:pt x="9486898" y="862142"/>
                  <a:pt x="9485228" y="865483"/>
                  <a:pt x="9481886" y="867154"/>
                </a:cubicBezTo>
                <a:cubicBezTo>
                  <a:pt x="9480216" y="862142"/>
                  <a:pt x="9476874" y="860471"/>
                  <a:pt x="9475202" y="855458"/>
                </a:cubicBezTo>
                <a:lnTo>
                  <a:pt x="9473532" y="855458"/>
                </a:lnTo>
                <a:cubicBezTo>
                  <a:pt x="9471862" y="857129"/>
                  <a:pt x="9466848" y="862142"/>
                  <a:pt x="9461836" y="857129"/>
                </a:cubicBezTo>
                <a:cubicBezTo>
                  <a:pt x="9461836" y="857129"/>
                  <a:pt x="9456824" y="858800"/>
                  <a:pt x="9455153" y="862142"/>
                </a:cubicBezTo>
                <a:cubicBezTo>
                  <a:pt x="9453482" y="857129"/>
                  <a:pt x="9450140" y="855458"/>
                  <a:pt x="9448470" y="850446"/>
                </a:cubicBezTo>
                <a:cubicBezTo>
                  <a:pt x="9446799" y="852117"/>
                  <a:pt x="9438445" y="852117"/>
                  <a:pt x="9443458" y="860471"/>
                </a:cubicBezTo>
                <a:cubicBezTo>
                  <a:pt x="9445128" y="862142"/>
                  <a:pt x="9443458" y="865483"/>
                  <a:pt x="9443458" y="865483"/>
                </a:cubicBezTo>
                <a:cubicBezTo>
                  <a:pt x="9441786" y="865483"/>
                  <a:pt x="9441786" y="867154"/>
                  <a:pt x="9438445" y="867154"/>
                </a:cubicBezTo>
                <a:cubicBezTo>
                  <a:pt x="9431762" y="867154"/>
                  <a:pt x="9428420" y="878850"/>
                  <a:pt x="9418395" y="872166"/>
                </a:cubicBezTo>
                <a:cubicBezTo>
                  <a:pt x="9418395" y="870496"/>
                  <a:pt x="9420066" y="867154"/>
                  <a:pt x="9423408" y="865483"/>
                </a:cubicBezTo>
                <a:cubicBezTo>
                  <a:pt x="9416724" y="865483"/>
                  <a:pt x="9416724" y="865483"/>
                  <a:pt x="9411712" y="875508"/>
                </a:cubicBezTo>
                <a:cubicBezTo>
                  <a:pt x="9396675" y="870496"/>
                  <a:pt x="9410041" y="858800"/>
                  <a:pt x="9406699" y="848775"/>
                </a:cubicBezTo>
                <a:cubicBezTo>
                  <a:pt x="9400016" y="853787"/>
                  <a:pt x="9395003" y="855458"/>
                  <a:pt x="9386649" y="860471"/>
                </a:cubicBezTo>
                <a:cubicBezTo>
                  <a:pt x="9384979" y="860471"/>
                  <a:pt x="9384979" y="858800"/>
                  <a:pt x="9381637" y="855458"/>
                </a:cubicBezTo>
                <a:cubicBezTo>
                  <a:pt x="9379967" y="860471"/>
                  <a:pt x="9376625" y="862142"/>
                  <a:pt x="9371613" y="870496"/>
                </a:cubicBezTo>
                <a:cubicBezTo>
                  <a:pt x="9373283" y="860471"/>
                  <a:pt x="9371613" y="853787"/>
                  <a:pt x="9364929" y="848775"/>
                </a:cubicBezTo>
                <a:cubicBezTo>
                  <a:pt x="9363259" y="850446"/>
                  <a:pt x="9359917" y="855458"/>
                  <a:pt x="9354904" y="855458"/>
                </a:cubicBezTo>
                <a:cubicBezTo>
                  <a:pt x="9348221" y="857129"/>
                  <a:pt x="9343209" y="855458"/>
                  <a:pt x="9334854" y="853787"/>
                </a:cubicBezTo>
                <a:cubicBezTo>
                  <a:pt x="9333183" y="853787"/>
                  <a:pt x="9333183" y="852117"/>
                  <a:pt x="9329842" y="848775"/>
                </a:cubicBezTo>
                <a:cubicBezTo>
                  <a:pt x="9329842" y="847104"/>
                  <a:pt x="9328171" y="843763"/>
                  <a:pt x="9328171" y="842092"/>
                </a:cubicBezTo>
                <a:cubicBezTo>
                  <a:pt x="9326500" y="837079"/>
                  <a:pt x="9323159" y="832067"/>
                  <a:pt x="9316475" y="832067"/>
                </a:cubicBezTo>
                <a:cubicBezTo>
                  <a:pt x="9314804" y="832067"/>
                  <a:pt x="9311463" y="830396"/>
                  <a:pt x="9311463" y="827054"/>
                </a:cubicBezTo>
                <a:cubicBezTo>
                  <a:pt x="9309792" y="822042"/>
                  <a:pt x="9301438" y="822042"/>
                  <a:pt x="9306450" y="815359"/>
                </a:cubicBezTo>
                <a:cubicBezTo>
                  <a:pt x="9308121" y="813688"/>
                  <a:pt x="9311463" y="813688"/>
                  <a:pt x="9316475" y="810346"/>
                </a:cubicBezTo>
                <a:cubicBezTo>
                  <a:pt x="9314804" y="805334"/>
                  <a:pt x="9311463" y="800321"/>
                  <a:pt x="9309792" y="793638"/>
                </a:cubicBezTo>
                <a:cubicBezTo>
                  <a:pt x="9308121" y="798650"/>
                  <a:pt x="9304780" y="800321"/>
                  <a:pt x="9303109" y="803663"/>
                </a:cubicBezTo>
                <a:cubicBezTo>
                  <a:pt x="9301438" y="801992"/>
                  <a:pt x="9301438" y="798650"/>
                  <a:pt x="9298096" y="796980"/>
                </a:cubicBezTo>
                <a:cubicBezTo>
                  <a:pt x="9293084" y="795309"/>
                  <a:pt x="9293084" y="803663"/>
                  <a:pt x="9288072" y="801992"/>
                </a:cubicBezTo>
                <a:cubicBezTo>
                  <a:pt x="9286400" y="800321"/>
                  <a:pt x="9281388" y="800321"/>
                  <a:pt x="9278046" y="800321"/>
                </a:cubicBezTo>
                <a:cubicBezTo>
                  <a:pt x="9278046" y="785284"/>
                  <a:pt x="9278046" y="785284"/>
                  <a:pt x="9288072" y="771917"/>
                </a:cubicBezTo>
                <a:cubicBezTo>
                  <a:pt x="9281388" y="771917"/>
                  <a:pt x="9276376" y="778601"/>
                  <a:pt x="9271364" y="770247"/>
                </a:cubicBezTo>
                <a:cubicBezTo>
                  <a:pt x="9273034" y="768576"/>
                  <a:pt x="9276376" y="765234"/>
                  <a:pt x="9278046" y="760222"/>
                </a:cubicBezTo>
                <a:cubicBezTo>
                  <a:pt x="9273034" y="760222"/>
                  <a:pt x="9271364" y="760222"/>
                  <a:pt x="9268022" y="760222"/>
                </a:cubicBezTo>
                <a:cubicBezTo>
                  <a:pt x="9266350" y="760222"/>
                  <a:pt x="9266350" y="761892"/>
                  <a:pt x="9266350" y="761892"/>
                </a:cubicBezTo>
                <a:cubicBezTo>
                  <a:pt x="9266350" y="763563"/>
                  <a:pt x="9266350" y="768576"/>
                  <a:pt x="9266350" y="771917"/>
                </a:cubicBezTo>
                <a:cubicBezTo>
                  <a:pt x="9266350" y="773588"/>
                  <a:pt x="9264680" y="778601"/>
                  <a:pt x="9259668" y="776930"/>
                </a:cubicBezTo>
                <a:cubicBezTo>
                  <a:pt x="9259668" y="771917"/>
                  <a:pt x="9261338" y="766905"/>
                  <a:pt x="9261338" y="761892"/>
                </a:cubicBezTo>
                <a:cubicBezTo>
                  <a:pt x="9256326" y="760222"/>
                  <a:pt x="9254655" y="760222"/>
                  <a:pt x="9251314" y="756880"/>
                </a:cubicBezTo>
                <a:cubicBezTo>
                  <a:pt x="9249642" y="755209"/>
                  <a:pt x="9246301" y="751868"/>
                  <a:pt x="9241288" y="750197"/>
                </a:cubicBezTo>
                <a:cubicBezTo>
                  <a:pt x="9241288" y="748526"/>
                  <a:pt x="9242960" y="743514"/>
                  <a:pt x="9246301" y="743514"/>
                </a:cubicBezTo>
                <a:cubicBezTo>
                  <a:pt x="9247972" y="743514"/>
                  <a:pt x="9251314" y="741843"/>
                  <a:pt x="9252984" y="738501"/>
                </a:cubicBezTo>
                <a:cubicBezTo>
                  <a:pt x="9252984" y="736830"/>
                  <a:pt x="9252984" y="731818"/>
                  <a:pt x="9251314" y="728476"/>
                </a:cubicBezTo>
                <a:cubicBezTo>
                  <a:pt x="9251314" y="728476"/>
                  <a:pt x="9251314" y="726805"/>
                  <a:pt x="9252984" y="723464"/>
                </a:cubicBezTo>
                <a:cubicBezTo>
                  <a:pt x="9247972" y="725135"/>
                  <a:pt x="9242960" y="725135"/>
                  <a:pt x="9237947" y="728476"/>
                </a:cubicBezTo>
                <a:cubicBezTo>
                  <a:pt x="9237947" y="721793"/>
                  <a:pt x="9237947" y="713439"/>
                  <a:pt x="9237947" y="708426"/>
                </a:cubicBezTo>
                <a:cubicBezTo>
                  <a:pt x="9247972" y="706756"/>
                  <a:pt x="9252984" y="708426"/>
                  <a:pt x="9257996" y="720122"/>
                </a:cubicBezTo>
                <a:cubicBezTo>
                  <a:pt x="9259668" y="710097"/>
                  <a:pt x="9259668" y="703414"/>
                  <a:pt x="9252984" y="696731"/>
                </a:cubicBezTo>
                <a:cubicBezTo>
                  <a:pt x="9246301" y="691718"/>
                  <a:pt x="9246301" y="691718"/>
                  <a:pt x="9237947" y="696731"/>
                </a:cubicBezTo>
                <a:cubicBezTo>
                  <a:pt x="9236276" y="696731"/>
                  <a:pt x="9236276" y="696731"/>
                  <a:pt x="9232934" y="698401"/>
                </a:cubicBezTo>
                <a:cubicBezTo>
                  <a:pt x="9231264" y="696731"/>
                  <a:pt x="9227922" y="693389"/>
                  <a:pt x="9231264" y="691718"/>
                </a:cubicBezTo>
                <a:cubicBezTo>
                  <a:pt x="9231264" y="686706"/>
                  <a:pt x="9231264" y="681693"/>
                  <a:pt x="9232934" y="680022"/>
                </a:cubicBezTo>
                <a:cubicBezTo>
                  <a:pt x="9237947" y="675010"/>
                  <a:pt x="9234605" y="668327"/>
                  <a:pt x="9239618" y="663314"/>
                </a:cubicBezTo>
                <a:cubicBezTo>
                  <a:pt x="9241288" y="661643"/>
                  <a:pt x="9244630" y="656631"/>
                  <a:pt x="9246301" y="653289"/>
                </a:cubicBezTo>
                <a:cubicBezTo>
                  <a:pt x="9244630" y="653289"/>
                  <a:pt x="9241288" y="653289"/>
                  <a:pt x="9239618" y="653289"/>
                </a:cubicBezTo>
                <a:cubicBezTo>
                  <a:pt x="9239618" y="651619"/>
                  <a:pt x="9239618" y="651619"/>
                  <a:pt x="9239618" y="648277"/>
                </a:cubicBezTo>
                <a:cubicBezTo>
                  <a:pt x="9241288" y="648277"/>
                  <a:pt x="9244630" y="648277"/>
                  <a:pt x="9249642" y="648277"/>
                </a:cubicBezTo>
                <a:cubicBezTo>
                  <a:pt x="9254655" y="643265"/>
                  <a:pt x="9256326" y="636581"/>
                  <a:pt x="9261338" y="626556"/>
                </a:cubicBezTo>
                <a:cubicBezTo>
                  <a:pt x="9256326" y="628227"/>
                  <a:pt x="9254655" y="628227"/>
                  <a:pt x="9249642" y="628227"/>
                </a:cubicBezTo>
                <a:cubicBezTo>
                  <a:pt x="9249642" y="623215"/>
                  <a:pt x="9249642" y="621544"/>
                  <a:pt x="9247972" y="616531"/>
                </a:cubicBezTo>
                <a:cubicBezTo>
                  <a:pt x="9249642" y="614861"/>
                  <a:pt x="9252984" y="614861"/>
                  <a:pt x="9257996" y="614861"/>
                </a:cubicBezTo>
                <a:cubicBezTo>
                  <a:pt x="9257996" y="609848"/>
                  <a:pt x="9256326" y="603165"/>
                  <a:pt x="9263010" y="599823"/>
                </a:cubicBezTo>
                <a:cubicBezTo>
                  <a:pt x="9264680" y="588128"/>
                  <a:pt x="9268022" y="598152"/>
                  <a:pt x="9273034" y="598152"/>
                </a:cubicBezTo>
                <a:cubicBezTo>
                  <a:pt x="9274704" y="596482"/>
                  <a:pt x="9279718" y="593140"/>
                  <a:pt x="9279718" y="588128"/>
                </a:cubicBezTo>
                <a:cubicBezTo>
                  <a:pt x="9279718" y="583115"/>
                  <a:pt x="9281388" y="581444"/>
                  <a:pt x="9284730" y="573090"/>
                </a:cubicBezTo>
                <a:cubicBezTo>
                  <a:pt x="9286400" y="574761"/>
                  <a:pt x="9286400" y="578103"/>
                  <a:pt x="9289742" y="579773"/>
                </a:cubicBezTo>
                <a:cubicBezTo>
                  <a:pt x="9291413" y="579773"/>
                  <a:pt x="9294754" y="579773"/>
                  <a:pt x="9299767" y="579773"/>
                </a:cubicBezTo>
                <a:cubicBezTo>
                  <a:pt x="9299767" y="578103"/>
                  <a:pt x="9299767" y="573090"/>
                  <a:pt x="9299767" y="569749"/>
                </a:cubicBezTo>
                <a:cubicBezTo>
                  <a:pt x="9298096" y="569749"/>
                  <a:pt x="9293084" y="574761"/>
                  <a:pt x="9289742" y="569749"/>
                </a:cubicBezTo>
                <a:cubicBezTo>
                  <a:pt x="9288072" y="568078"/>
                  <a:pt x="9284730" y="568078"/>
                  <a:pt x="9283059" y="564736"/>
                </a:cubicBezTo>
                <a:cubicBezTo>
                  <a:pt x="9281388" y="563065"/>
                  <a:pt x="9278046" y="559724"/>
                  <a:pt x="9278046" y="554711"/>
                </a:cubicBezTo>
                <a:cubicBezTo>
                  <a:pt x="9283059" y="553040"/>
                  <a:pt x="9284730" y="556382"/>
                  <a:pt x="9288072" y="559724"/>
                </a:cubicBezTo>
                <a:cubicBezTo>
                  <a:pt x="9288072" y="559724"/>
                  <a:pt x="9289742" y="558053"/>
                  <a:pt x="9293084" y="558053"/>
                </a:cubicBezTo>
                <a:cubicBezTo>
                  <a:pt x="9293084" y="558053"/>
                  <a:pt x="9294754" y="558053"/>
                  <a:pt x="9298096" y="558053"/>
                </a:cubicBezTo>
                <a:cubicBezTo>
                  <a:pt x="9296426" y="556382"/>
                  <a:pt x="9296426" y="553040"/>
                  <a:pt x="9296426" y="553040"/>
                </a:cubicBezTo>
                <a:cubicBezTo>
                  <a:pt x="9289742" y="551370"/>
                  <a:pt x="9284730" y="548028"/>
                  <a:pt x="9276376" y="546357"/>
                </a:cubicBezTo>
                <a:cubicBezTo>
                  <a:pt x="9274704" y="541345"/>
                  <a:pt x="9274704" y="534661"/>
                  <a:pt x="9278046" y="531320"/>
                </a:cubicBezTo>
                <a:cubicBezTo>
                  <a:pt x="9279718" y="529649"/>
                  <a:pt x="9284730" y="531320"/>
                  <a:pt x="9288072" y="536332"/>
                </a:cubicBezTo>
                <a:cubicBezTo>
                  <a:pt x="9288072" y="536332"/>
                  <a:pt x="9286400" y="536332"/>
                  <a:pt x="9286400" y="538003"/>
                </a:cubicBezTo>
                <a:cubicBezTo>
                  <a:pt x="9288072" y="539674"/>
                  <a:pt x="9291413" y="539674"/>
                  <a:pt x="9291413" y="532991"/>
                </a:cubicBezTo>
                <a:cubicBezTo>
                  <a:pt x="9296426" y="532991"/>
                  <a:pt x="9301438" y="532991"/>
                  <a:pt x="9306450" y="532991"/>
                </a:cubicBezTo>
                <a:lnTo>
                  <a:pt x="9306450" y="531320"/>
                </a:lnTo>
                <a:cubicBezTo>
                  <a:pt x="9301438" y="531320"/>
                  <a:pt x="9296426" y="529649"/>
                  <a:pt x="9294754" y="526307"/>
                </a:cubicBezTo>
                <a:cubicBezTo>
                  <a:pt x="9301438" y="516282"/>
                  <a:pt x="9311463" y="519624"/>
                  <a:pt x="9321488" y="519624"/>
                </a:cubicBezTo>
                <a:cubicBezTo>
                  <a:pt x="9321488" y="517953"/>
                  <a:pt x="9321488" y="514612"/>
                  <a:pt x="9319817" y="512941"/>
                </a:cubicBezTo>
                <a:cubicBezTo>
                  <a:pt x="9318146" y="511270"/>
                  <a:pt x="9314804" y="507928"/>
                  <a:pt x="9318146" y="502916"/>
                </a:cubicBezTo>
                <a:cubicBezTo>
                  <a:pt x="9324829" y="501245"/>
                  <a:pt x="9329842" y="501245"/>
                  <a:pt x="9334854" y="497903"/>
                </a:cubicBezTo>
                <a:cubicBezTo>
                  <a:pt x="9334854" y="492891"/>
                  <a:pt x="9334854" y="491220"/>
                  <a:pt x="9334854" y="486208"/>
                </a:cubicBezTo>
                <a:cubicBezTo>
                  <a:pt x="9333183" y="486208"/>
                  <a:pt x="9329842" y="486208"/>
                  <a:pt x="9328171" y="486208"/>
                </a:cubicBezTo>
                <a:cubicBezTo>
                  <a:pt x="9328171" y="487879"/>
                  <a:pt x="9329842" y="491220"/>
                  <a:pt x="9329842" y="492891"/>
                </a:cubicBezTo>
                <a:cubicBezTo>
                  <a:pt x="9328171" y="494562"/>
                  <a:pt x="9328171" y="494562"/>
                  <a:pt x="9328171" y="494562"/>
                </a:cubicBezTo>
                <a:cubicBezTo>
                  <a:pt x="9326500" y="492891"/>
                  <a:pt x="9321488" y="492891"/>
                  <a:pt x="9318146" y="489549"/>
                </a:cubicBezTo>
                <a:cubicBezTo>
                  <a:pt x="9318146" y="487879"/>
                  <a:pt x="9318146" y="484537"/>
                  <a:pt x="9318146" y="482866"/>
                </a:cubicBezTo>
                <a:cubicBezTo>
                  <a:pt x="9319817" y="482866"/>
                  <a:pt x="9324829" y="481195"/>
                  <a:pt x="9328171" y="481195"/>
                </a:cubicBezTo>
                <a:cubicBezTo>
                  <a:pt x="9328171" y="476183"/>
                  <a:pt x="9333183" y="476183"/>
                  <a:pt x="9334854" y="476183"/>
                </a:cubicBezTo>
                <a:cubicBezTo>
                  <a:pt x="9336525" y="474512"/>
                  <a:pt x="9339867" y="474512"/>
                  <a:pt x="9344879" y="471170"/>
                </a:cubicBezTo>
                <a:cubicBezTo>
                  <a:pt x="9344879" y="469500"/>
                  <a:pt x="9344879" y="466158"/>
                  <a:pt x="9344879" y="461145"/>
                </a:cubicBezTo>
                <a:cubicBezTo>
                  <a:pt x="9346550" y="461145"/>
                  <a:pt x="9349891" y="462816"/>
                  <a:pt x="9351563" y="462816"/>
                </a:cubicBezTo>
                <a:cubicBezTo>
                  <a:pt x="9356575" y="456133"/>
                  <a:pt x="9366599" y="457804"/>
                  <a:pt x="9373283" y="457804"/>
                </a:cubicBezTo>
                <a:cubicBezTo>
                  <a:pt x="9383308" y="464487"/>
                  <a:pt x="9389991" y="457804"/>
                  <a:pt x="9395003" y="451121"/>
                </a:cubicBezTo>
                <a:cubicBezTo>
                  <a:pt x="9395003" y="449450"/>
                  <a:pt x="9395003" y="449450"/>
                  <a:pt x="9395003" y="449450"/>
                </a:cubicBezTo>
                <a:cubicBezTo>
                  <a:pt x="9393333" y="447779"/>
                  <a:pt x="9384979" y="447779"/>
                  <a:pt x="9388321" y="439425"/>
                </a:cubicBezTo>
                <a:cubicBezTo>
                  <a:pt x="9393333" y="439425"/>
                  <a:pt x="9400016" y="439425"/>
                  <a:pt x="9405029" y="434412"/>
                </a:cubicBezTo>
                <a:cubicBezTo>
                  <a:pt x="9405029" y="432742"/>
                  <a:pt x="9406699" y="432742"/>
                  <a:pt x="9410041" y="432742"/>
                </a:cubicBezTo>
                <a:cubicBezTo>
                  <a:pt x="9415053" y="432742"/>
                  <a:pt x="9420066" y="437754"/>
                  <a:pt x="9425078" y="431071"/>
                </a:cubicBezTo>
                <a:cubicBezTo>
                  <a:pt x="9426749" y="426058"/>
                  <a:pt x="9435103" y="429400"/>
                  <a:pt x="9436774" y="424387"/>
                </a:cubicBezTo>
                <a:cubicBezTo>
                  <a:pt x="9438445" y="419375"/>
                  <a:pt x="9443458" y="419375"/>
                  <a:pt x="9448470" y="422717"/>
                </a:cubicBezTo>
                <a:cubicBezTo>
                  <a:pt x="9453482" y="424387"/>
                  <a:pt x="9455153" y="422717"/>
                  <a:pt x="9460166" y="421046"/>
                </a:cubicBezTo>
                <a:cubicBezTo>
                  <a:pt x="9470190" y="416033"/>
                  <a:pt x="9481886" y="414363"/>
                  <a:pt x="9491911" y="411021"/>
                </a:cubicBezTo>
                <a:cubicBezTo>
                  <a:pt x="9493582" y="411021"/>
                  <a:pt x="9496924" y="411021"/>
                  <a:pt x="9501936" y="409350"/>
                </a:cubicBezTo>
                <a:cubicBezTo>
                  <a:pt x="9503607" y="411021"/>
                  <a:pt x="9506948" y="414363"/>
                  <a:pt x="9508619" y="419375"/>
                </a:cubicBezTo>
                <a:cubicBezTo>
                  <a:pt x="9513632" y="412692"/>
                  <a:pt x="9513632" y="419375"/>
                  <a:pt x="9515302" y="421046"/>
                </a:cubicBezTo>
                <a:cubicBezTo>
                  <a:pt x="9508619" y="419375"/>
                  <a:pt x="9503607" y="427729"/>
                  <a:pt x="9495252" y="422717"/>
                </a:cubicBezTo>
                <a:cubicBezTo>
                  <a:pt x="9495252" y="422717"/>
                  <a:pt x="9495252" y="424387"/>
                  <a:pt x="9495252" y="427729"/>
                </a:cubicBezTo>
                <a:cubicBezTo>
                  <a:pt x="9500265" y="427729"/>
                  <a:pt x="9501936" y="429400"/>
                  <a:pt x="9505278" y="427729"/>
                </a:cubicBezTo>
                <a:cubicBezTo>
                  <a:pt x="9510290" y="426058"/>
                  <a:pt x="9511961" y="426058"/>
                  <a:pt x="9511961" y="432742"/>
                </a:cubicBezTo>
                <a:cubicBezTo>
                  <a:pt x="9511961" y="432742"/>
                  <a:pt x="9511961" y="434412"/>
                  <a:pt x="9511961" y="437754"/>
                </a:cubicBezTo>
                <a:cubicBezTo>
                  <a:pt x="9513632" y="436083"/>
                  <a:pt x="9516973" y="436083"/>
                  <a:pt x="9516973" y="432742"/>
                </a:cubicBezTo>
                <a:cubicBezTo>
                  <a:pt x="9518644" y="431071"/>
                  <a:pt x="9521986" y="427729"/>
                  <a:pt x="9523657" y="426058"/>
                </a:cubicBezTo>
                <a:cubicBezTo>
                  <a:pt x="9525327" y="424387"/>
                  <a:pt x="9528669" y="421046"/>
                  <a:pt x="9523657" y="419375"/>
                </a:cubicBezTo>
                <a:cubicBezTo>
                  <a:pt x="9528669" y="412692"/>
                  <a:pt x="9535352" y="414363"/>
                  <a:pt x="9540365" y="414363"/>
                </a:cubicBezTo>
                <a:cubicBezTo>
                  <a:pt x="9545377" y="412692"/>
                  <a:pt x="9550389" y="414363"/>
                  <a:pt x="9550389" y="419375"/>
                </a:cubicBezTo>
                <a:cubicBezTo>
                  <a:pt x="9550389" y="421046"/>
                  <a:pt x="9548719" y="424387"/>
                  <a:pt x="9548719" y="429400"/>
                </a:cubicBezTo>
                <a:cubicBezTo>
                  <a:pt x="9555402" y="429400"/>
                  <a:pt x="9563757" y="422717"/>
                  <a:pt x="9568769" y="431071"/>
                </a:cubicBezTo>
                <a:cubicBezTo>
                  <a:pt x="9568769" y="436083"/>
                  <a:pt x="9568769" y="441096"/>
                  <a:pt x="9567097" y="447779"/>
                </a:cubicBezTo>
                <a:cubicBezTo>
                  <a:pt x="9577123" y="447779"/>
                  <a:pt x="9588819" y="442766"/>
                  <a:pt x="9593831" y="459475"/>
                </a:cubicBezTo>
                <a:cubicBezTo>
                  <a:pt x="9592160" y="461145"/>
                  <a:pt x="9588819" y="464487"/>
                  <a:pt x="9583806" y="469500"/>
                </a:cubicBezTo>
                <a:cubicBezTo>
                  <a:pt x="9593831" y="471170"/>
                  <a:pt x="9598843" y="474512"/>
                  <a:pt x="9605527" y="476183"/>
                </a:cubicBezTo>
                <a:cubicBezTo>
                  <a:pt x="9598843" y="481195"/>
                  <a:pt x="9598843" y="481195"/>
                  <a:pt x="9585477" y="481195"/>
                </a:cubicBezTo>
                <a:cubicBezTo>
                  <a:pt x="9590489" y="481195"/>
                  <a:pt x="9590489" y="482866"/>
                  <a:pt x="9592160" y="482866"/>
                </a:cubicBezTo>
                <a:cubicBezTo>
                  <a:pt x="9593831" y="484537"/>
                  <a:pt x="9597173" y="484537"/>
                  <a:pt x="9598843" y="487879"/>
                </a:cubicBezTo>
                <a:cubicBezTo>
                  <a:pt x="9598843" y="489549"/>
                  <a:pt x="9597173" y="492891"/>
                  <a:pt x="9597173" y="494562"/>
                </a:cubicBezTo>
                <a:cubicBezTo>
                  <a:pt x="9603856" y="494562"/>
                  <a:pt x="9608868" y="494562"/>
                  <a:pt x="9617222" y="492891"/>
                </a:cubicBezTo>
                <a:cubicBezTo>
                  <a:pt x="9615551" y="497903"/>
                  <a:pt x="9615551" y="499574"/>
                  <a:pt x="9612210" y="504587"/>
                </a:cubicBezTo>
                <a:cubicBezTo>
                  <a:pt x="9613881" y="504587"/>
                  <a:pt x="9617222" y="506258"/>
                  <a:pt x="9617222" y="506258"/>
                </a:cubicBezTo>
                <a:cubicBezTo>
                  <a:pt x="9622235" y="501245"/>
                  <a:pt x="9627247" y="506258"/>
                  <a:pt x="9632260" y="504587"/>
                </a:cubicBezTo>
                <a:cubicBezTo>
                  <a:pt x="9633930" y="509599"/>
                  <a:pt x="9638943" y="511270"/>
                  <a:pt x="9642284" y="516282"/>
                </a:cubicBezTo>
                <a:cubicBezTo>
                  <a:pt x="9640614" y="517953"/>
                  <a:pt x="9637272" y="522966"/>
                  <a:pt x="9635602" y="522966"/>
                </a:cubicBezTo>
                <a:cubicBezTo>
                  <a:pt x="9625576" y="524637"/>
                  <a:pt x="9623906" y="532991"/>
                  <a:pt x="9623906" y="543016"/>
                </a:cubicBezTo>
                <a:cubicBezTo>
                  <a:pt x="9623906" y="543016"/>
                  <a:pt x="9623906" y="544686"/>
                  <a:pt x="9623906" y="548028"/>
                </a:cubicBezTo>
                <a:cubicBezTo>
                  <a:pt x="9628918" y="553040"/>
                  <a:pt x="9633930" y="549699"/>
                  <a:pt x="9638943" y="553040"/>
                </a:cubicBezTo>
                <a:cubicBezTo>
                  <a:pt x="9640614" y="554711"/>
                  <a:pt x="9648968" y="553040"/>
                  <a:pt x="9650638" y="551370"/>
                </a:cubicBezTo>
                <a:cubicBezTo>
                  <a:pt x="9652310" y="549699"/>
                  <a:pt x="9657322" y="553040"/>
                  <a:pt x="9660664" y="551370"/>
                </a:cubicBezTo>
                <a:cubicBezTo>
                  <a:pt x="9665676" y="549699"/>
                  <a:pt x="9667346" y="551370"/>
                  <a:pt x="9672360" y="549699"/>
                </a:cubicBezTo>
                <a:cubicBezTo>
                  <a:pt x="9670688" y="556382"/>
                  <a:pt x="9667346" y="559724"/>
                  <a:pt x="9665676" y="564736"/>
                </a:cubicBezTo>
                <a:cubicBezTo>
                  <a:pt x="9664006" y="569749"/>
                  <a:pt x="9660664" y="574761"/>
                  <a:pt x="9667346" y="574761"/>
                </a:cubicBezTo>
                <a:cubicBezTo>
                  <a:pt x="9669018" y="574761"/>
                  <a:pt x="9669018" y="576432"/>
                  <a:pt x="9669018" y="579773"/>
                </a:cubicBezTo>
                <a:cubicBezTo>
                  <a:pt x="9669018" y="584786"/>
                  <a:pt x="9669018" y="586457"/>
                  <a:pt x="9669018" y="591469"/>
                </a:cubicBezTo>
                <a:cubicBezTo>
                  <a:pt x="9662334" y="593140"/>
                  <a:pt x="9653980" y="598152"/>
                  <a:pt x="9648968" y="606507"/>
                </a:cubicBezTo>
                <a:cubicBezTo>
                  <a:pt x="9650638" y="606507"/>
                  <a:pt x="9655652" y="606507"/>
                  <a:pt x="9658992" y="606507"/>
                </a:cubicBezTo>
                <a:cubicBezTo>
                  <a:pt x="9658992" y="606507"/>
                  <a:pt x="9660664" y="608177"/>
                  <a:pt x="9660664" y="611519"/>
                </a:cubicBezTo>
                <a:cubicBezTo>
                  <a:pt x="9662334" y="611519"/>
                  <a:pt x="9667346" y="609848"/>
                  <a:pt x="9670688" y="609848"/>
                </a:cubicBezTo>
                <a:cubicBezTo>
                  <a:pt x="9670688" y="609848"/>
                  <a:pt x="9672360" y="609848"/>
                  <a:pt x="9675700" y="609848"/>
                </a:cubicBezTo>
                <a:cubicBezTo>
                  <a:pt x="9675700" y="611519"/>
                  <a:pt x="9675700" y="614861"/>
                  <a:pt x="9675700" y="616531"/>
                </a:cubicBezTo>
                <a:cubicBezTo>
                  <a:pt x="9670688" y="621544"/>
                  <a:pt x="9665676" y="623215"/>
                  <a:pt x="9660664" y="626556"/>
                </a:cubicBezTo>
                <a:cubicBezTo>
                  <a:pt x="9662334" y="626556"/>
                  <a:pt x="9662334" y="628227"/>
                  <a:pt x="9662334" y="628227"/>
                </a:cubicBezTo>
                <a:cubicBezTo>
                  <a:pt x="9664006" y="629898"/>
                  <a:pt x="9664006" y="634910"/>
                  <a:pt x="9664006" y="638252"/>
                </a:cubicBezTo>
                <a:cubicBezTo>
                  <a:pt x="9658992" y="639923"/>
                  <a:pt x="9657322" y="643265"/>
                  <a:pt x="9653980" y="644935"/>
                </a:cubicBezTo>
                <a:cubicBezTo>
                  <a:pt x="9655652" y="646606"/>
                  <a:pt x="9655652" y="649948"/>
                  <a:pt x="9655652" y="649948"/>
                </a:cubicBezTo>
                <a:cubicBezTo>
                  <a:pt x="9662334" y="649948"/>
                  <a:pt x="9667346" y="654960"/>
                  <a:pt x="9675700" y="654960"/>
                </a:cubicBezTo>
                <a:cubicBezTo>
                  <a:pt x="9680714" y="654960"/>
                  <a:pt x="9685726" y="659973"/>
                  <a:pt x="9685726" y="666656"/>
                </a:cubicBezTo>
                <a:cubicBezTo>
                  <a:pt x="9674030" y="668327"/>
                  <a:pt x="9664006" y="668327"/>
                  <a:pt x="9653980" y="676681"/>
                </a:cubicBezTo>
                <a:cubicBezTo>
                  <a:pt x="9653980" y="675010"/>
                  <a:pt x="9658992" y="676681"/>
                  <a:pt x="9664006" y="671668"/>
                </a:cubicBezTo>
                <a:close/>
              </a:path>
            </a:pathLst>
          </a:custGeom>
          <a:solidFill>
            <a:schemeClr val="bg1"/>
          </a:solidFill>
          <a:ln w="16700" cap="flat">
            <a:solidFill>
              <a:schemeClr val="accent6">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6E8AF2-B1A7-753D-4455-2313C839458B}"/>
                  </a:ext>
                </a:extLst>
              </p:cNvPr>
              <p:cNvSpPr txBox="1"/>
              <p:nvPr/>
            </p:nvSpPr>
            <p:spPr>
              <a:xfrm>
                <a:off x="2890800" y="2194557"/>
                <a:ext cx="12376896" cy="7095597"/>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𝐵𝐸𝐺</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𝐺</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56E8AF2-B1A7-753D-4455-2313C839458B}"/>
                  </a:ext>
                </a:extLst>
              </p:cNvPr>
              <p:cNvSpPr txBox="1">
                <a:spLocks noRot="1" noChangeAspect="1" noMove="1" noResize="1" noEditPoints="1" noAdjustHandles="1" noChangeArrowheads="1" noChangeShapeType="1" noTextEdit="1"/>
              </p:cNvSpPr>
              <p:nvPr/>
            </p:nvSpPr>
            <p:spPr>
              <a:xfrm>
                <a:off x="2890800" y="2194557"/>
                <a:ext cx="12376896" cy="7095597"/>
              </a:xfrm>
              <a:prstGeom prst="rect">
                <a:avLst/>
              </a:prstGeom>
              <a:blipFill>
                <a:blip r:embed="rId9"/>
                <a:stretch>
                  <a:fillRect l="-1723" r="-1723" b="-2491"/>
                </a:stretch>
              </a:blipFill>
            </p:spPr>
            <p:txBody>
              <a:bodyPr/>
              <a:lstStyle/>
              <a:p>
                <a:r>
                  <a:rPr lang="en-US">
                    <a:noFill/>
                  </a:rPr>
                  <a:t> </a:t>
                </a:r>
              </a:p>
            </p:txBody>
          </p:sp>
        </mc:Fallback>
      </mc:AlternateContent>
    </p:spTree>
    <p:extLst>
      <p:ext uri="{BB962C8B-B14F-4D97-AF65-F5344CB8AC3E}">
        <p14:creationId xmlns:p14="http://schemas.microsoft.com/office/powerpoint/2010/main" val="37875698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366962" y="2014537"/>
            <a:ext cx="13554075" cy="6257925"/>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2621344" y="2100263"/>
            <a:ext cx="13089922" cy="5951974"/>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FE8F2E-3C84-B581-6113-7E8D25C9CAF3}"/>
                  </a:ext>
                </a:extLst>
              </p:cNvPr>
              <p:cNvSpPr txBox="1"/>
              <p:nvPr/>
            </p:nvSpPr>
            <p:spPr>
              <a:xfrm>
                <a:off x="3962400" y="3634941"/>
                <a:ext cx="10957371" cy="2762936"/>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ea typeface="Calibri" panose="020F0502020204030204" pitchFamily="34" charset="0"/>
                    <a:cs typeface="Times New Roman" panose="02020603050405020304" pitchFamily="18" charset="0"/>
                  </a:rPr>
                  <a:t>Từ các kết quả trên, ta sắp xếp các đoạn thẳng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ea typeface="Calibri" panose="020F0502020204030204" pitchFamily="34" charset="0"/>
                    <a:cs typeface="Times New Roman" panose="02020603050405020304" pitchFamily="18" charset="0"/>
                  </a:rPr>
                  <a:t> theo thứ tự độ dài tăng dần như sau: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ea typeface="Calibri" panose="020F050202020403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EBFE8F2E-3C84-B581-6113-7E8D25C9CAF3}"/>
                  </a:ext>
                </a:extLst>
              </p:cNvPr>
              <p:cNvSpPr txBox="1">
                <a:spLocks noRot="1" noChangeAspect="1" noMove="1" noResize="1" noEditPoints="1" noAdjustHandles="1" noChangeArrowheads="1" noChangeShapeType="1" noTextEdit="1"/>
              </p:cNvSpPr>
              <p:nvPr/>
            </p:nvSpPr>
            <p:spPr>
              <a:xfrm>
                <a:off x="3962400" y="3634941"/>
                <a:ext cx="10957371" cy="2762936"/>
              </a:xfrm>
              <a:prstGeom prst="rect">
                <a:avLst/>
              </a:prstGeom>
              <a:blipFill>
                <a:blip r:embed="rId8"/>
                <a:stretch>
                  <a:fillRect l="-1948" r="-1948" b="-8590"/>
                </a:stretch>
              </a:blipFill>
            </p:spPr>
            <p:txBody>
              <a:bodyPr/>
              <a:lstStyle/>
              <a:p>
                <a:r>
                  <a:rPr lang="en-US">
                    <a:noFill/>
                  </a:rPr>
                  <a:t> </a:t>
                </a:r>
              </a:p>
            </p:txBody>
          </p:sp>
        </mc:Fallback>
      </mc:AlternateContent>
    </p:spTree>
    <p:extLst>
      <p:ext uri="{BB962C8B-B14F-4D97-AF65-F5344CB8AC3E}">
        <p14:creationId xmlns:p14="http://schemas.microsoft.com/office/powerpoint/2010/main" val="3814723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6455325" y="631930"/>
            <a:ext cx="10368416" cy="3240130"/>
          </a:xfrm>
          <a:prstGeom prst="rect">
            <a:avLst/>
          </a:prstGeom>
        </p:spPr>
      </p:pic>
      <p:grpSp>
        <p:nvGrpSpPr>
          <p:cNvPr id="22" name="Nhóm 21">
            <a:extLst>
              <a:ext uri="{FF2B5EF4-FFF2-40B4-BE49-F238E27FC236}">
                <a16:creationId xmlns:a16="http://schemas.microsoft.com/office/drawing/2014/main" id="{659FEC84-44FC-2800-9681-F4FB92888358}"/>
              </a:ext>
            </a:extLst>
          </p:cNvPr>
          <p:cNvGrpSpPr/>
          <p:nvPr/>
        </p:nvGrpSpPr>
        <p:grpSpPr>
          <a:xfrm>
            <a:off x="10041738" y="4730260"/>
            <a:ext cx="7075846" cy="5071874"/>
            <a:chOff x="10239745" y="4747822"/>
            <a:chExt cx="6667440" cy="5071874"/>
          </a:xfrm>
        </p:grpSpPr>
        <p:grpSp>
          <p:nvGrpSpPr>
            <p:cNvPr id="5" name="Group 5"/>
            <p:cNvGrpSpPr/>
            <p:nvPr/>
          </p:nvGrpSpPr>
          <p:grpSpPr>
            <a:xfrm>
              <a:off x="10239745" y="4747822"/>
              <a:ext cx="6667440" cy="5071874"/>
              <a:chOff x="0" y="0"/>
              <a:chExt cx="11841246" cy="4631014"/>
            </a:xfrm>
          </p:grpSpPr>
          <p:sp>
            <p:nvSpPr>
              <p:cNvPr id="6" name="Freeform 6"/>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7" name="Group 7"/>
            <p:cNvGrpSpPr/>
            <p:nvPr/>
          </p:nvGrpSpPr>
          <p:grpSpPr>
            <a:xfrm>
              <a:off x="10325522" y="5954623"/>
              <a:ext cx="6498219" cy="3764303"/>
              <a:chOff x="0" y="0"/>
              <a:chExt cx="11737409" cy="3110306"/>
            </a:xfrm>
          </p:grpSpPr>
          <p:sp>
            <p:nvSpPr>
              <p:cNvPr id="8" name="Freeform 8"/>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21" name="Nhóm 20">
            <a:extLst>
              <a:ext uri="{FF2B5EF4-FFF2-40B4-BE49-F238E27FC236}">
                <a16:creationId xmlns:a16="http://schemas.microsoft.com/office/drawing/2014/main" id="{F6FBE981-C5EE-D2E3-7304-5894D2D19612}"/>
              </a:ext>
            </a:extLst>
          </p:cNvPr>
          <p:cNvGrpSpPr/>
          <p:nvPr/>
        </p:nvGrpSpPr>
        <p:grpSpPr>
          <a:xfrm>
            <a:off x="1074756" y="4751507"/>
            <a:ext cx="7073330" cy="5071875"/>
            <a:chOff x="1384870" y="5676900"/>
            <a:chExt cx="6802072" cy="4233675"/>
          </a:xfrm>
        </p:grpSpPr>
        <p:grpSp>
          <p:nvGrpSpPr>
            <p:cNvPr id="13" name="Group 13"/>
            <p:cNvGrpSpPr/>
            <p:nvPr/>
          </p:nvGrpSpPr>
          <p:grpSpPr>
            <a:xfrm>
              <a:off x="1384870" y="5676900"/>
              <a:ext cx="6802072" cy="42336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1468419" y="6681183"/>
              <a:ext cx="6498219" cy="3142199"/>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0" name="Hộp Văn bản 19">
            <a:extLst>
              <a:ext uri="{FF2B5EF4-FFF2-40B4-BE49-F238E27FC236}">
                <a16:creationId xmlns:a16="http://schemas.microsoft.com/office/drawing/2014/main" id="{9702E638-ADE9-CF6F-06C1-0AA39D5CF686}"/>
              </a:ext>
            </a:extLst>
          </p:cNvPr>
          <p:cNvSpPr txBox="1"/>
          <p:nvPr/>
        </p:nvSpPr>
        <p:spPr>
          <a:xfrm>
            <a:off x="7438576" y="1697997"/>
            <a:ext cx="8382000" cy="1107996"/>
          </a:xfrm>
          <a:prstGeom prst="rect">
            <a:avLst/>
          </a:prstGeom>
          <a:noFill/>
        </p:spPr>
        <p:txBody>
          <a:bodyPr wrap="square" rtlCol="0">
            <a:spAutoFit/>
          </a:bodyPr>
          <a:lstStyle/>
          <a:p>
            <a:pPr algn="ctr"/>
            <a:r>
              <a:rPr lang="en-US" sz="6600" b="1" dirty="0">
                <a:solidFill>
                  <a:srgbClr val="FB796A"/>
                </a:solidFill>
                <a:latin typeface="Arial" panose="020B0604020202020204" pitchFamily="34" charset="0"/>
                <a:cs typeface="Arial" panose="020B0604020202020204" pitchFamily="34" charset="0"/>
              </a:rPr>
              <a:t>NỘI DUNG BÀI HỌC</a:t>
            </a:r>
          </a:p>
        </p:txBody>
      </p:sp>
      <p:sp>
        <p:nvSpPr>
          <p:cNvPr id="23" name="Hộp Văn bản 22">
            <a:extLst>
              <a:ext uri="{FF2B5EF4-FFF2-40B4-BE49-F238E27FC236}">
                <a16:creationId xmlns:a16="http://schemas.microsoft.com/office/drawing/2014/main" id="{C12BED2F-41C4-E3D9-F2C6-DBDD503F6D00}"/>
              </a:ext>
            </a:extLst>
          </p:cNvPr>
          <p:cNvSpPr txBox="1"/>
          <p:nvPr/>
        </p:nvSpPr>
        <p:spPr>
          <a:xfrm>
            <a:off x="3593069" y="4975208"/>
            <a:ext cx="2034186"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4" name="Hộp Văn bản 23">
            <a:extLst>
              <a:ext uri="{FF2B5EF4-FFF2-40B4-BE49-F238E27FC236}">
                <a16:creationId xmlns:a16="http://schemas.microsoft.com/office/drawing/2014/main" id="{A2ABAFDA-9824-9D3D-5A98-9C2B142CC242}"/>
              </a:ext>
            </a:extLst>
          </p:cNvPr>
          <p:cNvSpPr txBox="1"/>
          <p:nvPr/>
        </p:nvSpPr>
        <p:spPr>
          <a:xfrm>
            <a:off x="12562568" y="5031292"/>
            <a:ext cx="2034186"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5" name="Hộp Văn bản 24">
            <a:extLst>
              <a:ext uri="{FF2B5EF4-FFF2-40B4-BE49-F238E27FC236}">
                <a16:creationId xmlns:a16="http://schemas.microsoft.com/office/drawing/2014/main" id="{B5DDDE7E-2DB0-038B-81BF-29C38573E3D5}"/>
              </a:ext>
            </a:extLst>
          </p:cNvPr>
          <p:cNvSpPr txBox="1"/>
          <p:nvPr/>
        </p:nvSpPr>
        <p:spPr>
          <a:xfrm>
            <a:off x="1534738" y="6137393"/>
            <a:ext cx="6008731" cy="3279424"/>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Quan </a:t>
            </a:r>
            <a:r>
              <a:rPr lang="en-US" sz="4800" dirty="0" err="1">
                <a:latin typeface="Arial" panose="020B0604020202020204" pitchFamily="34" charset="0"/>
                <a:cs typeface="Arial" panose="020B0604020202020204" pitchFamily="34" charset="0"/>
              </a:rPr>
              <a:t>hệ</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giữa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đối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một</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endParaRPr lang="en-US" sz="48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2972DA14-08FE-1D45-ADBA-13DFE821F899}"/>
              </a:ext>
            </a:extLst>
          </p:cNvPr>
          <p:cNvSpPr txBox="1"/>
          <p:nvPr/>
        </p:nvSpPr>
        <p:spPr>
          <a:xfrm>
            <a:off x="11508195" y="6658769"/>
            <a:ext cx="4140778" cy="2171428"/>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Bất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đẳng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thức</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71550" y="2422730"/>
            <a:ext cx="16344900" cy="7434233"/>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7" name="Group 17"/>
          <p:cNvGrpSpPr/>
          <p:nvPr/>
        </p:nvGrpSpPr>
        <p:grpSpPr>
          <a:xfrm>
            <a:off x="1054697" y="2733829"/>
            <a:ext cx="16033153" cy="7035941"/>
            <a:chOff x="0" y="0"/>
            <a:chExt cx="8597719" cy="8267039"/>
          </a:xfrm>
        </p:grpSpPr>
        <p:sp>
          <p:nvSpPr>
            <p:cNvPr id="18" name="Freeform 18"/>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103" y="189019"/>
            <a:ext cx="7587830" cy="2133600"/>
          </a:xfrm>
          <a:prstGeom prst="rect">
            <a:avLst/>
          </a:prstGeom>
        </p:spPr>
      </p:pic>
      <p:sp>
        <p:nvSpPr>
          <p:cNvPr id="6" name="Hộp Văn bản 5">
            <a:extLst>
              <a:ext uri="{FF2B5EF4-FFF2-40B4-BE49-F238E27FC236}">
                <a16:creationId xmlns:a16="http://schemas.microsoft.com/office/drawing/2014/main" id="{281FAE36-C829-06E4-2C91-F21E3E58FE31}"/>
              </a:ext>
            </a:extLst>
          </p:cNvPr>
          <p:cNvSpPr txBox="1"/>
          <p:nvPr/>
        </p:nvSpPr>
        <p:spPr>
          <a:xfrm>
            <a:off x="232108" y="581374"/>
            <a:ext cx="7391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37D096A-B11C-6CF8-CDAF-DCE76A97EF3B}"/>
                  </a:ext>
                </a:extLst>
              </p:cNvPr>
              <p:cNvSpPr txBox="1"/>
              <p:nvPr/>
            </p:nvSpPr>
            <p:spPr>
              <a:xfrm>
                <a:off x="1396757" y="3924300"/>
                <a:ext cx="15486617" cy="5045164"/>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2 (SGK – tr.76)</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buýt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Lê </a:t>
                </a:r>
                <a:r>
                  <a:rPr lang="en-US" sz="4400" dirty="0" err="1">
                    <a:latin typeface="Arial" panose="020B0604020202020204" pitchFamily="34" charset="0"/>
                    <a:cs typeface="Arial" panose="020B0604020202020204" pitchFamily="34" charset="0"/>
                  </a:rPr>
                  <a:t>Quý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dừng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𝑁</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hoặc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𝑇</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22).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xuống</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dừng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hơn</a:t>
                </a:r>
                <a:r>
                  <a:rPr lang="en-US" sz="4400" dirty="0">
                    <a:latin typeface="Arial" panose="020B0604020202020204" pitchFamily="34" charset="0"/>
                    <a:cs typeface="Arial" panose="020B0604020202020204" pitchFamily="34" charset="0"/>
                  </a:rPr>
                  <a:t>?</a:t>
                </a:r>
              </a:p>
            </p:txBody>
          </p:sp>
        </mc:Choice>
        <mc:Fallback xmlns="">
          <p:sp>
            <p:nvSpPr>
              <p:cNvPr id="7" name="Hộp Văn bản 6">
                <a:extLst>
                  <a:ext uri="{FF2B5EF4-FFF2-40B4-BE49-F238E27FC236}">
                    <a16:creationId xmlns:a16="http://schemas.microsoft.com/office/drawing/2014/main" id="{937D096A-B11C-6CF8-CDAF-DCE76A97EF3B}"/>
                  </a:ext>
                </a:extLst>
              </p:cNvPr>
              <p:cNvSpPr txBox="1">
                <a:spLocks noRot="1" noChangeAspect="1" noMove="1" noResize="1" noEditPoints="1" noAdjustHandles="1" noChangeArrowheads="1" noChangeShapeType="1" noTextEdit="1"/>
              </p:cNvSpPr>
              <p:nvPr/>
            </p:nvSpPr>
            <p:spPr>
              <a:xfrm>
                <a:off x="1396757" y="3924300"/>
                <a:ext cx="15486617" cy="5045164"/>
              </a:xfrm>
              <a:prstGeom prst="rect">
                <a:avLst/>
              </a:prstGeom>
              <a:blipFill>
                <a:blip r:embed="rId10"/>
                <a:stretch>
                  <a:fillRect l="-1574" r="-1574" b="-4837"/>
                </a:stretch>
              </a:blipFill>
            </p:spPr>
            <p:txBody>
              <a:bodyPr/>
              <a:lstStyle/>
              <a:p>
                <a:r>
                  <a:rPr lang="en-US">
                    <a:noFill/>
                  </a:rPr>
                  <a:t> </a:t>
                </a:r>
              </a:p>
            </p:txBody>
          </p:sp>
        </mc:Fallback>
      </mc:AlternateContent>
    </p:spTree>
    <p:extLst>
      <p:ext uri="{BB962C8B-B14F-4D97-AF65-F5344CB8AC3E}">
        <p14:creationId xmlns:p14="http://schemas.microsoft.com/office/powerpoint/2010/main" val="11563093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216062" y="1224631"/>
            <a:ext cx="8249012" cy="8577075"/>
            <a:chOff x="0" y="0"/>
            <a:chExt cx="11841246" cy="4631014"/>
          </a:xfrm>
        </p:grpSpPr>
        <p:sp>
          <p:nvSpPr>
            <p:cNvPr id="6" name="Freeform 6"/>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7" name="Group 7"/>
          <p:cNvGrpSpPr/>
          <p:nvPr/>
        </p:nvGrpSpPr>
        <p:grpSpPr>
          <a:xfrm>
            <a:off x="9319274" y="2554168"/>
            <a:ext cx="8039651" cy="7194482"/>
            <a:chOff x="0" y="0"/>
            <a:chExt cx="11737409" cy="3110306"/>
          </a:xfrm>
        </p:grpSpPr>
        <p:sp>
          <p:nvSpPr>
            <p:cNvPr id="8" name="Freeform 8"/>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609600" y="2019300"/>
            <a:ext cx="7924800" cy="78912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712827" y="3009901"/>
            <a:ext cx="7723666" cy="6813482"/>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4" name="Bong bóng Lời nói: Hình bầu dục 3">
            <a:extLst>
              <a:ext uri="{FF2B5EF4-FFF2-40B4-BE49-F238E27FC236}">
                <a16:creationId xmlns:a16="http://schemas.microsoft.com/office/drawing/2014/main" id="{B59C6ED8-37D0-4D87-4F84-E219578AA053}"/>
              </a:ext>
            </a:extLst>
          </p:cNvPr>
          <p:cNvSpPr/>
          <p:nvPr/>
        </p:nvSpPr>
        <p:spPr>
          <a:xfrm>
            <a:off x="7004396" y="381187"/>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FA1F0EF-4ACC-0067-25F5-A5535657EAF9}"/>
              </a:ext>
            </a:extLst>
          </p:cNvPr>
          <p:cNvPicPr>
            <a:picLocks noChangeAspect="1"/>
          </p:cNvPicPr>
          <p:nvPr/>
        </p:nvPicPr>
        <p:blipFill rotWithShape="1">
          <a:blip r:embed="rId2">
            <a:extLst>
              <a:ext uri="{28A0092B-C50C-407E-A947-70E740481C1C}">
                <a14:useLocalDpi xmlns:a14="http://schemas.microsoft.com/office/drawing/2010/main" val="0"/>
              </a:ext>
            </a:extLst>
          </a:blip>
          <a:srcRect l="65892" t="4549" r="2461" b="8337"/>
          <a:stretch/>
        </p:blipFill>
        <p:spPr>
          <a:xfrm>
            <a:off x="1081688" y="4192874"/>
            <a:ext cx="7123954" cy="444753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5987927-AD7A-78A0-406C-5FDFBAD85C5B}"/>
                  </a:ext>
                </a:extLst>
              </p:cNvPr>
              <p:cNvSpPr txBox="1"/>
              <p:nvPr/>
            </p:nvSpPr>
            <p:spPr>
              <a:xfrm>
                <a:off x="9686044" y="3346474"/>
                <a:ext cx="7303223" cy="5609869"/>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Vì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0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 5</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0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𝑇𝑃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𝑇𝑁</m:t>
                    </m:r>
                  </m:oMath>
                </a14:m>
                <a:r>
                  <a:rPr lang="vi-VN" sz="4000" dirty="0">
                    <a:solidFill>
                      <a:srgbClr val="000000"/>
                    </a:solidFill>
                    <a:effectLst/>
                    <a:ea typeface="Calibri" panose="020F0502020204030204" pitchFamily="34" charset="0"/>
                    <a:cs typeface="Times New Roman" panose="02020603050405020304" pitchFamily="18" charset="0"/>
                  </a:rPr>
                  <a:t> (góc đối diện với cạnh lớn hơn thì lớn hơn)</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Vậy bạn Hoa nên xuống ở điểm dừng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vi-VN" sz="4000" dirty="0">
                    <a:solidFill>
                      <a:srgbClr val="000000"/>
                    </a:solidFill>
                    <a:effectLst/>
                    <a:ea typeface="Calibri" panose="020F0502020204030204" pitchFamily="34" charset="0"/>
                    <a:cs typeface="Times New Roman" panose="02020603050405020304" pitchFamily="18" charset="0"/>
                  </a:rPr>
                  <a:t> để quãng đường đi bộ đến trường ngắn hơn.</a:t>
                </a:r>
                <a:endParaRPr lang="en-US" sz="4000" dirty="0">
                  <a:effectLs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5987927-AD7A-78A0-406C-5FDFBAD85C5B}"/>
                  </a:ext>
                </a:extLst>
              </p:cNvPr>
              <p:cNvSpPr txBox="1">
                <a:spLocks noRot="1" noChangeAspect="1" noMove="1" noResize="1" noEditPoints="1" noAdjustHandles="1" noChangeArrowheads="1" noChangeShapeType="1" noTextEdit="1"/>
              </p:cNvSpPr>
              <p:nvPr/>
            </p:nvSpPr>
            <p:spPr>
              <a:xfrm>
                <a:off x="9686044" y="3346474"/>
                <a:ext cx="7303223" cy="5609869"/>
              </a:xfrm>
              <a:prstGeom prst="rect">
                <a:avLst/>
              </a:prstGeom>
              <a:blipFill>
                <a:blip r:embed="rId7"/>
                <a:stretch>
                  <a:fillRect l="-3005" r="-2922" b="-3478"/>
                </a:stretch>
              </a:blipFill>
            </p:spPr>
            <p:txBody>
              <a:bodyPr/>
              <a:lstStyle/>
              <a:p>
                <a:r>
                  <a:rPr lang="en-US">
                    <a:noFill/>
                  </a:rPr>
                  <a:t> </a:t>
                </a:r>
              </a:p>
            </p:txBody>
          </p:sp>
        </mc:Fallback>
      </mc:AlternateContent>
    </p:spTree>
    <p:extLst>
      <p:ext uri="{BB962C8B-B14F-4D97-AF65-F5344CB8AC3E}">
        <p14:creationId xmlns:p14="http://schemas.microsoft.com/office/powerpoint/2010/main" val="1210858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strips(downLeft)">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strips(downLeft)">
                                      <p:cBhvr>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99352" y="1081301"/>
            <a:ext cx="14744700" cy="822960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28713" y="6497000"/>
            <a:ext cx="2030327" cy="3190514"/>
          </a:xfrm>
          <a:prstGeom prst="rect">
            <a:avLst/>
          </a:prstGeom>
        </p:spPr>
      </p:pic>
      <p:sp>
        <p:nvSpPr>
          <p:cNvPr id="9" name="Hộp Văn bản 8">
            <a:extLst>
              <a:ext uri="{FF2B5EF4-FFF2-40B4-BE49-F238E27FC236}">
                <a16:creationId xmlns:a16="http://schemas.microsoft.com/office/drawing/2014/main" id="{06F95FF6-063F-F9C2-4C8E-712E9C0EA219}"/>
              </a:ext>
            </a:extLst>
          </p:cNvPr>
          <p:cNvSpPr txBox="1"/>
          <p:nvPr/>
        </p:nvSpPr>
        <p:spPr>
          <a:xfrm>
            <a:off x="4044814" y="1523248"/>
            <a:ext cx="12409710"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tr.76)</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01/10/2020, song 4G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100km.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song 4G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75km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20km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23). </a:t>
            </a:r>
            <a:r>
              <a:rPr lang="en-US" sz="4000" dirty="0" err="1">
                <a:latin typeface="Arial" panose="020B0604020202020204" pitchFamily="34" charset="0"/>
                <a:cs typeface="Arial" panose="020B0604020202020204" pitchFamily="34" charset="0"/>
              </a:rPr>
              <a:t>Sóng</a:t>
            </a:r>
            <a:r>
              <a:rPr lang="en-US" sz="4000" dirty="0">
                <a:latin typeface="Arial" panose="020B0604020202020204" pitchFamily="34" charset="0"/>
                <a:cs typeface="Arial" panose="020B0604020202020204" pitchFamily="34" charset="0"/>
              </a:rPr>
              <a:t> 4G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59810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3)">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09725" y="790575"/>
            <a:ext cx="15068550" cy="8705850"/>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1864106" y="876300"/>
            <a:ext cx="14552535" cy="8280219"/>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7" name="Bong bóng Lời nói: Hình bầu dục 6">
            <a:extLst>
              <a:ext uri="{FF2B5EF4-FFF2-40B4-BE49-F238E27FC236}">
                <a16:creationId xmlns:a16="http://schemas.microsoft.com/office/drawing/2014/main" id="{31705151-5838-B5D3-2014-9973366C3980}"/>
              </a:ext>
            </a:extLst>
          </p:cNvPr>
          <p:cNvSpPr/>
          <p:nvPr/>
        </p:nvSpPr>
        <p:spPr>
          <a:xfrm>
            <a:off x="7942754" y="326674"/>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6317CA-8169-4BCE-484C-6FB31DD06054}"/>
              </a:ext>
            </a:extLst>
          </p:cNvPr>
          <p:cNvPicPr>
            <a:picLocks noChangeAspect="1"/>
          </p:cNvPicPr>
          <p:nvPr/>
        </p:nvPicPr>
        <p:blipFill rotWithShape="1">
          <a:blip r:embed="rId2">
            <a:extLst>
              <a:ext uri="{28A0092B-C50C-407E-A947-70E740481C1C}">
                <a14:useLocalDpi xmlns:a14="http://schemas.microsoft.com/office/drawing/2010/main" val="0"/>
              </a:ext>
            </a:extLst>
          </a:blip>
          <a:srcRect l="70182" t="22658" r="3116" b="8429"/>
          <a:stretch/>
        </p:blipFill>
        <p:spPr>
          <a:xfrm>
            <a:off x="2173464" y="2544061"/>
            <a:ext cx="5769290" cy="524544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1B53E2-3B3F-989A-830C-84E152E52B2E}"/>
                  </a:ext>
                </a:extLst>
              </p:cNvPr>
              <p:cNvSpPr txBox="1"/>
              <p:nvPr/>
            </p:nvSpPr>
            <p:spPr>
              <a:xfrm>
                <a:off x="7775168" y="3193213"/>
                <a:ext cx="8412956" cy="3825471"/>
              </a:xfrm>
              <a:prstGeom prst="rect">
                <a:avLst/>
              </a:prstGeom>
              <a:noFill/>
            </p:spPr>
            <p:txBody>
              <a:bodyPr wrap="square">
                <a:spAutoFit/>
              </a:bodyPr>
              <a:lstStyle/>
              <a:p>
                <a:pPr marL="0" marR="0" algn="just">
                  <a:lnSpc>
                    <a:spcPct val="150000"/>
                  </a:lnSpc>
                  <a:spcBef>
                    <a:spcPts val="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Ta </a:t>
                </a:r>
                <a:r>
                  <a:rPr lang="en-US" sz="4000" dirty="0" err="1">
                    <a:solidFill>
                      <a:srgbClr val="000000"/>
                    </a:solidFill>
                    <a:effectLst/>
                    <a:latin typeface="Arial (Body)"/>
                    <a:ea typeface="Calibri" panose="020F0502020204030204" pitchFamily="34" charset="0"/>
                    <a:cs typeface="Times New Roman" panose="02020603050405020304" pitchFamily="18" charset="0"/>
                  </a:rPr>
                  <a:t>có</a:t>
                </a: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&lt;95</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4000" dirty="0">
                    <a:effectLst/>
                    <a:latin typeface="Arial (Body)"/>
                    <a:ea typeface="Calibri" panose="020F0502020204030204" pitchFamily="34" charset="0"/>
                    <a:cs typeface="Times New Roman" panose="02020603050405020304" pitchFamily="18" charset="0"/>
                  </a:rPr>
                  <a:t> </a:t>
                </a:r>
              </a:p>
              <a:p>
                <a:pPr algn="just">
                  <a:lnSpc>
                    <a:spcPct val="150000"/>
                  </a:lnSpc>
                </a:pPr>
                <a14:m>
                  <m:oMath xmlns:m="http://schemas.openxmlformats.org/officeDocument/2006/math">
                    <m:r>
                      <a:rPr lang="vi-VN"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dirty="0">
                    <a:solidFill>
                      <a:srgbClr val="000000"/>
                    </a:solidFill>
                    <a:effectLst/>
                    <a:latin typeface="Arial (Body)"/>
                    <a:ea typeface="Calibri" panose="020F0502020204030204" pitchFamily="34" charset="0"/>
                  </a:rPr>
                  <a:t> </a:t>
                </a:r>
                <a:r>
                  <a:rPr lang="vi-VN" sz="4000" dirty="0">
                    <a:solidFill>
                      <a:srgbClr val="000000"/>
                    </a:solidFill>
                    <a:effectLst/>
                    <a:latin typeface="Arial (Body)"/>
                    <a:ea typeface="Calibri" panose="020F0502020204030204" pitchFamily="34" charset="0"/>
                  </a:rPr>
                  <a:t>Sóng 4G của trạm phát sóng tại vị trí A có thể phủ đến đảo đó được.</a:t>
                </a:r>
                <a:endParaRPr lang="en-US" sz="4000" dirty="0">
                  <a:latin typeface="Arial (Body)"/>
                </a:endParaRPr>
              </a:p>
            </p:txBody>
          </p:sp>
        </mc:Choice>
        <mc:Fallback xmlns="">
          <p:sp>
            <p:nvSpPr>
              <p:cNvPr id="16" name="TextBox 15">
                <a:extLst>
                  <a:ext uri="{FF2B5EF4-FFF2-40B4-BE49-F238E27FC236}">
                    <a16:creationId xmlns:a16="http://schemas.microsoft.com/office/drawing/2014/main" id="{DC1B53E2-3B3F-989A-830C-84E152E52B2E}"/>
                  </a:ext>
                </a:extLst>
              </p:cNvPr>
              <p:cNvSpPr txBox="1">
                <a:spLocks noRot="1" noChangeAspect="1" noMove="1" noResize="1" noEditPoints="1" noAdjustHandles="1" noChangeArrowheads="1" noChangeShapeType="1" noTextEdit="1"/>
              </p:cNvSpPr>
              <p:nvPr/>
            </p:nvSpPr>
            <p:spPr>
              <a:xfrm>
                <a:off x="7775168" y="3193213"/>
                <a:ext cx="8412956" cy="3825471"/>
              </a:xfrm>
              <a:prstGeom prst="rect">
                <a:avLst/>
              </a:prstGeom>
              <a:blipFill>
                <a:blip r:embed="rId9"/>
                <a:stretch>
                  <a:fillRect l="-2534" r="-2534" b="-6061"/>
                </a:stretch>
              </a:blipFill>
            </p:spPr>
            <p:txBody>
              <a:bodyPr/>
              <a:lstStyle/>
              <a:p>
                <a:r>
                  <a:rPr lang="en-US">
                    <a:noFill/>
                  </a:rPr>
                  <a:t> </a:t>
                </a:r>
              </a:p>
            </p:txBody>
          </p:sp>
        </mc:Fallback>
      </mc:AlternateContent>
    </p:spTree>
    <p:extLst>
      <p:ext uri="{BB962C8B-B14F-4D97-AF65-F5344CB8AC3E}">
        <p14:creationId xmlns:p14="http://schemas.microsoft.com/office/powerpoint/2010/main" val="303761719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5" name="Rectangle 4">
            <a:extLst>
              <a:ext uri="{FF2B5EF4-FFF2-40B4-BE49-F238E27FC236}">
                <a16:creationId xmlns:a16="http://schemas.microsoft.com/office/drawing/2014/main" id="{2AE8F67B-0360-4E64-A353-BF62688823B3}"/>
              </a:ext>
            </a:extLst>
          </p:cNvPr>
          <p:cNvSpPr/>
          <p:nvPr/>
        </p:nvSpPr>
        <p:spPr>
          <a:xfrm>
            <a:off x="4215728" y="1291001"/>
            <a:ext cx="9856544" cy="1384995"/>
          </a:xfrm>
          <a:prstGeom prst="rect">
            <a:avLst/>
          </a:prstGeom>
          <a:noFill/>
        </p:spPr>
        <p:txBody>
          <a:bodyPr wrap="none" lIns="137160" tIns="68580" rIns="137160" bIns="68580">
            <a:spAutoFit/>
          </a:bodyPr>
          <a:lstStyle/>
          <a:p>
            <a:pPr algn="ctr" defTabSz="1371600">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VIỆT NAM VÔ ĐỊCH</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defTabSz="1371600">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10771849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600"/>
                  </a:spcAft>
                </a:pPr>
                <a:r>
                  <a:rPr lang="en-US" sz="3800" b="1" dirty="0" err="1">
                    <a:solidFill>
                      <a:schemeClr val="tx1"/>
                    </a:solidFill>
                    <a:effectLst/>
                    <a:latin typeface="Arial (Body)"/>
                    <a:ea typeface="Calibri" panose="020F0502020204030204" pitchFamily="34" charset="0"/>
                    <a:cs typeface="Times New Roman" panose="02020603050405020304" pitchFamily="18" charset="0"/>
                  </a:rPr>
                  <a:t>Câu</a:t>
                </a:r>
                <a:r>
                  <a:rPr lang="en-US" sz="3800" b="1" dirty="0">
                    <a:solidFill>
                      <a:schemeClr val="tx1"/>
                    </a:solidFill>
                    <a:effectLst/>
                    <a:latin typeface="Arial (Body)"/>
                    <a:ea typeface="Calibri" panose="020F0502020204030204" pitchFamily="34" charset="0"/>
                    <a:cs typeface="Times New Roman" panose="02020603050405020304" pitchFamily="18" charset="0"/>
                  </a:rPr>
                  <a:t> 1:</a:t>
                </a:r>
                <a:r>
                  <a:rPr lang="en-US" sz="3800" dirty="0">
                    <a:solidFill>
                      <a:schemeClr val="tx1"/>
                    </a:solidFill>
                    <a:effectLst/>
                    <a:latin typeface="Arial (Body)"/>
                    <a:ea typeface="Calibri" panose="020F0502020204030204" pitchFamily="34" charset="0"/>
                    <a:cs typeface="Times New Roman" panose="02020603050405020304" pitchFamily="18" charset="0"/>
                  </a:rPr>
                  <a:t> Cho </a:t>
                </a:r>
                <a14:m>
                  <m:oMath xmlns:m="http://schemas.openxmlformats.org/officeDocument/2006/math">
                    <m:r>
                      <m:rPr>
                        <m:sty m:val="p"/>
                      </m:rPr>
                      <a:rPr lang="en-US" sz="3800" i="0"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có</a:t>
                </a:r>
                <a:r>
                  <a:rPr lang="en-US" sz="380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Trong</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các</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khẳng</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định</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sau</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câu</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nào</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đúng</a:t>
                </a:r>
                <a:r>
                  <a:rPr lang="en-US" sz="3800" dirty="0">
                    <a:solidFill>
                      <a:schemeClr val="tx1"/>
                    </a:solidFill>
                    <a:effectLst/>
                    <a:latin typeface="Arial (Body)"/>
                    <a:ea typeface="Calibri" panose="020F0502020204030204" pitchFamily="34" charset="0"/>
                    <a:cs typeface="Times New Roman" panose="02020603050405020304" pitchFamily="18"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l="-111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A.</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C.</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B.</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b="-455"/>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293108147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200" b="1" dirty="0">
                    <a:solidFill>
                      <a:schemeClr val="tx1"/>
                    </a:solidFill>
                    <a:effectLst/>
                    <a:latin typeface="Arial (Body)"/>
                    <a:ea typeface="Calibri" panose="020F0502020204030204" pitchFamily="34" charset="0"/>
                  </a:rPr>
                  <a:t>Câu 2:</a:t>
                </a:r>
                <a:r>
                  <a:rPr lang="en-US" sz="4200" dirty="0">
                    <a:solidFill>
                      <a:schemeClr val="tx1"/>
                    </a:solidFill>
                    <a:effectLst/>
                    <a:latin typeface="Arial (Body)"/>
                    <a:ea typeface="Calibri" panose="020F0502020204030204" pitchFamily="34" charset="0"/>
                  </a:rPr>
                  <a:t> Cho </a:t>
                </a:r>
                <a14:m>
                  <m:oMath xmlns:m="http://schemas.openxmlformats.org/officeDocument/2006/math">
                    <m:r>
                      <m:rPr>
                        <m:sty m:val="p"/>
                      </m:rPr>
                      <a:rPr lang="en-US" sz="4200" i="0" dirty="0" smtClean="0">
                        <a:solidFill>
                          <a:schemeClr val="tx1"/>
                        </a:solidFill>
                        <a:effectLst/>
                        <a:latin typeface="Cambria Math" panose="02040503050406030204" pitchFamily="18" charset="0"/>
                        <a:ea typeface="Calibri" panose="020F0502020204030204" pitchFamily="34" charset="0"/>
                      </a:rPr>
                      <m:t>Δ</m:t>
                    </m:r>
                    <m:r>
                      <a:rPr lang="en-US" sz="4200" i="1" dirty="0">
                        <a:solidFill>
                          <a:schemeClr val="tx1"/>
                        </a:solidFill>
                        <a:effectLst/>
                        <a:latin typeface="Cambria Math" panose="02040503050406030204" pitchFamily="18" charset="0"/>
                        <a:ea typeface="Calibri" panose="020F0502020204030204" pitchFamily="34" charset="0"/>
                      </a:rPr>
                      <m:t>𝐴𝐵𝐶</m:t>
                    </m:r>
                  </m:oMath>
                </a14:m>
                <a:r>
                  <a:rPr lang="en-US" sz="4200" dirty="0">
                    <a:solidFill>
                      <a:schemeClr val="tx1"/>
                    </a:solidFill>
                    <a:effectLst/>
                    <a:latin typeface="Arial (Body)"/>
                    <a:ea typeface="Calibri" panose="020F0502020204030204" pitchFamily="34" charset="0"/>
                  </a:rPr>
                  <a:t> </a:t>
                </a:r>
                <a:r>
                  <a:rPr lang="en-US" sz="4200" dirty="0" err="1">
                    <a:solidFill>
                      <a:schemeClr val="tx1"/>
                    </a:solidFill>
                    <a:effectLst/>
                    <a:latin typeface="Arial (Body)"/>
                    <a:ea typeface="Calibri" panose="020F0502020204030204" pitchFamily="34" charset="0"/>
                  </a:rPr>
                  <a:t>có</a:t>
                </a:r>
                <a:r>
                  <a:rPr lang="en-US" sz="4200" dirty="0">
                    <a:solidFill>
                      <a:schemeClr val="tx1"/>
                    </a:solidFill>
                    <a:effectLst/>
                    <a:latin typeface="Arial (Body)"/>
                    <a:ea typeface="Calibri" panose="020F0502020204030204" pitchFamily="34" charset="0"/>
                  </a:rPr>
                  <a:t> </a:t>
                </a:r>
                <a14:m>
                  <m:oMath xmlns:m="http://schemas.openxmlformats.org/officeDocument/2006/math">
                    <m:r>
                      <a:rPr lang="en-US" sz="4200" i="1" dirty="0" smtClean="0">
                        <a:solidFill>
                          <a:schemeClr val="tx1"/>
                        </a:solidFill>
                        <a:effectLst/>
                        <a:latin typeface="Cambria Math" panose="02040503050406030204" pitchFamily="18" charset="0"/>
                        <a:ea typeface="Calibri" panose="020F0502020204030204" pitchFamily="34" charset="0"/>
                      </a:rPr>
                      <m:t>𝐴𝐵</m:t>
                    </m:r>
                    <m:r>
                      <a:rPr lang="en-US" sz="420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𝐴𝐶</m:t>
                    </m:r>
                    <m:r>
                      <a:rPr lang="en-US" sz="420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10</m:t>
                    </m:r>
                    <m:r>
                      <a:rPr lang="en-US" sz="4200" i="1" dirty="0" smtClean="0">
                        <a:solidFill>
                          <a:schemeClr val="tx1"/>
                        </a:solidFill>
                        <a:effectLst/>
                        <a:latin typeface="Cambria Math" panose="02040503050406030204" pitchFamily="18" charset="0"/>
                        <a:ea typeface="Calibri" panose="020F0502020204030204" pitchFamily="34" charset="0"/>
                      </a:rPr>
                      <m:t>𝑐𝑚</m:t>
                    </m:r>
                  </m:oMath>
                </a14:m>
                <a:r>
                  <a:rPr lang="en-US" sz="4200" dirty="0">
                    <a:solidFill>
                      <a:schemeClr val="tx1"/>
                    </a:solidFill>
                    <a:effectLst/>
                    <a:latin typeface="Arial (Body)"/>
                    <a:ea typeface="Calibri" panose="020F0502020204030204" pitchFamily="34" charset="0"/>
                  </a:rPr>
                  <a:t>, </a:t>
                </a:r>
                <a14:m>
                  <m:oMath xmlns:m="http://schemas.openxmlformats.org/officeDocument/2006/math">
                    <m:r>
                      <a:rPr lang="en-US" sz="4200" i="1" dirty="0" smtClean="0">
                        <a:solidFill>
                          <a:schemeClr val="tx1"/>
                        </a:solidFill>
                        <a:effectLst/>
                        <a:latin typeface="Cambria Math" panose="02040503050406030204" pitchFamily="18" charset="0"/>
                        <a:ea typeface="Calibri" panose="020F0502020204030204" pitchFamily="34" charset="0"/>
                      </a:rPr>
                      <m:t>𝐴𝐶</m:t>
                    </m:r>
                    <m:r>
                      <a:rPr lang="en-US" sz="4200" b="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𝐴𝐵</m:t>
                    </m:r>
                    <m:r>
                      <a:rPr lang="en-US" sz="420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4</m:t>
                    </m:r>
                    <m:r>
                      <a:rPr lang="en-US" sz="4200" i="1" dirty="0" smtClean="0">
                        <a:solidFill>
                          <a:schemeClr val="tx1"/>
                        </a:solidFill>
                        <a:effectLst/>
                        <a:latin typeface="Cambria Math" panose="02040503050406030204" pitchFamily="18" charset="0"/>
                        <a:ea typeface="Calibri" panose="020F0502020204030204" pitchFamily="34" charset="0"/>
                      </a:rPr>
                      <m:t>𝑐𝑚</m:t>
                    </m:r>
                  </m:oMath>
                </a14:m>
                <a:r>
                  <a:rPr lang="en-US" sz="4200" dirty="0">
                    <a:solidFill>
                      <a:schemeClr val="tx1"/>
                    </a:solidFill>
                    <a:effectLst/>
                    <a:latin typeface="Arial (Body)"/>
                    <a:ea typeface="Calibri" panose="020F0502020204030204" pitchFamily="34" charset="0"/>
                  </a:rPr>
                  <a:t>. So </a:t>
                </a:r>
                <a:r>
                  <a:rPr lang="en-US" sz="4200" dirty="0" err="1">
                    <a:solidFill>
                      <a:schemeClr val="tx1"/>
                    </a:solidFill>
                    <a:effectLst/>
                    <a:latin typeface="Arial (Body)"/>
                    <a:ea typeface="Calibri" panose="020F0502020204030204" pitchFamily="34" charset="0"/>
                  </a:rPr>
                  <a:t>sánh</a:t>
                </a:r>
                <a:r>
                  <a:rPr lang="en-US" sz="4200" dirty="0">
                    <a:solidFill>
                      <a:schemeClr val="tx1"/>
                    </a:solidFill>
                    <a:effectLst/>
                    <a:latin typeface="Arial (Body)"/>
                    <a:ea typeface="Calibri" panose="020F0502020204030204" pitchFamily="34" charset="0"/>
                  </a:rPr>
                  <a:t>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200" i="0" dirty="0" err="1">
                    <a:solidFill>
                      <a:schemeClr val="tx1"/>
                    </a:solidFill>
                    <a:effectLst/>
                    <a:latin typeface="Arial (Body)"/>
                    <a:ea typeface="Calibri" panose="020F0502020204030204" pitchFamily="34" charset="0"/>
                    <a:cs typeface="Times New Roman" panose="02020603050405020304" pitchFamily="18" charset="0"/>
                  </a:rPr>
                  <a:t>và</a:t>
                </a:r>
                <a:r>
                  <a:rPr lang="en-US" sz="4200" i="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vi-VN" sz="4200" noProof="1">
                  <a:solidFill>
                    <a:schemeClr val="tx1"/>
                  </a:solidFill>
                  <a:latin typeface="Arial (Body)"/>
                  <a:cs typeface="Arial" panose="020B0604020202020204" pitchFamily="34"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b="0" i="1" smtClean="0">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b="-909"/>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307428691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600"/>
                  </a:spcAft>
                </a:pPr>
                <a:r>
                  <a:rPr lang="en-US" sz="4000" b="1" dirty="0">
                    <a:solidFill>
                      <a:schemeClr val="tx1"/>
                    </a:solidFill>
                    <a:effectLst/>
                    <a:latin typeface="Arial (Body)"/>
                    <a:ea typeface="Calibri" panose="020F0502020204030204" pitchFamily="34" charset="0"/>
                    <a:cs typeface="Times New Roman" panose="02020603050405020304" pitchFamily="18" charset="0"/>
                  </a:rPr>
                  <a:t>Câu 3:</a:t>
                </a:r>
                <a:r>
                  <a:rPr lang="en-US" sz="4000" dirty="0">
                    <a:solidFill>
                      <a:schemeClr val="tx1"/>
                    </a:solidFill>
                    <a:effectLst/>
                    <a:latin typeface="Arial (Body)"/>
                    <a:ea typeface="Calibri" panose="020F0502020204030204" pitchFamily="34" charset="0"/>
                    <a:cs typeface="Times New Roman" panose="02020603050405020304" pitchFamily="18" charset="0"/>
                  </a:rPr>
                  <a:t> Cho tam </a:t>
                </a:r>
                <a:r>
                  <a:rPr lang="en-US" sz="4000" dirty="0" err="1">
                    <a:solidFill>
                      <a:schemeClr val="tx1"/>
                    </a:solidFill>
                    <a:effectLst/>
                    <a:latin typeface="Arial (Body)"/>
                    <a:ea typeface="Calibri" panose="020F0502020204030204" pitchFamily="34" charset="0"/>
                    <a:cs typeface="Times New Roman" panose="02020603050405020304" pitchFamily="18" charset="0"/>
                  </a:rPr>
                  <a:t>giác</a:t>
                </a:r>
                <a:r>
                  <a:rPr lang="en-US" sz="400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4000" dirty="0">
                    <a:solidFill>
                      <a:schemeClr val="tx1"/>
                    </a:solidFill>
                    <a:effectLst/>
                    <a:latin typeface="Arial (Body)"/>
                    <a:ea typeface="Calibri" panose="020F0502020204030204" pitchFamily="34" charset="0"/>
                    <a:cs typeface="Times New Roman" panose="02020603050405020304" pitchFamily="18" charset="0"/>
                  </a:rPr>
                  <a:t> có </a:t>
                </a:r>
                <a14:m>
                  <m:oMath xmlns:m="http://schemas.openxmlformats.org/officeDocument/2006/math">
                    <m:acc>
                      <m:accPr>
                        <m:chr m:val="̂"/>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 </m:t>
                    </m:r>
                    <m:acc>
                      <m:accPr>
                        <m:chr m:val="̂"/>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=70°</m:t>
                    </m:r>
                  </m:oMath>
                </a14:m>
                <a:r>
                  <a:rPr lang="vi-VN" sz="4000" dirty="0">
                    <a:solidFill>
                      <a:schemeClr val="tx1"/>
                    </a:solidFill>
                    <a:effectLst/>
                    <a:latin typeface="Arial (Body)"/>
                    <a:ea typeface="Yu Mincho" panose="02020400000000000000" pitchFamily="18" charset="-128"/>
                    <a:cs typeface="Times New Roman" panose="02020603050405020304" pitchFamily="18" charset="0"/>
                  </a:rPr>
                  <a:t>. </a:t>
                </a:r>
                <a:r>
                  <a:rPr lang="vi-VN" sz="4000" dirty="0">
                    <a:solidFill>
                      <a:schemeClr val="tx1"/>
                    </a:solidFill>
                    <a:effectLst/>
                    <a:latin typeface="Arial (Body)"/>
                    <a:ea typeface="Calibri" panose="020F0502020204030204" pitchFamily="34" charset="0"/>
                    <a:cs typeface="Times New Roman" panose="02020603050405020304" pitchFamily="18" charset="0"/>
                  </a:rPr>
                  <a:t>Câu nào sau đây đúng nhất:</a:t>
                </a:r>
                <a:endParaRPr lang="en-US" sz="4000" dirty="0">
                  <a:solidFill>
                    <a:schemeClr val="tx1"/>
                  </a:solidFill>
                  <a:effectLst/>
                  <a:latin typeface="Arial (Body)"/>
                  <a:ea typeface="Calibri" panose="020F0502020204030204" pitchFamily="34" charset="0"/>
                  <a:cs typeface="Times New Roman" panose="02020603050405020304" pitchFamily="18"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l="-11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lang="en-US" sz="4200" i="1" dirty="0" smtClean="0">
                        <a:latin typeface="Cambria Math" panose="02040503050406030204" pitchFamily="18" charset="0"/>
                      </a:rPr>
                      <m:t>𝐵𝐶</m:t>
                    </m:r>
                    <m:r>
                      <a:rPr lang="vi-VN" sz="4200" i="1" dirty="0">
                        <a:latin typeface="Cambria Math" panose="02040503050406030204" pitchFamily="18" charset="0"/>
                      </a:rPr>
                      <m:t>&lt;</m:t>
                    </m:r>
                    <m:r>
                      <a:rPr lang="vi-VN" sz="4200" i="1" dirty="0">
                        <a:latin typeface="Cambria Math" panose="02040503050406030204" pitchFamily="18" charset="0"/>
                      </a:rPr>
                      <m:t>𝐴𝐵</m:t>
                    </m:r>
                    <m:r>
                      <a:rPr lang="vi-VN" sz="4200" i="1" dirty="0">
                        <a:latin typeface="Cambria Math" panose="02040503050406030204" pitchFamily="18" charset="0"/>
                      </a:rPr>
                      <m:t>&lt;</m:t>
                    </m:r>
                    <m:r>
                      <a:rPr lang="vi-VN" sz="4200" i="1" dirty="0">
                        <a:latin typeface="Cambria Math" panose="02040503050406030204" pitchFamily="18" charset="0"/>
                      </a:rPr>
                      <m:t>𝐴𝐶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C.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𝐴𝐵</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B.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𝐴𝐵</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D.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𝐴𝐵</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81395154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017148"/>
            <a:ext cx="17967960" cy="21215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50000"/>
              </a:lnSpc>
              <a:spcBef>
                <a:spcPts val="0"/>
              </a:spcBef>
              <a:spcAft>
                <a:spcPts val="0"/>
              </a:spcAft>
              <a:buClrTx/>
              <a:buSzTx/>
              <a:buFontTx/>
              <a:buNone/>
              <a:tabLst/>
              <a:defRPr/>
            </a:pPr>
            <a:r>
              <a:rPr lang="nl-NL" sz="4000" b="1" dirty="0">
                <a:solidFill>
                  <a:schemeClr val="tx1"/>
                </a:solidFill>
                <a:effectLst/>
                <a:latin typeface="Arial (Body)"/>
                <a:ea typeface="Calibri" panose="020F0502020204030204" pitchFamily="34" charset="0"/>
              </a:rPr>
              <a:t>Câu 4:</a:t>
            </a:r>
            <a:r>
              <a:rPr lang="nl-NL" sz="4000" dirty="0">
                <a:solidFill>
                  <a:schemeClr val="tx1"/>
                </a:solidFill>
                <a:effectLst/>
                <a:latin typeface="Arial (Body)"/>
                <a:ea typeface="Calibri" panose="020F0502020204030204" pitchFamily="34" charset="0"/>
              </a:rPr>
              <a:t> </a:t>
            </a:r>
            <a:r>
              <a:rPr lang="vi-VN" sz="4000" dirty="0">
                <a:solidFill>
                  <a:schemeClr val="tx1"/>
                </a:solidFill>
                <a:effectLst/>
                <a:latin typeface="Arial (Body)"/>
                <a:ea typeface="Calibri" panose="020F0502020204030204" pitchFamily="34" charset="0"/>
              </a:rPr>
              <a:t>Dựa vào bất đẳng thức tam giác, kiểm tra xem bộ ba nào trong các bộ ba đoạn thẳng có độ dài sau đây không thể là ba cạnh của một tam giác:</a:t>
            </a:r>
            <a:endParaRPr kumimoji="0" lang="vi-VN" sz="4000" b="0" i="0" u="none" strike="noStrike" kern="1200" cap="none" spc="0" normalizeH="0" baseline="0" noProof="1">
              <a:ln>
                <a:noFill/>
              </a:ln>
              <a:solidFill>
                <a:schemeClr val="tx1"/>
              </a:solidFill>
              <a:effectLst/>
              <a:uLnTx/>
              <a:uFillTx/>
              <a:latin typeface="Arial (Body)"/>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tabLst>
                <a:tab pos="360045" algn="l"/>
                <a:tab pos="720090" algn="l"/>
              </a:tabLst>
            </a:pPr>
            <a:r>
              <a:rPr kumimoji="0" lang="vi-VN" sz="4200" b="0" i="0" u="none" strike="noStrike" kern="1200" cap="none" spc="0" normalizeH="0" baseline="0" noProof="1">
                <a:ln>
                  <a:noFill/>
                </a:ln>
                <a:solidFill>
                  <a:prstClr val="white"/>
                </a:solidFill>
                <a:effectLst/>
                <a:uLnTx/>
                <a:uFillTx/>
                <a:cs typeface="Arial" panose="020B0604020202020204" pitchFamily="34" charset="0"/>
              </a:rPr>
              <a:t>A. </a:t>
            </a:r>
            <a:r>
              <a:rPr lang="vi-VN" sz="4200" dirty="0">
                <a:ea typeface="Calibri" panose="020F0502020204030204" pitchFamily="34" charset="0"/>
                <a:cs typeface="Times New Roman" panose="02020603050405020304" pitchFamily="18" charset="0"/>
              </a:rPr>
              <a:t>3cm, 5cm, 7cm</a:t>
            </a:r>
            <a:endParaRPr lang="en-US" sz="4200" dirty="0">
              <a:ea typeface="Calibri" panose="020F0502020204030204" pitchFamily="34" charset="0"/>
              <a:cs typeface="Times New Roman" panose="02020603050405020304" pitchFamily="18"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C. </a:t>
            </a:r>
            <a:r>
              <a:rPr lang="vi-VN" sz="4200" dirty="0">
                <a:ea typeface="Calibri" panose="020F0502020204030204" pitchFamily="34" charset="0"/>
              </a:rPr>
              <a:t>2cm, 5cm, 7cm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B. </a:t>
            </a:r>
            <a:r>
              <a:rPr lang="vi-VN" sz="4200" dirty="0">
                <a:ea typeface="Calibri" panose="020F0502020204030204" pitchFamily="34" charset="0"/>
              </a:rPr>
              <a:t>4cm, 5cm, 6cm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D. </a:t>
            </a:r>
            <a:r>
              <a:rPr lang="vi-VN" sz="4200" dirty="0">
                <a:ea typeface="Calibri" panose="020F0502020204030204" pitchFamily="34" charset="0"/>
              </a:rPr>
              <a:t>3cm, 6cm, 5cm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25786857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600"/>
                  </a:spcBef>
                  <a:spcAft>
                    <a:spcPts val="600"/>
                  </a:spcAft>
                  <a:tabLst>
                    <a:tab pos="360045" algn="l"/>
                    <a:tab pos="720090" algn="l"/>
                  </a:tabLst>
                </a:pPr>
                <a:r>
                  <a:rPr lang="nl-NL" sz="4000" b="1" dirty="0">
                    <a:solidFill>
                      <a:srgbClr val="000000"/>
                    </a:solidFill>
                    <a:effectLst/>
                    <a:latin typeface="Arial (Body)"/>
                    <a:ea typeface="Calibri" panose="020F0502020204030204" pitchFamily="34" charset="0"/>
                    <a:cs typeface="Times New Roman" panose="02020603050405020304" pitchFamily="18" charset="0"/>
                  </a:rPr>
                  <a:t>Câu 5:</a:t>
                </a:r>
                <a:r>
                  <a:rPr lang="nl-NL"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Cho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chọn đáp án sai trong các đáp án sau:</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schemeClr val="bg1"/>
                    </a:solidFill>
                    <a:cs typeface="Arial" panose="020B0604020202020204" pitchFamily="34" charset="0"/>
                  </a:rPr>
                  <a:t>A. </a:t>
                </a:r>
                <a14:m>
                  <m:oMath xmlns:m="http://schemas.openxmlformats.org/officeDocument/2006/math">
                    <m:r>
                      <a:rPr lang="vi-VN" sz="4200" i="1" dirty="0" smtClean="0">
                        <a:solidFill>
                          <a:schemeClr val="bg1"/>
                        </a:solidFill>
                        <a:latin typeface="Cambria Math" panose="02040503050406030204" pitchFamily="18" charset="0"/>
                        <a:ea typeface="Calibri" panose="020F0502020204030204" pitchFamily="34" charset="0"/>
                      </a:rPr>
                      <m:t>𝐴𝐵</m:t>
                    </m:r>
                    <m:r>
                      <a:rPr lang="vi-VN" sz="4200" i="1" dirty="0" smtClean="0">
                        <a:solidFill>
                          <a:schemeClr val="bg1"/>
                        </a:solidFill>
                        <a:latin typeface="Cambria Math" panose="02040503050406030204" pitchFamily="18" charset="0"/>
                        <a:ea typeface="Calibri" panose="020F0502020204030204" pitchFamily="34" charset="0"/>
                      </a:rPr>
                      <m:t>+</m:t>
                    </m:r>
                    <m:r>
                      <a:rPr lang="vi-VN" sz="4200" i="1" dirty="0" smtClean="0">
                        <a:solidFill>
                          <a:schemeClr val="bg1"/>
                        </a:solidFill>
                        <a:latin typeface="Cambria Math" panose="02040503050406030204" pitchFamily="18" charset="0"/>
                        <a:ea typeface="Calibri" panose="020F0502020204030204" pitchFamily="34" charset="0"/>
                      </a:rPr>
                      <m:t>𝐵𝐶</m:t>
                    </m:r>
                    <m:r>
                      <a:rPr lang="vi-VN" sz="4200" i="1" dirty="0" smtClean="0">
                        <a:solidFill>
                          <a:schemeClr val="bg1"/>
                        </a:solidFill>
                        <a:latin typeface="Cambria Math" panose="02040503050406030204" pitchFamily="18" charset="0"/>
                        <a:ea typeface="Calibri" panose="020F0502020204030204" pitchFamily="34" charset="0"/>
                      </a:rPr>
                      <m:t>&gt;</m:t>
                    </m:r>
                    <m:r>
                      <a:rPr lang="vi-VN" sz="4200" i="1" dirty="0" smtClean="0">
                        <a:solidFill>
                          <a:schemeClr val="bg1"/>
                        </a:solidFill>
                        <a:latin typeface="Cambria Math" panose="02040503050406030204" pitchFamily="18" charset="0"/>
                        <a:ea typeface="Calibri" panose="020F0502020204030204" pitchFamily="34" charset="0"/>
                      </a:rPr>
                      <m:t>𝐴𝐶</m:t>
                    </m:r>
                  </m:oMath>
                </a14:m>
                <a:endParaRPr lang="vi-VN" sz="4200" noProof="1">
                  <a:solidFill>
                    <a:schemeClr val="bg1"/>
                  </a:solidFill>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prstClr val="white"/>
                    </a:solidFill>
                    <a:cs typeface="Arial" panose="020B0604020202020204" pitchFamily="34" charset="0"/>
                  </a:rPr>
                  <a:t>C. </a:t>
                </a:r>
                <a14:m>
                  <m:oMath xmlns:m="http://schemas.openxmlformats.org/officeDocument/2006/math">
                    <m:r>
                      <a:rPr lang="vi-VN" sz="4200" i="1" dirty="0" smtClean="0">
                        <a:latin typeface="Cambria Math" panose="02040503050406030204" pitchFamily="18" charset="0"/>
                      </a:rPr>
                      <m:t>𝐵𝐶</m:t>
                    </m:r>
                    <m:r>
                      <a:rPr lang="en-US" sz="4200" b="0" i="1" dirty="0" smtClean="0">
                        <a:latin typeface="Cambria Math" panose="02040503050406030204" pitchFamily="18" charset="0"/>
                      </a:rPr>
                      <m:t>−</m:t>
                    </m:r>
                    <m:r>
                      <a:rPr lang="vi-VN" sz="4200" i="1" dirty="0" smtClean="0">
                        <a:latin typeface="Cambria Math" panose="02040503050406030204" pitchFamily="18" charset="0"/>
                      </a:rPr>
                      <m:t>𝐴𝐵</m:t>
                    </m:r>
                    <m:r>
                      <a:rPr lang="vi-VN" sz="4200" i="1" dirty="0" smtClean="0">
                        <a:latin typeface="Cambria Math" panose="02040503050406030204" pitchFamily="18" charset="0"/>
                      </a:rPr>
                      <m:t>&lt;</m:t>
                    </m:r>
                    <m:r>
                      <a:rPr lang="vi-VN" sz="4200" i="1" dirty="0" smtClean="0">
                        <a:latin typeface="Cambria Math" panose="02040503050406030204" pitchFamily="18" charset="0"/>
                      </a:rPr>
                      <m:t>𝐴𝐶</m:t>
                    </m:r>
                    <m:r>
                      <a:rPr lang="vi-VN" sz="4200" i="1" dirty="0" smtClean="0">
                        <a:latin typeface="Cambria Math" panose="02040503050406030204" pitchFamily="18" charset="0"/>
                      </a:rPr>
                      <m:t>&lt;</m:t>
                    </m:r>
                    <m:r>
                      <a:rPr lang="vi-VN" sz="4200" i="1" dirty="0" smtClean="0">
                        <a:latin typeface="Cambria Math" panose="02040503050406030204" pitchFamily="18" charset="0"/>
                      </a:rPr>
                      <m:t>𝐵𝐶</m:t>
                    </m:r>
                    <m:r>
                      <a:rPr lang="vi-VN" sz="4200" i="1" dirty="0" smtClean="0">
                        <a:latin typeface="Cambria Math" panose="02040503050406030204" pitchFamily="18" charset="0"/>
                      </a:rPr>
                      <m:t>+</m:t>
                    </m:r>
                    <m:r>
                      <a:rPr lang="vi-VN" sz="4200" i="1" dirty="0" smtClean="0">
                        <a:latin typeface="Cambria Math" panose="02040503050406030204" pitchFamily="18" charset="0"/>
                      </a:rPr>
                      <m:t>𝐴𝐵</m:t>
                    </m:r>
                    <m:r>
                      <a:rPr lang="vi-VN" sz="4200" i="1" dirty="0" smtClean="0">
                        <a:latin typeface="Cambria Math" panose="02040503050406030204" pitchFamily="18" charset="0"/>
                      </a:rPr>
                      <m:t> </m:t>
                    </m:r>
                  </m:oMath>
                </a14:m>
                <a:endParaRPr lang="vi-VN" sz="4200" noProof="1">
                  <a:solidFill>
                    <a:prstClr val="white"/>
                  </a:solidFill>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schemeClr val="bg1"/>
                    </a:solidFill>
                    <a:latin typeface="Arial" panose="020B0604020202020204" pitchFamily="34" charset="0"/>
                    <a:cs typeface="Arial" panose="020B0604020202020204" pitchFamily="34" charset="0"/>
                  </a:rPr>
                  <a:t>B. </a:t>
                </a:r>
                <a14:m>
                  <m:oMath xmlns:m="http://schemas.openxmlformats.org/officeDocument/2006/math">
                    <m:r>
                      <a:rPr lang="vi-VN" sz="4200" i="1" dirty="0" smtClean="0">
                        <a:solidFill>
                          <a:schemeClr val="bg1"/>
                        </a:solidFill>
                        <a:latin typeface="Cambria Math" panose="02040503050406030204" pitchFamily="18" charset="0"/>
                        <a:ea typeface="Calibri" panose="020F0502020204030204" pitchFamily="34" charset="0"/>
                      </a:rPr>
                      <m:t>𝐵𝐶</m:t>
                    </m:r>
                    <m:r>
                      <a:rPr lang="en-US" sz="4200" b="0" i="1" dirty="0" smtClean="0">
                        <a:solidFill>
                          <a:schemeClr val="bg1"/>
                        </a:solidFill>
                        <a:latin typeface="Cambria Math" panose="02040503050406030204" pitchFamily="18" charset="0"/>
                        <a:ea typeface="Calibri" panose="020F0502020204030204" pitchFamily="34" charset="0"/>
                      </a:rPr>
                      <m:t>−</m:t>
                    </m:r>
                    <m:r>
                      <a:rPr lang="vi-VN" sz="4200" i="1" dirty="0" smtClean="0">
                        <a:solidFill>
                          <a:schemeClr val="bg1"/>
                        </a:solidFill>
                        <a:latin typeface="Cambria Math" panose="02040503050406030204" pitchFamily="18" charset="0"/>
                        <a:ea typeface="Calibri" panose="020F0502020204030204" pitchFamily="34" charset="0"/>
                      </a:rPr>
                      <m:t>𝐴𝐵</m:t>
                    </m:r>
                    <m:r>
                      <a:rPr lang="vi-VN" sz="4200" i="1" dirty="0" smtClean="0">
                        <a:solidFill>
                          <a:schemeClr val="bg1"/>
                        </a:solidFill>
                        <a:latin typeface="Cambria Math" panose="02040503050406030204" pitchFamily="18" charset="0"/>
                        <a:ea typeface="Calibri" panose="020F0502020204030204" pitchFamily="34" charset="0"/>
                      </a:rPr>
                      <m:t>&lt;</m:t>
                    </m:r>
                    <m:r>
                      <a:rPr lang="vi-VN" sz="4200" i="1" dirty="0" smtClean="0">
                        <a:solidFill>
                          <a:schemeClr val="bg1"/>
                        </a:solidFill>
                        <a:latin typeface="Cambria Math" panose="02040503050406030204" pitchFamily="18" charset="0"/>
                        <a:ea typeface="Calibri" panose="020F0502020204030204" pitchFamily="34" charset="0"/>
                      </a:rPr>
                      <m:t>𝐴𝐶</m:t>
                    </m:r>
                    <m:r>
                      <a:rPr lang="vi-VN" sz="4200" i="1" dirty="0" smtClean="0">
                        <a:solidFill>
                          <a:schemeClr val="bg1"/>
                        </a:solidFill>
                        <a:latin typeface="Cambria Math" panose="02040503050406030204" pitchFamily="18" charset="0"/>
                        <a:ea typeface="Calibri" panose="020F0502020204030204" pitchFamily="34" charset="0"/>
                      </a:rPr>
                      <m:t> </m:t>
                    </m:r>
                  </m:oMath>
                </a14:m>
                <a:endParaRPr lang="vi-VN" sz="4200" noProof="1">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prstClr val="white"/>
                    </a:solidFill>
                    <a:cs typeface="Arial" panose="020B0604020202020204" pitchFamily="34" charset="0"/>
                  </a:rPr>
                  <a:t>D. </a:t>
                </a:r>
                <a14:m>
                  <m:oMath xmlns:m="http://schemas.openxmlformats.org/officeDocument/2006/math">
                    <m:r>
                      <a:rPr lang="vi-VN" sz="4200" i="1" dirty="0" smtClean="0">
                        <a:latin typeface="Cambria Math" panose="02040503050406030204" pitchFamily="18" charset="0"/>
                      </a:rPr>
                      <m:t>𝐴𝐵</m:t>
                    </m:r>
                    <m:r>
                      <a:rPr lang="en-US" sz="4200" b="0" i="1" dirty="0" smtClean="0">
                        <a:latin typeface="Cambria Math" panose="02040503050406030204" pitchFamily="18" charset="0"/>
                      </a:rPr>
                      <m:t>−</m:t>
                    </m:r>
                    <m:r>
                      <a:rPr lang="vi-VN" sz="4200" i="1" dirty="0" smtClean="0">
                        <a:latin typeface="Cambria Math" panose="02040503050406030204" pitchFamily="18" charset="0"/>
                      </a:rPr>
                      <m:t>𝐴𝐶</m:t>
                    </m:r>
                    <m:r>
                      <a:rPr lang="vi-VN" sz="4200" i="1" dirty="0" smtClean="0">
                        <a:latin typeface="Cambria Math" panose="02040503050406030204" pitchFamily="18" charset="0"/>
                      </a:rPr>
                      <m:t>&gt;</m:t>
                    </m:r>
                    <m:r>
                      <a:rPr lang="vi-VN" sz="4200" i="1" dirty="0" smtClean="0">
                        <a:latin typeface="Cambria Math" panose="02040503050406030204" pitchFamily="18" charset="0"/>
                      </a:rPr>
                      <m:t>𝐵𝐶</m:t>
                    </m:r>
                    <m:r>
                      <a:rPr lang="vi-VN" sz="4200" i="1" dirty="0" smtClean="0">
                        <a:latin typeface="Cambria Math" panose="02040503050406030204" pitchFamily="18" charset="0"/>
                      </a:rPr>
                      <m:t> </m:t>
                    </m:r>
                  </m:oMath>
                </a14:m>
                <a:endParaRPr lang="vi-VN" sz="4200" noProof="1">
                  <a:solidFill>
                    <a:prstClr val="white"/>
                  </a:solidFill>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206640402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Nhóm 22">
            <a:extLst>
              <a:ext uri="{FF2B5EF4-FFF2-40B4-BE49-F238E27FC236}">
                <a16:creationId xmlns:a16="http://schemas.microsoft.com/office/drawing/2014/main" id="{5BC5576C-2835-A5DC-A3B8-25B06207C644}"/>
              </a:ext>
            </a:extLst>
          </p:cNvPr>
          <p:cNvGrpSpPr/>
          <p:nvPr/>
        </p:nvGrpSpPr>
        <p:grpSpPr>
          <a:xfrm>
            <a:off x="1033374" y="2552700"/>
            <a:ext cx="16221252" cy="7239000"/>
            <a:chOff x="5723892" y="5267781"/>
            <a:chExt cx="4937714" cy="3990519"/>
          </a:xfrm>
        </p:grpSpPr>
        <p:grpSp>
          <p:nvGrpSpPr>
            <p:cNvPr id="15" name="Group 15"/>
            <p:cNvGrpSpPr/>
            <p:nvPr/>
          </p:nvGrpSpPr>
          <p:grpSpPr>
            <a:xfrm>
              <a:off x="5723892" y="5267781"/>
              <a:ext cx="4937714" cy="3990519"/>
              <a:chOff x="0" y="0"/>
              <a:chExt cx="8769286" cy="7087086"/>
            </a:xfrm>
          </p:grpSpPr>
          <p:sp>
            <p:nvSpPr>
              <p:cNvPr id="16" name="Freeform 16"/>
              <p:cNvSpPr/>
              <p:nvPr/>
            </p:nvSpPr>
            <p:spPr>
              <a:xfrm>
                <a:off x="-4213" y="0"/>
                <a:ext cx="8773499" cy="7087086"/>
              </a:xfrm>
              <a:custGeom>
                <a:avLst/>
                <a:gdLst/>
                <a:ahLst/>
                <a:cxnLst/>
                <a:rect l="l" t="t" r="r" b="b"/>
                <a:pathLst>
                  <a:path w="8773499" h="7087086">
                    <a:moveTo>
                      <a:pt x="278431" y="16918"/>
                    </a:moveTo>
                    <a:cubicBezTo>
                      <a:pt x="278431" y="16918"/>
                      <a:pt x="604014" y="12258"/>
                      <a:pt x="1026302" y="12454"/>
                    </a:cubicBezTo>
                    <a:cubicBezTo>
                      <a:pt x="7025412" y="12671"/>
                      <a:pt x="8499431" y="0"/>
                      <a:pt x="8499431" y="0"/>
                    </a:cubicBezTo>
                    <a:cubicBezTo>
                      <a:pt x="8566894" y="0"/>
                      <a:pt x="8642831" y="0"/>
                      <a:pt x="8721605" y="85073"/>
                    </a:cubicBezTo>
                    <a:cubicBezTo>
                      <a:pt x="8764583" y="131488"/>
                      <a:pt x="8765651" y="240224"/>
                      <a:pt x="8766056" y="320281"/>
                    </a:cubicBezTo>
                    <a:cubicBezTo>
                      <a:pt x="8766056" y="320281"/>
                      <a:pt x="8764352" y="5241263"/>
                      <a:pt x="8764352" y="6324502"/>
                    </a:cubicBezTo>
                    <a:cubicBezTo>
                      <a:pt x="8764352" y="6538661"/>
                      <a:pt x="8773499" y="6837839"/>
                      <a:pt x="8773499" y="6837839"/>
                    </a:cubicBezTo>
                    <a:cubicBezTo>
                      <a:pt x="8773499" y="6966508"/>
                      <a:pt x="8769330" y="7087086"/>
                      <a:pt x="8516492" y="7078952"/>
                    </a:cubicBezTo>
                    <a:cubicBezTo>
                      <a:pt x="8516492" y="7078952"/>
                      <a:pt x="8140020" y="7058653"/>
                      <a:pt x="7240257" y="7066252"/>
                    </a:cubicBezTo>
                    <a:cubicBezTo>
                      <a:pt x="217507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7" name="Group 17"/>
            <p:cNvGrpSpPr/>
            <p:nvPr/>
          </p:nvGrpSpPr>
          <p:grpSpPr>
            <a:xfrm>
              <a:off x="5809562" y="5348809"/>
              <a:ext cx="4768239" cy="3822298"/>
              <a:chOff x="0" y="0"/>
              <a:chExt cx="8612631" cy="6904026"/>
            </a:xfrm>
          </p:grpSpPr>
          <p:sp>
            <p:nvSpPr>
              <p:cNvPr id="18" name="Freeform 18"/>
              <p:cNvSpPr/>
              <p:nvPr/>
            </p:nvSpPr>
            <p:spPr>
              <a:xfrm>
                <a:off x="-4213" y="0"/>
                <a:ext cx="8616843" cy="6904026"/>
              </a:xfrm>
              <a:custGeom>
                <a:avLst/>
                <a:gdLst/>
                <a:ahLst/>
                <a:cxnLst/>
                <a:rect l="l" t="t" r="r" b="b"/>
                <a:pathLst>
                  <a:path w="8616843" h="6904026">
                    <a:moveTo>
                      <a:pt x="278431" y="16918"/>
                    </a:moveTo>
                    <a:cubicBezTo>
                      <a:pt x="278431" y="16918"/>
                      <a:pt x="604014" y="12258"/>
                      <a:pt x="1023513" y="12454"/>
                    </a:cubicBezTo>
                    <a:cubicBezTo>
                      <a:pt x="6888570" y="12671"/>
                      <a:pt x="8342775" y="0"/>
                      <a:pt x="8342775" y="0"/>
                    </a:cubicBezTo>
                    <a:cubicBezTo>
                      <a:pt x="8410239" y="0"/>
                      <a:pt x="8486176" y="0"/>
                      <a:pt x="8564949" y="85073"/>
                    </a:cubicBezTo>
                    <a:cubicBezTo>
                      <a:pt x="8607927" y="131488"/>
                      <a:pt x="8608996" y="240224"/>
                      <a:pt x="8609400" y="320281"/>
                    </a:cubicBezTo>
                    <a:cubicBezTo>
                      <a:pt x="8609400" y="320281"/>
                      <a:pt x="8607696" y="5089802"/>
                      <a:pt x="8607696" y="6141441"/>
                    </a:cubicBezTo>
                    <a:cubicBezTo>
                      <a:pt x="8607696" y="6355600"/>
                      <a:pt x="8616844" y="6654779"/>
                      <a:pt x="8616844" y="6654779"/>
                    </a:cubicBezTo>
                    <a:cubicBezTo>
                      <a:pt x="8616844" y="6783448"/>
                      <a:pt x="8612674" y="6904026"/>
                      <a:pt x="8359836" y="6895891"/>
                    </a:cubicBezTo>
                    <a:cubicBezTo>
                      <a:pt x="8359836" y="6895891"/>
                      <a:pt x="7983364" y="6875593"/>
                      <a:pt x="7098615" y="6883191"/>
                    </a:cubicBezTo>
                    <a:cubicBezTo>
                      <a:pt x="2146614"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2" name="Hộp Văn bản 21">
            <a:extLst>
              <a:ext uri="{FF2B5EF4-FFF2-40B4-BE49-F238E27FC236}">
                <a16:creationId xmlns:a16="http://schemas.microsoft.com/office/drawing/2014/main" id="{49DF1A85-B4EC-E3D5-3B01-443796C3FBFE}"/>
              </a:ext>
            </a:extLst>
          </p:cNvPr>
          <p:cNvSpPr txBox="1"/>
          <p:nvPr/>
        </p:nvSpPr>
        <p:spPr>
          <a:xfrm>
            <a:off x="1311914" y="291023"/>
            <a:ext cx="15077768" cy="2171428"/>
          </a:xfrm>
          <a:prstGeom prst="rect">
            <a:avLst/>
          </a:prstGeom>
          <a:noFill/>
        </p:spPr>
        <p:txBody>
          <a:bodyPr wrap="square" rtlCol="0">
            <a:spAutoFit/>
          </a:bodyPr>
          <a:lstStyle/>
          <a:p>
            <a:pPr algn="just">
              <a:lnSpc>
                <a:spcPct val="150000"/>
              </a:lnSpc>
            </a:pPr>
            <a:r>
              <a:rPr lang="en-US" sz="4800" b="1" dirty="0">
                <a:solidFill>
                  <a:srgbClr val="002060"/>
                </a:solidFill>
                <a:latin typeface="Arial" panose="020B0604020202020204" pitchFamily="34" charset="0"/>
                <a:cs typeface="Arial" panose="020B0604020202020204" pitchFamily="34" charset="0"/>
              </a:rPr>
              <a:t>I. QUAN HỆ GIỮA GÓC VÀ CẠNH ĐỐI DIỆN TRONG MỘT TAM GIÁC</a:t>
            </a:r>
          </a:p>
        </p:txBody>
      </p:sp>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C5AE3B07-7E65-021F-1E84-34D262127FFB}"/>
                  </a:ext>
                </a:extLst>
              </p:cNvPr>
              <p:cNvSpPr txBox="1"/>
              <p:nvPr/>
            </p:nvSpPr>
            <p:spPr>
              <a:xfrm>
                <a:off x="2062152" y="5124450"/>
                <a:ext cx="75438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16),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góc</a:t>
                </a:r>
                <a:r>
                  <a:rPr lang="en-US" sz="4000" i="1" dirty="0">
                    <a:solidFill>
                      <a:srgbClr val="FF0000"/>
                    </a:solidFill>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đối</a:t>
                </a:r>
                <a:r>
                  <a:rPr lang="en-US" sz="4000" i="1" dirty="0">
                    <a:solidFill>
                      <a:srgbClr val="FF0000"/>
                    </a:solidFill>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diện</a:t>
                </a:r>
                <a:r>
                  <a:rPr lang="en-US" sz="4000" i="1" dirty="0">
                    <a:solidFill>
                      <a:srgbClr val="FF0000"/>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C5AE3B07-7E65-021F-1E84-34D262127FFB}"/>
                  </a:ext>
                </a:extLst>
              </p:cNvPr>
              <p:cNvSpPr txBox="1">
                <a:spLocks noRot="1" noChangeAspect="1" noMove="1" noResize="1" noEditPoints="1" noAdjustHandles="1" noChangeArrowheads="1" noChangeShapeType="1" noTextEdit="1"/>
              </p:cNvSpPr>
              <p:nvPr/>
            </p:nvSpPr>
            <p:spPr>
              <a:xfrm>
                <a:off x="2062152" y="5124450"/>
                <a:ext cx="7543800" cy="2748253"/>
              </a:xfrm>
              <a:prstGeom prst="rect">
                <a:avLst/>
              </a:prstGeom>
              <a:blipFill>
                <a:blip r:embed="rId4"/>
                <a:stretch>
                  <a:fillRect l="-2827" r="-2827" b="-88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6BD3521-3803-92F3-E7E8-FB3147C63CE4}"/>
              </a:ext>
            </a:extLst>
          </p:cNvPr>
          <p:cNvSpPr txBox="1"/>
          <p:nvPr/>
        </p:nvSpPr>
        <p:spPr>
          <a:xfrm>
            <a:off x="1752600" y="3464384"/>
            <a:ext cx="9677400" cy="769441"/>
          </a:xfrm>
          <a:prstGeom prst="rect">
            <a:avLst/>
          </a:prstGeom>
          <a:noFill/>
        </p:spPr>
        <p:txBody>
          <a:bodyPr wrap="square" rtlCol="0">
            <a:spAutoFit/>
          </a:bodyPr>
          <a:lstStyle/>
          <a:p>
            <a:r>
              <a:rPr lang="en-US" sz="4400" b="1" dirty="0">
                <a:solidFill>
                  <a:schemeClr val="accent2">
                    <a:lumMod val="75000"/>
                  </a:schemeClr>
                </a:solidFill>
                <a:latin typeface="Arial" panose="020B0604020202020204" pitchFamily="34" charset="0"/>
                <a:cs typeface="Arial" panose="020B0604020202020204" pitchFamily="34" charset="0"/>
              </a:rPr>
              <a:t>1. </a:t>
            </a:r>
            <a:r>
              <a:rPr lang="en-US" sz="4400" b="1" dirty="0" err="1">
                <a:solidFill>
                  <a:schemeClr val="accent2">
                    <a:lumMod val="75000"/>
                  </a:schemeClr>
                </a:solidFill>
                <a:latin typeface="Arial" panose="020B0604020202020204" pitchFamily="34" charset="0"/>
                <a:cs typeface="Arial" panose="020B0604020202020204" pitchFamily="34" charset="0"/>
              </a:rPr>
              <a:t>Góc</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đối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diện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với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cạnh</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lớn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hơn</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7FB3D3-5E5B-A6F1-FB0C-6283709B36CF}"/>
              </a:ext>
            </a:extLst>
          </p:cNvPr>
          <p:cNvPicPr>
            <a:picLocks noChangeAspect="1"/>
          </p:cNvPicPr>
          <p:nvPr/>
        </p:nvPicPr>
        <p:blipFill rotWithShape="1">
          <a:blip r:embed="rId5">
            <a:extLst>
              <a:ext uri="{28A0092B-C50C-407E-A947-70E740481C1C}">
                <a14:useLocalDpi xmlns:a14="http://schemas.microsoft.com/office/drawing/2010/main" val="0"/>
              </a:ext>
            </a:extLst>
          </a:blip>
          <a:srcRect l="70583" t="30541" r="3930" b="6942"/>
          <a:stretch/>
        </p:blipFill>
        <p:spPr>
          <a:xfrm>
            <a:off x="11018647" y="4703555"/>
            <a:ext cx="5684844" cy="39942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447800" y="952500"/>
            <a:ext cx="16122098" cy="86248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923069" y="1268201"/>
            <a:ext cx="151638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3" name="Hộp Văn bản 2">
            <a:extLst>
              <a:ext uri="{FF2B5EF4-FFF2-40B4-BE49-F238E27FC236}">
                <a16:creationId xmlns:a16="http://schemas.microsoft.com/office/drawing/2014/main" id="{309AFFCA-E8D6-63F0-93EC-188DD81353CD}"/>
              </a:ext>
            </a:extLst>
          </p:cNvPr>
          <p:cNvSpPr txBox="1"/>
          <p:nvPr/>
        </p:nvSpPr>
        <p:spPr>
          <a:xfrm>
            <a:off x="4343400" y="1682334"/>
            <a:ext cx="9601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6" name="Hộp Văn bản 5">
            <a:extLst>
              <a:ext uri="{FF2B5EF4-FFF2-40B4-BE49-F238E27FC236}">
                <a16:creationId xmlns:a16="http://schemas.microsoft.com/office/drawing/2014/main" id="{03C5A821-6756-EB56-5333-E85C8F376DEA}"/>
              </a:ext>
            </a:extLst>
          </p:cNvPr>
          <p:cNvSpPr txBox="1"/>
          <p:nvPr/>
        </p:nvSpPr>
        <p:spPr>
          <a:xfrm>
            <a:off x="2057400" y="6584209"/>
            <a:ext cx="4254910"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F3F79EF5-9517-7A70-362E-8AA261BE8C74}"/>
              </a:ext>
            </a:extLst>
          </p:cNvPr>
          <p:cNvSpPr txBox="1"/>
          <p:nvPr/>
        </p:nvSpPr>
        <p:spPr>
          <a:xfrm>
            <a:off x="7086600" y="6584208"/>
            <a:ext cx="4102510"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5, 6 trong SGK.</a:t>
            </a:r>
            <a:endParaRPr lang="en-US" sz="4000" dirty="0">
              <a:latin typeface="Arial" panose="020B0604020202020204" pitchFamily="34" charset="0"/>
              <a:cs typeface="Arial" panose="020B0604020202020204" pitchFamily="34" charset="0"/>
            </a:endParaRPr>
          </a:p>
        </p:txBody>
      </p:sp>
      <p:sp>
        <p:nvSpPr>
          <p:cNvPr id="16" name="Hộp Văn bản 15">
            <a:extLst>
              <a:ext uri="{FF2B5EF4-FFF2-40B4-BE49-F238E27FC236}">
                <a16:creationId xmlns:a16="http://schemas.microsoft.com/office/drawing/2014/main" id="{BF6AAFD7-3288-66A9-3907-07AD62617BAC}"/>
              </a:ext>
            </a:extLst>
          </p:cNvPr>
          <p:cNvSpPr txBox="1"/>
          <p:nvPr/>
        </p:nvSpPr>
        <p:spPr>
          <a:xfrm>
            <a:off x="12496800" y="6584208"/>
            <a:ext cx="4102510"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“Hai tam giác bằng nhau”.</a:t>
            </a:r>
            <a:endParaRPr lang="en-US" sz="4000" dirty="0">
              <a:latin typeface="Arial" panose="020B0604020202020204" pitchFamily="34" charset="0"/>
              <a:cs typeface="Arial" panose="020B0604020202020204" pitchFamily="34" charset="0"/>
            </a:endParaRPr>
          </a:p>
        </p:txBody>
      </p:sp>
      <p:pic>
        <p:nvPicPr>
          <p:cNvPr id="18" name="Đồ họa 17" descr="Rabbit with solid fill">
            <a:extLst>
              <a:ext uri="{FF2B5EF4-FFF2-40B4-BE49-F238E27FC236}">
                <a16:creationId xmlns:a16="http://schemas.microsoft.com/office/drawing/2014/main" id="{494A73C9-8610-C012-5899-38422AF9BB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153400" y="3959327"/>
            <a:ext cx="2368345" cy="2368345"/>
          </a:xfrm>
          <a:prstGeom prst="rect">
            <a:avLst/>
          </a:prstGeom>
        </p:spPr>
      </p:pic>
      <p:pic>
        <p:nvPicPr>
          <p:cNvPr id="21" name="Đồ họa 20" descr="Rabbit with solid fill">
            <a:extLst>
              <a:ext uri="{FF2B5EF4-FFF2-40B4-BE49-F238E27FC236}">
                <a16:creationId xmlns:a16="http://schemas.microsoft.com/office/drawing/2014/main" id="{0BDBAD09-8FD2-40AB-AED2-596B3FA878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000682" y="3953459"/>
            <a:ext cx="2368345" cy="2368345"/>
          </a:xfrm>
          <a:prstGeom prst="rect">
            <a:avLst/>
          </a:prstGeom>
        </p:spPr>
      </p:pic>
      <p:pic>
        <p:nvPicPr>
          <p:cNvPr id="22" name="Đồ họa 21" descr="Rabbit with solid fill">
            <a:extLst>
              <a:ext uri="{FF2B5EF4-FFF2-40B4-BE49-F238E27FC236}">
                <a16:creationId xmlns:a16="http://schemas.microsoft.com/office/drawing/2014/main" id="{5AB63EF3-8D5B-100C-4197-6DE5FFB5C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3306118" y="3953458"/>
            <a:ext cx="2368345" cy="2368345"/>
          </a:xfrm>
          <a:prstGeom prst="rect">
            <a:avLst/>
          </a:prstGeom>
        </p:spPr>
      </p:pic>
    </p:spTree>
    <p:extLst>
      <p:ext uri="{BB962C8B-B14F-4D97-AF65-F5344CB8AC3E}">
        <p14:creationId xmlns:p14="http://schemas.microsoft.com/office/powerpoint/2010/main" val="3767139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135DB261-F9A9-73A7-F6D9-160F9518A7EE}"/>
              </a:ext>
            </a:extLst>
          </p:cNvPr>
          <p:cNvGrpSpPr/>
          <p:nvPr/>
        </p:nvGrpSpPr>
        <p:grpSpPr>
          <a:xfrm>
            <a:off x="1863244" y="789654"/>
            <a:ext cx="14706599" cy="8707691"/>
            <a:chOff x="1028700" y="3835899"/>
            <a:chExt cx="11453738" cy="6273913"/>
          </a:xfrm>
        </p:grpSpPr>
        <p:grpSp>
          <p:nvGrpSpPr>
            <p:cNvPr id="3" name="Group 3"/>
            <p:cNvGrpSpPr/>
            <p:nvPr/>
          </p:nvGrpSpPr>
          <p:grpSpPr>
            <a:xfrm>
              <a:off x="1028700" y="3835899"/>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1112073" y="3997955"/>
              <a:ext cx="11283261" cy="6111857"/>
              <a:chOff x="0" y="0"/>
              <a:chExt cx="12745704"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9" name="Hình chữ nhật: Góc Tròn 23">
            <a:extLst>
              <a:ext uri="{FF2B5EF4-FFF2-40B4-BE49-F238E27FC236}">
                <a16:creationId xmlns:a16="http://schemas.microsoft.com/office/drawing/2014/main" id="{F633EB66-2DF5-8B19-4E25-FE1E32B9A8CB}"/>
              </a:ext>
            </a:extLst>
          </p:cNvPr>
          <p:cNvSpPr/>
          <p:nvPr/>
        </p:nvSpPr>
        <p:spPr>
          <a:xfrm>
            <a:off x="2585256" y="1548479"/>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341D64-D7EF-E805-D9F5-CFAB4368E88D}"/>
                  </a:ext>
                </a:extLst>
              </p:cNvPr>
              <p:cNvSpPr txBox="1"/>
              <p:nvPr/>
            </p:nvSpPr>
            <p:spPr>
              <a:xfrm>
                <a:off x="4401368" y="1689836"/>
                <a:ext cx="99060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ở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17</a:t>
                </a:r>
                <a:r>
                  <a:rPr lang="en-US" sz="4000" dirty="0">
                    <a:latin typeface="Arial" panose="020B0604020202020204" pitchFamily="34" charset="0"/>
                    <a:cs typeface="Arial" panose="020B0604020202020204" pitchFamily="34" charset="0"/>
                  </a:rPr>
                  <a:t>.</a:t>
                </a:r>
              </a:p>
            </p:txBody>
          </p:sp>
        </mc:Choice>
        <mc:Fallback xmlns="">
          <p:sp>
            <p:nvSpPr>
              <p:cNvPr id="11" name="TextBox 10">
                <a:extLst>
                  <a:ext uri="{FF2B5EF4-FFF2-40B4-BE49-F238E27FC236}">
                    <a16:creationId xmlns:a16="http://schemas.microsoft.com/office/drawing/2014/main" id="{FA341D64-D7EF-E805-D9F5-CFAB4368E88D}"/>
                  </a:ext>
                </a:extLst>
              </p:cNvPr>
              <p:cNvSpPr txBox="1">
                <a:spLocks noRot="1" noChangeAspect="1" noMove="1" noResize="1" noEditPoints="1" noAdjustHandles="1" noChangeArrowheads="1" noChangeShapeType="1" noTextEdit="1"/>
              </p:cNvSpPr>
              <p:nvPr/>
            </p:nvSpPr>
            <p:spPr>
              <a:xfrm>
                <a:off x="4401368" y="1689836"/>
                <a:ext cx="9906000" cy="707886"/>
              </a:xfrm>
              <a:prstGeom prst="rect">
                <a:avLst/>
              </a:prstGeom>
              <a:blipFill>
                <a:blip r:embed="rId6"/>
                <a:stretch>
                  <a:fillRect l="-2154"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59C944A-9D49-0177-99AB-F369954BCB52}"/>
                  </a:ext>
                </a:extLst>
              </p:cNvPr>
              <p:cNvSpPr txBox="1"/>
              <p:nvPr/>
            </p:nvSpPr>
            <p:spPr>
              <a:xfrm>
                <a:off x="2531487" y="2661195"/>
                <a:ext cx="13645761"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159C944A-9D49-0177-99AB-F369954BCB52}"/>
                  </a:ext>
                </a:extLst>
              </p:cNvPr>
              <p:cNvSpPr txBox="1">
                <a:spLocks noRot="1" noChangeAspect="1" noMove="1" noResize="1" noEditPoints="1" noAdjustHandles="1" noChangeArrowheads="1" noChangeShapeType="1" noTextEdit="1"/>
              </p:cNvSpPr>
              <p:nvPr/>
            </p:nvSpPr>
            <p:spPr>
              <a:xfrm>
                <a:off x="2531487" y="2661195"/>
                <a:ext cx="13645761" cy="2748253"/>
              </a:xfrm>
              <a:prstGeom prst="rect">
                <a:avLst/>
              </a:prstGeom>
              <a:blipFill>
                <a:blip r:embed="rId7"/>
                <a:stretch>
                  <a:fillRect l="-1563" r="-1563" b="-888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F6EEADD2-69D2-445E-96F0-EB7CF7107A54}"/>
              </a:ext>
            </a:extLst>
          </p:cNvPr>
          <p:cNvPicPr>
            <a:picLocks noChangeAspect="1"/>
          </p:cNvPicPr>
          <p:nvPr/>
        </p:nvPicPr>
        <p:blipFill rotWithShape="1">
          <a:blip r:embed="rId8">
            <a:extLst>
              <a:ext uri="{28A0092B-C50C-407E-A947-70E740481C1C}">
                <a14:useLocalDpi xmlns:a14="http://schemas.microsoft.com/office/drawing/2010/main" val="0"/>
              </a:ext>
            </a:extLst>
          </a:blip>
          <a:srcRect l="68825" t="10278" r="3776" b="4682"/>
          <a:stretch/>
        </p:blipFill>
        <p:spPr>
          <a:xfrm>
            <a:off x="11125200" y="4984542"/>
            <a:ext cx="4768993" cy="443271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B6E661-1D49-2FED-26DB-9FEC4DC24725}"/>
                  </a:ext>
                </a:extLst>
              </p:cNvPr>
              <p:cNvSpPr txBox="1"/>
              <p:nvPr/>
            </p:nvSpPr>
            <p:spPr>
              <a:xfrm>
                <a:off x="5793725" y="6238458"/>
                <a:ext cx="2977344" cy="1924886"/>
              </a:xfrm>
              <a:prstGeom prst="rect">
                <a:avLst/>
              </a:prstGeom>
              <a:noFill/>
            </p:spPr>
            <p:txBody>
              <a:bodyPr wrap="square">
                <a:spAutoFit/>
              </a:bodyPr>
              <a:lstStyle/>
              <a:p>
                <a:pPr marL="0" marR="0" algn="just">
                  <a:lnSpc>
                    <a:spcPct val="150000"/>
                  </a:lnSpc>
                  <a:spcBef>
                    <a:spcPts val="0"/>
                  </a:spcBef>
                  <a:spcAft>
                    <a:spcPts val="600"/>
                  </a:spcAft>
                  <a:tabLst>
                    <a:tab pos="704850" algn="l"/>
                  </a:tabLst>
                </a:pPr>
                <a:r>
                  <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&lt;</m:t>
                    </m:r>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𝐴𝐶</m:t>
                    </m:r>
                  </m:oMath>
                </a14:m>
                <a:endPar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tabLst>
                    <a:tab pos="704850" algn="l"/>
                  </a:tabLst>
                </a:pPr>
                <a:r>
                  <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3B6E661-1D49-2FED-26DB-9FEC4DC24725}"/>
                  </a:ext>
                </a:extLst>
              </p:cNvPr>
              <p:cNvSpPr txBox="1">
                <a:spLocks noRot="1" noChangeAspect="1" noMove="1" noResize="1" noEditPoints="1" noAdjustHandles="1" noChangeArrowheads="1" noChangeShapeType="1" noTextEdit="1"/>
              </p:cNvSpPr>
              <p:nvPr/>
            </p:nvSpPr>
            <p:spPr>
              <a:xfrm>
                <a:off x="5793725" y="6238458"/>
                <a:ext cx="2977344" cy="1924886"/>
              </a:xfrm>
              <a:prstGeom prst="rect">
                <a:avLst/>
              </a:prstGeom>
              <a:blipFill>
                <a:blip r:embed="rId9"/>
                <a:stretch>
                  <a:fillRect l="-7157" b="-12658"/>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9FFC59A5-2A77-06A6-ECC7-AEC6DDAB3265}"/>
              </a:ext>
            </a:extLst>
          </p:cNvPr>
          <p:cNvSpPr/>
          <p:nvPr/>
        </p:nvSpPr>
        <p:spPr>
          <a:xfrm>
            <a:off x="3361543" y="6949479"/>
            <a:ext cx="1882660" cy="8896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5" dur="5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up)">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up)">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778151" y="1179467"/>
            <a:ext cx="16731698" cy="79280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1" name="Hộp Văn bản 10">
            <a:extLst>
              <a:ext uri="{FF2B5EF4-FFF2-40B4-BE49-F238E27FC236}">
                <a16:creationId xmlns:a16="http://schemas.microsoft.com/office/drawing/2014/main" id="{7A521FF2-8164-5A16-192E-F562FD89472B}"/>
              </a:ext>
            </a:extLst>
          </p:cNvPr>
          <p:cNvSpPr txBox="1"/>
          <p:nvPr/>
        </p:nvSpPr>
        <p:spPr>
          <a:xfrm>
            <a:off x="3583747" y="2131100"/>
            <a:ext cx="11112302" cy="353309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600"/>
              </a:spcBef>
              <a:spcAft>
                <a:spcPts val="800"/>
              </a:spcAft>
              <a:tabLst>
                <a:tab pos="360045" algn="l"/>
                <a:tab pos="720090" algn="l"/>
              </a:tabLst>
            </a:pPr>
            <a:r>
              <a:rPr lang="nl-NL" sz="4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Trong một tam giác, góc đối diện với cạnh lớn hơn là góc lớn hơn.</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43D6DF-A941-E85D-90FD-BEB8B956994F}"/>
                  </a:ext>
                </a:extLst>
              </p:cNvPr>
              <p:cNvSpPr txBox="1"/>
              <p:nvPr/>
            </p:nvSpPr>
            <p:spPr>
              <a:xfrm>
                <a:off x="3522495" y="6646935"/>
                <a:ext cx="11255177" cy="1023742"/>
              </a:xfrm>
              <a:prstGeom prst="rect">
                <a:avLst/>
              </a:prstGeom>
              <a:noFill/>
            </p:spPr>
            <p:txBody>
              <a:bodyPr wrap="square">
                <a:spAutoFit/>
              </a:bodyPr>
              <a:lstStyle/>
              <a:p>
                <a:pPr marL="0" marR="0" algn="just">
                  <a:lnSpc>
                    <a:spcPct val="150000"/>
                  </a:lnSpc>
                  <a:spcBef>
                    <a:spcPts val="600"/>
                  </a:spcBef>
                  <a:spcAft>
                    <a:spcPts val="600"/>
                  </a:spcAft>
                </a:pPr>
                <a:r>
                  <a:rPr lang="vi-VN" sz="4400" dirty="0">
                    <a:solidFill>
                      <a:schemeClr val="accent2">
                        <a:lumMod val="50000"/>
                      </a:schemeClr>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nếu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thì </a:t>
                </a:r>
                <a14:m>
                  <m:oMath xmlns:m="http://schemas.openxmlformats.org/officeDocument/2006/math">
                    <m:acc>
                      <m:accPr>
                        <m:chr m:val="̂"/>
                        <m:ctrlPr>
                          <a:rPr lang="en-US"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400" i="1" dirty="0">
                    <a:solidFill>
                      <a:schemeClr val="accent2">
                        <a:lumMod val="50000"/>
                      </a:schemeClr>
                    </a:solidFill>
                    <a:effectLst/>
                    <a:ea typeface="Calibri" panose="020F0502020204030204" pitchFamily="34"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6D43D6DF-A941-E85D-90FD-BEB8B956994F}"/>
                  </a:ext>
                </a:extLst>
              </p:cNvPr>
              <p:cNvSpPr txBox="1">
                <a:spLocks noRot="1" noChangeAspect="1" noMove="1" noResize="1" noEditPoints="1" noAdjustHandles="1" noChangeArrowheads="1" noChangeShapeType="1" noTextEdit="1"/>
              </p:cNvSpPr>
              <p:nvPr/>
            </p:nvSpPr>
            <p:spPr>
              <a:xfrm>
                <a:off x="3522495" y="6646935"/>
                <a:ext cx="11255177" cy="1023742"/>
              </a:xfrm>
              <a:prstGeom prst="rect">
                <a:avLst/>
              </a:prstGeom>
              <a:blipFill>
                <a:blip r:embed="rId8"/>
                <a:stretch>
                  <a:fillRect l="-2221" r="-2113" b="-279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8588" y="1117015"/>
            <a:ext cx="15244971" cy="8229600"/>
          </a:xfrm>
          <a:prstGeom prst="rect">
            <a:avLst/>
          </a:prstGeom>
        </p:spPr>
      </p:pic>
      <p:sp>
        <p:nvSpPr>
          <p:cNvPr id="5" name="Hình Bầu dục 4">
            <a:extLst>
              <a:ext uri="{FF2B5EF4-FFF2-40B4-BE49-F238E27FC236}">
                <a16:creationId xmlns:a16="http://schemas.microsoft.com/office/drawing/2014/main" id="{3DA4E8E2-F793-F5B5-2C16-C583E8A09B5E}"/>
              </a:ext>
            </a:extLst>
          </p:cNvPr>
          <p:cNvSpPr/>
          <p:nvPr/>
        </p:nvSpPr>
        <p:spPr>
          <a:xfrm>
            <a:off x="3169411" y="1648729"/>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4B0C3F3C-DF01-DA84-D809-46218E009F49}"/>
                  </a:ext>
                </a:extLst>
              </p:cNvPr>
              <p:cNvSpPr txBox="1"/>
              <p:nvPr/>
            </p:nvSpPr>
            <p:spPr>
              <a:xfrm>
                <a:off x="6598411" y="1318020"/>
                <a:ext cx="9078981"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=5</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=7</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4B0C3F3C-DF01-DA84-D809-46218E009F49}"/>
                  </a:ext>
                </a:extLst>
              </p:cNvPr>
              <p:cNvSpPr txBox="1">
                <a:spLocks noRot="1" noChangeAspect="1" noMove="1" noResize="1" noEditPoints="1" noAdjustHandles="1" noChangeArrowheads="1" noChangeShapeType="1" noTextEdit="1"/>
              </p:cNvSpPr>
              <p:nvPr/>
            </p:nvSpPr>
            <p:spPr>
              <a:xfrm>
                <a:off x="6598411" y="1318020"/>
                <a:ext cx="9078981" cy="1998176"/>
              </a:xfrm>
              <a:prstGeom prst="rect">
                <a:avLst/>
              </a:prstGeom>
              <a:blipFill>
                <a:blip r:embed="rId14"/>
                <a:stretch>
                  <a:fillRect l="-2685" r="-2685" b="-1341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856FBD0-2922-1CC5-7F30-3C84F80E1D5A}"/>
              </a:ext>
            </a:extLst>
          </p:cNvPr>
          <p:cNvSpPr txBox="1"/>
          <p:nvPr/>
        </p:nvSpPr>
        <p:spPr>
          <a:xfrm>
            <a:off x="7731373" y="3827830"/>
            <a:ext cx="2819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3DF034E-FD1C-10C7-CF62-65292BCA4AE2}"/>
                  </a:ext>
                </a:extLst>
              </p:cNvPr>
              <p:cNvSpPr txBox="1"/>
              <p:nvPr/>
            </p:nvSpPr>
            <p:spPr>
              <a:xfrm>
                <a:off x="4835773" y="5041116"/>
                <a:ext cx="8610600" cy="3039102"/>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=5</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=7</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&lt;</m:t>
                    </m:r>
                    <m:r>
                      <a:rPr lang="en-US" sz="4400" i="1" dirty="0" smtClean="0">
                        <a:latin typeface="Cambria Math" panose="02040503050406030204" pitchFamily="18" charset="0"/>
                        <a:cs typeface="Arial" panose="020B0604020202020204" pitchFamily="34" charset="0"/>
                      </a:rPr>
                      <m:t>𝐵𝐶</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&lt;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m:t>
                        </m:r>
                      </m:e>
                    </m:acc>
                  </m:oMath>
                </a14:m>
                <a:r>
                  <a:rPr lang="en-US" sz="4400" dirty="0">
                    <a:latin typeface="Arial" panose="020B0604020202020204" pitchFamily="34" charset="0"/>
                    <a:cs typeface="Arial" panose="020B0604020202020204" pitchFamily="34" charset="0"/>
                  </a:rPr>
                  <a:t>.</a:t>
                </a:r>
              </a:p>
            </p:txBody>
          </p:sp>
        </mc:Choice>
        <mc:Fallback xmlns="">
          <p:sp>
            <p:nvSpPr>
              <p:cNvPr id="11" name="TextBox 10">
                <a:extLst>
                  <a:ext uri="{FF2B5EF4-FFF2-40B4-BE49-F238E27FC236}">
                    <a16:creationId xmlns:a16="http://schemas.microsoft.com/office/drawing/2014/main" id="{33DF034E-FD1C-10C7-CF62-65292BCA4AE2}"/>
                  </a:ext>
                </a:extLst>
              </p:cNvPr>
              <p:cNvSpPr txBox="1">
                <a:spLocks noRot="1" noChangeAspect="1" noMove="1" noResize="1" noEditPoints="1" noAdjustHandles="1" noChangeArrowheads="1" noChangeShapeType="1" noTextEdit="1"/>
              </p:cNvSpPr>
              <p:nvPr/>
            </p:nvSpPr>
            <p:spPr>
              <a:xfrm>
                <a:off x="4835773" y="5041116"/>
                <a:ext cx="8610600" cy="3039102"/>
              </a:xfrm>
              <a:prstGeom prst="rect">
                <a:avLst/>
              </a:prstGeom>
              <a:blipFill>
                <a:blip r:embed="rId15"/>
                <a:stretch>
                  <a:fillRect l="-2831" b="-8635"/>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02E92B54-2822-7585-AFF5-E2B65FBEA846}"/>
              </a:ext>
            </a:extLst>
          </p:cNvPr>
          <p:cNvSpPr/>
          <p:nvPr/>
        </p:nvSpPr>
        <p:spPr>
          <a:xfrm>
            <a:off x="7315199" y="1679342"/>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6E34F4DB-FE34-9D7D-C2E4-C8C9B3CE6388}"/>
                  </a:ext>
                </a:extLst>
              </p:cNvPr>
              <p:cNvSpPr txBox="1"/>
              <p:nvPr/>
            </p:nvSpPr>
            <p:spPr>
              <a:xfrm>
                <a:off x="2483961" y="3117994"/>
                <a:ext cx="1332007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4</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5</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𝑀𝑃</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6</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6E34F4DB-FE34-9D7D-C2E4-C8C9B3CE6388}"/>
                  </a:ext>
                </a:extLst>
              </p:cNvPr>
              <p:cNvSpPr txBox="1">
                <a:spLocks noRot="1" noChangeAspect="1" noMove="1" noResize="1" noEditPoints="1" noAdjustHandles="1" noChangeArrowheads="1" noChangeShapeType="1" noTextEdit="1"/>
              </p:cNvSpPr>
              <p:nvPr/>
            </p:nvSpPr>
            <p:spPr>
              <a:xfrm>
                <a:off x="2483961" y="3117994"/>
                <a:ext cx="13320076" cy="1824923"/>
              </a:xfrm>
              <a:prstGeom prst="rect">
                <a:avLst/>
              </a:prstGeom>
              <a:blipFill>
                <a:blip r:embed="rId9"/>
                <a:stretch>
                  <a:fillRect l="-1601" r="-1601" b="-1333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749FFF2-CFFB-25F0-AE87-4293EE7E9833}"/>
              </a:ext>
            </a:extLst>
          </p:cNvPr>
          <p:cNvSpPr txBox="1"/>
          <p:nvPr/>
        </p:nvSpPr>
        <p:spPr>
          <a:xfrm>
            <a:off x="7734299" y="5315509"/>
            <a:ext cx="2819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6C24243-3743-A90F-35AB-97FAF343DC7B}"/>
                  </a:ext>
                </a:extLst>
              </p:cNvPr>
              <p:cNvSpPr txBox="1"/>
              <p:nvPr/>
            </p:nvSpPr>
            <p:spPr>
              <a:xfrm>
                <a:off x="3215533" y="6524306"/>
                <a:ext cx="11582400" cy="184986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Vì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𝑀𝑃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&lt;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&lt;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86C24243-3743-A90F-35AB-97FAF343DC7B}"/>
                  </a:ext>
                </a:extLst>
              </p:cNvPr>
              <p:cNvSpPr txBox="1">
                <a:spLocks noRot="1" noChangeAspect="1" noMove="1" noResize="1" noEditPoints="1" noAdjustHandles="1" noChangeArrowheads="1" noChangeShapeType="1" noTextEdit="1"/>
              </p:cNvSpPr>
              <p:nvPr/>
            </p:nvSpPr>
            <p:spPr>
              <a:xfrm>
                <a:off x="3215533" y="6524306"/>
                <a:ext cx="11582400" cy="1849865"/>
              </a:xfrm>
              <a:prstGeom prst="rect">
                <a:avLst/>
              </a:prstGeom>
              <a:blipFill>
                <a:blip r:embed="rId10"/>
                <a:stretch>
                  <a:fillRect l="-1842" b="-13158"/>
                </a:stretch>
              </a:blipFill>
            </p:spPr>
            <p:txBody>
              <a:bodyPr/>
              <a:lstStyle/>
              <a:p>
                <a:r>
                  <a:rPr lang="en-US">
                    <a:noFill/>
                  </a:rPr>
                  <a:t> </a:t>
                </a:r>
              </a:p>
            </p:txBody>
          </p:sp>
        </mc:Fallback>
      </mc:AlternateContent>
    </p:spTree>
    <p:extLst>
      <p:ext uri="{BB962C8B-B14F-4D97-AF65-F5344CB8AC3E}">
        <p14:creationId xmlns:p14="http://schemas.microsoft.com/office/powerpoint/2010/main" val="1799668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A0331C38-FFBB-48BE-B4E1-4FC9AAF16B05}"/>
              </a:ext>
            </a:extLst>
          </p:cNvPr>
          <p:cNvGrpSpPr/>
          <p:nvPr/>
        </p:nvGrpSpPr>
        <p:grpSpPr>
          <a:xfrm>
            <a:off x="1351582" y="676091"/>
            <a:ext cx="15584835" cy="8934817"/>
            <a:chOff x="9621591" y="1581517"/>
            <a:chExt cx="6953844" cy="8229600"/>
          </a:xfrm>
        </p:grpSpPr>
        <p:grpSp>
          <p:nvGrpSpPr>
            <p:cNvPr id="7" name="Group 7"/>
            <p:cNvGrpSpPr/>
            <p:nvPr/>
          </p:nvGrpSpPr>
          <p:grpSpPr>
            <a:xfrm>
              <a:off x="9621591" y="1581517"/>
              <a:ext cx="6953844" cy="8229600"/>
              <a:chOff x="0" y="0"/>
              <a:chExt cx="8753394" cy="10359296"/>
            </a:xfrm>
          </p:grpSpPr>
          <p:sp>
            <p:nvSpPr>
              <p:cNvPr id="8" name="Freeform 8"/>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9" name="Group 9"/>
            <p:cNvGrpSpPr/>
            <p:nvPr/>
          </p:nvGrpSpPr>
          <p:grpSpPr>
            <a:xfrm>
              <a:off x="9738901" y="2095500"/>
              <a:ext cx="6715713" cy="7592599"/>
              <a:chOff x="0" y="0"/>
              <a:chExt cx="8597719" cy="7317130"/>
            </a:xfrm>
          </p:grpSpPr>
          <p:sp>
            <p:nvSpPr>
              <p:cNvPr id="10" name="Freeform 10"/>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TextBox 2">
            <a:extLst>
              <a:ext uri="{FF2B5EF4-FFF2-40B4-BE49-F238E27FC236}">
                <a16:creationId xmlns:a16="http://schemas.microsoft.com/office/drawing/2014/main" id="{008F6848-0672-A78E-75B4-A18288726186}"/>
              </a:ext>
            </a:extLst>
          </p:cNvPr>
          <p:cNvSpPr txBox="1"/>
          <p:nvPr/>
        </p:nvSpPr>
        <p:spPr>
          <a:xfrm>
            <a:off x="2486647" y="1826350"/>
            <a:ext cx="9677400" cy="769441"/>
          </a:xfrm>
          <a:prstGeom prst="rect">
            <a:avLst/>
          </a:prstGeom>
          <a:noFill/>
        </p:spPr>
        <p:txBody>
          <a:bodyPr wrap="square" rtlCol="0">
            <a:spAutoFit/>
          </a:bodyPr>
          <a:lstStyle/>
          <a:p>
            <a:r>
              <a:rPr lang="en-US" sz="4400" b="1" dirty="0">
                <a:solidFill>
                  <a:schemeClr val="accent2">
                    <a:lumMod val="75000"/>
                  </a:schemeClr>
                </a:solidFill>
                <a:latin typeface="Arial" panose="020B0604020202020204" pitchFamily="34" charset="0"/>
                <a:cs typeface="Arial" panose="020B0604020202020204" pitchFamily="34" charset="0"/>
              </a:rPr>
              <a:t>2. </a:t>
            </a:r>
            <a:r>
              <a:rPr lang="en-US" sz="4400" b="1" dirty="0" err="1">
                <a:solidFill>
                  <a:schemeClr val="accent2">
                    <a:lumMod val="75000"/>
                  </a:schemeClr>
                </a:solidFill>
                <a:latin typeface="Arial" panose="020B0604020202020204" pitchFamily="34" charset="0"/>
                <a:cs typeface="Arial" panose="020B0604020202020204" pitchFamily="34" charset="0"/>
              </a:rPr>
              <a:t>Cạnh</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đối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diện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với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góc</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lớn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hơn</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540F54-3AD9-971D-84F0-62C6FED86EF3}"/>
                  </a:ext>
                </a:extLst>
              </p:cNvPr>
              <p:cNvSpPr txBox="1"/>
              <p:nvPr/>
            </p:nvSpPr>
            <p:spPr>
              <a:xfrm>
                <a:off x="2467596" y="2819353"/>
                <a:ext cx="13534403" cy="1839606"/>
              </a:xfrm>
              <a:prstGeom prst="rect">
                <a:avLst/>
              </a:prstGeom>
              <a:noFill/>
            </p:spPr>
            <p:txBody>
              <a:bodyPr wrap="square">
                <a:spAutoFit/>
              </a:bodyPr>
              <a:lstStyle/>
              <a:p>
                <a:pPr algn="just">
                  <a:lnSpc>
                    <a:spcPct val="150000"/>
                  </a:lnSpc>
                </a:pPr>
                <a:r>
                  <a:rPr lang="vi-VN" sz="4000" dirty="0">
                    <a:solidFill>
                      <a:srgbClr val="000000"/>
                    </a:solidFill>
                    <a:effectLst/>
                    <a:ea typeface="Calibri" panose="020F0502020204030204" pitchFamily="34" charset="0"/>
                  </a:rPr>
                  <a:t>Trong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𝐴𝐵𝐶</m:t>
                    </m:r>
                  </m:oMath>
                </a14:m>
                <a:r>
                  <a:rPr lang="vi-VN" sz="4000" dirty="0">
                    <a:solidFill>
                      <a:srgbClr val="000000"/>
                    </a:solidFill>
                    <a:effectLst/>
                    <a:ea typeface="Calibri" panose="020F0502020204030204" pitchFamily="34" charset="0"/>
                  </a:rPr>
                  <a:t>, cạnh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𝐵𝐶</m:t>
                    </m:r>
                  </m:oMath>
                </a14:m>
                <a:r>
                  <a:rPr lang="vi-VN" sz="4000" dirty="0">
                    <a:solidFill>
                      <a:srgbClr val="000000"/>
                    </a:solidFill>
                    <a:effectLst/>
                    <a:ea typeface="Calibri" panose="020F0502020204030204" pitchFamily="34" charset="0"/>
                  </a:rPr>
                  <a:t> được gọi là </a:t>
                </a:r>
                <a:r>
                  <a:rPr lang="vi-VN" sz="4000" i="1" dirty="0">
                    <a:solidFill>
                      <a:srgbClr val="FF0000"/>
                    </a:solidFill>
                    <a:effectLst/>
                    <a:ea typeface="Calibri" panose="020F0502020204030204" pitchFamily="34" charset="0"/>
                  </a:rPr>
                  <a:t>cạnh đối diện </a:t>
                </a:r>
                <a:r>
                  <a:rPr lang="vi-VN" sz="4000" dirty="0">
                    <a:solidFill>
                      <a:srgbClr val="000000"/>
                    </a:solidFill>
                    <a:effectLst/>
                    <a:ea typeface="Calibri" panose="020F0502020204030204" pitchFamily="34" charset="0"/>
                  </a:rPr>
                  <a:t>với góc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𝐴</m:t>
                    </m:r>
                  </m:oMath>
                </a14:m>
                <a:r>
                  <a:rPr lang="en-US" sz="4000" dirty="0"/>
                  <a:t>.</a:t>
                </a:r>
              </a:p>
            </p:txBody>
          </p:sp>
        </mc:Choice>
        <mc:Fallback xmlns="">
          <p:sp>
            <p:nvSpPr>
              <p:cNvPr id="6" name="TextBox 5">
                <a:extLst>
                  <a:ext uri="{FF2B5EF4-FFF2-40B4-BE49-F238E27FC236}">
                    <a16:creationId xmlns:a16="http://schemas.microsoft.com/office/drawing/2014/main" id="{2F540F54-3AD9-971D-84F0-62C6FED86EF3}"/>
                  </a:ext>
                </a:extLst>
              </p:cNvPr>
              <p:cNvSpPr txBox="1">
                <a:spLocks noRot="1" noChangeAspect="1" noMove="1" noResize="1" noEditPoints="1" noAdjustHandles="1" noChangeArrowheads="1" noChangeShapeType="1" noTextEdit="1"/>
              </p:cNvSpPr>
              <p:nvPr/>
            </p:nvSpPr>
            <p:spPr>
              <a:xfrm>
                <a:off x="2467596" y="2819353"/>
                <a:ext cx="13534403" cy="1839606"/>
              </a:xfrm>
              <a:prstGeom prst="rect">
                <a:avLst/>
              </a:prstGeom>
              <a:blipFill>
                <a:blip r:embed="rId8"/>
                <a:stretch>
                  <a:fillRect l="-1622" r="-1577" b="-1357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23A73F14-3526-E96B-7B02-A3247E2B448D}"/>
              </a:ext>
            </a:extLst>
          </p:cNvPr>
          <p:cNvPicPr>
            <a:picLocks noChangeAspect="1"/>
          </p:cNvPicPr>
          <p:nvPr/>
        </p:nvPicPr>
        <p:blipFill rotWithShape="1">
          <a:blip r:embed="rId9">
            <a:extLst>
              <a:ext uri="{28A0092B-C50C-407E-A947-70E740481C1C}">
                <a14:useLocalDpi xmlns:a14="http://schemas.microsoft.com/office/drawing/2010/main" val="0"/>
              </a:ext>
            </a:extLst>
          </a:blip>
          <a:srcRect l="69998" t="9619" r="4041" b="9619"/>
          <a:stretch/>
        </p:blipFill>
        <p:spPr>
          <a:xfrm>
            <a:off x="6084258" y="4457700"/>
            <a:ext cx="6119483" cy="430410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1752</Words>
  <Application>Microsoft Office PowerPoint</Application>
  <PresentationFormat>Custom</PresentationFormat>
  <Paragraphs>165</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Times New Roman</vt:lpstr>
      <vt:lpstr>Arial (Body)</vt:lpstr>
      <vt:lpstr>Calibri Light</vt:lpstr>
      <vt:lpstr>Calibri</vt:lpstr>
      <vt:lpstr>Yu Mincho</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Cute Illustration Cassie's Book Report Presentation</dc:title>
  <dc:creator>Lê Thảo</dc:creator>
  <cp:lastModifiedBy>pc</cp:lastModifiedBy>
  <cp:revision>13</cp:revision>
  <dcterms:created xsi:type="dcterms:W3CDTF">2006-08-16T00:00:00Z</dcterms:created>
  <dcterms:modified xsi:type="dcterms:W3CDTF">2024-01-23T13:23:43Z</dcterms:modified>
  <dc:identifier>DAFPFOmgWxw</dc:identifier>
</cp:coreProperties>
</file>