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68" r:id="rId3"/>
    <p:sldId id="257" r:id="rId4"/>
    <p:sldId id="258" r:id="rId5"/>
    <p:sldId id="259" r:id="rId6"/>
    <p:sldId id="274" r:id="rId7"/>
    <p:sldId id="275" r:id="rId8"/>
    <p:sldId id="273" r:id="rId9"/>
    <p:sldId id="260" r:id="rId10"/>
    <p:sldId id="276" r:id="rId11"/>
    <p:sldId id="266" r:id="rId12"/>
    <p:sldId id="261" r:id="rId13"/>
    <p:sldId id="262" r:id="rId14"/>
    <p:sldId id="277" r:id="rId15"/>
    <p:sldId id="278" r:id="rId16"/>
    <p:sldId id="263" r:id="rId17"/>
    <p:sldId id="270" r:id="rId18"/>
    <p:sldId id="264" r:id="rId19"/>
    <p:sldId id="267" r:id="rId20"/>
    <p:sldId id="271" r:id="rId21"/>
    <p:sldId id="26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194" y="20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DC32FB4-591B-476B-8D07-053ED3F88E46}" type="datetimeFigureOut">
              <a:rPr lang="en-US" smtClean="0"/>
              <a:t>11/2/2024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FC513D-A875-4232-A620-1105A2CCA7A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C32FB4-591B-476B-8D07-053ED3F88E46}" type="datetimeFigureOut">
              <a:rPr lang="en-US" smtClean="0"/>
              <a:t>11/2/2024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FC513D-A875-4232-A620-1105A2CCA7A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C32FB4-591B-476B-8D07-053ED3F88E46}" type="datetimeFigureOut">
              <a:rPr lang="en-US" smtClean="0"/>
              <a:t>11/2/2024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FC513D-A875-4232-A620-1105A2CCA7A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C32FB4-591B-476B-8D07-053ED3F88E46}" type="datetimeFigureOut">
              <a:rPr lang="en-US" smtClean="0"/>
              <a:t>11/2/2024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FC513D-A875-4232-A620-1105A2CCA7A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DC32FB4-591B-476B-8D07-053ED3F88E46}" type="datetimeFigureOut">
              <a:rPr lang="en-US" smtClean="0"/>
              <a:t>11/2/2024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FC513D-A875-4232-A620-1105A2CCA7A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DC32FB4-591B-476B-8D07-053ED3F88E46}" type="datetimeFigureOut">
              <a:rPr lang="en-US" smtClean="0"/>
              <a:t>11/2/2024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FC513D-A875-4232-A620-1105A2CCA7A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DC32FB4-591B-476B-8D07-053ED3F88E46}" type="datetimeFigureOut">
              <a:rPr lang="en-US" smtClean="0"/>
              <a:t>11/2/2024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FC513D-A875-4232-A620-1105A2CCA7A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DC32FB4-591B-476B-8D07-053ED3F88E46}" type="datetimeFigureOut">
              <a:rPr lang="en-US" smtClean="0"/>
              <a:t>11/2/2024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FC513D-A875-4232-A620-1105A2CCA7A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C32FB4-591B-476B-8D07-053ED3F88E46}" type="datetimeFigureOut">
              <a:rPr lang="en-US" smtClean="0"/>
              <a:t>11/2/2024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FC513D-A875-4232-A620-1105A2CCA7A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C32FB4-591B-476B-8D07-053ED3F88E46}" type="datetimeFigureOut">
              <a:rPr lang="en-US" smtClean="0"/>
              <a:t>11/2/2024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FC513D-A875-4232-A620-1105A2CCA7A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C32FB4-591B-476B-8D07-053ED3F88E46}" type="datetimeFigureOut">
              <a:rPr lang="en-US" smtClean="0"/>
              <a:t>11/2/2024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FC513D-A875-4232-A620-1105A2CCA7A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C32FB4-591B-476B-8D07-053ED3F88E46}" type="datetimeFigureOut">
              <a:rPr lang="en-US" smtClean="0"/>
              <a:t>11/2/2024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FC513D-A875-4232-A620-1105A2CCA7A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7504" y="116632"/>
            <a:ext cx="8856984" cy="223224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800" dirty="0">
                <a:solidFill>
                  <a:srgbClr val="FF0000"/>
                </a:solidFill>
                <a:latin typeface="Times New Roman" panose="02020603050405020304" pitchFamily="18" charset="0"/>
                <a:cs typeface="Times New Roman" panose="02020603050405020304" pitchFamily="18" charset="0"/>
              </a:rPr>
              <a:t> </a:t>
            </a:r>
            <a:endParaRPr lang="en-US" sz="2800" dirty="0">
              <a:solidFill>
                <a:srgbClr val="FF0000"/>
              </a:solidFill>
              <a:latin typeface="Times New Roman" panose="02020603050405020304" pitchFamily="18" charset="0"/>
              <a:cs typeface="Times New Roman" panose="02020603050405020304" pitchFamily="18" charset="0"/>
            </a:endParaRPr>
          </a:p>
          <a:p>
            <a:pPr algn="ctr"/>
            <a:r>
              <a:rPr lang="pl-PL" sz="3200" b="1" dirty="0">
                <a:solidFill>
                  <a:srgbClr val="FF0000"/>
                </a:solidFill>
                <a:latin typeface="Times New Roman" panose="02020603050405020304" pitchFamily="18" charset="0"/>
                <a:cs typeface="Times New Roman" panose="02020603050405020304" pitchFamily="18" charset="0"/>
              </a:rPr>
              <a:t>ĐỌC KẾT NỐI CHỦ ĐIỂM</a:t>
            </a:r>
            <a:endParaRPr lang="en-US" sz="3200" dirty="0">
              <a:solidFill>
                <a:srgbClr val="FF0000"/>
              </a:solidFill>
              <a:latin typeface="Times New Roman" panose="02020603050405020304" pitchFamily="18" charset="0"/>
              <a:cs typeface="Times New Roman" panose="02020603050405020304" pitchFamily="18" charset="0"/>
            </a:endParaRPr>
          </a:p>
          <a:p>
            <a:pPr algn="ctr"/>
            <a:r>
              <a:rPr lang="pl-PL" sz="3200" b="1" dirty="0">
                <a:solidFill>
                  <a:srgbClr val="FF0000"/>
                </a:solidFill>
                <a:latin typeface="Times New Roman" panose="02020603050405020304" pitchFamily="18" charset="0"/>
                <a:cs typeface="Times New Roman" panose="02020603050405020304" pitchFamily="18" charset="0"/>
              </a:rPr>
              <a:t>VĂN BẢN 3: </a:t>
            </a:r>
            <a:endParaRPr lang="en-US" sz="3200" b="1" dirty="0">
              <a:solidFill>
                <a:srgbClr val="FF0000"/>
              </a:solidFill>
              <a:latin typeface="Times New Roman" panose="02020603050405020304" pitchFamily="18" charset="0"/>
              <a:cs typeface="Times New Roman" panose="02020603050405020304" pitchFamily="18" charset="0"/>
            </a:endParaRPr>
          </a:p>
          <a:p>
            <a:pPr algn="ctr"/>
            <a:r>
              <a:rPr lang="pl-PL" sz="3200" b="1" i="1" dirty="0">
                <a:solidFill>
                  <a:srgbClr val="FF0000"/>
                </a:solidFill>
                <a:latin typeface="Times New Roman" panose="02020603050405020304" pitchFamily="18" charset="0"/>
                <a:cs typeface="Times New Roman" panose="02020603050405020304" pitchFamily="18" charset="0"/>
              </a:rPr>
              <a:t>BỨC THƯ GỬI CHÚ LÍNH CHÌ DŨNG CẢM</a:t>
            </a:r>
            <a:endParaRPr lang="en-US" sz="3200" dirty="0">
              <a:solidFill>
                <a:srgbClr val="FF0000"/>
              </a:solidFill>
              <a:latin typeface="Times New Roman" panose="02020603050405020304" pitchFamily="18" charset="0"/>
              <a:cs typeface="Times New Roman" panose="02020603050405020304" pitchFamily="18" charset="0"/>
            </a:endParaRPr>
          </a:p>
          <a:p>
            <a:pPr algn="ctr"/>
            <a:r>
              <a:rPr lang="en-US" sz="3200" b="1" dirty="0">
                <a:solidFill>
                  <a:srgbClr val="FF0000"/>
                </a:solidFill>
                <a:latin typeface="Times New Roman" panose="02020603050405020304" pitchFamily="18" charset="0"/>
                <a:cs typeface="Times New Roman" panose="02020603050405020304" pitchFamily="18" charset="0"/>
              </a:rPr>
              <a:t>					</a:t>
            </a:r>
            <a:r>
              <a:rPr lang="pl-PL" sz="3200" b="1" dirty="0">
                <a:solidFill>
                  <a:srgbClr val="FF0000"/>
                </a:solidFill>
                <a:latin typeface="Times New Roman" panose="02020603050405020304" pitchFamily="18" charset="0"/>
                <a:cs typeface="Times New Roman" panose="02020603050405020304" pitchFamily="18" charset="0"/>
              </a:rPr>
              <a:t>(</a:t>
            </a:r>
            <a:r>
              <a:rPr lang="pl-PL" sz="3200" dirty="0">
                <a:solidFill>
                  <a:srgbClr val="FF0000"/>
                </a:solidFill>
                <a:latin typeface="Times New Roman" panose="02020603050405020304" pitchFamily="18" charset="0"/>
                <a:cs typeface="Times New Roman" panose="02020603050405020304" pitchFamily="18" charset="0"/>
              </a:rPr>
              <a:t>Li-xơ-bớt Đao-mon-tơ)</a:t>
            </a:r>
            <a:endParaRPr lang="en-US" sz="3200" dirty="0">
              <a:solidFill>
                <a:srgbClr val="FF0000"/>
              </a:solidFill>
              <a:latin typeface="Times New Roman" panose="02020603050405020304" pitchFamily="18" charset="0"/>
              <a:cs typeface="Times New Roman" panose="02020603050405020304" pitchFamily="18" charset="0"/>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5736" y="2708920"/>
            <a:ext cx="5328592" cy="3744416"/>
          </a:xfrm>
          <a:prstGeom prst="rect">
            <a:avLst/>
          </a:prstGeom>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par>
                                <p:cTn id="8" presetID="6" presetClass="entr" presetSubtype="16"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circle(in)">
                                      <p:cBhvr>
                                        <p:cTn id="10"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Callout 5"/>
          <p:cNvSpPr/>
          <p:nvPr/>
        </p:nvSpPr>
        <p:spPr>
          <a:xfrm>
            <a:off x="683568" y="476672"/>
            <a:ext cx="7704856" cy="5381923"/>
          </a:xfrm>
          <a:prstGeom prst="wedgeEllipseCallou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sz="2800" b="0" i="1" u="none" strike="noStrike" kern="1200" cap="none" spc="0" normalizeH="0" baseline="0" noProof="0" dirty="0" err="1">
                <a:ln>
                  <a:noFill/>
                </a:ln>
                <a:solidFill>
                  <a:srgbClr val="C00000"/>
                </a:solidFill>
                <a:effectLst/>
                <a:uLnTx/>
                <a:uFillTx/>
                <a:latin typeface="Times New Roman" panose="02020603050405020304" pitchFamily="18" charset="0"/>
                <a:ea typeface="+mn-ea"/>
                <a:cs typeface="Times New Roman" panose="02020603050405020304" pitchFamily="18" charset="0"/>
              </a:rPr>
              <a:t>Tác</a:t>
            </a:r>
            <a:r>
              <a:rPr kumimoji="0" lang="en-US" sz="2800" b="0" i="1" u="none" strike="noStrike" kern="1200" cap="none" spc="0" normalizeH="0" baseline="0" noProof="0" dirty="0">
                <a:ln>
                  <a:noFill/>
                </a:ln>
                <a:solidFill>
                  <a:srgbClr val="C00000"/>
                </a:solidFill>
                <a:effectLst/>
                <a:uLnTx/>
                <a:uFillTx/>
                <a:latin typeface="Times New Roman" panose="02020603050405020304" pitchFamily="18" charset="0"/>
                <a:ea typeface="+mn-ea"/>
                <a:cs typeface="Times New Roman" panose="02020603050405020304" pitchFamily="18" charset="0"/>
              </a:rPr>
              <a:t> </a:t>
            </a:r>
            <a:r>
              <a:rPr kumimoji="0" lang="en-US" sz="2800" b="0" i="1" u="none" strike="noStrike" kern="1200" cap="none" spc="0" normalizeH="0" baseline="0" noProof="0" dirty="0" err="1">
                <a:ln>
                  <a:noFill/>
                </a:ln>
                <a:solidFill>
                  <a:srgbClr val="C00000"/>
                </a:solidFill>
                <a:effectLst/>
                <a:uLnTx/>
                <a:uFillTx/>
                <a:latin typeface="Times New Roman" panose="02020603050405020304" pitchFamily="18" charset="0"/>
                <a:ea typeface="+mn-ea"/>
                <a:cs typeface="Times New Roman" panose="02020603050405020304" pitchFamily="18" charset="0"/>
              </a:rPr>
              <a:t>giả</a:t>
            </a:r>
            <a:r>
              <a:rPr kumimoji="0" lang="en-US" sz="2800" b="0" i="1" u="none" strike="noStrike" kern="1200" cap="none" spc="0" normalizeH="0" baseline="0" noProof="0" dirty="0">
                <a:ln>
                  <a:noFill/>
                </a:ln>
                <a:solidFill>
                  <a:srgbClr val="C00000"/>
                </a:solidFill>
                <a:effectLst/>
                <a:uLnTx/>
                <a:uFillTx/>
                <a:latin typeface="Times New Roman" panose="02020603050405020304" pitchFamily="18" charset="0"/>
                <a:ea typeface="+mn-ea"/>
                <a:cs typeface="Times New Roman" panose="02020603050405020304" pitchFamily="18" charset="0"/>
              </a:rPr>
              <a:t> </a:t>
            </a:r>
            <a:r>
              <a:rPr kumimoji="0" lang="en-US" sz="2800" b="0" i="1" u="none" strike="noStrike" kern="1200" cap="none" spc="0" normalizeH="0" baseline="0" noProof="0" dirty="0" err="1">
                <a:ln>
                  <a:noFill/>
                </a:ln>
                <a:solidFill>
                  <a:srgbClr val="C00000"/>
                </a:solidFill>
                <a:effectLst/>
                <a:uLnTx/>
                <a:uFillTx/>
                <a:latin typeface="Times New Roman" panose="02020603050405020304" pitchFamily="18" charset="0"/>
                <a:ea typeface="+mn-ea"/>
                <a:cs typeface="Times New Roman" panose="02020603050405020304" pitchFamily="18" charset="0"/>
              </a:rPr>
              <a:t>bức</a:t>
            </a:r>
            <a:r>
              <a:rPr kumimoji="0" lang="en-US" sz="2800" b="0" i="1" u="none" strike="noStrike" kern="1200" cap="none" spc="0" normalizeH="0" baseline="0" noProof="0" dirty="0">
                <a:ln>
                  <a:noFill/>
                </a:ln>
                <a:solidFill>
                  <a:srgbClr val="C00000"/>
                </a:solidFill>
                <a:effectLst/>
                <a:uLnTx/>
                <a:uFillTx/>
                <a:latin typeface="Times New Roman" panose="02020603050405020304" pitchFamily="18" charset="0"/>
                <a:ea typeface="+mn-ea"/>
                <a:cs typeface="Times New Roman" panose="02020603050405020304" pitchFamily="18" charset="0"/>
              </a:rPr>
              <a:t> </a:t>
            </a:r>
            <a:r>
              <a:rPr kumimoji="0" lang="en-US" sz="2800" b="0" i="1" u="none" strike="noStrike" kern="1200" cap="none" spc="0" normalizeH="0" baseline="0" noProof="0" dirty="0" err="1">
                <a:ln>
                  <a:noFill/>
                </a:ln>
                <a:solidFill>
                  <a:srgbClr val="C00000"/>
                </a:solidFill>
                <a:effectLst/>
                <a:uLnTx/>
                <a:uFillTx/>
                <a:latin typeface="Times New Roman" panose="02020603050405020304" pitchFamily="18" charset="0"/>
                <a:ea typeface="+mn-ea"/>
                <a:cs typeface="Times New Roman" panose="02020603050405020304" pitchFamily="18" charset="0"/>
              </a:rPr>
              <a:t>thư</a:t>
            </a:r>
            <a:r>
              <a:rPr kumimoji="0" lang="en-US" sz="2800" b="0" i="1" u="none" strike="noStrike" kern="1200" cap="none" spc="0" normalizeH="0" baseline="0" noProof="0" dirty="0">
                <a:ln>
                  <a:noFill/>
                </a:ln>
                <a:solidFill>
                  <a:srgbClr val="C00000"/>
                </a:solidFill>
                <a:effectLst/>
                <a:uLnTx/>
                <a:uFillTx/>
                <a:latin typeface="Times New Roman" panose="02020603050405020304" pitchFamily="18" charset="0"/>
                <a:ea typeface="+mn-ea"/>
                <a:cs typeface="Times New Roman" panose="02020603050405020304" pitchFamily="18" charset="0"/>
              </a:rPr>
              <a:t> </a:t>
            </a:r>
            <a:r>
              <a:rPr kumimoji="0" lang="en-US" sz="2800" b="0" i="1" u="none" strike="noStrike" kern="1200" cap="none" spc="0" normalizeH="0" baseline="0" noProof="0" dirty="0" err="1">
                <a:ln>
                  <a:noFill/>
                </a:ln>
                <a:solidFill>
                  <a:srgbClr val="C00000"/>
                </a:solidFill>
                <a:effectLst/>
                <a:uLnTx/>
                <a:uFillTx/>
                <a:latin typeface="Times New Roman" panose="02020603050405020304" pitchFamily="18" charset="0"/>
                <a:ea typeface="+mn-ea"/>
                <a:cs typeface="Times New Roman" panose="02020603050405020304" pitchFamily="18" charset="0"/>
              </a:rPr>
              <a:t>suy</a:t>
            </a:r>
            <a:r>
              <a:rPr kumimoji="0" lang="en-US" sz="2800" b="0" i="1" u="none" strike="noStrike" kern="1200" cap="none" spc="0" normalizeH="0" baseline="0" noProof="0" dirty="0">
                <a:ln>
                  <a:noFill/>
                </a:ln>
                <a:solidFill>
                  <a:srgbClr val="C00000"/>
                </a:solidFill>
                <a:effectLst/>
                <a:uLnTx/>
                <a:uFillTx/>
                <a:latin typeface="Times New Roman" panose="02020603050405020304" pitchFamily="18" charset="0"/>
                <a:ea typeface="+mn-ea"/>
                <a:cs typeface="Times New Roman" panose="02020603050405020304" pitchFamily="18" charset="0"/>
              </a:rPr>
              <a:t> </a:t>
            </a:r>
            <a:r>
              <a:rPr kumimoji="0" lang="en-US" sz="2800" b="0" i="1" u="none" strike="noStrike" kern="1200" cap="none" spc="0" normalizeH="0" baseline="0" noProof="0" dirty="0" err="1">
                <a:ln>
                  <a:noFill/>
                </a:ln>
                <a:solidFill>
                  <a:srgbClr val="C00000"/>
                </a:solidFill>
                <a:effectLst/>
                <a:uLnTx/>
                <a:uFillTx/>
                <a:latin typeface="Times New Roman" panose="02020603050405020304" pitchFamily="18" charset="0"/>
                <a:ea typeface="+mn-ea"/>
                <a:cs typeface="Times New Roman" panose="02020603050405020304" pitchFamily="18" charset="0"/>
              </a:rPr>
              <a:t>nghĩ</a:t>
            </a:r>
            <a:r>
              <a:rPr kumimoji="0" lang="en-US" sz="2800" b="0" i="1" u="none" strike="noStrike" kern="1200" cap="none" spc="0" normalizeH="0" baseline="0" noProof="0" dirty="0">
                <a:ln>
                  <a:noFill/>
                </a:ln>
                <a:solidFill>
                  <a:srgbClr val="C00000"/>
                </a:solidFill>
                <a:effectLst/>
                <a:uLnTx/>
                <a:uFillTx/>
                <a:latin typeface="Times New Roman" panose="02020603050405020304" pitchFamily="18" charset="0"/>
                <a:ea typeface="+mn-ea"/>
                <a:cs typeface="Times New Roman" panose="02020603050405020304" pitchFamily="18" charset="0"/>
              </a:rPr>
              <a:t> </a:t>
            </a:r>
            <a:r>
              <a:rPr kumimoji="0" lang="en-US" sz="2800" b="0" i="1" u="none" strike="noStrike" kern="1200" cap="none" spc="0" normalizeH="0" baseline="0" noProof="0" dirty="0" err="1">
                <a:ln>
                  <a:noFill/>
                </a:ln>
                <a:solidFill>
                  <a:srgbClr val="C00000"/>
                </a:solidFill>
                <a:effectLst/>
                <a:uLnTx/>
                <a:uFillTx/>
                <a:latin typeface="Times New Roman" panose="02020603050405020304" pitchFamily="18" charset="0"/>
                <a:ea typeface="+mn-ea"/>
                <a:cs typeface="Times New Roman" panose="02020603050405020304" pitchFamily="18" charset="0"/>
              </a:rPr>
              <a:t>như</a:t>
            </a:r>
            <a:r>
              <a:rPr kumimoji="0" lang="en-US" sz="2800" b="0" i="1" u="none" strike="noStrike" kern="1200" cap="none" spc="0" normalizeH="0" baseline="0" noProof="0" dirty="0">
                <a:ln>
                  <a:noFill/>
                </a:ln>
                <a:solidFill>
                  <a:srgbClr val="C00000"/>
                </a:solidFill>
                <a:effectLst/>
                <a:uLnTx/>
                <a:uFillTx/>
                <a:latin typeface="Times New Roman" panose="02020603050405020304" pitchFamily="18" charset="0"/>
                <a:ea typeface="+mn-ea"/>
                <a:cs typeface="Times New Roman" panose="02020603050405020304" pitchFamily="18" charset="0"/>
              </a:rPr>
              <a:t> </a:t>
            </a:r>
            <a:r>
              <a:rPr kumimoji="0" lang="en-US" sz="2800" b="0" i="1" u="none" strike="noStrike" kern="1200" cap="none" spc="0" normalizeH="0" baseline="0" noProof="0" dirty="0" err="1">
                <a:ln>
                  <a:noFill/>
                </a:ln>
                <a:solidFill>
                  <a:srgbClr val="C00000"/>
                </a:solidFill>
                <a:effectLst/>
                <a:uLnTx/>
                <a:uFillTx/>
                <a:latin typeface="Times New Roman" panose="02020603050405020304" pitchFamily="18" charset="0"/>
                <a:ea typeface="+mn-ea"/>
                <a:cs typeface="Times New Roman" panose="02020603050405020304" pitchFamily="18" charset="0"/>
              </a:rPr>
              <a:t>thế</a:t>
            </a:r>
            <a:r>
              <a:rPr kumimoji="0" lang="en-US" sz="2800" b="0" i="1" u="none" strike="noStrike" kern="1200" cap="none" spc="0" normalizeH="0" baseline="0" noProof="0" dirty="0">
                <a:ln>
                  <a:noFill/>
                </a:ln>
                <a:solidFill>
                  <a:srgbClr val="C00000"/>
                </a:solidFill>
                <a:effectLst/>
                <a:uLnTx/>
                <a:uFillTx/>
                <a:latin typeface="Times New Roman" panose="02020603050405020304" pitchFamily="18" charset="0"/>
                <a:ea typeface="+mn-ea"/>
                <a:cs typeface="Times New Roman" panose="02020603050405020304" pitchFamily="18" charset="0"/>
              </a:rPr>
              <a:t> </a:t>
            </a:r>
            <a:r>
              <a:rPr kumimoji="0" lang="en-US" sz="2800" b="0" i="1" u="none" strike="noStrike" kern="1200" cap="none" spc="0" normalizeH="0" baseline="0" noProof="0" dirty="0" err="1">
                <a:ln>
                  <a:noFill/>
                </a:ln>
                <a:solidFill>
                  <a:srgbClr val="C00000"/>
                </a:solidFill>
                <a:effectLst/>
                <a:uLnTx/>
                <a:uFillTx/>
                <a:latin typeface="Times New Roman" panose="02020603050405020304" pitchFamily="18" charset="0"/>
                <a:ea typeface="+mn-ea"/>
                <a:cs typeface="Times New Roman" panose="02020603050405020304" pitchFamily="18" charset="0"/>
              </a:rPr>
              <a:t>nào</a:t>
            </a:r>
            <a:r>
              <a:rPr kumimoji="0" lang="en-US" sz="2800" b="0" i="1" u="none" strike="noStrike" kern="1200" cap="none" spc="0" normalizeH="0" baseline="0" noProof="0" dirty="0">
                <a:ln>
                  <a:noFill/>
                </a:ln>
                <a:solidFill>
                  <a:srgbClr val="C00000"/>
                </a:solidFill>
                <a:effectLst/>
                <a:uLnTx/>
                <a:uFillTx/>
                <a:latin typeface="Times New Roman" panose="02020603050405020304" pitchFamily="18" charset="0"/>
                <a:ea typeface="+mn-ea"/>
                <a:cs typeface="Times New Roman" panose="02020603050405020304" pitchFamily="18" charset="0"/>
              </a:rPr>
              <a:t> </a:t>
            </a:r>
            <a:r>
              <a:rPr kumimoji="0" lang="en-US" sz="2800" b="0" i="1" u="none" strike="noStrike" kern="1200" cap="none" spc="0" normalizeH="0" baseline="0" noProof="0" dirty="0" err="1">
                <a:ln>
                  <a:noFill/>
                </a:ln>
                <a:solidFill>
                  <a:srgbClr val="C00000"/>
                </a:solidFill>
                <a:effectLst/>
                <a:uLnTx/>
                <a:uFillTx/>
                <a:latin typeface="Times New Roman" panose="02020603050405020304" pitchFamily="18" charset="0"/>
                <a:ea typeface="+mn-ea"/>
                <a:cs typeface="Times New Roman" panose="02020603050405020304" pitchFamily="18" charset="0"/>
              </a:rPr>
              <a:t>về</a:t>
            </a:r>
            <a:r>
              <a:rPr kumimoji="0" lang="en-US" sz="2800" b="0" i="1" u="none" strike="noStrike" kern="1200" cap="none" spc="0" normalizeH="0" baseline="0" noProof="0" dirty="0">
                <a:ln>
                  <a:noFill/>
                </a:ln>
                <a:solidFill>
                  <a:srgbClr val="C00000"/>
                </a:solidFill>
                <a:effectLst/>
                <a:uLnTx/>
                <a:uFillTx/>
                <a:latin typeface="Times New Roman" panose="02020603050405020304" pitchFamily="18" charset="0"/>
                <a:ea typeface="+mn-ea"/>
                <a:cs typeface="Times New Roman" panose="02020603050405020304" pitchFamily="18" charset="0"/>
              </a:rPr>
              <a:t> </a:t>
            </a:r>
            <a:r>
              <a:rPr kumimoji="0" lang="en-US" sz="2800" b="0" i="1" u="none" strike="noStrike" kern="1200" cap="none" spc="0" normalizeH="0" baseline="0" noProof="0" dirty="0" err="1">
                <a:ln>
                  <a:noFill/>
                </a:ln>
                <a:solidFill>
                  <a:srgbClr val="C00000"/>
                </a:solidFill>
                <a:effectLst/>
                <a:uLnTx/>
                <a:uFillTx/>
                <a:latin typeface="Times New Roman" panose="02020603050405020304" pitchFamily="18" charset="0"/>
                <a:ea typeface="+mn-ea"/>
                <a:cs typeface="Times New Roman" panose="02020603050405020304" pitchFamily="18" charset="0"/>
              </a:rPr>
              <a:t>kết</a:t>
            </a:r>
            <a:r>
              <a:rPr kumimoji="0" lang="en-US" sz="2800" b="0" i="1" u="none" strike="noStrike" kern="1200" cap="none" spc="0" normalizeH="0" baseline="0" noProof="0" dirty="0">
                <a:ln>
                  <a:noFill/>
                </a:ln>
                <a:solidFill>
                  <a:srgbClr val="C00000"/>
                </a:solidFill>
                <a:effectLst/>
                <a:uLnTx/>
                <a:uFillTx/>
                <a:latin typeface="Times New Roman" panose="02020603050405020304" pitchFamily="18" charset="0"/>
                <a:ea typeface="+mn-ea"/>
                <a:cs typeface="Times New Roman" panose="02020603050405020304" pitchFamily="18" charset="0"/>
              </a:rPr>
              <a:t> </a:t>
            </a:r>
            <a:r>
              <a:rPr kumimoji="0" lang="en-US" sz="2800" b="0" i="1" u="none" strike="noStrike" kern="1200" cap="none" spc="0" normalizeH="0" baseline="0" noProof="0" dirty="0" err="1">
                <a:ln>
                  <a:noFill/>
                </a:ln>
                <a:solidFill>
                  <a:srgbClr val="C00000"/>
                </a:solidFill>
                <a:effectLst/>
                <a:uLnTx/>
                <a:uFillTx/>
                <a:latin typeface="Times New Roman" panose="02020603050405020304" pitchFamily="18" charset="0"/>
                <a:ea typeface="+mn-ea"/>
                <a:cs typeface="Times New Roman" panose="02020603050405020304" pitchFamily="18" charset="0"/>
              </a:rPr>
              <a:t>thúc</a:t>
            </a:r>
            <a:r>
              <a:rPr kumimoji="0" lang="en-US" sz="2800" b="0" i="1" u="none" strike="noStrike" kern="1200" cap="none" spc="0" normalizeH="0" baseline="0" noProof="0" dirty="0">
                <a:ln>
                  <a:noFill/>
                </a:ln>
                <a:solidFill>
                  <a:srgbClr val="C00000"/>
                </a:solidFill>
                <a:effectLst/>
                <a:uLnTx/>
                <a:uFillTx/>
                <a:latin typeface="Times New Roman" panose="02020603050405020304" pitchFamily="18" charset="0"/>
                <a:ea typeface="+mn-ea"/>
                <a:cs typeface="Times New Roman" panose="02020603050405020304" pitchFamily="18" charset="0"/>
              </a:rPr>
              <a:t> </a:t>
            </a:r>
            <a:r>
              <a:rPr kumimoji="0" lang="en-US" sz="2800" b="0" i="1" u="none" strike="noStrike" kern="1200" cap="none" spc="0" normalizeH="0" baseline="0" noProof="0" dirty="0" err="1">
                <a:ln>
                  <a:noFill/>
                </a:ln>
                <a:solidFill>
                  <a:srgbClr val="C00000"/>
                </a:solidFill>
                <a:effectLst/>
                <a:uLnTx/>
                <a:uFillTx/>
                <a:latin typeface="Times New Roman" panose="02020603050405020304" pitchFamily="18" charset="0"/>
                <a:ea typeface="+mn-ea"/>
                <a:cs typeface="Times New Roman" panose="02020603050405020304" pitchFamily="18" charset="0"/>
              </a:rPr>
              <a:t>không</a:t>
            </a:r>
            <a:r>
              <a:rPr kumimoji="0" lang="en-US" sz="2800" b="0" i="1" u="none" strike="noStrike" kern="1200" cap="none" spc="0" normalizeH="0" baseline="0" noProof="0" dirty="0">
                <a:ln>
                  <a:noFill/>
                </a:ln>
                <a:solidFill>
                  <a:srgbClr val="C00000"/>
                </a:solidFill>
                <a:effectLst/>
                <a:uLnTx/>
                <a:uFillTx/>
                <a:latin typeface="Times New Roman" panose="02020603050405020304" pitchFamily="18" charset="0"/>
                <a:ea typeface="+mn-ea"/>
                <a:cs typeface="Times New Roman" panose="02020603050405020304" pitchFamily="18" charset="0"/>
              </a:rPr>
              <a:t> </a:t>
            </a:r>
            <a:r>
              <a:rPr kumimoji="0" lang="en-US" sz="2800" b="0" i="1" u="none" strike="noStrike" kern="1200" cap="none" spc="0" normalizeH="0" baseline="0" noProof="0" dirty="0" err="1">
                <a:ln>
                  <a:noFill/>
                </a:ln>
                <a:solidFill>
                  <a:srgbClr val="C00000"/>
                </a:solidFill>
                <a:effectLst/>
                <a:uLnTx/>
                <a:uFillTx/>
                <a:latin typeface="Times New Roman" panose="02020603050405020304" pitchFamily="18" charset="0"/>
                <a:ea typeface="+mn-ea"/>
                <a:cs typeface="Times New Roman" panose="02020603050405020304" pitchFamily="18" charset="0"/>
              </a:rPr>
              <a:t>có</a:t>
            </a:r>
            <a:r>
              <a:rPr kumimoji="0" lang="en-US" sz="2800" b="0" i="1" u="none" strike="noStrike" kern="1200" cap="none" spc="0" normalizeH="0" baseline="0" noProof="0" dirty="0">
                <a:ln>
                  <a:noFill/>
                </a:ln>
                <a:solidFill>
                  <a:srgbClr val="C00000"/>
                </a:solidFill>
                <a:effectLst/>
                <a:uLnTx/>
                <a:uFillTx/>
                <a:latin typeface="Times New Roman" panose="02020603050405020304" pitchFamily="18" charset="0"/>
                <a:ea typeface="+mn-ea"/>
                <a:cs typeface="Times New Roman" panose="02020603050405020304" pitchFamily="18" charset="0"/>
              </a:rPr>
              <a:t> </a:t>
            </a:r>
            <a:r>
              <a:rPr kumimoji="0" lang="en-US" sz="2800" b="0" i="1" u="none" strike="noStrike" kern="1200" cap="none" spc="0" normalizeH="0" baseline="0" noProof="0" dirty="0" err="1">
                <a:ln>
                  <a:noFill/>
                </a:ln>
                <a:solidFill>
                  <a:srgbClr val="C00000"/>
                </a:solidFill>
                <a:effectLst/>
                <a:uLnTx/>
                <a:uFillTx/>
                <a:latin typeface="Times New Roman" panose="02020603050405020304" pitchFamily="18" charset="0"/>
                <a:ea typeface="+mn-ea"/>
                <a:cs typeface="Times New Roman" panose="02020603050405020304" pitchFamily="18" charset="0"/>
              </a:rPr>
              <a:t>hậu</a:t>
            </a:r>
            <a:r>
              <a:rPr kumimoji="0" lang="en-US" sz="2800" b="0" i="1" u="none" strike="noStrike" kern="1200" cap="none" spc="0" normalizeH="0" baseline="0" noProof="0" dirty="0">
                <a:ln>
                  <a:noFill/>
                </a:ln>
                <a:solidFill>
                  <a:srgbClr val="C00000"/>
                </a:solidFill>
                <a:effectLst/>
                <a:uLnTx/>
                <a:uFillTx/>
                <a:latin typeface="Times New Roman" panose="02020603050405020304" pitchFamily="18" charset="0"/>
                <a:ea typeface="+mn-ea"/>
                <a:cs typeface="Times New Roman" panose="02020603050405020304" pitchFamily="18" charset="0"/>
              </a:rPr>
              <a:t> </a:t>
            </a:r>
            <a:r>
              <a:rPr kumimoji="0" lang="en-US" sz="2800" b="0" i="1" u="none" strike="noStrike" kern="1200" cap="none" spc="0" normalizeH="0" baseline="0" noProof="0" dirty="0" err="1">
                <a:ln>
                  <a:noFill/>
                </a:ln>
                <a:solidFill>
                  <a:srgbClr val="C00000"/>
                </a:solidFill>
                <a:effectLst/>
                <a:uLnTx/>
                <a:uFillTx/>
                <a:latin typeface="Times New Roman" panose="02020603050405020304" pitchFamily="18" charset="0"/>
                <a:ea typeface="+mn-ea"/>
                <a:cs typeface="Times New Roman" panose="02020603050405020304" pitchFamily="18" charset="0"/>
              </a:rPr>
              <a:t>của</a:t>
            </a:r>
            <a:r>
              <a:rPr kumimoji="0" lang="en-US" sz="2800" b="0" i="1" u="none" strike="noStrike" kern="1200" cap="none" spc="0" normalizeH="0" baseline="0" noProof="0" dirty="0">
                <a:ln>
                  <a:noFill/>
                </a:ln>
                <a:solidFill>
                  <a:srgbClr val="C00000"/>
                </a:solidFill>
                <a:effectLst/>
                <a:uLnTx/>
                <a:uFillTx/>
                <a:latin typeface="Times New Roman" panose="02020603050405020304" pitchFamily="18" charset="0"/>
                <a:ea typeface="+mn-ea"/>
                <a:cs typeface="Times New Roman" panose="02020603050405020304" pitchFamily="18" charset="0"/>
              </a:rPr>
              <a:t> </a:t>
            </a:r>
            <a:r>
              <a:rPr kumimoji="0" lang="en-US" sz="2800" b="0" i="1" u="none" strike="noStrike" kern="1200" cap="none" spc="0" normalizeH="0" baseline="0" noProof="0" dirty="0" err="1">
                <a:ln>
                  <a:noFill/>
                </a:ln>
                <a:solidFill>
                  <a:srgbClr val="C00000"/>
                </a:solidFill>
                <a:effectLst/>
                <a:uLnTx/>
                <a:uFillTx/>
                <a:latin typeface="Times New Roman" panose="02020603050405020304" pitchFamily="18" charset="0"/>
                <a:ea typeface="+mn-ea"/>
                <a:cs typeface="Times New Roman" panose="02020603050405020304" pitchFamily="18" charset="0"/>
              </a:rPr>
              <a:t>truyện</a:t>
            </a:r>
            <a:r>
              <a:rPr kumimoji="0" lang="en-US" sz="2800" b="0" i="1" u="none" strike="noStrike" kern="1200" cap="none" spc="0" normalizeH="0" baseline="0" noProof="0" dirty="0">
                <a:ln>
                  <a:noFill/>
                </a:ln>
                <a:solidFill>
                  <a:srgbClr val="C00000"/>
                </a:solidFill>
                <a:effectLst/>
                <a:uLnTx/>
                <a:uFillTx/>
                <a:latin typeface="Times New Roman" panose="02020603050405020304" pitchFamily="18" charset="0"/>
                <a:ea typeface="+mn-ea"/>
                <a:cs typeface="Times New Roman" panose="02020603050405020304" pitchFamily="18" charset="0"/>
              </a:rPr>
              <a:t> “</a:t>
            </a:r>
            <a:r>
              <a:rPr kumimoji="0" lang="en-US" sz="2800" b="0" i="1" u="none" strike="noStrike" kern="1200" cap="none" spc="0" normalizeH="0" baseline="0" noProof="0" dirty="0" err="1">
                <a:ln>
                  <a:noFill/>
                </a:ln>
                <a:solidFill>
                  <a:srgbClr val="C00000"/>
                </a:solidFill>
                <a:effectLst/>
                <a:uLnTx/>
                <a:uFillTx/>
                <a:latin typeface="Times New Roman" panose="02020603050405020304" pitchFamily="18" charset="0"/>
                <a:ea typeface="+mn-ea"/>
                <a:cs typeface="Times New Roman" panose="02020603050405020304" pitchFamily="18" charset="0"/>
              </a:rPr>
              <a:t>Chú</a:t>
            </a:r>
            <a:r>
              <a:rPr kumimoji="0" lang="en-US" sz="2800" b="0" i="1" u="none" strike="noStrike" kern="1200" cap="none" spc="0" normalizeH="0" baseline="0" noProof="0" dirty="0">
                <a:ln>
                  <a:noFill/>
                </a:ln>
                <a:solidFill>
                  <a:srgbClr val="C00000"/>
                </a:solidFill>
                <a:effectLst/>
                <a:uLnTx/>
                <a:uFillTx/>
                <a:latin typeface="Times New Roman" panose="02020603050405020304" pitchFamily="18" charset="0"/>
                <a:ea typeface="+mn-ea"/>
                <a:cs typeface="Times New Roman" panose="02020603050405020304" pitchFamily="18" charset="0"/>
              </a:rPr>
              <a:t> </a:t>
            </a:r>
            <a:r>
              <a:rPr kumimoji="0" lang="en-US" sz="2800" b="0" i="1" u="none" strike="noStrike" kern="1200" cap="none" spc="0" normalizeH="0" baseline="0" noProof="0" dirty="0" err="1">
                <a:ln>
                  <a:noFill/>
                </a:ln>
                <a:solidFill>
                  <a:srgbClr val="C00000"/>
                </a:solidFill>
                <a:effectLst/>
                <a:uLnTx/>
                <a:uFillTx/>
                <a:latin typeface="Times New Roman" panose="02020603050405020304" pitchFamily="18" charset="0"/>
                <a:ea typeface="+mn-ea"/>
                <a:cs typeface="Times New Roman" panose="02020603050405020304" pitchFamily="18" charset="0"/>
              </a:rPr>
              <a:t>lính</a:t>
            </a:r>
            <a:r>
              <a:rPr kumimoji="0" lang="en-US" sz="2800" b="0" i="1" u="none" strike="noStrike" kern="1200" cap="none" spc="0" normalizeH="0" baseline="0" noProof="0" dirty="0">
                <a:ln>
                  <a:noFill/>
                </a:ln>
                <a:solidFill>
                  <a:srgbClr val="C00000"/>
                </a:solidFill>
                <a:effectLst/>
                <a:uLnTx/>
                <a:uFillTx/>
                <a:latin typeface="Times New Roman" panose="02020603050405020304" pitchFamily="18" charset="0"/>
                <a:ea typeface="+mn-ea"/>
                <a:cs typeface="Times New Roman" panose="02020603050405020304" pitchFamily="18" charset="0"/>
              </a:rPr>
              <a:t> </a:t>
            </a:r>
            <a:r>
              <a:rPr kumimoji="0" lang="en-US" sz="2800" b="0" i="1" u="none" strike="noStrike" kern="1200" cap="none" spc="0" normalizeH="0" baseline="0" noProof="0" dirty="0" err="1">
                <a:ln>
                  <a:noFill/>
                </a:ln>
                <a:solidFill>
                  <a:srgbClr val="C00000"/>
                </a:solidFill>
                <a:effectLst/>
                <a:uLnTx/>
                <a:uFillTx/>
                <a:latin typeface="Times New Roman" panose="02020603050405020304" pitchFamily="18" charset="0"/>
                <a:ea typeface="+mn-ea"/>
                <a:cs typeface="Times New Roman" panose="02020603050405020304" pitchFamily="18" charset="0"/>
              </a:rPr>
              <a:t>chì</a:t>
            </a:r>
            <a:r>
              <a:rPr kumimoji="0" lang="en-US" sz="2800" b="0" i="1" u="none" strike="noStrike" kern="1200" cap="none" spc="0" normalizeH="0" baseline="0" noProof="0" dirty="0">
                <a:ln>
                  <a:noFill/>
                </a:ln>
                <a:solidFill>
                  <a:srgbClr val="C00000"/>
                </a:solidFill>
                <a:effectLst/>
                <a:uLnTx/>
                <a:uFillTx/>
                <a:latin typeface="Times New Roman" panose="02020603050405020304" pitchFamily="18" charset="0"/>
                <a:ea typeface="+mn-ea"/>
                <a:cs typeface="Times New Roman" panose="02020603050405020304" pitchFamily="18" charset="0"/>
              </a:rPr>
              <a:t> </a:t>
            </a:r>
            <a:r>
              <a:rPr kumimoji="0" lang="en-US" sz="2800" b="0" i="1" u="none" strike="noStrike" kern="1200" cap="none" spc="0" normalizeH="0" baseline="0" noProof="0" dirty="0" err="1">
                <a:ln>
                  <a:noFill/>
                </a:ln>
                <a:solidFill>
                  <a:srgbClr val="C00000"/>
                </a:solidFill>
                <a:effectLst/>
                <a:uLnTx/>
                <a:uFillTx/>
                <a:latin typeface="Times New Roman" panose="02020603050405020304" pitchFamily="18" charset="0"/>
                <a:ea typeface="+mn-ea"/>
                <a:cs typeface="Times New Roman" panose="02020603050405020304" pitchFamily="18" charset="0"/>
              </a:rPr>
              <a:t>dũng</a:t>
            </a:r>
            <a:r>
              <a:rPr kumimoji="0" lang="en-US" sz="2800" b="0" i="1" u="none" strike="noStrike" kern="1200" cap="none" spc="0" normalizeH="0" baseline="0" noProof="0" dirty="0">
                <a:ln>
                  <a:noFill/>
                </a:ln>
                <a:solidFill>
                  <a:srgbClr val="C00000"/>
                </a:solidFill>
                <a:effectLst/>
                <a:uLnTx/>
                <a:uFillTx/>
                <a:latin typeface="Times New Roman" panose="02020603050405020304" pitchFamily="18" charset="0"/>
                <a:ea typeface="+mn-ea"/>
                <a:cs typeface="Times New Roman" panose="02020603050405020304" pitchFamily="18" charset="0"/>
              </a:rPr>
              <a:t> </a:t>
            </a:r>
            <a:r>
              <a:rPr kumimoji="0" lang="en-US" sz="2800" b="0" i="1" u="none" strike="noStrike" kern="1200" cap="none" spc="0" normalizeH="0" baseline="0" noProof="0" dirty="0" err="1">
                <a:ln>
                  <a:noFill/>
                </a:ln>
                <a:solidFill>
                  <a:srgbClr val="C00000"/>
                </a:solidFill>
                <a:effectLst/>
                <a:uLnTx/>
                <a:uFillTx/>
                <a:latin typeface="Times New Roman" panose="02020603050405020304" pitchFamily="18" charset="0"/>
                <a:ea typeface="+mn-ea"/>
                <a:cs typeface="Times New Roman" panose="02020603050405020304" pitchFamily="18" charset="0"/>
              </a:rPr>
              <a:t>cảm</a:t>
            </a:r>
            <a:r>
              <a:rPr kumimoji="0" lang="en-US" sz="2800" b="0" i="1" u="none" strike="noStrike" kern="1200" cap="none" spc="0" normalizeH="0" baseline="0" noProof="0" dirty="0">
                <a:ln>
                  <a:noFill/>
                </a:ln>
                <a:solidFill>
                  <a:srgbClr val="C00000"/>
                </a:solidFill>
                <a:effectLst/>
                <a:uLnTx/>
                <a:uFillTx/>
                <a:latin typeface="Times New Roman" panose="02020603050405020304" pitchFamily="18" charset="0"/>
                <a:ea typeface="+mn-ea"/>
                <a:cs typeface="Times New Roman" panose="02020603050405020304" pitchFamily="18" charset="0"/>
              </a:rPr>
              <a:t>”? </a:t>
            </a:r>
            <a:r>
              <a:rPr kumimoji="0" lang="en-US" sz="2800" b="0" i="1" u="none" strike="noStrike" kern="1200" cap="none" spc="0" normalizeH="0" baseline="0" noProof="0" dirty="0" err="1">
                <a:ln>
                  <a:noFill/>
                </a:ln>
                <a:solidFill>
                  <a:srgbClr val="C00000"/>
                </a:solidFill>
                <a:effectLst/>
                <a:uLnTx/>
                <a:uFillTx/>
                <a:latin typeface="Times New Roman" panose="02020603050405020304" pitchFamily="18" charset="0"/>
                <a:ea typeface="+mn-ea"/>
                <a:cs typeface="Times New Roman" panose="02020603050405020304" pitchFamily="18" charset="0"/>
              </a:rPr>
              <a:t>Em</a:t>
            </a:r>
            <a:r>
              <a:rPr kumimoji="0" lang="en-US" sz="2800" b="0" i="1" u="none" strike="noStrike" kern="1200" cap="none" spc="0" normalizeH="0" baseline="0" noProof="0" dirty="0">
                <a:ln>
                  <a:noFill/>
                </a:ln>
                <a:solidFill>
                  <a:srgbClr val="C00000"/>
                </a:solidFill>
                <a:effectLst/>
                <a:uLnTx/>
                <a:uFillTx/>
                <a:latin typeface="Times New Roman" panose="02020603050405020304" pitchFamily="18" charset="0"/>
                <a:ea typeface="+mn-ea"/>
                <a:cs typeface="Times New Roman" panose="02020603050405020304" pitchFamily="18" charset="0"/>
              </a:rPr>
              <a:t> </a:t>
            </a:r>
            <a:r>
              <a:rPr kumimoji="0" lang="en-US" sz="2800" b="0" i="1" u="none" strike="noStrike" kern="1200" cap="none" spc="0" normalizeH="0" baseline="0" noProof="0" dirty="0" err="1">
                <a:ln>
                  <a:noFill/>
                </a:ln>
                <a:solidFill>
                  <a:srgbClr val="C00000"/>
                </a:solidFill>
                <a:effectLst/>
                <a:uLnTx/>
                <a:uFillTx/>
                <a:latin typeface="Times New Roman" panose="02020603050405020304" pitchFamily="18" charset="0"/>
                <a:ea typeface="+mn-ea"/>
                <a:cs typeface="Times New Roman" panose="02020603050405020304" pitchFamily="18" charset="0"/>
              </a:rPr>
              <a:t>có</a:t>
            </a:r>
            <a:r>
              <a:rPr kumimoji="0" lang="en-US" sz="2800" b="0" i="1" u="none" strike="noStrike" kern="1200" cap="none" spc="0" normalizeH="0" baseline="0" noProof="0" dirty="0">
                <a:ln>
                  <a:noFill/>
                </a:ln>
                <a:solidFill>
                  <a:srgbClr val="C00000"/>
                </a:solidFill>
                <a:effectLst/>
                <a:uLnTx/>
                <a:uFillTx/>
                <a:latin typeface="Times New Roman" panose="02020603050405020304" pitchFamily="18" charset="0"/>
                <a:ea typeface="+mn-ea"/>
                <a:cs typeface="Times New Roman" panose="02020603050405020304" pitchFamily="18" charset="0"/>
              </a:rPr>
              <a:t> </a:t>
            </a:r>
            <a:r>
              <a:rPr kumimoji="0" lang="en-US" sz="2800" b="0" i="1" u="none" strike="noStrike" kern="1200" cap="none" spc="0" normalizeH="0" baseline="0" noProof="0" dirty="0" err="1">
                <a:ln>
                  <a:noFill/>
                </a:ln>
                <a:solidFill>
                  <a:srgbClr val="C00000"/>
                </a:solidFill>
                <a:effectLst/>
                <a:uLnTx/>
                <a:uFillTx/>
                <a:latin typeface="Times New Roman" panose="02020603050405020304" pitchFamily="18" charset="0"/>
                <a:ea typeface="+mn-ea"/>
                <a:cs typeface="Times New Roman" panose="02020603050405020304" pitchFamily="18" charset="0"/>
              </a:rPr>
              <a:t>đồng</a:t>
            </a:r>
            <a:r>
              <a:rPr kumimoji="0" lang="en-US" sz="2800" b="0" i="1" u="none" strike="noStrike" kern="1200" cap="none" spc="0" normalizeH="0" baseline="0" noProof="0" dirty="0">
                <a:ln>
                  <a:noFill/>
                </a:ln>
                <a:solidFill>
                  <a:srgbClr val="C00000"/>
                </a:solidFill>
                <a:effectLst/>
                <a:uLnTx/>
                <a:uFillTx/>
                <a:latin typeface="Times New Roman" panose="02020603050405020304" pitchFamily="18" charset="0"/>
                <a:ea typeface="+mn-ea"/>
                <a:cs typeface="Times New Roman" panose="02020603050405020304" pitchFamily="18" charset="0"/>
              </a:rPr>
              <a:t> ý </a:t>
            </a:r>
            <a:r>
              <a:rPr kumimoji="0" lang="en-US" sz="2800" b="0" i="1" u="none" strike="noStrike" kern="1200" cap="none" spc="0" normalizeH="0" baseline="0" noProof="0" dirty="0" err="1">
                <a:ln>
                  <a:noFill/>
                </a:ln>
                <a:solidFill>
                  <a:srgbClr val="C00000"/>
                </a:solidFill>
                <a:effectLst/>
                <a:uLnTx/>
                <a:uFillTx/>
                <a:latin typeface="Times New Roman" panose="02020603050405020304" pitchFamily="18" charset="0"/>
                <a:ea typeface="+mn-ea"/>
                <a:cs typeface="Times New Roman" panose="02020603050405020304" pitchFamily="18" charset="0"/>
              </a:rPr>
              <a:t>với</a:t>
            </a:r>
            <a:r>
              <a:rPr kumimoji="0" lang="en-US" sz="2800" b="0" i="1" u="none" strike="noStrike" kern="1200" cap="none" spc="0" normalizeH="0" baseline="0" noProof="0" dirty="0">
                <a:ln>
                  <a:noFill/>
                </a:ln>
                <a:solidFill>
                  <a:srgbClr val="C00000"/>
                </a:solidFill>
                <a:effectLst/>
                <a:uLnTx/>
                <a:uFillTx/>
                <a:latin typeface="Times New Roman" panose="02020603050405020304" pitchFamily="18" charset="0"/>
                <a:ea typeface="+mn-ea"/>
                <a:cs typeface="Times New Roman" panose="02020603050405020304" pitchFamily="18" charset="0"/>
              </a:rPr>
              <a:t> </a:t>
            </a:r>
            <a:r>
              <a:rPr kumimoji="0" lang="en-US" sz="2800" b="0" i="1" u="none" strike="noStrike" kern="1200" cap="none" spc="0" normalizeH="0" baseline="0" noProof="0" dirty="0" err="1">
                <a:ln>
                  <a:noFill/>
                </a:ln>
                <a:solidFill>
                  <a:srgbClr val="C00000"/>
                </a:solidFill>
                <a:effectLst/>
                <a:uLnTx/>
                <a:uFillTx/>
                <a:latin typeface="Times New Roman" panose="02020603050405020304" pitchFamily="18" charset="0"/>
                <a:ea typeface="+mn-ea"/>
                <a:cs typeface="Times New Roman" panose="02020603050405020304" pitchFamily="18" charset="0"/>
              </a:rPr>
              <a:t>điều</a:t>
            </a:r>
            <a:r>
              <a:rPr kumimoji="0" lang="en-US" sz="2800" b="0" i="1" u="none" strike="noStrike" kern="1200" cap="none" spc="0" normalizeH="0" baseline="0" noProof="0" dirty="0">
                <a:ln>
                  <a:noFill/>
                </a:ln>
                <a:solidFill>
                  <a:srgbClr val="C00000"/>
                </a:solidFill>
                <a:effectLst/>
                <a:uLnTx/>
                <a:uFillTx/>
                <a:latin typeface="Times New Roman" panose="02020603050405020304" pitchFamily="18" charset="0"/>
                <a:ea typeface="+mn-ea"/>
                <a:cs typeface="Times New Roman" panose="02020603050405020304" pitchFamily="18" charset="0"/>
              </a:rPr>
              <a:t> </a:t>
            </a:r>
            <a:r>
              <a:rPr kumimoji="0" lang="en-US" sz="2800" b="0" i="1" u="none" strike="noStrike" kern="1200" cap="none" spc="0" normalizeH="0" baseline="0" noProof="0" dirty="0" err="1">
                <a:ln>
                  <a:noFill/>
                </a:ln>
                <a:solidFill>
                  <a:srgbClr val="C00000"/>
                </a:solidFill>
                <a:effectLst/>
                <a:uLnTx/>
                <a:uFillTx/>
                <a:latin typeface="Times New Roman" panose="02020603050405020304" pitchFamily="18" charset="0"/>
                <a:ea typeface="+mn-ea"/>
                <a:cs typeface="Times New Roman" panose="02020603050405020304" pitchFamily="18" charset="0"/>
              </a:rPr>
              <a:t>đó</a:t>
            </a:r>
            <a:r>
              <a:rPr kumimoji="0" lang="en-US" sz="2800" b="0" i="1" u="none" strike="noStrike" kern="1200" cap="none" spc="0" normalizeH="0" baseline="0" noProof="0" dirty="0">
                <a:ln>
                  <a:noFill/>
                </a:ln>
                <a:solidFill>
                  <a:srgbClr val="C00000"/>
                </a:solidFill>
                <a:effectLst/>
                <a:uLnTx/>
                <a:uFillTx/>
                <a:latin typeface="Times New Roman" panose="02020603050405020304" pitchFamily="18" charset="0"/>
                <a:ea typeface="+mn-ea"/>
                <a:cs typeface="Times New Roman" panose="02020603050405020304" pitchFamily="18" charset="0"/>
              </a:rPr>
              <a:t> </a:t>
            </a:r>
            <a:r>
              <a:rPr kumimoji="0" lang="en-US" sz="2800" b="0" i="1" u="none" strike="noStrike" kern="1200" cap="none" spc="0" normalizeH="0" baseline="0" noProof="0" dirty="0" err="1">
                <a:ln>
                  <a:noFill/>
                </a:ln>
                <a:solidFill>
                  <a:srgbClr val="C00000"/>
                </a:solidFill>
                <a:effectLst/>
                <a:uLnTx/>
                <a:uFillTx/>
                <a:latin typeface="Times New Roman" panose="02020603050405020304" pitchFamily="18" charset="0"/>
                <a:ea typeface="+mn-ea"/>
                <a:cs typeface="Times New Roman" panose="02020603050405020304" pitchFamily="18" charset="0"/>
              </a:rPr>
              <a:t>không</a:t>
            </a:r>
            <a:r>
              <a:rPr kumimoji="0" lang="en-US" sz="2800" b="0" i="1" u="none" strike="noStrike" kern="1200" cap="none" spc="0" normalizeH="0" baseline="0" noProof="0" dirty="0">
                <a:ln>
                  <a:noFill/>
                </a:ln>
                <a:solidFill>
                  <a:srgbClr val="C00000"/>
                </a:solidFill>
                <a:effectLst/>
                <a:uLnTx/>
                <a:uFillTx/>
                <a:latin typeface="Times New Roman" panose="02020603050405020304" pitchFamily="18" charset="0"/>
                <a:ea typeface="+mn-ea"/>
                <a:cs typeface="Times New Roman" panose="02020603050405020304" pitchFamily="18" charset="0"/>
              </a:rPr>
              <a:t>?</a:t>
            </a:r>
            <a:endParaRPr kumimoji="0" lang="en-US" sz="2800" b="0" i="0" u="none" strike="noStrike" kern="1200" cap="none" spc="0" normalizeH="0" baseline="0" noProof="0" dirty="0">
              <a:ln>
                <a:noFill/>
              </a:ln>
              <a:solidFill>
                <a:srgbClr val="C00000"/>
              </a:solidFill>
              <a:effectLst/>
              <a:uLnTx/>
              <a:uFillTx/>
              <a:latin typeface="Times New Roman" panose="02020603050405020304" pitchFamily="18" charset="0"/>
              <a:ea typeface="+mn-ea"/>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xit" presetSubtype="0" fill="hold" grpId="1" nodeType="clickEffect">
                                  <p:stCondLst>
                                    <p:cond delay="0"/>
                                  </p:stCondLst>
                                  <p:childTnLst>
                                    <p:anim calcmode="lin" valueType="num">
                                      <p:cBhvr>
                                        <p:cTn id="11" dur="1000"/>
                                        <p:tgtEl>
                                          <p:spTgt spid="6"/>
                                        </p:tgtEl>
                                        <p:attrNameLst>
                                          <p:attrName>ppt_w</p:attrName>
                                        </p:attrNameLst>
                                      </p:cBhvr>
                                      <p:tavLst>
                                        <p:tav tm="0">
                                          <p:val>
                                            <p:strVal val="ppt_w"/>
                                          </p:val>
                                        </p:tav>
                                        <p:tav tm="100000">
                                          <p:val>
                                            <p:fltVal val="0"/>
                                          </p:val>
                                        </p:tav>
                                      </p:tavLst>
                                    </p:anim>
                                    <p:anim calcmode="lin" valueType="num">
                                      <p:cBhvr>
                                        <p:cTn id="12" dur="1000"/>
                                        <p:tgtEl>
                                          <p:spTgt spid="6"/>
                                        </p:tgtEl>
                                        <p:attrNameLst>
                                          <p:attrName>ppt_h</p:attrName>
                                        </p:attrNameLst>
                                      </p:cBhvr>
                                      <p:tavLst>
                                        <p:tav tm="0">
                                          <p:val>
                                            <p:strVal val="ppt_h"/>
                                          </p:val>
                                        </p:tav>
                                        <p:tav tm="100000">
                                          <p:val>
                                            <p:fltVal val="0"/>
                                          </p:val>
                                        </p:tav>
                                      </p:tavLst>
                                    </p:anim>
                                    <p:anim calcmode="lin" valueType="num">
                                      <p:cBhvr>
                                        <p:cTn id="13" dur="1000"/>
                                        <p:tgtEl>
                                          <p:spTgt spid="6"/>
                                        </p:tgtEl>
                                        <p:attrNameLst>
                                          <p:attrName>style.rotation</p:attrName>
                                        </p:attrNameLst>
                                      </p:cBhvr>
                                      <p:tavLst>
                                        <p:tav tm="0">
                                          <p:val>
                                            <p:fltVal val="0"/>
                                          </p:val>
                                        </p:tav>
                                        <p:tav tm="100000">
                                          <p:val>
                                            <p:fltVal val="90"/>
                                          </p:val>
                                        </p:tav>
                                      </p:tavLst>
                                    </p:anim>
                                    <p:animEffect transition="out" filter="fade">
                                      <p:cBhvr>
                                        <p:cTn id="14" dur="1000"/>
                                        <p:tgtEl>
                                          <p:spTgt spid="6"/>
                                        </p:tgtEl>
                                      </p:cBhvr>
                                    </p:animEffect>
                                    <p:set>
                                      <p:cBhvr>
                                        <p:cTn id="15" dur="1" fill="hold">
                                          <p:stCondLst>
                                            <p:cond delay="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467544" y="260648"/>
          <a:ext cx="8424936" cy="1798320"/>
        </p:xfrm>
        <a:graphic>
          <a:graphicData uri="http://schemas.openxmlformats.org/drawingml/2006/table">
            <a:tbl>
              <a:tblPr firstRow="1" bandRow="1">
                <a:tableStyleId>{5C22544A-7EE6-4342-B048-85BDC9FD1C3A}</a:tableStyleId>
              </a:tblPr>
              <a:tblGrid>
                <a:gridCol w="2952328"/>
                <a:gridCol w="5472608"/>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sz="2800" b="1" kern="1200" dirty="0">
                          <a:solidFill>
                            <a:srgbClr val="7030A0"/>
                          </a:solidFill>
                          <a:effectLst/>
                          <a:latin typeface="Times New Roman" panose="02020603050405020304" pitchFamily="18" charset="0"/>
                          <a:ea typeface="+mn-ea"/>
                          <a:cs typeface="Times New Roman" panose="02020603050405020304" pitchFamily="18" charset="0"/>
                        </a:rPr>
                        <a:t>3. </a:t>
                      </a:r>
                      <a:r>
                        <a:rPr lang="en-US" sz="2800" b="1" kern="1200" dirty="0" err="1">
                          <a:solidFill>
                            <a:srgbClr val="7030A0"/>
                          </a:solidFill>
                          <a:effectLst/>
                          <a:latin typeface="Times New Roman" panose="02020603050405020304" pitchFamily="18" charset="0"/>
                          <a:ea typeface="+mn-ea"/>
                          <a:cs typeface="Times New Roman" panose="02020603050405020304" pitchFamily="18" charset="0"/>
                        </a:rPr>
                        <a:t>Suy</a:t>
                      </a:r>
                      <a:r>
                        <a:rPr lang="en-US" sz="2800" b="1" kern="1200" dirty="0">
                          <a:solidFill>
                            <a:srgbClr val="7030A0"/>
                          </a:solidFill>
                          <a:effectLst/>
                          <a:latin typeface="Times New Roman" panose="02020603050405020304" pitchFamily="18" charset="0"/>
                          <a:ea typeface="+mn-ea"/>
                          <a:cs typeface="Times New Roman" panose="02020603050405020304" pitchFamily="18" charset="0"/>
                        </a:rPr>
                        <a:t> </a:t>
                      </a:r>
                      <a:r>
                        <a:rPr lang="en-US" sz="2800" b="1" kern="1200" dirty="0" err="1">
                          <a:solidFill>
                            <a:srgbClr val="7030A0"/>
                          </a:solidFill>
                          <a:effectLst/>
                          <a:latin typeface="Times New Roman" panose="02020603050405020304" pitchFamily="18" charset="0"/>
                          <a:ea typeface="+mn-ea"/>
                          <a:cs typeface="Times New Roman" panose="02020603050405020304" pitchFamily="18" charset="0"/>
                        </a:rPr>
                        <a:t>nghĩ</a:t>
                      </a:r>
                      <a:r>
                        <a:rPr lang="en-US" sz="2800" b="1" kern="1200" dirty="0">
                          <a:solidFill>
                            <a:srgbClr val="7030A0"/>
                          </a:solidFill>
                          <a:effectLst/>
                          <a:latin typeface="Times New Roman" panose="02020603050405020304" pitchFamily="18" charset="0"/>
                          <a:ea typeface="+mn-ea"/>
                          <a:cs typeface="Times New Roman" panose="02020603050405020304" pitchFamily="18" charset="0"/>
                        </a:rPr>
                        <a:t> </a:t>
                      </a:r>
                      <a:r>
                        <a:rPr lang="en-US" sz="2800" b="1" kern="1200" dirty="0" err="1">
                          <a:solidFill>
                            <a:srgbClr val="7030A0"/>
                          </a:solidFill>
                          <a:effectLst/>
                          <a:latin typeface="Times New Roman" panose="02020603050405020304" pitchFamily="18" charset="0"/>
                          <a:ea typeface="+mn-ea"/>
                          <a:cs typeface="Times New Roman" panose="02020603050405020304" pitchFamily="18" charset="0"/>
                        </a:rPr>
                        <a:t>về</a:t>
                      </a:r>
                      <a:r>
                        <a:rPr lang="en-US" sz="2800" b="1" kern="1200" dirty="0">
                          <a:solidFill>
                            <a:srgbClr val="7030A0"/>
                          </a:solidFill>
                          <a:effectLst/>
                          <a:latin typeface="Times New Roman" panose="02020603050405020304" pitchFamily="18" charset="0"/>
                          <a:ea typeface="+mn-ea"/>
                          <a:cs typeface="Times New Roman" panose="02020603050405020304" pitchFamily="18" charset="0"/>
                        </a:rPr>
                        <a:t> </a:t>
                      </a:r>
                      <a:r>
                        <a:rPr lang="en-US" sz="2800" b="1" kern="1200" dirty="0" err="1">
                          <a:solidFill>
                            <a:srgbClr val="7030A0"/>
                          </a:solidFill>
                          <a:effectLst/>
                          <a:latin typeface="Times New Roman" panose="02020603050405020304" pitchFamily="18" charset="0"/>
                          <a:ea typeface="+mn-ea"/>
                          <a:cs typeface="Times New Roman" panose="02020603050405020304" pitchFamily="18" charset="0"/>
                        </a:rPr>
                        <a:t>kết</a:t>
                      </a:r>
                      <a:r>
                        <a:rPr lang="en-US" sz="2800" b="1" kern="1200" dirty="0">
                          <a:solidFill>
                            <a:srgbClr val="7030A0"/>
                          </a:solidFill>
                          <a:effectLst/>
                          <a:latin typeface="Times New Roman" panose="02020603050405020304" pitchFamily="18" charset="0"/>
                          <a:ea typeface="+mn-ea"/>
                          <a:cs typeface="Times New Roman" panose="02020603050405020304" pitchFamily="18" charset="0"/>
                        </a:rPr>
                        <a:t> </a:t>
                      </a:r>
                      <a:r>
                        <a:rPr lang="en-US" sz="2800" b="1" kern="1200" dirty="0" err="1">
                          <a:solidFill>
                            <a:srgbClr val="7030A0"/>
                          </a:solidFill>
                          <a:effectLst/>
                          <a:latin typeface="Times New Roman" panose="02020603050405020304" pitchFamily="18" charset="0"/>
                          <a:ea typeface="+mn-ea"/>
                          <a:cs typeface="Times New Roman" panose="02020603050405020304" pitchFamily="18" charset="0"/>
                        </a:rPr>
                        <a:t>thúc</a:t>
                      </a:r>
                      <a:r>
                        <a:rPr lang="en-US" sz="2800" b="1" kern="1200" dirty="0">
                          <a:solidFill>
                            <a:srgbClr val="7030A0"/>
                          </a:solidFill>
                          <a:effectLst/>
                          <a:latin typeface="Times New Roman" panose="02020603050405020304" pitchFamily="18" charset="0"/>
                          <a:ea typeface="+mn-ea"/>
                          <a:cs typeface="Times New Roman" panose="02020603050405020304" pitchFamily="18" charset="0"/>
                        </a:rPr>
                        <a:t> </a:t>
                      </a:r>
                      <a:r>
                        <a:rPr lang="en-US" sz="2800" b="1" kern="1200" dirty="0" err="1">
                          <a:solidFill>
                            <a:srgbClr val="7030A0"/>
                          </a:solidFill>
                          <a:effectLst/>
                          <a:latin typeface="Times New Roman" panose="02020603050405020304" pitchFamily="18" charset="0"/>
                          <a:ea typeface="+mn-ea"/>
                          <a:cs typeface="Times New Roman" panose="02020603050405020304" pitchFamily="18" charset="0"/>
                        </a:rPr>
                        <a:t>truyện</a:t>
                      </a:r>
                      <a:r>
                        <a:rPr lang="en-US" sz="2800" b="1" kern="1200" dirty="0">
                          <a:solidFill>
                            <a:srgbClr val="7030A0"/>
                          </a:solidFill>
                          <a:effectLst/>
                          <a:latin typeface="Times New Roman" panose="02020603050405020304" pitchFamily="18" charset="0"/>
                          <a:ea typeface="+mn-ea"/>
                          <a:cs typeface="Times New Roman" panose="02020603050405020304" pitchFamily="18" charset="0"/>
                        </a:rPr>
                        <a:t> </a:t>
                      </a:r>
                    </a:p>
                    <a:p>
                      <a:pPr marL="0" marR="0" indent="0" algn="l" defTabSz="914400" rtl="0" eaLnBrk="1" fontAlgn="auto" latinLnBrk="0" hangingPunct="1">
                        <a:lnSpc>
                          <a:spcPct val="100000"/>
                        </a:lnSpc>
                        <a:spcBef>
                          <a:spcPts val="0"/>
                        </a:spcBef>
                        <a:spcAft>
                          <a:spcPts val="0"/>
                        </a:spcAft>
                        <a:buClrTx/>
                        <a:buSzTx/>
                        <a:buFontTx/>
                        <a:buNone/>
                        <a:defRPr/>
                      </a:pPr>
                      <a:r>
                        <a:rPr lang="en-US" sz="2800" b="1" i="1" kern="1200" dirty="0" err="1">
                          <a:solidFill>
                            <a:srgbClr val="7030A0"/>
                          </a:solidFill>
                          <a:effectLst/>
                          <a:latin typeface="Times New Roman" panose="02020603050405020304" pitchFamily="18" charset="0"/>
                          <a:ea typeface="+mn-ea"/>
                          <a:cs typeface="Times New Roman" panose="02020603050405020304" pitchFamily="18" charset="0"/>
                        </a:rPr>
                        <a:t>Chú</a:t>
                      </a:r>
                      <a:r>
                        <a:rPr lang="en-US" sz="2800" b="1" i="1" kern="1200" dirty="0">
                          <a:solidFill>
                            <a:srgbClr val="7030A0"/>
                          </a:solidFill>
                          <a:effectLst/>
                          <a:latin typeface="Times New Roman" panose="02020603050405020304" pitchFamily="18" charset="0"/>
                          <a:ea typeface="+mn-ea"/>
                          <a:cs typeface="Times New Roman" panose="02020603050405020304" pitchFamily="18" charset="0"/>
                        </a:rPr>
                        <a:t> </a:t>
                      </a:r>
                      <a:r>
                        <a:rPr lang="en-US" sz="2800" b="1" i="1" kern="1200" dirty="0" err="1">
                          <a:solidFill>
                            <a:srgbClr val="7030A0"/>
                          </a:solidFill>
                          <a:effectLst/>
                          <a:latin typeface="Times New Roman" panose="02020603050405020304" pitchFamily="18" charset="0"/>
                          <a:ea typeface="+mn-ea"/>
                          <a:cs typeface="Times New Roman" panose="02020603050405020304" pitchFamily="18" charset="0"/>
                        </a:rPr>
                        <a:t>lính</a:t>
                      </a:r>
                      <a:r>
                        <a:rPr lang="en-US" sz="2800" b="1" i="1" kern="1200" dirty="0">
                          <a:solidFill>
                            <a:srgbClr val="7030A0"/>
                          </a:solidFill>
                          <a:effectLst/>
                          <a:latin typeface="Times New Roman" panose="02020603050405020304" pitchFamily="18" charset="0"/>
                          <a:ea typeface="+mn-ea"/>
                          <a:cs typeface="Times New Roman" panose="02020603050405020304" pitchFamily="18" charset="0"/>
                        </a:rPr>
                        <a:t> </a:t>
                      </a:r>
                      <a:r>
                        <a:rPr lang="en-US" sz="2800" b="1" i="1" kern="1200" dirty="0" err="1">
                          <a:solidFill>
                            <a:srgbClr val="7030A0"/>
                          </a:solidFill>
                          <a:effectLst/>
                          <a:latin typeface="Times New Roman" panose="02020603050405020304" pitchFamily="18" charset="0"/>
                          <a:ea typeface="+mn-ea"/>
                          <a:cs typeface="Times New Roman" panose="02020603050405020304" pitchFamily="18" charset="0"/>
                        </a:rPr>
                        <a:t>chì</a:t>
                      </a:r>
                      <a:r>
                        <a:rPr lang="en-US" sz="2800" b="1" i="1" kern="1200" dirty="0">
                          <a:solidFill>
                            <a:srgbClr val="7030A0"/>
                          </a:solidFill>
                          <a:effectLst/>
                          <a:latin typeface="Times New Roman" panose="02020603050405020304" pitchFamily="18" charset="0"/>
                          <a:ea typeface="+mn-ea"/>
                          <a:cs typeface="Times New Roman" panose="02020603050405020304" pitchFamily="18" charset="0"/>
                        </a:rPr>
                        <a:t> </a:t>
                      </a:r>
                      <a:r>
                        <a:rPr lang="en-US" sz="2800" b="1" i="1" kern="1200" dirty="0" err="1">
                          <a:solidFill>
                            <a:srgbClr val="7030A0"/>
                          </a:solidFill>
                          <a:effectLst/>
                          <a:latin typeface="Times New Roman" panose="02020603050405020304" pitchFamily="18" charset="0"/>
                          <a:ea typeface="+mn-ea"/>
                          <a:cs typeface="Times New Roman" panose="02020603050405020304" pitchFamily="18" charset="0"/>
                        </a:rPr>
                        <a:t>dũng</a:t>
                      </a:r>
                      <a:r>
                        <a:rPr lang="en-US" sz="2800" b="1" i="1" kern="1200" dirty="0">
                          <a:solidFill>
                            <a:srgbClr val="7030A0"/>
                          </a:solidFill>
                          <a:effectLst/>
                          <a:latin typeface="Times New Roman" panose="02020603050405020304" pitchFamily="18" charset="0"/>
                          <a:ea typeface="+mn-ea"/>
                          <a:cs typeface="Times New Roman" panose="02020603050405020304" pitchFamily="18" charset="0"/>
                        </a:rPr>
                        <a:t> </a:t>
                      </a:r>
                      <a:r>
                        <a:rPr lang="en-US" sz="2800" b="1" i="1" kern="1200" dirty="0" err="1">
                          <a:solidFill>
                            <a:srgbClr val="7030A0"/>
                          </a:solidFill>
                          <a:effectLst/>
                          <a:latin typeface="Times New Roman" panose="02020603050405020304" pitchFamily="18" charset="0"/>
                          <a:ea typeface="+mn-ea"/>
                          <a:cs typeface="Times New Roman" panose="02020603050405020304" pitchFamily="18" charset="0"/>
                        </a:rPr>
                        <a:t>cảm</a:t>
                      </a:r>
                      <a:endParaRPr lang="en-US" sz="2800" kern="1200" dirty="0">
                        <a:solidFill>
                          <a:srgbClr val="7030A0"/>
                        </a:solidFill>
                        <a:effectLst/>
                        <a:latin typeface="Times New Roman" panose="02020603050405020304" pitchFamily="18" charset="0"/>
                        <a:ea typeface="+mn-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800" b="0" kern="1200" dirty="0" err="1">
                          <a:solidFill>
                            <a:srgbClr val="7030A0"/>
                          </a:solidFill>
                          <a:effectLst/>
                          <a:latin typeface="Times New Roman" panose="02020603050405020304" pitchFamily="18" charset="0"/>
                          <a:ea typeface="+mn-ea"/>
                          <a:cs typeface="Times New Roman" panose="02020603050405020304" pitchFamily="18" charset="0"/>
                        </a:rPr>
                        <a:t>Tác</a:t>
                      </a:r>
                      <a:r>
                        <a:rPr lang="en-US" sz="2800" b="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7030A0"/>
                          </a:solidFill>
                          <a:effectLst/>
                          <a:latin typeface="Times New Roman" panose="02020603050405020304" pitchFamily="18" charset="0"/>
                          <a:ea typeface="+mn-ea"/>
                          <a:cs typeface="Times New Roman" panose="02020603050405020304" pitchFamily="18" charset="0"/>
                        </a:rPr>
                        <a:t>giả</a:t>
                      </a:r>
                      <a:r>
                        <a:rPr lang="en-US" sz="2800" b="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7030A0"/>
                          </a:solidFill>
                          <a:effectLst/>
                          <a:latin typeface="Times New Roman" panose="02020603050405020304" pitchFamily="18" charset="0"/>
                          <a:ea typeface="+mn-ea"/>
                          <a:cs typeface="Times New Roman" panose="02020603050405020304" pitchFamily="18" charset="0"/>
                        </a:rPr>
                        <a:t>bức</a:t>
                      </a:r>
                      <a:r>
                        <a:rPr lang="en-US" sz="2800" b="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7030A0"/>
                          </a:solidFill>
                          <a:effectLst/>
                          <a:latin typeface="Times New Roman" panose="02020603050405020304" pitchFamily="18" charset="0"/>
                          <a:ea typeface="+mn-ea"/>
                          <a:cs typeface="Times New Roman" panose="02020603050405020304" pitchFamily="18" charset="0"/>
                        </a:rPr>
                        <a:t>thư</a:t>
                      </a:r>
                      <a:r>
                        <a:rPr lang="en-US" sz="2800" b="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7030A0"/>
                          </a:solidFill>
                          <a:effectLst/>
                          <a:latin typeface="Times New Roman" panose="02020603050405020304" pitchFamily="18" charset="0"/>
                          <a:ea typeface="+mn-ea"/>
                          <a:cs typeface="Times New Roman" panose="02020603050405020304" pitchFamily="18" charset="0"/>
                        </a:rPr>
                        <a:t>cho</a:t>
                      </a:r>
                      <a:r>
                        <a:rPr lang="en-US" sz="2800" b="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7030A0"/>
                          </a:solidFill>
                          <a:effectLst/>
                          <a:latin typeface="Times New Roman" panose="02020603050405020304" pitchFamily="18" charset="0"/>
                          <a:ea typeface="+mn-ea"/>
                          <a:cs typeface="Times New Roman" panose="02020603050405020304" pitchFamily="18" charset="0"/>
                        </a:rPr>
                        <a:t>rằng</a:t>
                      </a:r>
                      <a:r>
                        <a:rPr lang="en-US" sz="2800" b="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7030A0"/>
                          </a:solidFill>
                          <a:effectLst/>
                          <a:latin typeface="Times New Roman" panose="02020603050405020304" pitchFamily="18" charset="0"/>
                          <a:ea typeface="+mn-ea"/>
                          <a:cs typeface="Times New Roman" panose="02020603050405020304" pitchFamily="18" charset="0"/>
                        </a:rPr>
                        <a:t>kết</a:t>
                      </a:r>
                      <a:r>
                        <a:rPr lang="en-US" sz="2800" b="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7030A0"/>
                          </a:solidFill>
                          <a:effectLst/>
                          <a:latin typeface="Times New Roman" panose="02020603050405020304" pitchFamily="18" charset="0"/>
                          <a:ea typeface="+mn-ea"/>
                          <a:cs typeface="Times New Roman" panose="02020603050405020304" pitchFamily="18" charset="0"/>
                        </a:rPr>
                        <a:t>thúc</a:t>
                      </a:r>
                      <a:r>
                        <a:rPr lang="en-US" sz="2800" b="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7030A0"/>
                          </a:solidFill>
                          <a:effectLst/>
                          <a:latin typeface="Times New Roman" panose="02020603050405020304" pitchFamily="18" charset="0"/>
                          <a:ea typeface="+mn-ea"/>
                          <a:cs typeface="Times New Roman" panose="02020603050405020304" pitchFamily="18" charset="0"/>
                        </a:rPr>
                        <a:t>không</a:t>
                      </a:r>
                      <a:r>
                        <a:rPr lang="en-US" sz="2800" b="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7030A0"/>
                          </a:solidFill>
                          <a:effectLst/>
                          <a:latin typeface="Times New Roman" panose="02020603050405020304" pitchFamily="18" charset="0"/>
                          <a:ea typeface="+mn-ea"/>
                          <a:cs typeface="Times New Roman" panose="02020603050405020304" pitchFamily="18" charset="0"/>
                        </a:rPr>
                        <a:t>có</a:t>
                      </a:r>
                      <a:r>
                        <a:rPr lang="en-US" sz="2800" b="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7030A0"/>
                          </a:solidFill>
                          <a:effectLst/>
                          <a:latin typeface="Times New Roman" panose="02020603050405020304" pitchFamily="18" charset="0"/>
                          <a:ea typeface="+mn-ea"/>
                          <a:cs typeface="Times New Roman" panose="02020603050405020304" pitchFamily="18" charset="0"/>
                        </a:rPr>
                        <a:t>hậu</a:t>
                      </a:r>
                      <a:r>
                        <a:rPr lang="en-US" sz="2800" b="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7030A0"/>
                          </a:solidFill>
                          <a:effectLst/>
                          <a:latin typeface="Times New Roman" panose="02020603050405020304" pitchFamily="18" charset="0"/>
                          <a:ea typeface="+mn-ea"/>
                          <a:cs typeface="Times New Roman" panose="02020603050405020304" pitchFamily="18" charset="0"/>
                        </a:rPr>
                        <a:t>của</a:t>
                      </a:r>
                      <a:r>
                        <a:rPr lang="en-US" sz="2800" b="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7030A0"/>
                          </a:solidFill>
                          <a:effectLst/>
                          <a:latin typeface="Times New Roman" panose="02020603050405020304" pitchFamily="18" charset="0"/>
                          <a:ea typeface="+mn-ea"/>
                          <a:cs typeface="Times New Roman" panose="02020603050405020304" pitchFamily="18" charset="0"/>
                        </a:rPr>
                        <a:t>truyện</a:t>
                      </a:r>
                      <a:r>
                        <a:rPr lang="en-US" sz="2800" b="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7030A0"/>
                          </a:solidFill>
                          <a:effectLst/>
                          <a:latin typeface="Times New Roman" panose="02020603050405020304" pitchFamily="18" charset="0"/>
                          <a:ea typeface="+mn-ea"/>
                          <a:cs typeface="Times New Roman" panose="02020603050405020304" pitchFamily="18" charset="0"/>
                        </a:rPr>
                        <a:t>là</a:t>
                      </a:r>
                      <a:r>
                        <a:rPr lang="en-US" sz="2800" b="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7030A0"/>
                          </a:solidFill>
                          <a:effectLst/>
                          <a:latin typeface="Times New Roman" panose="02020603050405020304" pitchFamily="18" charset="0"/>
                          <a:ea typeface="+mn-ea"/>
                          <a:cs typeface="Times New Roman" panose="02020603050405020304" pitchFamily="18" charset="0"/>
                        </a:rPr>
                        <a:t>để</a:t>
                      </a:r>
                      <a:r>
                        <a:rPr lang="en-US" sz="2800" b="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7030A0"/>
                          </a:solidFill>
                          <a:effectLst/>
                          <a:latin typeface="Times New Roman" panose="02020603050405020304" pitchFamily="18" charset="0"/>
                          <a:ea typeface="+mn-ea"/>
                          <a:cs typeface="Times New Roman" panose="02020603050405020304" pitchFamily="18" charset="0"/>
                        </a:rPr>
                        <a:t>người</a:t>
                      </a:r>
                      <a:r>
                        <a:rPr lang="en-US" sz="2800" b="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7030A0"/>
                          </a:solidFill>
                          <a:effectLst/>
                          <a:latin typeface="Times New Roman" panose="02020603050405020304" pitchFamily="18" charset="0"/>
                          <a:ea typeface="+mn-ea"/>
                          <a:cs typeface="Times New Roman" panose="02020603050405020304" pitchFamily="18" charset="0"/>
                        </a:rPr>
                        <a:t>đọc</a:t>
                      </a:r>
                      <a:r>
                        <a:rPr lang="en-US" sz="2800" b="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7030A0"/>
                          </a:solidFill>
                          <a:effectLst/>
                          <a:latin typeface="Times New Roman" panose="02020603050405020304" pitchFamily="18" charset="0"/>
                          <a:ea typeface="+mn-ea"/>
                          <a:cs typeface="Times New Roman" panose="02020603050405020304" pitchFamily="18" charset="0"/>
                        </a:rPr>
                        <a:t>nhận</a:t>
                      </a:r>
                      <a:r>
                        <a:rPr lang="en-US" sz="2800" b="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7030A0"/>
                          </a:solidFill>
                          <a:effectLst/>
                          <a:latin typeface="Times New Roman" panose="02020603050405020304" pitchFamily="18" charset="0"/>
                          <a:ea typeface="+mn-ea"/>
                          <a:cs typeface="Times New Roman" panose="02020603050405020304" pitchFamily="18" charset="0"/>
                        </a:rPr>
                        <a:t>ra</a:t>
                      </a:r>
                      <a:r>
                        <a:rPr lang="en-US" sz="2800" b="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7030A0"/>
                          </a:solidFill>
                          <a:effectLst/>
                          <a:latin typeface="Times New Roman" panose="02020603050405020304" pitchFamily="18" charset="0"/>
                          <a:ea typeface="+mn-ea"/>
                          <a:cs typeface="Times New Roman" panose="02020603050405020304" pitchFamily="18" charset="0"/>
                        </a:rPr>
                        <a:t>những</a:t>
                      </a:r>
                      <a:r>
                        <a:rPr lang="en-US" sz="2800" b="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7030A0"/>
                          </a:solidFill>
                          <a:effectLst/>
                          <a:latin typeface="Times New Roman" panose="02020603050405020304" pitchFamily="18" charset="0"/>
                          <a:ea typeface="+mn-ea"/>
                          <a:cs typeface="Times New Roman" panose="02020603050405020304" pitchFamily="18" charset="0"/>
                        </a:rPr>
                        <a:t>mặt</a:t>
                      </a:r>
                      <a:r>
                        <a:rPr lang="en-US" sz="2800" b="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7030A0"/>
                          </a:solidFill>
                          <a:effectLst/>
                          <a:latin typeface="Times New Roman" panose="02020603050405020304" pitchFamily="18" charset="0"/>
                          <a:ea typeface="+mn-ea"/>
                          <a:cs typeface="Times New Roman" panose="02020603050405020304" pitchFamily="18" charset="0"/>
                        </a:rPr>
                        <a:t>trái</a:t>
                      </a:r>
                      <a:r>
                        <a:rPr lang="en-US" sz="2800" b="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7030A0"/>
                          </a:solidFill>
                          <a:effectLst/>
                          <a:latin typeface="Times New Roman" panose="02020603050405020304" pitchFamily="18" charset="0"/>
                          <a:ea typeface="+mn-ea"/>
                          <a:cs typeface="Times New Roman" panose="02020603050405020304" pitchFamily="18" charset="0"/>
                        </a:rPr>
                        <a:t>của</a:t>
                      </a:r>
                      <a:r>
                        <a:rPr lang="en-US" sz="2800" b="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7030A0"/>
                          </a:solidFill>
                          <a:effectLst/>
                          <a:latin typeface="Times New Roman" panose="02020603050405020304" pitchFamily="18" charset="0"/>
                          <a:ea typeface="+mn-ea"/>
                          <a:cs typeface="Times New Roman" panose="02020603050405020304" pitchFamily="18" charset="0"/>
                        </a:rPr>
                        <a:t>đời</a:t>
                      </a:r>
                      <a:r>
                        <a:rPr lang="en-US" sz="2800" b="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7030A0"/>
                          </a:solidFill>
                          <a:effectLst/>
                          <a:latin typeface="Times New Roman" panose="02020603050405020304" pitchFamily="18" charset="0"/>
                          <a:ea typeface="+mn-ea"/>
                          <a:cs typeface="Times New Roman" panose="02020603050405020304" pitchFamily="18" charset="0"/>
                        </a:rPr>
                        <a:t>sống</a:t>
                      </a:r>
                      <a:r>
                        <a:rPr lang="en-US" sz="2800" b="0" kern="1200" dirty="0">
                          <a:solidFill>
                            <a:srgbClr val="7030A0"/>
                          </a:solidFill>
                          <a:effectLst/>
                          <a:latin typeface="Times New Roman" panose="02020603050405020304" pitchFamily="18" charset="0"/>
                          <a:ea typeface="+mn-ea"/>
                          <a:cs typeface="Times New Roman" panose="02020603050405020304" pitchFamily="18" charset="0"/>
                        </a:rPr>
                        <a:t> </a:t>
                      </a:r>
                      <a:r>
                        <a:rPr lang="en-US" sz="2800" b="0" kern="1200" dirty="0" err="1">
                          <a:solidFill>
                            <a:srgbClr val="7030A0"/>
                          </a:solidFill>
                          <a:effectLst/>
                          <a:latin typeface="Times New Roman" panose="02020603050405020304" pitchFamily="18" charset="0"/>
                          <a:ea typeface="+mn-ea"/>
                          <a:cs typeface="Times New Roman" panose="02020603050405020304" pitchFamily="18" charset="0"/>
                        </a:rPr>
                        <a:t>thực</a:t>
                      </a:r>
                      <a:r>
                        <a:rPr lang="en-US" sz="2800" b="0" kern="1200" dirty="0">
                          <a:solidFill>
                            <a:srgbClr val="7030A0"/>
                          </a:solidFill>
                          <a:effectLst/>
                          <a:latin typeface="Times New Roman" panose="02020603050405020304" pitchFamily="18" charset="0"/>
                          <a:ea typeface="+mn-ea"/>
                          <a:cs typeface="Times New Roman" panose="02020603050405020304" pitchFamily="18" charset="0"/>
                        </a:rPr>
                        <a:t>.</a:t>
                      </a:r>
                      <a:endParaRPr lang="en-US" sz="2800" b="0" dirty="0">
                        <a:solidFill>
                          <a:srgbClr val="7030A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2492896"/>
            <a:ext cx="3908152" cy="4032448"/>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76056" y="2636912"/>
            <a:ext cx="3744416" cy="374441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1000" fill="hold"/>
                                        <p:tgtEl>
                                          <p:spTgt spid="2"/>
                                        </p:tgtEl>
                                        <p:attrNameLst>
                                          <p:attrName>ppt_w</p:attrName>
                                        </p:attrNameLst>
                                      </p:cBhvr>
                                      <p:tavLst>
                                        <p:tav tm="0">
                                          <p:val>
                                            <p:fltVal val="0"/>
                                          </p:val>
                                        </p:tav>
                                        <p:tav tm="100000">
                                          <p:val>
                                            <p:strVal val="#ppt_w"/>
                                          </p:val>
                                        </p:tav>
                                      </p:tavLst>
                                    </p:anim>
                                    <p:anim calcmode="lin" valueType="num">
                                      <p:cBhvr>
                                        <p:cTn id="13" dur="1000" fill="hold"/>
                                        <p:tgtEl>
                                          <p:spTgt spid="2"/>
                                        </p:tgtEl>
                                        <p:attrNameLst>
                                          <p:attrName>ppt_h</p:attrName>
                                        </p:attrNameLst>
                                      </p:cBhvr>
                                      <p:tavLst>
                                        <p:tav tm="0">
                                          <p:val>
                                            <p:fltVal val="0"/>
                                          </p:val>
                                        </p:tav>
                                        <p:tav tm="100000">
                                          <p:val>
                                            <p:strVal val="#ppt_h"/>
                                          </p:val>
                                        </p:tav>
                                      </p:tavLst>
                                    </p:anim>
                                    <p:anim calcmode="lin" valueType="num">
                                      <p:cBhvr>
                                        <p:cTn id="14" dur="1000" fill="hold"/>
                                        <p:tgtEl>
                                          <p:spTgt spid="2"/>
                                        </p:tgtEl>
                                        <p:attrNameLst>
                                          <p:attrName>style.rotation</p:attrName>
                                        </p:attrNameLst>
                                      </p:cBhvr>
                                      <p:tavLst>
                                        <p:tav tm="0">
                                          <p:val>
                                            <p:fltVal val="90"/>
                                          </p:val>
                                        </p:tav>
                                        <p:tav tm="100000">
                                          <p:val>
                                            <p:fltVal val="0"/>
                                          </p:val>
                                        </p:tav>
                                      </p:tavLst>
                                    </p:anim>
                                    <p:animEffect transition="in" filter="fade">
                                      <p:cBhvr>
                                        <p:cTn id="15" dur="1000"/>
                                        <p:tgtEl>
                                          <p:spTgt spid="2"/>
                                        </p:tgtEl>
                                      </p:cBhvr>
                                    </p:animEffect>
                                  </p:childTnLst>
                                </p:cTn>
                              </p:par>
                              <p:par>
                                <p:cTn id="16" presetID="31" presetClass="entr" presetSubtype="0" fill="hold" nodeType="with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p:cTn id="18" dur="1000" fill="hold"/>
                                        <p:tgtEl>
                                          <p:spTgt spid="3"/>
                                        </p:tgtEl>
                                        <p:attrNameLst>
                                          <p:attrName>ppt_w</p:attrName>
                                        </p:attrNameLst>
                                      </p:cBhvr>
                                      <p:tavLst>
                                        <p:tav tm="0">
                                          <p:val>
                                            <p:fltVal val="0"/>
                                          </p:val>
                                        </p:tav>
                                        <p:tav tm="100000">
                                          <p:val>
                                            <p:strVal val="#ppt_w"/>
                                          </p:val>
                                        </p:tav>
                                      </p:tavLst>
                                    </p:anim>
                                    <p:anim calcmode="lin" valueType="num">
                                      <p:cBhvr>
                                        <p:cTn id="19" dur="1000" fill="hold"/>
                                        <p:tgtEl>
                                          <p:spTgt spid="3"/>
                                        </p:tgtEl>
                                        <p:attrNameLst>
                                          <p:attrName>ppt_h</p:attrName>
                                        </p:attrNameLst>
                                      </p:cBhvr>
                                      <p:tavLst>
                                        <p:tav tm="0">
                                          <p:val>
                                            <p:fltVal val="0"/>
                                          </p:val>
                                        </p:tav>
                                        <p:tav tm="100000">
                                          <p:val>
                                            <p:strVal val="#ppt_h"/>
                                          </p:val>
                                        </p:tav>
                                      </p:tavLst>
                                    </p:anim>
                                    <p:anim calcmode="lin" valueType="num">
                                      <p:cBhvr>
                                        <p:cTn id="20" dur="1000" fill="hold"/>
                                        <p:tgtEl>
                                          <p:spTgt spid="3"/>
                                        </p:tgtEl>
                                        <p:attrNameLst>
                                          <p:attrName>style.rotation</p:attrName>
                                        </p:attrNameLst>
                                      </p:cBhvr>
                                      <p:tavLst>
                                        <p:tav tm="0">
                                          <p:val>
                                            <p:fltVal val="90"/>
                                          </p:val>
                                        </p:tav>
                                        <p:tav tm="100000">
                                          <p:val>
                                            <p:fltVal val="0"/>
                                          </p:val>
                                        </p:tav>
                                      </p:tavLst>
                                    </p:anim>
                                    <p:animEffect transition="in" filter="fade">
                                      <p:cBhvr>
                                        <p:cTn id="21"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Terminator 3"/>
          <p:cNvSpPr/>
          <p:nvPr/>
        </p:nvSpPr>
        <p:spPr>
          <a:xfrm>
            <a:off x="391567" y="161851"/>
            <a:ext cx="5040560" cy="602853"/>
          </a:xfrm>
          <a:prstGeom prst="flowChartTerminator">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latin typeface="Times New Roman" panose="02020603050405020304" pitchFamily="18" charset="0"/>
                <a:cs typeface="Times New Roman" panose="02020603050405020304" pitchFamily="18" charset="0"/>
              </a:rPr>
              <a:t>III. </a:t>
            </a:r>
            <a:r>
              <a:rPr lang="en-US" sz="2800" b="1" dirty="0" err="1">
                <a:latin typeface="Times New Roman" panose="02020603050405020304" pitchFamily="18" charset="0"/>
                <a:cs typeface="Times New Roman" panose="02020603050405020304" pitchFamily="18" charset="0"/>
              </a:rPr>
              <a:t>Tổng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kết</a:t>
            </a:r>
            <a:endParaRPr lang="en-US" sz="2800" dirty="0">
              <a:latin typeface="Times New Roman" panose="02020603050405020304" pitchFamily="18" charset="0"/>
              <a:cs typeface="Times New Roman" panose="02020603050405020304" pitchFamily="18" charset="0"/>
            </a:endParaRPr>
          </a:p>
        </p:txBody>
      </p:sp>
      <p:sp>
        <p:nvSpPr>
          <p:cNvPr id="5" name="Right Arrow Callout 4"/>
          <p:cNvSpPr/>
          <p:nvPr/>
        </p:nvSpPr>
        <p:spPr>
          <a:xfrm>
            <a:off x="72703" y="2037407"/>
            <a:ext cx="2376264" cy="2160239"/>
          </a:xfrm>
          <a:prstGeom prst="rightArrowCallou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a:solidFill>
                  <a:srgbClr val="FF0000"/>
                </a:solidFill>
                <a:latin typeface="Times New Roman" panose="02020603050405020304" pitchFamily="18" charset="0"/>
                <a:cs typeface="Times New Roman" panose="02020603050405020304" pitchFamily="18" charset="0"/>
              </a:rPr>
              <a:t>Thảo</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luận</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cặp</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bàn</a:t>
            </a: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6" name="Pentagon 5"/>
          <p:cNvSpPr/>
          <p:nvPr/>
        </p:nvSpPr>
        <p:spPr>
          <a:xfrm>
            <a:off x="2555777" y="1095906"/>
            <a:ext cx="3528391" cy="4043240"/>
          </a:xfrm>
          <a:prstGeom prst="homePlat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rgbClr val="00B050"/>
              </a:solidFill>
              <a:latin typeface="Times New Roman" panose="02020603050405020304" pitchFamily="18" charset="0"/>
              <a:cs typeface="Times New Roman" panose="02020603050405020304" pitchFamily="18" charset="0"/>
            </a:endParaRPr>
          </a:p>
          <a:p>
            <a:r>
              <a:rPr lang="en-US" sz="2800" dirty="0" err="1">
                <a:solidFill>
                  <a:srgbClr val="00B050"/>
                </a:solidFill>
                <a:latin typeface="Times New Roman" panose="02020603050405020304" pitchFamily="18" charset="0"/>
                <a:cs typeface="Times New Roman" panose="02020603050405020304" pitchFamily="18" charset="0"/>
              </a:rPr>
              <a:t>Ghi</a:t>
            </a:r>
            <a:r>
              <a:rPr lang="en-US" sz="2800" dirty="0">
                <a:solidFill>
                  <a:srgbClr val="00B050"/>
                </a:solidFill>
                <a:latin typeface="Times New Roman" panose="02020603050405020304" pitchFamily="18" charset="0"/>
                <a:cs typeface="Times New Roman" panose="02020603050405020304" pitchFamily="18" charset="0"/>
              </a:rPr>
              <a:t> ý </a:t>
            </a:r>
            <a:r>
              <a:rPr lang="en-US" sz="2800" dirty="0" err="1">
                <a:solidFill>
                  <a:srgbClr val="00B050"/>
                </a:solidFill>
                <a:latin typeface="Times New Roman" panose="02020603050405020304" pitchFamily="18" charset="0"/>
                <a:cs typeface="Times New Roman" panose="02020603050405020304" pitchFamily="18" charset="0"/>
              </a:rPr>
              <a:t>kiến</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của</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nhóm</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mình</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với</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yêu</a:t>
            </a:r>
            <a:r>
              <a:rPr lang="en-US" sz="2800" dirty="0">
                <a:solidFill>
                  <a:srgbClr val="00B050"/>
                </a:solidFill>
                <a:latin typeface="Times New Roman" panose="02020603050405020304" pitchFamily="18" charset="0"/>
                <a:cs typeface="Times New Roman" panose="02020603050405020304" pitchFamily="18" charset="0"/>
              </a:rPr>
              <a:t> </a:t>
            </a:r>
            <a:r>
              <a:rPr lang="en-US" sz="2800" dirty="0" err="1">
                <a:solidFill>
                  <a:srgbClr val="00B050"/>
                </a:solidFill>
                <a:latin typeface="Times New Roman" panose="02020603050405020304" pitchFamily="18" charset="0"/>
                <a:cs typeface="Times New Roman" panose="02020603050405020304" pitchFamily="18" charset="0"/>
              </a:rPr>
              <a:t>cầu</a:t>
            </a:r>
            <a:r>
              <a:rPr lang="en-US" sz="2800" dirty="0">
                <a:solidFill>
                  <a:srgbClr val="00B050"/>
                </a:solidFill>
                <a:latin typeface="Times New Roman" panose="02020603050405020304" pitchFamily="18" charset="0"/>
                <a:cs typeface="Times New Roman" panose="02020603050405020304" pitchFamily="18" charset="0"/>
              </a:rPr>
              <a:t>: </a:t>
            </a:r>
          </a:p>
          <a:p>
            <a:r>
              <a:rPr lang="en-US" sz="2800" i="1" dirty="0" err="1">
                <a:solidFill>
                  <a:srgbClr val="00B050"/>
                </a:solidFill>
                <a:latin typeface="Times New Roman" panose="02020603050405020304" pitchFamily="18" charset="0"/>
                <a:cs typeface="Times New Roman" panose="02020603050405020304" pitchFamily="18" charset="0"/>
              </a:rPr>
              <a:t>Nhận</a:t>
            </a:r>
            <a:r>
              <a:rPr lang="en-US" sz="2800" i="1" dirty="0">
                <a:solidFill>
                  <a:srgbClr val="00B050"/>
                </a:solidFill>
                <a:latin typeface="Times New Roman" panose="02020603050405020304" pitchFamily="18" charset="0"/>
                <a:cs typeface="Times New Roman" panose="02020603050405020304" pitchFamily="18" charset="0"/>
              </a:rPr>
              <a:t> </a:t>
            </a:r>
            <a:r>
              <a:rPr lang="en-US" sz="2800" i="1" dirty="0" err="1">
                <a:solidFill>
                  <a:srgbClr val="00B050"/>
                </a:solidFill>
                <a:latin typeface="Times New Roman" panose="02020603050405020304" pitchFamily="18" charset="0"/>
                <a:cs typeface="Times New Roman" panose="02020603050405020304" pitchFamily="18" charset="0"/>
              </a:rPr>
              <a:t>xét</a:t>
            </a:r>
            <a:r>
              <a:rPr lang="en-US" sz="2800" i="1" dirty="0">
                <a:solidFill>
                  <a:srgbClr val="00B050"/>
                </a:solidFill>
                <a:latin typeface="Times New Roman" panose="02020603050405020304" pitchFamily="18" charset="0"/>
                <a:cs typeface="Times New Roman" panose="02020603050405020304" pitchFamily="18" charset="0"/>
              </a:rPr>
              <a:t> </a:t>
            </a:r>
            <a:r>
              <a:rPr lang="en-US" sz="2800" i="1" dirty="0" err="1">
                <a:solidFill>
                  <a:srgbClr val="00B050"/>
                </a:solidFill>
                <a:latin typeface="Times New Roman" panose="02020603050405020304" pitchFamily="18" charset="0"/>
                <a:cs typeface="Times New Roman" panose="02020603050405020304" pitchFamily="18" charset="0"/>
              </a:rPr>
              <a:t>những</a:t>
            </a:r>
            <a:r>
              <a:rPr lang="en-US" sz="2800" i="1" dirty="0">
                <a:solidFill>
                  <a:srgbClr val="00B050"/>
                </a:solidFill>
                <a:latin typeface="Times New Roman" panose="02020603050405020304" pitchFamily="18" charset="0"/>
                <a:cs typeface="Times New Roman" panose="02020603050405020304" pitchFamily="18" charset="0"/>
              </a:rPr>
              <a:t> </a:t>
            </a:r>
            <a:r>
              <a:rPr lang="en-US" sz="2800" i="1" dirty="0" err="1">
                <a:solidFill>
                  <a:srgbClr val="00B050"/>
                </a:solidFill>
                <a:latin typeface="Times New Roman" panose="02020603050405020304" pitchFamily="18" charset="0"/>
                <a:cs typeface="Times New Roman" panose="02020603050405020304" pitchFamily="18" charset="0"/>
              </a:rPr>
              <a:t>nét</a:t>
            </a:r>
            <a:r>
              <a:rPr lang="en-US" sz="2800" i="1" dirty="0">
                <a:solidFill>
                  <a:srgbClr val="00B050"/>
                </a:solidFill>
                <a:latin typeface="Times New Roman" panose="02020603050405020304" pitchFamily="18" charset="0"/>
                <a:cs typeface="Times New Roman" panose="02020603050405020304" pitchFamily="18" charset="0"/>
              </a:rPr>
              <a:t> </a:t>
            </a:r>
            <a:r>
              <a:rPr lang="en-US" sz="2800" i="1" dirty="0" err="1">
                <a:solidFill>
                  <a:srgbClr val="00B050"/>
                </a:solidFill>
                <a:latin typeface="Times New Roman" panose="02020603050405020304" pitchFamily="18" charset="0"/>
                <a:cs typeface="Times New Roman" panose="02020603050405020304" pitchFamily="18" charset="0"/>
              </a:rPr>
              <a:t>đặc</a:t>
            </a:r>
            <a:r>
              <a:rPr lang="en-US" sz="2800" i="1" dirty="0">
                <a:solidFill>
                  <a:srgbClr val="00B050"/>
                </a:solidFill>
                <a:latin typeface="Times New Roman" panose="02020603050405020304" pitchFamily="18" charset="0"/>
                <a:cs typeface="Times New Roman" panose="02020603050405020304" pitchFamily="18" charset="0"/>
              </a:rPr>
              <a:t> </a:t>
            </a:r>
            <a:r>
              <a:rPr lang="en-US" sz="2800" i="1" dirty="0" err="1">
                <a:solidFill>
                  <a:srgbClr val="00B050"/>
                </a:solidFill>
                <a:latin typeface="Times New Roman" panose="02020603050405020304" pitchFamily="18" charset="0"/>
                <a:cs typeface="Times New Roman" panose="02020603050405020304" pitchFamily="18" charset="0"/>
              </a:rPr>
              <a:t>sắc</a:t>
            </a:r>
            <a:r>
              <a:rPr lang="en-US" sz="2800" i="1" dirty="0">
                <a:solidFill>
                  <a:srgbClr val="00B050"/>
                </a:solidFill>
                <a:latin typeface="Times New Roman" panose="02020603050405020304" pitchFamily="18" charset="0"/>
                <a:cs typeface="Times New Roman" panose="02020603050405020304" pitchFamily="18" charset="0"/>
              </a:rPr>
              <a:t> </a:t>
            </a:r>
            <a:r>
              <a:rPr lang="en-US" sz="2800" i="1" dirty="0" err="1">
                <a:solidFill>
                  <a:srgbClr val="00B050"/>
                </a:solidFill>
                <a:latin typeface="Times New Roman" panose="02020603050405020304" pitchFamily="18" charset="0"/>
                <a:cs typeface="Times New Roman" panose="02020603050405020304" pitchFamily="18" charset="0"/>
              </a:rPr>
              <a:t>về</a:t>
            </a:r>
            <a:r>
              <a:rPr lang="en-US" sz="2800" i="1" dirty="0">
                <a:solidFill>
                  <a:srgbClr val="00B050"/>
                </a:solidFill>
                <a:latin typeface="Times New Roman" panose="02020603050405020304" pitchFamily="18" charset="0"/>
                <a:cs typeface="Times New Roman" panose="02020603050405020304" pitchFamily="18" charset="0"/>
              </a:rPr>
              <a:t> </a:t>
            </a:r>
            <a:r>
              <a:rPr lang="en-US" sz="2800" i="1" dirty="0" err="1">
                <a:solidFill>
                  <a:srgbClr val="00B050"/>
                </a:solidFill>
                <a:latin typeface="Times New Roman" panose="02020603050405020304" pitchFamily="18" charset="0"/>
                <a:cs typeface="Times New Roman" panose="02020603050405020304" pitchFamily="18" charset="0"/>
              </a:rPr>
              <a:t>nghệ</a:t>
            </a:r>
            <a:r>
              <a:rPr lang="en-US" sz="2800" i="1" dirty="0">
                <a:solidFill>
                  <a:srgbClr val="00B050"/>
                </a:solidFill>
                <a:latin typeface="Times New Roman" panose="02020603050405020304" pitchFamily="18" charset="0"/>
                <a:cs typeface="Times New Roman" panose="02020603050405020304" pitchFamily="18" charset="0"/>
              </a:rPr>
              <a:t> </a:t>
            </a:r>
            <a:r>
              <a:rPr lang="en-US" sz="2800" i="1" dirty="0" err="1">
                <a:solidFill>
                  <a:srgbClr val="00B050"/>
                </a:solidFill>
                <a:latin typeface="Times New Roman" panose="02020603050405020304" pitchFamily="18" charset="0"/>
                <a:cs typeface="Times New Roman" panose="02020603050405020304" pitchFamily="18" charset="0"/>
              </a:rPr>
              <a:t>thuật</a:t>
            </a:r>
            <a:r>
              <a:rPr lang="en-US" sz="2800" i="1" dirty="0">
                <a:solidFill>
                  <a:srgbClr val="00B050"/>
                </a:solidFill>
                <a:latin typeface="Times New Roman" panose="02020603050405020304" pitchFamily="18" charset="0"/>
                <a:cs typeface="Times New Roman" panose="02020603050405020304" pitchFamily="18" charset="0"/>
              </a:rPr>
              <a:t> </a:t>
            </a:r>
            <a:r>
              <a:rPr lang="en-US" sz="2800" i="1" dirty="0" err="1">
                <a:solidFill>
                  <a:srgbClr val="00B050"/>
                </a:solidFill>
                <a:latin typeface="Times New Roman" panose="02020603050405020304" pitchFamily="18" charset="0"/>
                <a:cs typeface="Times New Roman" panose="02020603050405020304" pitchFamily="18" charset="0"/>
              </a:rPr>
              <a:t>và</a:t>
            </a:r>
            <a:r>
              <a:rPr lang="en-US" sz="2800" i="1" dirty="0">
                <a:solidFill>
                  <a:srgbClr val="00B050"/>
                </a:solidFill>
                <a:latin typeface="Times New Roman" panose="02020603050405020304" pitchFamily="18" charset="0"/>
                <a:cs typeface="Times New Roman" panose="02020603050405020304" pitchFamily="18" charset="0"/>
              </a:rPr>
              <a:t> </a:t>
            </a:r>
            <a:r>
              <a:rPr lang="en-US" sz="2800" i="1" dirty="0" err="1">
                <a:solidFill>
                  <a:srgbClr val="00B050"/>
                </a:solidFill>
                <a:latin typeface="Times New Roman" panose="02020603050405020304" pitchFamily="18" charset="0"/>
                <a:cs typeface="Times New Roman" panose="02020603050405020304" pitchFamily="18" charset="0"/>
              </a:rPr>
              <a:t>nội</a:t>
            </a:r>
            <a:r>
              <a:rPr lang="en-US" sz="2800" i="1" dirty="0">
                <a:solidFill>
                  <a:srgbClr val="00B050"/>
                </a:solidFill>
                <a:latin typeface="Times New Roman" panose="02020603050405020304" pitchFamily="18" charset="0"/>
                <a:cs typeface="Times New Roman" panose="02020603050405020304" pitchFamily="18" charset="0"/>
              </a:rPr>
              <a:t> dung </a:t>
            </a:r>
            <a:r>
              <a:rPr lang="en-US" sz="2800" i="1" dirty="0" err="1">
                <a:solidFill>
                  <a:srgbClr val="00B050"/>
                </a:solidFill>
                <a:latin typeface="Times New Roman" panose="02020603050405020304" pitchFamily="18" charset="0"/>
                <a:cs typeface="Times New Roman" panose="02020603050405020304" pitchFamily="18" charset="0"/>
              </a:rPr>
              <a:t>của</a:t>
            </a:r>
            <a:r>
              <a:rPr lang="en-US" sz="2800" i="1" dirty="0">
                <a:solidFill>
                  <a:srgbClr val="00B050"/>
                </a:solidFill>
                <a:latin typeface="Times New Roman" panose="02020603050405020304" pitchFamily="18" charset="0"/>
                <a:cs typeface="Times New Roman" panose="02020603050405020304" pitchFamily="18" charset="0"/>
              </a:rPr>
              <a:t> VB.</a:t>
            </a:r>
            <a:endParaRPr lang="en-US" sz="2800" dirty="0">
              <a:solidFill>
                <a:srgbClr val="00B050"/>
              </a:solidFill>
              <a:latin typeface="Times New Roman" panose="02020603050405020304" pitchFamily="18" charset="0"/>
              <a:cs typeface="Times New Roman" panose="02020603050405020304" pitchFamily="18" charset="0"/>
            </a:endParaRPr>
          </a:p>
          <a:p>
            <a:endParaRPr lang="en-US" sz="2800" dirty="0">
              <a:solidFill>
                <a:srgbClr val="00B050"/>
              </a:solidFill>
              <a:latin typeface="Times New Roman" panose="02020603050405020304" pitchFamily="18" charset="0"/>
              <a:cs typeface="Times New Roman" panose="02020603050405020304" pitchFamily="18" charset="0"/>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40152" y="1353330"/>
            <a:ext cx="3024337" cy="3528392"/>
          </a:xfrm>
          <a:prstGeom prst="rect">
            <a:avLst/>
          </a:prstGeom>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barn(inVertical)">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down)">
                                      <p:cBhvr>
                                        <p:cTn id="1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Vertical Scroll 3"/>
          <p:cNvSpPr/>
          <p:nvPr/>
        </p:nvSpPr>
        <p:spPr>
          <a:xfrm>
            <a:off x="16594" y="357237"/>
            <a:ext cx="4320480" cy="5232003"/>
          </a:xfrm>
          <a:prstGeom prst="verticalScroll">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solidFill>
                  <a:schemeClr val="bg1"/>
                </a:solidFill>
                <a:latin typeface="Times New Roman" panose="02020603050405020304" pitchFamily="18" charset="0"/>
                <a:cs typeface="Times New Roman" panose="02020603050405020304" pitchFamily="18" charset="0"/>
              </a:rPr>
              <a:t>1. </a:t>
            </a:r>
            <a:r>
              <a:rPr lang="en-US" sz="2800" b="1" dirty="0" err="1">
                <a:solidFill>
                  <a:schemeClr val="bg1"/>
                </a:solidFill>
                <a:latin typeface="Times New Roman" panose="02020603050405020304" pitchFamily="18" charset="0"/>
                <a:cs typeface="Times New Roman" panose="02020603050405020304" pitchFamily="18" charset="0"/>
              </a:rPr>
              <a:t>Nghệ</a:t>
            </a:r>
            <a:r>
              <a:rPr lang="en-US" sz="2800" b="1" dirty="0">
                <a:solidFill>
                  <a:schemeClr val="bg1"/>
                </a:solidFill>
                <a:latin typeface="Times New Roman" panose="02020603050405020304" pitchFamily="18" charset="0"/>
                <a:cs typeface="Times New Roman" panose="02020603050405020304" pitchFamily="18" charset="0"/>
              </a:rPr>
              <a:t> </a:t>
            </a:r>
            <a:r>
              <a:rPr lang="en-US" sz="2800" b="1" dirty="0" err="1">
                <a:solidFill>
                  <a:schemeClr val="bg1"/>
                </a:solidFill>
                <a:latin typeface="Times New Roman" panose="02020603050405020304" pitchFamily="18" charset="0"/>
                <a:cs typeface="Times New Roman" panose="02020603050405020304" pitchFamily="18" charset="0"/>
              </a:rPr>
              <a:t>thuật</a:t>
            </a:r>
            <a:endParaRPr lang="en-US" sz="2800" dirty="0">
              <a:solidFill>
                <a:schemeClr val="bg1"/>
              </a:solidFill>
              <a:latin typeface="Times New Roman" panose="02020603050405020304" pitchFamily="18" charset="0"/>
              <a:cs typeface="Times New Roman" panose="02020603050405020304" pitchFamily="18" charset="0"/>
            </a:endParaRPr>
          </a:p>
          <a:p>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Bài</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viết</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thể</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hiện</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rõ</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quan</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điểm</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của</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người</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viết</a:t>
            </a:r>
            <a:r>
              <a:rPr lang="en-US" sz="2800" dirty="0">
                <a:solidFill>
                  <a:schemeClr val="bg1"/>
                </a:solidFill>
                <a:latin typeface="Times New Roman" panose="02020603050405020304" pitchFamily="18" charset="0"/>
                <a:cs typeface="Times New Roman" panose="02020603050405020304" pitchFamily="18" charset="0"/>
              </a:rPr>
              <a:t> qua </a:t>
            </a:r>
            <a:r>
              <a:rPr lang="en-US" sz="2800" dirty="0" err="1">
                <a:solidFill>
                  <a:schemeClr val="bg1"/>
                </a:solidFill>
                <a:latin typeface="Times New Roman" panose="02020603050405020304" pitchFamily="18" charset="0"/>
                <a:cs typeface="Times New Roman" panose="02020603050405020304" pitchFamily="18" charset="0"/>
              </a:rPr>
              <a:t>các</a:t>
            </a:r>
            <a:r>
              <a:rPr lang="en-US" sz="2800" dirty="0">
                <a:solidFill>
                  <a:schemeClr val="bg1"/>
                </a:solidFill>
                <a:latin typeface="Times New Roman" panose="02020603050405020304" pitchFamily="18" charset="0"/>
                <a:cs typeface="Times New Roman" panose="02020603050405020304" pitchFamily="18" charset="0"/>
              </a:rPr>
              <a:t> ý </a:t>
            </a:r>
            <a:r>
              <a:rPr lang="en-US" sz="2800" dirty="0" err="1">
                <a:solidFill>
                  <a:schemeClr val="bg1"/>
                </a:solidFill>
                <a:latin typeface="Times New Roman" panose="02020603050405020304" pitchFamily="18" charset="0"/>
                <a:cs typeface="Times New Roman" panose="02020603050405020304" pitchFamily="18" charset="0"/>
              </a:rPr>
              <a:t>kiến</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lí</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lẽ</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và</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bằng</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chứng</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cụ</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thể</a:t>
            </a:r>
            <a:r>
              <a:rPr lang="en-US" sz="2800" dirty="0">
                <a:solidFill>
                  <a:schemeClr val="bg1"/>
                </a:solidFill>
                <a:latin typeface="Times New Roman" panose="02020603050405020304" pitchFamily="18" charset="0"/>
                <a:cs typeface="Times New Roman" panose="02020603050405020304" pitchFamily="18" charset="0"/>
              </a:rPr>
              <a:t>;</a:t>
            </a:r>
          </a:p>
          <a:p>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Lối</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viết</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thư</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tâm</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sự</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giàu</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sức</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thuyết</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phục</a:t>
            </a:r>
            <a:r>
              <a:rPr lang="en-US" sz="2800" dirty="0">
                <a:solidFill>
                  <a:schemeClr val="bg1"/>
                </a:solidFill>
                <a:latin typeface="Times New Roman" panose="02020603050405020304" pitchFamily="18" charset="0"/>
                <a:cs typeface="Times New Roman" panose="02020603050405020304" pitchFamily="18" charset="0"/>
              </a:rPr>
              <a:t>;</a:t>
            </a:r>
          </a:p>
        </p:txBody>
      </p:sp>
      <p:sp>
        <p:nvSpPr>
          <p:cNvPr id="5" name="Vertical Scroll 4"/>
          <p:cNvSpPr/>
          <p:nvPr/>
        </p:nvSpPr>
        <p:spPr>
          <a:xfrm>
            <a:off x="4788644" y="614412"/>
            <a:ext cx="4320480" cy="4974828"/>
          </a:xfrm>
          <a:prstGeom prst="verticalScroll">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solidFill>
                  <a:srgbClr val="7030A0"/>
                </a:solidFill>
                <a:latin typeface="Times New Roman" panose="02020603050405020304" pitchFamily="18" charset="0"/>
                <a:cs typeface="Times New Roman" panose="02020603050405020304" pitchFamily="18" charset="0"/>
              </a:rPr>
              <a:t>2. </a:t>
            </a:r>
            <a:r>
              <a:rPr lang="en-US" sz="2800" b="1" dirty="0" err="1">
                <a:solidFill>
                  <a:srgbClr val="7030A0"/>
                </a:solidFill>
                <a:latin typeface="Times New Roman" panose="02020603050405020304" pitchFamily="18" charset="0"/>
                <a:cs typeface="Times New Roman" panose="02020603050405020304" pitchFamily="18" charset="0"/>
              </a:rPr>
              <a:t>Nội</a:t>
            </a:r>
            <a:r>
              <a:rPr lang="en-US" sz="2800" b="1" dirty="0">
                <a:solidFill>
                  <a:srgbClr val="7030A0"/>
                </a:solidFill>
                <a:latin typeface="Times New Roman" panose="02020603050405020304" pitchFamily="18" charset="0"/>
                <a:cs typeface="Times New Roman" panose="02020603050405020304" pitchFamily="18" charset="0"/>
              </a:rPr>
              <a:t> dung</a:t>
            </a:r>
            <a:endParaRPr lang="en-US" sz="2800" dirty="0">
              <a:solidFill>
                <a:srgbClr val="7030A0"/>
              </a:solidFill>
              <a:latin typeface="Times New Roman" panose="02020603050405020304" pitchFamily="18" charset="0"/>
              <a:cs typeface="Times New Roman" panose="02020603050405020304" pitchFamily="18" charset="0"/>
            </a:endParaRPr>
          </a:p>
          <a:p>
            <a:r>
              <a:rPr lang="en-US" sz="2800" dirty="0">
                <a:solidFill>
                  <a:srgbClr val="7030A0"/>
                </a:solidFill>
                <a:latin typeface="Times New Roman" panose="02020603050405020304" pitchFamily="18" charset="0"/>
                <a:cs typeface="Times New Roman" panose="02020603050405020304" pitchFamily="18" charset="0"/>
              </a:rPr>
              <a:t> - </a:t>
            </a:r>
            <a:r>
              <a:rPr lang="en-US" sz="2800" dirty="0" err="1">
                <a:solidFill>
                  <a:srgbClr val="7030A0"/>
                </a:solidFill>
                <a:latin typeface="Times New Roman" panose="02020603050405020304" pitchFamily="18" charset="0"/>
                <a:cs typeface="Times New Roman" panose="02020603050405020304" pitchFamily="18" charset="0"/>
              </a:rPr>
              <a:t>Văn</a:t>
            </a:r>
            <a:r>
              <a:rPr lang="en-US" sz="2800" dirty="0">
                <a:solidFill>
                  <a:srgbClr val="7030A0"/>
                </a:solidFill>
                <a:latin typeface="Times New Roman" panose="02020603050405020304" pitchFamily="18" charset="0"/>
                <a:cs typeface="Times New Roman" panose="02020603050405020304" pitchFamily="18" charset="0"/>
              </a:rPr>
              <a:t> </a:t>
            </a:r>
            <a:r>
              <a:rPr lang="en-US" sz="2800" dirty="0" err="1">
                <a:solidFill>
                  <a:srgbClr val="7030A0"/>
                </a:solidFill>
                <a:latin typeface="Times New Roman" panose="02020603050405020304" pitchFamily="18" charset="0"/>
                <a:cs typeface="Times New Roman" panose="02020603050405020304" pitchFamily="18" charset="0"/>
              </a:rPr>
              <a:t>bản</a:t>
            </a:r>
            <a:r>
              <a:rPr lang="en-US" sz="2800" dirty="0">
                <a:solidFill>
                  <a:srgbClr val="7030A0"/>
                </a:solidFill>
                <a:latin typeface="Times New Roman" panose="02020603050405020304" pitchFamily="18" charset="0"/>
                <a:cs typeface="Times New Roman" panose="02020603050405020304" pitchFamily="18" charset="0"/>
              </a:rPr>
              <a:t> </a:t>
            </a:r>
            <a:r>
              <a:rPr lang="en-US" sz="2800" dirty="0" err="1">
                <a:solidFill>
                  <a:srgbClr val="7030A0"/>
                </a:solidFill>
                <a:latin typeface="Times New Roman" panose="02020603050405020304" pitchFamily="18" charset="0"/>
                <a:cs typeface="Times New Roman" panose="02020603050405020304" pitchFamily="18" charset="0"/>
              </a:rPr>
              <a:t>đã</a:t>
            </a:r>
            <a:r>
              <a:rPr lang="en-US" sz="2800" dirty="0">
                <a:solidFill>
                  <a:srgbClr val="7030A0"/>
                </a:solidFill>
                <a:latin typeface="Times New Roman" panose="02020603050405020304" pitchFamily="18" charset="0"/>
                <a:cs typeface="Times New Roman" panose="02020603050405020304" pitchFamily="18" charset="0"/>
              </a:rPr>
              <a:t> </a:t>
            </a:r>
            <a:r>
              <a:rPr lang="en-US" sz="2800" dirty="0" err="1">
                <a:solidFill>
                  <a:srgbClr val="7030A0"/>
                </a:solidFill>
                <a:latin typeface="Times New Roman" panose="02020603050405020304" pitchFamily="18" charset="0"/>
                <a:cs typeface="Times New Roman" panose="02020603050405020304" pitchFamily="18" charset="0"/>
              </a:rPr>
              <a:t>bày</a:t>
            </a:r>
            <a:r>
              <a:rPr lang="en-US" sz="2800" dirty="0">
                <a:solidFill>
                  <a:srgbClr val="7030A0"/>
                </a:solidFill>
                <a:latin typeface="Times New Roman" panose="02020603050405020304" pitchFamily="18" charset="0"/>
                <a:cs typeface="Times New Roman" panose="02020603050405020304" pitchFamily="18" charset="0"/>
              </a:rPr>
              <a:t> </a:t>
            </a:r>
            <a:r>
              <a:rPr lang="en-US" sz="2800" dirty="0" err="1">
                <a:solidFill>
                  <a:srgbClr val="7030A0"/>
                </a:solidFill>
                <a:latin typeface="Times New Roman" panose="02020603050405020304" pitchFamily="18" charset="0"/>
                <a:cs typeface="Times New Roman" panose="02020603050405020304" pitchFamily="18" charset="0"/>
              </a:rPr>
              <a:t>tỏ</a:t>
            </a:r>
            <a:r>
              <a:rPr lang="en-US" sz="2800" dirty="0">
                <a:solidFill>
                  <a:srgbClr val="7030A0"/>
                </a:solidFill>
                <a:latin typeface="Times New Roman" panose="02020603050405020304" pitchFamily="18" charset="0"/>
                <a:cs typeface="Times New Roman" panose="02020603050405020304" pitchFamily="18" charset="0"/>
              </a:rPr>
              <a:t> </a:t>
            </a:r>
            <a:r>
              <a:rPr lang="en-US" sz="2800" dirty="0" err="1">
                <a:solidFill>
                  <a:srgbClr val="7030A0"/>
                </a:solidFill>
                <a:latin typeface="Times New Roman" panose="02020603050405020304" pitchFamily="18" charset="0"/>
                <a:cs typeface="Times New Roman" panose="02020603050405020304" pitchFamily="18" charset="0"/>
              </a:rPr>
              <a:t>tình</a:t>
            </a:r>
            <a:r>
              <a:rPr lang="en-US" sz="2800" dirty="0">
                <a:solidFill>
                  <a:srgbClr val="7030A0"/>
                </a:solidFill>
                <a:latin typeface="Times New Roman" panose="02020603050405020304" pitchFamily="18" charset="0"/>
                <a:cs typeface="Times New Roman" panose="02020603050405020304" pitchFamily="18" charset="0"/>
              </a:rPr>
              <a:t> </a:t>
            </a:r>
            <a:r>
              <a:rPr lang="en-US" sz="2800" dirty="0" err="1">
                <a:solidFill>
                  <a:srgbClr val="7030A0"/>
                </a:solidFill>
                <a:latin typeface="Times New Roman" panose="02020603050405020304" pitchFamily="18" charset="0"/>
                <a:cs typeface="Times New Roman" panose="02020603050405020304" pitchFamily="18" charset="0"/>
              </a:rPr>
              <a:t>cảm</a:t>
            </a:r>
            <a:r>
              <a:rPr lang="en-US" sz="2800" dirty="0">
                <a:solidFill>
                  <a:srgbClr val="7030A0"/>
                </a:solidFill>
                <a:latin typeface="Times New Roman" panose="02020603050405020304" pitchFamily="18" charset="0"/>
                <a:cs typeface="Times New Roman" panose="02020603050405020304" pitchFamily="18" charset="0"/>
              </a:rPr>
              <a:t> </a:t>
            </a:r>
            <a:r>
              <a:rPr lang="en-US" sz="2800" dirty="0" err="1">
                <a:solidFill>
                  <a:srgbClr val="7030A0"/>
                </a:solidFill>
                <a:latin typeface="Times New Roman" panose="02020603050405020304" pitchFamily="18" charset="0"/>
                <a:cs typeface="Times New Roman" panose="02020603050405020304" pitchFamily="18" charset="0"/>
              </a:rPr>
              <a:t>yêu</a:t>
            </a:r>
            <a:r>
              <a:rPr lang="en-US" sz="2800" dirty="0">
                <a:solidFill>
                  <a:srgbClr val="7030A0"/>
                </a:solidFill>
                <a:latin typeface="Times New Roman" panose="02020603050405020304" pitchFamily="18" charset="0"/>
                <a:cs typeface="Times New Roman" panose="02020603050405020304" pitchFamily="18" charset="0"/>
              </a:rPr>
              <a:t> </a:t>
            </a:r>
            <a:r>
              <a:rPr lang="en-US" sz="2800" dirty="0" err="1">
                <a:solidFill>
                  <a:srgbClr val="7030A0"/>
                </a:solidFill>
                <a:latin typeface="Times New Roman" panose="02020603050405020304" pitchFamily="18" charset="0"/>
                <a:cs typeface="Times New Roman" panose="02020603050405020304" pitchFamily="18" charset="0"/>
              </a:rPr>
              <a:t>quý</a:t>
            </a:r>
            <a:r>
              <a:rPr lang="en-US" sz="2800" dirty="0">
                <a:solidFill>
                  <a:srgbClr val="7030A0"/>
                </a:solidFill>
                <a:latin typeface="Times New Roman" panose="02020603050405020304" pitchFamily="18" charset="0"/>
                <a:cs typeface="Times New Roman" panose="02020603050405020304" pitchFamily="18" charset="0"/>
              </a:rPr>
              <a:t>, </a:t>
            </a:r>
            <a:r>
              <a:rPr lang="en-US" sz="2800" dirty="0" err="1">
                <a:solidFill>
                  <a:srgbClr val="7030A0"/>
                </a:solidFill>
                <a:latin typeface="Times New Roman" panose="02020603050405020304" pitchFamily="18" charset="0"/>
                <a:cs typeface="Times New Roman" panose="02020603050405020304" pitchFamily="18" charset="0"/>
              </a:rPr>
              <a:t>nể</a:t>
            </a:r>
            <a:r>
              <a:rPr lang="en-US" sz="2800" dirty="0">
                <a:solidFill>
                  <a:srgbClr val="7030A0"/>
                </a:solidFill>
                <a:latin typeface="Times New Roman" panose="02020603050405020304" pitchFamily="18" charset="0"/>
                <a:cs typeface="Times New Roman" panose="02020603050405020304" pitchFamily="18" charset="0"/>
              </a:rPr>
              <a:t> </a:t>
            </a:r>
            <a:r>
              <a:rPr lang="en-US" sz="2800" dirty="0" err="1">
                <a:solidFill>
                  <a:srgbClr val="7030A0"/>
                </a:solidFill>
                <a:latin typeface="Times New Roman" panose="02020603050405020304" pitchFamily="18" charset="0"/>
                <a:cs typeface="Times New Roman" panose="02020603050405020304" pitchFamily="18" charset="0"/>
              </a:rPr>
              <a:t>phục</a:t>
            </a:r>
            <a:r>
              <a:rPr lang="en-US" sz="2800" dirty="0">
                <a:solidFill>
                  <a:srgbClr val="7030A0"/>
                </a:solidFill>
                <a:latin typeface="Times New Roman" panose="02020603050405020304" pitchFamily="18" charset="0"/>
                <a:cs typeface="Times New Roman" panose="02020603050405020304" pitchFamily="18" charset="0"/>
              </a:rPr>
              <a:t> </a:t>
            </a:r>
            <a:r>
              <a:rPr lang="en-US" sz="2800" dirty="0" err="1">
                <a:solidFill>
                  <a:srgbClr val="7030A0"/>
                </a:solidFill>
                <a:latin typeface="Times New Roman" panose="02020603050405020304" pitchFamily="18" charset="0"/>
                <a:cs typeface="Times New Roman" panose="02020603050405020304" pitchFamily="18" charset="0"/>
              </a:rPr>
              <a:t>cùng</a:t>
            </a:r>
            <a:r>
              <a:rPr lang="en-US" sz="2800" dirty="0">
                <a:solidFill>
                  <a:srgbClr val="7030A0"/>
                </a:solidFill>
                <a:latin typeface="Times New Roman" panose="02020603050405020304" pitchFamily="18" charset="0"/>
                <a:cs typeface="Times New Roman" panose="02020603050405020304" pitchFamily="18" charset="0"/>
              </a:rPr>
              <a:t> </a:t>
            </a:r>
            <a:r>
              <a:rPr lang="en-US" sz="2800" dirty="0" err="1">
                <a:solidFill>
                  <a:srgbClr val="7030A0"/>
                </a:solidFill>
                <a:latin typeface="Times New Roman" panose="02020603050405020304" pitchFamily="18" charset="0"/>
                <a:cs typeface="Times New Roman" panose="02020603050405020304" pitchFamily="18" charset="0"/>
              </a:rPr>
              <a:t>những</a:t>
            </a:r>
            <a:r>
              <a:rPr lang="en-US" sz="2800" dirty="0">
                <a:solidFill>
                  <a:srgbClr val="7030A0"/>
                </a:solidFill>
                <a:latin typeface="Times New Roman" panose="02020603050405020304" pitchFamily="18" charset="0"/>
                <a:cs typeface="Times New Roman" panose="02020603050405020304" pitchFamily="18" charset="0"/>
              </a:rPr>
              <a:t> </a:t>
            </a:r>
            <a:r>
              <a:rPr lang="en-US" sz="2800" dirty="0" err="1">
                <a:solidFill>
                  <a:srgbClr val="7030A0"/>
                </a:solidFill>
                <a:latin typeface="Times New Roman" panose="02020603050405020304" pitchFamily="18" charset="0"/>
                <a:cs typeface="Times New Roman" panose="02020603050405020304" pitchFamily="18" charset="0"/>
              </a:rPr>
              <a:t>bài</a:t>
            </a:r>
            <a:r>
              <a:rPr lang="en-US" sz="2800" dirty="0">
                <a:solidFill>
                  <a:srgbClr val="7030A0"/>
                </a:solidFill>
                <a:latin typeface="Times New Roman" panose="02020603050405020304" pitchFamily="18" charset="0"/>
                <a:cs typeface="Times New Roman" panose="02020603050405020304" pitchFamily="18" charset="0"/>
              </a:rPr>
              <a:t> </a:t>
            </a:r>
            <a:r>
              <a:rPr lang="en-US" sz="2800" dirty="0" err="1">
                <a:solidFill>
                  <a:srgbClr val="7030A0"/>
                </a:solidFill>
                <a:latin typeface="Times New Roman" panose="02020603050405020304" pitchFamily="18" charset="0"/>
                <a:cs typeface="Times New Roman" panose="02020603050405020304" pitchFamily="18" charset="0"/>
              </a:rPr>
              <a:t>học</a:t>
            </a:r>
            <a:r>
              <a:rPr lang="en-US" sz="2800" dirty="0">
                <a:solidFill>
                  <a:srgbClr val="7030A0"/>
                </a:solidFill>
                <a:latin typeface="Times New Roman" panose="02020603050405020304" pitchFamily="18" charset="0"/>
                <a:cs typeface="Times New Roman" panose="02020603050405020304" pitchFamily="18" charset="0"/>
              </a:rPr>
              <a:t> </a:t>
            </a:r>
            <a:r>
              <a:rPr lang="en-US" sz="2800" dirty="0" err="1">
                <a:solidFill>
                  <a:srgbClr val="7030A0"/>
                </a:solidFill>
                <a:latin typeface="Times New Roman" panose="02020603050405020304" pitchFamily="18" charset="0"/>
                <a:cs typeface="Times New Roman" panose="02020603050405020304" pitchFamily="18" charset="0"/>
              </a:rPr>
              <a:t>sâu</a:t>
            </a:r>
            <a:r>
              <a:rPr lang="en-US" sz="2800" dirty="0">
                <a:solidFill>
                  <a:srgbClr val="7030A0"/>
                </a:solidFill>
                <a:latin typeface="Times New Roman" panose="02020603050405020304" pitchFamily="18" charset="0"/>
                <a:cs typeface="Times New Roman" panose="02020603050405020304" pitchFamily="18" charset="0"/>
              </a:rPr>
              <a:t> </a:t>
            </a:r>
            <a:r>
              <a:rPr lang="en-US" sz="2800" dirty="0" err="1">
                <a:solidFill>
                  <a:srgbClr val="7030A0"/>
                </a:solidFill>
                <a:latin typeface="Times New Roman" panose="02020603050405020304" pitchFamily="18" charset="0"/>
                <a:cs typeface="Times New Roman" panose="02020603050405020304" pitchFamily="18" charset="0"/>
              </a:rPr>
              <a:t>sắc</a:t>
            </a:r>
            <a:r>
              <a:rPr lang="en-US" sz="2800" dirty="0">
                <a:solidFill>
                  <a:srgbClr val="7030A0"/>
                </a:solidFill>
                <a:latin typeface="Times New Roman" panose="02020603050405020304" pitchFamily="18" charset="0"/>
                <a:cs typeface="Times New Roman" panose="02020603050405020304" pitchFamily="18" charset="0"/>
              </a:rPr>
              <a:t> </a:t>
            </a:r>
            <a:r>
              <a:rPr lang="en-US" sz="2800" dirty="0" err="1">
                <a:solidFill>
                  <a:srgbClr val="7030A0"/>
                </a:solidFill>
                <a:latin typeface="Times New Roman" panose="02020603050405020304" pitchFamily="18" charset="0"/>
                <a:cs typeface="Times New Roman" panose="02020603050405020304" pitchFamily="18" charset="0"/>
              </a:rPr>
              <a:t>rút</a:t>
            </a:r>
            <a:r>
              <a:rPr lang="en-US" sz="2800" dirty="0">
                <a:solidFill>
                  <a:srgbClr val="7030A0"/>
                </a:solidFill>
                <a:latin typeface="Times New Roman" panose="02020603050405020304" pitchFamily="18" charset="0"/>
                <a:cs typeface="Times New Roman" panose="02020603050405020304" pitchFamily="18" charset="0"/>
              </a:rPr>
              <a:t> </a:t>
            </a:r>
            <a:r>
              <a:rPr lang="en-US" sz="2800" dirty="0" err="1">
                <a:solidFill>
                  <a:srgbClr val="7030A0"/>
                </a:solidFill>
                <a:latin typeface="Times New Roman" panose="02020603050405020304" pitchFamily="18" charset="0"/>
                <a:cs typeface="Times New Roman" panose="02020603050405020304" pitchFamily="18" charset="0"/>
              </a:rPr>
              <a:t>ra</a:t>
            </a:r>
            <a:r>
              <a:rPr lang="en-US" sz="2800" dirty="0">
                <a:solidFill>
                  <a:srgbClr val="7030A0"/>
                </a:solidFill>
                <a:latin typeface="Times New Roman" panose="02020603050405020304" pitchFamily="18" charset="0"/>
                <a:cs typeface="Times New Roman" panose="02020603050405020304" pitchFamily="18" charset="0"/>
              </a:rPr>
              <a:t> </a:t>
            </a:r>
            <a:r>
              <a:rPr lang="en-US" sz="2800" dirty="0" err="1">
                <a:solidFill>
                  <a:srgbClr val="7030A0"/>
                </a:solidFill>
                <a:latin typeface="Times New Roman" panose="02020603050405020304" pitchFamily="18" charset="0"/>
                <a:cs typeface="Times New Roman" panose="02020603050405020304" pitchFamily="18" charset="0"/>
              </a:rPr>
              <a:t>từ</a:t>
            </a:r>
            <a:r>
              <a:rPr lang="en-US" sz="2800" dirty="0">
                <a:solidFill>
                  <a:srgbClr val="7030A0"/>
                </a:solidFill>
                <a:latin typeface="Times New Roman" panose="02020603050405020304" pitchFamily="18" charset="0"/>
                <a:cs typeface="Times New Roman" panose="02020603050405020304" pitchFamily="18" charset="0"/>
              </a:rPr>
              <a:t> </a:t>
            </a:r>
            <a:r>
              <a:rPr lang="en-US" sz="2800" dirty="0" err="1">
                <a:solidFill>
                  <a:srgbClr val="7030A0"/>
                </a:solidFill>
                <a:latin typeface="Times New Roman" panose="02020603050405020304" pitchFamily="18" charset="0"/>
                <a:cs typeface="Times New Roman" panose="02020603050405020304" pitchFamily="18" charset="0"/>
              </a:rPr>
              <a:t>nhân</a:t>
            </a:r>
            <a:r>
              <a:rPr lang="en-US" sz="2800" dirty="0">
                <a:solidFill>
                  <a:srgbClr val="7030A0"/>
                </a:solidFill>
                <a:latin typeface="Times New Roman" panose="02020603050405020304" pitchFamily="18" charset="0"/>
                <a:cs typeface="Times New Roman" panose="02020603050405020304" pitchFamily="18" charset="0"/>
              </a:rPr>
              <a:t> </a:t>
            </a:r>
            <a:r>
              <a:rPr lang="en-US" sz="2800" dirty="0" err="1">
                <a:solidFill>
                  <a:srgbClr val="7030A0"/>
                </a:solidFill>
                <a:latin typeface="Times New Roman" panose="02020603050405020304" pitchFamily="18" charset="0"/>
                <a:cs typeface="Times New Roman" panose="02020603050405020304" pitchFamily="18" charset="0"/>
              </a:rPr>
              <a:t>vật</a:t>
            </a:r>
            <a:r>
              <a:rPr lang="en-US" sz="2800" dirty="0">
                <a:solidFill>
                  <a:srgbClr val="7030A0"/>
                </a:solidFill>
                <a:latin typeface="Times New Roman" panose="02020603050405020304" pitchFamily="18" charset="0"/>
                <a:cs typeface="Times New Roman" panose="02020603050405020304" pitchFamily="18" charset="0"/>
              </a:rPr>
              <a:t> </a:t>
            </a:r>
            <a:r>
              <a:rPr lang="en-US" sz="2800" dirty="0" err="1">
                <a:solidFill>
                  <a:srgbClr val="7030A0"/>
                </a:solidFill>
                <a:latin typeface="Times New Roman" panose="02020603050405020304" pitchFamily="18" charset="0"/>
                <a:cs typeface="Times New Roman" panose="02020603050405020304" pitchFamily="18" charset="0"/>
              </a:rPr>
              <a:t>chú</a:t>
            </a:r>
            <a:r>
              <a:rPr lang="en-US" sz="2800" dirty="0">
                <a:solidFill>
                  <a:srgbClr val="7030A0"/>
                </a:solidFill>
                <a:latin typeface="Times New Roman" panose="02020603050405020304" pitchFamily="18" charset="0"/>
                <a:cs typeface="Times New Roman" panose="02020603050405020304" pitchFamily="18" charset="0"/>
              </a:rPr>
              <a:t> </a:t>
            </a:r>
            <a:r>
              <a:rPr lang="en-US" sz="2800" dirty="0" err="1">
                <a:solidFill>
                  <a:srgbClr val="7030A0"/>
                </a:solidFill>
                <a:latin typeface="Times New Roman" panose="02020603050405020304" pitchFamily="18" charset="0"/>
                <a:cs typeface="Times New Roman" panose="02020603050405020304" pitchFamily="18" charset="0"/>
              </a:rPr>
              <a:t>lính</a:t>
            </a:r>
            <a:r>
              <a:rPr lang="en-US" sz="2800" dirty="0">
                <a:solidFill>
                  <a:srgbClr val="7030A0"/>
                </a:solidFill>
                <a:latin typeface="Times New Roman" panose="02020603050405020304" pitchFamily="18" charset="0"/>
                <a:cs typeface="Times New Roman" panose="02020603050405020304" pitchFamily="18" charset="0"/>
              </a:rPr>
              <a:t> </a:t>
            </a:r>
            <a:r>
              <a:rPr lang="en-US" sz="2800" dirty="0" err="1">
                <a:solidFill>
                  <a:srgbClr val="7030A0"/>
                </a:solidFill>
                <a:latin typeface="Times New Roman" panose="02020603050405020304" pitchFamily="18" charset="0"/>
                <a:cs typeface="Times New Roman" panose="02020603050405020304" pitchFamily="18" charset="0"/>
              </a:rPr>
              <a:t>chì</a:t>
            </a:r>
            <a:r>
              <a:rPr lang="en-US" sz="2800" dirty="0">
                <a:solidFill>
                  <a:srgbClr val="7030A0"/>
                </a:solidFill>
                <a:latin typeface="Times New Roman" panose="02020603050405020304" pitchFamily="18" charset="0"/>
                <a:cs typeface="Times New Roman" panose="02020603050405020304" pitchFamily="18" charset="0"/>
              </a:rPr>
              <a:t> </a:t>
            </a:r>
            <a:r>
              <a:rPr lang="en-US" sz="2800" dirty="0" err="1">
                <a:solidFill>
                  <a:srgbClr val="7030A0"/>
                </a:solidFill>
                <a:latin typeface="Times New Roman" panose="02020603050405020304" pitchFamily="18" charset="0"/>
                <a:cs typeface="Times New Roman" panose="02020603050405020304" pitchFamily="18" charset="0"/>
              </a:rPr>
              <a:t>dũng</a:t>
            </a:r>
            <a:r>
              <a:rPr lang="en-US" sz="2800" dirty="0">
                <a:solidFill>
                  <a:srgbClr val="7030A0"/>
                </a:solidFill>
                <a:latin typeface="Times New Roman" panose="02020603050405020304" pitchFamily="18" charset="0"/>
                <a:cs typeface="Times New Roman" panose="02020603050405020304" pitchFamily="18" charset="0"/>
              </a:rPr>
              <a:t> </a:t>
            </a:r>
            <a:r>
              <a:rPr lang="en-US" sz="2800" dirty="0" err="1">
                <a:solidFill>
                  <a:srgbClr val="7030A0"/>
                </a:solidFill>
                <a:latin typeface="Times New Roman" panose="02020603050405020304" pitchFamily="18" charset="0"/>
                <a:cs typeface="Times New Roman" panose="02020603050405020304" pitchFamily="18" charset="0"/>
              </a:rPr>
              <a:t>cảm</a:t>
            </a:r>
            <a:r>
              <a:rPr lang="en-US" sz="2800" dirty="0">
                <a:solidFill>
                  <a:srgbClr val="7030A0"/>
                </a:solidFill>
                <a:latin typeface="Times New Roman" panose="02020603050405020304" pitchFamily="18" charset="0"/>
                <a:cs typeface="Times New Roman" panose="02020603050405020304" pitchFamily="18" charset="0"/>
              </a:rPr>
              <a:t>.</a:t>
            </a:r>
          </a:p>
          <a:p>
            <a:r>
              <a:rPr lang="en-US" sz="2800" dirty="0">
                <a:solidFill>
                  <a:srgbClr val="7030A0"/>
                </a:solidFill>
                <a:latin typeface="Times New Roman" panose="02020603050405020304" pitchFamily="18" charset="0"/>
                <a:cs typeface="Times New Roman" panose="02020603050405020304" pitchFamily="18" charset="0"/>
              </a:rPr>
              <a:t/>
            </a:r>
            <a:br>
              <a:rPr lang="en-US" sz="2800" dirty="0">
                <a:solidFill>
                  <a:srgbClr val="7030A0"/>
                </a:solidFill>
                <a:latin typeface="Times New Roman" panose="02020603050405020304" pitchFamily="18" charset="0"/>
                <a:cs typeface="Times New Roman" panose="02020603050405020304" pitchFamily="18" charset="0"/>
              </a:rPr>
            </a:br>
            <a:endParaRPr lang="en-US" sz="2800" dirty="0">
              <a:solidFill>
                <a:srgbClr val="7030A0"/>
              </a:solidFill>
              <a:latin typeface="Times New Roman" panose="02020603050405020304" pitchFamily="18" charset="0"/>
              <a:cs typeface="Times New Roman" panose="02020603050405020304" pitchFamily="18" charset="0"/>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otched Right Arrow 3"/>
          <p:cNvSpPr/>
          <p:nvPr/>
        </p:nvSpPr>
        <p:spPr>
          <a:xfrm>
            <a:off x="221928" y="116632"/>
            <a:ext cx="8814568" cy="1052736"/>
          </a:xfrm>
          <a:prstGeom prst="notched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sz="2800" b="1"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HOẠT ĐỘNG 3: LUYỆN TẬP</a:t>
            </a:r>
            <a:endParaRPr kumimoji="0" lang="en-US" sz="2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p:txBody>
      </p:sp>
      <p:sp>
        <p:nvSpPr>
          <p:cNvPr id="2" name="Title 1"/>
          <p:cNvSpPr>
            <a:spLocks noGrp="1"/>
          </p:cNvSpPr>
          <p:nvPr>
            <p:ph type="title"/>
          </p:nvPr>
        </p:nvSpPr>
        <p:spPr>
          <a:xfrm>
            <a:off x="514412" y="2060848"/>
            <a:ext cx="8229600" cy="2664296"/>
          </a:xfrm>
        </p:spPr>
        <p:txBody>
          <a:bodyPr>
            <a:normAutofit fontScale="90000"/>
          </a:bodyPr>
          <a:lstStyle/>
          <a:p>
            <a:r>
              <a:rPr lang="en-US" dirty="0" err="1"/>
              <a:t>Bài</a:t>
            </a:r>
            <a:r>
              <a:rPr lang="en-US" dirty="0"/>
              <a:t> </a:t>
            </a:r>
            <a:r>
              <a:rPr lang="en-US" dirty="0" err="1"/>
              <a:t>tập</a:t>
            </a:r>
            <a:r>
              <a:rPr lang="en-US" dirty="0"/>
              <a:t>:</a:t>
            </a:r>
            <a:br>
              <a:rPr lang="en-US" dirty="0"/>
            </a:br>
            <a:r>
              <a:rPr lang="en-US" dirty="0"/>
              <a:t> </a:t>
            </a:r>
            <a:r>
              <a:rPr lang="en-US" dirty="0" err="1"/>
              <a:t>Nêu</a:t>
            </a:r>
            <a:r>
              <a:rPr lang="en-US" dirty="0"/>
              <a:t> </a:t>
            </a:r>
            <a:r>
              <a:rPr lang="en-US" dirty="0" err="1"/>
              <a:t>tóm</a:t>
            </a:r>
            <a:r>
              <a:rPr lang="en-US" dirty="0"/>
              <a:t> </a:t>
            </a:r>
            <a:r>
              <a:rPr lang="en-US" dirty="0" err="1"/>
              <a:t>tắt</a:t>
            </a:r>
            <a:r>
              <a:rPr lang="en-US" dirty="0"/>
              <a:t> </a:t>
            </a:r>
            <a:r>
              <a:rPr lang="en-US" dirty="0" err="1"/>
              <a:t>những</a:t>
            </a:r>
            <a:r>
              <a:rPr lang="en-US" dirty="0"/>
              <a:t> </a:t>
            </a:r>
            <a:r>
              <a:rPr lang="en-US" dirty="0" err="1"/>
              <a:t>điều</a:t>
            </a:r>
            <a:r>
              <a:rPr lang="en-US" dirty="0"/>
              <a:t> </a:t>
            </a:r>
            <a:r>
              <a:rPr lang="en-US" dirty="0" err="1"/>
              <a:t>mà</a:t>
            </a:r>
            <a:r>
              <a:rPr lang="en-US" dirty="0"/>
              <a:t> </a:t>
            </a:r>
            <a:r>
              <a:rPr lang="en-US" dirty="0" err="1"/>
              <a:t>tác</a:t>
            </a:r>
            <a:r>
              <a:rPr lang="en-US" dirty="0"/>
              <a:t> </a:t>
            </a:r>
            <a:r>
              <a:rPr lang="en-US" dirty="0" err="1"/>
              <a:t>giả</a:t>
            </a:r>
            <a:r>
              <a:rPr lang="en-US" dirty="0"/>
              <a:t> </a:t>
            </a:r>
            <a:r>
              <a:rPr lang="en-US" dirty="0" err="1"/>
              <a:t>bày</a:t>
            </a:r>
            <a:r>
              <a:rPr lang="en-US" dirty="0"/>
              <a:t> </a:t>
            </a:r>
            <a:r>
              <a:rPr lang="en-US" dirty="0" err="1"/>
              <a:t>tỏ</a:t>
            </a:r>
            <a:r>
              <a:rPr lang="en-US" dirty="0"/>
              <a:t> </a:t>
            </a:r>
            <a:r>
              <a:rPr lang="en-US" dirty="0" err="1"/>
              <a:t>sự</a:t>
            </a:r>
            <a:r>
              <a:rPr lang="en-US" dirty="0"/>
              <a:t> </a:t>
            </a:r>
            <a:r>
              <a:rPr lang="en-US" dirty="0" err="1"/>
              <a:t>khâm</a:t>
            </a:r>
            <a:r>
              <a:rPr lang="en-US" dirty="0"/>
              <a:t> </a:t>
            </a:r>
            <a:r>
              <a:rPr lang="en-US" dirty="0" err="1"/>
              <a:t>phục</a:t>
            </a:r>
            <a:r>
              <a:rPr lang="en-US" dirty="0"/>
              <a:t> </a:t>
            </a:r>
            <a:r>
              <a:rPr lang="en-US" dirty="0" err="1"/>
              <a:t>với</a:t>
            </a:r>
            <a:r>
              <a:rPr lang="en-US" dirty="0"/>
              <a:t> </a:t>
            </a:r>
            <a:r>
              <a:rPr lang="en-US" dirty="0" err="1"/>
              <a:t>chú</a:t>
            </a:r>
            <a:r>
              <a:rPr lang="en-US" dirty="0"/>
              <a:t> </a:t>
            </a:r>
            <a:r>
              <a:rPr lang="en-US" dirty="0" err="1"/>
              <a:t>lính</a:t>
            </a:r>
            <a:r>
              <a:rPr lang="en-US" dirty="0"/>
              <a:t> </a:t>
            </a:r>
            <a:r>
              <a:rPr lang="en-US" dirty="0" err="1"/>
              <a:t>chì</a:t>
            </a:r>
            <a:r>
              <a:rPr lang="en-US" dirty="0"/>
              <a:t>.</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otched Right Arrow 3"/>
          <p:cNvSpPr/>
          <p:nvPr/>
        </p:nvSpPr>
        <p:spPr>
          <a:xfrm>
            <a:off x="221928" y="116632"/>
            <a:ext cx="8814568" cy="1052736"/>
          </a:xfrm>
          <a:prstGeom prst="notched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sz="2800" b="1"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HOẠT ĐỘNG 3: LUYỆN TẬP</a:t>
            </a:r>
            <a:endParaRPr kumimoji="0" lang="en-US" sz="2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p:txBody>
      </p:sp>
      <p:sp>
        <p:nvSpPr>
          <p:cNvPr id="2" name="Title 1"/>
          <p:cNvSpPr>
            <a:spLocks noGrp="1"/>
          </p:cNvSpPr>
          <p:nvPr>
            <p:ph type="title"/>
          </p:nvPr>
        </p:nvSpPr>
        <p:spPr>
          <a:xfrm>
            <a:off x="514412" y="3645024"/>
            <a:ext cx="8229600" cy="1080120"/>
          </a:xfrm>
        </p:spPr>
        <p:txBody>
          <a:bodyPr>
            <a:normAutofit fontScale="90000"/>
          </a:bodyPr>
          <a:lstStyle/>
          <a:p>
            <a:pPr algn="l">
              <a:lnSpc>
                <a:spcPct val="115000"/>
              </a:lnSpc>
              <a:spcAft>
                <a:spcPts val="0"/>
              </a:spcAft>
            </a:pPr>
            <a:r>
              <a:rPr lang="en-US" sz="3100" b="1" dirty="0" err="1">
                <a:solidFill>
                  <a:srgbClr val="FF0000"/>
                </a:solidFill>
                <a:latin typeface="Times New Roman" panose="02020603050405020304" pitchFamily="18" charset="0"/>
                <a:ea typeface="Malgun Gothic" panose="020B0503020000020004" pitchFamily="34" charset="-127"/>
                <a:cs typeface="Times New Roman" panose="02020603050405020304" pitchFamily="18" charset="0"/>
              </a:rPr>
              <a:t>Tóm</a:t>
            </a:r>
            <a:r>
              <a:rPr lang="en-US" sz="3100" b="1" dirty="0">
                <a:solidFill>
                  <a:srgbClr val="FF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b="1" dirty="0" err="1">
                <a:solidFill>
                  <a:srgbClr val="FF0000"/>
                </a:solidFill>
                <a:latin typeface="Times New Roman" panose="02020603050405020304" pitchFamily="18" charset="0"/>
                <a:ea typeface="Malgun Gothic" panose="020B0503020000020004" pitchFamily="34" charset="-127"/>
                <a:cs typeface="Times New Roman" panose="02020603050405020304" pitchFamily="18" charset="0"/>
              </a:rPr>
              <a:t>tắt</a:t>
            </a:r>
            <a:r>
              <a:rPr lang="en-US" sz="3100" dirty="0">
                <a:latin typeface="Times New Roman" panose="02020603050405020304" pitchFamily="18" charset="0"/>
                <a:ea typeface="Calibri" panose="020F0502020204030204" pitchFamily="34" charset="0"/>
                <a:cs typeface="Times New Roman" panose="02020603050405020304" pitchFamily="18" charset="0"/>
              </a:rPr>
              <a:t/>
            </a:r>
            <a:br>
              <a:rPr lang="en-US" sz="3100" dirty="0">
                <a:latin typeface="Times New Roman" panose="02020603050405020304" pitchFamily="18" charset="0"/>
                <a:ea typeface="Calibri" panose="020F0502020204030204" pitchFamily="34" charset="0"/>
                <a:cs typeface="Times New Roman" panose="02020603050405020304" pitchFamily="18" charset="0"/>
              </a:rPr>
            </a:br>
            <a:r>
              <a:rPr lang="en-US" sz="3100" dirty="0">
                <a:latin typeface="Times New Roman" panose="02020603050405020304" pitchFamily="18" charset="0"/>
                <a:ea typeface="Calibri" panose="020F0502020204030204" pitchFamily="34" charset="0"/>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Tác</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giả</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của</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bức</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thư</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khâm</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phục</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sự</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dũng</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cảm</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của</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chú</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lính</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chì</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vì</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dù</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chú</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chỉ</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có</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một</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chân</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nhưng</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không</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hề</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lùi</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bước</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trước</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bất</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kì</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mối</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đe</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dọa</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nào</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Trái</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tim</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của</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chú</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đã</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chiến</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thắng</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nỗi</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sợ</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tên</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phù</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thủy</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trong</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hộp</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lò</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xo,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vượt</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qua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mọi</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hiểm</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nguy</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chú</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phải</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đối</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mặt</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trong</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lòng</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cống</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tối</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om.</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Thử</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thách</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lớn</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nhất</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là</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chú</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phải</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vượt</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qua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lũ</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chuột</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và</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con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cá</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đã</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nuốt</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chửng</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chú</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May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thay</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chị</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bếp</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nhà</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cậu</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chú</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đã</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phát</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hiện</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ra</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chú</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khi</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đem</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cá</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ra</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làm</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bữa</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Cuối</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cùng</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tất</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cả</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mọi</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người</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đều</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bị</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thiêu</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trụi</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nhưng</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chú</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lính</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vẫn</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luôn</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giữ</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mãi</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trong</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tim</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phút</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giây</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hạnh</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phúc</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của</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tình</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yêu</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lãng</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31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mạn</a:t>
            </a:r>
            <a:r>
              <a:rPr lang="en-US" sz="31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a:t>
            </a:r>
            <a:r>
              <a:rPr lang="en-US" dirty="0">
                <a:latin typeface="Times New Roman" panose="02020603050405020304" pitchFamily="18" charset="0"/>
                <a:ea typeface="Calibri" panose="020F0502020204030204" pitchFamily="34" charset="0"/>
                <a:cs typeface="Times New Roman" panose="02020603050405020304" pitchFamily="18" charset="0"/>
              </a:rPr>
              <a:t/>
            </a:r>
            <a:br>
              <a:rPr lang="en-US" dirty="0">
                <a:latin typeface="Times New Roman" panose="02020603050405020304" pitchFamily="18" charset="0"/>
                <a:ea typeface="Calibri" panose="020F0502020204030204" pitchFamily="34" charset="0"/>
                <a:cs typeface="Times New Roman" panose="02020603050405020304" pitchFamily="18" charset="0"/>
              </a:rPr>
            </a:br>
            <a:endParaRPr lang="en-US" dirty="0"/>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otched Right Arrow 3"/>
          <p:cNvSpPr/>
          <p:nvPr/>
        </p:nvSpPr>
        <p:spPr>
          <a:xfrm>
            <a:off x="221928" y="116632"/>
            <a:ext cx="8814568" cy="1052736"/>
          </a:xfrm>
          <a:prstGeom prst="notched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solidFill>
                  <a:schemeClr val="bg1"/>
                </a:solidFill>
                <a:latin typeface="Times New Roman" panose="02020603050405020304" pitchFamily="18" charset="0"/>
                <a:cs typeface="Times New Roman" panose="02020603050405020304" pitchFamily="18" charset="0"/>
              </a:rPr>
              <a:t>HOẠT ĐỘNG 4: VẬN DỤNG</a:t>
            </a:r>
            <a:endParaRPr lang="en-US" sz="2800" dirty="0">
              <a:solidFill>
                <a:schemeClr val="bg1"/>
              </a:solidFill>
              <a:latin typeface="Times New Roman" panose="02020603050405020304" pitchFamily="18" charset="0"/>
              <a:cs typeface="Times New Roman" panose="02020603050405020304" pitchFamily="18" charset="0"/>
            </a:endParaRPr>
          </a:p>
        </p:txBody>
      </p:sp>
      <p:sp>
        <p:nvSpPr>
          <p:cNvPr id="5" name="Down Arrow Callout 4"/>
          <p:cNvSpPr/>
          <p:nvPr/>
        </p:nvSpPr>
        <p:spPr>
          <a:xfrm>
            <a:off x="1172828" y="1700808"/>
            <a:ext cx="6912768" cy="3312368"/>
          </a:xfrm>
          <a:prstGeom prst="downArrow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rgbClr val="FF0000"/>
                </a:solidFill>
                <a:latin typeface="Times New Roman" panose="02020603050405020304" pitchFamily="18" charset="0"/>
                <a:cs typeface="Times New Roman" panose="02020603050405020304" pitchFamily="18" charset="0"/>
              </a:rPr>
              <a:t>HS </a:t>
            </a:r>
            <a:r>
              <a:rPr lang="en-US" sz="2800" dirty="0" err="1">
                <a:solidFill>
                  <a:srgbClr val="FF0000"/>
                </a:solidFill>
                <a:latin typeface="Times New Roman" panose="02020603050405020304" pitchFamily="18" charset="0"/>
                <a:cs typeface="Times New Roman" panose="02020603050405020304" pitchFamily="18" charset="0"/>
              </a:rPr>
              <a:t>thực</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hiện</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yêu</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cầu</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bài</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tập</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SGK</a:t>
            </a:r>
            <a:r>
              <a:rPr lang="en-US" sz="2800" dirty="0">
                <a:solidFill>
                  <a:srgbClr val="FF0000"/>
                </a:solidFill>
                <a:latin typeface="Times New Roman" panose="02020603050405020304" pitchFamily="18" charset="0"/>
                <a:cs typeface="Times New Roman" panose="02020603050405020304" pitchFamily="18" charset="0"/>
              </a:rPr>
              <a:t> </a:t>
            </a:r>
            <a:r>
              <a:rPr lang="en-US" sz="2800" dirty="0" err="1">
                <a:solidFill>
                  <a:srgbClr val="FF0000"/>
                </a:solidFill>
                <a:latin typeface="Times New Roman" panose="02020603050405020304" pitchFamily="18" charset="0"/>
                <a:cs typeface="Times New Roman" panose="02020603050405020304" pitchFamily="18" charset="0"/>
              </a:rPr>
              <a:t>tr.63</a:t>
            </a:r>
            <a:r>
              <a:rPr lang="en-US" sz="2800" dirty="0">
                <a:solidFill>
                  <a:srgbClr val="FF0000"/>
                </a:solidFill>
                <a:latin typeface="Times New Roman" panose="02020603050405020304" pitchFamily="18" charset="0"/>
                <a:cs typeface="Times New Roman" panose="02020603050405020304" pitchFamily="18" charset="0"/>
              </a:rPr>
              <a:t>:</a:t>
            </a:r>
          </a:p>
          <a:p>
            <a:r>
              <a:rPr lang="en-US" sz="2800" i="1" dirty="0" err="1">
                <a:solidFill>
                  <a:srgbClr val="FF0000"/>
                </a:solidFill>
                <a:latin typeface="Times New Roman" panose="02020603050405020304" pitchFamily="18" charset="0"/>
                <a:cs typeface="Times New Roman" panose="02020603050405020304" pitchFamily="18" charset="0"/>
              </a:rPr>
              <a:t>Hãy</a:t>
            </a:r>
            <a:r>
              <a:rPr lang="en-US" sz="2800" i="1" dirty="0">
                <a:solidFill>
                  <a:srgbClr val="FF0000"/>
                </a:solidFill>
                <a:latin typeface="Times New Roman" panose="02020603050405020304" pitchFamily="18" charset="0"/>
                <a:cs typeface="Times New Roman" panose="02020603050405020304" pitchFamily="18" charset="0"/>
              </a:rPr>
              <a:t> </a:t>
            </a:r>
            <a:r>
              <a:rPr lang="en-US" sz="2800" i="1" dirty="0" err="1">
                <a:solidFill>
                  <a:srgbClr val="FF0000"/>
                </a:solidFill>
                <a:latin typeface="Times New Roman" panose="02020603050405020304" pitchFamily="18" charset="0"/>
                <a:cs typeface="Times New Roman" panose="02020603050405020304" pitchFamily="18" charset="0"/>
              </a:rPr>
              <a:t>giới</a:t>
            </a:r>
            <a:r>
              <a:rPr lang="en-US" sz="2800" i="1" dirty="0">
                <a:solidFill>
                  <a:srgbClr val="FF0000"/>
                </a:solidFill>
                <a:latin typeface="Times New Roman" panose="02020603050405020304" pitchFamily="18" charset="0"/>
                <a:cs typeface="Times New Roman" panose="02020603050405020304" pitchFamily="18" charset="0"/>
              </a:rPr>
              <a:t> </a:t>
            </a:r>
            <a:r>
              <a:rPr lang="en-US" sz="2800" i="1" dirty="0" err="1">
                <a:solidFill>
                  <a:srgbClr val="FF0000"/>
                </a:solidFill>
                <a:latin typeface="Times New Roman" panose="02020603050405020304" pitchFamily="18" charset="0"/>
                <a:cs typeface="Times New Roman" panose="02020603050405020304" pitchFamily="18" charset="0"/>
              </a:rPr>
              <a:t>thiệu</a:t>
            </a:r>
            <a:r>
              <a:rPr lang="en-US" sz="2800" i="1" dirty="0">
                <a:solidFill>
                  <a:srgbClr val="FF0000"/>
                </a:solidFill>
                <a:latin typeface="Times New Roman" panose="02020603050405020304" pitchFamily="18" charset="0"/>
                <a:cs typeface="Times New Roman" panose="02020603050405020304" pitchFamily="18" charset="0"/>
              </a:rPr>
              <a:t> </a:t>
            </a:r>
            <a:r>
              <a:rPr lang="en-US" sz="2800" i="1" dirty="0" err="1">
                <a:solidFill>
                  <a:srgbClr val="FF0000"/>
                </a:solidFill>
                <a:latin typeface="Times New Roman" panose="02020603050405020304" pitchFamily="18" charset="0"/>
                <a:cs typeface="Times New Roman" panose="02020603050405020304" pitchFamily="18" charset="0"/>
              </a:rPr>
              <a:t>với</a:t>
            </a:r>
            <a:r>
              <a:rPr lang="en-US" sz="2800" i="1" dirty="0">
                <a:solidFill>
                  <a:srgbClr val="FF0000"/>
                </a:solidFill>
                <a:latin typeface="Times New Roman" panose="02020603050405020304" pitchFamily="18" charset="0"/>
                <a:cs typeface="Times New Roman" panose="02020603050405020304" pitchFamily="18" charset="0"/>
              </a:rPr>
              <a:t> </a:t>
            </a:r>
            <a:r>
              <a:rPr lang="en-US" sz="2800" i="1" dirty="0" err="1">
                <a:solidFill>
                  <a:srgbClr val="FF0000"/>
                </a:solidFill>
                <a:latin typeface="Times New Roman" panose="02020603050405020304" pitchFamily="18" charset="0"/>
                <a:cs typeface="Times New Roman" panose="02020603050405020304" pitchFamily="18" charset="0"/>
              </a:rPr>
              <a:t>các</a:t>
            </a:r>
            <a:r>
              <a:rPr lang="en-US" sz="2800" i="1" dirty="0">
                <a:solidFill>
                  <a:srgbClr val="FF0000"/>
                </a:solidFill>
                <a:latin typeface="Times New Roman" panose="02020603050405020304" pitchFamily="18" charset="0"/>
                <a:cs typeface="Times New Roman" panose="02020603050405020304" pitchFamily="18" charset="0"/>
              </a:rPr>
              <a:t> </a:t>
            </a:r>
            <a:r>
              <a:rPr lang="en-US" sz="2800" i="1" dirty="0" err="1">
                <a:solidFill>
                  <a:srgbClr val="FF0000"/>
                </a:solidFill>
                <a:latin typeface="Times New Roman" panose="02020603050405020304" pitchFamily="18" charset="0"/>
                <a:cs typeface="Times New Roman" panose="02020603050405020304" pitchFamily="18" charset="0"/>
              </a:rPr>
              <a:t>bạn</a:t>
            </a:r>
            <a:r>
              <a:rPr lang="en-US" sz="2800" i="1" dirty="0">
                <a:solidFill>
                  <a:srgbClr val="FF0000"/>
                </a:solidFill>
                <a:latin typeface="Times New Roman" panose="02020603050405020304" pitchFamily="18" charset="0"/>
                <a:cs typeface="Times New Roman" panose="02020603050405020304" pitchFamily="18" charset="0"/>
              </a:rPr>
              <a:t> </a:t>
            </a:r>
            <a:r>
              <a:rPr lang="en-US" sz="2800" i="1" dirty="0" err="1">
                <a:solidFill>
                  <a:srgbClr val="FF0000"/>
                </a:solidFill>
                <a:latin typeface="Times New Roman" panose="02020603050405020304" pitchFamily="18" charset="0"/>
                <a:cs typeface="Times New Roman" panose="02020603050405020304" pitchFamily="18" charset="0"/>
              </a:rPr>
              <a:t>một</a:t>
            </a:r>
            <a:r>
              <a:rPr lang="en-US" sz="2800" i="1" dirty="0">
                <a:solidFill>
                  <a:srgbClr val="FF0000"/>
                </a:solidFill>
                <a:latin typeface="Times New Roman" panose="02020603050405020304" pitchFamily="18" charset="0"/>
                <a:cs typeface="Times New Roman" panose="02020603050405020304" pitchFamily="18" charset="0"/>
              </a:rPr>
              <a:t> </a:t>
            </a:r>
            <a:r>
              <a:rPr lang="en-US" sz="2800" i="1" dirty="0" err="1">
                <a:solidFill>
                  <a:srgbClr val="FF0000"/>
                </a:solidFill>
                <a:latin typeface="Times New Roman" panose="02020603050405020304" pitchFamily="18" charset="0"/>
                <a:cs typeface="Times New Roman" panose="02020603050405020304" pitchFamily="18" charset="0"/>
              </a:rPr>
              <a:t>nhân</a:t>
            </a:r>
            <a:r>
              <a:rPr lang="en-US" sz="2800" i="1" dirty="0">
                <a:solidFill>
                  <a:srgbClr val="FF0000"/>
                </a:solidFill>
                <a:latin typeface="Times New Roman" panose="02020603050405020304" pitchFamily="18" charset="0"/>
                <a:cs typeface="Times New Roman" panose="02020603050405020304" pitchFamily="18" charset="0"/>
              </a:rPr>
              <a:t> </a:t>
            </a:r>
            <a:r>
              <a:rPr lang="en-US" sz="2800" i="1" dirty="0" err="1">
                <a:solidFill>
                  <a:srgbClr val="FF0000"/>
                </a:solidFill>
                <a:latin typeface="Times New Roman" panose="02020603050405020304" pitchFamily="18" charset="0"/>
                <a:cs typeface="Times New Roman" panose="02020603050405020304" pitchFamily="18" charset="0"/>
              </a:rPr>
              <a:t>vật</a:t>
            </a:r>
            <a:r>
              <a:rPr lang="en-US" sz="2800" i="1" dirty="0">
                <a:solidFill>
                  <a:srgbClr val="FF0000"/>
                </a:solidFill>
                <a:latin typeface="Times New Roman" panose="02020603050405020304" pitchFamily="18" charset="0"/>
                <a:cs typeface="Times New Roman" panose="02020603050405020304" pitchFamily="18" charset="0"/>
              </a:rPr>
              <a:t> </a:t>
            </a:r>
            <a:r>
              <a:rPr lang="en-US" sz="2800" i="1" dirty="0" err="1">
                <a:solidFill>
                  <a:srgbClr val="FF0000"/>
                </a:solidFill>
                <a:latin typeface="Times New Roman" panose="02020603050405020304" pitchFamily="18" charset="0"/>
                <a:cs typeface="Times New Roman" panose="02020603050405020304" pitchFamily="18" charset="0"/>
              </a:rPr>
              <a:t>văn</a:t>
            </a:r>
            <a:r>
              <a:rPr lang="en-US" sz="2800" i="1" dirty="0">
                <a:solidFill>
                  <a:srgbClr val="FF0000"/>
                </a:solidFill>
                <a:latin typeface="Times New Roman" panose="02020603050405020304" pitchFamily="18" charset="0"/>
                <a:cs typeface="Times New Roman" panose="02020603050405020304" pitchFamily="18" charset="0"/>
              </a:rPr>
              <a:t> </a:t>
            </a:r>
            <a:r>
              <a:rPr lang="en-US" sz="2800" i="1" dirty="0" err="1">
                <a:solidFill>
                  <a:srgbClr val="FF0000"/>
                </a:solidFill>
                <a:latin typeface="Times New Roman" panose="02020603050405020304" pitchFamily="18" charset="0"/>
                <a:cs typeface="Times New Roman" panose="02020603050405020304" pitchFamily="18" charset="0"/>
              </a:rPr>
              <a:t>học</a:t>
            </a:r>
            <a:r>
              <a:rPr lang="en-US" sz="2800" i="1" dirty="0">
                <a:solidFill>
                  <a:srgbClr val="FF0000"/>
                </a:solidFill>
                <a:latin typeface="Times New Roman" panose="02020603050405020304" pitchFamily="18" charset="0"/>
                <a:cs typeface="Times New Roman" panose="02020603050405020304" pitchFamily="18" charset="0"/>
              </a:rPr>
              <a:t> </a:t>
            </a:r>
            <a:r>
              <a:rPr lang="en-US" sz="2800" i="1" dirty="0" err="1">
                <a:solidFill>
                  <a:srgbClr val="FF0000"/>
                </a:solidFill>
                <a:latin typeface="Times New Roman" panose="02020603050405020304" pitchFamily="18" charset="0"/>
                <a:cs typeface="Times New Roman" panose="02020603050405020304" pitchFamily="18" charset="0"/>
              </a:rPr>
              <a:t>đã</a:t>
            </a:r>
            <a:r>
              <a:rPr lang="en-US" sz="2800" i="1" dirty="0">
                <a:solidFill>
                  <a:srgbClr val="FF0000"/>
                </a:solidFill>
                <a:latin typeface="Times New Roman" panose="02020603050405020304" pitchFamily="18" charset="0"/>
                <a:cs typeface="Times New Roman" panose="02020603050405020304" pitchFamily="18" charset="0"/>
              </a:rPr>
              <a:t> </a:t>
            </a:r>
            <a:r>
              <a:rPr lang="en-US" sz="2800" i="1" dirty="0" err="1">
                <a:solidFill>
                  <a:srgbClr val="FF0000"/>
                </a:solidFill>
                <a:latin typeface="Times New Roman" panose="02020603050405020304" pitchFamily="18" charset="0"/>
                <a:cs typeface="Times New Roman" panose="02020603050405020304" pitchFamily="18" charset="0"/>
              </a:rPr>
              <a:t>để</a:t>
            </a:r>
            <a:r>
              <a:rPr lang="en-US" sz="2800" i="1" dirty="0">
                <a:solidFill>
                  <a:srgbClr val="FF0000"/>
                </a:solidFill>
                <a:latin typeface="Times New Roman" panose="02020603050405020304" pitchFamily="18" charset="0"/>
                <a:cs typeface="Times New Roman" panose="02020603050405020304" pitchFamily="18" charset="0"/>
              </a:rPr>
              <a:t> </a:t>
            </a:r>
            <a:r>
              <a:rPr lang="en-US" sz="2800" i="1" dirty="0" err="1">
                <a:solidFill>
                  <a:srgbClr val="FF0000"/>
                </a:solidFill>
                <a:latin typeface="Times New Roman" panose="02020603050405020304" pitchFamily="18" charset="0"/>
                <a:cs typeface="Times New Roman" panose="02020603050405020304" pitchFamily="18" charset="0"/>
              </a:rPr>
              <a:t>lại</a:t>
            </a:r>
            <a:r>
              <a:rPr lang="en-US" sz="2800" i="1" dirty="0">
                <a:solidFill>
                  <a:srgbClr val="FF0000"/>
                </a:solidFill>
                <a:latin typeface="Times New Roman" panose="02020603050405020304" pitchFamily="18" charset="0"/>
                <a:cs typeface="Times New Roman" panose="02020603050405020304" pitchFamily="18" charset="0"/>
              </a:rPr>
              <a:t> </a:t>
            </a:r>
            <a:r>
              <a:rPr lang="en-US" sz="2800" i="1" dirty="0" err="1">
                <a:solidFill>
                  <a:srgbClr val="FF0000"/>
                </a:solidFill>
                <a:latin typeface="Times New Roman" panose="02020603050405020304" pitchFamily="18" charset="0"/>
                <a:cs typeface="Times New Roman" panose="02020603050405020304" pitchFamily="18" charset="0"/>
              </a:rPr>
              <a:t>cho</a:t>
            </a:r>
            <a:r>
              <a:rPr lang="en-US" sz="2800" i="1" dirty="0">
                <a:solidFill>
                  <a:srgbClr val="FF0000"/>
                </a:solidFill>
                <a:latin typeface="Times New Roman" panose="02020603050405020304" pitchFamily="18" charset="0"/>
                <a:cs typeface="Times New Roman" panose="02020603050405020304" pitchFamily="18" charset="0"/>
              </a:rPr>
              <a:t> </a:t>
            </a:r>
            <a:r>
              <a:rPr lang="en-US" sz="2800" i="1" dirty="0" err="1">
                <a:solidFill>
                  <a:srgbClr val="FF0000"/>
                </a:solidFill>
                <a:latin typeface="Times New Roman" panose="02020603050405020304" pitchFamily="18" charset="0"/>
                <a:cs typeface="Times New Roman" panose="02020603050405020304" pitchFamily="18" charset="0"/>
              </a:rPr>
              <a:t>em</a:t>
            </a:r>
            <a:r>
              <a:rPr lang="en-US" sz="2800" i="1" dirty="0">
                <a:solidFill>
                  <a:srgbClr val="FF0000"/>
                </a:solidFill>
                <a:latin typeface="Times New Roman" panose="02020603050405020304" pitchFamily="18" charset="0"/>
                <a:cs typeface="Times New Roman" panose="02020603050405020304" pitchFamily="18" charset="0"/>
              </a:rPr>
              <a:t> </a:t>
            </a:r>
            <a:r>
              <a:rPr lang="en-US" sz="2800" i="1" dirty="0" err="1">
                <a:solidFill>
                  <a:srgbClr val="FF0000"/>
                </a:solidFill>
                <a:latin typeface="Times New Roman" panose="02020603050405020304" pitchFamily="18" charset="0"/>
                <a:cs typeface="Times New Roman" panose="02020603050405020304" pitchFamily="18" charset="0"/>
              </a:rPr>
              <a:t>ấn</a:t>
            </a:r>
            <a:r>
              <a:rPr lang="en-US" sz="2800" i="1" dirty="0">
                <a:solidFill>
                  <a:srgbClr val="FF0000"/>
                </a:solidFill>
                <a:latin typeface="Times New Roman" panose="02020603050405020304" pitchFamily="18" charset="0"/>
                <a:cs typeface="Times New Roman" panose="02020603050405020304" pitchFamily="18" charset="0"/>
              </a:rPr>
              <a:t> </a:t>
            </a:r>
            <a:r>
              <a:rPr lang="en-US" sz="2800" i="1" dirty="0" err="1">
                <a:solidFill>
                  <a:srgbClr val="FF0000"/>
                </a:solidFill>
                <a:latin typeface="Times New Roman" panose="02020603050405020304" pitchFamily="18" charset="0"/>
                <a:cs typeface="Times New Roman" panose="02020603050405020304" pitchFamily="18" charset="0"/>
              </a:rPr>
              <a:t>tượng</a:t>
            </a:r>
            <a:r>
              <a:rPr lang="en-US" sz="2800" i="1" dirty="0">
                <a:solidFill>
                  <a:srgbClr val="FF0000"/>
                </a:solidFill>
                <a:latin typeface="Times New Roman" panose="02020603050405020304" pitchFamily="18" charset="0"/>
                <a:cs typeface="Times New Roman" panose="02020603050405020304" pitchFamily="18" charset="0"/>
              </a:rPr>
              <a:t> </a:t>
            </a:r>
            <a:r>
              <a:rPr lang="en-US" sz="2800" i="1" dirty="0" err="1">
                <a:solidFill>
                  <a:srgbClr val="FF0000"/>
                </a:solidFill>
                <a:latin typeface="Times New Roman" panose="02020603050405020304" pitchFamily="18" charset="0"/>
                <a:cs typeface="Times New Roman" panose="02020603050405020304" pitchFamily="18" charset="0"/>
              </a:rPr>
              <a:t>sâu</a:t>
            </a:r>
            <a:r>
              <a:rPr lang="en-US" sz="2800" i="1" dirty="0">
                <a:solidFill>
                  <a:srgbClr val="FF0000"/>
                </a:solidFill>
                <a:latin typeface="Times New Roman" panose="02020603050405020304" pitchFamily="18" charset="0"/>
                <a:cs typeface="Times New Roman" panose="02020603050405020304" pitchFamily="18" charset="0"/>
              </a:rPr>
              <a:t> </a:t>
            </a:r>
            <a:r>
              <a:rPr lang="en-US" sz="2800" i="1" dirty="0" err="1">
                <a:solidFill>
                  <a:srgbClr val="FF0000"/>
                </a:solidFill>
                <a:latin typeface="Times New Roman" panose="02020603050405020304" pitchFamily="18" charset="0"/>
                <a:cs typeface="Times New Roman" panose="02020603050405020304" pitchFamily="18" charset="0"/>
              </a:rPr>
              <a:t>sắc</a:t>
            </a:r>
            <a:r>
              <a:rPr lang="en-US" sz="2800" i="1" dirty="0">
                <a:solidFill>
                  <a:srgbClr val="FF0000"/>
                </a:solidFill>
                <a:latin typeface="Times New Roman" panose="02020603050405020304" pitchFamily="18" charset="0"/>
                <a:cs typeface="Times New Roman" panose="02020603050405020304" pitchFamily="18" charset="0"/>
              </a:rPr>
              <a:t>.</a:t>
            </a:r>
            <a:endParaRPr lang="en-US" sz="2800"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Terminator 3"/>
          <p:cNvSpPr/>
          <p:nvPr/>
        </p:nvSpPr>
        <p:spPr>
          <a:xfrm>
            <a:off x="31170" y="188640"/>
            <a:ext cx="8861309" cy="4896544"/>
          </a:xfrm>
          <a:prstGeom prst="flowChartTerminator">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i="1" dirty="0">
                <a:solidFill>
                  <a:srgbClr val="002060"/>
                </a:solidFill>
                <a:latin typeface="Times New Roman" panose="02020603050405020304" pitchFamily="18" charset="0"/>
                <a:cs typeface="Times New Roman" panose="02020603050405020304" pitchFamily="18" charset="0"/>
              </a:rPr>
              <a:t>			*</a:t>
            </a:r>
            <a:r>
              <a:rPr lang="en-US" sz="2800" b="1" i="1" dirty="0" err="1">
                <a:solidFill>
                  <a:srgbClr val="002060"/>
                </a:solidFill>
                <a:latin typeface="Times New Roman" panose="02020603050405020304" pitchFamily="18" charset="0"/>
                <a:cs typeface="Times New Roman" panose="02020603050405020304" pitchFamily="18" charset="0"/>
              </a:rPr>
              <a:t>Gợi</a:t>
            </a:r>
            <a:r>
              <a:rPr lang="en-US" sz="2800" b="1" i="1" dirty="0">
                <a:solidFill>
                  <a:srgbClr val="002060"/>
                </a:solidFill>
                <a:latin typeface="Times New Roman" panose="02020603050405020304" pitchFamily="18" charset="0"/>
                <a:cs typeface="Times New Roman" panose="02020603050405020304" pitchFamily="18" charset="0"/>
              </a:rPr>
              <a:t> ý:</a:t>
            </a:r>
            <a:r>
              <a:rPr lang="en-US" sz="2800" dirty="0">
                <a:solidFill>
                  <a:srgbClr val="002060"/>
                </a:solidFill>
                <a:latin typeface="Times New Roman" panose="02020603050405020304" pitchFamily="18" charset="0"/>
                <a:cs typeface="Times New Roman" panose="02020603050405020304" pitchFamily="18" charset="0"/>
              </a:rPr>
              <a:t> </a:t>
            </a:r>
          </a:p>
          <a:p>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Nhân</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vật</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để</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lại</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cho</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em</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ấn</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tượng</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sâu</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sắc</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là</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nhân</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vật</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nào</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Trong</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tác</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phẩm</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của</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ai</a:t>
            </a:r>
            <a:r>
              <a:rPr lang="en-US" sz="2800" i="1" dirty="0">
                <a:solidFill>
                  <a:srgbClr val="002060"/>
                </a:solidFill>
                <a:latin typeface="Times New Roman" panose="02020603050405020304" pitchFamily="18" charset="0"/>
                <a:cs typeface="Times New Roman" panose="02020603050405020304" pitchFamily="18" charset="0"/>
              </a:rPr>
              <a:t>?</a:t>
            </a:r>
            <a:endParaRPr lang="en-US" sz="2800" dirty="0">
              <a:solidFill>
                <a:srgbClr val="002060"/>
              </a:solidFill>
              <a:latin typeface="Times New Roman" panose="02020603050405020304" pitchFamily="18" charset="0"/>
              <a:cs typeface="Times New Roman" panose="02020603050405020304" pitchFamily="18" charset="0"/>
            </a:endParaRPr>
          </a:p>
          <a:p>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Điểm</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nổi</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bật</a:t>
            </a:r>
            <a:r>
              <a:rPr lang="en-US" sz="2800" i="1" dirty="0">
                <a:solidFill>
                  <a:srgbClr val="002060"/>
                </a:solidFill>
                <a:latin typeface="Times New Roman" panose="02020603050405020304" pitchFamily="18" charset="0"/>
                <a:cs typeface="Times New Roman" panose="02020603050405020304" pitchFamily="18" charset="0"/>
              </a:rPr>
              <a:t> ở </a:t>
            </a:r>
            <a:r>
              <a:rPr lang="en-US" sz="2800" i="1" dirty="0" err="1">
                <a:solidFill>
                  <a:srgbClr val="002060"/>
                </a:solidFill>
                <a:latin typeface="Times New Roman" panose="02020603050405020304" pitchFamily="18" charset="0"/>
                <a:cs typeface="Times New Roman" panose="02020603050405020304" pitchFamily="18" charset="0"/>
              </a:rPr>
              <a:t>nhân</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vật</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ấy</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là</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gì</a:t>
            </a:r>
            <a:r>
              <a:rPr lang="en-US" sz="2800" i="1" dirty="0">
                <a:solidFill>
                  <a:srgbClr val="002060"/>
                </a:solidFill>
                <a:latin typeface="Times New Roman" panose="02020603050405020304" pitchFamily="18" charset="0"/>
                <a:cs typeface="Times New Roman" panose="02020603050405020304" pitchFamily="18" charset="0"/>
              </a:rPr>
              <a:t>?</a:t>
            </a:r>
            <a:endParaRPr lang="en-US" sz="2800" dirty="0">
              <a:solidFill>
                <a:srgbClr val="002060"/>
              </a:solidFill>
              <a:latin typeface="Times New Roman" panose="02020603050405020304" pitchFamily="18" charset="0"/>
              <a:cs typeface="Times New Roman" panose="02020603050405020304" pitchFamily="18" charset="0"/>
            </a:endParaRPr>
          </a:p>
          <a:p>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Tại</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sao</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em</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ấn</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tượng</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Nêu</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lí</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lẽ</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và</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bằng</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chứng</a:t>
            </a:r>
            <a:r>
              <a:rPr lang="en-US" sz="2800" i="1" dirty="0">
                <a:solidFill>
                  <a:srgbClr val="002060"/>
                </a:solidFill>
                <a:latin typeface="Times New Roman" panose="02020603050405020304" pitchFamily="18" charset="0"/>
                <a:cs typeface="Times New Roman" panose="02020603050405020304" pitchFamily="18" charset="0"/>
              </a:rPr>
              <a:t>?</a:t>
            </a:r>
            <a:endParaRPr lang="en-US" sz="2800" dirty="0">
              <a:solidFill>
                <a:srgbClr val="002060"/>
              </a:solidFill>
              <a:latin typeface="Times New Roman" panose="02020603050405020304" pitchFamily="18" charset="0"/>
              <a:cs typeface="Times New Roman" panose="02020603050405020304" pitchFamily="18" charset="0"/>
            </a:endParaRPr>
          </a:p>
          <a:p>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Nhân</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vật</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đã</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để</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lại</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cho</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em</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những</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bài</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học</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sâu</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sắc</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nào</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về</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cuộc</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sống</a:t>
            </a:r>
            <a:r>
              <a:rPr lang="en-US" sz="2800" i="1" dirty="0">
                <a:solidFill>
                  <a:srgbClr val="002060"/>
                </a:solidFill>
                <a:latin typeface="Times New Roman" panose="02020603050405020304" pitchFamily="18" charset="0"/>
                <a:cs typeface="Times New Roman" panose="02020603050405020304" pitchFamily="18" charset="0"/>
              </a:rPr>
              <a:t>?</a:t>
            </a:r>
            <a:endParaRPr lang="en-US" sz="2800" dirty="0">
              <a:solidFill>
                <a:srgbClr val="002060"/>
              </a:solidFill>
              <a:latin typeface="Times New Roman" panose="02020603050405020304" pitchFamily="18" charset="0"/>
              <a:cs typeface="Times New Roman" panose="02020603050405020304" pitchFamily="18" charset="0"/>
            </a:endParaRPr>
          </a:p>
          <a:p>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Viết</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dàn</a:t>
            </a:r>
            <a:r>
              <a:rPr lang="en-US" sz="2800" i="1" dirty="0">
                <a:solidFill>
                  <a:srgbClr val="002060"/>
                </a:solidFill>
                <a:latin typeface="Times New Roman" panose="02020603050405020304" pitchFamily="18" charset="0"/>
                <a:cs typeface="Times New Roman" panose="02020603050405020304" pitchFamily="18" charset="0"/>
              </a:rPr>
              <a:t> ý </a:t>
            </a:r>
            <a:r>
              <a:rPr lang="en-US" sz="2800" i="1" dirty="0" err="1">
                <a:solidFill>
                  <a:srgbClr val="002060"/>
                </a:solidFill>
                <a:latin typeface="Times New Roman" panose="02020603050405020304" pitchFamily="18" charset="0"/>
                <a:cs typeface="Times New Roman" panose="02020603050405020304" pitchFamily="18" charset="0"/>
              </a:rPr>
              <a:t>ra</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giấy</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để</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trình</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bày</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trước</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lớp</a:t>
            </a:r>
            <a:r>
              <a:rPr lang="en-US" sz="2800" i="1" dirty="0">
                <a:solidFill>
                  <a:srgbClr val="002060"/>
                </a:solidFill>
                <a:latin typeface="Times New Roman" panose="02020603050405020304" pitchFamily="18" charset="0"/>
                <a:cs typeface="Times New Roman" panose="02020603050405020304" pitchFamily="18" charset="0"/>
              </a:rPr>
              <a:t>.</a:t>
            </a:r>
            <a:endParaRPr lang="en-US" sz="2800" dirty="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0" y="116632"/>
            <a:ext cx="9144000" cy="674136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err="1">
                <a:solidFill>
                  <a:srgbClr val="C00000"/>
                </a:solidFill>
                <a:latin typeface="Times New Roman" panose="02020603050405020304" pitchFamily="18" charset="0"/>
                <a:cs typeface="Times New Roman" panose="02020603050405020304" pitchFamily="18" charset="0"/>
              </a:rPr>
              <a:t>BÀI</a:t>
            </a:r>
            <a:r>
              <a:rPr lang="en-US" sz="2800" b="1" dirty="0">
                <a:solidFill>
                  <a:srgbClr val="C00000"/>
                </a:solidFill>
                <a:latin typeface="Times New Roman" panose="02020603050405020304" pitchFamily="18" charset="0"/>
                <a:cs typeface="Times New Roman" panose="02020603050405020304" pitchFamily="18" charset="0"/>
              </a:rPr>
              <a:t> </a:t>
            </a:r>
            <a:r>
              <a:rPr lang="en-US" sz="2800" b="1" dirty="0" err="1">
                <a:solidFill>
                  <a:srgbClr val="C00000"/>
                </a:solidFill>
                <a:latin typeface="Times New Roman" panose="02020603050405020304" pitchFamily="18" charset="0"/>
                <a:cs typeface="Times New Roman" panose="02020603050405020304" pitchFamily="18" charset="0"/>
              </a:rPr>
              <a:t>VIẾT</a:t>
            </a:r>
            <a:r>
              <a:rPr lang="en-US" sz="2800" b="1" dirty="0">
                <a:solidFill>
                  <a:srgbClr val="C00000"/>
                </a:solidFill>
                <a:latin typeface="Times New Roman" panose="02020603050405020304" pitchFamily="18" charset="0"/>
                <a:cs typeface="Times New Roman" panose="02020603050405020304" pitchFamily="18" charset="0"/>
              </a:rPr>
              <a:t> </a:t>
            </a:r>
            <a:r>
              <a:rPr lang="en-US" sz="2800" b="1" dirty="0" err="1">
                <a:solidFill>
                  <a:srgbClr val="C00000"/>
                </a:solidFill>
                <a:latin typeface="Times New Roman" panose="02020603050405020304" pitchFamily="18" charset="0"/>
                <a:cs typeface="Times New Roman" panose="02020603050405020304" pitchFamily="18" charset="0"/>
              </a:rPr>
              <a:t>THAM</a:t>
            </a:r>
            <a:r>
              <a:rPr lang="en-US" sz="2800" b="1" dirty="0">
                <a:solidFill>
                  <a:srgbClr val="C00000"/>
                </a:solidFill>
                <a:latin typeface="Times New Roman" panose="02020603050405020304" pitchFamily="18" charset="0"/>
                <a:cs typeface="Times New Roman" panose="02020603050405020304" pitchFamily="18" charset="0"/>
              </a:rPr>
              <a:t> </a:t>
            </a:r>
            <a:r>
              <a:rPr lang="en-US" sz="2800" b="1" dirty="0" err="1">
                <a:solidFill>
                  <a:srgbClr val="C00000"/>
                </a:solidFill>
                <a:latin typeface="Times New Roman" panose="02020603050405020304" pitchFamily="18" charset="0"/>
                <a:cs typeface="Times New Roman" panose="02020603050405020304" pitchFamily="18" charset="0"/>
              </a:rPr>
              <a:t>KHẢO</a:t>
            </a:r>
            <a:endParaRPr lang="en-US" sz="2800" dirty="0">
              <a:solidFill>
                <a:srgbClr val="C00000"/>
              </a:solidFill>
              <a:latin typeface="Times New Roman" panose="02020603050405020304" pitchFamily="18" charset="0"/>
              <a:cs typeface="Times New Roman" panose="02020603050405020304" pitchFamily="18" charset="0"/>
            </a:endParaRPr>
          </a:p>
          <a:p>
            <a:r>
              <a:rPr lang="en-US" sz="2800" b="1" dirty="0">
                <a:solidFill>
                  <a:srgbClr val="C00000"/>
                </a:solidFill>
                <a:latin typeface="Times New Roman" panose="02020603050405020304" pitchFamily="18" charset="0"/>
                <a:cs typeface="Times New Roman" panose="02020603050405020304" pitchFamily="18" charset="0"/>
              </a:rPr>
              <a:t> </a:t>
            </a:r>
            <a:endParaRPr lang="en-US" sz="2800" dirty="0">
              <a:solidFill>
                <a:srgbClr val="C00000"/>
              </a:solidFill>
              <a:latin typeface="Times New Roman" panose="02020603050405020304" pitchFamily="18" charset="0"/>
              <a:cs typeface="Times New Roman" panose="02020603050405020304" pitchFamily="18" charset="0"/>
            </a:endParaRPr>
          </a:p>
          <a:p>
            <a:r>
              <a:rPr lang="pt-BR" sz="2800" dirty="0">
                <a:solidFill>
                  <a:srgbClr val="C00000"/>
                </a:solidFill>
                <a:latin typeface="Times New Roman" panose="02020603050405020304" pitchFamily="18" charset="0"/>
                <a:cs typeface="Times New Roman" panose="02020603050405020304" pitchFamily="18" charset="0"/>
              </a:rPr>
              <a:t>Nhân vật cô bé bán diêm trong truyện cổ tích "</a:t>
            </a:r>
            <a:r>
              <a:rPr lang="pt-BR" sz="2800" i="1" dirty="0">
                <a:solidFill>
                  <a:srgbClr val="C00000"/>
                </a:solidFill>
                <a:latin typeface="Times New Roman" panose="02020603050405020304" pitchFamily="18" charset="0"/>
                <a:cs typeface="Times New Roman" panose="02020603050405020304" pitchFamily="18" charset="0"/>
              </a:rPr>
              <a:t>Cô bé bán diêm</a:t>
            </a:r>
            <a:r>
              <a:rPr lang="pt-BR" sz="2800" dirty="0">
                <a:solidFill>
                  <a:srgbClr val="C00000"/>
                </a:solidFill>
                <a:latin typeface="Times New Roman" panose="02020603050405020304" pitchFamily="18" charset="0"/>
                <a:cs typeface="Times New Roman" panose="02020603050405020304" pitchFamily="18" charset="0"/>
              </a:rPr>
              <a:t>" của nhà văn An-đéc-xen là một cô bé để lại ấn tượng sâu sắc trong lòng tôi. Cô là một cô bé có tuổi thơ đầy bất hạnh. Cô bé nhà nghèo, mồ côi mẹ từ khi bà em mất, em phải sống cùng với người cha hay đánh đập, mắng nhiếc, chửi rủa. Em sống ở trên gác xép mái nhà lạnh lẽo và tối tăm. Em phải đi bán diêm để kiếm sống qua ngày. Trong một đêm giao thừa, một cô bé đầu trần, chân đất, bụng đói dò dẫm trong bóng tối. Suốt cả ngày hôm đó em không bán được bao diêm nào. Ngay cả có người nhìn thấy em rao hàng cũng không ai mua một cái và không ném cho em một đồng nào. </a:t>
            </a:r>
            <a:endParaRPr lang="en-US" sz="2800" dirty="0">
              <a:solidFill>
                <a:srgbClr val="C00000"/>
              </a:solidFill>
              <a:latin typeface="Times New Roman" panose="02020603050405020304" pitchFamily="18" charset="0"/>
              <a:cs typeface="Times New Roman" panose="02020603050405020304" pitchFamily="18" charset="0"/>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79512" y="0"/>
            <a:ext cx="8856984" cy="6858000"/>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539552" y="307457"/>
            <a:ext cx="7920880" cy="6555641"/>
          </a:xfrm>
          <a:prstGeom prst="rect">
            <a:avLst/>
          </a:prstGeom>
          <a:solidFill>
            <a:schemeClr val="bg1"/>
          </a:solidFill>
        </p:spPr>
        <p:txBody>
          <a:bodyPr wrap="square">
            <a:spAutoFit/>
          </a:bodyPr>
          <a:lstStyle/>
          <a:p>
            <a:r>
              <a:rPr lang="pt-BR" sz="2800" dirty="0">
                <a:solidFill>
                  <a:srgbClr val="C00000"/>
                </a:solidFill>
                <a:latin typeface="Times New Roman" panose="02020603050405020304" pitchFamily="18" charset="0"/>
                <a:cs typeface="Times New Roman" panose="02020603050405020304" pitchFamily="18" charset="0"/>
              </a:rPr>
              <a:t>Em ngồi nép trong một xó tường trong giá rét, nếu em không bán được bao diêm nào thì em sẽ bị cha mắng. Vì vậy em chẳng dám về nhà. Giữa trời giá rét đó em chỉ có một ước mơ duy nhất là có cuộc sống trước đây khi bà và mẹ em còn sống. Ước mơ chính đáng đó cũng là ước mơ chung của bao đứa trẻ bất hạnh khác. </a:t>
            </a:r>
            <a:endParaRPr lang="en-US" sz="2800" dirty="0">
              <a:solidFill>
                <a:srgbClr val="C00000"/>
              </a:solidFill>
              <a:latin typeface="Times New Roman" panose="02020603050405020304" pitchFamily="18" charset="0"/>
              <a:cs typeface="Times New Roman" panose="02020603050405020304" pitchFamily="18" charset="0"/>
            </a:endParaRPr>
          </a:p>
          <a:p>
            <a:r>
              <a:rPr lang="pt-BR" sz="2800" dirty="0">
                <a:solidFill>
                  <a:srgbClr val="C00000"/>
                </a:solidFill>
                <a:latin typeface="Times New Roman" panose="02020603050405020304" pitchFamily="18" charset="0"/>
                <a:cs typeface="Times New Roman" panose="02020603050405020304" pitchFamily="18" charset="0"/>
              </a:rPr>
              <a:t>Nhưng thương thay, em đã đạt được hạnh phúc đó, khi em cùng bà lên thiên đường. Em hạnh phúc trước khi chết. Đôi má ửng hồng cùng nụ cười trên môi như chứng minh rằng em ra đi thật hạnh phúc. Cái chết của em đã tố cáo xã hội bất công vô cảm, để lại trong lòng tôi tình cảm thương xót, đớn đau cho thân phận trẻ em nghèo. Qua cái chết của em bé, tôi nhận ra bộ mặt thật của xã hội đương thời tàn nhẫn thiếu tình thương đối với những trẻ em nghèo, bất hạnh.</a:t>
            </a:r>
            <a:endParaRPr lang="en-US" sz="2800" dirty="0">
              <a:solidFill>
                <a:srgbClr val="C0000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otched Right Arrow 3"/>
          <p:cNvSpPr/>
          <p:nvPr/>
        </p:nvSpPr>
        <p:spPr>
          <a:xfrm>
            <a:off x="90085" y="332656"/>
            <a:ext cx="6923831" cy="1052736"/>
          </a:xfrm>
          <a:prstGeom prst="notched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err="1">
                <a:solidFill>
                  <a:schemeClr val="bg1"/>
                </a:solidFill>
                <a:latin typeface="Times New Roman" panose="02020603050405020304" pitchFamily="18" charset="0"/>
                <a:cs typeface="Times New Roman" panose="02020603050405020304" pitchFamily="18" charset="0"/>
              </a:rPr>
              <a:t>HOẠT</a:t>
            </a:r>
            <a:r>
              <a:rPr lang="en-US" sz="2800" b="1" dirty="0">
                <a:solidFill>
                  <a:schemeClr val="bg1"/>
                </a:solidFill>
                <a:latin typeface="Times New Roman" panose="02020603050405020304" pitchFamily="18" charset="0"/>
                <a:cs typeface="Times New Roman" panose="02020603050405020304" pitchFamily="18" charset="0"/>
              </a:rPr>
              <a:t> </a:t>
            </a:r>
            <a:r>
              <a:rPr lang="en-US" sz="2800" b="1" dirty="0" err="1">
                <a:solidFill>
                  <a:schemeClr val="bg1"/>
                </a:solidFill>
                <a:latin typeface="Times New Roman" panose="02020603050405020304" pitchFamily="18" charset="0"/>
                <a:cs typeface="Times New Roman" panose="02020603050405020304" pitchFamily="18" charset="0"/>
              </a:rPr>
              <a:t>ĐỘNG</a:t>
            </a:r>
            <a:r>
              <a:rPr lang="en-US" sz="2800" b="1" dirty="0">
                <a:solidFill>
                  <a:schemeClr val="bg1"/>
                </a:solidFill>
                <a:latin typeface="Times New Roman" panose="02020603050405020304" pitchFamily="18" charset="0"/>
                <a:cs typeface="Times New Roman" panose="02020603050405020304" pitchFamily="18" charset="0"/>
              </a:rPr>
              <a:t> 1: </a:t>
            </a:r>
            <a:r>
              <a:rPr lang="en-US" sz="2800" b="1" dirty="0" err="1">
                <a:solidFill>
                  <a:schemeClr val="bg1"/>
                </a:solidFill>
                <a:latin typeface="Times New Roman" panose="02020603050405020304" pitchFamily="18" charset="0"/>
                <a:cs typeface="Times New Roman" panose="02020603050405020304" pitchFamily="18" charset="0"/>
              </a:rPr>
              <a:t>KHỞI</a:t>
            </a:r>
            <a:r>
              <a:rPr lang="en-US" sz="2800" b="1" dirty="0">
                <a:solidFill>
                  <a:schemeClr val="bg1"/>
                </a:solidFill>
                <a:latin typeface="Times New Roman" panose="02020603050405020304" pitchFamily="18" charset="0"/>
                <a:cs typeface="Times New Roman" panose="02020603050405020304" pitchFamily="18" charset="0"/>
              </a:rPr>
              <a:t> </a:t>
            </a:r>
            <a:r>
              <a:rPr lang="en-US" sz="2800" b="1" dirty="0" err="1">
                <a:solidFill>
                  <a:schemeClr val="bg1"/>
                </a:solidFill>
                <a:latin typeface="Times New Roman" panose="02020603050405020304" pitchFamily="18" charset="0"/>
                <a:cs typeface="Times New Roman" panose="02020603050405020304" pitchFamily="18" charset="0"/>
              </a:rPr>
              <a:t>ĐỘNG</a:t>
            </a:r>
            <a:endParaRPr lang="en-US" sz="2800" dirty="0">
              <a:solidFill>
                <a:schemeClr val="bg1"/>
              </a:solidFill>
              <a:latin typeface="Times New Roman" panose="02020603050405020304" pitchFamily="18" charset="0"/>
              <a:cs typeface="Times New Roman" panose="02020603050405020304" pitchFamily="18" charset="0"/>
            </a:endParaRPr>
          </a:p>
        </p:txBody>
      </p:sp>
      <p:sp>
        <p:nvSpPr>
          <p:cNvPr id="5" name="Oval Callout 4"/>
          <p:cNvSpPr/>
          <p:nvPr/>
        </p:nvSpPr>
        <p:spPr>
          <a:xfrm>
            <a:off x="1403648" y="1700808"/>
            <a:ext cx="6048672" cy="3528392"/>
          </a:xfrm>
          <a:prstGeom prst="wedgeEllipseCallou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err="1">
                <a:solidFill>
                  <a:srgbClr val="0070C0"/>
                </a:solidFill>
                <a:latin typeface="Times New Roman" panose="02020603050405020304" pitchFamily="18" charset="0"/>
                <a:cs typeface="Times New Roman" panose="02020603050405020304" pitchFamily="18" charset="0"/>
              </a:rPr>
              <a:t>Em</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nào</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đã</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đọc</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truyện</a:t>
            </a:r>
            <a:r>
              <a:rPr lang="en-US" sz="2800" dirty="0">
                <a:solidFill>
                  <a:srgbClr val="0070C0"/>
                </a:solidFill>
                <a:latin typeface="Times New Roman" panose="02020603050405020304" pitchFamily="18" charset="0"/>
                <a:cs typeface="Times New Roman" panose="02020603050405020304" pitchFamily="18" charset="0"/>
              </a:rPr>
              <a:t> </a:t>
            </a:r>
            <a:r>
              <a:rPr lang="en-US" sz="2800" i="1" dirty="0" err="1">
                <a:solidFill>
                  <a:srgbClr val="0070C0"/>
                </a:solidFill>
                <a:latin typeface="Times New Roman" panose="02020603050405020304" pitchFamily="18" charset="0"/>
                <a:cs typeface="Times New Roman" panose="02020603050405020304" pitchFamily="18" charset="0"/>
              </a:rPr>
              <a:t>Chú</a:t>
            </a:r>
            <a:r>
              <a:rPr lang="en-US" sz="2800" i="1" dirty="0">
                <a:solidFill>
                  <a:srgbClr val="0070C0"/>
                </a:solidFill>
                <a:latin typeface="Times New Roman" panose="02020603050405020304" pitchFamily="18" charset="0"/>
                <a:cs typeface="Times New Roman" panose="02020603050405020304" pitchFamily="18" charset="0"/>
              </a:rPr>
              <a:t> </a:t>
            </a:r>
            <a:r>
              <a:rPr lang="en-US" sz="2800" i="1" dirty="0" err="1">
                <a:solidFill>
                  <a:srgbClr val="0070C0"/>
                </a:solidFill>
                <a:latin typeface="Times New Roman" panose="02020603050405020304" pitchFamily="18" charset="0"/>
                <a:cs typeface="Times New Roman" panose="02020603050405020304" pitchFamily="18" charset="0"/>
              </a:rPr>
              <a:t>lính</a:t>
            </a:r>
            <a:r>
              <a:rPr lang="en-US" sz="2800" i="1" dirty="0">
                <a:solidFill>
                  <a:srgbClr val="0070C0"/>
                </a:solidFill>
                <a:latin typeface="Times New Roman" panose="02020603050405020304" pitchFamily="18" charset="0"/>
                <a:cs typeface="Times New Roman" panose="02020603050405020304" pitchFamily="18" charset="0"/>
              </a:rPr>
              <a:t> </a:t>
            </a:r>
            <a:r>
              <a:rPr lang="en-US" sz="2800" i="1" dirty="0" err="1">
                <a:solidFill>
                  <a:srgbClr val="0070C0"/>
                </a:solidFill>
                <a:latin typeface="Times New Roman" panose="02020603050405020304" pitchFamily="18" charset="0"/>
                <a:cs typeface="Times New Roman" panose="02020603050405020304" pitchFamily="18" charset="0"/>
              </a:rPr>
              <a:t>chì</a:t>
            </a:r>
            <a:r>
              <a:rPr lang="en-US" sz="2800" i="1" dirty="0">
                <a:solidFill>
                  <a:srgbClr val="0070C0"/>
                </a:solidFill>
                <a:latin typeface="Times New Roman" panose="02020603050405020304" pitchFamily="18" charset="0"/>
                <a:cs typeface="Times New Roman" panose="02020603050405020304" pitchFamily="18" charset="0"/>
              </a:rPr>
              <a:t> </a:t>
            </a:r>
            <a:r>
              <a:rPr lang="en-US" sz="2800" i="1" dirty="0" err="1">
                <a:solidFill>
                  <a:srgbClr val="0070C0"/>
                </a:solidFill>
                <a:latin typeface="Times New Roman" panose="02020603050405020304" pitchFamily="18" charset="0"/>
                <a:cs typeface="Times New Roman" panose="02020603050405020304" pitchFamily="18" charset="0"/>
              </a:rPr>
              <a:t>dũng</a:t>
            </a:r>
            <a:r>
              <a:rPr lang="en-US" sz="2800" i="1" dirty="0">
                <a:solidFill>
                  <a:srgbClr val="0070C0"/>
                </a:solidFill>
                <a:latin typeface="Times New Roman" panose="02020603050405020304" pitchFamily="18" charset="0"/>
                <a:cs typeface="Times New Roman" panose="02020603050405020304" pitchFamily="18" charset="0"/>
              </a:rPr>
              <a:t> </a:t>
            </a:r>
            <a:r>
              <a:rPr lang="en-US" sz="2800" i="1" dirty="0" err="1">
                <a:solidFill>
                  <a:srgbClr val="0070C0"/>
                </a:solidFill>
                <a:latin typeface="Times New Roman" panose="02020603050405020304" pitchFamily="18" charset="0"/>
                <a:cs typeface="Times New Roman" panose="02020603050405020304" pitchFamily="18" charset="0"/>
              </a:rPr>
              <a:t>cảm</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của</a:t>
            </a:r>
            <a:r>
              <a:rPr lang="en-US" sz="2800" dirty="0">
                <a:solidFill>
                  <a:srgbClr val="0070C0"/>
                </a:solidFill>
                <a:latin typeface="Times New Roman" panose="02020603050405020304" pitchFamily="18" charset="0"/>
                <a:cs typeface="Times New Roman" panose="02020603050405020304" pitchFamily="18" charset="0"/>
              </a:rPr>
              <a:t> An-</a:t>
            </a:r>
            <a:r>
              <a:rPr lang="en-US" sz="2800" dirty="0" err="1">
                <a:solidFill>
                  <a:srgbClr val="0070C0"/>
                </a:solidFill>
                <a:latin typeface="Times New Roman" panose="02020603050405020304" pitchFamily="18" charset="0"/>
                <a:cs typeface="Times New Roman" panose="02020603050405020304" pitchFamily="18" charset="0"/>
              </a:rPr>
              <a:t>đéc</a:t>
            </a:r>
            <a:r>
              <a:rPr lang="en-US" sz="2800" dirty="0">
                <a:solidFill>
                  <a:srgbClr val="0070C0"/>
                </a:solidFill>
                <a:latin typeface="Times New Roman" panose="02020603050405020304" pitchFamily="18" charset="0"/>
                <a:cs typeface="Times New Roman" panose="02020603050405020304" pitchFamily="18" charset="0"/>
              </a:rPr>
              <a:t>-</a:t>
            </a:r>
            <a:r>
              <a:rPr lang="en-US" sz="2800" dirty="0" err="1">
                <a:solidFill>
                  <a:srgbClr val="0070C0"/>
                </a:solidFill>
                <a:latin typeface="Times New Roman" panose="02020603050405020304" pitchFamily="18" charset="0"/>
                <a:cs typeface="Times New Roman" panose="02020603050405020304" pitchFamily="18" charset="0"/>
              </a:rPr>
              <a:t>xen</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hãy</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kể</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lại</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cho</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cả</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lớp</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cùng</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nghe</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và</a:t>
            </a:r>
            <a:r>
              <a:rPr lang="en-US" sz="2800" dirty="0">
                <a:solidFill>
                  <a:srgbClr val="0070C0"/>
                </a:solidFill>
                <a:latin typeface="Times New Roman" panose="02020603050405020304" pitchFamily="18" charset="0"/>
                <a:cs typeface="Times New Roman" panose="02020603050405020304" pitchFamily="18" charset="0"/>
              </a:rPr>
              <a:t> chia </a:t>
            </a:r>
            <a:r>
              <a:rPr lang="en-US" sz="2800" dirty="0" err="1">
                <a:solidFill>
                  <a:srgbClr val="0070C0"/>
                </a:solidFill>
                <a:latin typeface="Times New Roman" panose="02020603050405020304" pitchFamily="18" charset="0"/>
                <a:cs typeface="Times New Roman" panose="02020603050405020304" pitchFamily="18" charset="0"/>
              </a:rPr>
              <a:t>sẻ</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cảm</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nhận</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của</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em</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về</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câu</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chuyện</a:t>
            </a:r>
            <a:r>
              <a:rPr lang="en-US" sz="2800" dirty="0">
                <a:solidFill>
                  <a:srgbClr val="0070C0"/>
                </a:solidFill>
                <a:latin typeface="Times New Roman" panose="02020603050405020304" pitchFamily="18" charset="0"/>
                <a:cs typeface="Times New Roman" panose="02020603050405020304" pitchFamily="18" charset="0"/>
              </a:rPr>
              <a:t> </a:t>
            </a:r>
            <a:r>
              <a:rPr lang="en-US" sz="2800" dirty="0" err="1">
                <a:solidFill>
                  <a:srgbClr val="0070C0"/>
                </a:solidFill>
                <a:latin typeface="Times New Roman" panose="02020603050405020304" pitchFamily="18" charset="0"/>
                <a:cs typeface="Times New Roman" panose="02020603050405020304" pitchFamily="18" charset="0"/>
              </a:rPr>
              <a:t>đó</a:t>
            </a:r>
            <a:r>
              <a:rPr lang="en-US" sz="2800" dirty="0">
                <a:solidFill>
                  <a:srgbClr val="0070C0"/>
                </a:solidFill>
                <a:latin typeface="Times New Roman" panose="02020603050405020304" pitchFamily="18" charset="0"/>
                <a:cs typeface="Times New Roman" panose="02020603050405020304"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circle(in)">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81546" y="2564904"/>
            <a:ext cx="3878886" cy="3528392"/>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512" y="548680"/>
            <a:ext cx="4032448" cy="381642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par>
                                <p:cTn id="8" presetID="6" presetClass="entr" presetSubtype="16"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circle(in)">
                                      <p:cBhvr>
                                        <p:cTn id="10"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Terminator 3"/>
          <p:cNvSpPr/>
          <p:nvPr/>
        </p:nvSpPr>
        <p:spPr>
          <a:xfrm>
            <a:off x="1979712" y="260648"/>
            <a:ext cx="5472608" cy="1152128"/>
          </a:xfrm>
          <a:prstGeom prst="flowChartTerminator">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2800" b="1" dirty="0">
                <a:solidFill>
                  <a:srgbClr val="002060"/>
                </a:solidFill>
                <a:latin typeface="Times New Roman" panose="02020603050405020304" pitchFamily="18" charset="0"/>
                <a:cs typeface="Times New Roman" panose="02020603050405020304" pitchFamily="18" charset="0"/>
              </a:rPr>
              <a:t>HƯỚNG DẪN HỌC Ở NHÀ</a:t>
            </a:r>
            <a:endParaRPr lang="en-US" sz="2800" dirty="0">
              <a:solidFill>
                <a:srgbClr val="002060"/>
              </a:solidFill>
              <a:latin typeface="Times New Roman" panose="02020603050405020304" pitchFamily="18" charset="0"/>
              <a:cs typeface="Times New Roman" panose="02020603050405020304" pitchFamily="18" charset="0"/>
            </a:endParaRPr>
          </a:p>
        </p:txBody>
      </p:sp>
      <p:sp>
        <p:nvSpPr>
          <p:cNvPr id="5" name="Rectangle 4"/>
          <p:cNvSpPr/>
          <p:nvPr/>
        </p:nvSpPr>
        <p:spPr>
          <a:xfrm>
            <a:off x="179512" y="1916832"/>
            <a:ext cx="8424936" cy="1584176"/>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2800" dirty="0">
                <a:solidFill>
                  <a:srgbClr val="0070C0"/>
                </a:solidFill>
                <a:latin typeface="Times New Roman" panose="02020603050405020304" pitchFamily="18" charset="0"/>
                <a:cs typeface="Times New Roman" panose="02020603050405020304" pitchFamily="18" charset="0"/>
              </a:rPr>
              <a:t>- Hoàn thiện các đơn vị kiến thức của bài học.</a:t>
            </a:r>
            <a:endParaRPr lang="en-US" sz="2800" dirty="0">
              <a:solidFill>
                <a:srgbClr val="0070C0"/>
              </a:solidFill>
              <a:latin typeface="Times New Roman" panose="02020603050405020304" pitchFamily="18" charset="0"/>
              <a:cs typeface="Times New Roman" panose="02020603050405020304" pitchFamily="18" charset="0"/>
            </a:endParaRPr>
          </a:p>
          <a:p>
            <a:r>
              <a:rPr lang="pt-BR" sz="2800" dirty="0">
                <a:solidFill>
                  <a:srgbClr val="0070C0"/>
                </a:solidFill>
                <a:latin typeface="Times New Roman" panose="02020603050405020304" pitchFamily="18" charset="0"/>
                <a:cs typeface="Times New Roman" panose="02020603050405020304" pitchFamily="18" charset="0"/>
              </a:rPr>
              <a:t>- Chuẩn bị: </a:t>
            </a:r>
            <a:r>
              <a:rPr lang="pt-BR" sz="2800" i="1" dirty="0">
                <a:solidFill>
                  <a:srgbClr val="0070C0"/>
                </a:solidFill>
                <a:latin typeface="Times New Roman" panose="02020603050405020304" pitchFamily="18" charset="0"/>
                <a:cs typeface="Times New Roman" panose="02020603050405020304" pitchFamily="18" charset="0"/>
              </a:rPr>
              <a:t>Thực hành tiếng Việt </a:t>
            </a:r>
            <a:r>
              <a:rPr lang="pt-BR" sz="2800" dirty="0">
                <a:solidFill>
                  <a:srgbClr val="0070C0"/>
                </a:solidFill>
                <a:latin typeface="Times New Roman" panose="02020603050405020304" pitchFamily="18" charset="0"/>
                <a:cs typeface="Times New Roman" panose="02020603050405020304" pitchFamily="18" charset="0"/>
              </a:rPr>
              <a:t>(Xem lại các kiến thức về từ Hán Việt)</a:t>
            </a:r>
            <a:endParaRPr lang="en-US" sz="2800" dirty="0">
              <a:solidFill>
                <a:srgbClr val="0070C0"/>
              </a:solidFill>
              <a:latin typeface="Times New Roman" panose="02020603050405020304" pitchFamily="18" charset="0"/>
              <a:cs typeface="Times New Roman" panose="02020603050405020304" pitchFamily="18" charset="0"/>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otched Right Arrow 3"/>
          <p:cNvSpPr/>
          <p:nvPr/>
        </p:nvSpPr>
        <p:spPr>
          <a:xfrm>
            <a:off x="211584" y="5184"/>
            <a:ext cx="8752904" cy="1052736"/>
          </a:xfrm>
          <a:prstGeom prst="notched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err="1">
                <a:solidFill>
                  <a:schemeClr val="bg1"/>
                </a:solidFill>
                <a:latin typeface="Times New Roman" panose="02020603050405020304" pitchFamily="18" charset="0"/>
                <a:cs typeface="Times New Roman" panose="02020603050405020304" pitchFamily="18" charset="0"/>
              </a:rPr>
              <a:t>HOẠT</a:t>
            </a:r>
            <a:r>
              <a:rPr lang="en-US" sz="2800" b="1" dirty="0">
                <a:solidFill>
                  <a:schemeClr val="bg1"/>
                </a:solidFill>
                <a:latin typeface="Times New Roman" panose="02020603050405020304" pitchFamily="18" charset="0"/>
                <a:cs typeface="Times New Roman" panose="02020603050405020304" pitchFamily="18" charset="0"/>
              </a:rPr>
              <a:t> </a:t>
            </a:r>
            <a:r>
              <a:rPr lang="en-US" sz="2800" b="1" dirty="0" err="1">
                <a:solidFill>
                  <a:schemeClr val="bg1"/>
                </a:solidFill>
                <a:latin typeface="Times New Roman" panose="02020603050405020304" pitchFamily="18" charset="0"/>
                <a:cs typeface="Times New Roman" panose="02020603050405020304" pitchFamily="18" charset="0"/>
              </a:rPr>
              <a:t>ĐỘNG</a:t>
            </a:r>
            <a:r>
              <a:rPr lang="en-US" sz="2800" b="1" dirty="0">
                <a:solidFill>
                  <a:schemeClr val="bg1"/>
                </a:solidFill>
                <a:latin typeface="Times New Roman" panose="02020603050405020304" pitchFamily="18" charset="0"/>
                <a:cs typeface="Times New Roman" panose="02020603050405020304" pitchFamily="18" charset="0"/>
              </a:rPr>
              <a:t> 2: </a:t>
            </a:r>
            <a:r>
              <a:rPr lang="en-US" sz="2800" b="1" dirty="0" err="1">
                <a:solidFill>
                  <a:schemeClr val="bg1"/>
                </a:solidFill>
                <a:latin typeface="Times New Roman" panose="02020603050405020304" pitchFamily="18" charset="0"/>
                <a:cs typeface="Times New Roman" panose="02020603050405020304" pitchFamily="18" charset="0"/>
              </a:rPr>
              <a:t>HÌNH</a:t>
            </a:r>
            <a:r>
              <a:rPr lang="en-US" sz="2800" b="1" dirty="0">
                <a:solidFill>
                  <a:schemeClr val="bg1"/>
                </a:solidFill>
                <a:latin typeface="Times New Roman" panose="02020603050405020304" pitchFamily="18" charset="0"/>
                <a:cs typeface="Times New Roman" panose="02020603050405020304" pitchFamily="18" charset="0"/>
              </a:rPr>
              <a:t> </a:t>
            </a:r>
            <a:r>
              <a:rPr lang="en-US" sz="2800" b="1" dirty="0" err="1">
                <a:solidFill>
                  <a:schemeClr val="bg1"/>
                </a:solidFill>
                <a:latin typeface="Times New Roman" panose="02020603050405020304" pitchFamily="18" charset="0"/>
                <a:cs typeface="Times New Roman" panose="02020603050405020304" pitchFamily="18" charset="0"/>
              </a:rPr>
              <a:t>THÀNH</a:t>
            </a:r>
            <a:r>
              <a:rPr lang="en-US" sz="2800" b="1" dirty="0">
                <a:solidFill>
                  <a:schemeClr val="bg1"/>
                </a:solidFill>
                <a:latin typeface="Times New Roman" panose="02020603050405020304" pitchFamily="18" charset="0"/>
                <a:cs typeface="Times New Roman" panose="02020603050405020304" pitchFamily="18" charset="0"/>
              </a:rPr>
              <a:t> </a:t>
            </a:r>
            <a:r>
              <a:rPr lang="en-US" sz="2800" b="1" dirty="0" err="1">
                <a:solidFill>
                  <a:schemeClr val="bg1"/>
                </a:solidFill>
                <a:latin typeface="Times New Roman" panose="02020603050405020304" pitchFamily="18" charset="0"/>
                <a:cs typeface="Times New Roman" panose="02020603050405020304" pitchFamily="18" charset="0"/>
              </a:rPr>
              <a:t>KIẾN</a:t>
            </a:r>
            <a:r>
              <a:rPr lang="en-US" sz="2800" b="1" dirty="0">
                <a:solidFill>
                  <a:schemeClr val="bg1"/>
                </a:solidFill>
                <a:latin typeface="Times New Roman" panose="02020603050405020304" pitchFamily="18" charset="0"/>
                <a:cs typeface="Times New Roman" panose="02020603050405020304" pitchFamily="18" charset="0"/>
              </a:rPr>
              <a:t> </a:t>
            </a:r>
            <a:r>
              <a:rPr lang="en-US" sz="2800" b="1" dirty="0" err="1">
                <a:solidFill>
                  <a:schemeClr val="bg1"/>
                </a:solidFill>
                <a:latin typeface="Times New Roman" panose="02020603050405020304" pitchFamily="18" charset="0"/>
                <a:cs typeface="Times New Roman" panose="02020603050405020304" pitchFamily="18" charset="0"/>
              </a:rPr>
              <a:t>THỨC</a:t>
            </a:r>
            <a:r>
              <a:rPr lang="en-US" sz="2800" b="1" dirty="0">
                <a:solidFill>
                  <a:schemeClr val="bg1"/>
                </a:solidFill>
                <a:latin typeface="Times New Roman" panose="02020603050405020304" pitchFamily="18" charset="0"/>
                <a:cs typeface="Times New Roman" panose="02020603050405020304" pitchFamily="18" charset="0"/>
              </a:rPr>
              <a:t> </a:t>
            </a:r>
            <a:r>
              <a:rPr lang="en-US" sz="2800" b="1" dirty="0" err="1">
                <a:solidFill>
                  <a:schemeClr val="bg1"/>
                </a:solidFill>
                <a:latin typeface="Times New Roman" panose="02020603050405020304" pitchFamily="18" charset="0"/>
                <a:cs typeface="Times New Roman" panose="02020603050405020304" pitchFamily="18" charset="0"/>
              </a:rPr>
              <a:t>MỚI</a:t>
            </a:r>
            <a:endParaRPr lang="en-US" sz="2800" dirty="0">
              <a:solidFill>
                <a:schemeClr val="bg1"/>
              </a:solidFill>
              <a:latin typeface="Times New Roman" panose="02020603050405020304" pitchFamily="18" charset="0"/>
              <a:cs typeface="Times New Roman" panose="02020603050405020304" pitchFamily="18" charset="0"/>
            </a:endParaRPr>
          </a:p>
        </p:txBody>
      </p:sp>
      <p:sp>
        <p:nvSpPr>
          <p:cNvPr id="5" name="Flowchart: Terminator 4"/>
          <p:cNvSpPr/>
          <p:nvPr/>
        </p:nvSpPr>
        <p:spPr>
          <a:xfrm>
            <a:off x="395536" y="1057920"/>
            <a:ext cx="5040560" cy="864096"/>
          </a:xfrm>
          <a:prstGeom prst="flowChartTerminator">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solidFill>
                  <a:srgbClr val="FF0000"/>
                </a:solidFill>
                <a:latin typeface="Times New Roman" panose="02020603050405020304" pitchFamily="18" charset="0"/>
                <a:cs typeface="Times New Roman" panose="02020603050405020304" pitchFamily="18" charset="0"/>
              </a:rPr>
              <a:t>I. </a:t>
            </a:r>
            <a:r>
              <a:rPr lang="en-US" sz="2800" b="1" dirty="0" err="1">
                <a:solidFill>
                  <a:srgbClr val="FF0000"/>
                </a:solidFill>
                <a:latin typeface="Times New Roman" panose="02020603050405020304" pitchFamily="18" charset="0"/>
                <a:cs typeface="Times New Roman" panose="02020603050405020304" pitchFamily="18" charset="0"/>
              </a:rPr>
              <a:t>Trải</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nghiệm</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cùng</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văn</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bản</a:t>
            </a: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6" name="Right Arrow Callout 5"/>
          <p:cNvSpPr/>
          <p:nvPr/>
        </p:nvSpPr>
        <p:spPr>
          <a:xfrm>
            <a:off x="413296" y="2564904"/>
            <a:ext cx="3796456" cy="2520280"/>
          </a:xfrm>
          <a:prstGeom prst="rightArrowCallou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err="1">
                <a:solidFill>
                  <a:srgbClr val="C00000"/>
                </a:solidFill>
                <a:latin typeface="Times New Roman" panose="02020603050405020304" pitchFamily="18" charset="0"/>
                <a:cs typeface="Times New Roman" panose="02020603050405020304" pitchFamily="18" charset="0"/>
              </a:rPr>
              <a:t>GV</a:t>
            </a:r>
            <a:r>
              <a:rPr lang="en-US" sz="2800" dirty="0">
                <a:solidFill>
                  <a:srgbClr val="C00000"/>
                </a:solidFill>
                <a:latin typeface="Times New Roman" panose="02020603050405020304" pitchFamily="18" charset="0"/>
                <a:cs typeface="Times New Roman" panose="02020603050405020304" pitchFamily="18" charset="0"/>
              </a:rPr>
              <a:t> </a:t>
            </a:r>
            <a:r>
              <a:rPr lang="en-US" sz="2800" dirty="0" err="1">
                <a:solidFill>
                  <a:srgbClr val="C00000"/>
                </a:solidFill>
                <a:latin typeface="Times New Roman" panose="02020603050405020304" pitchFamily="18" charset="0"/>
                <a:cs typeface="Times New Roman" panose="02020603050405020304" pitchFamily="18" charset="0"/>
              </a:rPr>
              <a:t>tổ</a:t>
            </a:r>
            <a:r>
              <a:rPr lang="en-US" sz="2800" dirty="0">
                <a:solidFill>
                  <a:srgbClr val="C00000"/>
                </a:solidFill>
                <a:latin typeface="Times New Roman" panose="02020603050405020304" pitchFamily="18" charset="0"/>
                <a:cs typeface="Times New Roman" panose="02020603050405020304" pitchFamily="18" charset="0"/>
              </a:rPr>
              <a:t> </a:t>
            </a:r>
            <a:r>
              <a:rPr lang="en-US" sz="2800" dirty="0" err="1">
                <a:solidFill>
                  <a:srgbClr val="C00000"/>
                </a:solidFill>
                <a:latin typeface="Times New Roman" panose="02020603050405020304" pitchFamily="18" charset="0"/>
                <a:cs typeface="Times New Roman" panose="02020603050405020304" pitchFamily="18" charset="0"/>
              </a:rPr>
              <a:t>chức</a:t>
            </a:r>
            <a:r>
              <a:rPr lang="en-US" sz="2800" dirty="0">
                <a:solidFill>
                  <a:srgbClr val="C00000"/>
                </a:solidFill>
                <a:latin typeface="Times New Roman" panose="02020603050405020304" pitchFamily="18" charset="0"/>
                <a:cs typeface="Times New Roman" panose="02020603050405020304" pitchFamily="18" charset="0"/>
              </a:rPr>
              <a:t> </a:t>
            </a:r>
            <a:r>
              <a:rPr lang="en-US" sz="2800" dirty="0" err="1">
                <a:solidFill>
                  <a:srgbClr val="C00000"/>
                </a:solidFill>
                <a:latin typeface="Times New Roman" panose="02020603050405020304" pitchFamily="18" charset="0"/>
                <a:cs typeface="Times New Roman" panose="02020603050405020304" pitchFamily="18" charset="0"/>
              </a:rPr>
              <a:t>cho</a:t>
            </a:r>
            <a:r>
              <a:rPr lang="en-US" sz="2800" dirty="0">
                <a:solidFill>
                  <a:srgbClr val="C00000"/>
                </a:solidFill>
                <a:latin typeface="Times New Roman" panose="02020603050405020304" pitchFamily="18" charset="0"/>
                <a:cs typeface="Times New Roman" panose="02020603050405020304" pitchFamily="18" charset="0"/>
              </a:rPr>
              <a:t> HS </a:t>
            </a:r>
            <a:r>
              <a:rPr lang="en-US" sz="2800" dirty="0" err="1">
                <a:solidFill>
                  <a:srgbClr val="C00000"/>
                </a:solidFill>
                <a:latin typeface="Times New Roman" panose="02020603050405020304" pitchFamily="18" charset="0"/>
                <a:cs typeface="Times New Roman" panose="02020603050405020304" pitchFamily="18" charset="0"/>
              </a:rPr>
              <a:t>đọc</a:t>
            </a:r>
            <a:r>
              <a:rPr lang="en-US" sz="2800" dirty="0">
                <a:solidFill>
                  <a:srgbClr val="C00000"/>
                </a:solidFill>
                <a:latin typeface="Times New Roman" panose="02020603050405020304" pitchFamily="18" charset="0"/>
                <a:cs typeface="Times New Roman" panose="02020603050405020304" pitchFamily="18" charset="0"/>
              </a:rPr>
              <a:t> VB </a:t>
            </a:r>
            <a:r>
              <a:rPr lang="en-US" sz="2800" dirty="0" err="1">
                <a:solidFill>
                  <a:srgbClr val="C00000"/>
                </a:solidFill>
                <a:latin typeface="Times New Roman" panose="02020603050405020304" pitchFamily="18" charset="0"/>
                <a:cs typeface="Times New Roman" panose="02020603050405020304" pitchFamily="18" charset="0"/>
              </a:rPr>
              <a:t>và</a:t>
            </a:r>
            <a:r>
              <a:rPr lang="en-US" sz="2800" dirty="0">
                <a:solidFill>
                  <a:srgbClr val="C00000"/>
                </a:solidFill>
                <a:latin typeface="Times New Roman" panose="02020603050405020304" pitchFamily="18" charset="0"/>
                <a:cs typeface="Times New Roman" panose="02020603050405020304" pitchFamily="18" charset="0"/>
              </a:rPr>
              <a:t> </a:t>
            </a:r>
            <a:r>
              <a:rPr lang="en-US" sz="2800" dirty="0" err="1">
                <a:solidFill>
                  <a:srgbClr val="C00000"/>
                </a:solidFill>
                <a:latin typeface="Times New Roman" panose="02020603050405020304" pitchFamily="18" charset="0"/>
                <a:cs typeface="Times New Roman" panose="02020603050405020304" pitchFamily="18" charset="0"/>
              </a:rPr>
              <a:t>tìm</a:t>
            </a:r>
            <a:r>
              <a:rPr lang="en-US" sz="2800" dirty="0">
                <a:solidFill>
                  <a:srgbClr val="C00000"/>
                </a:solidFill>
                <a:latin typeface="Times New Roman" panose="02020603050405020304" pitchFamily="18" charset="0"/>
                <a:cs typeface="Times New Roman" panose="02020603050405020304" pitchFamily="18" charset="0"/>
              </a:rPr>
              <a:t> </a:t>
            </a:r>
            <a:r>
              <a:rPr lang="en-US" sz="2800" dirty="0" err="1">
                <a:solidFill>
                  <a:srgbClr val="C00000"/>
                </a:solidFill>
                <a:latin typeface="Times New Roman" panose="02020603050405020304" pitchFamily="18" charset="0"/>
                <a:cs typeface="Times New Roman" panose="02020603050405020304" pitchFamily="18" charset="0"/>
              </a:rPr>
              <a:t>hiểu</a:t>
            </a:r>
            <a:r>
              <a:rPr lang="en-US" sz="2800" dirty="0">
                <a:solidFill>
                  <a:srgbClr val="C00000"/>
                </a:solidFill>
                <a:latin typeface="Times New Roman" panose="02020603050405020304" pitchFamily="18" charset="0"/>
                <a:cs typeface="Times New Roman" panose="02020603050405020304" pitchFamily="18" charset="0"/>
              </a:rPr>
              <a:t> </a:t>
            </a:r>
            <a:r>
              <a:rPr lang="en-US" sz="2800" dirty="0" err="1">
                <a:solidFill>
                  <a:srgbClr val="C00000"/>
                </a:solidFill>
                <a:latin typeface="Times New Roman" panose="02020603050405020304" pitchFamily="18" charset="0"/>
                <a:cs typeface="Times New Roman" panose="02020603050405020304" pitchFamily="18" charset="0"/>
              </a:rPr>
              <a:t>chung</a:t>
            </a:r>
            <a:r>
              <a:rPr lang="en-US" sz="2800" dirty="0">
                <a:solidFill>
                  <a:srgbClr val="C00000"/>
                </a:solidFill>
                <a:latin typeface="Times New Roman" panose="02020603050405020304" pitchFamily="18" charset="0"/>
                <a:cs typeface="Times New Roman" panose="02020603050405020304" pitchFamily="18" charset="0"/>
              </a:rPr>
              <a:t>:</a:t>
            </a:r>
          </a:p>
        </p:txBody>
      </p:sp>
      <p:sp>
        <p:nvSpPr>
          <p:cNvPr id="7" name="Pentagon 6"/>
          <p:cNvSpPr/>
          <p:nvPr/>
        </p:nvSpPr>
        <p:spPr>
          <a:xfrm>
            <a:off x="4742904" y="2564904"/>
            <a:ext cx="4077567" cy="2520280"/>
          </a:xfrm>
          <a:prstGeom prst="homePlat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i="1" dirty="0">
                <a:solidFill>
                  <a:srgbClr val="002060"/>
                </a:solidFill>
                <a:latin typeface="Times New Roman" panose="02020603050405020304" pitchFamily="18" charset="0"/>
                <a:cs typeface="Times New Roman" panose="02020603050405020304" pitchFamily="18" charset="0"/>
              </a:rPr>
              <a:t>1) </a:t>
            </a:r>
            <a:r>
              <a:rPr lang="en-US" sz="2800" i="1" dirty="0" err="1">
                <a:solidFill>
                  <a:srgbClr val="002060"/>
                </a:solidFill>
                <a:latin typeface="Times New Roman" panose="02020603050405020304" pitchFamily="18" charset="0"/>
                <a:cs typeface="Times New Roman" panose="02020603050405020304" pitchFamily="18" charset="0"/>
              </a:rPr>
              <a:t>Nêu</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xuất</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xứ</a:t>
            </a:r>
            <a:r>
              <a:rPr lang="en-US" sz="2800" i="1" dirty="0">
                <a:solidFill>
                  <a:srgbClr val="002060"/>
                </a:solidFill>
                <a:latin typeface="Times New Roman" panose="02020603050405020304" pitchFamily="18" charset="0"/>
                <a:cs typeface="Times New Roman" panose="02020603050405020304" pitchFamily="18" charset="0"/>
              </a:rPr>
              <a:t> VB;</a:t>
            </a:r>
            <a:endParaRPr lang="en-US" sz="2800" dirty="0">
              <a:solidFill>
                <a:srgbClr val="002060"/>
              </a:solidFill>
              <a:latin typeface="Times New Roman" panose="02020603050405020304" pitchFamily="18" charset="0"/>
              <a:cs typeface="Times New Roman" panose="02020603050405020304" pitchFamily="18" charset="0"/>
            </a:endParaRPr>
          </a:p>
          <a:p>
            <a:r>
              <a:rPr lang="en-US" sz="2800" i="1" dirty="0">
                <a:solidFill>
                  <a:srgbClr val="002060"/>
                </a:solidFill>
                <a:latin typeface="Times New Roman" panose="02020603050405020304" pitchFamily="18" charset="0"/>
                <a:cs typeface="Times New Roman" panose="02020603050405020304" pitchFamily="18" charset="0"/>
              </a:rPr>
              <a:t>2) </a:t>
            </a:r>
            <a:r>
              <a:rPr lang="en-US" sz="2800" i="1" dirty="0" err="1">
                <a:solidFill>
                  <a:srgbClr val="002060"/>
                </a:solidFill>
                <a:latin typeface="Times New Roman" panose="02020603050405020304" pitchFamily="18" charset="0"/>
                <a:cs typeface="Times New Roman" panose="02020603050405020304" pitchFamily="18" charset="0"/>
              </a:rPr>
              <a:t>Bố</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cục</a:t>
            </a:r>
            <a:r>
              <a:rPr lang="en-US" sz="2800" i="1" dirty="0">
                <a:solidFill>
                  <a:srgbClr val="002060"/>
                </a:solidFill>
                <a:latin typeface="Times New Roman" panose="02020603050405020304" pitchFamily="18" charset="0"/>
                <a:cs typeface="Times New Roman" panose="02020603050405020304" pitchFamily="18" charset="0"/>
              </a:rPr>
              <a:t>.</a:t>
            </a:r>
            <a:endParaRPr lang="en-US" sz="2800" dirty="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heel(1)">
                                      <p:cBhvr>
                                        <p:cTn id="18" dur="2000"/>
                                        <p:tgtEl>
                                          <p:spTgt spid="6"/>
                                        </p:tgtEl>
                                      </p:cBhvr>
                                    </p:animEffect>
                                  </p:childTnLst>
                                </p:cTn>
                              </p:par>
                              <p:par>
                                <p:cTn id="19" presetID="21" presetClass="entr" presetSubtype="1"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wheel(1)">
                                      <p:cBhvr>
                                        <p:cTn id="21"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864355242"/>
              </p:ext>
            </p:extLst>
          </p:nvPr>
        </p:nvGraphicFramePr>
        <p:xfrm>
          <a:off x="180178" y="1196752"/>
          <a:ext cx="8784976" cy="5394960"/>
        </p:xfrm>
        <a:graphic>
          <a:graphicData uri="http://schemas.openxmlformats.org/drawingml/2006/table">
            <a:tbl>
              <a:tblPr firstRow="1" bandRow="1">
                <a:tableStyleId>{5C22544A-7EE6-4342-B048-85BDC9FD1C3A}</a:tableStyleId>
              </a:tblPr>
              <a:tblGrid>
                <a:gridCol w="1512168"/>
                <a:gridCol w="7272808"/>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sz="2800" b="1" kern="1200" dirty="0">
                          <a:solidFill>
                            <a:schemeClr val="tx1"/>
                          </a:solidFill>
                          <a:effectLst/>
                          <a:latin typeface="Times New Roman" panose="02020603050405020304" pitchFamily="18" charset="0"/>
                          <a:ea typeface="+mn-ea"/>
                          <a:cs typeface="Times New Roman" panose="02020603050405020304" pitchFamily="18" charset="0"/>
                        </a:rPr>
                        <a:t>1. </a:t>
                      </a:r>
                      <a:r>
                        <a:rPr lang="en-US" sz="2800" b="1" kern="1200" dirty="0" err="1">
                          <a:solidFill>
                            <a:schemeClr val="tx1"/>
                          </a:solidFill>
                          <a:effectLst/>
                          <a:latin typeface="Times New Roman" panose="02020603050405020304" pitchFamily="18" charset="0"/>
                          <a:ea typeface="+mn-ea"/>
                          <a:cs typeface="Times New Roman" panose="02020603050405020304" pitchFamily="18" charset="0"/>
                        </a:rPr>
                        <a:t>Đọc</a:t>
                      </a:r>
                      <a:r>
                        <a:rPr lang="en-US" sz="2800" b="1" kern="1200" dirty="0">
                          <a:solidFill>
                            <a:schemeClr val="tx1"/>
                          </a:solidFill>
                          <a:effectLst/>
                          <a:latin typeface="Times New Roman" panose="02020603050405020304" pitchFamily="18" charset="0"/>
                          <a:ea typeface="+mn-ea"/>
                          <a:cs typeface="Times New Roman" panose="02020603050405020304" pitchFamily="18" charset="0"/>
                        </a:rPr>
                        <a:t> </a:t>
                      </a:r>
                    </a:p>
                    <a:p>
                      <a:endParaRPr lang="en-US" sz="28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28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sz="2800" b="1" kern="1200" dirty="0">
                          <a:solidFill>
                            <a:srgbClr val="C00000"/>
                          </a:solidFill>
                          <a:effectLst/>
                          <a:latin typeface="Times New Roman" panose="02020603050405020304" pitchFamily="18" charset="0"/>
                          <a:ea typeface="+mn-ea"/>
                          <a:cs typeface="Times New Roman" panose="02020603050405020304" pitchFamily="18" charset="0"/>
                        </a:rPr>
                        <a:t>2. </a:t>
                      </a:r>
                      <a:r>
                        <a:rPr lang="en-US" sz="2800" b="1" kern="1200" dirty="0" err="1">
                          <a:solidFill>
                            <a:srgbClr val="C00000"/>
                          </a:solidFill>
                          <a:effectLst/>
                          <a:latin typeface="Times New Roman" panose="02020603050405020304" pitchFamily="18" charset="0"/>
                          <a:ea typeface="+mn-ea"/>
                          <a:cs typeface="Times New Roman" panose="02020603050405020304" pitchFamily="18" charset="0"/>
                        </a:rPr>
                        <a:t>Xuất</a:t>
                      </a:r>
                      <a:r>
                        <a:rPr lang="en-US" sz="2800" b="1" kern="1200" dirty="0">
                          <a:solidFill>
                            <a:srgbClr val="C00000"/>
                          </a:solidFill>
                          <a:effectLst/>
                          <a:latin typeface="Times New Roman" panose="02020603050405020304" pitchFamily="18" charset="0"/>
                          <a:ea typeface="+mn-ea"/>
                          <a:cs typeface="Times New Roman" panose="02020603050405020304" pitchFamily="18" charset="0"/>
                        </a:rPr>
                        <a:t> </a:t>
                      </a:r>
                      <a:r>
                        <a:rPr lang="en-US" sz="2800" b="1" kern="1200" dirty="0" err="1">
                          <a:solidFill>
                            <a:srgbClr val="C00000"/>
                          </a:solidFill>
                          <a:effectLst/>
                          <a:latin typeface="Times New Roman" panose="02020603050405020304" pitchFamily="18" charset="0"/>
                          <a:ea typeface="+mn-ea"/>
                          <a:cs typeface="Times New Roman" panose="02020603050405020304" pitchFamily="18" charset="0"/>
                        </a:rPr>
                        <a:t>xư</a:t>
                      </a:r>
                      <a:r>
                        <a:rPr lang="en-US" sz="2800" b="1" kern="1200" dirty="0">
                          <a:solidFill>
                            <a:srgbClr val="C00000"/>
                          </a:solidFill>
                          <a:effectLst/>
                          <a:latin typeface="Times New Roman" panose="02020603050405020304" pitchFamily="18" charset="0"/>
                          <a:ea typeface="+mn-ea"/>
                          <a:cs typeface="Times New Roman" panose="02020603050405020304" pitchFamily="18" charset="0"/>
                        </a:rPr>
                        <a:t>́</a:t>
                      </a:r>
                      <a:endParaRPr lang="en-US" sz="2800" kern="1200" dirty="0">
                        <a:solidFill>
                          <a:srgbClr val="C00000"/>
                        </a:solidFill>
                        <a:effectLst/>
                        <a:latin typeface="Times New Roman" panose="02020603050405020304" pitchFamily="18" charset="0"/>
                        <a:ea typeface="+mn-ea"/>
                        <a:cs typeface="Times New Roman" panose="02020603050405020304" pitchFamily="18" charset="0"/>
                      </a:endParaRPr>
                    </a:p>
                    <a:p>
                      <a:endParaRPr lang="en-US" sz="2800" dirty="0">
                        <a:solidFill>
                          <a:srgbClr val="C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sz="2800" kern="1200" dirty="0" err="1">
                          <a:solidFill>
                            <a:srgbClr val="C00000"/>
                          </a:solidFill>
                          <a:effectLst/>
                          <a:latin typeface="Times New Roman" panose="02020603050405020304" pitchFamily="18" charset="0"/>
                          <a:ea typeface="+mn-ea"/>
                          <a:cs typeface="Times New Roman" panose="02020603050405020304" pitchFamily="18" charset="0"/>
                        </a:rPr>
                        <a:t>Trích</a:t>
                      </a:r>
                      <a:r>
                        <a:rPr lang="en-US" sz="2800" kern="1200" dirty="0">
                          <a:solidFill>
                            <a:srgbClr val="C00000"/>
                          </a:solidFill>
                          <a:effectLst/>
                          <a:latin typeface="Times New Roman" panose="02020603050405020304" pitchFamily="18" charset="0"/>
                          <a:ea typeface="+mn-ea"/>
                          <a:cs typeface="Times New Roman" panose="02020603050405020304" pitchFamily="18" charset="0"/>
                        </a:rPr>
                        <a:t> “</a:t>
                      </a:r>
                      <a:r>
                        <a:rPr lang="en-US" sz="2800" i="1" kern="1200" dirty="0" err="1">
                          <a:solidFill>
                            <a:srgbClr val="C00000"/>
                          </a:solidFill>
                          <a:effectLst/>
                          <a:latin typeface="Times New Roman" panose="02020603050405020304" pitchFamily="18" charset="0"/>
                          <a:ea typeface="+mn-ea"/>
                          <a:cs typeface="Times New Roman" panose="02020603050405020304" pitchFamily="18" charset="0"/>
                        </a:rPr>
                        <a:t>Những</a:t>
                      </a:r>
                      <a:r>
                        <a:rPr lang="en-US" sz="2800" i="1" kern="1200" dirty="0">
                          <a:solidFill>
                            <a:srgbClr val="C00000"/>
                          </a:solidFill>
                          <a:effectLst/>
                          <a:latin typeface="Times New Roman" panose="02020603050405020304" pitchFamily="18" charset="0"/>
                          <a:ea typeface="+mn-ea"/>
                          <a:cs typeface="Times New Roman" panose="02020603050405020304" pitchFamily="18" charset="0"/>
                        </a:rPr>
                        <a:t> </a:t>
                      </a:r>
                      <a:r>
                        <a:rPr lang="en-US" sz="2800" i="1" kern="1200" dirty="0" err="1">
                          <a:solidFill>
                            <a:srgbClr val="C00000"/>
                          </a:solidFill>
                          <a:effectLst/>
                          <a:latin typeface="Times New Roman" panose="02020603050405020304" pitchFamily="18" charset="0"/>
                          <a:ea typeface="+mn-ea"/>
                          <a:cs typeface="Times New Roman" panose="02020603050405020304" pitchFamily="18" charset="0"/>
                        </a:rPr>
                        <a:t>bức</a:t>
                      </a:r>
                      <a:r>
                        <a:rPr lang="en-US" sz="2800" i="1" kern="1200" dirty="0">
                          <a:solidFill>
                            <a:srgbClr val="C00000"/>
                          </a:solidFill>
                          <a:effectLst/>
                          <a:latin typeface="Times New Roman" panose="02020603050405020304" pitchFamily="18" charset="0"/>
                          <a:ea typeface="+mn-ea"/>
                          <a:cs typeface="Times New Roman" panose="02020603050405020304" pitchFamily="18" charset="0"/>
                        </a:rPr>
                        <a:t> </a:t>
                      </a:r>
                      <a:r>
                        <a:rPr lang="en-US" sz="2800" i="1" kern="1200" dirty="0" err="1">
                          <a:solidFill>
                            <a:srgbClr val="C00000"/>
                          </a:solidFill>
                          <a:effectLst/>
                          <a:latin typeface="Times New Roman" panose="02020603050405020304" pitchFamily="18" charset="0"/>
                          <a:ea typeface="+mn-ea"/>
                          <a:cs typeface="Times New Roman" panose="02020603050405020304" pitchFamily="18" charset="0"/>
                        </a:rPr>
                        <a:t>thư</a:t>
                      </a:r>
                      <a:r>
                        <a:rPr lang="en-US" sz="2800" i="1" kern="1200" dirty="0">
                          <a:solidFill>
                            <a:srgbClr val="C00000"/>
                          </a:solidFill>
                          <a:effectLst/>
                          <a:latin typeface="Times New Roman" panose="02020603050405020304" pitchFamily="18" charset="0"/>
                          <a:ea typeface="+mn-ea"/>
                          <a:cs typeface="Times New Roman" panose="02020603050405020304" pitchFamily="18" charset="0"/>
                        </a:rPr>
                        <a:t> </a:t>
                      </a:r>
                      <a:r>
                        <a:rPr lang="en-US" sz="2800" i="1" kern="1200" dirty="0" err="1">
                          <a:solidFill>
                            <a:srgbClr val="C00000"/>
                          </a:solidFill>
                          <a:effectLst/>
                          <a:latin typeface="Times New Roman" panose="02020603050405020304" pitchFamily="18" charset="0"/>
                          <a:ea typeface="+mn-ea"/>
                          <a:cs typeface="Times New Roman" panose="02020603050405020304" pitchFamily="18" charset="0"/>
                        </a:rPr>
                        <a:t>đoạt</a:t>
                      </a:r>
                      <a:r>
                        <a:rPr lang="en-US" sz="2800" i="1" kern="1200" dirty="0">
                          <a:solidFill>
                            <a:srgbClr val="C00000"/>
                          </a:solidFill>
                          <a:effectLst/>
                          <a:latin typeface="Times New Roman" panose="02020603050405020304" pitchFamily="18" charset="0"/>
                          <a:ea typeface="+mn-ea"/>
                          <a:cs typeface="Times New Roman" panose="02020603050405020304" pitchFamily="18" charset="0"/>
                        </a:rPr>
                        <a:t> </a:t>
                      </a:r>
                      <a:r>
                        <a:rPr lang="en-US" sz="2800" i="1" kern="1200" dirty="0" err="1">
                          <a:solidFill>
                            <a:srgbClr val="C00000"/>
                          </a:solidFill>
                          <a:effectLst/>
                          <a:latin typeface="Times New Roman" panose="02020603050405020304" pitchFamily="18" charset="0"/>
                          <a:ea typeface="+mn-ea"/>
                          <a:cs typeface="Times New Roman" panose="02020603050405020304" pitchFamily="18" charset="0"/>
                        </a:rPr>
                        <a:t>giải</a:t>
                      </a:r>
                      <a:r>
                        <a:rPr lang="en-US" sz="2800" i="1" kern="1200" dirty="0">
                          <a:solidFill>
                            <a:srgbClr val="C00000"/>
                          </a:solidFill>
                          <a:effectLst/>
                          <a:latin typeface="Times New Roman" panose="02020603050405020304" pitchFamily="18" charset="0"/>
                          <a:ea typeface="+mn-ea"/>
                          <a:cs typeface="Times New Roman" panose="02020603050405020304" pitchFamily="18" charset="0"/>
                        </a:rPr>
                        <a:t> </a:t>
                      </a:r>
                      <a:r>
                        <a:rPr lang="en-US" sz="2800" i="1" kern="1200" dirty="0" err="1">
                          <a:solidFill>
                            <a:srgbClr val="C00000"/>
                          </a:solidFill>
                          <a:effectLst/>
                          <a:latin typeface="Times New Roman" panose="02020603050405020304" pitchFamily="18" charset="0"/>
                          <a:ea typeface="+mn-ea"/>
                          <a:cs typeface="Times New Roman" panose="02020603050405020304" pitchFamily="18" charset="0"/>
                        </a:rPr>
                        <a:t>cuộc</a:t>
                      </a:r>
                      <a:r>
                        <a:rPr lang="en-US" sz="2800" i="1" kern="1200" dirty="0">
                          <a:solidFill>
                            <a:srgbClr val="C00000"/>
                          </a:solidFill>
                          <a:effectLst/>
                          <a:latin typeface="Times New Roman" panose="02020603050405020304" pitchFamily="18" charset="0"/>
                          <a:ea typeface="+mn-ea"/>
                          <a:cs typeface="Times New Roman" panose="02020603050405020304" pitchFamily="18" charset="0"/>
                        </a:rPr>
                        <a:t> </a:t>
                      </a:r>
                      <a:r>
                        <a:rPr lang="en-US" sz="2800" i="1" kern="1200" dirty="0" err="1">
                          <a:solidFill>
                            <a:srgbClr val="C00000"/>
                          </a:solidFill>
                          <a:effectLst/>
                          <a:latin typeface="Times New Roman" panose="02020603050405020304" pitchFamily="18" charset="0"/>
                          <a:ea typeface="+mn-ea"/>
                          <a:cs typeface="Times New Roman" panose="02020603050405020304" pitchFamily="18" charset="0"/>
                        </a:rPr>
                        <a:t>thi</a:t>
                      </a:r>
                      <a:r>
                        <a:rPr lang="en-US" sz="2800" i="1" kern="1200" dirty="0">
                          <a:solidFill>
                            <a:srgbClr val="C00000"/>
                          </a:solidFill>
                          <a:effectLst/>
                          <a:latin typeface="Times New Roman" panose="02020603050405020304" pitchFamily="18" charset="0"/>
                          <a:ea typeface="+mn-ea"/>
                          <a:cs typeface="Times New Roman" panose="02020603050405020304" pitchFamily="18" charset="0"/>
                        </a:rPr>
                        <a:t> </a:t>
                      </a:r>
                      <a:r>
                        <a:rPr lang="en-US" sz="2800" i="1" kern="1200" dirty="0" err="1">
                          <a:solidFill>
                            <a:srgbClr val="C00000"/>
                          </a:solidFill>
                          <a:effectLst/>
                          <a:latin typeface="Times New Roman" panose="02020603050405020304" pitchFamily="18" charset="0"/>
                          <a:ea typeface="+mn-ea"/>
                          <a:cs typeface="Times New Roman" panose="02020603050405020304" pitchFamily="18" charset="0"/>
                        </a:rPr>
                        <a:t>UPU</a:t>
                      </a:r>
                      <a:r>
                        <a:rPr lang="en-US" sz="2800" i="1" kern="1200" dirty="0">
                          <a:solidFill>
                            <a:srgbClr val="C00000"/>
                          </a:solidFill>
                          <a:effectLst/>
                          <a:latin typeface="Times New Roman" panose="02020603050405020304" pitchFamily="18" charset="0"/>
                          <a:ea typeface="+mn-ea"/>
                          <a:cs typeface="Times New Roman" panose="02020603050405020304" pitchFamily="18" charset="0"/>
                        </a:rPr>
                        <a:t> </a:t>
                      </a:r>
                      <a:r>
                        <a:rPr lang="en-US" sz="2800" i="1" kern="1200" dirty="0" err="1">
                          <a:solidFill>
                            <a:srgbClr val="C00000"/>
                          </a:solidFill>
                          <a:effectLst/>
                          <a:latin typeface="Times New Roman" panose="02020603050405020304" pitchFamily="18" charset="0"/>
                          <a:ea typeface="+mn-ea"/>
                          <a:cs typeface="Times New Roman" panose="02020603050405020304" pitchFamily="18" charset="0"/>
                        </a:rPr>
                        <a:t>lần</a:t>
                      </a:r>
                      <a:r>
                        <a:rPr lang="en-US" sz="2800" i="1" kern="1200" dirty="0">
                          <a:solidFill>
                            <a:srgbClr val="C00000"/>
                          </a:solidFill>
                          <a:effectLst/>
                          <a:latin typeface="Times New Roman" panose="02020603050405020304" pitchFamily="18" charset="0"/>
                          <a:ea typeface="+mn-ea"/>
                          <a:cs typeface="Times New Roman" panose="02020603050405020304" pitchFamily="18" charset="0"/>
                        </a:rPr>
                        <a:t> </a:t>
                      </a:r>
                      <a:r>
                        <a:rPr lang="en-US" sz="2800" i="1" kern="1200" dirty="0" err="1">
                          <a:solidFill>
                            <a:srgbClr val="C00000"/>
                          </a:solidFill>
                          <a:effectLst/>
                          <a:latin typeface="Times New Roman" panose="02020603050405020304" pitchFamily="18" charset="0"/>
                          <a:ea typeface="+mn-ea"/>
                          <a:cs typeface="Times New Roman" panose="02020603050405020304" pitchFamily="18" charset="0"/>
                        </a:rPr>
                        <a:t>thư</a:t>
                      </a:r>
                      <a:r>
                        <a:rPr lang="en-US" sz="2800" i="1" kern="1200" dirty="0">
                          <a:solidFill>
                            <a:srgbClr val="C00000"/>
                          </a:solidFill>
                          <a:effectLst/>
                          <a:latin typeface="Times New Roman" panose="02020603050405020304" pitchFamily="18" charset="0"/>
                          <a:ea typeface="+mn-ea"/>
                          <a:cs typeface="Times New Roman" panose="02020603050405020304" pitchFamily="18" charset="0"/>
                        </a:rPr>
                        <a:t>́ 34</a:t>
                      </a:r>
                      <a:r>
                        <a:rPr lang="en-US" sz="2800" kern="1200" dirty="0">
                          <a:solidFill>
                            <a:srgbClr val="C00000"/>
                          </a:solidFill>
                          <a:effectLst/>
                          <a:latin typeface="Times New Roman" panose="02020603050405020304" pitchFamily="18" charset="0"/>
                          <a:ea typeface="+mn-ea"/>
                          <a:cs typeface="Times New Roman" panose="02020603050405020304" pitchFamily="18" charset="0"/>
                        </a:rPr>
                        <a:t>”</a:t>
                      </a:r>
                    </a:p>
                    <a:p>
                      <a:endParaRPr lang="en-US" sz="2800" dirty="0">
                        <a:solidFill>
                          <a:srgbClr val="C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sz="2800" b="1" kern="1200" dirty="0">
                          <a:solidFill>
                            <a:srgbClr val="00B050"/>
                          </a:solidFill>
                          <a:effectLst/>
                          <a:latin typeface="Times New Roman" panose="02020603050405020304" pitchFamily="18" charset="0"/>
                          <a:ea typeface="+mn-ea"/>
                          <a:cs typeface="Times New Roman" panose="02020603050405020304" pitchFamily="18" charset="0"/>
                        </a:rPr>
                        <a:t>3. </a:t>
                      </a:r>
                      <a:r>
                        <a:rPr lang="en-US" sz="2800" b="1" kern="1200" dirty="0" err="1">
                          <a:solidFill>
                            <a:srgbClr val="00B050"/>
                          </a:solidFill>
                          <a:effectLst/>
                          <a:latin typeface="Times New Roman" panose="02020603050405020304" pitchFamily="18" charset="0"/>
                          <a:ea typeface="+mn-ea"/>
                          <a:cs typeface="Times New Roman" panose="02020603050405020304" pitchFamily="18" charset="0"/>
                        </a:rPr>
                        <a:t>Bô</a:t>
                      </a:r>
                      <a:r>
                        <a:rPr lang="en-US" sz="2800" b="1" kern="1200" dirty="0">
                          <a:solidFill>
                            <a:srgbClr val="00B050"/>
                          </a:solidFill>
                          <a:effectLst/>
                          <a:latin typeface="Times New Roman" panose="02020603050405020304" pitchFamily="18" charset="0"/>
                          <a:ea typeface="+mn-ea"/>
                          <a:cs typeface="Times New Roman" panose="02020603050405020304" pitchFamily="18" charset="0"/>
                        </a:rPr>
                        <a:t>́ </a:t>
                      </a:r>
                      <a:r>
                        <a:rPr lang="en-US" sz="2800" b="1" kern="1200" dirty="0" err="1">
                          <a:solidFill>
                            <a:srgbClr val="00B050"/>
                          </a:solidFill>
                          <a:effectLst/>
                          <a:latin typeface="Times New Roman" panose="02020603050405020304" pitchFamily="18" charset="0"/>
                          <a:ea typeface="+mn-ea"/>
                          <a:cs typeface="Times New Roman" panose="02020603050405020304" pitchFamily="18" charset="0"/>
                        </a:rPr>
                        <a:t>cục</a:t>
                      </a:r>
                      <a:endParaRPr lang="en-US" sz="2800" kern="1200" dirty="0">
                        <a:solidFill>
                          <a:srgbClr val="00B050"/>
                        </a:solidFill>
                        <a:effectLst/>
                        <a:latin typeface="Times New Roman" panose="02020603050405020304" pitchFamily="18" charset="0"/>
                        <a:ea typeface="+mn-ea"/>
                        <a:cs typeface="Times New Roman" panose="02020603050405020304" pitchFamily="18" charset="0"/>
                      </a:endParaRPr>
                    </a:p>
                    <a:p>
                      <a:endParaRPr lang="en-US" sz="2800" dirty="0">
                        <a:solidFill>
                          <a:srgbClr val="00B05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800" kern="1200" dirty="0">
                          <a:solidFill>
                            <a:srgbClr val="00B05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B050"/>
                          </a:solidFill>
                          <a:effectLst/>
                          <a:latin typeface="Times New Roman" panose="02020603050405020304" pitchFamily="18" charset="0"/>
                          <a:ea typeface="+mn-ea"/>
                          <a:cs typeface="Times New Roman" panose="02020603050405020304" pitchFamily="18" charset="0"/>
                        </a:rPr>
                        <a:t>Phần</a:t>
                      </a:r>
                      <a:r>
                        <a:rPr lang="en-US" sz="2800" kern="1200" dirty="0">
                          <a:solidFill>
                            <a:srgbClr val="00B050"/>
                          </a:solidFill>
                          <a:effectLst/>
                          <a:latin typeface="Times New Roman" panose="02020603050405020304" pitchFamily="18" charset="0"/>
                          <a:ea typeface="+mn-ea"/>
                          <a:cs typeface="Times New Roman" panose="02020603050405020304" pitchFamily="18" charset="0"/>
                        </a:rPr>
                        <a:t> 1 (</a:t>
                      </a:r>
                      <a:r>
                        <a:rPr lang="en-US" sz="2800" kern="1200" dirty="0" err="1">
                          <a:solidFill>
                            <a:srgbClr val="00B050"/>
                          </a:solidFill>
                          <a:effectLst/>
                          <a:latin typeface="Times New Roman" panose="02020603050405020304" pitchFamily="18" charset="0"/>
                          <a:ea typeface="+mn-ea"/>
                          <a:cs typeface="Times New Roman" panose="02020603050405020304" pitchFamily="18" charset="0"/>
                        </a:rPr>
                        <a:t>tư</a:t>
                      </a:r>
                      <a:r>
                        <a:rPr lang="en-US" sz="2800" kern="1200" dirty="0">
                          <a:solidFill>
                            <a:srgbClr val="00B05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B050"/>
                          </a:solidFill>
                          <a:effectLst/>
                          <a:latin typeface="Times New Roman" panose="02020603050405020304" pitchFamily="18" charset="0"/>
                          <a:ea typeface="+mn-ea"/>
                          <a:cs typeface="Times New Roman" panose="02020603050405020304" pitchFamily="18" charset="0"/>
                        </a:rPr>
                        <a:t>đầu</a:t>
                      </a:r>
                      <a:r>
                        <a:rPr lang="en-US" sz="2800" kern="1200" dirty="0">
                          <a:solidFill>
                            <a:srgbClr val="00B05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B050"/>
                          </a:solidFill>
                          <a:effectLst/>
                          <a:latin typeface="Times New Roman" panose="02020603050405020304" pitchFamily="18" charset="0"/>
                          <a:ea typeface="+mn-ea"/>
                          <a:cs typeface="Times New Roman" panose="02020603050405020304" pitchFamily="18" charset="0"/>
                        </a:rPr>
                        <a:t>đến</a:t>
                      </a:r>
                      <a:r>
                        <a:rPr lang="en-US" sz="2800" kern="1200" dirty="0">
                          <a:solidFill>
                            <a:srgbClr val="00B050"/>
                          </a:solidFill>
                          <a:effectLst/>
                          <a:latin typeface="Times New Roman" panose="02020603050405020304" pitchFamily="18" charset="0"/>
                          <a:ea typeface="+mn-ea"/>
                          <a:cs typeface="Times New Roman" panose="02020603050405020304" pitchFamily="18" charset="0"/>
                        </a:rPr>
                        <a:t> "(Hans Christian Andersen)": Lí do </a:t>
                      </a:r>
                      <a:r>
                        <a:rPr lang="en-US" sz="2800" kern="1200" dirty="0" err="1">
                          <a:solidFill>
                            <a:srgbClr val="00B050"/>
                          </a:solidFill>
                          <a:effectLst/>
                          <a:latin typeface="Times New Roman" panose="02020603050405020304" pitchFamily="18" charset="0"/>
                          <a:ea typeface="+mn-ea"/>
                          <a:cs typeface="Times New Roman" panose="02020603050405020304" pitchFamily="18" charset="0"/>
                        </a:rPr>
                        <a:t>viết</a:t>
                      </a:r>
                      <a:r>
                        <a:rPr lang="en-US" sz="2800" kern="1200" dirty="0">
                          <a:solidFill>
                            <a:srgbClr val="00B05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B050"/>
                          </a:solidFill>
                          <a:effectLst/>
                          <a:latin typeface="Times New Roman" panose="02020603050405020304" pitchFamily="18" charset="0"/>
                          <a:ea typeface="+mn-ea"/>
                          <a:cs typeface="Times New Roman" panose="02020603050405020304" pitchFamily="18" charset="0"/>
                        </a:rPr>
                        <a:t>thư</a:t>
                      </a:r>
                      <a:r>
                        <a:rPr lang="en-US" sz="2800" kern="1200" dirty="0">
                          <a:solidFill>
                            <a:srgbClr val="00B050"/>
                          </a:solidFill>
                          <a:effectLst/>
                          <a:latin typeface="Times New Roman" panose="02020603050405020304" pitchFamily="18" charset="0"/>
                          <a:ea typeface="+mn-ea"/>
                          <a:cs typeface="Times New Roman" panose="02020603050405020304" pitchFamily="18" charset="0"/>
                        </a:rPr>
                        <a:t>.</a:t>
                      </a:r>
                    </a:p>
                    <a:p>
                      <a:r>
                        <a:rPr lang="en-US" sz="2800" kern="1200" dirty="0">
                          <a:solidFill>
                            <a:srgbClr val="00B05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B050"/>
                          </a:solidFill>
                          <a:effectLst/>
                          <a:latin typeface="Times New Roman" panose="02020603050405020304" pitchFamily="18" charset="0"/>
                          <a:ea typeface="+mn-ea"/>
                          <a:cs typeface="Times New Roman" panose="02020603050405020304" pitchFamily="18" charset="0"/>
                        </a:rPr>
                        <a:t>Phần</a:t>
                      </a:r>
                      <a:r>
                        <a:rPr lang="en-US" sz="2800" kern="1200" dirty="0">
                          <a:solidFill>
                            <a:srgbClr val="00B050"/>
                          </a:solidFill>
                          <a:effectLst/>
                          <a:latin typeface="Times New Roman" panose="02020603050405020304" pitchFamily="18" charset="0"/>
                          <a:ea typeface="+mn-ea"/>
                          <a:cs typeface="Times New Roman" panose="02020603050405020304" pitchFamily="18" charset="0"/>
                        </a:rPr>
                        <a:t> 2 (</a:t>
                      </a:r>
                      <a:r>
                        <a:rPr lang="en-US" sz="2800" kern="1200" dirty="0" err="1">
                          <a:solidFill>
                            <a:srgbClr val="00B050"/>
                          </a:solidFill>
                          <a:effectLst/>
                          <a:latin typeface="Times New Roman" panose="02020603050405020304" pitchFamily="18" charset="0"/>
                          <a:ea typeface="+mn-ea"/>
                          <a:cs typeface="Times New Roman" panose="02020603050405020304" pitchFamily="18" charset="0"/>
                        </a:rPr>
                        <a:t>tiếp</a:t>
                      </a:r>
                      <a:r>
                        <a:rPr lang="en-US" sz="2800" kern="1200" dirty="0">
                          <a:solidFill>
                            <a:srgbClr val="00B05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B050"/>
                          </a:solidFill>
                          <a:effectLst/>
                          <a:latin typeface="Times New Roman" panose="02020603050405020304" pitchFamily="18" charset="0"/>
                          <a:ea typeface="+mn-ea"/>
                          <a:cs typeface="Times New Roman" panose="02020603050405020304" pitchFamily="18" charset="0"/>
                        </a:rPr>
                        <a:t>đến</a:t>
                      </a:r>
                      <a:r>
                        <a:rPr lang="en-US" sz="2800" kern="1200" dirty="0">
                          <a:solidFill>
                            <a:srgbClr val="00B050"/>
                          </a:solidFill>
                          <a:effectLst/>
                          <a:latin typeface="Times New Roman" panose="02020603050405020304" pitchFamily="18" charset="0"/>
                          <a:ea typeface="+mn-ea"/>
                          <a:cs typeface="Times New Roman" panose="02020603050405020304" pitchFamily="18" charset="0"/>
                        </a:rPr>
                        <a:t> "chỉ </a:t>
                      </a:r>
                      <a:r>
                        <a:rPr lang="en-US" sz="2800" kern="1200" dirty="0" err="1">
                          <a:solidFill>
                            <a:srgbClr val="00B050"/>
                          </a:solidFill>
                          <a:effectLst/>
                          <a:latin typeface="Times New Roman" panose="02020603050405020304" pitchFamily="18" charset="0"/>
                          <a:ea typeface="+mn-ea"/>
                          <a:cs typeface="Times New Roman" panose="02020603050405020304" pitchFamily="18" charset="0"/>
                        </a:rPr>
                        <a:t>với</a:t>
                      </a:r>
                      <a:r>
                        <a:rPr lang="en-US" sz="2800" kern="1200" dirty="0">
                          <a:solidFill>
                            <a:srgbClr val="00B05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B050"/>
                          </a:solidFill>
                          <a:effectLst/>
                          <a:latin typeface="Times New Roman" panose="02020603050405020304" pitchFamily="18" charset="0"/>
                          <a:ea typeface="+mn-ea"/>
                          <a:cs typeface="Times New Roman" panose="02020603050405020304" pitchFamily="18" charset="0"/>
                        </a:rPr>
                        <a:t>một</a:t>
                      </a:r>
                      <a:r>
                        <a:rPr lang="en-US" sz="2800" kern="1200" dirty="0">
                          <a:solidFill>
                            <a:srgbClr val="00B05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B050"/>
                          </a:solidFill>
                          <a:effectLst/>
                          <a:latin typeface="Times New Roman" panose="02020603050405020304" pitchFamily="18" charset="0"/>
                          <a:ea typeface="+mn-ea"/>
                          <a:cs typeface="Times New Roman" panose="02020603050405020304" pitchFamily="18" charset="0"/>
                        </a:rPr>
                        <a:t>chân</a:t>
                      </a:r>
                      <a:r>
                        <a:rPr lang="en-US" sz="2800" kern="1200" dirty="0">
                          <a:solidFill>
                            <a:srgbClr val="00B05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B050"/>
                          </a:solidFill>
                          <a:effectLst/>
                          <a:latin typeface="Times New Roman" panose="02020603050405020304" pitchFamily="18" charset="0"/>
                          <a:ea typeface="+mn-ea"/>
                          <a:cs typeface="Times New Roman" panose="02020603050405020304" pitchFamily="18" charset="0"/>
                        </a:rPr>
                        <a:t>duy</a:t>
                      </a:r>
                      <a:r>
                        <a:rPr lang="en-US" sz="2800" kern="1200" dirty="0">
                          <a:solidFill>
                            <a:srgbClr val="00B05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B050"/>
                          </a:solidFill>
                          <a:effectLst/>
                          <a:latin typeface="Times New Roman" panose="02020603050405020304" pitchFamily="18" charset="0"/>
                          <a:ea typeface="+mn-ea"/>
                          <a:cs typeface="Times New Roman" panose="02020603050405020304" pitchFamily="18" charset="0"/>
                        </a:rPr>
                        <a:t>nhất</a:t>
                      </a:r>
                      <a:r>
                        <a:rPr lang="en-US" sz="2800" kern="1200" dirty="0">
                          <a:solidFill>
                            <a:srgbClr val="00B05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B050"/>
                          </a:solidFill>
                          <a:effectLst/>
                          <a:latin typeface="Times New Roman" panose="02020603050405020304" pitchFamily="18" charset="0"/>
                          <a:ea typeface="+mn-ea"/>
                          <a:cs typeface="Times New Roman" panose="02020603050405020304" pitchFamily="18" charset="0"/>
                        </a:rPr>
                        <a:t>Bài</a:t>
                      </a:r>
                      <a:r>
                        <a:rPr lang="en-US" sz="2800" kern="1200" dirty="0">
                          <a:solidFill>
                            <a:srgbClr val="00B05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B050"/>
                          </a:solidFill>
                          <a:effectLst/>
                          <a:latin typeface="Times New Roman" panose="02020603050405020304" pitchFamily="18" charset="0"/>
                          <a:ea typeface="+mn-ea"/>
                          <a:cs typeface="Times New Roman" panose="02020603050405020304" pitchFamily="18" charset="0"/>
                        </a:rPr>
                        <a:t>học</a:t>
                      </a:r>
                      <a:r>
                        <a:rPr lang="en-US" sz="2800" kern="1200" dirty="0">
                          <a:solidFill>
                            <a:srgbClr val="00B05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B050"/>
                          </a:solidFill>
                          <a:effectLst/>
                          <a:latin typeface="Times New Roman" panose="02020603050405020304" pitchFamily="18" charset="0"/>
                          <a:ea typeface="+mn-ea"/>
                          <a:cs typeface="Times New Roman" panose="02020603050405020304" pitchFamily="18" charset="0"/>
                        </a:rPr>
                        <a:t>chu</a:t>
                      </a:r>
                      <a:r>
                        <a:rPr lang="en-US" sz="2800" kern="1200" dirty="0">
                          <a:solidFill>
                            <a:srgbClr val="00B05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B050"/>
                          </a:solidFill>
                          <a:effectLst/>
                          <a:latin typeface="Times New Roman" panose="02020603050405020304" pitchFamily="18" charset="0"/>
                          <a:ea typeface="+mn-ea"/>
                          <a:cs typeface="Times New Roman" panose="02020603050405020304" pitchFamily="18" charset="0"/>
                        </a:rPr>
                        <a:t>lính</a:t>
                      </a:r>
                      <a:r>
                        <a:rPr lang="en-US" sz="2800" kern="1200" dirty="0">
                          <a:solidFill>
                            <a:srgbClr val="00B050"/>
                          </a:solidFill>
                          <a:effectLst/>
                          <a:latin typeface="Times New Roman" panose="02020603050405020304" pitchFamily="18" charset="0"/>
                          <a:ea typeface="+mn-ea"/>
                          <a:cs typeface="Times New Roman" panose="02020603050405020304" pitchFamily="18" charset="0"/>
                        </a:rPr>
                        <a:t> chì </a:t>
                      </a:r>
                      <a:r>
                        <a:rPr lang="en-US" sz="2800" kern="1200" dirty="0" err="1">
                          <a:solidFill>
                            <a:srgbClr val="00B050"/>
                          </a:solidFill>
                          <a:effectLst/>
                          <a:latin typeface="Times New Roman" panose="02020603050405020304" pitchFamily="18" charset="0"/>
                          <a:ea typeface="+mn-ea"/>
                          <a:cs typeface="Times New Roman" panose="02020603050405020304" pitchFamily="18" charset="0"/>
                        </a:rPr>
                        <a:t>đem</a:t>
                      </a:r>
                      <a:r>
                        <a:rPr lang="en-US" sz="2800" kern="1200" dirty="0">
                          <a:solidFill>
                            <a:srgbClr val="00B05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B050"/>
                          </a:solidFill>
                          <a:effectLst/>
                          <a:latin typeface="Times New Roman" panose="02020603050405020304" pitchFamily="18" charset="0"/>
                          <a:ea typeface="+mn-ea"/>
                          <a:cs typeface="Times New Roman" panose="02020603050405020304" pitchFamily="18" charset="0"/>
                        </a:rPr>
                        <a:t>lại</a:t>
                      </a:r>
                      <a:r>
                        <a:rPr lang="en-US" sz="2800" kern="1200" dirty="0">
                          <a:solidFill>
                            <a:srgbClr val="00B05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B050"/>
                          </a:solidFill>
                          <a:effectLst/>
                          <a:latin typeface="Times New Roman" panose="02020603050405020304" pitchFamily="18" charset="0"/>
                          <a:ea typeface="+mn-ea"/>
                          <a:cs typeface="Times New Roman" panose="02020603050405020304" pitchFamily="18" charset="0"/>
                        </a:rPr>
                        <a:t>cho</a:t>
                      </a:r>
                      <a:r>
                        <a:rPr lang="en-US" sz="2800" kern="1200" dirty="0">
                          <a:solidFill>
                            <a:srgbClr val="00B05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B050"/>
                          </a:solidFill>
                          <a:effectLst/>
                          <a:latin typeface="Times New Roman" panose="02020603050405020304" pitchFamily="18" charset="0"/>
                          <a:ea typeface="+mn-ea"/>
                          <a:cs typeface="Times New Roman" panose="02020603050405020304" pitchFamily="18" charset="0"/>
                        </a:rPr>
                        <a:t>tác</a:t>
                      </a:r>
                      <a:r>
                        <a:rPr lang="en-US" sz="2800" kern="1200" dirty="0">
                          <a:solidFill>
                            <a:srgbClr val="00B05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B050"/>
                          </a:solidFill>
                          <a:effectLst/>
                          <a:latin typeface="Times New Roman" panose="02020603050405020304" pitchFamily="18" charset="0"/>
                          <a:ea typeface="+mn-ea"/>
                          <a:cs typeface="Times New Roman" panose="02020603050405020304" pitchFamily="18" charset="0"/>
                        </a:rPr>
                        <a:t>gia</a:t>
                      </a:r>
                      <a:r>
                        <a:rPr lang="en-US" sz="2800" kern="1200" dirty="0">
                          <a:solidFill>
                            <a:srgbClr val="00B050"/>
                          </a:solidFill>
                          <a:effectLst/>
                          <a:latin typeface="Times New Roman" panose="02020603050405020304" pitchFamily="18" charset="0"/>
                          <a:ea typeface="+mn-ea"/>
                          <a:cs typeface="Times New Roman" panose="02020603050405020304" pitchFamily="18" charset="0"/>
                        </a:rPr>
                        <a:t>̉.</a:t>
                      </a:r>
                    </a:p>
                    <a:p>
                      <a:r>
                        <a:rPr lang="en-US" sz="2800" kern="1200" dirty="0">
                          <a:solidFill>
                            <a:srgbClr val="00B05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B050"/>
                          </a:solidFill>
                          <a:effectLst/>
                          <a:latin typeface="Times New Roman" panose="02020603050405020304" pitchFamily="18" charset="0"/>
                          <a:ea typeface="+mn-ea"/>
                          <a:cs typeface="Times New Roman" panose="02020603050405020304" pitchFamily="18" charset="0"/>
                        </a:rPr>
                        <a:t>Phần</a:t>
                      </a:r>
                      <a:r>
                        <a:rPr lang="en-US" sz="2800" kern="1200" dirty="0">
                          <a:solidFill>
                            <a:srgbClr val="00B050"/>
                          </a:solidFill>
                          <a:effectLst/>
                          <a:latin typeface="Times New Roman" panose="02020603050405020304" pitchFamily="18" charset="0"/>
                          <a:ea typeface="+mn-ea"/>
                          <a:cs typeface="Times New Roman" panose="02020603050405020304" pitchFamily="18" charset="0"/>
                        </a:rPr>
                        <a:t> 3 (</a:t>
                      </a:r>
                      <a:r>
                        <a:rPr lang="en-US" sz="2800" kern="1200" dirty="0" err="1">
                          <a:solidFill>
                            <a:srgbClr val="00B050"/>
                          </a:solidFill>
                          <a:effectLst/>
                          <a:latin typeface="Times New Roman" panose="02020603050405020304" pitchFamily="18" charset="0"/>
                          <a:ea typeface="+mn-ea"/>
                          <a:cs typeface="Times New Roman" panose="02020603050405020304" pitchFamily="18" charset="0"/>
                        </a:rPr>
                        <a:t>còn</a:t>
                      </a:r>
                      <a:r>
                        <a:rPr lang="en-US" sz="2800" kern="1200" dirty="0">
                          <a:solidFill>
                            <a:srgbClr val="00B05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B050"/>
                          </a:solidFill>
                          <a:effectLst/>
                          <a:latin typeface="Times New Roman" panose="02020603050405020304" pitchFamily="18" charset="0"/>
                          <a:ea typeface="+mn-ea"/>
                          <a:cs typeface="Times New Roman" panose="02020603050405020304" pitchFamily="18" charset="0"/>
                        </a:rPr>
                        <a:t>lại</a:t>
                      </a:r>
                      <a:r>
                        <a:rPr lang="en-US" sz="2800" kern="1200" dirty="0">
                          <a:solidFill>
                            <a:srgbClr val="00B05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B050"/>
                          </a:solidFill>
                          <a:effectLst/>
                          <a:latin typeface="Times New Roman" panose="02020603050405020304" pitchFamily="18" charset="0"/>
                          <a:ea typeface="+mn-ea"/>
                          <a:cs typeface="Times New Roman" panose="02020603050405020304" pitchFamily="18" charset="0"/>
                        </a:rPr>
                        <a:t>tình</a:t>
                      </a:r>
                      <a:r>
                        <a:rPr lang="en-US" sz="2800" kern="1200" dirty="0">
                          <a:solidFill>
                            <a:srgbClr val="00B05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B050"/>
                          </a:solidFill>
                          <a:effectLst/>
                          <a:latin typeface="Times New Roman" panose="02020603050405020304" pitchFamily="18" charset="0"/>
                          <a:ea typeface="+mn-ea"/>
                          <a:cs typeface="Times New Roman" panose="02020603050405020304" pitchFamily="18" charset="0"/>
                        </a:rPr>
                        <a:t>cảm</a:t>
                      </a:r>
                      <a:r>
                        <a:rPr lang="en-US" sz="2800" kern="1200" dirty="0">
                          <a:solidFill>
                            <a:srgbClr val="00B05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B050"/>
                          </a:solidFill>
                          <a:effectLst/>
                          <a:latin typeface="Times New Roman" panose="02020603050405020304" pitchFamily="18" charset="0"/>
                          <a:ea typeface="+mn-ea"/>
                          <a:cs typeface="Times New Roman" panose="02020603050405020304" pitchFamily="18" charset="0"/>
                        </a:rPr>
                        <a:t>của</a:t>
                      </a:r>
                      <a:r>
                        <a:rPr lang="en-US" sz="2800" kern="1200" dirty="0">
                          <a:solidFill>
                            <a:srgbClr val="00B05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B050"/>
                          </a:solidFill>
                          <a:effectLst/>
                          <a:latin typeface="Times New Roman" panose="02020603050405020304" pitchFamily="18" charset="0"/>
                          <a:ea typeface="+mn-ea"/>
                          <a:cs typeface="Times New Roman" panose="02020603050405020304" pitchFamily="18" charset="0"/>
                        </a:rPr>
                        <a:t>tác</a:t>
                      </a:r>
                      <a:r>
                        <a:rPr lang="en-US" sz="2800" kern="1200" dirty="0">
                          <a:solidFill>
                            <a:srgbClr val="00B05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B050"/>
                          </a:solidFill>
                          <a:effectLst/>
                          <a:latin typeface="Times New Roman" panose="02020603050405020304" pitchFamily="18" charset="0"/>
                          <a:ea typeface="+mn-ea"/>
                          <a:cs typeface="Times New Roman" panose="02020603050405020304" pitchFamily="18" charset="0"/>
                        </a:rPr>
                        <a:t>gia</a:t>
                      </a:r>
                      <a:r>
                        <a:rPr lang="en-US" sz="2800" kern="1200" dirty="0">
                          <a:solidFill>
                            <a:srgbClr val="00B05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B050"/>
                          </a:solidFill>
                          <a:effectLst/>
                          <a:latin typeface="Times New Roman" panose="02020603050405020304" pitchFamily="18" charset="0"/>
                          <a:ea typeface="+mn-ea"/>
                          <a:cs typeface="Times New Roman" panose="02020603050405020304" pitchFamily="18" charset="0"/>
                        </a:rPr>
                        <a:t>đối</a:t>
                      </a:r>
                      <a:r>
                        <a:rPr lang="en-US" sz="2800" kern="1200" dirty="0">
                          <a:solidFill>
                            <a:srgbClr val="00B05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B050"/>
                          </a:solidFill>
                          <a:effectLst/>
                          <a:latin typeface="Times New Roman" panose="02020603050405020304" pitchFamily="18" charset="0"/>
                          <a:ea typeface="+mn-ea"/>
                          <a:cs typeface="Times New Roman" panose="02020603050405020304" pitchFamily="18" charset="0"/>
                        </a:rPr>
                        <a:t>với</a:t>
                      </a:r>
                      <a:r>
                        <a:rPr lang="en-US" sz="2800" kern="1200" dirty="0">
                          <a:solidFill>
                            <a:srgbClr val="00B05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B050"/>
                          </a:solidFill>
                          <a:effectLst/>
                          <a:latin typeface="Times New Roman" panose="02020603050405020304" pitchFamily="18" charset="0"/>
                          <a:ea typeface="+mn-ea"/>
                          <a:cs typeface="Times New Roman" panose="02020603050405020304" pitchFamily="18" charset="0"/>
                        </a:rPr>
                        <a:t>nha</a:t>
                      </a:r>
                      <a:r>
                        <a:rPr lang="en-US" sz="2800" kern="1200" dirty="0">
                          <a:solidFill>
                            <a:srgbClr val="00B05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B050"/>
                          </a:solidFill>
                          <a:effectLst/>
                          <a:latin typeface="Times New Roman" panose="02020603050405020304" pitchFamily="18" charset="0"/>
                          <a:ea typeface="+mn-ea"/>
                          <a:cs typeface="Times New Roman" panose="02020603050405020304" pitchFamily="18" charset="0"/>
                        </a:rPr>
                        <a:t>văn</a:t>
                      </a:r>
                      <a:r>
                        <a:rPr lang="en-US" sz="2800" kern="1200" dirty="0">
                          <a:solidFill>
                            <a:srgbClr val="00B05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B050"/>
                          </a:solidFill>
                          <a:effectLst/>
                          <a:latin typeface="Times New Roman" panose="02020603050405020304" pitchFamily="18" charset="0"/>
                          <a:ea typeface="+mn-ea"/>
                          <a:cs typeface="Times New Roman" panose="02020603050405020304" pitchFamily="18" charset="0"/>
                        </a:rPr>
                        <a:t>An-đéc-xen</a:t>
                      </a:r>
                      <a:r>
                        <a:rPr lang="en-US" sz="2800" kern="1200" dirty="0">
                          <a:solidFill>
                            <a:srgbClr val="00B05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B050"/>
                          </a:solidFill>
                          <a:effectLst/>
                          <a:latin typeface="Times New Roman" panose="02020603050405020304" pitchFamily="18" charset="0"/>
                          <a:ea typeface="+mn-ea"/>
                          <a:cs typeface="Times New Roman" panose="02020603050405020304" pitchFamily="18" charset="0"/>
                        </a:rPr>
                        <a:t>va</a:t>
                      </a:r>
                      <a:r>
                        <a:rPr lang="en-US" sz="2800" kern="1200" dirty="0">
                          <a:solidFill>
                            <a:srgbClr val="00B05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B050"/>
                          </a:solidFill>
                          <a:effectLst/>
                          <a:latin typeface="Times New Roman" panose="02020603050405020304" pitchFamily="18" charset="0"/>
                          <a:ea typeface="+mn-ea"/>
                          <a:cs typeface="Times New Roman" panose="02020603050405020304" pitchFamily="18" charset="0"/>
                        </a:rPr>
                        <a:t>kết</a:t>
                      </a:r>
                      <a:r>
                        <a:rPr lang="en-US" sz="2800" kern="1200" dirty="0">
                          <a:solidFill>
                            <a:srgbClr val="00B05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B050"/>
                          </a:solidFill>
                          <a:effectLst/>
                          <a:latin typeface="Times New Roman" panose="02020603050405020304" pitchFamily="18" charset="0"/>
                          <a:ea typeface="+mn-ea"/>
                          <a:cs typeface="Times New Roman" panose="02020603050405020304" pitchFamily="18" charset="0"/>
                        </a:rPr>
                        <a:t>thúc</a:t>
                      </a:r>
                      <a:r>
                        <a:rPr lang="en-US" sz="2800" kern="1200" dirty="0">
                          <a:solidFill>
                            <a:srgbClr val="00B05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B050"/>
                          </a:solidFill>
                          <a:effectLst/>
                          <a:latin typeface="Times New Roman" panose="02020603050405020304" pitchFamily="18" charset="0"/>
                          <a:ea typeface="+mn-ea"/>
                          <a:cs typeface="Times New Roman" panose="02020603050405020304" pitchFamily="18" charset="0"/>
                        </a:rPr>
                        <a:t>của</a:t>
                      </a:r>
                      <a:r>
                        <a:rPr lang="en-US" sz="2800" kern="1200" dirty="0">
                          <a:solidFill>
                            <a:srgbClr val="00B050"/>
                          </a:solidFill>
                          <a:effectLst/>
                          <a:latin typeface="Times New Roman" panose="02020603050405020304" pitchFamily="18" charset="0"/>
                          <a:ea typeface="+mn-ea"/>
                          <a:cs typeface="Times New Roman" panose="02020603050405020304" pitchFamily="18" charset="0"/>
                        </a:rPr>
                        <a:t> </a:t>
                      </a:r>
                      <a:r>
                        <a:rPr lang="en-US" sz="2800" kern="1200" dirty="0" err="1">
                          <a:solidFill>
                            <a:srgbClr val="00B050"/>
                          </a:solidFill>
                          <a:effectLst/>
                          <a:latin typeface="Times New Roman" panose="02020603050405020304" pitchFamily="18" charset="0"/>
                          <a:ea typeface="+mn-ea"/>
                          <a:cs typeface="Times New Roman" panose="02020603050405020304" pitchFamily="18" charset="0"/>
                        </a:rPr>
                        <a:t>truyện</a:t>
                      </a:r>
                      <a:r>
                        <a:rPr lang="en-US" sz="2800" kern="1200" dirty="0">
                          <a:solidFill>
                            <a:srgbClr val="00B050"/>
                          </a:solidFill>
                          <a:effectLst/>
                          <a:latin typeface="Times New Roman" panose="02020603050405020304" pitchFamily="18" charset="0"/>
                          <a:ea typeface="+mn-ea"/>
                          <a:cs typeface="Times New Roman" panose="02020603050405020304" pitchFamily="18" charset="0"/>
                        </a:rPr>
                        <a:t>.</a:t>
                      </a:r>
                    </a:p>
                    <a:p>
                      <a:endParaRPr lang="en-US" sz="2800" dirty="0">
                        <a:solidFill>
                          <a:srgbClr val="00B05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2" name="TextBox 1"/>
          <p:cNvSpPr txBox="1"/>
          <p:nvPr/>
        </p:nvSpPr>
        <p:spPr>
          <a:xfrm>
            <a:off x="467544" y="188640"/>
            <a:ext cx="2016224" cy="369332"/>
          </a:xfrm>
          <a:prstGeom prst="rect">
            <a:avLst/>
          </a:prstGeom>
          <a:noFill/>
        </p:spPr>
        <p:txBody>
          <a:bodyPr wrap="square" rtlCol="0">
            <a:spAutoFit/>
          </a:bodyPr>
          <a:lstStyle/>
          <a:p>
            <a:endParaRPr lang="vi-VN" dirty="0"/>
          </a:p>
        </p:txBody>
      </p:sp>
      <p:sp>
        <p:nvSpPr>
          <p:cNvPr id="5" name="Flowchart: Terminator 4"/>
          <p:cNvSpPr/>
          <p:nvPr/>
        </p:nvSpPr>
        <p:spPr>
          <a:xfrm>
            <a:off x="179512" y="193824"/>
            <a:ext cx="5040560" cy="864096"/>
          </a:xfrm>
          <a:prstGeom prst="flowChartTerminator">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solidFill>
                  <a:srgbClr val="FF0000"/>
                </a:solidFill>
                <a:latin typeface="Times New Roman" panose="02020603050405020304" pitchFamily="18" charset="0"/>
                <a:cs typeface="Times New Roman" panose="02020603050405020304" pitchFamily="18" charset="0"/>
              </a:rPr>
              <a:t>I. </a:t>
            </a:r>
            <a:r>
              <a:rPr lang="en-US" sz="2800" b="1" dirty="0" err="1">
                <a:solidFill>
                  <a:srgbClr val="FF0000"/>
                </a:solidFill>
                <a:latin typeface="Times New Roman" panose="02020603050405020304" pitchFamily="18" charset="0"/>
                <a:cs typeface="Times New Roman" panose="02020603050405020304" pitchFamily="18" charset="0"/>
              </a:rPr>
              <a:t>Trải</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nghiệm</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cùng</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văn</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bản</a:t>
            </a:r>
            <a:endParaRPr lang="en-US" sz="2800"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circle(in)">
                                      <p:cBhvr>
                                        <p:cTn id="15" dur="20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box(in)">
                                      <p:cBhvr>
                                        <p:cTn id="20" dur="2000"/>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barn(inVertical)">
                                      <p:cBhvr>
                                        <p:cTn id="2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Terminator 3"/>
          <p:cNvSpPr/>
          <p:nvPr/>
        </p:nvSpPr>
        <p:spPr>
          <a:xfrm>
            <a:off x="971600" y="260648"/>
            <a:ext cx="5040560" cy="1061356"/>
          </a:xfrm>
          <a:prstGeom prst="flowChartTerminator">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solidFill>
                  <a:schemeClr val="bg1"/>
                </a:solidFill>
                <a:latin typeface="Times New Roman" panose="02020603050405020304" pitchFamily="18" charset="0"/>
                <a:cs typeface="Times New Roman" panose="02020603050405020304" pitchFamily="18" charset="0"/>
              </a:rPr>
              <a:t>II. </a:t>
            </a:r>
            <a:r>
              <a:rPr lang="en-US" sz="2800" b="1" dirty="0" err="1">
                <a:solidFill>
                  <a:schemeClr val="bg1"/>
                </a:solidFill>
                <a:latin typeface="Times New Roman" panose="02020603050405020304" pitchFamily="18" charset="0"/>
                <a:cs typeface="Times New Roman" panose="02020603050405020304" pitchFamily="18" charset="0"/>
              </a:rPr>
              <a:t>Suy</a:t>
            </a:r>
            <a:r>
              <a:rPr lang="en-US" sz="2800" b="1" dirty="0">
                <a:solidFill>
                  <a:schemeClr val="bg1"/>
                </a:solidFill>
                <a:latin typeface="Times New Roman" panose="02020603050405020304" pitchFamily="18" charset="0"/>
                <a:cs typeface="Times New Roman" panose="02020603050405020304" pitchFamily="18" charset="0"/>
              </a:rPr>
              <a:t> </a:t>
            </a:r>
            <a:r>
              <a:rPr lang="en-US" sz="2800" b="1" dirty="0" err="1">
                <a:solidFill>
                  <a:schemeClr val="bg1"/>
                </a:solidFill>
                <a:latin typeface="Times New Roman" panose="02020603050405020304" pitchFamily="18" charset="0"/>
                <a:cs typeface="Times New Roman" panose="02020603050405020304" pitchFamily="18" charset="0"/>
              </a:rPr>
              <a:t>ngẫm</a:t>
            </a:r>
            <a:r>
              <a:rPr lang="en-US" sz="2800" b="1" dirty="0">
                <a:solidFill>
                  <a:schemeClr val="bg1"/>
                </a:solidFill>
                <a:latin typeface="Times New Roman" panose="02020603050405020304" pitchFamily="18" charset="0"/>
                <a:cs typeface="Times New Roman" panose="02020603050405020304" pitchFamily="18" charset="0"/>
              </a:rPr>
              <a:t> </a:t>
            </a:r>
            <a:r>
              <a:rPr lang="en-US" sz="2800" b="1" dirty="0" err="1">
                <a:solidFill>
                  <a:schemeClr val="bg1"/>
                </a:solidFill>
                <a:latin typeface="Times New Roman" panose="02020603050405020304" pitchFamily="18" charset="0"/>
                <a:cs typeface="Times New Roman" panose="02020603050405020304" pitchFamily="18" charset="0"/>
              </a:rPr>
              <a:t>và</a:t>
            </a:r>
            <a:r>
              <a:rPr lang="en-US" sz="2800" b="1" dirty="0">
                <a:solidFill>
                  <a:schemeClr val="bg1"/>
                </a:solidFill>
                <a:latin typeface="Times New Roman" panose="02020603050405020304" pitchFamily="18" charset="0"/>
                <a:cs typeface="Times New Roman" panose="02020603050405020304" pitchFamily="18" charset="0"/>
              </a:rPr>
              <a:t> </a:t>
            </a:r>
            <a:r>
              <a:rPr lang="en-US" sz="2800" b="1" dirty="0" err="1">
                <a:solidFill>
                  <a:schemeClr val="bg1"/>
                </a:solidFill>
                <a:latin typeface="Times New Roman" panose="02020603050405020304" pitchFamily="18" charset="0"/>
                <a:cs typeface="Times New Roman" panose="02020603050405020304" pitchFamily="18" charset="0"/>
              </a:rPr>
              <a:t>phản</a:t>
            </a:r>
            <a:r>
              <a:rPr lang="en-US" sz="2800" b="1" dirty="0">
                <a:solidFill>
                  <a:schemeClr val="bg1"/>
                </a:solidFill>
                <a:latin typeface="Times New Roman" panose="02020603050405020304" pitchFamily="18" charset="0"/>
                <a:cs typeface="Times New Roman" panose="02020603050405020304" pitchFamily="18" charset="0"/>
              </a:rPr>
              <a:t> </a:t>
            </a:r>
            <a:r>
              <a:rPr lang="en-US" sz="2800" b="1" dirty="0" err="1">
                <a:solidFill>
                  <a:schemeClr val="bg1"/>
                </a:solidFill>
                <a:latin typeface="Times New Roman" panose="02020603050405020304" pitchFamily="18" charset="0"/>
                <a:cs typeface="Times New Roman" panose="02020603050405020304" pitchFamily="18" charset="0"/>
              </a:rPr>
              <a:t>hồi</a:t>
            </a:r>
            <a:endParaRPr lang="en-US" sz="2800" dirty="0">
              <a:solidFill>
                <a:schemeClr val="bg1"/>
              </a:solidFill>
              <a:latin typeface="Times New Roman" panose="02020603050405020304" pitchFamily="18" charset="0"/>
              <a:cs typeface="Times New Roman" panose="02020603050405020304" pitchFamily="18" charset="0"/>
            </a:endParaRPr>
          </a:p>
          <a:p>
            <a:endParaRPr lang="en-US" sz="2800" dirty="0">
              <a:solidFill>
                <a:schemeClr val="bg1"/>
              </a:solidFill>
              <a:latin typeface="Times New Roman" panose="02020603050405020304" pitchFamily="18" charset="0"/>
              <a:cs typeface="Times New Roman" panose="02020603050405020304" pitchFamily="18" charset="0"/>
            </a:endParaRPr>
          </a:p>
        </p:txBody>
      </p:sp>
      <p:sp>
        <p:nvSpPr>
          <p:cNvPr id="5" name="Right Arrow Callout 4"/>
          <p:cNvSpPr/>
          <p:nvPr/>
        </p:nvSpPr>
        <p:spPr>
          <a:xfrm>
            <a:off x="1280399" y="2134382"/>
            <a:ext cx="2808312" cy="2373209"/>
          </a:xfrm>
          <a:prstGeom prst="rightArrowCallou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a:solidFill>
                  <a:srgbClr val="C00000"/>
                </a:solidFill>
                <a:latin typeface="Times New Roman" panose="02020603050405020304" pitchFamily="18" charset="0"/>
                <a:cs typeface="Times New Roman" panose="02020603050405020304" pitchFamily="18" charset="0"/>
              </a:rPr>
              <a:t>Thảo</a:t>
            </a:r>
            <a:r>
              <a:rPr lang="en-US" sz="2800" dirty="0">
                <a:solidFill>
                  <a:srgbClr val="C00000"/>
                </a:solidFill>
                <a:latin typeface="Times New Roman" panose="02020603050405020304" pitchFamily="18" charset="0"/>
                <a:cs typeface="Times New Roman" panose="02020603050405020304" pitchFamily="18" charset="0"/>
              </a:rPr>
              <a:t> </a:t>
            </a:r>
            <a:r>
              <a:rPr lang="en-US" sz="2800" dirty="0" err="1">
                <a:solidFill>
                  <a:srgbClr val="C00000"/>
                </a:solidFill>
                <a:latin typeface="Times New Roman" panose="02020603050405020304" pitchFamily="18" charset="0"/>
                <a:cs typeface="Times New Roman" panose="02020603050405020304" pitchFamily="18" charset="0"/>
              </a:rPr>
              <a:t>luận</a:t>
            </a:r>
            <a:r>
              <a:rPr lang="en-US" sz="2800" dirty="0">
                <a:solidFill>
                  <a:srgbClr val="C00000"/>
                </a:solidFill>
                <a:latin typeface="Times New Roman" panose="02020603050405020304" pitchFamily="18" charset="0"/>
                <a:cs typeface="Times New Roman" panose="02020603050405020304" pitchFamily="18" charset="0"/>
              </a:rPr>
              <a:t> </a:t>
            </a:r>
            <a:r>
              <a:rPr lang="en-US" sz="2800" dirty="0" err="1">
                <a:solidFill>
                  <a:srgbClr val="C00000"/>
                </a:solidFill>
                <a:latin typeface="Times New Roman" panose="02020603050405020304" pitchFamily="18" charset="0"/>
                <a:cs typeface="Times New Roman" panose="02020603050405020304" pitchFamily="18" charset="0"/>
              </a:rPr>
              <a:t>cặp</a:t>
            </a:r>
            <a:r>
              <a:rPr lang="en-US" sz="2800" dirty="0">
                <a:solidFill>
                  <a:srgbClr val="C00000"/>
                </a:solidFill>
                <a:latin typeface="Times New Roman" panose="02020603050405020304" pitchFamily="18" charset="0"/>
                <a:cs typeface="Times New Roman" panose="02020603050405020304" pitchFamily="18" charset="0"/>
              </a:rPr>
              <a:t> </a:t>
            </a:r>
            <a:r>
              <a:rPr lang="en-US" sz="2800" dirty="0" err="1">
                <a:solidFill>
                  <a:srgbClr val="C00000"/>
                </a:solidFill>
                <a:latin typeface="Times New Roman" panose="02020603050405020304" pitchFamily="18" charset="0"/>
                <a:cs typeface="Times New Roman" panose="02020603050405020304" pitchFamily="18" charset="0"/>
              </a:rPr>
              <a:t>đôi</a:t>
            </a:r>
            <a:r>
              <a:rPr lang="en-US" sz="2800" dirty="0">
                <a:solidFill>
                  <a:srgbClr val="C00000"/>
                </a:solidFill>
                <a:latin typeface="Times New Roman" panose="02020603050405020304" pitchFamily="18" charset="0"/>
                <a:cs typeface="Times New Roman" panose="02020603050405020304" pitchFamily="18" charset="0"/>
              </a:rPr>
              <a:t> </a:t>
            </a:r>
            <a:r>
              <a:rPr lang="en-US" sz="2800" dirty="0" err="1">
                <a:solidFill>
                  <a:srgbClr val="C00000"/>
                </a:solidFill>
                <a:latin typeface="Times New Roman" panose="02020603050405020304" pitchFamily="18" charset="0"/>
                <a:cs typeface="Times New Roman" panose="02020603050405020304" pitchFamily="18" charset="0"/>
              </a:rPr>
              <a:t>trong</a:t>
            </a:r>
            <a:r>
              <a:rPr lang="en-US" sz="2800" dirty="0">
                <a:solidFill>
                  <a:srgbClr val="C00000"/>
                </a:solidFill>
                <a:latin typeface="Times New Roman" panose="02020603050405020304" pitchFamily="18" charset="0"/>
                <a:cs typeface="Times New Roman" panose="02020603050405020304" pitchFamily="18" charset="0"/>
              </a:rPr>
              <a:t> </a:t>
            </a:r>
            <a:r>
              <a:rPr lang="en-US" sz="2800" dirty="0" err="1">
                <a:solidFill>
                  <a:srgbClr val="C00000"/>
                </a:solidFill>
                <a:latin typeface="Times New Roman" panose="02020603050405020304" pitchFamily="18" charset="0"/>
                <a:cs typeface="Times New Roman" panose="02020603050405020304" pitchFamily="18" charset="0"/>
              </a:rPr>
              <a:t>bàn</a:t>
            </a:r>
            <a:endParaRPr lang="en-US" sz="2800" dirty="0">
              <a:solidFill>
                <a:srgbClr val="C00000"/>
              </a:solidFill>
              <a:latin typeface="Times New Roman" panose="02020603050405020304" pitchFamily="18" charset="0"/>
              <a:cs typeface="Times New Roman" panose="02020603050405020304" pitchFamily="18"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27984" y="1556792"/>
            <a:ext cx="3779913" cy="3528391"/>
          </a:xfrm>
          <a:prstGeom prst="rect">
            <a:avLst/>
          </a:prstGeom>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circle(in)">
                                      <p:cBhvr>
                                        <p:cTn id="14" dur="2000"/>
                                        <p:tgtEl>
                                          <p:spTgt spid="5"/>
                                        </p:tgtEl>
                                      </p:cBhvr>
                                    </p:animEffect>
                                  </p:childTnLst>
                                </p:cTn>
                              </p:par>
                              <p:par>
                                <p:cTn id="15" presetID="6" presetClass="entr" presetSubtype="16" fill="hold"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ircle(in)">
                                      <p:cBhvr>
                                        <p:cTn id="1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Callout 3"/>
          <p:cNvSpPr/>
          <p:nvPr/>
        </p:nvSpPr>
        <p:spPr>
          <a:xfrm>
            <a:off x="611560" y="620688"/>
            <a:ext cx="7920880" cy="4968552"/>
          </a:xfrm>
          <a:prstGeom prst="wedgeEllipseCallou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14350" indent="-514350" algn="just">
              <a:lnSpc>
                <a:spcPct val="115000"/>
              </a:lnSpc>
              <a:spcAft>
                <a:spcPts val="0"/>
              </a:spcAft>
              <a:buAutoNum type="arabicParenR"/>
            </a:pPr>
            <a:r>
              <a:rPr lang="en-US" sz="2800" i="1" dirty="0" err="1">
                <a:solidFill>
                  <a:srgbClr val="002060"/>
                </a:solidFill>
                <a:latin typeface="Times New Roman" panose="02020603050405020304" pitchFamily="18" charset="0"/>
                <a:cs typeface="Times New Roman" panose="02020603050405020304" pitchFamily="18" charset="0"/>
              </a:rPr>
              <a:t>Lí</a:t>
            </a:r>
            <a:r>
              <a:rPr lang="en-US" sz="2800" i="1" dirty="0">
                <a:solidFill>
                  <a:srgbClr val="002060"/>
                </a:solidFill>
                <a:latin typeface="Times New Roman" panose="02020603050405020304" pitchFamily="18" charset="0"/>
                <a:cs typeface="Times New Roman" panose="02020603050405020304" pitchFamily="18" charset="0"/>
              </a:rPr>
              <a:t> do </a:t>
            </a:r>
            <a:r>
              <a:rPr lang="en-US" sz="2800" i="1" dirty="0" err="1">
                <a:solidFill>
                  <a:srgbClr val="002060"/>
                </a:solidFill>
                <a:latin typeface="Times New Roman" panose="02020603050405020304" pitchFamily="18" charset="0"/>
                <a:cs typeface="Times New Roman" panose="02020603050405020304" pitchFamily="18" charset="0"/>
              </a:rPr>
              <a:t>nào</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khiến</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cậu</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bé</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viết</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bức</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thư</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này</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gửi</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chú</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lính</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chì</a:t>
            </a:r>
            <a:r>
              <a:rPr lang="en-US" sz="2800" i="1" dirty="0">
                <a:solidFill>
                  <a:srgbClr val="002060"/>
                </a:solidFill>
                <a:latin typeface="Times New Roman" panose="02020603050405020304" pitchFamily="18" charset="0"/>
                <a:cs typeface="Times New Roman" panose="02020603050405020304" pitchFamily="18" charset="0"/>
              </a:rPr>
              <a:t>?</a:t>
            </a:r>
          </a:p>
          <a:p>
            <a:pPr algn="just">
              <a:lnSpc>
                <a:spcPct val="115000"/>
              </a:lnSpc>
              <a:spcAft>
                <a:spcPts val="0"/>
              </a:spcAft>
            </a:pPr>
            <a:r>
              <a:rPr kumimoji="0" lang="en-US" sz="2800" b="0" i="1"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2) </a:t>
            </a:r>
            <a:r>
              <a:rPr kumimoji="0" lang="en-US" sz="2800" b="0" i="1"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Tác</a:t>
            </a:r>
            <a:r>
              <a:rPr kumimoji="0" lang="en-US" sz="2800" b="0" i="1"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2800" b="0" i="1"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giả</a:t>
            </a:r>
            <a:r>
              <a:rPr kumimoji="0" lang="en-US" sz="2800" b="0" i="1"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2800" b="0" i="1"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bức</a:t>
            </a:r>
            <a:r>
              <a:rPr kumimoji="0" lang="en-US" sz="2800" b="0" i="1"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2800" b="0" i="1"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thư</a:t>
            </a:r>
            <a:r>
              <a:rPr kumimoji="0" lang="en-US" sz="2800" b="0" i="1"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2800" b="0" i="1"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đã</a:t>
            </a:r>
            <a:r>
              <a:rPr kumimoji="0" lang="en-US" sz="2800" b="0" i="1"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2800" b="0" i="1"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bày</a:t>
            </a:r>
            <a:r>
              <a:rPr kumimoji="0" lang="en-US" sz="2800" b="0" i="1"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2800" b="0" i="1"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tỏ</a:t>
            </a:r>
            <a:r>
              <a:rPr kumimoji="0" lang="en-US" sz="2800" b="0" i="1"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2800" b="0" i="1"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tình</a:t>
            </a:r>
            <a:r>
              <a:rPr kumimoji="0" lang="en-US" sz="2800" b="0" i="1"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2800" b="0" i="1"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cảm</a:t>
            </a:r>
            <a:r>
              <a:rPr kumimoji="0" lang="en-US" sz="2800" b="0" i="1"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2800" b="0" i="1"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gì</a:t>
            </a:r>
            <a:r>
              <a:rPr kumimoji="0" lang="en-US" sz="2800" b="0" i="1"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2800" b="0" i="1"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với</a:t>
            </a:r>
            <a:r>
              <a:rPr kumimoji="0" lang="en-US" sz="2800" b="0" i="1"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2800" b="0" i="1"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nhân</a:t>
            </a:r>
            <a:r>
              <a:rPr kumimoji="0" lang="en-US" sz="2800" b="0" i="1"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2800" b="0" i="1"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vật</a:t>
            </a:r>
            <a:r>
              <a:rPr kumimoji="0" lang="en-US" sz="2800" b="0" i="1"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2800" b="0" i="1"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chú</a:t>
            </a:r>
            <a:r>
              <a:rPr kumimoji="0" lang="en-US" sz="2800" b="0" i="1"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2800" b="0" i="1"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lính</a:t>
            </a:r>
            <a:r>
              <a:rPr kumimoji="0" lang="en-US" sz="2800" b="0" i="1"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2800" b="0" i="1"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chì</a:t>
            </a:r>
            <a:r>
              <a:rPr kumimoji="0" lang="en-US" sz="2800" b="0" i="1"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2800" b="0" i="1"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dũng</a:t>
            </a:r>
            <a:r>
              <a:rPr kumimoji="0" lang="en-US" sz="2800" b="0" i="1"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en-US" sz="2800" b="0" i="1"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cảm</a:t>
            </a:r>
            <a:r>
              <a:rPr kumimoji="0" lang="en-US" sz="2800" b="0" i="1"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Cách</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bày</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tỏ</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của</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tác</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giả</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có</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gì</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đặc</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biệt</a:t>
            </a:r>
            <a:r>
              <a:rPr lang="en-US" sz="2800" i="1" dirty="0">
                <a:solidFill>
                  <a:srgbClr val="002060"/>
                </a:solidFill>
                <a:latin typeface="Times New Roman" panose="02020603050405020304" pitchFamily="18" charset="0"/>
                <a:cs typeface="Times New Roman" panose="02020603050405020304"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xit" presetSubtype="21" fill="hold" grpId="1" nodeType="clickEffect">
                                  <p:stCondLst>
                                    <p:cond delay="0"/>
                                  </p:stCondLst>
                                  <p:childTnLst>
                                    <p:animEffect transition="out" filter="barn(inVertical)">
                                      <p:cBhvr>
                                        <p:cTn id="12" dur="500"/>
                                        <p:tgtEl>
                                          <p:spTgt spid="4"/>
                                        </p:tgtEl>
                                      </p:cBhvr>
                                    </p:animEffect>
                                    <p:set>
                                      <p:cBhvr>
                                        <p:cTn id="13"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07504" y="116632"/>
          <a:ext cx="8784977" cy="5472608"/>
        </p:xfrm>
        <a:graphic>
          <a:graphicData uri="http://schemas.openxmlformats.org/drawingml/2006/table">
            <a:tbl>
              <a:tblPr firstRow="1" bandRow="1">
                <a:tableStyleId>{5C22544A-7EE6-4342-B048-85BDC9FD1C3A}</a:tableStyleId>
              </a:tblPr>
              <a:tblGrid>
                <a:gridCol w="3168352"/>
                <a:gridCol w="5616625"/>
              </a:tblGrid>
              <a:tr h="5472608">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sz="2800" b="1" kern="1200" dirty="0">
                          <a:solidFill>
                            <a:srgbClr val="C00000"/>
                          </a:solidFill>
                          <a:effectLst/>
                          <a:latin typeface="Times New Roman" panose="02020603050405020304" pitchFamily="18" charset="0"/>
                          <a:ea typeface="+mn-ea"/>
                          <a:cs typeface="Times New Roman" panose="02020603050405020304" pitchFamily="18" charset="0"/>
                        </a:rPr>
                        <a:t>1. </a:t>
                      </a:r>
                      <a:r>
                        <a:rPr lang="en-US" sz="2800" b="1" kern="1200" dirty="0" err="1">
                          <a:solidFill>
                            <a:srgbClr val="C00000"/>
                          </a:solidFill>
                          <a:effectLst/>
                          <a:latin typeface="Times New Roman" panose="02020603050405020304" pitchFamily="18" charset="0"/>
                          <a:ea typeface="+mn-ea"/>
                          <a:cs typeface="Times New Roman" panose="02020603050405020304" pitchFamily="18" charset="0"/>
                        </a:rPr>
                        <a:t>Tình</a:t>
                      </a:r>
                      <a:r>
                        <a:rPr lang="en-US" sz="2800" b="1" kern="1200" dirty="0">
                          <a:solidFill>
                            <a:srgbClr val="C00000"/>
                          </a:solidFill>
                          <a:effectLst/>
                          <a:latin typeface="Times New Roman" panose="02020603050405020304" pitchFamily="18" charset="0"/>
                          <a:ea typeface="+mn-ea"/>
                          <a:cs typeface="Times New Roman" panose="02020603050405020304" pitchFamily="18" charset="0"/>
                        </a:rPr>
                        <a:t> </a:t>
                      </a:r>
                      <a:r>
                        <a:rPr lang="en-US" sz="2800" b="1" kern="1200" dirty="0" err="1">
                          <a:solidFill>
                            <a:srgbClr val="C00000"/>
                          </a:solidFill>
                          <a:effectLst/>
                          <a:latin typeface="Times New Roman" panose="02020603050405020304" pitchFamily="18" charset="0"/>
                          <a:ea typeface="+mn-ea"/>
                          <a:cs typeface="Times New Roman" panose="02020603050405020304" pitchFamily="18" charset="0"/>
                        </a:rPr>
                        <a:t>cảm</a:t>
                      </a:r>
                      <a:r>
                        <a:rPr lang="en-US" sz="2800" b="1" kern="1200" dirty="0">
                          <a:solidFill>
                            <a:srgbClr val="C00000"/>
                          </a:solidFill>
                          <a:effectLst/>
                          <a:latin typeface="Times New Roman" panose="02020603050405020304" pitchFamily="18" charset="0"/>
                          <a:ea typeface="+mn-ea"/>
                          <a:cs typeface="Times New Roman" panose="02020603050405020304" pitchFamily="18" charset="0"/>
                        </a:rPr>
                        <a:t> </a:t>
                      </a:r>
                      <a:r>
                        <a:rPr lang="en-US" sz="2800" b="1" kern="1200" dirty="0" err="1">
                          <a:solidFill>
                            <a:srgbClr val="C00000"/>
                          </a:solidFill>
                          <a:effectLst/>
                          <a:latin typeface="Times New Roman" panose="02020603050405020304" pitchFamily="18" charset="0"/>
                          <a:ea typeface="+mn-ea"/>
                          <a:cs typeface="Times New Roman" panose="02020603050405020304" pitchFamily="18" charset="0"/>
                        </a:rPr>
                        <a:t>của</a:t>
                      </a:r>
                      <a:r>
                        <a:rPr lang="en-US" sz="2800" b="1" kern="1200" dirty="0">
                          <a:solidFill>
                            <a:srgbClr val="C00000"/>
                          </a:solidFill>
                          <a:effectLst/>
                          <a:latin typeface="Times New Roman" panose="02020603050405020304" pitchFamily="18" charset="0"/>
                          <a:ea typeface="+mn-ea"/>
                          <a:cs typeface="Times New Roman" panose="02020603050405020304" pitchFamily="18" charset="0"/>
                        </a:rPr>
                        <a:t> </a:t>
                      </a:r>
                      <a:r>
                        <a:rPr lang="en-US" sz="2800" b="1" kern="1200" dirty="0" err="1">
                          <a:solidFill>
                            <a:srgbClr val="C00000"/>
                          </a:solidFill>
                          <a:effectLst/>
                          <a:latin typeface="Times New Roman" panose="02020603050405020304" pitchFamily="18" charset="0"/>
                          <a:ea typeface="+mn-ea"/>
                          <a:cs typeface="Times New Roman" panose="02020603050405020304" pitchFamily="18" charset="0"/>
                        </a:rPr>
                        <a:t>của</a:t>
                      </a:r>
                      <a:r>
                        <a:rPr lang="en-US" sz="2800" b="1" kern="1200" dirty="0">
                          <a:solidFill>
                            <a:srgbClr val="C00000"/>
                          </a:solidFill>
                          <a:effectLst/>
                          <a:latin typeface="Times New Roman" panose="02020603050405020304" pitchFamily="18" charset="0"/>
                          <a:ea typeface="+mn-ea"/>
                          <a:cs typeface="Times New Roman" panose="02020603050405020304" pitchFamily="18" charset="0"/>
                        </a:rPr>
                        <a:t> </a:t>
                      </a:r>
                      <a:r>
                        <a:rPr lang="en-US" sz="2800" b="1" kern="1200" dirty="0" err="1">
                          <a:solidFill>
                            <a:srgbClr val="C00000"/>
                          </a:solidFill>
                          <a:effectLst/>
                          <a:latin typeface="Times New Roman" panose="02020603050405020304" pitchFamily="18" charset="0"/>
                          <a:ea typeface="+mn-ea"/>
                          <a:cs typeface="Times New Roman" panose="02020603050405020304" pitchFamily="18" charset="0"/>
                        </a:rPr>
                        <a:t>tác</a:t>
                      </a:r>
                      <a:r>
                        <a:rPr lang="en-US" sz="2800" b="1" kern="1200" dirty="0">
                          <a:solidFill>
                            <a:srgbClr val="C00000"/>
                          </a:solidFill>
                          <a:effectLst/>
                          <a:latin typeface="Times New Roman" panose="02020603050405020304" pitchFamily="18" charset="0"/>
                          <a:ea typeface="+mn-ea"/>
                          <a:cs typeface="Times New Roman" panose="02020603050405020304" pitchFamily="18" charset="0"/>
                        </a:rPr>
                        <a:t> </a:t>
                      </a:r>
                      <a:r>
                        <a:rPr lang="en-US" sz="2800" b="1" kern="1200" dirty="0" err="1">
                          <a:solidFill>
                            <a:srgbClr val="C00000"/>
                          </a:solidFill>
                          <a:effectLst/>
                          <a:latin typeface="Times New Roman" panose="02020603050405020304" pitchFamily="18" charset="0"/>
                          <a:ea typeface="+mn-ea"/>
                          <a:cs typeface="Times New Roman" panose="02020603050405020304" pitchFamily="18" charset="0"/>
                        </a:rPr>
                        <a:t>giả</a:t>
                      </a:r>
                      <a:r>
                        <a:rPr lang="en-US" sz="2800" b="1" kern="1200" dirty="0">
                          <a:solidFill>
                            <a:srgbClr val="C00000"/>
                          </a:solidFill>
                          <a:effectLst/>
                          <a:latin typeface="Times New Roman" panose="02020603050405020304" pitchFamily="18" charset="0"/>
                          <a:ea typeface="+mn-ea"/>
                          <a:cs typeface="Times New Roman" panose="02020603050405020304" pitchFamily="18" charset="0"/>
                        </a:rPr>
                        <a:t> </a:t>
                      </a:r>
                      <a:r>
                        <a:rPr lang="en-US" sz="2800" b="1" kern="1200" dirty="0" err="1">
                          <a:solidFill>
                            <a:srgbClr val="C00000"/>
                          </a:solidFill>
                          <a:effectLst/>
                          <a:latin typeface="Times New Roman" panose="02020603050405020304" pitchFamily="18" charset="0"/>
                          <a:ea typeface="+mn-ea"/>
                          <a:cs typeface="Times New Roman" panose="02020603050405020304" pitchFamily="18" charset="0"/>
                        </a:rPr>
                        <a:t>với</a:t>
                      </a:r>
                      <a:r>
                        <a:rPr lang="en-US" sz="2800" b="1" kern="1200" dirty="0">
                          <a:solidFill>
                            <a:srgbClr val="C00000"/>
                          </a:solidFill>
                          <a:effectLst/>
                          <a:latin typeface="Times New Roman" panose="02020603050405020304" pitchFamily="18" charset="0"/>
                          <a:ea typeface="+mn-ea"/>
                          <a:cs typeface="Times New Roman" panose="02020603050405020304" pitchFamily="18" charset="0"/>
                        </a:rPr>
                        <a:t> </a:t>
                      </a:r>
                      <a:r>
                        <a:rPr lang="en-US" sz="2800" b="1" kern="1200" dirty="0" err="1">
                          <a:solidFill>
                            <a:srgbClr val="C00000"/>
                          </a:solidFill>
                          <a:effectLst/>
                          <a:latin typeface="Times New Roman" panose="02020603050405020304" pitchFamily="18" charset="0"/>
                          <a:ea typeface="+mn-ea"/>
                          <a:cs typeface="Times New Roman" panose="02020603050405020304" pitchFamily="18" charset="0"/>
                        </a:rPr>
                        <a:t>chú</a:t>
                      </a:r>
                      <a:r>
                        <a:rPr lang="en-US" sz="2800" b="1" kern="1200" dirty="0">
                          <a:solidFill>
                            <a:srgbClr val="C00000"/>
                          </a:solidFill>
                          <a:effectLst/>
                          <a:latin typeface="Times New Roman" panose="02020603050405020304" pitchFamily="18" charset="0"/>
                          <a:ea typeface="+mn-ea"/>
                          <a:cs typeface="Times New Roman" panose="02020603050405020304" pitchFamily="18" charset="0"/>
                        </a:rPr>
                        <a:t> </a:t>
                      </a:r>
                      <a:r>
                        <a:rPr lang="en-US" sz="2800" b="1" kern="1200" dirty="0" err="1">
                          <a:solidFill>
                            <a:srgbClr val="C00000"/>
                          </a:solidFill>
                          <a:effectLst/>
                          <a:latin typeface="Times New Roman" panose="02020603050405020304" pitchFamily="18" charset="0"/>
                          <a:ea typeface="+mn-ea"/>
                          <a:cs typeface="Times New Roman" panose="02020603050405020304" pitchFamily="18" charset="0"/>
                        </a:rPr>
                        <a:t>lính</a:t>
                      </a:r>
                      <a:r>
                        <a:rPr lang="en-US" sz="2800" b="1" kern="1200" dirty="0">
                          <a:solidFill>
                            <a:srgbClr val="C00000"/>
                          </a:solidFill>
                          <a:effectLst/>
                          <a:latin typeface="Times New Roman" panose="02020603050405020304" pitchFamily="18" charset="0"/>
                          <a:ea typeface="+mn-ea"/>
                          <a:cs typeface="Times New Roman" panose="02020603050405020304" pitchFamily="18" charset="0"/>
                        </a:rPr>
                        <a:t> </a:t>
                      </a:r>
                      <a:r>
                        <a:rPr lang="en-US" sz="2800" b="1" kern="1200" dirty="0" err="1">
                          <a:solidFill>
                            <a:srgbClr val="C00000"/>
                          </a:solidFill>
                          <a:effectLst/>
                          <a:latin typeface="Times New Roman" panose="02020603050405020304" pitchFamily="18" charset="0"/>
                          <a:ea typeface="+mn-ea"/>
                          <a:cs typeface="Times New Roman" panose="02020603050405020304" pitchFamily="18" charset="0"/>
                        </a:rPr>
                        <a:t>chì</a:t>
                      </a:r>
                      <a:endParaRPr lang="en-US" sz="2800" b="1" kern="1200" dirty="0">
                        <a:solidFill>
                          <a:srgbClr val="C00000"/>
                        </a:solidFill>
                        <a:effectLst/>
                        <a:latin typeface="Times New Roman" panose="02020603050405020304" pitchFamily="18" charset="0"/>
                        <a:ea typeface="+mn-ea"/>
                        <a:cs typeface="Times New Roman" panose="02020603050405020304" pitchFamily="18" charset="0"/>
                      </a:endParaRPr>
                    </a:p>
                    <a:p>
                      <a:endParaRPr lang="en-US" sz="2800" dirty="0">
                        <a:solidFill>
                          <a:srgbClr val="C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0480" marR="30480" algn="just">
                        <a:lnSpc>
                          <a:spcPct val="115000"/>
                        </a:lnSpc>
                        <a:spcAft>
                          <a:spcPts val="0"/>
                        </a:spcAft>
                      </a:pPr>
                      <a:r>
                        <a:rPr lang="en-US" sz="2800" b="0" dirty="0">
                          <a:solidFill>
                            <a:srgbClr val="212529"/>
                          </a:solidFill>
                          <a:effectLst/>
                          <a:latin typeface="Times New Roman" panose="02020603050405020304" pitchFamily="18" charset="0"/>
                          <a:ea typeface="Malgun Gothic" panose="020B0503020000020004" pitchFamily="34" charset="-127"/>
                          <a:cs typeface="Times New Roman" panose="02020603050405020304" pitchFamily="18" charset="0"/>
                        </a:rPr>
                        <a:t>- </a:t>
                      </a:r>
                      <a:r>
                        <a:rPr lang="en-US" sz="2800" b="0" dirty="0" err="1">
                          <a:solidFill>
                            <a:srgbClr val="212529"/>
                          </a:solidFill>
                          <a:effectLst/>
                          <a:latin typeface="Times New Roman" panose="02020603050405020304" pitchFamily="18" charset="0"/>
                          <a:ea typeface="Malgun Gothic" panose="020B0503020000020004" pitchFamily="34" charset="-127"/>
                          <a:cs typeface="Times New Roman" panose="02020603050405020304" pitchFamily="18" charset="0"/>
                        </a:rPr>
                        <a:t>Viết</a:t>
                      </a:r>
                      <a:r>
                        <a:rPr lang="en-US" sz="2800" b="0" dirty="0">
                          <a:solidFill>
                            <a:srgbClr val="212529"/>
                          </a:solidFill>
                          <a:effectLst/>
                          <a:latin typeface="Times New Roman" panose="02020603050405020304" pitchFamily="18" charset="0"/>
                          <a:ea typeface="Malgun Gothic" panose="020B0503020000020004" pitchFamily="34" charset="-127"/>
                          <a:cs typeface="Times New Roman" panose="02020603050405020304" pitchFamily="18" charset="0"/>
                        </a:rPr>
                        <a:t> </a:t>
                      </a:r>
                      <a:r>
                        <a:rPr lang="en-US" sz="2800" b="0" dirty="0" err="1">
                          <a:solidFill>
                            <a:srgbClr val="212529"/>
                          </a:solidFill>
                          <a:effectLst/>
                          <a:latin typeface="Times New Roman" panose="02020603050405020304" pitchFamily="18" charset="0"/>
                          <a:ea typeface="Malgun Gothic" panose="020B0503020000020004" pitchFamily="34" charset="-127"/>
                          <a:cs typeface="Times New Roman" panose="02020603050405020304" pitchFamily="18" charset="0"/>
                        </a:rPr>
                        <a:t>thư</a:t>
                      </a:r>
                      <a:r>
                        <a:rPr lang="en-US" sz="2800" b="0" dirty="0">
                          <a:solidFill>
                            <a:srgbClr val="212529"/>
                          </a:solidFill>
                          <a:effectLst/>
                          <a:latin typeface="Times New Roman" panose="02020603050405020304" pitchFamily="18" charset="0"/>
                          <a:ea typeface="Malgun Gothic" panose="020B0503020000020004" pitchFamily="34" charset="-127"/>
                          <a:cs typeface="Times New Roman" panose="02020603050405020304" pitchFamily="18" charset="0"/>
                        </a:rPr>
                        <a:t> </a:t>
                      </a:r>
                      <a:r>
                        <a:rPr lang="en-US" sz="2800" b="0" dirty="0" err="1">
                          <a:solidFill>
                            <a:srgbClr val="212529"/>
                          </a:solidFill>
                          <a:effectLst/>
                          <a:latin typeface="Times New Roman" panose="02020603050405020304" pitchFamily="18" charset="0"/>
                          <a:ea typeface="Malgun Gothic" panose="020B0503020000020004" pitchFamily="34" charset="-127"/>
                          <a:cs typeface="Times New Roman" panose="02020603050405020304" pitchFamily="18" charset="0"/>
                        </a:rPr>
                        <a:t>để</a:t>
                      </a:r>
                      <a:r>
                        <a:rPr lang="en-US" sz="2800" b="0" dirty="0">
                          <a:solidFill>
                            <a:srgbClr val="212529"/>
                          </a:solidFill>
                          <a:effectLst/>
                          <a:latin typeface="Times New Roman" panose="02020603050405020304" pitchFamily="18" charset="0"/>
                          <a:ea typeface="Malgun Gothic" panose="020B0503020000020004" pitchFamily="34" charset="-127"/>
                          <a:cs typeface="Times New Roman" panose="02020603050405020304" pitchFamily="18" charset="0"/>
                        </a:rPr>
                        <a:t> </a:t>
                      </a:r>
                      <a:r>
                        <a:rPr lang="en-US" sz="2800" b="0" dirty="0" err="1">
                          <a:solidFill>
                            <a:srgbClr val="212529"/>
                          </a:solidFill>
                          <a:effectLst/>
                          <a:latin typeface="Times New Roman" panose="02020603050405020304" pitchFamily="18" charset="0"/>
                          <a:ea typeface="Malgun Gothic" panose="020B0503020000020004" pitchFamily="34" charset="-127"/>
                          <a:cs typeface="Times New Roman" panose="02020603050405020304" pitchFamily="18" charset="0"/>
                        </a:rPr>
                        <a:t>bày</a:t>
                      </a:r>
                      <a:r>
                        <a:rPr lang="en-US" sz="2800" b="0" dirty="0">
                          <a:solidFill>
                            <a:srgbClr val="212529"/>
                          </a:solidFill>
                          <a:effectLst/>
                          <a:latin typeface="Times New Roman" panose="02020603050405020304" pitchFamily="18" charset="0"/>
                          <a:ea typeface="Malgun Gothic" panose="020B0503020000020004" pitchFamily="34" charset="-127"/>
                          <a:cs typeface="Times New Roman" panose="02020603050405020304" pitchFamily="18" charset="0"/>
                        </a:rPr>
                        <a:t> </a:t>
                      </a:r>
                      <a:r>
                        <a:rPr lang="en-US" sz="2800" b="0" dirty="0" err="1">
                          <a:solidFill>
                            <a:srgbClr val="212529"/>
                          </a:solidFill>
                          <a:effectLst/>
                          <a:latin typeface="Times New Roman" panose="02020603050405020304" pitchFamily="18" charset="0"/>
                          <a:ea typeface="Malgun Gothic" panose="020B0503020000020004" pitchFamily="34" charset="-127"/>
                          <a:cs typeface="Times New Roman" panose="02020603050405020304" pitchFamily="18" charset="0"/>
                        </a:rPr>
                        <a:t>tỏ</a:t>
                      </a:r>
                      <a:r>
                        <a:rPr lang="en-US" sz="2800" b="0" dirty="0">
                          <a:solidFill>
                            <a:srgbClr val="212529"/>
                          </a:solidFill>
                          <a:effectLst/>
                          <a:latin typeface="Times New Roman" panose="02020603050405020304" pitchFamily="18" charset="0"/>
                          <a:ea typeface="Malgun Gothic" panose="020B0503020000020004" pitchFamily="34" charset="-127"/>
                          <a:cs typeface="Times New Roman" panose="02020603050405020304" pitchFamily="18" charset="0"/>
                        </a:rPr>
                        <a:t> </a:t>
                      </a:r>
                      <a:r>
                        <a:rPr lang="en-US" sz="2800" b="0" dirty="0" err="1">
                          <a:solidFill>
                            <a:srgbClr val="212529"/>
                          </a:solidFill>
                          <a:effectLst/>
                          <a:latin typeface="Times New Roman" panose="02020603050405020304" pitchFamily="18" charset="0"/>
                          <a:ea typeface="Malgun Gothic" panose="020B0503020000020004" pitchFamily="34" charset="-127"/>
                          <a:cs typeface="Times New Roman" panose="02020603050405020304" pitchFamily="18" charset="0"/>
                        </a:rPr>
                        <a:t>tình</a:t>
                      </a:r>
                      <a:r>
                        <a:rPr lang="en-US" sz="2800" b="0" dirty="0">
                          <a:solidFill>
                            <a:srgbClr val="212529"/>
                          </a:solidFill>
                          <a:effectLst/>
                          <a:latin typeface="Times New Roman" panose="02020603050405020304" pitchFamily="18" charset="0"/>
                          <a:ea typeface="Malgun Gothic" panose="020B0503020000020004" pitchFamily="34" charset="-127"/>
                          <a:cs typeface="Times New Roman" panose="02020603050405020304" pitchFamily="18" charset="0"/>
                        </a:rPr>
                        <a:t> </a:t>
                      </a:r>
                      <a:r>
                        <a:rPr lang="en-US" sz="2800" b="0" dirty="0" err="1">
                          <a:solidFill>
                            <a:srgbClr val="212529"/>
                          </a:solidFill>
                          <a:effectLst/>
                          <a:latin typeface="Times New Roman" panose="02020603050405020304" pitchFamily="18" charset="0"/>
                          <a:ea typeface="Malgun Gothic" panose="020B0503020000020004" pitchFamily="34" charset="-127"/>
                          <a:cs typeface="Times New Roman" panose="02020603050405020304" pitchFamily="18" charset="0"/>
                        </a:rPr>
                        <a:t>cảm</a:t>
                      </a:r>
                      <a:r>
                        <a:rPr lang="en-US" sz="2800" b="0" dirty="0">
                          <a:solidFill>
                            <a:srgbClr val="212529"/>
                          </a:solidFill>
                          <a:effectLst/>
                          <a:latin typeface="Times New Roman" panose="02020603050405020304" pitchFamily="18" charset="0"/>
                          <a:ea typeface="Malgun Gothic" panose="020B0503020000020004" pitchFamily="34" charset="-127"/>
                          <a:cs typeface="Times New Roman" panose="02020603050405020304" pitchFamily="18" charset="0"/>
                        </a:rPr>
                        <a:t> </a:t>
                      </a:r>
                      <a:r>
                        <a:rPr lang="en-US" sz="2800" b="0" dirty="0" err="1">
                          <a:solidFill>
                            <a:srgbClr val="212529"/>
                          </a:solidFill>
                          <a:effectLst/>
                          <a:latin typeface="Times New Roman" panose="02020603050405020304" pitchFamily="18" charset="0"/>
                          <a:ea typeface="Malgun Gothic" panose="020B0503020000020004" pitchFamily="34" charset="-127"/>
                          <a:cs typeface="Times New Roman" panose="02020603050405020304" pitchFamily="18" charset="0"/>
                        </a:rPr>
                        <a:t>đối</a:t>
                      </a:r>
                      <a:r>
                        <a:rPr lang="en-US" sz="2800" b="0" dirty="0">
                          <a:solidFill>
                            <a:srgbClr val="212529"/>
                          </a:solidFill>
                          <a:effectLst/>
                          <a:latin typeface="Times New Roman" panose="02020603050405020304" pitchFamily="18" charset="0"/>
                          <a:ea typeface="Malgun Gothic" panose="020B0503020000020004" pitchFamily="34" charset="-127"/>
                          <a:cs typeface="Times New Roman" panose="02020603050405020304" pitchFamily="18" charset="0"/>
                        </a:rPr>
                        <a:t> </a:t>
                      </a:r>
                      <a:r>
                        <a:rPr lang="en-US" sz="2800" b="0" dirty="0" err="1">
                          <a:solidFill>
                            <a:srgbClr val="212529"/>
                          </a:solidFill>
                          <a:effectLst/>
                          <a:latin typeface="Times New Roman" panose="02020603050405020304" pitchFamily="18" charset="0"/>
                          <a:ea typeface="Malgun Gothic" panose="020B0503020000020004" pitchFamily="34" charset="-127"/>
                          <a:cs typeface="Times New Roman" panose="02020603050405020304" pitchFamily="18" charset="0"/>
                        </a:rPr>
                        <a:t>với</a:t>
                      </a:r>
                      <a:r>
                        <a:rPr lang="en-US" sz="2800" b="0" dirty="0">
                          <a:solidFill>
                            <a:srgbClr val="212529"/>
                          </a:solidFill>
                          <a:effectLst/>
                          <a:latin typeface="Times New Roman" panose="02020603050405020304" pitchFamily="18" charset="0"/>
                          <a:ea typeface="Malgun Gothic" panose="020B0503020000020004" pitchFamily="34" charset="-127"/>
                          <a:cs typeface="Times New Roman" panose="02020603050405020304" pitchFamily="18" charset="0"/>
                        </a:rPr>
                        <a:t> </a:t>
                      </a:r>
                      <a:r>
                        <a:rPr lang="en-US" sz="2800" b="0" dirty="0" err="1">
                          <a:solidFill>
                            <a:srgbClr val="212529"/>
                          </a:solidFill>
                          <a:effectLst/>
                          <a:latin typeface="Times New Roman" panose="02020603050405020304" pitchFamily="18" charset="0"/>
                          <a:ea typeface="Malgun Gothic" panose="020B0503020000020004" pitchFamily="34" charset="-127"/>
                          <a:cs typeface="Times New Roman" panose="02020603050405020304" pitchFamily="18" charset="0"/>
                        </a:rPr>
                        <a:t>nhân</a:t>
                      </a:r>
                      <a:r>
                        <a:rPr lang="en-US" sz="2800" b="0" dirty="0">
                          <a:solidFill>
                            <a:srgbClr val="212529"/>
                          </a:solidFill>
                          <a:effectLst/>
                          <a:latin typeface="Times New Roman" panose="02020603050405020304" pitchFamily="18" charset="0"/>
                          <a:ea typeface="Malgun Gothic" panose="020B0503020000020004" pitchFamily="34" charset="-127"/>
                          <a:cs typeface="Times New Roman" panose="02020603050405020304" pitchFamily="18" charset="0"/>
                        </a:rPr>
                        <a:t> </a:t>
                      </a:r>
                      <a:r>
                        <a:rPr lang="en-US" sz="2800" b="0" dirty="0" err="1">
                          <a:solidFill>
                            <a:srgbClr val="212529"/>
                          </a:solidFill>
                          <a:effectLst/>
                          <a:latin typeface="Times New Roman" panose="02020603050405020304" pitchFamily="18" charset="0"/>
                          <a:ea typeface="Malgun Gothic" panose="020B0503020000020004" pitchFamily="34" charset="-127"/>
                          <a:cs typeface="Times New Roman" panose="02020603050405020304" pitchFamily="18" charset="0"/>
                        </a:rPr>
                        <a:t>vật</a:t>
                      </a:r>
                      <a:r>
                        <a:rPr lang="en-US" sz="2800" b="0" dirty="0">
                          <a:solidFill>
                            <a:srgbClr val="212529"/>
                          </a:solidFill>
                          <a:effectLst/>
                          <a:latin typeface="Times New Roman" panose="02020603050405020304" pitchFamily="18" charset="0"/>
                          <a:ea typeface="Malgun Gothic" panose="020B0503020000020004" pitchFamily="34" charset="-127"/>
                          <a:cs typeface="Times New Roman" panose="02020603050405020304" pitchFamily="18" charset="0"/>
                        </a:rPr>
                        <a:t> </a:t>
                      </a:r>
                      <a:r>
                        <a:rPr lang="en-US" sz="2800" b="0" dirty="0" err="1">
                          <a:solidFill>
                            <a:srgbClr val="212529"/>
                          </a:solidFill>
                          <a:effectLst/>
                          <a:latin typeface="Times New Roman" panose="02020603050405020304" pitchFamily="18" charset="0"/>
                          <a:ea typeface="Malgun Gothic" panose="020B0503020000020004" pitchFamily="34" charset="-127"/>
                          <a:cs typeface="Times New Roman" panose="02020603050405020304" pitchFamily="18" charset="0"/>
                        </a:rPr>
                        <a:t>yêu</a:t>
                      </a:r>
                      <a:r>
                        <a:rPr lang="en-US" sz="2800" b="0" dirty="0">
                          <a:solidFill>
                            <a:srgbClr val="212529"/>
                          </a:solidFill>
                          <a:effectLst/>
                          <a:latin typeface="Times New Roman" panose="02020603050405020304" pitchFamily="18" charset="0"/>
                          <a:ea typeface="Malgun Gothic" panose="020B0503020000020004" pitchFamily="34" charset="-127"/>
                          <a:cs typeface="Times New Roman" panose="02020603050405020304" pitchFamily="18" charset="0"/>
                        </a:rPr>
                        <a:t> </a:t>
                      </a:r>
                      <a:r>
                        <a:rPr lang="en-US" sz="2800" b="0" dirty="0" err="1">
                          <a:solidFill>
                            <a:srgbClr val="212529"/>
                          </a:solidFill>
                          <a:effectLst/>
                          <a:latin typeface="Times New Roman" panose="02020603050405020304" pitchFamily="18" charset="0"/>
                          <a:ea typeface="Malgun Gothic" panose="020B0503020000020004" pitchFamily="34" charset="-127"/>
                          <a:cs typeface="Times New Roman" panose="02020603050405020304" pitchFamily="18" charset="0"/>
                        </a:rPr>
                        <a:t>thích</a:t>
                      </a:r>
                      <a:r>
                        <a:rPr lang="en-US" sz="2800" b="0" dirty="0">
                          <a:solidFill>
                            <a:srgbClr val="212529"/>
                          </a:solidFill>
                          <a:effectLst/>
                          <a:latin typeface="Times New Roman" panose="02020603050405020304" pitchFamily="18" charset="0"/>
                          <a:ea typeface="Malgun Gothic" panose="020B0503020000020004" pitchFamily="34" charset="-127"/>
                          <a:cs typeface="Times New Roman" panose="02020603050405020304" pitchFamily="18" charset="0"/>
                        </a:rPr>
                        <a:t> </a:t>
                      </a:r>
                      <a:r>
                        <a:rPr lang="en-US" sz="2800" b="0" dirty="0" err="1">
                          <a:solidFill>
                            <a:srgbClr val="212529"/>
                          </a:solidFill>
                          <a:effectLst/>
                          <a:latin typeface="Times New Roman" panose="02020603050405020304" pitchFamily="18" charset="0"/>
                          <a:ea typeface="Malgun Gothic" panose="020B0503020000020004" pitchFamily="34" charset="-127"/>
                          <a:cs typeface="Times New Roman" panose="02020603050405020304" pitchFamily="18" charset="0"/>
                        </a:rPr>
                        <a:t>của</a:t>
                      </a:r>
                      <a:r>
                        <a:rPr lang="en-US" sz="2800" b="0" dirty="0">
                          <a:solidFill>
                            <a:srgbClr val="212529"/>
                          </a:solidFill>
                          <a:effectLst/>
                          <a:latin typeface="Times New Roman" panose="02020603050405020304" pitchFamily="18" charset="0"/>
                          <a:ea typeface="Malgun Gothic" panose="020B0503020000020004" pitchFamily="34" charset="-127"/>
                          <a:cs typeface="Times New Roman" panose="02020603050405020304" pitchFamily="18" charset="0"/>
                        </a:rPr>
                        <a:t> </a:t>
                      </a:r>
                      <a:r>
                        <a:rPr lang="en-US" sz="2800" b="0" dirty="0" err="1">
                          <a:solidFill>
                            <a:srgbClr val="212529"/>
                          </a:solidFill>
                          <a:effectLst/>
                          <a:latin typeface="Times New Roman" panose="02020603050405020304" pitchFamily="18" charset="0"/>
                          <a:ea typeface="Malgun Gothic" panose="020B0503020000020004" pitchFamily="34" charset="-127"/>
                          <a:cs typeface="Times New Roman" panose="02020603050405020304" pitchFamily="18" charset="0"/>
                        </a:rPr>
                        <a:t>mình</a:t>
                      </a:r>
                      <a:r>
                        <a:rPr lang="en-US" sz="2800" b="0" dirty="0">
                          <a:solidFill>
                            <a:srgbClr val="212529"/>
                          </a:solidFill>
                          <a:effectLst/>
                          <a:latin typeface="Times New Roman" panose="02020603050405020304" pitchFamily="18" charset="0"/>
                          <a:ea typeface="Malgun Gothic" panose="020B0503020000020004" pitchFamily="34" charset="-127"/>
                          <a:cs typeface="Times New Roman" panose="02020603050405020304" pitchFamily="18" charset="0"/>
                        </a:rPr>
                        <a:t>: </a:t>
                      </a:r>
                      <a:r>
                        <a:rPr lang="en-US" sz="2800" b="0" dirty="0" err="1">
                          <a:solidFill>
                            <a:srgbClr val="212529"/>
                          </a:solidFill>
                          <a:effectLst/>
                          <a:latin typeface="Times New Roman" panose="02020603050405020304" pitchFamily="18" charset="0"/>
                          <a:ea typeface="Malgun Gothic" panose="020B0503020000020004" pitchFamily="34" charset="-127"/>
                          <a:cs typeface="Times New Roman" panose="02020603050405020304" pitchFamily="18" charset="0"/>
                        </a:rPr>
                        <a:t>chú</a:t>
                      </a:r>
                      <a:r>
                        <a:rPr lang="en-US" sz="2800" b="0" dirty="0">
                          <a:solidFill>
                            <a:srgbClr val="212529"/>
                          </a:solidFill>
                          <a:effectLst/>
                          <a:latin typeface="Times New Roman" panose="02020603050405020304" pitchFamily="18" charset="0"/>
                          <a:ea typeface="Malgun Gothic" panose="020B0503020000020004" pitchFamily="34" charset="-127"/>
                          <a:cs typeface="Times New Roman" panose="02020603050405020304" pitchFamily="18" charset="0"/>
                        </a:rPr>
                        <a:t> </a:t>
                      </a:r>
                      <a:r>
                        <a:rPr lang="en-US" sz="2800" b="0" dirty="0" err="1">
                          <a:solidFill>
                            <a:srgbClr val="212529"/>
                          </a:solidFill>
                          <a:effectLst/>
                          <a:latin typeface="Times New Roman" panose="02020603050405020304" pitchFamily="18" charset="0"/>
                          <a:ea typeface="Malgun Gothic" panose="020B0503020000020004" pitchFamily="34" charset="-127"/>
                          <a:cs typeface="Times New Roman" panose="02020603050405020304" pitchFamily="18" charset="0"/>
                        </a:rPr>
                        <a:t>lính</a:t>
                      </a:r>
                      <a:r>
                        <a:rPr lang="en-US" sz="2800" b="0" dirty="0">
                          <a:solidFill>
                            <a:srgbClr val="212529"/>
                          </a:solidFill>
                          <a:effectLst/>
                          <a:latin typeface="Times New Roman" panose="02020603050405020304" pitchFamily="18" charset="0"/>
                          <a:ea typeface="Malgun Gothic" panose="020B0503020000020004" pitchFamily="34" charset="-127"/>
                          <a:cs typeface="Times New Roman" panose="02020603050405020304" pitchFamily="18" charset="0"/>
                        </a:rPr>
                        <a:t> </a:t>
                      </a:r>
                      <a:r>
                        <a:rPr lang="en-US" sz="2800" b="0" dirty="0" err="1">
                          <a:solidFill>
                            <a:srgbClr val="212529"/>
                          </a:solidFill>
                          <a:effectLst/>
                          <a:latin typeface="Times New Roman" panose="02020603050405020304" pitchFamily="18" charset="0"/>
                          <a:ea typeface="Malgun Gothic" panose="020B0503020000020004" pitchFamily="34" charset="-127"/>
                          <a:cs typeface="Times New Roman" panose="02020603050405020304" pitchFamily="18" charset="0"/>
                        </a:rPr>
                        <a:t>chì</a:t>
                      </a:r>
                      <a:r>
                        <a:rPr lang="en-US" sz="2800" b="0" dirty="0">
                          <a:solidFill>
                            <a:srgbClr val="212529"/>
                          </a:solidFill>
                          <a:effectLst/>
                          <a:latin typeface="Times New Roman" panose="02020603050405020304" pitchFamily="18" charset="0"/>
                          <a:ea typeface="Malgun Gothic" panose="020B0503020000020004" pitchFamily="34" charset="-127"/>
                          <a:cs typeface="Times New Roman" panose="02020603050405020304" pitchFamily="18" charset="0"/>
                        </a:rPr>
                        <a:t>.</a:t>
                      </a:r>
                      <a:endParaRPr lang="en-US" sz="2800" b="0" kern="1200" dirty="0">
                        <a:solidFill>
                          <a:srgbClr val="C00000"/>
                        </a:solidFill>
                        <a:effectLst/>
                        <a:latin typeface="Times New Roman" panose="02020603050405020304" pitchFamily="18" charset="0"/>
                        <a:ea typeface="+mn-ea"/>
                        <a:cs typeface="Times New Roman" panose="02020603050405020304" pitchFamily="18" charset="0"/>
                      </a:endParaRPr>
                    </a:p>
                    <a:p>
                      <a:pPr marL="457200" marR="0" indent="-457200" algn="l" defTabSz="914400" rtl="0" eaLnBrk="1" fontAlgn="auto" latinLnBrk="0" hangingPunct="1">
                        <a:lnSpc>
                          <a:spcPct val="100000"/>
                        </a:lnSpc>
                        <a:spcBef>
                          <a:spcPts val="0"/>
                        </a:spcBef>
                        <a:spcAft>
                          <a:spcPts val="0"/>
                        </a:spcAft>
                        <a:buClrTx/>
                        <a:buSzTx/>
                        <a:buFontTx/>
                        <a:buChar char="-"/>
                        <a:defRPr/>
                      </a:pPr>
                      <a:r>
                        <a:rPr lang="en-US" sz="2800" b="0" kern="1200" dirty="0" err="1">
                          <a:solidFill>
                            <a:srgbClr val="212529"/>
                          </a:solidFill>
                          <a:effectLst/>
                          <a:latin typeface="Times New Roman" panose="02020603050405020304" pitchFamily="18" charset="0"/>
                          <a:ea typeface="Malgun Gothic" panose="020B0503020000020004" pitchFamily="34" charset="-127"/>
                          <a:cs typeface="Times New Roman" panose="02020603050405020304" pitchFamily="18" charset="0"/>
                        </a:rPr>
                        <a:t>Tình</a:t>
                      </a:r>
                      <a:r>
                        <a:rPr lang="en-US" sz="2800" b="0" kern="1200" dirty="0">
                          <a:solidFill>
                            <a:srgbClr val="212529"/>
                          </a:solidFill>
                          <a:effectLst/>
                          <a:latin typeface="Times New Roman" panose="02020603050405020304" pitchFamily="18" charset="0"/>
                          <a:ea typeface="Malgun Gothic" panose="020B0503020000020004" pitchFamily="34" charset="-127"/>
                          <a:cs typeface="Times New Roman" panose="02020603050405020304" pitchFamily="18" charset="0"/>
                        </a:rPr>
                        <a:t> </a:t>
                      </a:r>
                      <a:r>
                        <a:rPr lang="en-US" sz="2800" b="0" kern="1200" dirty="0" err="1">
                          <a:solidFill>
                            <a:srgbClr val="212529"/>
                          </a:solidFill>
                          <a:effectLst/>
                          <a:latin typeface="Times New Roman" panose="02020603050405020304" pitchFamily="18" charset="0"/>
                          <a:ea typeface="Malgun Gothic" panose="020B0503020000020004" pitchFamily="34" charset="-127"/>
                          <a:cs typeface="Times New Roman" panose="02020603050405020304" pitchFamily="18" charset="0"/>
                        </a:rPr>
                        <a:t>cảm</a:t>
                      </a:r>
                      <a:r>
                        <a:rPr lang="en-US" sz="2800" b="0" kern="1200" dirty="0">
                          <a:solidFill>
                            <a:srgbClr val="212529"/>
                          </a:solidFill>
                          <a:effectLst/>
                          <a:latin typeface="Times New Roman" panose="02020603050405020304" pitchFamily="18" charset="0"/>
                          <a:ea typeface="Malgun Gothic" panose="020B0503020000020004" pitchFamily="34" charset="-127"/>
                          <a:cs typeface="Times New Roman" panose="02020603050405020304" pitchFamily="18" charset="0"/>
                        </a:rPr>
                        <a:t> </a:t>
                      </a:r>
                      <a:r>
                        <a:rPr lang="en-US" sz="2800" b="0" kern="1200" dirty="0" err="1">
                          <a:solidFill>
                            <a:srgbClr val="212529"/>
                          </a:solidFill>
                          <a:effectLst/>
                          <a:latin typeface="Times New Roman" panose="02020603050405020304" pitchFamily="18" charset="0"/>
                          <a:ea typeface="Malgun Gothic" panose="020B0503020000020004" pitchFamily="34" charset="-127"/>
                          <a:cs typeface="Times New Roman" panose="02020603050405020304" pitchFamily="18" charset="0"/>
                        </a:rPr>
                        <a:t>yêu</a:t>
                      </a:r>
                      <a:r>
                        <a:rPr lang="en-US" sz="2800" b="0" kern="1200" dirty="0">
                          <a:solidFill>
                            <a:srgbClr val="212529"/>
                          </a:solidFill>
                          <a:effectLst/>
                          <a:latin typeface="Times New Roman" panose="02020603050405020304" pitchFamily="18" charset="0"/>
                          <a:ea typeface="Malgun Gothic" panose="020B0503020000020004" pitchFamily="34" charset="-127"/>
                          <a:cs typeface="Times New Roman" panose="02020603050405020304" pitchFamily="18" charset="0"/>
                        </a:rPr>
                        <a:t> </a:t>
                      </a:r>
                      <a:r>
                        <a:rPr lang="en-US" sz="2800" b="0" kern="1200" dirty="0" err="1">
                          <a:solidFill>
                            <a:srgbClr val="212529"/>
                          </a:solidFill>
                          <a:effectLst/>
                          <a:latin typeface="Times New Roman" panose="02020603050405020304" pitchFamily="18" charset="0"/>
                          <a:ea typeface="Malgun Gothic" panose="020B0503020000020004" pitchFamily="34" charset="-127"/>
                          <a:cs typeface="Times New Roman" panose="02020603050405020304" pitchFamily="18" charset="0"/>
                        </a:rPr>
                        <a:t>quý</a:t>
                      </a:r>
                      <a:r>
                        <a:rPr lang="en-US" sz="2800" b="0" kern="1200" dirty="0">
                          <a:solidFill>
                            <a:srgbClr val="212529"/>
                          </a:solidFill>
                          <a:effectLst/>
                          <a:latin typeface="Times New Roman" panose="02020603050405020304" pitchFamily="18" charset="0"/>
                          <a:ea typeface="Malgun Gothic" panose="020B0503020000020004" pitchFamily="34" charset="-127"/>
                          <a:cs typeface="Times New Roman" panose="02020603050405020304" pitchFamily="18" charset="0"/>
                        </a:rPr>
                        <a:t>, </a:t>
                      </a:r>
                      <a:r>
                        <a:rPr lang="en-US" sz="2800" b="0" kern="1200" dirty="0" err="1">
                          <a:solidFill>
                            <a:srgbClr val="212529"/>
                          </a:solidFill>
                          <a:effectLst/>
                          <a:latin typeface="Times New Roman" panose="02020603050405020304" pitchFamily="18" charset="0"/>
                          <a:ea typeface="Malgun Gothic" panose="020B0503020000020004" pitchFamily="34" charset="-127"/>
                          <a:cs typeface="Times New Roman" panose="02020603050405020304" pitchFamily="18" charset="0"/>
                        </a:rPr>
                        <a:t>nể</a:t>
                      </a:r>
                      <a:r>
                        <a:rPr lang="en-US" sz="2800" b="0" kern="1200" dirty="0">
                          <a:solidFill>
                            <a:srgbClr val="212529"/>
                          </a:solidFill>
                          <a:effectLst/>
                          <a:latin typeface="Times New Roman" panose="02020603050405020304" pitchFamily="18" charset="0"/>
                          <a:ea typeface="Malgun Gothic" panose="020B0503020000020004" pitchFamily="34" charset="-127"/>
                          <a:cs typeface="Times New Roman" panose="02020603050405020304" pitchFamily="18" charset="0"/>
                        </a:rPr>
                        <a:t> </a:t>
                      </a:r>
                      <a:r>
                        <a:rPr lang="en-US" sz="2800" b="0" kern="1200" dirty="0" err="1">
                          <a:solidFill>
                            <a:srgbClr val="212529"/>
                          </a:solidFill>
                          <a:effectLst/>
                          <a:latin typeface="Times New Roman" panose="02020603050405020304" pitchFamily="18" charset="0"/>
                          <a:ea typeface="Malgun Gothic" panose="020B0503020000020004" pitchFamily="34" charset="-127"/>
                          <a:cs typeface="Times New Roman" panose="02020603050405020304" pitchFamily="18" charset="0"/>
                        </a:rPr>
                        <a:t>phục</a:t>
                      </a:r>
                      <a:r>
                        <a:rPr lang="en-US" sz="2800" b="0" kern="1200" dirty="0">
                          <a:solidFill>
                            <a:srgbClr val="212529"/>
                          </a:solidFill>
                          <a:effectLst/>
                          <a:latin typeface="Times New Roman" panose="02020603050405020304" pitchFamily="18" charset="0"/>
                          <a:ea typeface="Malgun Gothic" panose="020B0503020000020004" pitchFamily="34" charset="-127"/>
                          <a:cs typeface="Times New Roman" panose="02020603050405020304" pitchFamily="18" charset="0"/>
                        </a:rPr>
                        <a:t> </a:t>
                      </a:r>
                      <a:r>
                        <a:rPr lang="en-US" sz="2800" b="0" kern="1200" dirty="0" err="1">
                          <a:solidFill>
                            <a:srgbClr val="212529"/>
                          </a:solidFill>
                          <a:effectLst/>
                          <a:latin typeface="Times New Roman" panose="02020603050405020304" pitchFamily="18" charset="0"/>
                          <a:ea typeface="Malgun Gothic" panose="020B0503020000020004" pitchFamily="34" charset="-127"/>
                          <a:cs typeface="Times New Roman" panose="02020603050405020304" pitchFamily="18" charset="0"/>
                        </a:rPr>
                        <a:t>nhân</a:t>
                      </a:r>
                      <a:r>
                        <a:rPr lang="en-US" sz="2800" b="0" kern="1200" dirty="0">
                          <a:solidFill>
                            <a:srgbClr val="212529"/>
                          </a:solidFill>
                          <a:effectLst/>
                          <a:latin typeface="Times New Roman" panose="02020603050405020304" pitchFamily="18" charset="0"/>
                          <a:ea typeface="Malgun Gothic" panose="020B0503020000020004" pitchFamily="34" charset="-127"/>
                          <a:cs typeface="Times New Roman" panose="02020603050405020304" pitchFamily="18" charset="0"/>
                        </a:rPr>
                        <a:t> </a:t>
                      </a:r>
                      <a:r>
                        <a:rPr lang="en-US" sz="2800" b="0" kern="1200" dirty="0" err="1">
                          <a:solidFill>
                            <a:srgbClr val="212529"/>
                          </a:solidFill>
                          <a:effectLst/>
                          <a:latin typeface="Times New Roman" panose="02020603050405020304" pitchFamily="18" charset="0"/>
                          <a:ea typeface="Malgun Gothic" panose="020B0503020000020004" pitchFamily="34" charset="-127"/>
                          <a:cs typeface="Times New Roman" panose="02020603050405020304" pitchFamily="18" charset="0"/>
                        </a:rPr>
                        <a:t>vật</a:t>
                      </a:r>
                      <a:r>
                        <a:rPr lang="en-US" sz="2800" b="0" kern="1200" dirty="0">
                          <a:solidFill>
                            <a:srgbClr val="212529"/>
                          </a:solidFill>
                          <a:effectLst/>
                          <a:latin typeface="Times New Roman" panose="02020603050405020304" pitchFamily="18" charset="0"/>
                          <a:ea typeface="Malgun Gothic" panose="020B0503020000020004" pitchFamily="34" charset="-127"/>
                          <a:cs typeface="Times New Roman" panose="02020603050405020304" pitchFamily="18" charset="0"/>
                        </a:rPr>
                        <a:t> </a:t>
                      </a:r>
                      <a:r>
                        <a:rPr lang="en-US" sz="2800" b="0" kern="1200" dirty="0" err="1">
                          <a:solidFill>
                            <a:srgbClr val="212529"/>
                          </a:solidFill>
                          <a:effectLst/>
                          <a:latin typeface="Times New Roman" panose="02020603050405020304" pitchFamily="18" charset="0"/>
                          <a:ea typeface="Malgun Gothic" panose="020B0503020000020004" pitchFamily="34" charset="-127"/>
                          <a:cs typeface="Times New Roman" panose="02020603050405020304" pitchFamily="18" charset="0"/>
                        </a:rPr>
                        <a:t>chú</a:t>
                      </a:r>
                      <a:r>
                        <a:rPr lang="en-US" sz="2800" b="0" kern="1200" dirty="0">
                          <a:solidFill>
                            <a:srgbClr val="212529"/>
                          </a:solidFill>
                          <a:effectLst/>
                          <a:latin typeface="Times New Roman" panose="02020603050405020304" pitchFamily="18" charset="0"/>
                          <a:ea typeface="Malgun Gothic" panose="020B0503020000020004" pitchFamily="34" charset="-127"/>
                          <a:cs typeface="Times New Roman" panose="02020603050405020304" pitchFamily="18" charset="0"/>
                        </a:rPr>
                        <a:t> </a:t>
                      </a:r>
                      <a:r>
                        <a:rPr lang="en-US" sz="2800" b="0" kern="1200" dirty="0" err="1">
                          <a:solidFill>
                            <a:srgbClr val="212529"/>
                          </a:solidFill>
                          <a:effectLst/>
                          <a:latin typeface="Times New Roman" panose="02020603050405020304" pitchFamily="18" charset="0"/>
                          <a:ea typeface="Malgun Gothic" panose="020B0503020000020004" pitchFamily="34" charset="-127"/>
                          <a:cs typeface="Times New Roman" panose="02020603050405020304" pitchFamily="18" charset="0"/>
                        </a:rPr>
                        <a:t>lính</a:t>
                      </a:r>
                      <a:r>
                        <a:rPr lang="en-US" sz="2800" b="0" kern="1200" dirty="0">
                          <a:solidFill>
                            <a:srgbClr val="212529"/>
                          </a:solidFill>
                          <a:effectLst/>
                          <a:latin typeface="Times New Roman" panose="02020603050405020304" pitchFamily="18" charset="0"/>
                          <a:ea typeface="Malgun Gothic" panose="020B0503020000020004" pitchFamily="34" charset="-127"/>
                          <a:cs typeface="Times New Roman" panose="02020603050405020304" pitchFamily="18" charset="0"/>
                        </a:rPr>
                        <a:t> </a:t>
                      </a:r>
                      <a:r>
                        <a:rPr lang="en-US" sz="2800" b="0" kern="1200" dirty="0" err="1">
                          <a:solidFill>
                            <a:srgbClr val="212529"/>
                          </a:solidFill>
                          <a:effectLst/>
                          <a:latin typeface="Times New Roman" panose="02020603050405020304" pitchFamily="18" charset="0"/>
                          <a:ea typeface="Malgun Gothic" panose="020B0503020000020004" pitchFamily="34" charset="-127"/>
                          <a:cs typeface="Times New Roman" panose="02020603050405020304" pitchFamily="18" charset="0"/>
                        </a:rPr>
                        <a:t>chì</a:t>
                      </a:r>
                      <a:r>
                        <a:rPr lang="en-US" sz="2800" b="0" kern="1200" dirty="0">
                          <a:solidFill>
                            <a:srgbClr val="212529"/>
                          </a:solidFill>
                          <a:effectLst/>
                          <a:latin typeface="Times New Roman" panose="02020603050405020304" pitchFamily="18" charset="0"/>
                          <a:ea typeface="Malgun Gothic" panose="020B0503020000020004" pitchFamily="34" charset="-127"/>
                          <a:cs typeface="Times New Roman" panose="02020603050405020304" pitchFamily="18" charset="0"/>
                        </a:rPr>
                        <a:t> </a:t>
                      </a:r>
                      <a:r>
                        <a:rPr lang="en-US" sz="2800" b="0" kern="1200" dirty="0" err="1">
                          <a:solidFill>
                            <a:srgbClr val="212529"/>
                          </a:solidFill>
                          <a:effectLst/>
                          <a:latin typeface="Times New Roman" panose="02020603050405020304" pitchFamily="18" charset="0"/>
                          <a:ea typeface="Malgun Gothic" panose="020B0503020000020004" pitchFamily="34" charset="-127"/>
                          <a:cs typeface="Times New Roman" panose="02020603050405020304" pitchFamily="18" charset="0"/>
                        </a:rPr>
                        <a:t>dũng</a:t>
                      </a:r>
                      <a:r>
                        <a:rPr lang="en-US" sz="2800" b="0" kern="1200" dirty="0">
                          <a:solidFill>
                            <a:srgbClr val="212529"/>
                          </a:solidFill>
                          <a:effectLst/>
                          <a:latin typeface="Times New Roman" panose="02020603050405020304" pitchFamily="18" charset="0"/>
                          <a:ea typeface="Malgun Gothic" panose="020B0503020000020004" pitchFamily="34" charset="-127"/>
                          <a:cs typeface="Times New Roman" panose="02020603050405020304" pitchFamily="18" charset="0"/>
                        </a:rPr>
                        <a:t> </a:t>
                      </a:r>
                      <a:r>
                        <a:rPr lang="en-US" sz="2800" b="0" kern="1200" dirty="0" err="1">
                          <a:solidFill>
                            <a:srgbClr val="212529"/>
                          </a:solidFill>
                          <a:effectLst/>
                          <a:latin typeface="Times New Roman" panose="02020603050405020304" pitchFamily="18" charset="0"/>
                          <a:ea typeface="Malgun Gothic" panose="020B0503020000020004" pitchFamily="34" charset="-127"/>
                          <a:cs typeface="Times New Roman" panose="02020603050405020304" pitchFamily="18" charset="0"/>
                        </a:rPr>
                        <a:t>cảm</a:t>
                      </a:r>
                      <a:r>
                        <a:rPr lang="en-US" sz="2800" b="0" kern="1200" dirty="0">
                          <a:solidFill>
                            <a:srgbClr val="212529"/>
                          </a:solidFill>
                          <a:effectLst/>
                          <a:latin typeface="Times New Roman" panose="02020603050405020304" pitchFamily="18" charset="0"/>
                          <a:ea typeface="Malgun Gothic" panose="020B0503020000020004" pitchFamily="34" charset="-127"/>
                          <a:cs typeface="Times New Roman" panose="02020603050405020304" pitchFamily="18" charset="0"/>
                        </a:rPr>
                        <a:t>.</a:t>
                      </a:r>
                    </a:p>
                    <a:p>
                      <a:pPr>
                        <a:lnSpc>
                          <a:spcPct val="115000"/>
                        </a:lnSpc>
                        <a:spcAft>
                          <a:spcPts val="1000"/>
                        </a:spcAft>
                      </a:pPr>
                      <a:r>
                        <a:rPr lang="en-US" sz="2800" b="0" i="1" dirty="0">
                          <a:solidFill>
                            <a:srgbClr val="000000"/>
                          </a:solidFill>
                          <a:effectLst/>
                          <a:latin typeface="Times New Roman" panose="02020603050405020304" pitchFamily="18" charset="0"/>
                          <a:ea typeface="Malgun Gothic" panose="020B0503020000020004" pitchFamily="34" charset="-127"/>
                          <a:cs typeface="Times New Roman" panose="02020603050405020304" pitchFamily="18" charset="0"/>
                        </a:rPr>
                        <a:t>-&gt; </a:t>
                      </a:r>
                      <a:r>
                        <a:rPr lang="en-US" sz="2800" b="0" i="1" dirty="0" err="1">
                          <a:solidFill>
                            <a:srgbClr val="000000"/>
                          </a:solidFill>
                          <a:effectLst/>
                          <a:latin typeface="Times New Roman" panose="02020603050405020304" pitchFamily="18" charset="0"/>
                          <a:ea typeface="Malgun Gothic" panose="020B0503020000020004" pitchFamily="34" charset="-127"/>
                          <a:cs typeface="Times New Roman" panose="02020603050405020304" pitchFamily="18" charset="0"/>
                        </a:rPr>
                        <a:t>Giọng</a:t>
                      </a:r>
                      <a:r>
                        <a:rPr lang="en-US" sz="2800" b="0" i="1" dirty="0">
                          <a:solidFill>
                            <a:srgbClr val="000000"/>
                          </a:solidFill>
                          <a:effectLst/>
                          <a:latin typeface="Times New Roman" panose="02020603050405020304" pitchFamily="18" charset="0"/>
                          <a:ea typeface="Malgun Gothic" panose="020B0503020000020004" pitchFamily="34" charset="-127"/>
                          <a:cs typeface="Times New Roman" panose="02020603050405020304" pitchFamily="18" charset="0"/>
                        </a:rPr>
                        <a:t> </a:t>
                      </a:r>
                      <a:r>
                        <a:rPr lang="en-US" sz="2800" b="0" i="1" dirty="0" err="1">
                          <a:solidFill>
                            <a:srgbClr val="000000"/>
                          </a:solidFill>
                          <a:effectLst/>
                          <a:latin typeface="Times New Roman" panose="02020603050405020304" pitchFamily="18" charset="0"/>
                          <a:ea typeface="Malgun Gothic" panose="020B0503020000020004" pitchFamily="34" charset="-127"/>
                          <a:cs typeface="Times New Roman" panose="02020603050405020304" pitchFamily="18" charset="0"/>
                        </a:rPr>
                        <a:t>điệu</a:t>
                      </a:r>
                      <a:r>
                        <a:rPr lang="en-US" sz="2800" b="0" i="1" dirty="0">
                          <a:solidFill>
                            <a:srgbClr val="000000"/>
                          </a:solidFill>
                          <a:effectLst/>
                          <a:latin typeface="Times New Roman" panose="02020603050405020304" pitchFamily="18" charset="0"/>
                          <a:ea typeface="Malgun Gothic" panose="020B0503020000020004" pitchFamily="34" charset="-127"/>
                          <a:cs typeface="Times New Roman" panose="02020603050405020304" pitchFamily="18" charset="0"/>
                        </a:rPr>
                        <a:t> </a:t>
                      </a:r>
                      <a:r>
                        <a:rPr lang="en-US" sz="2800" b="0" i="1" dirty="0" err="1">
                          <a:solidFill>
                            <a:srgbClr val="000000"/>
                          </a:solidFill>
                          <a:effectLst/>
                          <a:latin typeface="Times New Roman" panose="02020603050405020304" pitchFamily="18" charset="0"/>
                          <a:ea typeface="Malgun Gothic" panose="020B0503020000020004" pitchFamily="34" charset="-127"/>
                          <a:cs typeface="Times New Roman" panose="02020603050405020304" pitchFamily="18" charset="0"/>
                        </a:rPr>
                        <a:t>nhẹ</a:t>
                      </a:r>
                      <a:r>
                        <a:rPr lang="en-US" sz="2800" b="0" i="1" dirty="0">
                          <a:solidFill>
                            <a:srgbClr val="000000"/>
                          </a:solidFill>
                          <a:effectLst/>
                          <a:latin typeface="Times New Roman" panose="02020603050405020304" pitchFamily="18" charset="0"/>
                          <a:ea typeface="Malgun Gothic" panose="020B0503020000020004" pitchFamily="34" charset="-127"/>
                          <a:cs typeface="Times New Roman" panose="02020603050405020304" pitchFamily="18" charset="0"/>
                        </a:rPr>
                        <a:t> </a:t>
                      </a:r>
                      <a:r>
                        <a:rPr lang="en-US" sz="2800" b="0" i="1" dirty="0" err="1">
                          <a:solidFill>
                            <a:srgbClr val="000000"/>
                          </a:solidFill>
                          <a:effectLst/>
                          <a:latin typeface="Times New Roman" panose="02020603050405020304" pitchFamily="18" charset="0"/>
                          <a:ea typeface="Malgun Gothic" panose="020B0503020000020004" pitchFamily="34" charset="-127"/>
                          <a:cs typeface="Times New Roman" panose="02020603050405020304" pitchFamily="18" charset="0"/>
                        </a:rPr>
                        <a:t>nhàng</a:t>
                      </a:r>
                      <a:r>
                        <a:rPr lang="en-US" sz="2800" b="0" i="1" dirty="0">
                          <a:solidFill>
                            <a:srgbClr val="000000"/>
                          </a:solidFill>
                          <a:effectLst/>
                          <a:latin typeface="Times New Roman" panose="02020603050405020304" pitchFamily="18" charset="0"/>
                          <a:ea typeface="Malgun Gothic" panose="020B0503020000020004" pitchFamily="34" charset="-127"/>
                          <a:cs typeface="Times New Roman" panose="02020603050405020304" pitchFamily="18" charset="0"/>
                        </a:rPr>
                        <a:t>, </a:t>
                      </a:r>
                      <a:r>
                        <a:rPr lang="en-US" sz="2800" b="0" i="1" dirty="0" err="1">
                          <a:solidFill>
                            <a:srgbClr val="000000"/>
                          </a:solidFill>
                          <a:effectLst/>
                          <a:latin typeface="Times New Roman" panose="02020603050405020304" pitchFamily="18" charset="0"/>
                          <a:ea typeface="Malgun Gothic" panose="020B0503020000020004" pitchFamily="34" charset="-127"/>
                          <a:cs typeface="Times New Roman" panose="02020603050405020304" pitchFamily="18" charset="0"/>
                        </a:rPr>
                        <a:t>tha</a:t>
                      </a:r>
                      <a:r>
                        <a:rPr lang="en-US" sz="2800" b="0" i="1" dirty="0">
                          <a:solidFill>
                            <a:srgbClr val="000000"/>
                          </a:solidFill>
                          <a:effectLst/>
                          <a:latin typeface="Times New Roman" panose="02020603050405020304" pitchFamily="18" charset="0"/>
                          <a:ea typeface="Malgun Gothic" panose="020B0503020000020004" pitchFamily="34" charset="-127"/>
                          <a:cs typeface="Times New Roman" panose="02020603050405020304" pitchFamily="18" charset="0"/>
                        </a:rPr>
                        <a:t> </a:t>
                      </a:r>
                      <a:r>
                        <a:rPr lang="en-US" sz="2800" b="0" i="1" dirty="0" err="1">
                          <a:solidFill>
                            <a:srgbClr val="000000"/>
                          </a:solidFill>
                          <a:effectLst/>
                          <a:latin typeface="Times New Roman" panose="02020603050405020304" pitchFamily="18" charset="0"/>
                          <a:ea typeface="Malgun Gothic" panose="020B0503020000020004" pitchFamily="34" charset="-127"/>
                          <a:cs typeface="Times New Roman" panose="02020603050405020304" pitchFamily="18" charset="0"/>
                        </a:rPr>
                        <a:t>thiết</a:t>
                      </a:r>
                      <a:r>
                        <a:rPr lang="en-US" sz="2800" b="0" i="1" dirty="0">
                          <a:solidFill>
                            <a:srgbClr val="000000"/>
                          </a:solidFill>
                          <a:effectLst/>
                          <a:latin typeface="Times New Roman" panose="02020603050405020304" pitchFamily="18" charset="0"/>
                          <a:ea typeface="Malgun Gothic" panose="020B0503020000020004" pitchFamily="34" charset="-127"/>
                          <a:cs typeface="Times New Roman" panose="02020603050405020304" pitchFamily="18" charset="0"/>
                        </a:rPr>
                        <a:t>; </a:t>
                      </a:r>
                      <a:r>
                        <a:rPr lang="en-US" sz="2800" b="0" i="1" dirty="0" err="1">
                          <a:solidFill>
                            <a:srgbClr val="000000"/>
                          </a:solidFill>
                          <a:effectLst/>
                          <a:latin typeface="Times New Roman" panose="02020603050405020304" pitchFamily="18" charset="0"/>
                          <a:ea typeface="Malgun Gothic" panose="020B0503020000020004" pitchFamily="34" charset="-127"/>
                          <a:cs typeface="Times New Roman" panose="02020603050405020304" pitchFamily="18" charset="0"/>
                        </a:rPr>
                        <a:t>ngôn</a:t>
                      </a:r>
                      <a:r>
                        <a:rPr lang="en-US" sz="2800" b="0" i="1" dirty="0">
                          <a:solidFill>
                            <a:srgbClr val="000000"/>
                          </a:solidFill>
                          <a:effectLst/>
                          <a:latin typeface="Times New Roman" panose="02020603050405020304" pitchFamily="18" charset="0"/>
                          <a:ea typeface="Malgun Gothic" panose="020B0503020000020004" pitchFamily="34" charset="-127"/>
                          <a:cs typeface="Times New Roman" panose="02020603050405020304" pitchFamily="18" charset="0"/>
                        </a:rPr>
                        <a:t> </a:t>
                      </a:r>
                      <a:r>
                        <a:rPr lang="en-US" sz="2800" b="0" i="1" dirty="0" err="1">
                          <a:solidFill>
                            <a:srgbClr val="000000"/>
                          </a:solidFill>
                          <a:effectLst/>
                          <a:latin typeface="Times New Roman" panose="02020603050405020304" pitchFamily="18" charset="0"/>
                          <a:ea typeface="Malgun Gothic" panose="020B0503020000020004" pitchFamily="34" charset="-127"/>
                          <a:cs typeface="Times New Roman" panose="02020603050405020304" pitchFamily="18" charset="0"/>
                        </a:rPr>
                        <a:t>ngữ</a:t>
                      </a:r>
                      <a:r>
                        <a:rPr lang="en-US" sz="2800" b="0" i="1" dirty="0">
                          <a:solidFill>
                            <a:srgbClr val="000000"/>
                          </a:solidFill>
                          <a:effectLst/>
                          <a:latin typeface="Times New Roman" panose="02020603050405020304" pitchFamily="18" charset="0"/>
                          <a:ea typeface="Malgun Gothic" panose="020B0503020000020004" pitchFamily="34" charset="-127"/>
                          <a:cs typeface="Times New Roman" panose="02020603050405020304" pitchFamily="18" charset="0"/>
                        </a:rPr>
                        <a:t> </a:t>
                      </a:r>
                      <a:r>
                        <a:rPr lang="en-US" sz="2800" b="0" i="1" dirty="0" err="1">
                          <a:solidFill>
                            <a:srgbClr val="000000"/>
                          </a:solidFill>
                          <a:effectLst/>
                          <a:latin typeface="Times New Roman" panose="02020603050405020304" pitchFamily="18" charset="0"/>
                          <a:ea typeface="Malgun Gothic" panose="020B0503020000020004" pitchFamily="34" charset="-127"/>
                          <a:cs typeface="Times New Roman" panose="02020603050405020304" pitchFamily="18" charset="0"/>
                        </a:rPr>
                        <a:t>giàu</a:t>
                      </a:r>
                      <a:r>
                        <a:rPr lang="en-US" sz="2800" b="0" i="1" dirty="0">
                          <a:solidFill>
                            <a:srgbClr val="000000"/>
                          </a:solidFill>
                          <a:effectLst/>
                          <a:latin typeface="Times New Roman" panose="02020603050405020304" pitchFamily="18" charset="0"/>
                          <a:ea typeface="Malgun Gothic" panose="020B0503020000020004" pitchFamily="34" charset="-127"/>
                          <a:cs typeface="Times New Roman" panose="02020603050405020304" pitchFamily="18" charset="0"/>
                        </a:rPr>
                        <a:t> </a:t>
                      </a:r>
                      <a:r>
                        <a:rPr lang="en-US" sz="2800" b="0" i="1" dirty="0" err="1">
                          <a:solidFill>
                            <a:srgbClr val="000000"/>
                          </a:solidFill>
                          <a:effectLst/>
                          <a:latin typeface="Times New Roman" panose="02020603050405020304" pitchFamily="18" charset="0"/>
                          <a:ea typeface="Malgun Gothic" panose="020B0503020000020004" pitchFamily="34" charset="-127"/>
                          <a:cs typeface="Times New Roman" panose="02020603050405020304" pitchFamily="18" charset="0"/>
                        </a:rPr>
                        <a:t>cảm</a:t>
                      </a:r>
                      <a:r>
                        <a:rPr lang="en-US" sz="2800" b="0" i="1" dirty="0">
                          <a:solidFill>
                            <a:srgbClr val="000000"/>
                          </a:solidFill>
                          <a:effectLst/>
                          <a:latin typeface="Times New Roman" panose="02020603050405020304" pitchFamily="18" charset="0"/>
                          <a:ea typeface="Malgun Gothic" panose="020B0503020000020004" pitchFamily="34" charset="-127"/>
                          <a:cs typeface="Times New Roman" panose="02020603050405020304" pitchFamily="18" charset="0"/>
                        </a:rPr>
                        <a:t> </a:t>
                      </a:r>
                      <a:r>
                        <a:rPr lang="en-US" sz="2800" b="0" i="1" dirty="0" err="1">
                          <a:solidFill>
                            <a:srgbClr val="000000"/>
                          </a:solidFill>
                          <a:effectLst/>
                          <a:latin typeface="Times New Roman" panose="02020603050405020304" pitchFamily="18" charset="0"/>
                          <a:ea typeface="Malgun Gothic" panose="020B0503020000020004" pitchFamily="34" charset="-127"/>
                          <a:cs typeface="Times New Roman" panose="02020603050405020304" pitchFamily="18" charset="0"/>
                        </a:rPr>
                        <a:t>xúc</a:t>
                      </a:r>
                      <a:r>
                        <a:rPr lang="en-US" sz="2800" b="0" i="1" dirty="0">
                          <a:solidFill>
                            <a:srgbClr val="000000"/>
                          </a:solidFill>
                          <a:effectLst/>
                          <a:latin typeface="Times New Roman" panose="02020603050405020304" pitchFamily="18" charset="0"/>
                          <a:ea typeface="Malgun Gothic" panose="020B0503020000020004" pitchFamily="34" charset="-127"/>
                          <a:cs typeface="Times New Roman" panose="02020603050405020304" pitchFamily="18" charset="0"/>
                        </a:rPr>
                        <a:t>; </a:t>
                      </a:r>
                      <a:r>
                        <a:rPr lang="en-US" sz="2800" b="0" i="1" dirty="0" err="1">
                          <a:solidFill>
                            <a:srgbClr val="000000"/>
                          </a:solidFill>
                          <a:effectLst/>
                          <a:latin typeface="Times New Roman" panose="02020603050405020304" pitchFamily="18" charset="0"/>
                          <a:ea typeface="Malgun Gothic" panose="020B0503020000020004" pitchFamily="34" charset="-127"/>
                          <a:cs typeface="Times New Roman" panose="02020603050405020304" pitchFamily="18" charset="0"/>
                        </a:rPr>
                        <a:t>lập</a:t>
                      </a:r>
                      <a:r>
                        <a:rPr lang="en-US" sz="2800" b="0" i="1" dirty="0">
                          <a:solidFill>
                            <a:srgbClr val="000000"/>
                          </a:solidFill>
                          <a:effectLst/>
                          <a:latin typeface="Times New Roman" panose="02020603050405020304" pitchFamily="18" charset="0"/>
                          <a:ea typeface="Malgun Gothic" panose="020B0503020000020004" pitchFamily="34" charset="-127"/>
                          <a:cs typeface="Times New Roman" panose="02020603050405020304" pitchFamily="18" charset="0"/>
                        </a:rPr>
                        <a:t> </a:t>
                      </a:r>
                      <a:r>
                        <a:rPr lang="en-US" sz="2800" b="0" i="1" dirty="0" err="1">
                          <a:solidFill>
                            <a:srgbClr val="000000"/>
                          </a:solidFill>
                          <a:effectLst/>
                          <a:latin typeface="Times New Roman" panose="02020603050405020304" pitchFamily="18" charset="0"/>
                          <a:ea typeface="Malgun Gothic" panose="020B0503020000020004" pitchFamily="34" charset="-127"/>
                          <a:cs typeface="Times New Roman" panose="02020603050405020304" pitchFamily="18" charset="0"/>
                        </a:rPr>
                        <a:t>luận</a:t>
                      </a:r>
                      <a:r>
                        <a:rPr lang="en-US" sz="2800" b="0" i="1" dirty="0">
                          <a:solidFill>
                            <a:srgbClr val="000000"/>
                          </a:solidFill>
                          <a:effectLst/>
                          <a:latin typeface="Times New Roman" panose="02020603050405020304" pitchFamily="18" charset="0"/>
                          <a:ea typeface="Malgun Gothic" panose="020B0503020000020004" pitchFamily="34" charset="-127"/>
                          <a:cs typeface="Times New Roman" panose="02020603050405020304" pitchFamily="18" charset="0"/>
                        </a:rPr>
                        <a:t> </a:t>
                      </a:r>
                      <a:r>
                        <a:rPr lang="en-US" sz="2800" b="0" i="1" dirty="0" err="1">
                          <a:solidFill>
                            <a:srgbClr val="000000"/>
                          </a:solidFill>
                          <a:effectLst/>
                          <a:latin typeface="Times New Roman" panose="02020603050405020304" pitchFamily="18" charset="0"/>
                          <a:ea typeface="Malgun Gothic" panose="020B0503020000020004" pitchFamily="34" charset="-127"/>
                          <a:cs typeface="Times New Roman" panose="02020603050405020304" pitchFamily="18" charset="0"/>
                        </a:rPr>
                        <a:t>chặt</a:t>
                      </a:r>
                      <a:r>
                        <a:rPr lang="en-US" sz="2800" b="0" i="1" dirty="0">
                          <a:solidFill>
                            <a:srgbClr val="000000"/>
                          </a:solidFill>
                          <a:effectLst/>
                          <a:latin typeface="Times New Roman" panose="02020603050405020304" pitchFamily="18" charset="0"/>
                          <a:ea typeface="Malgun Gothic" panose="020B0503020000020004" pitchFamily="34" charset="-127"/>
                          <a:cs typeface="Times New Roman" panose="02020603050405020304" pitchFamily="18" charset="0"/>
                        </a:rPr>
                        <a:t> </a:t>
                      </a:r>
                      <a:r>
                        <a:rPr lang="en-US" sz="2800" b="0" i="1" dirty="0" err="1">
                          <a:solidFill>
                            <a:srgbClr val="000000"/>
                          </a:solidFill>
                          <a:effectLst/>
                          <a:latin typeface="Times New Roman" panose="02020603050405020304" pitchFamily="18" charset="0"/>
                          <a:ea typeface="Malgun Gothic" panose="020B0503020000020004" pitchFamily="34" charset="-127"/>
                          <a:cs typeface="Times New Roman" panose="02020603050405020304" pitchFamily="18" charset="0"/>
                        </a:rPr>
                        <a:t>chẽ</a:t>
                      </a:r>
                      <a:r>
                        <a:rPr lang="en-US" sz="2800" b="0" i="1" dirty="0">
                          <a:solidFill>
                            <a:srgbClr val="000000"/>
                          </a:solidFill>
                          <a:effectLst/>
                          <a:latin typeface="Times New Roman" panose="02020603050405020304" pitchFamily="18" charset="0"/>
                          <a:ea typeface="Malgun Gothic" panose="020B0503020000020004" pitchFamily="34" charset="-127"/>
                          <a:cs typeface="Times New Roman" panose="02020603050405020304" pitchFamily="18" charset="0"/>
                        </a:rPr>
                        <a:t>.</a:t>
                      </a:r>
                      <a:endParaRPr lang="en-US" sz="2800" b="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lgn="l" defTabSz="914400" rtl="0" eaLnBrk="1" fontAlgn="auto" latinLnBrk="0" hangingPunct="1">
                        <a:lnSpc>
                          <a:spcPct val="100000"/>
                        </a:lnSpc>
                        <a:spcBef>
                          <a:spcPts val="0"/>
                        </a:spcBef>
                        <a:spcAft>
                          <a:spcPts val="0"/>
                        </a:spcAft>
                        <a:buClrTx/>
                        <a:buSzTx/>
                        <a:buFontTx/>
                        <a:buChar char="-"/>
                        <a:defRPr/>
                      </a:pPr>
                      <a:endParaRPr lang="en-US" sz="2800" b="0" dirty="0">
                        <a:solidFill>
                          <a:srgbClr val="C0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Callout 4"/>
          <p:cNvSpPr/>
          <p:nvPr/>
        </p:nvSpPr>
        <p:spPr>
          <a:xfrm>
            <a:off x="2411760" y="548680"/>
            <a:ext cx="5400600" cy="3783833"/>
          </a:xfrm>
          <a:prstGeom prst="wedgeEllipseCallou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sz="2800" b="0" i="1" u="none" strike="noStrike" kern="1200" cap="none" spc="0" normalizeH="0" baseline="0" noProof="0" dirty="0" err="1">
                <a:ln>
                  <a:noFill/>
                </a:ln>
                <a:solidFill>
                  <a:srgbClr val="7030A0"/>
                </a:solidFill>
                <a:effectLst/>
                <a:uLnTx/>
                <a:uFillTx/>
                <a:latin typeface="Times New Roman" panose="02020603050405020304" pitchFamily="18" charset="0"/>
                <a:ea typeface="+mn-ea"/>
                <a:cs typeface="Times New Roman" panose="02020603050405020304" pitchFamily="18" charset="0"/>
              </a:rPr>
              <a:t>Nhân</a:t>
            </a:r>
            <a:r>
              <a:rPr kumimoji="0" lang="en-US" sz="2800" b="0" i="1" u="none" strike="noStrike" kern="1200" cap="none" spc="0" normalizeH="0" baseline="0" noProof="0" dirty="0">
                <a:ln>
                  <a:noFill/>
                </a:ln>
                <a:solidFill>
                  <a:srgbClr val="7030A0"/>
                </a:solidFill>
                <a:effectLst/>
                <a:uLnTx/>
                <a:uFillTx/>
                <a:latin typeface="Times New Roman" panose="02020603050405020304" pitchFamily="18" charset="0"/>
                <a:ea typeface="+mn-ea"/>
                <a:cs typeface="Times New Roman" panose="02020603050405020304" pitchFamily="18" charset="0"/>
              </a:rPr>
              <a:t> </a:t>
            </a:r>
            <a:r>
              <a:rPr kumimoji="0" lang="en-US" sz="2800" b="0" i="1" u="none" strike="noStrike" kern="1200" cap="none" spc="0" normalizeH="0" baseline="0" noProof="0" dirty="0" err="1">
                <a:ln>
                  <a:noFill/>
                </a:ln>
                <a:solidFill>
                  <a:srgbClr val="7030A0"/>
                </a:solidFill>
                <a:effectLst/>
                <a:uLnTx/>
                <a:uFillTx/>
                <a:latin typeface="Times New Roman" panose="02020603050405020304" pitchFamily="18" charset="0"/>
                <a:ea typeface="+mn-ea"/>
                <a:cs typeface="Times New Roman" panose="02020603050405020304" pitchFamily="18" charset="0"/>
              </a:rPr>
              <a:t>vật</a:t>
            </a:r>
            <a:r>
              <a:rPr kumimoji="0" lang="en-US" sz="2800" b="0" i="1" u="none" strike="noStrike" kern="1200" cap="none" spc="0" normalizeH="0" baseline="0" noProof="0" dirty="0">
                <a:ln>
                  <a:noFill/>
                </a:ln>
                <a:solidFill>
                  <a:srgbClr val="7030A0"/>
                </a:solidFill>
                <a:effectLst/>
                <a:uLnTx/>
                <a:uFillTx/>
                <a:latin typeface="Times New Roman" panose="02020603050405020304" pitchFamily="18" charset="0"/>
                <a:ea typeface="+mn-ea"/>
                <a:cs typeface="Times New Roman" panose="02020603050405020304" pitchFamily="18" charset="0"/>
              </a:rPr>
              <a:t> </a:t>
            </a:r>
            <a:r>
              <a:rPr kumimoji="0" lang="en-US" sz="2800" b="0" i="1" u="none" strike="noStrike" kern="1200" cap="none" spc="0" normalizeH="0" baseline="0" noProof="0" dirty="0" err="1">
                <a:ln>
                  <a:noFill/>
                </a:ln>
                <a:solidFill>
                  <a:srgbClr val="7030A0"/>
                </a:solidFill>
                <a:effectLst/>
                <a:uLnTx/>
                <a:uFillTx/>
                <a:latin typeface="Times New Roman" panose="02020603050405020304" pitchFamily="18" charset="0"/>
                <a:ea typeface="+mn-ea"/>
                <a:cs typeface="Times New Roman" panose="02020603050405020304" pitchFamily="18" charset="0"/>
              </a:rPr>
              <a:t>chí</a:t>
            </a:r>
            <a:r>
              <a:rPr kumimoji="0" lang="en-US" sz="2800" b="0" i="1" u="none" strike="noStrike" kern="1200" cap="none" spc="0" normalizeH="0" baseline="0" noProof="0" dirty="0">
                <a:ln>
                  <a:noFill/>
                </a:ln>
                <a:solidFill>
                  <a:srgbClr val="7030A0"/>
                </a:solidFill>
                <a:effectLst/>
                <a:uLnTx/>
                <a:uFillTx/>
                <a:latin typeface="Times New Roman" panose="02020603050405020304" pitchFamily="18" charset="0"/>
                <a:ea typeface="+mn-ea"/>
                <a:cs typeface="Times New Roman" panose="02020603050405020304" pitchFamily="18" charset="0"/>
              </a:rPr>
              <a:t> </a:t>
            </a:r>
            <a:r>
              <a:rPr kumimoji="0" lang="en-US" sz="2800" b="0" i="1" u="none" strike="noStrike" kern="1200" cap="none" spc="0" normalizeH="0" baseline="0" noProof="0" dirty="0" err="1">
                <a:ln>
                  <a:noFill/>
                </a:ln>
                <a:solidFill>
                  <a:srgbClr val="7030A0"/>
                </a:solidFill>
                <a:effectLst/>
                <a:uLnTx/>
                <a:uFillTx/>
                <a:latin typeface="Times New Roman" panose="02020603050405020304" pitchFamily="18" charset="0"/>
                <a:ea typeface="+mn-ea"/>
                <a:cs typeface="Times New Roman" panose="02020603050405020304" pitchFamily="18" charset="0"/>
              </a:rPr>
              <a:t>lính</a:t>
            </a:r>
            <a:r>
              <a:rPr kumimoji="0" lang="en-US" sz="2800" b="0" i="1" u="none" strike="noStrike" kern="1200" cap="none" spc="0" normalizeH="0" baseline="0" noProof="0" dirty="0">
                <a:ln>
                  <a:noFill/>
                </a:ln>
                <a:solidFill>
                  <a:srgbClr val="7030A0"/>
                </a:solidFill>
                <a:effectLst/>
                <a:uLnTx/>
                <a:uFillTx/>
                <a:latin typeface="Times New Roman" panose="02020603050405020304" pitchFamily="18" charset="0"/>
                <a:ea typeface="+mn-ea"/>
                <a:cs typeface="Times New Roman" panose="02020603050405020304" pitchFamily="18" charset="0"/>
              </a:rPr>
              <a:t> </a:t>
            </a:r>
            <a:r>
              <a:rPr kumimoji="0" lang="en-US" sz="2800" b="0" i="1" u="none" strike="noStrike" kern="1200" cap="none" spc="0" normalizeH="0" baseline="0" noProof="0" dirty="0" err="1">
                <a:ln>
                  <a:noFill/>
                </a:ln>
                <a:solidFill>
                  <a:srgbClr val="7030A0"/>
                </a:solidFill>
                <a:effectLst/>
                <a:uLnTx/>
                <a:uFillTx/>
                <a:latin typeface="Times New Roman" panose="02020603050405020304" pitchFamily="18" charset="0"/>
                <a:ea typeface="+mn-ea"/>
                <a:cs typeface="Times New Roman" panose="02020603050405020304" pitchFamily="18" charset="0"/>
              </a:rPr>
              <a:t>chì</a:t>
            </a:r>
            <a:r>
              <a:rPr kumimoji="0" lang="en-US" sz="2800" b="0" i="1" u="none" strike="noStrike" kern="1200" cap="none" spc="0" normalizeH="0" baseline="0" noProof="0" dirty="0">
                <a:ln>
                  <a:noFill/>
                </a:ln>
                <a:solidFill>
                  <a:srgbClr val="7030A0"/>
                </a:solidFill>
                <a:effectLst/>
                <a:uLnTx/>
                <a:uFillTx/>
                <a:latin typeface="Times New Roman" panose="02020603050405020304" pitchFamily="18" charset="0"/>
                <a:ea typeface="+mn-ea"/>
                <a:cs typeface="Times New Roman" panose="02020603050405020304" pitchFamily="18" charset="0"/>
              </a:rPr>
              <a:t> </a:t>
            </a:r>
            <a:r>
              <a:rPr kumimoji="0" lang="en-US" sz="2800" b="0" i="1" u="none" strike="noStrike" kern="1200" cap="none" spc="0" normalizeH="0" baseline="0" noProof="0" dirty="0" err="1">
                <a:ln>
                  <a:noFill/>
                </a:ln>
                <a:solidFill>
                  <a:srgbClr val="7030A0"/>
                </a:solidFill>
                <a:effectLst/>
                <a:uLnTx/>
                <a:uFillTx/>
                <a:latin typeface="Times New Roman" panose="02020603050405020304" pitchFamily="18" charset="0"/>
                <a:ea typeface="+mn-ea"/>
                <a:cs typeface="Times New Roman" panose="02020603050405020304" pitchFamily="18" charset="0"/>
              </a:rPr>
              <a:t>dũng</a:t>
            </a:r>
            <a:r>
              <a:rPr kumimoji="0" lang="en-US" sz="2800" b="0" i="1" u="none" strike="noStrike" kern="1200" cap="none" spc="0" normalizeH="0" baseline="0" noProof="0" dirty="0">
                <a:ln>
                  <a:noFill/>
                </a:ln>
                <a:solidFill>
                  <a:srgbClr val="7030A0"/>
                </a:solidFill>
                <a:effectLst/>
                <a:uLnTx/>
                <a:uFillTx/>
                <a:latin typeface="Times New Roman" panose="02020603050405020304" pitchFamily="18" charset="0"/>
                <a:ea typeface="+mn-ea"/>
                <a:cs typeface="Times New Roman" panose="02020603050405020304" pitchFamily="18" charset="0"/>
              </a:rPr>
              <a:t> </a:t>
            </a:r>
            <a:r>
              <a:rPr kumimoji="0" lang="en-US" sz="2800" b="0" i="1" u="none" strike="noStrike" kern="1200" cap="none" spc="0" normalizeH="0" baseline="0" noProof="0" dirty="0" err="1">
                <a:ln>
                  <a:noFill/>
                </a:ln>
                <a:solidFill>
                  <a:srgbClr val="7030A0"/>
                </a:solidFill>
                <a:effectLst/>
                <a:uLnTx/>
                <a:uFillTx/>
                <a:latin typeface="Times New Roman" panose="02020603050405020304" pitchFamily="18" charset="0"/>
                <a:ea typeface="+mn-ea"/>
                <a:cs typeface="Times New Roman" panose="02020603050405020304" pitchFamily="18" charset="0"/>
              </a:rPr>
              <a:t>cảm</a:t>
            </a:r>
            <a:r>
              <a:rPr kumimoji="0" lang="en-US" sz="2800" b="0" i="1" u="none" strike="noStrike" kern="1200" cap="none" spc="0" normalizeH="0" baseline="0" noProof="0" dirty="0">
                <a:ln>
                  <a:noFill/>
                </a:ln>
                <a:solidFill>
                  <a:srgbClr val="7030A0"/>
                </a:solidFill>
                <a:effectLst/>
                <a:uLnTx/>
                <a:uFillTx/>
                <a:latin typeface="Times New Roman" panose="02020603050405020304" pitchFamily="18" charset="0"/>
                <a:ea typeface="+mn-ea"/>
                <a:cs typeface="Times New Roman" panose="02020603050405020304" pitchFamily="18" charset="0"/>
              </a:rPr>
              <a:t> </a:t>
            </a:r>
            <a:r>
              <a:rPr kumimoji="0" lang="en-US" sz="2800" b="0" i="1" u="none" strike="noStrike" kern="1200" cap="none" spc="0" normalizeH="0" baseline="0" noProof="0" dirty="0" err="1">
                <a:ln>
                  <a:noFill/>
                </a:ln>
                <a:solidFill>
                  <a:srgbClr val="7030A0"/>
                </a:solidFill>
                <a:effectLst/>
                <a:uLnTx/>
                <a:uFillTx/>
                <a:latin typeface="Times New Roman" panose="02020603050405020304" pitchFamily="18" charset="0"/>
                <a:ea typeface="+mn-ea"/>
                <a:cs typeface="Times New Roman" panose="02020603050405020304" pitchFamily="18" charset="0"/>
              </a:rPr>
              <a:t>đã</a:t>
            </a:r>
            <a:r>
              <a:rPr kumimoji="0" lang="en-US" sz="2800" b="0" i="1" u="none" strike="noStrike" kern="1200" cap="none" spc="0" normalizeH="0" baseline="0" noProof="0" dirty="0">
                <a:ln>
                  <a:noFill/>
                </a:ln>
                <a:solidFill>
                  <a:srgbClr val="7030A0"/>
                </a:solidFill>
                <a:effectLst/>
                <a:uLnTx/>
                <a:uFillTx/>
                <a:latin typeface="Times New Roman" panose="02020603050405020304" pitchFamily="18" charset="0"/>
                <a:ea typeface="+mn-ea"/>
                <a:cs typeface="Times New Roman" panose="02020603050405020304" pitchFamily="18" charset="0"/>
              </a:rPr>
              <a:t> </a:t>
            </a:r>
            <a:r>
              <a:rPr kumimoji="0" lang="en-US" sz="2800" b="0" i="1" u="none" strike="noStrike" kern="1200" cap="none" spc="0" normalizeH="0" baseline="0" noProof="0" dirty="0" err="1">
                <a:ln>
                  <a:noFill/>
                </a:ln>
                <a:solidFill>
                  <a:srgbClr val="7030A0"/>
                </a:solidFill>
                <a:effectLst/>
                <a:uLnTx/>
                <a:uFillTx/>
                <a:latin typeface="Times New Roman" panose="02020603050405020304" pitchFamily="18" charset="0"/>
                <a:ea typeface="+mn-ea"/>
                <a:cs typeface="Times New Roman" panose="02020603050405020304" pitchFamily="18" charset="0"/>
              </a:rPr>
              <a:t>gợi</a:t>
            </a:r>
            <a:r>
              <a:rPr kumimoji="0" lang="en-US" sz="2800" b="0" i="1" u="none" strike="noStrike" kern="1200" cap="none" spc="0" normalizeH="0" baseline="0" noProof="0" dirty="0">
                <a:ln>
                  <a:noFill/>
                </a:ln>
                <a:solidFill>
                  <a:srgbClr val="7030A0"/>
                </a:solidFill>
                <a:effectLst/>
                <a:uLnTx/>
                <a:uFillTx/>
                <a:latin typeface="Times New Roman" panose="02020603050405020304" pitchFamily="18" charset="0"/>
                <a:ea typeface="+mn-ea"/>
                <a:cs typeface="Times New Roman" panose="02020603050405020304" pitchFamily="18" charset="0"/>
              </a:rPr>
              <a:t> </a:t>
            </a:r>
            <a:r>
              <a:rPr kumimoji="0" lang="en-US" sz="2800" b="0" i="1" u="none" strike="noStrike" kern="1200" cap="none" spc="0" normalizeH="0" baseline="0" noProof="0" dirty="0" err="1">
                <a:ln>
                  <a:noFill/>
                </a:ln>
                <a:solidFill>
                  <a:srgbClr val="7030A0"/>
                </a:solidFill>
                <a:effectLst/>
                <a:uLnTx/>
                <a:uFillTx/>
                <a:latin typeface="Times New Roman" panose="02020603050405020304" pitchFamily="18" charset="0"/>
                <a:ea typeface="+mn-ea"/>
                <a:cs typeface="Times New Roman" panose="02020603050405020304" pitchFamily="18" charset="0"/>
              </a:rPr>
              <a:t>ra</a:t>
            </a:r>
            <a:r>
              <a:rPr kumimoji="0" lang="en-US" sz="2800" b="0" i="1" u="none" strike="noStrike" kern="1200" cap="none" spc="0" normalizeH="0" baseline="0" noProof="0" dirty="0">
                <a:ln>
                  <a:noFill/>
                </a:ln>
                <a:solidFill>
                  <a:srgbClr val="7030A0"/>
                </a:solidFill>
                <a:effectLst/>
                <a:uLnTx/>
                <a:uFillTx/>
                <a:latin typeface="Times New Roman" panose="02020603050405020304" pitchFamily="18" charset="0"/>
                <a:ea typeface="+mn-ea"/>
                <a:cs typeface="Times New Roman" panose="02020603050405020304" pitchFamily="18" charset="0"/>
              </a:rPr>
              <a:t> </a:t>
            </a:r>
            <a:r>
              <a:rPr kumimoji="0" lang="en-US" sz="2800" b="0" i="1" u="none" strike="noStrike" kern="1200" cap="none" spc="0" normalizeH="0" baseline="0" noProof="0" dirty="0" err="1">
                <a:ln>
                  <a:noFill/>
                </a:ln>
                <a:solidFill>
                  <a:srgbClr val="7030A0"/>
                </a:solidFill>
                <a:effectLst/>
                <a:uLnTx/>
                <a:uFillTx/>
                <a:latin typeface="Times New Roman" panose="02020603050405020304" pitchFamily="18" charset="0"/>
                <a:ea typeface="+mn-ea"/>
                <a:cs typeface="Times New Roman" panose="02020603050405020304" pitchFamily="18" charset="0"/>
              </a:rPr>
              <a:t>cho</a:t>
            </a:r>
            <a:r>
              <a:rPr kumimoji="0" lang="en-US" sz="2800" b="0" i="1" u="none" strike="noStrike" kern="1200" cap="none" spc="0" normalizeH="0" baseline="0" noProof="0" dirty="0">
                <a:ln>
                  <a:noFill/>
                </a:ln>
                <a:solidFill>
                  <a:srgbClr val="7030A0"/>
                </a:solidFill>
                <a:effectLst/>
                <a:uLnTx/>
                <a:uFillTx/>
                <a:latin typeface="Times New Roman" panose="02020603050405020304" pitchFamily="18" charset="0"/>
                <a:ea typeface="+mn-ea"/>
                <a:cs typeface="Times New Roman" panose="02020603050405020304" pitchFamily="18" charset="0"/>
              </a:rPr>
              <a:t> </a:t>
            </a:r>
            <a:r>
              <a:rPr kumimoji="0" lang="en-US" sz="2800" b="0" i="1" u="none" strike="noStrike" kern="1200" cap="none" spc="0" normalizeH="0" baseline="0" noProof="0" dirty="0" err="1">
                <a:ln>
                  <a:noFill/>
                </a:ln>
                <a:solidFill>
                  <a:srgbClr val="7030A0"/>
                </a:solidFill>
                <a:effectLst/>
                <a:uLnTx/>
                <a:uFillTx/>
                <a:latin typeface="Times New Roman" panose="02020603050405020304" pitchFamily="18" charset="0"/>
                <a:ea typeface="+mn-ea"/>
                <a:cs typeface="Times New Roman" panose="02020603050405020304" pitchFamily="18" charset="0"/>
              </a:rPr>
              <a:t>tác</a:t>
            </a:r>
            <a:r>
              <a:rPr kumimoji="0" lang="en-US" sz="2800" b="0" i="1" u="none" strike="noStrike" kern="1200" cap="none" spc="0" normalizeH="0" baseline="0" noProof="0" dirty="0">
                <a:ln>
                  <a:noFill/>
                </a:ln>
                <a:solidFill>
                  <a:srgbClr val="7030A0"/>
                </a:solidFill>
                <a:effectLst/>
                <a:uLnTx/>
                <a:uFillTx/>
                <a:latin typeface="Times New Roman" panose="02020603050405020304" pitchFamily="18" charset="0"/>
                <a:ea typeface="+mn-ea"/>
                <a:cs typeface="Times New Roman" panose="02020603050405020304" pitchFamily="18" charset="0"/>
              </a:rPr>
              <a:t> </a:t>
            </a:r>
            <a:r>
              <a:rPr kumimoji="0" lang="en-US" sz="2800" b="0" i="1" u="none" strike="noStrike" kern="1200" cap="none" spc="0" normalizeH="0" baseline="0" noProof="0" dirty="0" err="1">
                <a:ln>
                  <a:noFill/>
                </a:ln>
                <a:solidFill>
                  <a:srgbClr val="7030A0"/>
                </a:solidFill>
                <a:effectLst/>
                <a:uLnTx/>
                <a:uFillTx/>
                <a:latin typeface="Times New Roman" panose="02020603050405020304" pitchFamily="18" charset="0"/>
                <a:ea typeface="+mn-ea"/>
                <a:cs typeface="Times New Roman" panose="02020603050405020304" pitchFamily="18" charset="0"/>
              </a:rPr>
              <a:t>giả</a:t>
            </a:r>
            <a:r>
              <a:rPr kumimoji="0" lang="en-US" sz="2800" b="0" i="1" u="none" strike="noStrike" kern="1200" cap="none" spc="0" normalizeH="0" baseline="0" noProof="0" dirty="0">
                <a:ln>
                  <a:noFill/>
                </a:ln>
                <a:solidFill>
                  <a:srgbClr val="7030A0"/>
                </a:solidFill>
                <a:effectLst/>
                <a:uLnTx/>
                <a:uFillTx/>
                <a:latin typeface="Times New Roman" panose="02020603050405020304" pitchFamily="18" charset="0"/>
                <a:ea typeface="+mn-ea"/>
                <a:cs typeface="Times New Roman" panose="02020603050405020304" pitchFamily="18" charset="0"/>
              </a:rPr>
              <a:t> </a:t>
            </a:r>
            <a:r>
              <a:rPr kumimoji="0" lang="en-US" sz="2800" b="0" i="1" u="none" strike="noStrike" kern="1200" cap="none" spc="0" normalizeH="0" baseline="0" noProof="0" dirty="0" err="1">
                <a:ln>
                  <a:noFill/>
                </a:ln>
                <a:solidFill>
                  <a:srgbClr val="7030A0"/>
                </a:solidFill>
                <a:effectLst/>
                <a:uLnTx/>
                <a:uFillTx/>
                <a:latin typeface="Times New Roman" panose="02020603050405020304" pitchFamily="18" charset="0"/>
                <a:ea typeface="+mn-ea"/>
                <a:cs typeface="Times New Roman" panose="02020603050405020304" pitchFamily="18" charset="0"/>
              </a:rPr>
              <a:t>bức</a:t>
            </a:r>
            <a:r>
              <a:rPr kumimoji="0" lang="en-US" sz="2800" b="0" i="1" u="none" strike="noStrike" kern="1200" cap="none" spc="0" normalizeH="0" baseline="0" noProof="0" dirty="0">
                <a:ln>
                  <a:noFill/>
                </a:ln>
                <a:solidFill>
                  <a:srgbClr val="7030A0"/>
                </a:solidFill>
                <a:effectLst/>
                <a:uLnTx/>
                <a:uFillTx/>
                <a:latin typeface="Times New Roman" panose="02020603050405020304" pitchFamily="18" charset="0"/>
                <a:ea typeface="+mn-ea"/>
                <a:cs typeface="Times New Roman" panose="02020603050405020304" pitchFamily="18" charset="0"/>
              </a:rPr>
              <a:t> </a:t>
            </a:r>
            <a:r>
              <a:rPr kumimoji="0" lang="en-US" sz="2800" b="0" i="1" u="none" strike="noStrike" kern="1200" cap="none" spc="0" normalizeH="0" baseline="0" noProof="0" dirty="0" err="1">
                <a:ln>
                  <a:noFill/>
                </a:ln>
                <a:solidFill>
                  <a:srgbClr val="7030A0"/>
                </a:solidFill>
                <a:effectLst/>
                <a:uLnTx/>
                <a:uFillTx/>
                <a:latin typeface="Times New Roman" panose="02020603050405020304" pitchFamily="18" charset="0"/>
                <a:ea typeface="+mn-ea"/>
                <a:cs typeface="Times New Roman" panose="02020603050405020304" pitchFamily="18" charset="0"/>
              </a:rPr>
              <a:t>thư</a:t>
            </a:r>
            <a:r>
              <a:rPr kumimoji="0" lang="en-US" sz="2800" b="0" i="1" u="none" strike="noStrike" kern="1200" cap="none" spc="0" normalizeH="0" baseline="0" noProof="0" dirty="0">
                <a:ln>
                  <a:noFill/>
                </a:ln>
                <a:solidFill>
                  <a:srgbClr val="7030A0"/>
                </a:solidFill>
                <a:effectLst/>
                <a:uLnTx/>
                <a:uFillTx/>
                <a:latin typeface="Times New Roman" panose="02020603050405020304" pitchFamily="18" charset="0"/>
                <a:ea typeface="+mn-ea"/>
                <a:cs typeface="Times New Roman" panose="02020603050405020304" pitchFamily="18" charset="0"/>
              </a:rPr>
              <a:t> </a:t>
            </a:r>
            <a:r>
              <a:rPr kumimoji="0" lang="en-US" sz="2800" b="0" i="1" u="none" strike="noStrike" kern="1200" cap="none" spc="0" normalizeH="0" baseline="0" noProof="0" dirty="0" err="1">
                <a:ln>
                  <a:noFill/>
                </a:ln>
                <a:solidFill>
                  <a:srgbClr val="7030A0"/>
                </a:solidFill>
                <a:effectLst/>
                <a:uLnTx/>
                <a:uFillTx/>
                <a:latin typeface="Times New Roman" panose="02020603050405020304" pitchFamily="18" charset="0"/>
                <a:ea typeface="+mn-ea"/>
                <a:cs typeface="Times New Roman" panose="02020603050405020304" pitchFamily="18" charset="0"/>
              </a:rPr>
              <a:t>bài</a:t>
            </a:r>
            <a:r>
              <a:rPr kumimoji="0" lang="en-US" sz="2800" b="0" i="1" u="none" strike="noStrike" kern="1200" cap="none" spc="0" normalizeH="0" baseline="0" noProof="0" dirty="0">
                <a:ln>
                  <a:noFill/>
                </a:ln>
                <a:solidFill>
                  <a:srgbClr val="7030A0"/>
                </a:solidFill>
                <a:effectLst/>
                <a:uLnTx/>
                <a:uFillTx/>
                <a:latin typeface="Times New Roman" panose="02020603050405020304" pitchFamily="18" charset="0"/>
                <a:ea typeface="+mn-ea"/>
                <a:cs typeface="Times New Roman" panose="02020603050405020304" pitchFamily="18" charset="0"/>
              </a:rPr>
              <a:t> </a:t>
            </a:r>
            <a:r>
              <a:rPr kumimoji="0" lang="en-US" sz="2800" b="0" i="1" u="none" strike="noStrike" kern="1200" cap="none" spc="0" normalizeH="0" baseline="0" noProof="0" dirty="0" err="1">
                <a:ln>
                  <a:noFill/>
                </a:ln>
                <a:solidFill>
                  <a:srgbClr val="7030A0"/>
                </a:solidFill>
                <a:effectLst/>
                <a:uLnTx/>
                <a:uFillTx/>
                <a:latin typeface="Times New Roman" panose="02020603050405020304" pitchFamily="18" charset="0"/>
                <a:ea typeface="+mn-ea"/>
                <a:cs typeface="Times New Roman" panose="02020603050405020304" pitchFamily="18" charset="0"/>
              </a:rPr>
              <a:t>học</a:t>
            </a:r>
            <a:r>
              <a:rPr kumimoji="0" lang="en-US" sz="2800" b="0" i="1" u="none" strike="noStrike" kern="1200" cap="none" spc="0" normalizeH="0" baseline="0" noProof="0" dirty="0">
                <a:ln>
                  <a:noFill/>
                </a:ln>
                <a:solidFill>
                  <a:srgbClr val="7030A0"/>
                </a:solidFill>
                <a:effectLst/>
                <a:uLnTx/>
                <a:uFillTx/>
                <a:latin typeface="Times New Roman" panose="02020603050405020304" pitchFamily="18" charset="0"/>
                <a:ea typeface="+mn-ea"/>
                <a:cs typeface="Times New Roman" panose="02020603050405020304" pitchFamily="18" charset="0"/>
              </a:rPr>
              <a:t> </a:t>
            </a:r>
            <a:r>
              <a:rPr kumimoji="0" lang="en-US" sz="2800" b="0" i="1" u="none" strike="noStrike" kern="1200" cap="none" spc="0" normalizeH="0" baseline="0" noProof="0" dirty="0" err="1">
                <a:ln>
                  <a:noFill/>
                </a:ln>
                <a:solidFill>
                  <a:srgbClr val="7030A0"/>
                </a:solidFill>
                <a:effectLst/>
                <a:uLnTx/>
                <a:uFillTx/>
                <a:latin typeface="Times New Roman" panose="02020603050405020304" pitchFamily="18" charset="0"/>
                <a:ea typeface="+mn-ea"/>
                <a:cs typeface="Times New Roman" panose="02020603050405020304" pitchFamily="18" charset="0"/>
              </a:rPr>
              <a:t>gì</a:t>
            </a:r>
            <a:r>
              <a:rPr kumimoji="0" lang="en-US" sz="2800" b="0" i="1" u="none" strike="noStrike" kern="1200" cap="none" spc="0" normalizeH="0" baseline="0" noProof="0" dirty="0">
                <a:ln>
                  <a:noFill/>
                </a:ln>
                <a:solidFill>
                  <a:srgbClr val="7030A0"/>
                </a:solidFill>
                <a:effectLst/>
                <a:uLnTx/>
                <a:uFillTx/>
                <a:latin typeface="Times New Roman" panose="02020603050405020304" pitchFamily="18" charset="0"/>
                <a:ea typeface="+mn-ea"/>
                <a:cs typeface="Times New Roman" panose="02020603050405020304" pitchFamily="18" charset="0"/>
              </a:rPr>
              <a:t>?</a:t>
            </a:r>
            <a:endParaRPr kumimoji="0" lang="en-US" sz="2800" b="0" i="0" u="none" strike="noStrike" kern="1200" cap="none" spc="0" normalizeH="0" baseline="0" noProof="0" dirty="0">
              <a:ln>
                <a:noFill/>
              </a:ln>
              <a:solidFill>
                <a:srgbClr val="7030A0"/>
              </a:solidFill>
              <a:effectLst/>
              <a:uLnTx/>
              <a:uFillTx/>
              <a:latin typeface="Times New Roman" panose="02020603050405020304" pitchFamily="18" charset="0"/>
              <a:ea typeface="+mn-ea"/>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xit" presetSubtype="0" fill="hold" grpId="1" nodeType="clickEffect">
                                  <p:stCondLst>
                                    <p:cond delay="0"/>
                                  </p:stCondLst>
                                  <p:childTnLst>
                                    <p:animEffect transition="out" filter="wipe(down)">
                                      <p:cBhvr>
                                        <p:cTn id="11" dur="180" accel="50000">
                                          <p:stCondLst>
                                            <p:cond delay="1820"/>
                                          </p:stCondLst>
                                        </p:cTn>
                                        <p:tgtEl>
                                          <p:spTgt spid="5"/>
                                        </p:tgtEl>
                                      </p:cBhvr>
                                    </p:animEffect>
                                    <p:anim calcmode="lin" valueType="num">
                                      <p:cBhvr>
                                        <p:cTn id="12" dur="1822" tmFilter="0,0; 0.14,0.31; 0.43,0.73; 0.71,0.91; 1.0,1.0">
                                          <p:stCondLst>
                                            <p:cond delay="0"/>
                                          </p:stCondLst>
                                        </p:cTn>
                                        <p:tgtEl>
                                          <p:spTgt spid="5"/>
                                        </p:tgtEl>
                                        <p:attrNameLst>
                                          <p:attrName>ppt_x</p:attrName>
                                        </p:attrNameLst>
                                      </p:cBhvr>
                                      <p:tavLst>
                                        <p:tav tm="0">
                                          <p:val>
                                            <p:strVal val="ppt_x"/>
                                          </p:val>
                                        </p:tav>
                                        <p:tav tm="100000">
                                          <p:val>
                                            <p:strVal val="#ppt_x+0.25"/>
                                          </p:val>
                                        </p:tav>
                                      </p:tavLst>
                                    </p:anim>
                                    <p:anim calcmode="lin" valueType="num">
                                      <p:cBhvr>
                                        <p:cTn id="13" dur="178">
                                          <p:stCondLst>
                                            <p:cond delay="1822"/>
                                          </p:stCondLst>
                                        </p:cTn>
                                        <p:tgtEl>
                                          <p:spTgt spid="5"/>
                                        </p:tgtEl>
                                        <p:attrNameLst>
                                          <p:attrName>ppt_x</p:attrName>
                                        </p:attrNameLst>
                                      </p:cBhvr>
                                      <p:tavLst>
                                        <p:tav tm="0">
                                          <p:val>
                                            <p:strVal val="ppt_x"/>
                                          </p:val>
                                        </p:tav>
                                        <p:tav tm="100000">
                                          <p:val>
                                            <p:strVal val="ppt_x"/>
                                          </p:val>
                                        </p:tav>
                                      </p:tavLst>
                                    </p:anim>
                                    <p:anim calcmode="lin" valueType="num">
                                      <p:cBhvr>
                                        <p:cTn id="14" dur="664" tmFilter="0.0,0.0;0.25,0.07;0.50,0.2;0.75,0.467;1.0,1.0">
                                          <p:stCondLst>
                                            <p:cond delay="0"/>
                                          </p:stCondLst>
                                        </p:cTn>
                                        <p:tgtEl>
                                          <p:spTgt spid="5"/>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5" dur="664" tmFilter="0, 0; 0.125,0.2665; 0.25,0.4; 0.375,0.465; 0.5,0.5;  0.625,0.535; 0.75,0.6; 0.875,0.7335; 1,1">
                                          <p:stCondLst>
                                            <p:cond delay="664"/>
                                          </p:stCondLst>
                                        </p:cTn>
                                        <p:tgtEl>
                                          <p:spTgt spid="5"/>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6" dur="332" tmFilter="0, 0; 0.125,0.2665; 0.25,0.4; 0.375,0.465; 0.5,0.5;  0.625,0.535; 0.75,0.6; 0.875,0.7335; 1,1">
                                          <p:stCondLst>
                                            <p:cond delay="1324"/>
                                          </p:stCondLst>
                                        </p:cTn>
                                        <p:tgtEl>
                                          <p:spTgt spid="5"/>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7" dur="164" tmFilter="0, 0; 0.125,0.2665; 0.25,0.4; 0.375,0.465; 0.5,0.5;  0.625,0.535; 0.75,0.6; 0.875,0.7335; 1,1">
                                          <p:stCondLst>
                                            <p:cond delay="1656"/>
                                          </p:stCondLst>
                                        </p:cTn>
                                        <p:tgtEl>
                                          <p:spTgt spid="5"/>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8" dur="180" accel="50000">
                                          <p:stCondLst>
                                            <p:cond delay="1820"/>
                                          </p:stCondLst>
                                        </p:cTn>
                                        <p:tgtEl>
                                          <p:spTgt spid="5"/>
                                        </p:tgtEl>
                                        <p:attrNameLst>
                                          <p:attrName>ppt_y</p:attrName>
                                        </p:attrNameLst>
                                      </p:cBhvr>
                                      <p:tavLst>
                                        <p:tav tm="0">
                                          <p:val>
                                            <p:strVal val="ppt_y"/>
                                          </p:val>
                                        </p:tav>
                                        <p:tav tm="100000">
                                          <p:val>
                                            <p:strVal val="ppt_y+ppt_h"/>
                                          </p:val>
                                        </p:tav>
                                      </p:tavLst>
                                    </p:anim>
                                    <p:animScale>
                                      <p:cBhvr>
                                        <p:cTn id="19" dur="26">
                                          <p:stCondLst>
                                            <p:cond delay="620"/>
                                          </p:stCondLst>
                                        </p:cTn>
                                        <p:tgtEl>
                                          <p:spTgt spid="5"/>
                                        </p:tgtEl>
                                      </p:cBhvr>
                                      <p:to x="100000" y="60000"/>
                                    </p:animScale>
                                    <p:animScale>
                                      <p:cBhvr>
                                        <p:cTn id="20" dur="166" decel="50000">
                                          <p:stCondLst>
                                            <p:cond delay="646"/>
                                          </p:stCondLst>
                                        </p:cTn>
                                        <p:tgtEl>
                                          <p:spTgt spid="5"/>
                                        </p:tgtEl>
                                      </p:cBhvr>
                                      <p:to x="100000" y="100000"/>
                                    </p:animScale>
                                    <p:animScale>
                                      <p:cBhvr>
                                        <p:cTn id="21" dur="26">
                                          <p:stCondLst>
                                            <p:cond delay="1312"/>
                                          </p:stCondLst>
                                        </p:cTn>
                                        <p:tgtEl>
                                          <p:spTgt spid="5"/>
                                        </p:tgtEl>
                                      </p:cBhvr>
                                      <p:to x="100000" y="80000"/>
                                    </p:animScale>
                                    <p:animScale>
                                      <p:cBhvr>
                                        <p:cTn id="22" dur="166" decel="50000">
                                          <p:stCondLst>
                                            <p:cond delay="1338"/>
                                          </p:stCondLst>
                                        </p:cTn>
                                        <p:tgtEl>
                                          <p:spTgt spid="5"/>
                                        </p:tgtEl>
                                      </p:cBhvr>
                                      <p:to x="100000" y="100000"/>
                                    </p:animScale>
                                    <p:animScale>
                                      <p:cBhvr>
                                        <p:cTn id="23" dur="26">
                                          <p:stCondLst>
                                            <p:cond delay="1642"/>
                                          </p:stCondLst>
                                        </p:cTn>
                                        <p:tgtEl>
                                          <p:spTgt spid="5"/>
                                        </p:tgtEl>
                                      </p:cBhvr>
                                      <p:to x="100000" y="90000"/>
                                    </p:animScale>
                                    <p:animScale>
                                      <p:cBhvr>
                                        <p:cTn id="24" dur="166" decel="50000">
                                          <p:stCondLst>
                                            <p:cond delay="1668"/>
                                          </p:stCondLst>
                                        </p:cTn>
                                        <p:tgtEl>
                                          <p:spTgt spid="5"/>
                                        </p:tgtEl>
                                      </p:cBhvr>
                                      <p:to x="100000" y="100000"/>
                                    </p:animScale>
                                    <p:animScale>
                                      <p:cBhvr>
                                        <p:cTn id="25" dur="26">
                                          <p:stCondLst>
                                            <p:cond delay="1808"/>
                                          </p:stCondLst>
                                        </p:cTn>
                                        <p:tgtEl>
                                          <p:spTgt spid="5"/>
                                        </p:tgtEl>
                                      </p:cBhvr>
                                      <p:to x="100000" y="95000"/>
                                    </p:animScale>
                                    <p:animScale>
                                      <p:cBhvr>
                                        <p:cTn id="26" dur="166" decel="50000">
                                          <p:stCondLst>
                                            <p:cond delay="1834"/>
                                          </p:stCondLst>
                                        </p:cTn>
                                        <p:tgtEl>
                                          <p:spTgt spid="5"/>
                                        </p:tgtEl>
                                      </p:cBhvr>
                                      <p:to x="100000" y="100000"/>
                                    </p:animScale>
                                    <p:set>
                                      <p:cBhvr>
                                        <p:cTn id="27" dur="1" fill="hold">
                                          <p:stCondLst>
                                            <p:cond delay="1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07504" y="116632"/>
          <a:ext cx="8784977" cy="4785360"/>
        </p:xfrm>
        <a:graphic>
          <a:graphicData uri="http://schemas.openxmlformats.org/drawingml/2006/table">
            <a:tbl>
              <a:tblPr firstRow="1" bandRow="1">
                <a:tableStyleId>{5C22544A-7EE6-4342-B048-85BDC9FD1C3A}</a:tableStyleId>
              </a:tblPr>
              <a:tblGrid>
                <a:gridCol w="3168352"/>
                <a:gridCol w="5616625"/>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sz="2800" b="1" kern="1200" dirty="0">
                          <a:solidFill>
                            <a:srgbClr val="00B050"/>
                          </a:solidFill>
                          <a:effectLst/>
                          <a:latin typeface="Times New Roman" panose="02020603050405020304" pitchFamily="18" charset="0"/>
                          <a:ea typeface="+mn-ea"/>
                          <a:cs typeface="Times New Roman" panose="02020603050405020304" pitchFamily="18" charset="0"/>
                        </a:rPr>
                        <a:t>2. </a:t>
                      </a:r>
                      <a:r>
                        <a:rPr lang="en-US" sz="2800" b="1" kern="1200" dirty="0" err="1">
                          <a:solidFill>
                            <a:srgbClr val="00B050"/>
                          </a:solidFill>
                          <a:effectLst/>
                          <a:latin typeface="Times New Roman" panose="02020603050405020304" pitchFamily="18" charset="0"/>
                          <a:ea typeface="+mn-ea"/>
                          <a:cs typeface="Times New Roman" panose="02020603050405020304" pitchFamily="18" charset="0"/>
                        </a:rPr>
                        <a:t>Bài</a:t>
                      </a:r>
                      <a:r>
                        <a:rPr lang="en-US" sz="2800" b="1" kern="1200" dirty="0">
                          <a:solidFill>
                            <a:srgbClr val="00B050"/>
                          </a:solidFill>
                          <a:effectLst/>
                          <a:latin typeface="Times New Roman" panose="02020603050405020304" pitchFamily="18" charset="0"/>
                          <a:ea typeface="+mn-ea"/>
                          <a:cs typeface="Times New Roman" panose="02020603050405020304" pitchFamily="18" charset="0"/>
                        </a:rPr>
                        <a:t> </a:t>
                      </a:r>
                      <a:r>
                        <a:rPr lang="en-US" sz="2800" b="1" kern="1200" dirty="0" err="1">
                          <a:solidFill>
                            <a:srgbClr val="00B050"/>
                          </a:solidFill>
                          <a:effectLst/>
                          <a:latin typeface="Times New Roman" panose="02020603050405020304" pitchFamily="18" charset="0"/>
                          <a:ea typeface="+mn-ea"/>
                          <a:cs typeface="Times New Roman" panose="02020603050405020304" pitchFamily="18" charset="0"/>
                        </a:rPr>
                        <a:t>học</a:t>
                      </a:r>
                      <a:r>
                        <a:rPr lang="en-US" sz="2800" b="1" kern="1200" dirty="0">
                          <a:solidFill>
                            <a:srgbClr val="00B050"/>
                          </a:solidFill>
                          <a:effectLst/>
                          <a:latin typeface="Times New Roman" panose="02020603050405020304" pitchFamily="18" charset="0"/>
                          <a:ea typeface="+mn-ea"/>
                          <a:cs typeface="Times New Roman" panose="02020603050405020304" pitchFamily="18" charset="0"/>
                        </a:rPr>
                        <a:t> </a:t>
                      </a:r>
                      <a:r>
                        <a:rPr lang="en-US" sz="2800" b="1" kern="1200" dirty="0" err="1">
                          <a:solidFill>
                            <a:srgbClr val="00B050"/>
                          </a:solidFill>
                          <a:effectLst/>
                          <a:latin typeface="Times New Roman" panose="02020603050405020304" pitchFamily="18" charset="0"/>
                          <a:ea typeface="+mn-ea"/>
                          <a:cs typeface="Times New Roman" panose="02020603050405020304" pitchFamily="18" charset="0"/>
                        </a:rPr>
                        <a:t>gợi</a:t>
                      </a:r>
                      <a:r>
                        <a:rPr lang="en-US" sz="2800" b="1" kern="1200" dirty="0">
                          <a:solidFill>
                            <a:srgbClr val="00B050"/>
                          </a:solidFill>
                          <a:effectLst/>
                          <a:latin typeface="Times New Roman" panose="02020603050405020304" pitchFamily="18" charset="0"/>
                          <a:ea typeface="+mn-ea"/>
                          <a:cs typeface="Times New Roman" panose="02020603050405020304" pitchFamily="18" charset="0"/>
                        </a:rPr>
                        <a:t> </a:t>
                      </a:r>
                      <a:r>
                        <a:rPr lang="en-US" sz="2800" b="1" kern="1200" dirty="0" err="1">
                          <a:solidFill>
                            <a:srgbClr val="00B050"/>
                          </a:solidFill>
                          <a:effectLst/>
                          <a:latin typeface="Times New Roman" panose="02020603050405020304" pitchFamily="18" charset="0"/>
                          <a:ea typeface="+mn-ea"/>
                          <a:cs typeface="Times New Roman" panose="02020603050405020304" pitchFamily="18" charset="0"/>
                        </a:rPr>
                        <a:t>ra</a:t>
                      </a:r>
                      <a:r>
                        <a:rPr lang="en-US" sz="2800" b="1" kern="1200" dirty="0">
                          <a:solidFill>
                            <a:srgbClr val="00B050"/>
                          </a:solidFill>
                          <a:effectLst/>
                          <a:latin typeface="Times New Roman" panose="02020603050405020304" pitchFamily="18" charset="0"/>
                          <a:ea typeface="+mn-ea"/>
                          <a:cs typeface="Times New Roman" panose="02020603050405020304" pitchFamily="18" charset="0"/>
                        </a:rPr>
                        <a:t> </a:t>
                      </a:r>
                      <a:r>
                        <a:rPr lang="en-US" sz="2800" b="1" kern="1200" dirty="0" err="1">
                          <a:solidFill>
                            <a:srgbClr val="00B050"/>
                          </a:solidFill>
                          <a:effectLst/>
                          <a:latin typeface="Times New Roman" panose="02020603050405020304" pitchFamily="18" charset="0"/>
                          <a:ea typeface="+mn-ea"/>
                          <a:cs typeface="Times New Roman" panose="02020603050405020304" pitchFamily="18" charset="0"/>
                        </a:rPr>
                        <a:t>từ</a:t>
                      </a:r>
                      <a:r>
                        <a:rPr lang="en-US" sz="2800" b="1" kern="1200" dirty="0">
                          <a:solidFill>
                            <a:srgbClr val="00B050"/>
                          </a:solidFill>
                          <a:effectLst/>
                          <a:latin typeface="Times New Roman" panose="02020603050405020304" pitchFamily="18" charset="0"/>
                          <a:ea typeface="+mn-ea"/>
                          <a:cs typeface="Times New Roman" panose="02020603050405020304" pitchFamily="18" charset="0"/>
                        </a:rPr>
                        <a:t> </a:t>
                      </a:r>
                      <a:r>
                        <a:rPr lang="en-US" sz="2800" b="1" kern="1200" dirty="0" err="1">
                          <a:solidFill>
                            <a:srgbClr val="00B050"/>
                          </a:solidFill>
                          <a:effectLst/>
                          <a:latin typeface="Times New Roman" panose="02020603050405020304" pitchFamily="18" charset="0"/>
                          <a:ea typeface="+mn-ea"/>
                          <a:cs typeface="Times New Roman" panose="02020603050405020304" pitchFamily="18" charset="0"/>
                        </a:rPr>
                        <a:t>nhân</a:t>
                      </a:r>
                      <a:r>
                        <a:rPr lang="en-US" sz="2800" b="1" kern="1200" dirty="0">
                          <a:solidFill>
                            <a:srgbClr val="00B050"/>
                          </a:solidFill>
                          <a:effectLst/>
                          <a:latin typeface="Times New Roman" panose="02020603050405020304" pitchFamily="18" charset="0"/>
                          <a:ea typeface="+mn-ea"/>
                          <a:cs typeface="Times New Roman" panose="02020603050405020304" pitchFamily="18" charset="0"/>
                        </a:rPr>
                        <a:t> </a:t>
                      </a:r>
                      <a:r>
                        <a:rPr lang="en-US" sz="2800" b="1" kern="1200" dirty="0" err="1">
                          <a:solidFill>
                            <a:srgbClr val="00B050"/>
                          </a:solidFill>
                          <a:effectLst/>
                          <a:latin typeface="Times New Roman" panose="02020603050405020304" pitchFamily="18" charset="0"/>
                          <a:ea typeface="+mn-ea"/>
                          <a:cs typeface="Times New Roman" panose="02020603050405020304" pitchFamily="18" charset="0"/>
                        </a:rPr>
                        <a:t>vật</a:t>
                      </a:r>
                      <a:r>
                        <a:rPr lang="en-US" sz="2800" b="1" kern="1200" dirty="0">
                          <a:solidFill>
                            <a:srgbClr val="00B050"/>
                          </a:solidFill>
                          <a:effectLst/>
                          <a:latin typeface="Times New Roman" panose="02020603050405020304" pitchFamily="18" charset="0"/>
                          <a:ea typeface="+mn-ea"/>
                          <a:cs typeface="Times New Roman" panose="02020603050405020304" pitchFamily="18" charset="0"/>
                        </a:rPr>
                        <a:t> </a:t>
                      </a:r>
                      <a:r>
                        <a:rPr lang="en-US" sz="2800" b="1" kern="1200" dirty="0" err="1">
                          <a:solidFill>
                            <a:srgbClr val="00B050"/>
                          </a:solidFill>
                          <a:effectLst/>
                          <a:latin typeface="Times New Roman" panose="02020603050405020304" pitchFamily="18" charset="0"/>
                          <a:ea typeface="+mn-ea"/>
                          <a:cs typeface="Times New Roman" panose="02020603050405020304" pitchFamily="18" charset="0"/>
                        </a:rPr>
                        <a:t>chú</a:t>
                      </a:r>
                      <a:r>
                        <a:rPr lang="en-US" sz="2800" b="1" kern="1200" dirty="0">
                          <a:solidFill>
                            <a:srgbClr val="00B050"/>
                          </a:solidFill>
                          <a:effectLst/>
                          <a:latin typeface="Times New Roman" panose="02020603050405020304" pitchFamily="18" charset="0"/>
                          <a:ea typeface="+mn-ea"/>
                          <a:cs typeface="Times New Roman" panose="02020603050405020304" pitchFamily="18" charset="0"/>
                        </a:rPr>
                        <a:t> </a:t>
                      </a:r>
                      <a:r>
                        <a:rPr lang="en-US" sz="2800" b="1" kern="1200" dirty="0" err="1">
                          <a:solidFill>
                            <a:srgbClr val="00B050"/>
                          </a:solidFill>
                          <a:effectLst/>
                          <a:latin typeface="Times New Roman" panose="02020603050405020304" pitchFamily="18" charset="0"/>
                          <a:ea typeface="+mn-ea"/>
                          <a:cs typeface="Times New Roman" panose="02020603050405020304" pitchFamily="18" charset="0"/>
                        </a:rPr>
                        <a:t>lính</a:t>
                      </a:r>
                      <a:r>
                        <a:rPr lang="en-US" sz="2800" b="1" kern="1200" dirty="0">
                          <a:solidFill>
                            <a:srgbClr val="00B050"/>
                          </a:solidFill>
                          <a:effectLst/>
                          <a:latin typeface="Times New Roman" panose="02020603050405020304" pitchFamily="18" charset="0"/>
                          <a:ea typeface="+mn-ea"/>
                          <a:cs typeface="Times New Roman" panose="02020603050405020304" pitchFamily="18" charset="0"/>
                        </a:rPr>
                        <a:t> </a:t>
                      </a:r>
                      <a:r>
                        <a:rPr lang="en-US" sz="2800" b="1" kern="1200" dirty="0" err="1">
                          <a:solidFill>
                            <a:srgbClr val="00B050"/>
                          </a:solidFill>
                          <a:effectLst/>
                          <a:latin typeface="Times New Roman" panose="02020603050405020304" pitchFamily="18" charset="0"/>
                          <a:ea typeface="+mn-ea"/>
                          <a:cs typeface="Times New Roman" panose="02020603050405020304" pitchFamily="18" charset="0"/>
                        </a:rPr>
                        <a:t>chì</a:t>
                      </a:r>
                      <a:endParaRPr lang="en-US" sz="2800" kern="1200" dirty="0">
                        <a:solidFill>
                          <a:srgbClr val="00B050"/>
                        </a:solidFill>
                        <a:effectLst/>
                        <a:latin typeface="Times New Roman" panose="02020603050405020304" pitchFamily="18" charset="0"/>
                        <a:ea typeface="+mn-ea"/>
                        <a:cs typeface="Times New Roman" panose="02020603050405020304" pitchFamily="18" charset="0"/>
                      </a:endParaRPr>
                    </a:p>
                    <a:p>
                      <a:endParaRPr lang="en-US" sz="2800" dirty="0">
                        <a:solidFill>
                          <a:srgbClr val="00B05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n-US" sz="280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8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Bài</a:t>
                      </a:r>
                      <a:r>
                        <a:rPr lang="en-US" sz="28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8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học</a:t>
                      </a:r>
                      <a:r>
                        <a:rPr lang="en-US" sz="28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8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về</a:t>
                      </a:r>
                      <a:r>
                        <a:rPr lang="en-US" sz="28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8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cái</a:t>
                      </a:r>
                      <a:r>
                        <a:rPr lang="en-US" sz="28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8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nhìn</a:t>
                      </a:r>
                      <a:r>
                        <a:rPr lang="en-US" sz="28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8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thực</a:t>
                      </a:r>
                      <a:r>
                        <a:rPr lang="en-US" sz="28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8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tế</a:t>
                      </a:r>
                      <a:r>
                        <a:rPr lang="en-US" sz="28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8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về</a:t>
                      </a:r>
                      <a:r>
                        <a:rPr lang="en-US" sz="28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8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hiện</a:t>
                      </a:r>
                      <a:r>
                        <a:rPr lang="en-US" sz="28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8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thực</a:t>
                      </a:r>
                      <a:r>
                        <a:rPr lang="en-US" sz="28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8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trong</a:t>
                      </a:r>
                      <a:r>
                        <a:rPr lang="en-US" sz="28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8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cuộc</a:t>
                      </a:r>
                      <a:r>
                        <a:rPr lang="en-US" sz="28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8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sống</a:t>
                      </a:r>
                      <a:r>
                        <a:rPr lang="en-US" sz="28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8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đầy</a:t>
                      </a:r>
                      <a:r>
                        <a:rPr lang="en-US" sz="28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8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rẫy</a:t>
                      </a:r>
                      <a:r>
                        <a:rPr lang="en-US" sz="28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8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khó</a:t>
                      </a:r>
                      <a:r>
                        <a:rPr lang="en-US" sz="28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8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khăn</a:t>
                      </a:r>
                      <a:r>
                        <a:rPr lang="en-US" sz="28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8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mà</a:t>
                      </a:r>
                      <a:r>
                        <a:rPr lang="en-US" sz="28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8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không</a:t>
                      </a:r>
                      <a:r>
                        <a:rPr lang="en-US" sz="28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8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phải</a:t>
                      </a:r>
                      <a:r>
                        <a:rPr lang="en-US" sz="28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8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lúc</a:t>
                      </a:r>
                      <a:r>
                        <a:rPr lang="en-US" sz="28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8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nào</a:t>
                      </a:r>
                      <a:r>
                        <a:rPr lang="en-US" sz="28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8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cũng</a:t>
                      </a:r>
                      <a:r>
                        <a:rPr lang="en-US" sz="28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8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có</a:t>
                      </a:r>
                      <a:r>
                        <a:rPr lang="en-US" sz="28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8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cái</a:t>
                      </a:r>
                      <a:r>
                        <a:rPr lang="en-US" sz="28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8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kết</a:t>
                      </a:r>
                      <a:r>
                        <a:rPr lang="en-US" sz="28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8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như</a:t>
                      </a:r>
                      <a:r>
                        <a:rPr lang="en-US" sz="28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ta </a:t>
                      </a:r>
                      <a:r>
                        <a:rPr lang="en-US" sz="28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mong</a:t>
                      </a:r>
                      <a:r>
                        <a:rPr lang="en-US" sz="28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8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muốn</a:t>
                      </a:r>
                      <a:r>
                        <a:rPr lang="en-US" sz="28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p>
                    <a:p>
                      <a:pPr algn="just"/>
                      <a:r>
                        <a:rPr lang="en-US" sz="28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8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Đứng</a:t>
                      </a:r>
                      <a:r>
                        <a:rPr lang="en-US" sz="28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8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trước</a:t>
                      </a:r>
                      <a:r>
                        <a:rPr lang="en-US" sz="28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8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những</a:t>
                      </a:r>
                      <a:r>
                        <a:rPr lang="en-US" sz="28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8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thử</a:t>
                      </a:r>
                      <a:r>
                        <a:rPr lang="en-US" sz="28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8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thách</a:t>
                      </a:r>
                      <a:r>
                        <a:rPr lang="en-US" sz="28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8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của</a:t>
                      </a:r>
                      <a:r>
                        <a:rPr lang="en-US" sz="28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8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cuộc</a:t>
                      </a:r>
                      <a:r>
                        <a:rPr lang="en-US" sz="28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8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sống</a:t>
                      </a:r>
                      <a:r>
                        <a:rPr lang="en-US" sz="28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8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hãy</a:t>
                      </a:r>
                      <a:r>
                        <a:rPr lang="en-US" sz="28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8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chấp</a:t>
                      </a:r>
                      <a:r>
                        <a:rPr lang="en-US" sz="28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8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nhận</a:t>
                      </a:r>
                      <a:r>
                        <a:rPr lang="en-US" sz="28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8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và</a:t>
                      </a:r>
                      <a:r>
                        <a:rPr lang="en-US" sz="28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8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dũng</a:t>
                      </a:r>
                      <a:r>
                        <a:rPr lang="en-US" sz="28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8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cảm</a:t>
                      </a:r>
                      <a:r>
                        <a:rPr lang="en-US" sz="28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can </a:t>
                      </a:r>
                      <a:r>
                        <a:rPr lang="en-US" sz="28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đảm</a:t>
                      </a:r>
                      <a:r>
                        <a:rPr lang="en-US" sz="28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8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đối</a:t>
                      </a:r>
                      <a:r>
                        <a:rPr lang="en-US" sz="28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8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mặt</a:t>
                      </a:r>
                      <a:r>
                        <a:rPr lang="en-US" sz="28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8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với</a:t>
                      </a:r>
                      <a:r>
                        <a:rPr lang="en-US" sz="28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8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nó</a:t>
                      </a:r>
                      <a:r>
                        <a:rPr lang="en-US" sz="28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8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bởi</a:t>
                      </a:r>
                      <a:r>
                        <a:rPr lang="en-US" sz="28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8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khi</a:t>
                      </a:r>
                      <a:r>
                        <a:rPr lang="en-US" sz="28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8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đó</a:t>
                      </a:r>
                      <a:r>
                        <a:rPr lang="en-US" sz="28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8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bạn</a:t>
                      </a:r>
                      <a:r>
                        <a:rPr lang="en-US" sz="28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8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sẽ</a:t>
                      </a:r>
                      <a:r>
                        <a:rPr lang="en-US" sz="28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8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có</a:t>
                      </a:r>
                      <a:r>
                        <a:rPr lang="en-US" sz="28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8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những</a:t>
                      </a:r>
                      <a:r>
                        <a:rPr lang="en-US" sz="28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8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thành</a:t>
                      </a:r>
                      <a:r>
                        <a:rPr lang="en-US" sz="28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8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quả</a:t>
                      </a:r>
                      <a:r>
                        <a:rPr lang="en-US" sz="28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8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của</a:t>
                      </a:r>
                      <a:r>
                        <a:rPr lang="en-US" sz="28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8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thành</a:t>
                      </a:r>
                      <a:r>
                        <a:rPr lang="en-US" sz="28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8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công</a:t>
                      </a:r>
                      <a:r>
                        <a:rPr lang="en-US" sz="28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8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vượt</a:t>
                      </a:r>
                      <a:r>
                        <a:rPr lang="en-US" sz="28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8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ra</a:t>
                      </a:r>
                      <a:r>
                        <a:rPr lang="en-US" sz="28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8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khỏi</a:t>
                      </a:r>
                      <a:r>
                        <a:rPr lang="en-US" sz="28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8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mảnh</a:t>
                      </a:r>
                      <a:r>
                        <a:rPr lang="en-US" sz="28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8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đất</a:t>
                      </a:r>
                      <a:r>
                        <a:rPr lang="en-US" sz="28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8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chật</a:t>
                      </a:r>
                      <a:r>
                        <a:rPr lang="en-US" sz="28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8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hẹp</a:t>
                      </a:r>
                      <a:r>
                        <a:rPr lang="en-US" sz="28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8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vốn</a:t>
                      </a:r>
                      <a:r>
                        <a:rPr lang="en-US" sz="28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8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thuộc</a:t>
                      </a:r>
                      <a:r>
                        <a:rPr lang="en-US" sz="28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8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về</a:t>
                      </a:r>
                      <a:r>
                        <a:rPr lang="en-US" sz="28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8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mình</a:t>
                      </a:r>
                      <a:r>
                        <a:rPr lang="en-US" sz="28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a:t>
                      </a:r>
                    </a:p>
                    <a:p>
                      <a:endParaRPr lang="en-US" sz="2800" dirty="0">
                        <a:solidFill>
                          <a:srgbClr val="00B05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TotalTime>
  <Words>806</Words>
  <Application>Microsoft Office PowerPoint</Application>
  <PresentationFormat>On-screen Show (4:3)</PresentationFormat>
  <Paragraphs>68</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Bài tập:  Nêu tóm tắt những điều mà tác giả bày tỏ sự khâm phục với chú lính chì.</vt:lpstr>
      <vt:lpstr>Tóm tắt   Tác giả của bức thư khâm phục sự dũng cảm của chú lính chì vì: dù chú chỉ có một chân nhưng không hề lùi bước trước bất kì mối đe dọa nào. Trái tim của chú đã chiến thắng nỗi sợ tên phù thủy trong hộp lò xo, vượt qua mọi hiểm nguy chú phải đối mặt trong lòng cống tối om. Thử thách lớn nhất là chú phải vượt qua lũ chuột và con cá đã nuốt chửng chú. May thay, chị bếp nhà cậu chú đã phát hiện ra chú khi đem cá ra làm bữa. Cuối cùng, tất cả mọi người đều bị thiêu trụi nhưng chú lính vẫn luôn giữ mãi trong tim phút giây hạnh phúc của tình yêu lãng mạn. </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21AK22.COM</cp:lastModifiedBy>
  <cp:revision>23</cp:revision>
  <dcterms:created xsi:type="dcterms:W3CDTF">2022-06-24T08:07:00Z</dcterms:created>
  <dcterms:modified xsi:type="dcterms:W3CDTF">2024-11-02T01:22:31Z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F885CCBE892B45FD9CE04E215F7F1985</vt:lpwstr>
  </property>
  <property fmtid="{D5CDD505-2E9C-101B-9397-08002B2CF9AE}" pid="3" name="KSOProductBuildVer">
    <vt:lpwstr>1033-11.2.0.11380</vt:lpwstr>
  </property>
</Properties>
</file>