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96" r:id="rId4"/>
    <p:sldId id="298" r:id="rId5"/>
    <p:sldId id="297" r:id="rId6"/>
    <p:sldId id="302" r:id="rId7"/>
    <p:sldId id="299" r:id="rId8"/>
    <p:sldId id="301" r:id="rId9"/>
    <p:sldId id="312" r:id="rId10"/>
    <p:sldId id="313" r:id="rId11"/>
    <p:sldId id="314" r:id="rId12"/>
    <p:sldId id="315" r:id="rId13"/>
    <p:sldId id="316" r:id="rId14"/>
    <p:sldId id="318" r:id="rId15"/>
    <p:sldId id="265" r:id="rId16"/>
    <p:sldId id="287" r:id="rId17"/>
    <p:sldId id="309" r:id="rId18"/>
    <p:sldId id="257" r:id="rId19"/>
    <p:sldId id="310" r:id="rId20"/>
    <p:sldId id="290" r:id="rId21"/>
    <p:sldId id="288" r:id="rId22"/>
    <p:sldId id="311" r:id="rId23"/>
    <p:sldId id="289" r:id="rId24"/>
    <p:sldId id="277" r:id="rId25"/>
    <p:sldId id="292" r:id="rId26"/>
    <p:sldId id="291" r:id="rId27"/>
    <p:sldId id="263" r:id="rId28"/>
    <p:sldId id="266" r:id="rId29"/>
    <p:sldId id="303" r:id="rId30"/>
    <p:sldId id="304" r:id="rId31"/>
    <p:sldId id="305" r:id="rId32"/>
    <p:sldId id="306" r:id="rId33"/>
    <p:sldId id="307" r:id="rId34"/>
    <p:sldId id="308" r:id="rId35"/>
    <p:sldId id="319" r:id="rId36"/>
  </p:sldIdLst>
  <p:sldSz cx="18288000" cy="10287000"/>
  <p:notesSz cx="6858000" cy="9144000"/>
  <p:embeddedFontLst>
    <p:embeddedFont>
      <p:font typeface=".VnTime" pitchFamily="34" charset="0"/>
      <p:regular r:id="rId37"/>
      <p:bold r:id="rId38"/>
      <p:italic r:id="rId39"/>
      <p:boldItalic r:id="rId40"/>
    </p:embeddedFont>
    <p:embeddedFont>
      <p:font typeface="Calibri" pitchFamily="34" charset="0"/>
      <p:regular r:id="rId41"/>
      <p:bold r:id="rId42"/>
      <p:italic r:id="rId43"/>
      <p:boldItalic r:id="rId44"/>
    </p:embeddedFont>
    <p:embeddedFont>
      <p:font typeface="SimSun" pitchFamily="2" charset="-122"/>
      <p:regular r:id="rId45"/>
    </p:embeddedFont>
    <p:embeddedFont>
      <p:font typeface="微软雅黑" pitchFamily="34" charset="-122"/>
      <p:regular r:id="rId46"/>
      <p:bold r:id="rId47"/>
    </p:embeddedFont>
    <p:embeddedFont>
      <p:font typeface="#9Slide04 HLT Aquus" charset="0"/>
      <p:regular r:id="rId48"/>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0066"/>
    <a:srgbClr val="FF0066"/>
    <a:srgbClr val="008000"/>
    <a:srgbClr val="003300"/>
    <a:srgbClr val="333399"/>
    <a:srgbClr val="009900"/>
    <a:srgbClr val="0000FF"/>
    <a:srgbClr val="FE2A3D"/>
    <a:srgbClr val="F0FA17"/>
    <a:srgbClr val="00C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54" autoAdjust="0"/>
  </p:normalViewPr>
  <p:slideViewPr>
    <p:cSldViewPr>
      <p:cViewPr varScale="1">
        <p:scale>
          <a:sx n="43" d="100"/>
          <a:sy n="43" d="100"/>
        </p:scale>
        <p:origin x="-31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EEA6E3B-9A24-4691-9DC4-2DE1B2038C3E}" type="datetimeFigureOut">
              <a:rPr lang="en-US"/>
              <a:pPr>
                <a:defRPr/>
              </a:pPr>
              <a:t>9/24/2022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F78E384-5571-4F00-AA10-33CC1E3CC2FF}" type="slidenum">
              <a:rPr lang="en-US" altLang="en-US"/>
              <a:pPr/>
              <a:t>‹#›</a:t>
            </a:fld>
            <a:endParaRPr lang="en-US" altLang="en-US"/>
          </a:p>
        </p:txBody>
      </p:sp>
    </p:spTree>
    <p:extLst>
      <p:ext uri="{BB962C8B-B14F-4D97-AF65-F5344CB8AC3E}">
        <p14:creationId xmlns="" xmlns:p14="http://schemas.microsoft.com/office/powerpoint/2010/main" val="336448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0F8FDE-BF4D-4F09-BF43-5BEDFFEAE960}" type="datetimeFigureOut">
              <a:rPr lang="en-US"/>
              <a:pPr>
                <a:defRPr/>
              </a:pPr>
              <a:t>9/24/2022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D7FDF57-5E74-420E-9EF7-72E3B37523F1}" type="slidenum">
              <a:rPr lang="en-US" altLang="en-US"/>
              <a:pPr/>
              <a:t>‹#›</a:t>
            </a:fld>
            <a:endParaRPr lang="en-US" altLang="en-US"/>
          </a:p>
        </p:txBody>
      </p:sp>
    </p:spTree>
    <p:extLst>
      <p:ext uri="{BB962C8B-B14F-4D97-AF65-F5344CB8AC3E}">
        <p14:creationId xmlns="" xmlns:p14="http://schemas.microsoft.com/office/powerpoint/2010/main" val="240757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2B022D-CBFC-43F3-AEF5-035FCF45FC04}" type="datetimeFigureOut">
              <a:rPr lang="en-US"/>
              <a:pPr>
                <a:defRPr/>
              </a:pPr>
              <a:t>9/24/2022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ACBC28-EAAF-49D0-A00E-89324B7C8FCB}" type="slidenum">
              <a:rPr lang="en-US" altLang="en-US"/>
              <a:pPr/>
              <a:t>‹#›</a:t>
            </a:fld>
            <a:endParaRPr lang="en-US" altLang="en-US"/>
          </a:p>
        </p:txBody>
      </p:sp>
    </p:spTree>
    <p:extLst>
      <p:ext uri="{BB962C8B-B14F-4D97-AF65-F5344CB8AC3E}">
        <p14:creationId xmlns="" xmlns:p14="http://schemas.microsoft.com/office/powerpoint/2010/main" val="328071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114DB3-60D8-4A85-882E-6E085F1BB3C1}" type="datetimeFigureOut">
              <a:rPr lang="en-US"/>
              <a:pPr>
                <a:defRPr/>
              </a:pPr>
              <a:t>9/24/2022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DE73994-41A7-4BB4-A282-D61BA4E075F8}" type="slidenum">
              <a:rPr lang="en-US" altLang="en-US"/>
              <a:pPr/>
              <a:t>‹#›</a:t>
            </a:fld>
            <a:endParaRPr lang="en-US" altLang="en-US"/>
          </a:p>
        </p:txBody>
      </p:sp>
    </p:spTree>
    <p:extLst>
      <p:ext uri="{BB962C8B-B14F-4D97-AF65-F5344CB8AC3E}">
        <p14:creationId xmlns="" xmlns:p14="http://schemas.microsoft.com/office/powerpoint/2010/main" val="1578972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14D9DC6-8D5A-41A6-A431-27FCEB581759}" type="datetimeFigureOut">
              <a:rPr lang="en-US"/>
              <a:pPr>
                <a:defRPr/>
              </a:pPr>
              <a:t>9/24/2022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E501C8-B9EF-4476-AB6D-31A4229F78EE}" type="slidenum">
              <a:rPr lang="en-US" altLang="en-US"/>
              <a:pPr/>
              <a:t>‹#›</a:t>
            </a:fld>
            <a:endParaRPr lang="en-US" altLang="en-US"/>
          </a:p>
        </p:txBody>
      </p:sp>
    </p:spTree>
    <p:extLst>
      <p:ext uri="{BB962C8B-B14F-4D97-AF65-F5344CB8AC3E}">
        <p14:creationId xmlns="" xmlns:p14="http://schemas.microsoft.com/office/powerpoint/2010/main" val="1699253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1A4525E-A646-4995-970D-2EBE115CCCB1}" type="datetimeFigureOut">
              <a:rPr lang="en-US"/>
              <a:pPr>
                <a:defRPr/>
              </a:pPr>
              <a:t>9/24/2022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AF80203-3E77-4477-9DA3-C102E4B170C1}" type="slidenum">
              <a:rPr lang="en-US" altLang="en-US"/>
              <a:pPr/>
              <a:t>‹#›</a:t>
            </a:fld>
            <a:endParaRPr lang="en-US" altLang="en-US"/>
          </a:p>
        </p:txBody>
      </p:sp>
    </p:spTree>
    <p:extLst>
      <p:ext uri="{BB962C8B-B14F-4D97-AF65-F5344CB8AC3E}">
        <p14:creationId xmlns="" xmlns:p14="http://schemas.microsoft.com/office/powerpoint/2010/main" val="347627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165427-1F68-427B-9A4A-177BC8823716}" type="datetimeFigureOut">
              <a:rPr lang="en-US"/>
              <a:pPr>
                <a:defRPr/>
              </a:pPr>
              <a:t>9/24/2022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B9A681E-0C3C-4E5C-9FD4-3768260FC067}" type="slidenum">
              <a:rPr lang="en-US" altLang="en-US"/>
              <a:pPr/>
              <a:t>‹#›</a:t>
            </a:fld>
            <a:endParaRPr lang="en-US" altLang="en-US"/>
          </a:p>
        </p:txBody>
      </p:sp>
    </p:spTree>
    <p:extLst>
      <p:ext uri="{BB962C8B-B14F-4D97-AF65-F5344CB8AC3E}">
        <p14:creationId xmlns="" xmlns:p14="http://schemas.microsoft.com/office/powerpoint/2010/main" val="113802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FBE126F-1C8E-43BB-ADFF-7412789D4274}" type="datetimeFigureOut">
              <a:rPr lang="en-US"/>
              <a:pPr>
                <a:defRPr/>
              </a:pPr>
              <a:t>9/24/2022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B7F4A4A-C616-4306-817B-BD834C95331D}" type="slidenum">
              <a:rPr lang="en-US" altLang="en-US"/>
              <a:pPr/>
              <a:t>‹#›</a:t>
            </a:fld>
            <a:endParaRPr lang="en-US" altLang="en-US"/>
          </a:p>
        </p:txBody>
      </p:sp>
    </p:spTree>
    <p:extLst>
      <p:ext uri="{BB962C8B-B14F-4D97-AF65-F5344CB8AC3E}">
        <p14:creationId xmlns="" xmlns:p14="http://schemas.microsoft.com/office/powerpoint/2010/main" val="3178416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7C8064-1BEA-4F55-BC81-6B23C5FBE253}" type="datetimeFigureOut">
              <a:rPr lang="en-US"/>
              <a:pPr>
                <a:defRPr/>
              </a:pPr>
              <a:t>9/24/2022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635F405-D4AA-4E14-BBB3-7E9B99C7C12B}" type="slidenum">
              <a:rPr lang="en-US" altLang="en-US"/>
              <a:pPr/>
              <a:t>‹#›</a:t>
            </a:fld>
            <a:endParaRPr lang="en-US" altLang="en-US"/>
          </a:p>
        </p:txBody>
      </p:sp>
    </p:spTree>
    <p:extLst>
      <p:ext uri="{BB962C8B-B14F-4D97-AF65-F5344CB8AC3E}">
        <p14:creationId xmlns="" xmlns:p14="http://schemas.microsoft.com/office/powerpoint/2010/main" val="261142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C7EE52-E4EF-4768-875D-1BE8E5BF6A3D}" type="datetimeFigureOut">
              <a:rPr lang="en-US"/>
              <a:pPr>
                <a:defRPr/>
              </a:pPr>
              <a:t>9/24/2022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51752D6-B146-43C7-BF19-99A2E000D17F}" type="slidenum">
              <a:rPr lang="en-US" altLang="en-US"/>
              <a:pPr/>
              <a:t>‹#›</a:t>
            </a:fld>
            <a:endParaRPr lang="en-US" altLang="en-US"/>
          </a:p>
        </p:txBody>
      </p:sp>
    </p:spTree>
    <p:extLst>
      <p:ext uri="{BB962C8B-B14F-4D97-AF65-F5344CB8AC3E}">
        <p14:creationId xmlns="" xmlns:p14="http://schemas.microsoft.com/office/powerpoint/2010/main" val="94594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4A0814-5E07-4CCD-A231-C668F51C6E6B}" type="datetimeFigureOut">
              <a:rPr lang="en-US"/>
              <a:pPr>
                <a:defRPr/>
              </a:pPr>
              <a:t>9/24/2022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64C4281-B5A8-41AB-AC49-F60C39E2EB77}" type="slidenum">
              <a:rPr lang="en-US" altLang="en-US"/>
              <a:pPr/>
              <a:t>‹#›</a:t>
            </a:fld>
            <a:endParaRPr lang="en-US" altLang="en-US"/>
          </a:p>
        </p:txBody>
      </p:sp>
    </p:spTree>
    <p:extLst>
      <p:ext uri="{BB962C8B-B14F-4D97-AF65-F5344CB8AC3E}">
        <p14:creationId xmlns="" xmlns:p14="http://schemas.microsoft.com/office/powerpoint/2010/main" val="2345876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817D93A-044D-4170-85E5-F45C6F900FAD}" type="datetimeFigureOut">
              <a:rPr lang="en-US"/>
              <a:pPr>
                <a:defRPr/>
              </a:pPr>
              <a:t>9/24/2022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85711FE-3082-43E7-A4F7-9AFB8440A7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3.xml"/><Relationship Id="rId7" Type="http://schemas.openxmlformats.org/officeDocument/2006/relationships/image" Target="../media/image3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6.xml"/><Relationship Id="rId7" Type="http://schemas.openxmlformats.org/officeDocument/2006/relationships/image" Target="../media/image4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4.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52.png"/><Relationship Id="rId9" Type="http://schemas.openxmlformats.org/officeDocument/2006/relationships/image" Target="../media/image7.gif"/></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slide" Target="slide4.xml"/><Relationship Id="rId3" Type="http://schemas.openxmlformats.org/officeDocument/2006/relationships/image" Target="../media/image60.png"/><Relationship Id="rId7" Type="http://schemas.openxmlformats.org/officeDocument/2006/relationships/image" Target="../media/image61.gif"/><Relationship Id="rId12" Type="http://schemas.openxmlformats.org/officeDocument/2006/relationships/image" Target="../media/image66.png"/><Relationship Id="rId2" Type="http://schemas.openxmlformats.org/officeDocument/2006/relationships/image" Target="../media/image59.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5.png"/><Relationship Id="rId10" Type="http://schemas.openxmlformats.org/officeDocument/2006/relationships/image" Target="../media/image64.png"/><Relationship Id="rId9" Type="http://schemas.openxmlformats.org/officeDocument/2006/relationships/image" Target="../media/image63.gif"/><Relationship Id="rId1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gif"/><Relationship Id="rId18" Type="http://schemas.openxmlformats.org/officeDocument/2006/relationships/image" Target="../media/image72.png"/><Relationship Id="rId21" Type="http://schemas.microsoft.com/office/2007/relationships/hdphoto" Target="../media/hdphoto4.wdp"/><Relationship Id="rId7" Type="http://schemas.microsoft.com/office/2007/relationships/hdphoto" Target="../media/hdphoto2.wdp"/><Relationship Id="rId12" Type="http://schemas.openxmlformats.org/officeDocument/2006/relationships/image" Target="../media/image63.gif"/><Relationship Id="rId17" Type="http://schemas.microsoft.com/office/2007/relationships/hdphoto" Target="../media/hdphoto3.wdp"/><Relationship Id="rId2" Type="http://schemas.openxmlformats.org/officeDocument/2006/relationships/image" Target="../media/image68.png"/><Relationship Id="rId16" Type="http://schemas.openxmlformats.org/officeDocument/2006/relationships/image" Target="../media/image71.png"/><Relationship Id="rId20" Type="http://schemas.openxmlformats.org/officeDocument/2006/relationships/image" Target="../media/image74.png"/><Relationship Id="rId1" Type="http://schemas.openxmlformats.org/officeDocument/2006/relationships/slideLayout" Target="../slideLayouts/slideLayout7.xml"/><Relationship Id="rId11" Type="http://schemas.openxmlformats.org/officeDocument/2006/relationships/image" Target="../media/image61.gif"/><Relationship Id="rId15" Type="http://schemas.openxmlformats.org/officeDocument/2006/relationships/image" Target="../media/image70.png"/><Relationship Id="rId23" Type="http://schemas.microsoft.com/office/2007/relationships/hdphoto" Target="../media/hdphoto5.wdp"/><Relationship Id="rId10" Type="http://schemas.openxmlformats.org/officeDocument/2006/relationships/image" Target="../media/image69.gif"/><Relationship Id="rId19" Type="http://schemas.openxmlformats.org/officeDocument/2006/relationships/image" Target="../media/image73.png"/><Relationship Id="rId9" Type="http://schemas.microsoft.com/office/2007/relationships/hdphoto" Target="../media/hdphoto1.wdp"/><Relationship Id="rId14" Type="http://schemas.openxmlformats.org/officeDocument/2006/relationships/image" Target="../media/image64.png"/><Relationship Id="rId22"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4.png"/><Relationship Id="rId18" Type="http://schemas.openxmlformats.org/officeDocument/2006/relationships/image" Target="../media/image73.png"/><Relationship Id="rId3" Type="http://schemas.openxmlformats.org/officeDocument/2006/relationships/image" Target="../media/image60.png"/><Relationship Id="rId21" Type="http://schemas.openxmlformats.org/officeDocument/2006/relationships/image" Target="../media/image76.png"/><Relationship Id="rId12" Type="http://schemas.openxmlformats.org/officeDocument/2006/relationships/image" Target="../media/image62.gif"/><Relationship Id="rId17" Type="http://schemas.openxmlformats.org/officeDocument/2006/relationships/image" Target="../media/image72.png"/><Relationship Id="rId2" Type="http://schemas.openxmlformats.org/officeDocument/2006/relationships/image" Target="../media/image59.jpeg"/><Relationship Id="rId16" Type="http://schemas.microsoft.com/office/2007/relationships/hdphoto" Target="../media/hdphoto3.wdp"/><Relationship Id="rId20" Type="http://schemas.microsoft.com/office/2007/relationships/hdphoto" Target="../media/hdphoto4.wdp"/><Relationship Id="rId1" Type="http://schemas.openxmlformats.org/officeDocument/2006/relationships/slideLayout" Target="../slideLayouts/slideLayout7.xml"/><Relationship Id="rId11" Type="http://schemas.openxmlformats.org/officeDocument/2006/relationships/image" Target="../media/image63.gif"/><Relationship Id="rId15" Type="http://schemas.openxmlformats.org/officeDocument/2006/relationships/image" Target="../media/image71.png"/><Relationship Id="rId10" Type="http://schemas.openxmlformats.org/officeDocument/2006/relationships/image" Target="../media/image61.gif"/><Relationship Id="rId19" Type="http://schemas.openxmlformats.org/officeDocument/2006/relationships/image" Target="../media/image74.png"/><Relationship Id="rId9" Type="http://schemas.openxmlformats.org/officeDocument/2006/relationships/image" Target="../media/image69.gif"/><Relationship Id="rId14" Type="http://schemas.openxmlformats.org/officeDocument/2006/relationships/image" Target="../media/image70.png"/><Relationship Id="rId22" Type="http://schemas.microsoft.com/office/2007/relationships/hdphoto" Target="../media/hdphoto6.wdp"/></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gif"/><Relationship Id="rId18" Type="http://schemas.openxmlformats.org/officeDocument/2006/relationships/image" Target="../media/image72.png"/><Relationship Id="rId21" Type="http://schemas.microsoft.com/office/2007/relationships/hdphoto" Target="../media/hdphoto4.wdp"/><Relationship Id="rId7" Type="http://schemas.microsoft.com/office/2007/relationships/hdphoto" Target="../media/hdphoto2.wdp"/><Relationship Id="rId12" Type="http://schemas.openxmlformats.org/officeDocument/2006/relationships/image" Target="../media/image63.gif"/><Relationship Id="rId17" Type="http://schemas.microsoft.com/office/2007/relationships/hdphoto" Target="../media/hdphoto3.wdp"/><Relationship Id="rId2" Type="http://schemas.openxmlformats.org/officeDocument/2006/relationships/image" Target="../media/image68.png"/><Relationship Id="rId16" Type="http://schemas.openxmlformats.org/officeDocument/2006/relationships/image" Target="../media/image71.png"/><Relationship Id="rId20" Type="http://schemas.openxmlformats.org/officeDocument/2006/relationships/image" Target="../media/image74.png"/><Relationship Id="rId1" Type="http://schemas.openxmlformats.org/officeDocument/2006/relationships/slideLayout" Target="../slideLayouts/slideLayout7.xml"/><Relationship Id="rId11" Type="http://schemas.openxmlformats.org/officeDocument/2006/relationships/image" Target="../media/image61.gif"/><Relationship Id="rId15" Type="http://schemas.openxmlformats.org/officeDocument/2006/relationships/image" Target="../media/image70.png"/><Relationship Id="rId23" Type="http://schemas.microsoft.com/office/2007/relationships/hdphoto" Target="../media/hdphoto7.wdp"/><Relationship Id="rId10" Type="http://schemas.openxmlformats.org/officeDocument/2006/relationships/image" Target="../media/image69.gif"/><Relationship Id="rId19" Type="http://schemas.openxmlformats.org/officeDocument/2006/relationships/image" Target="../media/image73.png"/><Relationship Id="rId9" Type="http://schemas.microsoft.com/office/2007/relationships/hdphoto" Target="../media/hdphoto1.wdp"/><Relationship Id="rId14" Type="http://schemas.openxmlformats.org/officeDocument/2006/relationships/image" Target="../media/image64.png"/><Relationship Id="rId22"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4.png"/><Relationship Id="rId18" Type="http://schemas.openxmlformats.org/officeDocument/2006/relationships/image" Target="../media/image73.png"/><Relationship Id="rId3" Type="http://schemas.openxmlformats.org/officeDocument/2006/relationships/image" Target="../media/image60.png"/><Relationship Id="rId21" Type="http://schemas.openxmlformats.org/officeDocument/2006/relationships/image" Target="../media/image79.png"/><Relationship Id="rId12" Type="http://schemas.openxmlformats.org/officeDocument/2006/relationships/image" Target="../media/image62.gif"/><Relationship Id="rId17" Type="http://schemas.openxmlformats.org/officeDocument/2006/relationships/image" Target="../media/image72.png"/><Relationship Id="rId2" Type="http://schemas.openxmlformats.org/officeDocument/2006/relationships/image" Target="../media/image78.jpeg"/><Relationship Id="rId16" Type="http://schemas.microsoft.com/office/2007/relationships/hdphoto" Target="../media/hdphoto3.wdp"/><Relationship Id="rId20" Type="http://schemas.microsoft.com/office/2007/relationships/hdphoto" Target="../media/hdphoto4.wdp"/><Relationship Id="rId1" Type="http://schemas.openxmlformats.org/officeDocument/2006/relationships/slideLayout" Target="../slideLayouts/slideLayout7.xml"/><Relationship Id="rId11" Type="http://schemas.openxmlformats.org/officeDocument/2006/relationships/image" Target="../media/image63.gif"/><Relationship Id="rId15" Type="http://schemas.openxmlformats.org/officeDocument/2006/relationships/image" Target="../media/image71.png"/><Relationship Id="rId10" Type="http://schemas.openxmlformats.org/officeDocument/2006/relationships/image" Target="../media/image61.gif"/><Relationship Id="rId19" Type="http://schemas.openxmlformats.org/officeDocument/2006/relationships/image" Target="../media/image74.png"/><Relationship Id="rId9" Type="http://schemas.openxmlformats.org/officeDocument/2006/relationships/image" Target="../media/image69.gif"/><Relationship Id="rId14" Type="http://schemas.openxmlformats.org/officeDocument/2006/relationships/image" Target="../media/image70.png"/><Relationship Id="rId22" Type="http://schemas.microsoft.com/office/2007/relationships/hdphoto" Target="../media/hdphoto8.wdp"/></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4.png"/><Relationship Id="rId18" Type="http://schemas.openxmlformats.org/officeDocument/2006/relationships/image" Target="../media/image73.png"/><Relationship Id="rId3" Type="http://schemas.openxmlformats.org/officeDocument/2006/relationships/image" Target="../media/image60.png"/><Relationship Id="rId21" Type="http://schemas.openxmlformats.org/officeDocument/2006/relationships/image" Target="../media/image81.png"/><Relationship Id="rId12" Type="http://schemas.openxmlformats.org/officeDocument/2006/relationships/image" Target="../media/image62.gif"/><Relationship Id="rId17" Type="http://schemas.openxmlformats.org/officeDocument/2006/relationships/image" Target="../media/image72.png"/><Relationship Id="rId2" Type="http://schemas.openxmlformats.org/officeDocument/2006/relationships/image" Target="../media/image80.jpeg"/><Relationship Id="rId16" Type="http://schemas.microsoft.com/office/2007/relationships/hdphoto" Target="../media/hdphoto3.wdp"/><Relationship Id="rId20" Type="http://schemas.microsoft.com/office/2007/relationships/hdphoto" Target="../media/hdphoto4.wdp"/><Relationship Id="rId1" Type="http://schemas.openxmlformats.org/officeDocument/2006/relationships/slideLayout" Target="../slideLayouts/slideLayout7.xml"/><Relationship Id="rId11" Type="http://schemas.openxmlformats.org/officeDocument/2006/relationships/image" Target="../media/image63.gif"/><Relationship Id="rId15" Type="http://schemas.openxmlformats.org/officeDocument/2006/relationships/image" Target="../media/image71.png"/><Relationship Id="rId10" Type="http://schemas.openxmlformats.org/officeDocument/2006/relationships/image" Target="../media/image61.gif"/><Relationship Id="rId19" Type="http://schemas.openxmlformats.org/officeDocument/2006/relationships/image" Target="../media/image74.png"/><Relationship Id="rId9" Type="http://schemas.openxmlformats.org/officeDocument/2006/relationships/image" Target="../media/image69.gif"/><Relationship Id="rId14" Type="http://schemas.openxmlformats.org/officeDocument/2006/relationships/image" Target="../media/image70.png"/><Relationship Id="rId22" Type="http://schemas.microsoft.com/office/2007/relationships/hdphoto" Target="../media/hdphoto9.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t="7813" b="7813"/>
          <a:stretch>
            <a:fillRect/>
          </a:stretch>
        </p:blipFill>
        <p:spPr bwMode="auto">
          <a:xfrm>
            <a:off x="0" y="16329"/>
            <a:ext cx="18288000" cy="1028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t="6541" b="3578"/>
          <a:stretch>
            <a:fillRect/>
          </a:stretch>
        </p:blipFill>
        <p:spPr bwMode="auto">
          <a:xfrm>
            <a:off x="1943100" y="1211263"/>
            <a:ext cx="144018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7186274">
            <a:off x="14427200" y="5054600"/>
            <a:ext cx="1824038" cy="618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TextBox 6"/>
          <p:cNvSpPr txBox="1">
            <a:spLocks noChangeArrowheads="1"/>
          </p:cNvSpPr>
          <p:nvPr/>
        </p:nvSpPr>
        <p:spPr bwMode="auto">
          <a:xfrm>
            <a:off x="7315200" y="1825704"/>
            <a:ext cx="396240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7200" b="1" smtClean="0">
                <a:solidFill>
                  <a:srgbClr val="00B050"/>
                </a:solidFill>
                <a:latin typeface="Times New Roman" pitchFamily="18" charset="0"/>
                <a:cs typeface="Times New Roman" pitchFamily="18" charset="0"/>
              </a:rPr>
              <a:t>TIẾT 12</a:t>
            </a:r>
            <a:endParaRPr lang="en-US" altLang="vi-VN" sz="7200" b="1" dirty="0">
              <a:solidFill>
                <a:srgbClr val="00B050"/>
              </a:solidFill>
              <a:latin typeface="Times New Roman" pitchFamily="18" charset="0"/>
              <a:cs typeface="Times New Roman" pitchFamily="18" charset="0"/>
            </a:endParaRPr>
          </a:p>
        </p:txBody>
      </p:sp>
      <p:pic>
        <p:nvPicPr>
          <p:cNvPr id="2054" name="Picture 1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823773">
            <a:off x="13970000" y="28575"/>
            <a:ext cx="2738438" cy="236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6" name="Hình ảnh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3088" y="5113338"/>
            <a:ext cx="4029075" cy="503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7" name="Hình ảnh 8"/>
          <p:cNvPicPr>
            <a:picLocks noChangeAspect="1" noChangeArrowheads="1"/>
          </p:cNvPicPr>
          <p:nvPr/>
        </p:nvPicPr>
        <p:blipFill>
          <a:blip r:embed="rId7" cstate="print">
            <a:extLst>
              <a:ext uri="{28A0092B-C50C-407E-A947-70E740481C1C}">
                <a14:useLocalDpi xmlns="" xmlns:a14="http://schemas.microsoft.com/office/drawing/2010/main" val="0"/>
              </a:ext>
            </a:extLst>
          </a:blip>
          <a:srcRect r="24428" b="23572"/>
          <a:stretch>
            <a:fillRect/>
          </a:stretch>
        </p:blipFill>
        <p:spPr bwMode="auto">
          <a:xfrm>
            <a:off x="-685800" y="194210"/>
            <a:ext cx="7924800" cy="4779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cstate="print">
            <a:extLst>
              <a:ext uri="{28A0092B-C50C-407E-A947-70E740481C1C}">
                <a14:useLocalDpi xmlns="" xmlns:a14="http://schemas.microsoft.com/office/drawing/2010/main" val="0"/>
              </a:ext>
            </a:extLst>
          </a:blip>
          <a:srcRect l="9776" t="27542" r="4217" b="21972"/>
          <a:stretch>
            <a:fillRect/>
          </a:stretch>
        </p:blipFill>
        <p:spPr>
          <a:xfrm>
            <a:off x="5105400" y="3467100"/>
            <a:ext cx="9131637" cy="2973199"/>
          </a:xfrm>
          <a:custGeom>
            <a:avLst/>
            <a:gdLst/>
            <a:ahLst/>
            <a:cxnLst/>
            <a:rect l="l" t="t" r="r" b="b"/>
            <a:pathLst>
              <a:path w="8061027" h="2654436">
                <a:moveTo>
                  <a:pt x="5876154" y="2307107"/>
                </a:moveTo>
                <a:cubicBezTo>
                  <a:pt x="5921061" y="2307107"/>
                  <a:pt x="5956144" y="2308861"/>
                  <a:pt x="5981405" y="2312369"/>
                </a:cubicBezTo>
                <a:cubicBezTo>
                  <a:pt x="6006665" y="2315878"/>
                  <a:pt x="6027013" y="2323245"/>
                  <a:pt x="6042451" y="2334472"/>
                </a:cubicBezTo>
                <a:cubicBezTo>
                  <a:pt x="6057887" y="2345699"/>
                  <a:pt x="6068413" y="2362890"/>
                  <a:pt x="6074026" y="2386045"/>
                </a:cubicBezTo>
                <a:cubicBezTo>
                  <a:pt x="6079639" y="2409201"/>
                  <a:pt x="6082446" y="2441127"/>
                  <a:pt x="6082446" y="2481824"/>
                </a:cubicBezTo>
                <a:cubicBezTo>
                  <a:pt x="6081043" y="2522521"/>
                  <a:pt x="6078236" y="2554097"/>
                  <a:pt x="6074026" y="2576550"/>
                </a:cubicBezTo>
                <a:cubicBezTo>
                  <a:pt x="6069816" y="2599004"/>
                  <a:pt x="6060693" y="2615844"/>
                  <a:pt x="6046661" y="2627071"/>
                </a:cubicBezTo>
                <a:cubicBezTo>
                  <a:pt x="6032627" y="2638298"/>
                  <a:pt x="6012278" y="2645665"/>
                  <a:pt x="5985615" y="2649173"/>
                </a:cubicBezTo>
                <a:cubicBezTo>
                  <a:pt x="5958951" y="2652682"/>
                  <a:pt x="5922465" y="2654436"/>
                  <a:pt x="5876154" y="2654436"/>
                </a:cubicBezTo>
                <a:cubicBezTo>
                  <a:pt x="5832649" y="2654436"/>
                  <a:pt x="5797215" y="2652331"/>
                  <a:pt x="5769850" y="2648121"/>
                </a:cubicBezTo>
                <a:cubicBezTo>
                  <a:pt x="5742485" y="2643911"/>
                  <a:pt x="5721434" y="2635842"/>
                  <a:pt x="5706699" y="2623913"/>
                </a:cubicBezTo>
                <a:cubicBezTo>
                  <a:pt x="5691964" y="2611985"/>
                  <a:pt x="5682140" y="2594794"/>
                  <a:pt x="5677229" y="2572340"/>
                </a:cubicBezTo>
                <a:cubicBezTo>
                  <a:pt x="5672317" y="2549887"/>
                  <a:pt x="5669861" y="2519714"/>
                  <a:pt x="5669861" y="2481824"/>
                </a:cubicBezTo>
                <a:cubicBezTo>
                  <a:pt x="5669861" y="2439723"/>
                  <a:pt x="5672667" y="2407446"/>
                  <a:pt x="5678281" y="2384993"/>
                </a:cubicBezTo>
                <a:cubicBezTo>
                  <a:pt x="5683894" y="2362539"/>
                  <a:pt x="5693718" y="2345699"/>
                  <a:pt x="5707751" y="2334472"/>
                </a:cubicBezTo>
                <a:cubicBezTo>
                  <a:pt x="5723188" y="2323245"/>
                  <a:pt x="5743185" y="2315878"/>
                  <a:pt x="5767745" y="2312369"/>
                </a:cubicBezTo>
                <a:cubicBezTo>
                  <a:pt x="5792303" y="2308861"/>
                  <a:pt x="5828439" y="2307107"/>
                  <a:pt x="5876154" y="2307107"/>
                </a:cubicBezTo>
                <a:close/>
                <a:moveTo>
                  <a:pt x="5867733" y="1170393"/>
                </a:moveTo>
                <a:lnTo>
                  <a:pt x="5777217" y="1677704"/>
                </a:lnTo>
                <a:lnTo>
                  <a:pt x="5962459" y="1677704"/>
                </a:lnTo>
                <a:lnTo>
                  <a:pt x="5871943" y="1170393"/>
                </a:lnTo>
                <a:close/>
                <a:moveTo>
                  <a:pt x="7303218" y="1065142"/>
                </a:moveTo>
                <a:lnTo>
                  <a:pt x="7303218" y="1366161"/>
                </a:lnTo>
                <a:lnTo>
                  <a:pt x="7330583" y="1366161"/>
                </a:lnTo>
                <a:cubicBezTo>
                  <a:pt x="7382507" y="1366161"/>
                  <a:pt x="7420047" y="1353881"/>
                  <a:pt x="7443202" y="1329323"/>
                </a:cubicBezTo>
                <a:cubicBezTo>
                  <a:pt x="7466357" y="1304764"/>
                  <a:pt x="7478636" y="1263015"/>
                  <a:pt x="7480040" y="1204074"/>
                </a:cubicBezTo>
                <a:cubicBezTo>
                  <a:pt x="7480040" y="1173200"/>
                  <a:pt x="7477584" y="1148641"/>
                  <a:pt x="7472672" y="1130398"/>
                </a:cubicBezTo>
                <a:cubicBezTo>
                  <a:pt x="7467760" y="1112155"/>
                  <a:pt x="7458639" y="1098121"/>
                  <a:pt x="7445307" y="1088297"/>
                </a:cubicBezTo>
                <a:cubicBezTo>
                  <a:pt x="7431975" y="1078474"/>
                  <a:pt x="7413731" y="1072159"/>
                  <a:pt x="7390576" y="1069352"/>
                </a:cubicBezTo>
                <a:cubicBezTo>
                  <a:pt x="7367421" y="1066546"/>
                  <a:pt x="7338301" y="1065142"/>
                  <a:pt x="7303218" y="1065142"/>
                </a:cubicBezTo>
                <a:close/>
                <a:moveTo>
                  <a:pt x="728339" y="1039882"/>
                </a:moveTo>
                <a:cubicBezTo>
                  <a:pt x="696062" y="1039882"/>
                  <a:pt x="672205" y="1065493"/>
                  <a:pt x="656768" y="1116715"/>
                </a:cubicBezTo>
                <a:cubicBezTo>
                  <a:pt x="641331" y="1167938"/>
                  <a:pt x="633613" y="1242666"/>
                  <a:pt x="633613" y="1340900"/>
                </a:cubicBezTo>
                <a:cubicBezTo>
                  <a:pt x="633613" y="1441942"/>
                  <a:pt x="640630" y="1514565"/>
                  <a:pt x="654663" y="1558771"/>
                </a:cubicBezTo>
                <a:cubicBezTo>
                  <a:pt x="668697" y="1602976"/>
                  <a:pt x="693255" y="1625079"/>
                  <a:pt x="728339" y="1625079"/>
                </a:cubicBezTo>
                <a:cubicBezTo>
                  <a:pt x="764826" y="1625079"/>
                  <a:pt x="790086" y="1602274"/>
                  <a:pt x="804120" y="1556666"/>
                </a:cubicBezTo>
                <a:cubicBezTo>
                  <a:pt x="818153" y="1511057"/>
                  <a:pt x="825170" y="1439135"/>
                  <a:pt x="825170" y="1340900"/>
                </a:cubicBezTo>
                <a:cubicBezTo>
                  <a:pt x="825170" y="1242666"/>
                  <a:pt x="817452" y="1167938"/>
                  <a:pt x="802015" y="1116715"/>
                </a:cubicBezTo>
                <a:cubicBezTo>
                  <a:pt x="786578" y="1065493"/>
                  <a:pt x="762019" y="1039882"/>
                  <a:pt x="728339" y="1039882"/>
                </a:cubicBezTo>
                <a:close/>
                <a:moveTo>
                  <a:pt x="418900" y="482050"/>
                </a:moveTo>
                <a:lnTo>
                  <a:pt x="983047" y="482050"/>
                </a:lnTo>
                <a:cubicBezTo>
                  <a:pt x="1121979" y="482050"/>
                  <a:pt x="1232843" y="523449"/>
                  <a:pt x="1315641" y="606247"/>
                </a:cubicBezTo>
                <a:cubicBezTo>
                  <a:pt x="1397035" y="687641"/>
                  <a:pt x="1437732" y="792191"/>
                  <a:pt x="1437732" y="919895"/>
                </a:cubicBezTo>
                <a:lnTo>
                  <a:pt x="1437732" y="1086192"/>
                </a:lnTo>
                <a:cubicBezTo>
                  <a:pt x="1434926" y="1147940"/>
                  <a:pt x="1432820" y="1250384"/>
                  <a:pt x="1431417" y="1393526"/>
                </a:cubicBezTo>
                <a:cubicBezTo>
                  <a:pt x="1430014" y="1449660"/>
                  <a:pt x="1428961" y="1497725"/>
                  <a:pt x="1428260" y="1537720"/>
                </a:cubicBezTo>
                <a:cubicBezTo>
                  <a:pt x="1427558" y="1577716"/>
                  <a:pt x="1427207" y="1611045"/>
                  <a:pt x="1427207" y="1637709"/>
                </a:cubicBezTo>
                <a:cubicBezTo>
                  <a:pt x="1425804" y="1664373"/>
                  <a:pt x="1425102" y="1688580"/>
                  <a:pt x="1425102" y="1710332"/>
                </a:cubicBezTo>
                <a:cubicBezTo>
                  <a:pt x="1425102" y="1732084"/>
                  <a:pt x="1425102" y="1752784"/>
                  <a:pt x="1425102" y="1772431"/>
                </a:cubicBezTo>
                <a:cubicBezTo>
                  <a:pt x="1425102" y="1814531"/>
                  <a:pt x="1412472" y="1858737"/>
                  <a:pt x="1387212" y="1905047"/>
                </a:cubicBezTo>
                <a:cubicBezTo>
                  <a:pt x="1361952" y="1951358"/>
                  <a:pt x="1327218" y="1993809"/>
                  <a:pt x="1283013" y="2032401"/>
                </a:cubicBezTo>
                <a:cubicBezTo>
                  <a:pt x="1238808" y="2070993"/>
                  <a:pt x="1186182" y="2102919"/>
                  <a:pt x="1125136" y="2128180"/>
                </a:cubicBezTo>
                <a:cubicBezTo>
                  <a:pt x="1064090" y="2153440"/>
                  <a:pt x="997080" y="2166070"/>
                  <a:pt x="924106" y="2166070"/>
                </a:cubicBezTo>
                <a:lnTo>
                  <a:pt x="477841" y="2166070"/>
                </a:lnTo>
                <a:cubicBezTo>
                  <a:pt x="397850" y="2166070"/>
                  <a:pt x="328384" y="2155194"/>
                  <a:pt x="269443" y="2133442"/>
                </a:cubicBezTo>
                <a:cubicBezTo>
                  <a:pt x="210503" y="2111690"/>
                  <a:pt x="162087" y="2082220"/>
                  <a:pt x="124197" y="2045031"/>
                </a:cubicBezTo>
                <a:cubicBezTo>
                  <a:pt x="86306" y="2007843"/>
                  <a:pt x="58239" y="1965742"/>
                  <a:pt x="39996" y="1918730"/>
                </a:cubicBezTo>
                <a:cubicBezTo>
                  <a:pt x="21752" y="1871718"/>
                  <a:pt x="12630" y="1822951"/>
                  <a:pt x="12630" y="1772431"/>
                </a:cubicBezTo>
                <a:lnTo>
                  <a:pt x="12630" y="1635604"/>
                </a:lnTo>
                <a:cubicBezTo>
                  <a:pt x="9824" y="1582277"/>
                  <a:pt x="7719" y="1501584"/>
                  <a:pt x="6315" y="1393526"/>
                </a:cubicBezTo>
                <a:cubicBezTo>
                  <a:pt x="4912" y="1320552"/>
                  <a:pt x="3859" y="1258805"/>
                  <a:pt x="3158" y="1208284"/>
                </a:cubicBezTo>
                <a:cubicBezTo>
                  <a:pt x="2456" y="1157763"/>
                  <a:pt x="2105" y="1117066"/>
                  <a:pt x="2105" y="1086192"/>
                </a:cubicBezTo>
                <a:cubicBezTo>
                  <a:pt x="702" y="1055319"/>
                  <a:pt x="0" y="1026199"/>
                  <a:pt x="0" y="998834"/>
                </a:cubicBezTo>
                <a:cubicBezTo>
                  <a:pt x="0" y="971469"/>
                  <a:pt x="0" y="945156"/>
                  <a:pt x="0" y="919895"/>
                </a:cubicBezTo>
                <a:cubicBezTo>
                  <a:pt x="0" y="865165"/>
                  <a:pt x="10175" y="811838"/>
                  <a:pt x="30523" y="759914"/>
                </a:cubicBezTo>
                <a:cubicBezTo>
                  <a:pt x="50872" y="707990"/>
                  <a:pt x="79640" y="661328"/>
                  <a:pt x="116829" y="619929"/>
                </a:cubicBezTo>
                <a:cubicBezTo>
                  <a:pt x="154018" y="578531"/>
                  <a:pt x="198223" y="545201"/>
                  <a:pt x="249446" y="519941"/>
                </a:cubicBezTo>
                <a:cubicBezTo>
                  <a:pt x="300668" y="494680"/>
                  <a:pt x="357153" y="482050"/>
                  <a:pt x="418900" y="482050"/>
                </a:cubicBezTo>
                <a:close/>
                <a:moveTo>
                  <a:pt x="6699075" y="479945"/>
                </a:moveTo>
                <a:lnTo>
                  <a:pt x="7566346" y="479945"/>
                </a:lnTo>
                <a:cubicBezTo>
                  <a:pt x="7713697" y="479945"/>
                  <a:pt x="7832982" y="519941"/>
                  <a:pt x="7924200" y="599932"/>
                </a:cubicBezTo>
                <a:cubicBezTo>
                  <a:pt x="8014014" y="681326"/>
                  <a:pt x="8058922" y="785174"/>
                  <a:pt x="8058922" y="911475"/>
                </a:cubicBezTo>
                <a:cubicBezTo>
                  <a:pt x="8058922" y="917089"/>
                  <a:pt x="8058922" y="937437"/>
                  <a:pt x="8058922" y="972521"/>
                </a:cubicBezTo>
                <a:cubicBezTo>
                  <a:pt x="8058922" y="1007605"/>
                  <a:pt x="8059623" y="1058827"/>
                  <a:pt x="8061027" y="1126188"/>
                </a:cubicBezTo>
                <a:lnTo>
                  <a:pt x="8061027" y="1357741"/>
                </a:lnTo>
                <a:cubicBezTo>
                  <a:pt x="8061027" y="1418085"/>
                  <a:pt x="8047344" y="1476324"/>
                  <a:pt x="8019979" y="1532458"/>
                </a:cubicBezTo>
                <a:cubicBezTo>
                  <a:pt x="7992614" y="1588592"/>
                  <a:pt x="7956126" y="1638762"/>
                  <a:pt x="7910517" y="1682967"/>
                </a:cubicBezTo>
                <a:cubicBezTo>
                  <a:pt x="7864909" y="1727173"/>
                  <a:pt x="7813686" y="1762607"/>
                  <a:pt x="7756851" y="1789271"/>
                </a:cubicBezTo>
                <a:cubicBezTo>
                  <a:pt x="7700015" y="1815934"/>
                  <a:pt x="7642127" y="1829266"/>
                  <a:pt x="7583186" y="1829266"/>
                </a:cubicBezTo>
                <a:lnTo>
                  <a:pt x="7305323" y="1829266"/>
                </a:lnTo>
                <a:lnTo>
                  <a:pt x="7307427" y="2163965"/>
                </a:lnTo>
                <a:lnTo>
                  <a:pt x="6699075" y="2163965"/>
                </a:lnTo>
                <a:close/>
                <a:moveTo>
                  <a:pt x="5478303" y="477840"/>
                </a:moveTo>
                <a:lnTo>
                  <a:pt x="6263479" y="477840"/>
                </a:lnTo>
                <a:lnTo>
                  <a:pt x="6673958" y="2161860"/>
                </a:lnTo>
                <a:lnTo>
                  <a:pt x="6052975" y="2161860"/>
                </a:lnTo>
                <a:lnTo>
                  <a:pt x="6034030" y="2048189"/>
                </a:lnTo>
                <a:lnTo>
                  <a:pt x="5709857" y="2048189"/>
                </a:lnTo>
                <a:lnTo>
                  <a:pt x="5693016" y="2161860"/>
                </a:lnTo>
                <a:lnTo>
                  <a:pt x="5072034" y="2161860"/>
                </a:lnTo>
                <a:close/>
                <a:moveTo>
                  <a:pt x="3845729" y="477840"/>
                </a:moveTo>
                <a:lnTo>
                  <a:pt x="5226624" y="477840"/>
                </a:lnTo>
                <a:lnTo>
                  <a:pt x="5226624" y="1073562"/>
                </a:lnTo>
                <a:lnTo>
                  <a:pt x="4841405" y="1073562"/>
                </a:lnTo>
                <a:lnTo>
                  <a:pt x="4843510" y="2161860"/>
                </a:lnTo>
                <a:lnTo>
                  <a:pt x="4224633" y="2161860"/>
                </a:lnTo>
                <a:lnTo>
                  <a:pt x="4224633" y="1073562"/>
                </a:lnTo>
                <a:lnTo>
                  <a:pt x="3845729" y="1073562"/>
                </a:lnTo>
                <a:close/>
                <a:moveTo>
                  <a:pt x="1551261" y="477840"/>
                </a:moveTo>
                <a:lnTo>
                  <a:pt x="2144878" y="477840"/>
                </a:lnTo>
                <a:lnTo>
                  <a:pt x="2456421" y="961996"/>
                </a:lnTo>
                <a:lnTo>
                  <a:pt x="2458527" y="477840"/>
                </a:lnTo>
                <a:lnTo>
                  <a:pt x="3075299" y="477840"/>
                </a:lnTo>
                <a:lnTo>
                  <a:pt x="3075299" y="2161860"/>
                </a:lnTo>
                <a:lnTo>
                  <a:pt x="2458527" y="2161860"/>
                </a:lnTo>
                <a:lnTo>
                  <a:pt x="2168033" y="1690335"/>
                </a:lnTo>
                <a:lnTo>
                  <a:pt x="2168033" y="2161860"/>
                </a:lnTo>
                <a:lnTo>
                  <a:pt x="1551261" y="2161860"/>
                </a:lnTo>
                <a:close/>
                <a:moveTo>
                  <a:pt x="5876154" y="0"/>
                </a:moveTo>
                <a:lnTo>
                  <a:pt x="6585547" y="298913"/>
                </a:lnTo>
                <a:lnTo>
                  <a:pt x="6575021" y="429425"/>
                </a:lnTo>
                <a:lnTo>
                  <a:pt x="5876154" y="263128"/>
                </a:lnTo>
                <a:lnTo>
                  <a:pt x="5177285" y="429425"/>
                </a:lnTo>
                <a:lnTo>
                  <a:pt x="5166760" y="298913"/>
                </a:lnTo>
                <a:close/>
                <a:moveTo>
                  <a:pt x="711499" y="0"/>
                </a:moveTo>
                <a:lnTo>
                  <a:pt x="1420892" y="298913"/>
                </a:lnTo>
                <a:lnTo>
                  <a:pt x="1410367" y="429425"/>
                </a:lnTo>
                <a:lnTo>
                  <a:pt x="711499" y="263128"/>
                </a:lnTo>
                <a:lnTo>
                  <a:pt x="12630" y="429425"/>
                </a:lnTo>
                <a:lnTo>
                  <a:pt x="2105" y="298913"/>
                </a:lnTo>
                <a:close/>
              </a:path>
            </a:pathLst>
          </a:custGeom>
        </p:spPr>
      </p:pic>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8"/>
          <p:cNvGrpSpPr/>
          <p:nvPr/>
        </p:nvGrpSpPr>
        <p:grpSpPr>
          <a:xfrm>
            <a:off x="0" y="0"/>
            <a:ext cx="18288000" cy="10286999"/>
            <a:chOff x="27064" y="-955630"/>
            <a:chExt cx="12201264" cy="7825505"/>
          </a:xfrm>
        </p:grpSpPr>
        <p:pic>
          <p:nvPicPr>
            <p:cNvPr id="5"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6"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7"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8"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9" name="TextBox 8">
            <a:extLst>
              <a:ext uri="{FF2B5EF4-FFF2-40B4-BE49-F238E27FC236}">
                <a16:creationId xmlns:a16="http://schemas.microsoft.com/office/drawing/2014/main" xmlns="" id="{5D9308C7-9D41-BD00-6399-036641A0A4A3}"/>
              </a:ext>
            </a:extLst>
          </p:cNvPr>
          <p:cNvSpPr txBox="1"/>
          <p:nvPr/>
        </p:nvSpPr>
        <p:spPr>
          <a:xfrm>
            <a:off x="4495800" y="876300"/>
            <a:ext cx="9704848" cy="1754326"/>
          </a:xfrm>
          <a:prstGeom prst="rect">
            <a:avLst/>
          </a:prstGeom>
          <a:noFill/>
          <a:ln w="28575">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54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Câu 8</a:t>
            </a:r>
            <a:r>
              <a:rPr lang="vi-VN"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Ông Một là tên gọi khác của con vật nào?</a:t>
            </a:r>
            <a:r>
              <a:rPr lang="en-US"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(5 kí tự)</a:t>
            </a:r>
            <a:endParaRPr lang="en-US" sz="54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48400" y="4457700"/>
            <a:ext cx="6248401" cy="3657600"/>
          </a:xfrm>
          <a:prstGeom prst="rect">
            <a:avLst/>
          </a:prstGeom>
        </p:spPr>
      </p:pic>
      <p:sp>
        <p:nvSpPr>
          <p:cNvPr id="12" name="Rectangle 11"/>
          <p:cNvSpPr/>
          <p:nvPr/>
        </p:nvSpPr>
        <p:spPr>
          <a:xfrm>
            <a:off x="7772400" y="6057900"/>
            <a:ext cx="2920992" cy="1015663"/>
          </a:xfrm>
          <a:prstGeom prst="rect">
            <a:avLst/>
          </a:prstGeom>
        </p:spPr>
        <p:txBody>
          <a:bodyPr wrap="none">
            <a:spAutoFit/>
          </a:bodyPr>
          <a:lstStyle/>
          <a:p>
            <a:r>
              <a:rPr lang="en-US" sz="60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Con voi </a:t>
            </a:r>
            <a:endParaRPr lang="en-US" sz="600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8"/>
          <p:cNvGrpSpPr/>
          <p:nvPr/>
        </p:nvGrpSpPr>
        <p:grpSpPr>
          <a:xfrm>
            <a:off x="0" y="0"/>
            <a:ext cx="18288000" cy="10286999"/>
            <a:chOff x="27064" y="-955630"/>
            <a:chExt cx="12201264" cy="7825505"/>
          </a:xfrm>
        </p:grpSpPr>
        <p:pic>
          <p:nvPicPr>
            <p:cNvPr id="11"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12"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13"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14"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15" name="TextBox 14">
            <a:extLst>
              <a:ext uri="{FF2B5EF4-FFF2-40B4-BE49-F238E27FC236}">
                <a16:creationId xmlns:a16="http://schemas.microsoft.com/office/drawing/2014/main" xmlns="" id="{5D9308C7-9D41-BD00-6399-036641A0A4A3}"/>
              </a:ext>
            </a:extLst>
          </p:cNvPr>
          <p:cNvSpPr txBox="1"/>
          <p:nvPr/>
        </p:nvSpPr>
        <p:spPr>
          <a:xfrm>
            <a:off x="2895600" y="647700"/>
            <a:ext cx="11443918" cy="3046988"/>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Câu 9</a:t>
            </a: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Điền từ còn thiếu vào câu thơ:</a:t>
            </a:r>
          </a:p>
          <a:p>
            <a:pPr algn="ct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Có đám mây...</a:t>
            </a:r>
          </a:p>
          <a:p>
            <a:pPr algn="ct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Vắt nửa mình sang thu</a:t>
            </a:r>
          </a:p>
          <a:p>
            <a:pPr algn="ctr"/>
            <a:r>
              <a:rPr lang="de-DE"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(5 kí tự)</a:t>
            </a:r>
            <a:endParaRPr lang="en-US" sz="48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7"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48400" y="4457700"/>
            <a:ext cx="6248401" cy="3657600"/>
          </a:xfrm>
          <a:prstGeom prst="rect">
            <a:avLst/>
          </a:prstGeom>
        </p:spPr>
      </p:pic>
      <p:sp>
        <p:nvSpPr>
          <p:cNvPr id="18" name="Rectangle 17"/>
          <p:cNvSpPr/>
          <p:nvPr/>
        </p:nvSpPr>
        <p:spPr>
          <a:xfrm>
            <a:off x="7863168" y="6057900"/>
            <a:ext cx="2728632" cy="1015663"/>
          </a:xfrm>
          <a:prstGeom prst="rect">
            <a:avLst/>
          </a:prstGeom>
        </p:spPr>
        <p:txBody>
          <a:bodyPr wrap="none">
            <a:spAutoFit/>
          </a:bodyPr>
          <a:lstStyle/>
          <a:p>
            <a:r>
              <a:rPr lang="en-US" sz="60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Mùa hạ</a:t>
            </a:r>
            <a:endParaRPr lang="en-US" sz="600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8"/>
          <p:cNvGrpSpPr/>
          <p:nvPr/>
        </p:nvGrpSpPr>
        <p:grpSpPr>
          <a:xfrm>
            <a:off x="0" y="0"/>
            <a:ext cx="18288000" cy="10286999"/>
            <a:chOff x="27064" y="-955630"/>
            <a:chExt cx="12201264" cy="7825505"/>
          </a:xfrm>
        </p:grpSpPr>
        <p:pic>
          <p:nvPicPr>
            <p:cNvPr id="5"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6"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7"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8"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9" name="TextBox 8">
            <a:extLst>
              <a:ext uri="{FF2B5EF4-FFF2-40B4-BE49-F238E27FC236}">
                <a16:creationId xmlns:a16="http://schemas.microsoft.com/office/drawing/2014/main" xmlns="" id="{5D9308C7-9D41-BD00-6399-036641A0A4A3}"/>
              </a:ext>
            </a:extLst>
          </p:cNvPr>
          <p:cNvSpPr txBox="1"/>
          <p:nvPr/>
        </p:nvSpPr>
        <p:spPr>
          <a:xfrm>
            <a:off x="4239752" y="367248"/>
            <a:ext cx="9704848" cy="3785652"/>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Câu 10</a:t>
            </a: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Hai dòng thơ sau sử dụng biện pháp tu từ nào:</a:t>
            </a:r>
          </a:p>
          <a:p>
            <a:pPr algn="ct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Mưa phùn giăng đầy ngõ</a:t>
            </a:r>
          </a:p>
          <a:p>
            <a:pPr algn="ct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Bảng lảng như sương mờ</a:t>
            </a:r>
          </a:p>
          <a:p>
            <a:pPr algn="ctr"/>
            <a:r>
              <a:rPr lang="de-DE"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(6 kí tự)</a:t>
            </a:r>
            <a:endParaRPr lang="en-US" sz="48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48400" y="4686300"/>
            <a:ext cx="6248401" cy="3657600"/>
          </a:xfrm>
          <a:prstGeom prst="rect">
            <a:avLst/>
          </a:prstGeom>
        </p:spPr>
      </p:pic>
      <p:sp>
        <p:nvSpPr>
          <p:cNvPr id="12" name="Rectangle 11"/>
          <p:cNvSpPr/>
          <p:nvPr/>
        </p:nvSpPr>
        <p:spPr>
          <a:xfrm>
            <a:off x="7772400" y="6286500"/>
            <a:ext cx="2922595" cy="1015663"/>
          </a:xfrm>
          <a:prstGeom prst="rect">
            <a:avLst/>
          </a:prstGeom>
        </p:spPr>
        <p:txBody>
          <a:bodyPr wrap="none">
            <a:spAutoFit/>
          </a:bodyPr>
          <a:lstStyle/>
          <a:p>
            <a:r>
              <a:rPr lang="en-US" sz="60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So sánh </a:t>
            </a:r>
            <a:endParaRPr lang="en-US" sz="600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8"/>
          <p:cNvGrpSpPr/>
          <p:nvPr/>
        </p:nvGrpSpPr>
        <p:grpSpPr>
          <a:xfrm>
            <a:off x="0" y="0"/>
            <a:ext cx="18288000" cy="10286999"/>
            <a:chOff x="27064" y="-955630"/>
            <a:chExt cx="12201264" cy="7825505"/>
          </a:xfrm>
        </p:grpSpPr>
        <p:pic>
          <p:nvPicPr>
            <p:cNvPr id="5"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6"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7"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8"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9" name="TextBox 8">
            <a:extLst>
              <a:ext uri="{FF2B5EF4-FFF2-40B4-BE49-F238E27FC236}">
                <a16:creationId xmlns:a16="http://schemas.microsoft.com/office/drawing/2014/main" xmlns="" id="{5D9308C7-9D41-BD00-6399-036641A0A4A3}"/>
              </a:ext>
            </a:extLst>
          </p:cNvPr>
          <p:cNvSpPr txBox="1"/>
          <p:nvPr/>
        </p:nvSpPr>
        <p:spPr>
          <a:xfrm>
            <a:off x="3352800" y="419100"/>
            <a:ext cx="10605717" cy="3046988"/>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Câu 11</a:t>
            </a: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Điền từ còn thiếu vào câu thơ:</a:t>
            </a:r>
          </a:p>
          <a:p>
            <a:pPr algn="ct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Sông được lúc dềnh dàng</a:t>
            </a:r>
          </a:p>
          <a:p>
            <a:pPr algn="ct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Chi bắt đầu..</a:t>
            </a:r>
          </a:p>
          <a:p>
            <a:pPr algn="ctr"/>
            <a:r>
              <a:rPr lang="de-DE"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(6 kí tự)</a:t>
            </a:r>
            <a:endParaRPr lang="en-US" sz="48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48400" y="4457700"/>
            <a:ext cx="6248401" cy="3657600"/>
          </a:xfrm>
          <a:prstGeom prst="rect">
            <a:avLst/>
          </a:prstGeom>
        </p:spPr>
      </p:pic>
      <p:sp>
        <p:nvSpPr>
          <p:cNvPr id="12" name="Rectangle 11"/>
          <p:cNvSpPr/>
          <p:nvPr/>
        </p:nvSpPr>
        <p:spPr>
          <a:xfrm>
            <a:off x="7772400" y="6057900"/>
            <a:ext cx="2492990" cy="1015663"/>
          </a:xfrm>
          <a:prstGeom prst="rect">
            <a:avLst/>
          </a:prstGeom>
        </p:spPr>
        <p:txBody>
          <a:bodyPr wrap="none">
            <a:spAutoFit/>
          </a:bodyPr>
          <a:lstStyle/>
          <a:p>
            <a:r>
              <a:rPr lang="en-US" sz="60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Vội vã </a:t>
            </a:r>
            <a:endParaRPr lang="en-US" sz="600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8"/>
          <p:cNvGrpSpPr/>
          <p:nvPr/>
        </p:nvGrpSpPr>
        <p:grpSpPr>
          <a:xfrm>
            <a:off x="0" y="0"/>
            <a:ext cx="18288000" cy="10286999"/>
            <a:chOff x="27064" y="-955630"/>
            <a:chExt cx="12201264" cy="7825505"/>
          </a:xfrm>
        </p:grpSpPr>
        <p:pic>
          <p:nvPicPr>
            <p:cNvPr id="5"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6"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7"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8"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9" name="TextBox 8">
            <a:extLst>
              <a:ext uri="{FF2B5EF4-FFF2-40B4-BE49-F238E27FC236}">
                <a16:creationId xmlns:a16="http://schemas.microsoft.com/office/drawing/2014/main" xmlns="" id="{5D9308C7-9D41-BD00-6399-036641A0A4A3}"/>
              </a:ext>
            </a:extLst>
          </p:cNvPr>
          <p:cNvSpPr txBox="1"/>
          <p:nvPr/>
        </p:nvSpPr>
        <p:spPr>
          <a:xfrm>
            <a:off x="4267200" y="800100"/>
            <a:ext cx="9704848" cy="2308324"/>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Câu </a:t>
            </a:r>
            <a:r>
              <a:rPr lang="vi-VN"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Những từ chuyên đi kèm với danh từ, động từ, tính từ được gọi là </a:t>
            </a:r>
            <a:r>
              <a:rPr lang="vi-VN" sz="4800" b="1">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gì</a:t>
            </a:r>
            <a:r>
              <a:rPr lang="vi-VN"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5 kí tự)</a:t>
            </a:r>
            <a:endParaRPr lang="en-US" sz="48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48401" y="4457700"/>
            <a:ext cx="5867400" cy="3657600"/>
          </a:xfrm>
          <a:prstGeom prst="rect">
            <a:avLst/>
          </a:prstGeom>
        </p:spPr>
      </p:pic>
      <p:sp>
        <p:nvSpPr>
          <p:cNvPr id="12" name="Rectangle 11"/>
          <p:cNvSpPr/>
          <p:nvPr/>
        </p:nvSpPr>
        <p:spPr>
          <a:xfrm>
            <a:off x="7772400" y="6057900"/>
            <a:ext cx="2569934" cy="1015663"/>
          </a:xfrm>
          <a:prstGeom prst="rect">
            <a:avLst/>
          </a:prstGeom>
        </p:spPr>
        <p:txBody>
          <a:bodyPr wrap="none">
            <a:spAutoFit/>
          </a:bodyPr>
          <a:lstStyle/>
          <a:p>
            <a:r>
              <a:rPr lang="en-US" sz="60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Phó từ </a:t>
            </a:r>
            <a:endParaRPr lang="en-US" sz="600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 xmlns:a14="http://schemas.microsoft.com/office/drawing/2010/main" val="0"/>
              </a:ext>
            </a:extLst>
          </a:blip>
          <a:srcRect l="9166" r="7918"/>
          <a:stretch/>
        </p:blipFill>
        <p:spPr>
          <a:xfrm>
            <a:off x="0" y="0"/>
            <a:ext cx="18288000" cy="10287000"/>
          </a:xfrm>
          <a:prstGeom prst="rect">
            <a:avLst/>
          </a:prstGeom>
        </p:spPr>
      </p:pic>
      <p:grpSp>
        <p:nvGrpSpPr>
          <p:cNvPr id="9219" name="Group 3"/>
          <p:cNvGrpSpPr>
            <a:grpSpLocks/>
          </p:cNvGrpSpPr>
          <p:nvPr/>
        </p:nvGrpSpPr>
        <p:grpSpPr bwMode="auto">
          <a:xfrm>
            <a:off x="4267200" y="2778203"/>
            <a:ext cx="9296400" cy="4730591"/>
            <a:chOff x="0" y="0"/>
            <a:chExt cx="4428377" cy="1918356"/>
          </a:xfrm>
        </p:grpSpPr>
        <p:sp>
          <p:nvSpPr>
            <p:cNvPr id="9227" name="Freeform 4"/>
            <p:cNvSpPr>
              <a:spLocks/>
            </p:cNvSpPr>
            <p:nvPr/>
          </p:nvSpPr>
          <p:spPr bwMode="auto">
            <a:xfrm>
              <a:off x="10160" y="16510"/>
              <a:ext cx="4405517" cy="1890416"/>
            </a:xfrm>
            <a:custGeom>
              <a:avLst/>
              <a:gdLst>
                <a:gd name="T0" fmla="*/ 4405517 w 4405517"/>
                <a:gd name="T1" fmla="*/ 1890416 h 1890416"/>
                <a:gd name="T2" fmla="*/ 0 w 4405517"/>
                <a:gd name="T3" fmla="*/ 1882796 h 1890416"/>
                <a:gd name="T4" fmla="*/ 0 w 4405517"/>
                <a:gd name="T5" fmla="*/ 668873 h 1890416"/>
                <a:gd name="T6" fmla="*/ 17780 w 4405517"/>
                <a:gd name="T7" fmla="*/ 19050 h 1890416"/>
                <a:gd name="T8" fmla="*/ 2194816 w 4405517"/>
                <a:gd name="T9" fmla="*/ 0 h 1890416"/>
                <a:gd name="T10" fmla="*/ 4386467 w 4405517"/>
                <a:gd name="T11" fmla="*/ 5080 h 1890416"/>
                <a:gd name="T12" fmla="*/ 4405517 w 4405517"/>
                <a:gd name="T13" fmla="*/ 1890416 h 18904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05517" h="1890416">
                  <a:moveTo>
                    <a:pt x="4405517" y="1890416"/>
                  </a:moveTo>
                  <a:lnTo>
                    <a:pt x="0" y="1882796"/>
                  </a:lnTo>
                  <a:lnTo>
                    <a:pt x="0" y="668873"/>
                  </a:lnTo>
                  <a:lnTo>
                    <a:pt x="17780" y="19050"/>
                  </a:lnTo>
                  <a:lnTo>
                    <a:pt x="2194816" y="0"/>
                  </a:lnTo>
                  <a:lnTo>
                    <a:pt x="4386467" y="5080"/>
                  </a:lnTo>
                  <a:lnTo>
                    <a:pt x="4405517" y="189041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228" name="Freeform 5"/>
            <p:cNvSpPr>
              <a:spLocks/>
            </p:cNvSpPr>
            <p:nvPr/>
          </p:nvSpPr>
          <p:spPr bwMode="auto">
            <a:xfrm>
              <a:off x="-3810" y="0"/>
              <a:ext cx="4434726" cy="1917086"/>
            </a:xfrm>
            <a:custGeom>
              <a:avLst/>
              <a:gdLst>
                <a:gd name="T0" fmla="*/ 4402976 w 4434726"/>
                <a:gd name="T1" fmla="*/ 54610 h 1917086"/>
                <a:gd name="T2" fmla="*/ 4428376 w 4434726"/>
                <a:gd name="T3" fmla="*/ 1384765 h 1917086"/>
                <a:gd name="T4" fmla="*/ 4433457 w 4434726"/>
                <a:gd name="T5" fmla="*/ 1856126 h 1917086"/>
                <a:gd name="T6" fmla="*/ 4361134 w 4434726"/>
                <a:gd name="T7" fmla="*/ 1915816 h 1917086"/>
                <a:gd name="T8" fmla="*/ 3291814 w 4434726"/>
                <a:gd name="T9" fmla="*/ 1908196 h 1917086"/>
                <a:gd name="T10" fmla="*/ 2997066 w 4434726"/>
                <a:gd name="T11" fmla="*/ 1905656 h 1917086"/>
                <a:gd name="T12" fmla="*/ 1033220 w 4434726"/>
                <a:gd name="T13" fmla="*/ 1910736 h 1917086"/>
                <a:gd name="T14" fmla="*/ 858428 w 4434726"/>
                <a:gd name="T15" fmla="*/ 1913276 h 1917086"/>
                <a:gd name="T16" fmla="*/ 371751 w 4434726"/>
                <a:gd name="T17" fmla="*/ 1906926 h 1917086"/>
                <a:gd name="T18" fmla="*/ 19050 w 4434726"/>
                <a:gd name="T19" fmla="*/ 1903116 h 1917086"/>
                <a:gd name="T20" fmla="*/ 11430 w 4434726"/>
                <a:gd name="T21" fmla="*/ 1781750 h 1917086"/>
                <a:gd name="T22" fmla="*/ 7620 w 4434726"/>
                <a:gd name="T23" fmla="*/ 193809 h 1917086"/>
                <a:gd name="T24" fmla="*/ 13970 w 4434726"/>
                <a:gd name="T25" fmla="*/ 44450 h 1917086"/>
                <a:gd name="T26" fmla="*/ 121557 w 4434726"/>
                <a:gd name="T27" fmla="*/ 29210 h 1917086"/>
                <a:gd name="T28" fmla="*/ 594525 w 4434726"/>
                <a:gd name="T29" fmla="*/ 13970 h 1917086"/>
                <a:gd name="T30" fmla="*/ 988665 w 4434726"/>
                <a:gd name="T31" fmla="*/ 8890 h 1917086"/>
                <a:gd name="T32" fmla="*/ 2962793 w 4434726"/>
                <a:gd name="T33" fmla="*/ 2540 h 1917086"/>
                <a:gd name="T34" fmla="*/ 3559144 w 4434726"/>
                <a:gd name="T35" fmla="*/ 2540 h 1917086"/>
                <a:gd name="T36" fmla="*/ 4302869 w 4434726"/>
                <a:gd name="T37" fmla="*/ 16510 h 1917086"/>
                <a:gd name="T38" fmla="*/ 4400437 w 4434726"/>
                <a:gd name="T39" fmla="*/ 21590 h 1917086"/>
                <a:gd name="T40" fmla="*/ 4413137 w 4434726"/>
                <a:gd name="T41" fmla="*/ 1857396 h 1917086"/>
                <a:gd name="T42" fmla="*/ 4411867 w 4434726"/>
                <a:gd name="T43" fmla="*/ 1506583 h 1917086"/>
                <a:gd name="T44" fmla="*/ 4392817 w 4434726"/>
                <a:gd name="T45" fmla="*/ 198108 h 1917086"/>
                <a:gd name="T46" fmla="*/ 4350852 w 4434726"/>
                <a:gd name="T47" fmla="*/ 41910 h 1917086"/>
                <a:gd name="T48" fmla="*/ 4062958 w 4434726"/>
                <a:gd name="T49" fmla="*/ 30480 h 1917086"/>
                <a:gd name="T50" fmla="*/ 3336369 w 4434726"/>
                <a:gd name="T51" fmla="*/ 22860 h 1917086"/>
                <a:gd name="T52" fmla="*/ 2859974 w 4434726"/>
                <a:gd name="T53" fmla="*/ 24130 h 1917086"/>
                <a:gd name="T54" fmla="*/ 663072 w 4434726"/>
                <a:gd name="T55" fmla="*/ 33020 h 1917086"/>
                <a:gd name="T56" fmla="*/ 49530 w 4434726"/>
                <a:gd name="T57" fmla="*/ 50800 h 1917086"/>
                <a:gd name="T58" fmla="*/ 30480 w 4434726"/>
                <a:gd name="T59" fmla="*/ 146514 h 1917086"/>
                <a:gd name="T60" fmla="*/ 29210 w 4434726"/>
                <a:gd name="T61" fmla="*/ 1486519 h 1917086"/>
                <a:gd name="T62" fmla="*/ 33020 w 4434726"/>
                <a:gd name="T63" fmla="*/ 1741622 h 1917086"/>
                <a:gd name="T64" fmla="*/ 31750 w 4434726"/>
                <a:gd name="T65" fmla="*/ 1867556 h 1917086"/>
                <a:gd name="T66" fmla="*/ 166112 w 4434726"/>
                <a:gd name="T67" fmla="*/ 1882796 h 1917086"/>
                <a:gd name="T68" fmla="*/ 683635 w 4434726"/>
                <a:gd name="T69" fmla="*/ 1887876 h 1917086"/>
                <a:gd name="T70" fmla="*/ 1184022 w 4434726"/>
                <a:gd name="T71" fmla="*/ 1889146 h 1917086"/>
                <a:gd name="T72" fmla="*/ 3291814 w 4434726"/>
                <a:gd name="T73" fmla="*/ 1885336 h 1917086"/>
                <a:gd name="T74" fmla="*/ 3905302 w 4434726"/>
                <a:gd name="T75" fmla="*/ 1892956 h 1917086"/>
                <a:gd name="T76" fmla="*/ 4410596 w 4434726"/>
                <a:gd name="T77" fmla="*/ 1899306 h 19170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34726" h="1917086">
                  <a:moveTo>
                    <a:pt x="4400437" y="21590"/>
                  </a:moveTo>
                  <a:cubicBezTo>
                    <a:pt x="4401707" y="34290"/>
                    <a:pt x="4401707" y="44450"/>
                    <a:pt x="4402976" y="54610"/>
                  </a:cubicBezTo>
                  <a:cubicBezTo>
                    <a:pt x="4405517" y="92054"/>
                    <a:pt x="4406787" y="132183"/>
                    <a:pt x="4409326" y="170878"/>
                  </a:cubicBezTo>
                  <a:cubicBezTo>
                    <a:pt x="4409326" y="226771"/>
                    <a:pt x="4422026" y="1328872"/>
                    <a:pt x="4428376" y="1384765"/>
                  </a:cubicBezTo>
                  <a:cubicBezTo>
                    <a:pt x="4434726" y="1469321"/>
                    <a:pt x="4430917" y="1555311"/>
                    <a:pt x="4430917" y="1639867"/>
                  </a:cubicBezTo>
                  <a:cubicBezTo>
                    <a:pt x="4430917" y="1714391"/>
                    <a:pt x="4432187" y="1783183"/>
                    <a:pt x="4433457" y="1856126"/>
                  </a:cubicBezTo>
                  <a:cubicBezTo>
                    <a:pt x="4433457" y="1877716"/>
                    <a:pt x="4433457" y="1891686"/>
                    <a:pt x="4433457" y="1915816"/>
                  </a:cubicBezTo>
                  <a:cubicBezTo>
                    <a:pt x="4410596" y="1915816"/>
                    <a:pt x="4390276" y="1917086"/>
                    <a:pt x="4361134" y="1915816"/>
                  </a:cubicBezTo>
                  <a:cubicBezTo>
                    <a:pt x="4138358" y="1910736"/>
                    <a:pt x="3912156" y="1917086"/>
                    <a:pt x="3689382" y="1912006"/>
                  </a:cubicBezTo>
                  <a:cubicBezTo>
                    <a:pt x="3555717" y="1908196"/>
                    <a:pt x="3425479" y="1910736"/>
                    <a:pt x="3291814" y="1908196"/>
                  </a:cubicBezTo>
                  <a:cubicBezTo>
                    <a:pt x="3230123" y="1906926"/>
                    <a:pt x="3168431" y="1905656"/>
                    <a:pt x="3106740" y="1904386"/>
                  </a:cubicBezTo>
                  <a:cubicBezTo>
                    <a:pt x="3069039" y="1904386"/>
                    <a:pt x="3034766" y="1905656"/>
                    <a:pt x="2997066" y="1905656"/>
                  </a:cubicBezTo>
                  <a:cubicBezTo>
                    <a:pt x="2901102" y="1904386"/>
                    <a:pt x="2637199" y="1905656"/>
                    <a:pt x="2541235" y="1904386"/>
                  </a:cubicBezTo>
                  <a:cubicBezTo>
                    <a:pt x="2472688" y="1903116"/>
                    <a:pt x="1101766" y="1912006"/>
                    <a:pt x="1033220" y="1910736"/>
                  </a:cubicBezTo>
                  <a:cubicBezTo>
                    <a:pt x="1016084" y="1910736"/>
                    <a:pt x="995520" y="1912006"/>
                    <a:pt x="978383" y="1912006"/>
                  </a:cubicBezTo>
                  <a:cubicBezTo>
                    <a:pt x="937256" y="1912006"/>
                    <a:pt x="899556" y="1913276"/>
                    <a:pt x="858428" y="1913276"/>
                  </a:cubicBezTo>
                  <a:cubicBezTo>
                    <a:pt x="755609" y="1913276"/>
                    <a:pt x="656217" y="1912006"/>
                    <a:pt x="553398" y="1910736"/>
                  </a:cubicBezTo>
                  <a:cubicBezTo>
                    <a:pt x="491706" y="1909466"/>
                    <a:pt x="430015" y="1908196"/>
                    <a:pt x="371751" y="1906926"/>
                  </a:cubicBezTo>
                  <a:cubicBezTo>
                    <a:pt x="262077" y="1905656"/>
                    <a:pt x="152403" y="1904386"/>
                    <a:pt x="48260" y="1904386"/>
                  </a:cubicBezTo>
                  <a:cubicBezTo>
                    <a:pt x="38100" y="1904386"/>
                    <a:pt x="29210" y="1904386"/>
                    <a:pt x="19050" y="1903116"/>
                  </a:cubicBezTo>
                  <a:cubicBezTo>
                    <a:pt x="10160" y="1901846"/>
                    <a:pt x="5080" y="1895496"/>
                    <a:pt x="7620" y="1886606"/>
                  </a:cubicBezTo>
                  <a:cubicBezTo>
                    <a:pt x="16510" y="1854841"/>
                    <a:pt x="12700" y="1819012"/>
                    <a:pt x="11430" y="1781750"/>
                  </a:cubicBezTo>
                  <a:cubicBezTo>
                    <a:pt x="10160" y="1705793"/>
                    <a:pt x="6350" y="1631268"/>
                    <a:pt x="7620" y="1555311"/>
                  </a:cubicBezTo>
                  <a:cubicBezTo>
                    <a:pt x="5080" y="1460722"/>
                    <a:pt x="0" y="289830"/>
                    <a:pt x="7620" y="193809"/>
                  </a:cubicBezTo>
                  <a:cubicBezTo>
                    <a:pt x="8890" y="175177"/>
                    <a:pt x="7620" y="155113"/>
                    <a:pt x="8890" y="136482"/>
                  </a:cubicBezTo>
                  <a:cubicBezTo>
                    <a:pt x="10160" y="106386"/>
                    <a:pt x="12700" y="73423"/>
                    <a:pt x="13970" y="44450"/>
                  </a:cubicBezTo>
                  <a:cubicBezTo>
                    <a:pt x="13970" y="41910"/>
                    <a:pt x="15240" y="39370"/>
                    <a:pt x="16510" y="38100"/>
                  </a:cubicBezTo>
                  <a:cubicBezTo>
                    <a:pt x="38100" y="35560"/>
                    <a:pt x="66720" y="30480"/>
                    <a:pt x="121557" y="29210"/>
                  </a:cubicBezTo>
                  <a:cubicBezTo>
                    <a:pt x="214095" y="25400"/>
                    <a:pt x="306632" y="22860"/>
                    <a:pt x="402596" y="20320"/>
                  </a:cubicBezTo>
                  <a:cubicBezTo>
                    <a:pt x="467715" y="17780"/>
                    <a:pt x="532834" y="16510"/>
                    <a:pt x="594525" y="13970"/>
                  </a:cubicBezTo>
                  <a:cubicBezTo>
                    <a:pt x="656217" y="11430"/>
                    <a:pt x="721336" y="8890"/>
                    <a:pt x="783027" y="8890"/>
                  </a:cubicBezTo>
                  <a:cubicBezTo>
                    <a:pt x="851573" y="7620"/>
                    <a:pt x="920119" y="10160"/>
                    <a:pt x="988665" y="8890"/>
                  </a:cubicBezTo>
                  <a:cubicBezTo>
                    <a:pt x="1074348" y="8890"/>
                    <a:pt x="2626917" y="6350"/>
                    <a:pt x="2712600" y="5080"/>
                  </a:cubicBezTo>
                  <a:cubicBezTo>
                    <a:pt x="2794855" y="3810"/>
                    <a:pt x="2877110" y="2540"/>
                    <a:pt x="2962793" y="2540"/>
                  </a:cubicBezTo>
                  <a:cubicBezTo>
                    <a:pt x="3103312" y="1270"/>
                    <a:pt x="3240405" y="0"/>
                    <a:pt x="3380924" y="0"/>
                  </a:cubicBezTo>
                  <a:cubicBezTo>
                    <a:pt x="3439188" y="0"/>
                    <a:pt x="3500880" y="2540"/>
                    <a:pt x="3559144" y="2540"/>
                  </a:cubicBezTo>
                  <a:cubicBezTo>
                    <a:pt x="3720227" y="3810"/>
                    <a:pt x="3884738" y="5080"/>
                    <a:pt x="4045821" y="7620"/>
                  </a:cubicBezTo>
                  <a:cubicBezTo>
                    <a:pt x="4131504" y="8890"/>
                    <a:pt x="4217187" y="12700"/>
                    <a:pt x="4302869" y="16510"/>
                  </a:cubicBezTo>
                  <a:cubicBezTo>
                    <a:pt x="4323433" y="16510"/>
                    <a:pt x="4343997" y="16510"/>
                    <a:pt x="4361133" y="16510"/>
                  </a:cubicBezTo>
                  <a:cubicBezTo>
                    <a:pt x="4381387" y="17780"/>
                    <a:pt x="4390276" y="20320"/>
                    <a:pt x="4400437" y="21590"/>
                  </a:cubicBezTo>
                  <a:close/>
                  <a:moveTo>
                    <a:pt x="4410596" y="1899306"/>
                  </a:moveTo>
                  <a:cubicBezTo>
                    <a:pt x="4411867" y="1882796"/>
                    <a:pt x="4413137" y="1870096"/>
                    <a:pt x="4413137" y="1857396"/>
                  </a:cubicBezTo>
                  <a:cubicBezTo>
                    <a:pt x="4411867" y="1776017"/>
                    <a:pt x="4410596" y="1700060"/>
                    <a:pt x="4410596" y="1618370"/>
                  </a:cubicBezTo>
                  <a:cubicBezTo>
                    <a:pt x="4410596" y="1581108"/>
                    <a:pt x="4413137" y="1543845"/>
                    <a:pt x="4411867" y="1506583"/>
                  </a:cubicBezTo>
                  <a:cubicBezTo>
                    <a:pt x="4411867" y="1472187"/>
                    <a:pt x="4410596" y="1436358"/>
                    <a:pt x="4409327" y="1401963"/>
                  </a:cubicBezTo>
                  <a:cubicBezTo>
                    <a:pt x="4404246" y="1348936"/>
                    <a:pt x="4392817" y="251135"/>
                    <a:pt x="4392817" y="198108"/>
                  </a:cubicBezTo>
                  <a:cubicBezTo>
                    <a:pt x="4390277" y="153680"/>
                    <a:pt x="4387737" y="107819"/>
                    <a:pt x="4385196" y="63500"/>
                  </a:cubicBezTo>
                  <a:cubicBezTo>
                    <a:pt x="4383927" y="44450"/>
                    <a:pt x="4382657" y="43180"/>
                    <a:pt x="4350852" y="41910"/>
                  </a:cubicBezTo>
                  <a:cubicBezTo>
                    <a:pt x="4340570" y="41910"/>
                    <a:pt x="4333715" y="41910"/>
                    <a:pt x="4323433" y="40640"/>
                  </a:cubicBezTo>
                  <a:cubicBezTo>
                    <a:pt x="4237750" y="36830"/>
                    <a:pt x="4148641" y="31750"/>
                    <a:pt x="4062958" y="30480"/>
                  </a:cubicBezTo>
                  <a:cubicBezTo>
                    <a:pt x="3853892" y="26670"/>
                    <a:pt x="3641400" y="25400"/>
                    <a:pt x="3432334" y="22860"/>
                  </a:cubicBezTo>
                  <a:cubicBezTo>
                    <a:pt x="3401488" y="22860"/>
                    <a:pt x="3367215" y="22860"/>
                    <a:pt x="3336369" y="22860"/>
                  </a:cubicBezTo>
                  <a:cubicBezTo>
                    <a:pt x="3284960" y="22860"/>
                    <a:pt x="3233550" y="22860"/>
                    <a:pt x="3185568" y="22860"/>
                  </a:cubicBezTo>
                  <a:cubicBezTo>
                    <a:pt x="3075894" y="22860"/>
                    <a:pt x="2966220" y="22860"/>
                    <a:pt x="2859974" y="24130"/>
                  </a:cubicBezTo>
                  <a:cubicBezTo>
                    <a:pt x="2767437" y="25400"/>
                    <a:pt x="1208013" y="29210"/>
                    <a:pt x="1115476" y="29210"/>
                  </a:cubicBezTo>
                  <a:cubicBezTo>
                    <a:pt x="964674" y="29210"/>
                    <a:pt x="813873" y="26670"/>
                    <a:pt x="663072" y="33020"/>
                  </a:cubicBezTo>
                  <a:cubicBezTo>
                    <a:pt x="584243" y="36830"/>
                    <a:pt x="508843" y="36830"/>
                    <a:pt x="433442" y="38100"/>
                  </a:cubicBezTo>
                  <a:cubicBezTo>
                    <a:pt x="303204" y="41910"/>
                    <a:pt x="172967" y="45720"/>
                    <a:pt x="49530" y="50800"/>
                  </a:cubicBezTo>
                  <a:cubicBezTo>
                    <a:pt x="36830" y="50800"/>
                    <a:pt x="34290" y="53340"/>
                    <a:pt x="33020" y="69124"/>
                  </a:cubicBezTo>
                  <a:cubicBezTo>
                    <a:pt x="31750" y="94921"/>
                    <a:pt x="31750" y="120717"/>
                    <a:pt x="30480" y="146514"/>
                  </a:cubicBezTo>
                  <a:cubicBezTo>
                    <a:pt x="29210" y="189509"/>
                    <a:pt x="26670" y="231071"/>
                    <a:pt x="25400" y="274066"/>
                  </a:cubicBezTo>
                  <a:cubicBezTo>
                    <a:pt x="20320" y="319927"/>
                    <a:pt x="26670" y="1440658"/>
                    <a:pt x="29210" y="1486519"/>
                  </a:cubicBezTo>
                  <a:cubicBezTo>
                    <a:pt x="29210" y="1535247"/>
                    <a:pt x="29210" y="1585407"/>
                    <a:pt x="30480" y="1634135"/>
                  </a:cubicBezTo>
                  <a:cubicBezTo>
                    <a:pt x="30480" y="1669964"/>
                    <a:pt x="33020" y="1705793"/>
                    <a:pt x="33020" y="1741622"/>
                  </a:cubicBezTo>
                  <a:cubicBezTo>
                    <a:pt x="33020" y="1780317"/>
                    <a:pt x="33020" y="1819012"/>
                    <a:pt x="31750" y="1857396"/>
                  </a:cubicBezTo>
                  <a:cubicBezTo>
                    <a:pt x="31750" y="1861206"/>
                    <a:pt x="31750" y="1863746"/>
                    <a:pt x="31750" y="1867556"/>
                  </a:cubicBezTo>
                  <a:cubicBezTo>
                    <a:pt x="31750" y="1877716"/>
                    <a:pt x="35560" y="1881526"/>
                    <a:pt x="44450" y="1881526"/>
                  </a:cubicBezTo>
                  <a:cubicBezTo>
                    <a:pt x="73575" y="1881526"/>
                    <a:pt x="121557" y="1882796"/>
                    <a:pt x="166112" y="1882796"/>
                  </a:cubicBezTo>
                  <a:cubicBezTo>
                    <a:pt x="231231" y="1882796"/>
                    <a:pt x="299777" y="1880256"/>
                    <a:pt x="364896" y="1882796"/>
                  </a:cubicBezTo>
                  <a:cubicBezTo>
                    <a:pt x="471142" y="1886606"/>
                    <a:pt x="577389" y="1889146"/>
                    <a:pt x="683635" y="1887876"/>
                  </a:cubicBezTo>
                  <a:cubicBezTo>
                    <a:pt x="752181" y="1886606"/>
                    <a:pt x="817300" y="1889146"/>
                    <a:pt x="885846" y="1889146"/>
                  </a:cubicBezTo>
                  <a:cubicBezTo>
                    <a:pt x="985238" y="1889146"/>
                    <a:pt x="1084630" y="1887876"/>
                    <a:pt x="1184022" y="1889146"/>
                  </a:cubicBezTo>
                  <a:cubicBezTo>
                    <a:pt x="1331396" y="1890416"/>
                    <a:pt x="2949084" y="1880256"/>
                    <a:pt x="3099885" y="1882796"/>
                  </a:cubicBezTo>
                  <a:cubicBezTo>
                    <a:pt x="3165004" y="1884066"/>
                    <a:pt x="3230123" y="1885336"/>
                    <a:pt x="3291814" y="1885336"/>
                  </a:cubicBezTo>
                  <a:cubicBezTo>
                    <a:pt x="3404916" y="1887876"/>
                    <a:pt x="3514589" y="1884066"/>
                    <a:pt x="3627690" y="1887876"/>
                  </a:cubicBezTo>
                  <a:cubicBezTo>
                    <a:pt x="3720227" y="1890416"/>
                    <a:pt x="3812765" y="1890416"/>
                    <a:pt x="3905302" y="1892956"/>
                  </a:cubicBezTo>
                  <a:cubicBezTo>
                    <a:pt x="4042394" y="1896766"/>
                    <a:pt x="4179486" y="1899306"/>
                    <a:pt x="4316579" y="1900576"/>
                  </a:cubicBezTo>
                  <a:cubicBezTo>
                    <a:pt x="4367988" y="1900576"/>
                    <a:pt x="4390276" y="1899306"/>
                    <a:pt x="4410596" y="189930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220" name="TextBox 7"/>
          <p:cNvSpPr txBox="1">
            <a:spLocks noChangeArrowheads="1"/>
          </p:cNvSpPr>
          <p:nvPr/>
        </p:nvSpPr>
        <p:spPr bwMode="auto">
          <a:xfrm>
            <a:off x="4648200" y="2927508"/>
            <a:ext cx="8320961" cy="443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vi-VN" sz="9600" b="1" dirty="0">
                <a:solidFill>
                  <a:srgbClr val="FF0000"/>
                </a:solidFill>
                <a:latin typeface="UTM Amerika Sans" pitchFamily="18" charset="0"/>
                <a:cs typeface="Arial" panose="020B0604020202020204" pitchFamily="34" charset="0"/>
              </a:rPr>
              <a:t>HÌNH THÀNH KIẾN THỨC</a:t>
            </a:r>
          </a:p>
        </p:txBody>
      </p:sp>
    </p:spTree>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 y="-1"/>
            <a:ext cx="18288001" cy="10287001"/>
          </a:xfrm>
          <a:prstGeom prst="rect">
            <a:avLst/>
          </a:prstGeom>
        </p:spPr>
      </p:pic>
      <p:sp>
        <p:nvSpPr>
          <p:cNvPr id="2" name="Rectangle 25"/>
          <p:cNvSpPr/>
          <p:nvPr/>
        </p:nvSpPr>
        <p:spPr>
          <a:xfrm>
            <a:off x="3676650" y="190500"/>
            <a:ext cx="10801350" cy="762000"/>
          </a:xfrm>
          <a:prstGeom prst="rect">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4800" b="1" dirty="0">
                <a:solidFill>
                  <a:srgbClr val="00B050"/>
                </a:solidFill>
                <a:latin typeface="Times New Roman" panose="02020603050405020304" pitchFamily="18" charset="0"/>
                <a:cs typeface="Times New Roman" panose="02020603050405020304" pitchFamily="18" charset="0"/>
              </a:rPr>
              <a:t>Câu 1: </a:t>
            </a:r>
            <a:r>
              <a:rPr lang="vi-VN" sz="4800" b="1" dirty="0" err="1">
                <a:solidFill>
                  <a:srgbClr val="00B050"/>
                </a:solidFill>
                <a:latin typeface="Times New Roman" panose="02020603050405020304" pitchFamily="18" charset="0"/>
                <a:cs typeface="Times New Roman" panose="02020603050405020304" pitchFamily="18" charset="0"/>
              </a:rPr>
              <a:t>Chỉ</a:t>
            </a:r>
            <a:r>
              <a:rPr lang="vi-VN" sz="4800" b="1" dirty="0">
                <a:solidFill>
                  <a:srgbClr val="00B050"/>
                </a:solidFill>
                <a:latin typeface="Times New Roman" panose="02020603050405020304" pitchFamily="18" charset="0"/>
                <a:cs typeface="Times New Roman" panose="02020603050405020304" pitchFamily="18" charset="0"/>
              </a:rPr>
              <a:t> ra </a:t>
            </a:r>
            <a:r>
              <a:rPr lang="vi-VN" sz="4800" b="1" dirty="0" err="1">
                <a:solidFill>
                  <a:srgbClr val="00B050"/>
                </a:solidFill>
                <a:latin typeface="Times New Roman" panose="02020603050405020304" pitchFamily="18" charset="0"/>
                <a:cs typeface="Times New Roman" panose="02020603050405020304" pitchFamily="18" charset="0"/>
              </a:rPr>
              <a:t>điểm</a:t>
            </a:r>
            <a:r>
              <a:rPr lang="vi-VN" sz="4800" b="1" dirty="0">
                <a:solidFill>
                  <a:srgbClr val="00B050"/>
                </a:solidFill>
                <a:latin typeface="Times New Roman" panose="02020603050405020304" pitchFamily="18" charset="0"/>
                <a:cs typeface="Times New Roman" panose="02020603050405020304" pitchFamily="18" charset="0"/>
              </a:rPr>
              <a:t> </a:t>
            </a:r>
            <a:r>
              <a:rPr lang="vi-VN" sz="4800" b="1" dirty="0" err="1">
                <a:solidFill>
                  <a:srgbClr val="00B050"/>
                </a:solidFill>
                <a:latin typeface="Times New Roman" panose="02020603050405020304" pitchFamily="18" charset="0"/>
                <a:cs typeface="Times New Roman" panose="02020603050405020304" pitchFamily="18" charset="0"/>
              </a:rPr>
              <a:t>giống</a:t>
            </a:r>
            <a:r>
              <a:rPr lang="vi-VN" sz="4800" b="1" dirty="0">
                <a:solidFill>
                  <a:srgbClr val="00B050"/>
                </a:solidFill>
                <a:latin typeface="Times New Roman" panose="02020603050405020304" pitchFamily="18" charset="0"/>
                <a:cs typeface="Times New Roman" panose="02020603050405020304" pitchFamily="18" charset="0"/>
              </a:rPr>
              <a:t> </a:t>
            </a:r>
            <a:r>
              <a:rPr lang="vi-VN" sz="4800" b="1" dirty="0" err="1">
                <a:solidFill>
                  <a:srgbClr val="00B050"/>
                </a:solidFill>
                <a:latin typeface="Times New Roman" panose="02020603050405020304" pitchFamily="18" charset="0"/>
                <a:cs typeface="Times New Roman" panose="02020603050405020304" pitchFamily="18" charset="0"/>
              </a:rPr>
              <a:t>và</a:t>
            </a:r>
            <a:r>
              <a:rPr lang="vi-VN" sz="4800" b="1" dirty="0">
                <a:solidFill>
                  <a:srgbClr val="00B050"/>
                </a:solidFill>
                <a:latin typeface="Times New Roman" panose="02020603050405020304" pitchFamily="18" charset="0"/>
                <a:cs typeface="Times New Roman" panose="02020603050405020304" pitchFamily="18" charset="0"/>
              </a:rPr>
              <a:t> </a:t>
            </a:r>
            <a:r>
              <a:rPr lang="vi-VN" sz="4800" b="1" dirty="0" err="1">
                <a:solidFill>
                  <a:srgbClr val="00B050"/>
                </a:solidFill>
                <a:latin typeface="Times New Roman" panose="02020603050405020304" pitchFamily="18" charset="0"/>
                <a:cs typeface="Times New Roman" panose="02020603050405020304" pitchFamily="18" charset="0"/>
              </a:rPr>
              <a:t>khác</a:t>
            </a:r>
            <a:r>
              <a:rPr lang="vi-VN" sz="4800" b="1" dirty="0">
                <a:solidFill>
                  <a:srgbClr val="00B050"/>
                </a:solidFill>
                <a:latin typeface="Times New Roman" panose="02020603050405020304" pitchFamily="18" charset="0"/>
                <a:cs typeface="Times New Roman" panose="02020603050405020304" pitchFamily="18" charset="0"/>
              </a:rPr>
              <a:t> nhau</a:t>
            </a:r>
          </a:p>
        </p:txBody>
      </p:sp>
      <p:graphicFrame>
        <p:nvGraphicFramePr>
          <p:cNvPr id="3" name="Bảng 3"/>
          <p:cNvGraphicFramePr>
            <a:graphicFrameLocks noGrp="1"/>
          </p:cNvGraphicFramePr>
          <p:nvPr>
            <p:extLst>
              <p:ext uri="{D42A27DB-BD31-4B8C-83A1-F6EECF244321}">
                <p14:modId xmlns="" xmlns:p14="http://schemas.microsoft.com/office/powerpoint/2010/main" val="89943531"/>
              </p:ext>
            </p:extLst>
          </p:nvPr>
        </p:nvGraphicFramePr>
        <p:xfrm>
          <a:off x="266698" y="1096623"/>
          <a:ext cx="17754601" cy="8680876"/>
        </p:xfrm>
        <a:graphic>
          <a:graphicData uri="http://schemas.openxmlformats.org/drawingml/2006/table">
            <a:tbl>
              <a:tblPr firstRow="1" bandRow="1">
                <a:tableStyleId>{00A15C55-8517-42AA-B614-E9B94910E393}</a:tableStyleId>
              </a:tblPr>
              <a:tblGrid>
                <a:gridCol w="4000502">
                  <a:extLst>
                    <a:ext uri="{9D8B030D-6E8A-4147-A177-3AD203B41FA5}">
                      <a16:colId xmlns="" xmlns:a16="http://schemas.microsoft.com/office/drawing/2014/main" val="20000"/>
                    </a:ext>
                  </a:extLst>
                </a:gridCol>
                <a:gridCol w="6556374">
                  <a:extLst>
                    <a:ext uri="{9D8B030D-6E8A-4147-A177-3AD203B41FA5}">
                      <a16:colId xmlns="" xmlns:a16="http://schemas.microsoft.com/office/drawing/2014/main" val="20001"/>
                    </a:ext>
                  </a:extLst>
                </a:gridCol>
                <a:gridCol w="7197725">
                  <a:extLst>
                    <a:ext uri="{9D8B030D-6E8A-4147-A177-3AD203B41FA5}">
                      <a16:colId xmlns="" xmlns:a16="http://schemas.microsoft.com/office/drawing/2014/main" val="3490865804"/>
                    </a:ext>
                  </a:extLst>
                </a:gridCol>
              </a:tblGrid>
              <a:tr h="2635479">
                <a:tc>
                  <a:txBody>
                    <a:bodyPr/>
                    <a:lstStyle/>
                    <a:p>
                      <a:r>
                        <a:rPr lang="vi-VN" sz="3600" dirty="0">
                          <a:latin typeface="+mj-lt"/>
                        </a:rPr>
                        <a:t>            Văn </a:t>
                      </a:r>
                      <a:r>
                        <a:rPr lang="vi-VN" sz="3600" dirty="0" err="1">
                          <a:latin typeface="+mj-lt"/>
                        </a:rPr>
                        <a:t>bản</a:t>
                      </a:r>
                      <a:endParaRPr lang="vi-VN" sz="3600" dirty="0">
                        <a:latin typeface="+mj-lt"/>
                      </a:endParaRPr>
                    </a:p>
                    <a:p>
                      <a:endParaRPr lang="en-US" sz="3200" dirty="0">
                        <a:latin typeface="+mj-lt"/>
                      </a:endParaRPr>
                    </a:p>
                    <a:p>
                      <a:r>
                        <a:rPr lang="vi-VN" sz="3600" dirty="0">
                          <a:latin typeface="+mj-lt"/>
                        </a:rPr>
                        <a:t>Phương </a:t>
                      </a:r>
                    </a:p>
                    <a:p>
                      <a:r>
                        <a:rPr lang="vi-VN" sz="3600" dirty="0" err="1">
                          <a:latin typeface="+mj-lt"/>
                        </a:rPr>
                        <a:t>diện</a:t>
                      </a:r>
                      <a:endParaRPr lang="vi-VN" sz="3600" dirty="0">
                        <a:latin typeface="+mj-lt"/>
                      </a:endParaRPr>
                    </a:p>
                    <a:p>
                      <a:r>
                        <a:rPr lang="vi-VN" sz="3600" dirty="0">
                          <a:latin typeface="+mj-lt"/>
                        </a:rPr>
                        <a:t>so </a:t>
                      </a:r>
                      <a:r>
                        <a:rPr lang="vi-VN" sz="3600" dirty="0" err="1">
                          <a:latin typeface="+mj-lt"/>
                        </a:rPr>
                        <a:t>sánh</a:t>
                      </a:r>
                      <a:endParaRPr lang="vi-VN" sz="3600" dirty="0">
                        <a:latin typeface="+mj-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vi-VN" sz="4000" dirty="0" err="1">
                          <a:latin typeface="+mj-lt"/>
                        </a:rPr>
                        <a:t>Lời</a:t>
                      </a:r>
                      <a:r>
                        <a:rPr lang="vi-VN" sz="4000" dirty="0">
                          <a:latin typeface="+mj-lt"/>
                        </a:rPr>
                        <a:t> </a:t>
                      </a:r>
                      <a:r>
                        <a:rPr lang="vi-VN" sz="4000" dirty="0" err="1">
                          <a:latin typeface="+mj-lt"/>
                        </a:rPr>
                        <a:t>của</a:t>
                      </a:r>
                      <a:r>
                        <a:rPr lang="vi-VN" sz="4000" dirty="0">
                          <a:latin typeface="+mj-lt"/>
                        </a:rPr>
                        <a:t> cây</a:t>
                      </a:r>
                    </a:p>
                  </a:txBody>
                  <a:tcPr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vi-VN" sz="4000" dirty="0">
                          <a:latin typeface="+mj-lt"/>
                        </a:rPr>
                        <a:t>Sang thu</a:t>
                      </a:r>
                    </a:p>
                  </a:txBody>
                  <a:tcPr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0"/>
                  </a:ext>
                </a:extLst>
              </a:tr>
              <a:tr h="3213797">
                <a:tc>
                  <a:txBody>
                    <a:bodyPr/>
                    <a:lstStyle/>
                    <a:p>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Điểm</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giống</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nhau</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nội</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dung,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nghệ</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thuật</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a:t>
                      </a:r>
                      <a:endParaRPr lang="vi-VN" sz="6000" dirty="0">
                        <a:solidFill>
                          <a:srgbClr val="0000FF"/>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gridSpan="2">
                  <a:txBody>
                    <a:bodyPr/>
                    <a:lstStyle/>
                    <a:p>
                      <a:pPr>
                        <a:lnSpc>
                          <a:spcPct val="120000"/>
                        </a:lnSpc>
                      </a:pPr>
                      <a:endParaRPr lang="vi-VN" sz="36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en-US"/>
                    </a:p>
                  </a:txBody>
                  <a:tcPr/>
                </a:tc>
                <a:extLst>
                  <a:ext uri="{0D108BD9-81ED-4DB2-BD59-A6C34878D82A}">
                    <a16:rowId xmlns="" xmlns:a16="http://schemas.microsoft.com/office/drawing/2014/main" val="10001"/>
                  </a:ext>
                </a:extLst>
              </a:tr>
              <a:tr h="2693401">
                <a:tc>
                  <a:txBody>
                    <a:bodyPr/>
                    <a:lstStyle/>
                    <a:p>
                      <a:endParaRPr lang="en-US" sz="3600" b="1" kern="1200" dirty="0">
                        <a:solidFill>
                          <a:srgbClr val="0000FF"/>
                        </a:solidFill>
                        <a:effectLst/>
                        <a:latin typeface="Times New Roman" panose="02020603050405020304" pitchFamily="18" charset="0"/>
                        <a:ea typeface="+mn-ea"/>
                        <a:cs typeface="Times New Roman" panose="02020603050405020304" pitchFamily="18" charset="0"/>
                      </a:endParaRPr>
                    </a:p>
                    <a:p>
                      <a:r>
                        <a:rPr lang="en-US" sz="3600" b="1" kern="1200" smtClean="0">
                          <a:solidFill>
                            <a:srgbClr val="0000FF"/>
                          </a:solidFill>
                          <a:effectLst/>
                          <a:latin typeface="Times New Roman" panose="02020603050405020304" pitchFamily="18" charset="0"/>
                          <a:ea typeface="+mn-ea"/>
                          <a:cs typeface="Times New Roman" panose="02020603050405020304" pitchFamily="18" charset="0"/>
                        </a:rPr>
                        <a:t>Điểm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khác</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nhau</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nội</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dung,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nghệ</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thuật</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a:t>
                      </a:r>
                      <a:endParaRPr lang="vi-VN" sz="6000" dirty="0">
                        <a:solidFill>
                          <a:srgbClr val="0000FF"/>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just">
                        <a:lnSpc>
                          <a:spcPct val="120000"/>
                        </a:lnSpc>
                      </a:pPr>
                      <a:endParaRPr lang="vi-VN" sz="36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endParaRPr lang="en-US"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2"/>
                  </a:ext>
                </a:extLst>
              </a:tr>
            </a:tbl>
          </a:graphicData>
        </a:graphic>
      </p:graphicFrame>
      <p:cxnSp>
        <p:nvCxnSpPr>
          <p:cNvPr id="6" name="Đường nối Thẳng 5"/>
          <p:cNvCxnSpPr>
            <a:cxnSpLocks/>
          </p:cNvCxnSpPr>
          <p:nvPr/>
        </p:nvCxnSpPr>
        <p:spPr>
          <a:xfrm>
            <a:off x="304800" y="1104900"/>
            <a:ext cx="3962400" cy="2743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Hộp Văn bản 3"/>
          <p:cNvSpPr txBox="1">
            <a:spLocks noChangeArrowheads="1"/>
          </p:cNvSpPr>
          <p:nvPr/>
        </p:nvSpPr>
        <p:spPr bwMode="auto">
          <a:xfrm>
            <a:off x="4343400" y="4076700"/>
            <a:ext cx="12993918"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0"/>
              </a:spcBef>
              <a:buNone/>
            </a:pP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Cảm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nhận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về</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thiên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nhiên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sự</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giao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cảm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giữa</a:t>
            </a:r>
            <a:r>
              <a:rPr lang="en-US" sz="4000" b="1" dirty="0">
                <a:solidFill>
                  <a:srgbClr val="C00000"/>
                </a:solidFill>
                <a:latin typeface="Times New Roman" panose="02020603050405020304" pitchFamily="18" charset="0"/>
                <a:cs typeface="Times New Roman" panose="02020603050405020304" pitchFamily="18" charset="0"/>
              </a:rPr>
              <a:t> con </a:t>
            </a:r>
            <a:r>
              <a:rPr lang="en-US" sz="4000" b="1" dirty="0" err="1">
                <a:solidFill>
                  <a:srgbClr val="C00000"/>
                </a:solidFill>
                <a:latin typeface="Times New Roman" panose="02020603050405020304" pitchFamily="18" charset="0"/>
                <a:cs typeface="Times New Roman" panose="02020603050405020304" pitchFamily="18" charset="0"/>
              </a:rPr>
              <a:t>người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với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thiên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nhiên</a:t>
            </a:r>
            <a:r>
              <a:rPr lang="en-US" sz="4000" b="1" dirty="0">
                <a:solidFill>
                  <a:srgbClr val="C00000"/>
                </a:solidFill>
                <a:latin typeface="Times New Roman" panose="02020603050405020304" pitchFamily="18" charset="0"/>
                <a:cs typeface="Times New Roman" panose="02020603050405020304" pitchFamily="18" charset="0"/>
              </a:rPr>
              <a:t>.</a:t>
            </a:r>
          </a:p>
          <a:p>
            <a:pPr>
              <a:spcBef>
                <a:spcPts val="0"/>
              </a:spcBef>
              <a:buNone/>
            </a:pP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Ngôn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ngữ</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thơ</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trong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sáng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giản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dị</a:t>
            </a:r>
            <a:r>
              <a:rPr lang="en-US" sz="4000" b="1" dirty="0">
                <a:solidFill>
                  <a:srgbClr val="C00000"/>
                </a:solidFill>
                <a:latin typeface="Times New Roman" panose="02020603050405020304" pitchFamily="18" charset="0"/>
                <a:cs typeface="Times New Roman" panose="02020603050405020304" pitchFamily="18" charset="0"/>
              </a:rPr>
              <a:t>.</a:t>
            </a:r>
          </a:p>
          <a:p>
            <a:pPr>
              <a:spcBef>
                <a:spcPts val="0"/>
              </a:spcBef>
              <a:buNone/>
            </a:pP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Biện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pháp</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nghệ</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thuật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chủ</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yếu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nhân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hóa</a:t>
            </a:r>
            <a:endParaRPr lang="vi-VN" altLang="vi-VN"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 y="-1"/>
            <a:ext cx="18288001" cy="10287001"/>
          </a:xfrm>
          <a:prstGeom prst="rect">
            <a:avLst/>
          </a:prstGeom>
        </p:spPr>
      </p:pic>
      <p:sp>
        <p:nvSpPr>
          <p:cNvPr id="3" name="Rectangle 25"/>
          <p:cNvSpPr/>
          <p:nvPr/>
        </p:nvSpPr>
        <p:spPr>
          <a:xfrm>
            <a:off x="2895600" y="104775"/>
            <a:ext cx="10801350" cy="762000"/>
          </a:xfrm>
          <a:prstGeom prst="rect">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4800" b="1" dirty="0">
                <a:solidFill>
                  <a:srgbClr val="00B050"/>
                </a:solidFill>
                <a:latin typeface="Times New Roman" panose="02020603050405020304" pitchFamily="18" charset="0"/>
                <a:cs typeface="Times New Roman" panose="02020603050405020304" pitchFamily="18" charset="0"/>
              </a:rPr>
              <a:t>Câu 1: </a:t>
            </a:r>
            <a:r>
              <a:rPr lang="vi-VN" sz="4800" b="1" dirty="0" err="1">
                <a:solidFill>
                  <a:srgbClr val="00B050"/>
                </a:solidFill>
                <a:latin typeface="Times New Roman" panose="02020603050405020304" pitchFamily="18" charset="0"/>
                <a:cs typeface="Times New Roman" panose="02020603050405020304" pitchFamily="18" charset="0"/>
              </a:rPr>
              <a:t>Chỉ</a:t>
            </a:r>
            <a:r>
              <a:rPr lang="vi-VN" sz="4800" b="1" dirty="0">
                <a:solidFill>
                  <a:srgbClr val="00B050"/>
                </a:solidFill>
                <a:latin typeface="Times New Roman" panose="02020603050405020304" pitchFamily="18" charset="0"/>
                <a:cs typeface="Times New Roman" panose="02020603050405020304" pitchFamily="18" charset="0"/>
              </a:rPr>
              <a:t> ra </a:t>
            </a:r>
            <a:r>
              <a:rPr lang="vi-VN" sz="4800" b="1" dirty="0" err="1">
                <a:solidFill>
                  <a:srgbClr val="00B050"/>
                </a:solidFill>
                <a:latin typeface="Times New Roman" panose="02020603050405020304" pitchFamily="18" charset="0"/>
                <a:cs typeface="Times New Roman" panose="02020603050405020304" pitchFamily="18" charset="0"/>
              </a:rPr>
              <a:t>điểm</a:t>
            </a:r>
            <a:r>
              <a:rPr lang="vi-VN" sz="4800" b="1" dirty="0">
                <a:solidFill>
                  <a:srgbClr val="00B050"/>
                </a:solidFill>
                <a:latin typeface="Times New Roman" panose="02020603050405020304" pitchFamily="18" charset="0"/>
                <a:cs typeface="Times New Roman" panose="02020603050405020304" pitchFamily="18" charset="0"/>
              </a:rPr>
              <a:t> </a:t>
            </a:r>
            <a:r>
              <a:rPr lang="vi-VN" sz="4800" b="1" dirty="0" err="1">
                <a:solidFill>
                  <a:srgbClr val="00B050"/>
                </a:solidFill>
                <a:latin typeface="Times New Roman" panose="02020603050405020304" pitchFamily="18" charset="0"/>
                <a:cs typeface="Times New Roman" panose="02020603050405020304" pitchFamily="18" charset="0"/>
              </a:rPr>
              <a:t>giống</a:t>
            </a:r>
            <a:r>
              <a:rPr lang="vi-VN" sz="4800" b="1" dirty="0">
                <a:solidFill>
                  <a:srgbClr val="00B050"/>
                </a:solidFill>
                <a:latin typeface="Times New Roman" panose="02020603050405020304" pitchFamily="18" charset="0"/>
                <a:cs typeface="Times New Roman" panose="02020603050405020304" pitchFamily="18" charset="0"/>
              </a:rPr>
              <a:t> </a:t>
            </a:r>
            <a:r>
              <a:rPr lang="vi-VN" sz="4800" b="1" dirty="0" err="1">
                <a:solidFill>
                  <a:srgbClr val="00B050"/>
                </a:solidFill>
                <a:latin typeface="Times New Roman" panose="02020603050405020304" pitchFamily="18" charset="0"/>
                <a:cs typeface="Times New Roman" panose="02020603050405020304" pitchFamily="18" charset="0"/>
              </a:rPr>
              <a:t>và</a:t>
            </a:r>
            <a:r>
              <a:rPr lang="vi-VN" sz="4800" b="1" dirty="0">
                <a:solidFill>
                  <a:srgbClr val="00B050"/>
                </a:solidFill>
                <a:latin typeface="Times New Roman" panose="02020603050405020304" pitchFamily="18" charset="0"/>
                <a:cs typeface="Times New Roman" panose="02020603050405020304" pitchFamily="18" charset="0"/>
              </a:rPr>
              <a:t> </a:t>
            </a:r>
            <a:r>
              <a:rPr lang="vi-VN" sz="4800" b="1" dirty="0" err="1">
                <a:solidFill>
                  <a:srgbClr val="00B050"/>
                </a:solidFill>
                <a:latin typeface="Times New Roman" panose="02020603050405020304" pitchFamily="18" charset="0"/>
                <a:cs typeface="Times New Roman" panose="02020603050405020304" pitchFamily="18" charset="0"/>
              </a:rPr>
              <a:t>khác</a:t>
            </a:r>
            <a:r>
              <a:rPr lang="vi-VN" sz="4800" b="1" dirty="0">
                <a:solidFill>
                  <a:srgbClr val="00B050"/>
                </a:solidFill>
                <a:latin typeface="Times New Roman" panose="02020603050405020304" pitchFamily="18" charset="0"/>
                <a:cs typeface="Times New Roman" panose="02020603050405020304" pitchFamily="18" charset="0"/>
              </a:rPr>
              <a:t> nhau</a:t>
            </a:r>
          </a:p>
        </p:txBody>
      </p:sp>
      <p:cxnSp>
        <p:nvCxnSpPr>
          <p:cNvPr id="5" name="Đường nối Thẳng 5"/>
          <p:cNvCxnSpPr>
            <a:cxnSpLocks/>
          </p:cNvCxnSpPr>
          <p:nvPr/>
        </p:nvCxnSpPr>
        <p:spPr>
          <a:xfrm>
            <a:off x="111124" y="1096622"/>
            <a:ext cx="3394076" cy="25016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Bảng 3"/>
          <p:cNvGraphicFramePr>
            <a:graphicFrameLocks noGrp="1"/>
          </p:cNvGraphicFramePr>
          <p:nvPr>
            <p:extLst>
              <p:ext uri="{D42A27DB-BD31-4B8C-83A1-F6EECF244321}">
                <p14:modId xmlns="" xmlns:p14="http://schemas.microsoft.com/office/powerpoint/2010/main" val="89943531"/>
              </p:ext>
            </p:extLst>
          </p:nvPr>
        </p:nvGraphicFramePr>
        <p:xfrm>
          <a:off x="266698" y="1096623"/>
          <a:ext cx="17754601" cy="9010070"/>
        </p:xfrm>
        <a:graphic>
          <a:graphicData uri="http://schemas.openxmlformats.org/drawingml/2006/table">
            <a:tbl>
              <a:tblPr firstRow="1" bandRow="1">
                <a:tableStyleId>{00A15C55-8517-42AA-B614-E9B94910E393}</a:tableStyleId>
              </a:tblPr>
              <a:tblGrid>
                <a:gridCol w="3467102">
                  <a:extLst>
                    <a:ext uri="{9D8B030D-6E8A-4147-A177-3AD203B41FA5}">
                      <a16:colId xmlns="" xmlns:a16="http://schemas.microsoft.com/office/drawing/2014/main" val="20000"/>
                    </a:ext>
                  </a:extLst>
                </a:gridCol>
                <a:gridCol w="7089774">
                  <a:extLst>
                    <a:ext uri="{9D8B030D-6E8A-4147-A177-3AD203B41FA5}">
                      <a16:colId xmlns="" xmlns:a16="http://schemas.microsoft.com/office/drawing/2014/main" val="20001"/>
                    </a:ext>
                  </a:extLst>
                </a:gridCol>
                <a:gridCol w="7197725">
                  <a:extLst>
                    <a:ext uri="{9D8B030D-6E8A-4147-A177-3AD203B41FA5}">
                      <a16:colId xmlns="" xmlns:a16="http://schemas.microsoft.com/office/drawing/2014/main" val="3490865804"/>
                    </a:ext>
                  </a:extLst>
                </a:gridCol>
              </a:tblGrid>
              <a:tr h="2687285">
                <a:tc>
                  <a:txBody>
                    <a:bodyPr/>
                    <a:lstStyle/>
                    <a:p>
                      <a:r>
                        <a:rPr lang="vi-VN" sz="3600" dirty="0">
                          <a:solidFill>
                            <a:schemeClr val="accent6">
                              <a:lumMod val="50000"/>
                            </a:schemeClr>
                          </a:solidFill>
                          <a:latin typeface="+mj-lt"/>
                        </a:rPr>
                        <a:t>            Văn </a:t>
                      </a:r>
                      <a:r>
                        <a:rPr lang="vi-VN" sz="3600" dirty="0" err="1">
                          <a:solidFill>
                            <a:schemeClr val="accent6">
                              <a:lumMod val="50000"/>
                            </a:schemeClr>
                          </a:solidFill>
                          <a:latin typeface="+mj-lt"/>
                        </a:rPr>
                        <a:t>bản</a:t>
                      </a:r>
                      <a:endParaRPr lang="vi-VN" sz="3600" dirty="0">
                        <a:solidFill>
                          <a:schemeClr val="accent6">
                            <a:lumMod val="50000"/>
                          </a:schemeClr>
                        </a:solidFill>
                        <a:latin typeface="+mj-lt"/>
                      </a:endParaRPr>
                    </a:p>
                    <a:p>
                      <a:endParaRPr lang="en-US" sz="3200" dirty="0">
                        <a:solidFill>
                          <a:schemeClr val="accent6">
                            <a:lumMod val="50000"/>
                          </a:schemeClr>
                        </a:solidFill>
                        <a:latin typeface="+mj-lt"/>
                      </a:endParaRPr>
                    </a:p>
                    <a:p>
                      <a:r>
                        <a:rPr lang="vi-VN" sz="3600" dirty="0">
                          <a:solidFill>
                            <a:schemeClr val="accent6">
                              <a:lumMod val="50000"/>
                            </a:schemeClr>
                          </a:solidFill>
                          <a:latin typeface="+mj-lt"/>
                        </a:rPr>
                        <a:t>Phương </a:t>
                      </a:r>
                    </a:p>
                    <a:p>
                      <a:r>
                        <a:rPr lang="vi-VN" sz="3600" dirty="0" err="1">
                          <a:solidFill>
                            <a:schemeClr val="accent6">
                              <a:lumMod val="50000"/>
                            </a:schemeClr>
                          </a:solidFill>
                          <a:latin typeface="+mj-lt"/>
                        </a:rPr>
                        <a:t>diện</a:t>
                      </a:r>
                      <a:endParaRPr lang="vi-VN" sz="3600" dirty="0">
                        <a:solidFill>
                          <a:schemeClr val="accent6">
                            <a:lumMod val="50000"/>
                          </a:schemeClr>
                        </a:solidFill>
                        <a:latin typeface="+mj-lt"/>
                      </a:endParaRPr>
                    </a:p>
                    <a:p>
                      <a:r>
                        <a:rPr lang="vi-VN" sz="3600" dirty="0">
                          <a:solidFill>
                            <a:schemeClr val="accent6">
                              <a:lumMod val="50000"/>
                            </a:schemeClr>
                          </a:solidFill>
                          <a:latin typeface="+mj-lt"/>
                        </a:rPr>
                        <a:t>so </a:t>
                      </a:r>
                      <a:r>
                        <a:rPr lang="vi-VN" sz="3600" dirty="0" err="1">
                          <a:solidFill>
                            <a:schemeClr val="accent6">
                              <a:lumMod val="50000"/>
                            </a:schemeClr>
                          </a:solidFill>
                          <a:latin typeface="+mj-lt"/>
                        </a:rPr>
                        <a:t>sánh</a:t>
                      </a:r>
                      <a:endParaRPr lang="vi-VN" sz="3600" dirty="0">
                        <a:solidFill>
                          <a:schemeClr val="accent6">
                            <a:lumMod val="50000"/>
                          </a:schemeClr>
                        </a:solidFill>
                        <a:latin typeface="+mj-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vi-VN" sz="4000" dirty="0" err="1">
                          <a:solidFill>
                            <a:schemeClr val="accent6">
                              <a:lumMod val="50000"/>
                            </a:schemeClr>
                          </a:solidFill>
                          <a:latin typeface="+mj-lt"/>
                        </a:rPr>
                        <a:t>Lời</a:t>
                      </a:r>
                      <a:r>
                        <a:rPr lang="vi-VN" sz="4000" dirty="0">
                          <a:solidFill>
                            <a:schemeClr val="accent6">
                              <a:lumMod val="50000"/>
                            </a:schemeClr>
                          </a:solidFill>
                          <a:latin typeface="+mj-lt"/>
                        </a:rPr>
                        <a:t> </a:t>
                      </a:r>
                      <a:r>
                        <a:rPr lang="vi-VN" sz="4000" dirty="0" err="1">
                          <a:solidFill>
                            <a:schemeClr val="accent6">
                              <a:lumMod val="50000"/>
                            </a:schemeClr>
                          </a:solidFill>
                          <a:latin typeface="+mj-lt"/>
                        </a:rPr>
                        <a:t>của</a:t>
                      </a:r>
                      <a:r>
                        <a:rPr lang="vi-VN" sz="4000" dirty="0">
                          <a:solidFill>
                            <a:schemeClr val="accent6">
                              <a:lumMod val="50000"/>
                            </a:schemeClr>
                          </a:solidFill>
                          <a:latin typeface="+mj-lt"/>
                        </a:rPr>
                        <a:t> cây</a:t>
                      </a:r>
                    </a:p>
                  </a:txBody>
                  <a:tcPr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vi-VN" sz="4000" dirty="0">
                          <a:solidFill>
                            <a:schemeClr val="accent6">
                              <a:lumMod val="50000"/>
                            </a:schemeClr>
                          </a:solidFill>
                          <a:latin typeface="+mj-lt"/>
                        </a:rPr>
                        <a:t>Sang thu</a:t>
                      </a:r>
                    </a:p>
                  </a:txBody>
                  <a:tcPr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 xmlns:a16="http://schemas.microsoft.com/office/drawing/2014/main" val="10000"/>
                  </a:ext>
                </a:extLst>
              </a:tr>
              <a:tr h="6236392">
                <a:tc>
                  <a:txBody>
                    <a:bodyPr/>
                    <a:lstStyle/>
                    <a:p>
                      <a:endParaRPr lang="en-US" sz="3600" b="1" kern="1200" dirty="0">
                        <a:solidFill>
                          <a:srgbClr val="0000FF"/>
                        </a:solidFill>
                        <a:effectLst/>
                        <a:latin typeface="Times New Roman" panose="02020603050405020304" pitchFamily="18" charset="0"/>
                        <a:ea typeface="+mn-ea"/>
                        <a:cs typeface="Times New Roman" panose="02020603050405020304" pitchFamily="18" charset="0"/>
                      </a:endParaRPr>
                    </a:p>
                    <a:p>
                      <a:endParaRPr lang="en-US" sz="3600" b="1" kern="1200" dirty="0">
                        <a:solidFill>
                          <a:srgbClr val="0000FF"/>
                        </a:solidFill>
                        <a:effectLst/>
                        <a:latin typeface="Times New Roman" panose="02020603050405020304" pitchFamily="18" charset="0"/>
                        <a:ea typeface="+mn-ea"/>
                        <a:cs typeface="Times New Roman" panose="02020603050405020304" pitchFamily="18" charset="0"/>
                      </a:endParaRPr>
                    </a:p>
                    <a:p>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Điểm</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khác</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nhau</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nội</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dung,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nghệ</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0000FF"/>
                          </a:solidFill>
                          <a:effectLst/>
                          <a:latin typeface="Times New Roman" panose="02020603050405020304" pitchFamily="18" charset="0"/>
                          <a:ea typeface="+mn-ea"/>
                          <a:cs typeface="Times New Roman" panose="02020603050405020304" pitchFamily="18" charset="0"/>
                        </a:rPr>
                        <a:t>thuật</a:t>
                      </a:r>
                      <a:r>
                        <a:rPr lang="en-US" sz="3600" b="1" kern="1200" dirty="0">
                          <a:solidFill>
                            <a:srgbClr val="0000FF"/>
                          </a:solidFill>
                          <a:effectLst/>
                          <a:latin typeface="Times New Roman" panose="02020603050405020304" pitchFamily="18" charset="0"/>
                          <a:ea typeface="+mn-ea"/>
                          <a:cs typeface="Times New Roman" panose="02020603050405020304" pitchFamily="18" charset="0"/>
                        </a:rPr>
                        <a:t>)</a:t>
                      </a:r>
                      <a:endParaRPr lang="vi-VN" sz="6000" dirty="0">
                        <a:solidFill>
                          <a:srgbClr val="0000FF"/>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20000"/>
                        <a:lumOff val="80000"/>
                      </a:schemeClr>
                    </a:solidFill>
                  </a:tcPr>
                </a:tc>
                <a:tc>
                  <a:txBody>
                    <a:bodyPr/>
                    <a:lstStyle/>
                    <a:p>
                      <a:pPr algn="just">
                        <a:lnSpc>
                          <a:spcPct val="120000"/>
                        </a:lnSpc>
                      </a:pPr>
                      <a:endParaRPr lang="vi-VN" sz="36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20000"/>
                        <a:lumOff val="80000"/>
                      </a:schemeClr>
                    </a:solidFill>
                  </a:tcPr>
                </a:tc>
                <a:tc>
                  <a:txBody>
                    <a:bodyPr/>
                    <a:lstStyle/>
                    <a:p>
                      <a:endParaRPr lang="en-US" dirty="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20000"/>
                        <a:lumOff val="80000"/>
                      </a:schemeClr>
                    </a:solidFill>
                  </a:tcPr>
                </a:tc>
                <a:extLst>
                  <a:ext uri="{0D108BD9-81ED-4DB2-BD59-A6C34878D82A}">
                    <a16:rowId xmlns="" xmlns:a16="http://schemas.microsoft.com/office/drawing/2014/main" val="10002"/>
                  </a:ext>
                </a:extLst>
              </a:tr>
            </a:tbl>
          </a:graphicData>
        </a:graphic>
      </p:graphicFrame>
      <p:cxnSp>
        <p:nvCxnSpPr>
          <p:cNvPr id="10" name="Đường nối Thẳng 5"/>
          <p:cNvCxnSpPr>
            <a:cxnSpLocks/>
          </p:cNvCxnSpPr>
          <p:nvPr/>
        </p:nvCxnSpPr>
        <p:spPr>
          <a:xfrm>
            <a:off x="304800" y="1104900"/>
            <a:ext cx="3429000" cy="2743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Hộp Văn bản 6"/>
          <p:cNvSpPr txBox="1">
            <a:spLocks noChangeArrowheads="1"/>
          </p:cNvSpPr>
          <p:nvPr/>
        </p:nvSpPr>
        <p:spPr bwMode="auto">
          <a:xfrm>
            <a:off x="3733800" y="4083189"/>
            <a:ext cx="6802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3600" b="1" dirty="0">
                <a:solidFill>
                  <a:srgbClr val="003300"/>
                </a:solidFill>
                <a:latin typeface="Times New Roman" panose="02020603050405020304" pitchFamily="18" charset="0"/>
                <a:cs typeface="Times New Roman" panose="02020603050405020304" pitchFamily="18" charset="0"/>
              </a:rPr>
              <a:t>- </a:t>
            </a:r>
            <a:r>
              <a:rPr lang="en-US" altLang="vi-VN" sz="3600" b="1" dirty="0" err="1">
                <a:solidFill>
                  <a:srgbClr val="003300"/>
                </a:solidFill>
                <a:latin typeface="Times New Roman" panose="02020603050405020304" pitchFamily="18" charset="0"/>
                <a:cs typeface="Times New Roman" panose="02020603050405020304" pitchFamily="18" charset="0"/>
              </a:rPr>
              <a:t>Thể</a:t>
            </a:r>
            <a:r>
              <a:rPr lang="en-US" altLang="vi-VN" sz="3600" b="1" dirty="0">
                <a:solidFill>
                  <a:srgbClr val="003300"/>
                </a:solidFill>
                <a:latin typeface="Times New Roman" panose="02020603050405020304" pitchFamily="18" charset="0"/>
                <a:cs typeface="Times New Roman" panose="02020603050405020304" pitchFamily="18" charset="0"/>
              </a:rPr>
              <a:t> </a:t>
            </a:r>
            <a:r>
              <a:rPr lang="en-US" altLang="vi-VN" sz="3600" b="1" dirty="0" err="1">
                <a:solidFill>
                  <a:srgbClr val="003300"/>
                </a:solidFill>
                <a:latin typeface="Times New Roman" panose="02020603050405020304" pitchFamily="18" charset="0"/>
                <a:cs typeface="Times New Roman" panose="02020603050405020304" pitchFamily="18" charset="0"/>
              </a:rPr>
              <a:t>thơ</a:t>
            </a:r>
            <a:r>
              <a:rPr lang="en-US" altLang="vi-VN" sz="3600" b="1" dirty="0">
                <a:solidFill>
                  <a:srgbClr val="003300"/>
                </a:solidFill>
                <a:latin typeface="Times New Roman" panose="02020603050405020304" pitchFamily="18" charset="0"/>
                <a:cs typeface="Times New Roman" panose="02020603050405020304" pitchFamily="18" charset="0"/>
              </a:rPr>
              <a:t> </a:t>
            </a:r>
            <a:r>
              <a:rPr lang="en-US" altLang="vi-VN" sz="3600" b="1" dirty="0" err="1">
                <a:solidFill>
                  <a:srgbClr val="003300"/>
                </a:solidFill>
                <a:latin typeface="Times New Roman" panose="02020603050405020304" pitchFamily="18" charset="0"/>
                <a:cs typeface="Times New Roman" panose="02020603050405020304" pitchFamily="18" charset="0"/>
              </a:rPr>
              <a:t>bốn</a:t>
            </a:r>
            <a:r>
              <a:rPr lang="en-US" altLang="vi-VN" sz="3600" b="1" dirty="0">
                <a:solidFill>
                  <a:srgbClr val="003300"/>
                </a:solidFill>
                <a:latin typeface="Times New Roman" panose="02020603050405020304" pitchFamily="18" charset="0"/>
                <a:cs typeface="Times New Roman" panose="02020603050405020304" pitchFamily="18" charset="0"/>
              </a:rPr>
              <a:t> </a:t>
            </a:r>
            <a:r>
              <a:rPr lang="en-US" altLang="vi-VN" sz="3600" b="1" dirty="0" err="1">
                <a:solidFill>
                  <a:srgbClr val="003300"/>
                </a:solidFill>
                <a:latin typeface="Times New Roman" panose="02020603050405020304" pitchFamily="18" charset="0"/>
                <a:cs typeface="Times New Roman" panose="02020603050405020304" pitchFamily="18" charset="0"/>
              </a:rPr>
              <a:t>chữ</a:t>
            </a:r>
            <a:r>
              <a:rPr lang="en-US" altLang="vi-VN" sz="3600" b="1">
                <a:solidFill>
                  <a:srgbClr val="003300"/>
                </a:solidFill>
                <a:latin typeface="Times New Roman" panose="02020603050405020304" pitchFamily="18" charset="0"/>
                <a:cs typeface="Times New Roman" panose="02020603050405020304" pitchFamily="18" charset="0"/>
              </a:rPr>
              <a:t>, </a:t>
            </a:r>
            <a:r>
              <a:rPr lang="en-US" altLang="vi-VN" sz="3600" b="1" smtClean="0">
                <a:solidFill>
                  <a:srgbClr val="003300"/>
                </a:solidFill>
                <a:latin typeface="Times New Roman" panose="02020603050405020304" pitchFamily="18" charset="0"/>
                <a:cs typeface="Times New Roman" panose="02020603050405020304" pitchFamily="18" charset="0"/>
              </a:rPr>
              <a:t>nhịp </a:t>
            </a:r>
            <a:r>
              <a:rPr lang="en-US" altLang="vi-VN" sz="3600" b="1" smtClean="0">
                <a:solidFill>
                  <a:srgbClr val="003300"/>
                </a:solidFill>
                <a:latin typeface="Times New Roman" panose="02020603050405020304" pitchFamily="18" charset="0"/>
                <a:cs typeface="Times New Roman" panose="02020603050405020304" pitchFamily="18" charset="0"/>
              </a:rPr>
              <a:t>2/2</a:t>
            </a:r>
            <a:endParaRPr lang="vi-VN" altLang="vi-VN" sz="3600" b="1" dirty="0">
              <a:solidFill>
                <a:srgbClr val="003300"/>
              </a:solidFill>
              <a:latin typeface="Times New Roman" panose="02020603050405020304" pitchFamily="18" charset="0"/>
              <a:cs typeface="Times New Roman" panose="02020603050405020304" pitchFamily="18" charset="0"/>
            </a:endParaRPr>
          </a:p>
        </p:txBody>
      </p:sp>
      <p:sp>
        <p:nvSpPr>
          <p:cNvPr id="12" name="Hộp Văn bản 7"/>
          <p:cNvSpPr txBox="1">
            <a:spLocks noChangeArrowheads="1"/>
          </p:cNvSpPr>
          <p:nvPr/>
        </p:nvSpPr>
        <p:spPr bwMode="auto">
          <a:xfrm>
            <a:off x="10896600" y="4000500"/>
            <a:ext cx="6802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3600" b="1" dirty="0">
                <a:solidFill>
                  <a:srgbClr val="002060"/>
                </a:solidFill>
                <a:latin typeface="Times New Roman" panose="02020603050405020304" pitchFamily="18" charset="0"/>
                <a:cs typeface="Times New Roman" panose="02020603050405020304" pitchFamily="18" charset="0"/>
              </a:rPr>
              <a:t>- </a:t>
            </a:r>
            <a:r>
              <a:rPr lang="en-US" altLang="vi-VN" sz="3600" b="1" dirty="0" err="1">
                <a:solidFill>
                  <a:srgbClr val="002060"/>
                </a:solidFill>
                <a:latin typeface="Times New Roman" panose="02020603050405020304" pitchFamily="18" charset="0"/>
                <a:cs typeface="Times New Roman" panose="02020603050405020304" pitchFamily="18" charset="0"/>
              </a:rPr>
              <a:t>Thể</a:t>
            </a:r>
            <a:r>
              <a:rPr lang="en-US" altLang="vi-VN" sz="3600" b="1" dirty="0">
                <a:solidFill>
                  <a:srgbClr val="002060"/>
                </a:solidFill>
                <a:latin typeface="Times New Roman" panose="02020603050405020304" pitchFamily="18" charset="0"/>
                <a:cs typeface="Times New Roman" panose="02020603050405020304" pitchFamily="18" charset="0"/>
              </a:rPr>
              <a:t> </a:t>
            </a:r>
            <a:r>
              <a:rPr lang="en-US" altLang="vi-VN" sz="3600" b="1" dirty="0" err="1">
                <a:solidFill>
                  <a:srgbClr val="002060"/>
                </a:solidFill>
                <a:latin typeface="Times New Roman" panose="02020603050405020304" pitchFamily="18" charset="0"/>
                <a:cs typeface="Times New Roman" panose="02020603050405020304" pitchFamily="18" charset="0"/>
              </a:rPr>
              <a:t>thơ</a:t>
            </a:r>
            <a:r>
              <a:rPr lang="en-US" altLang="vi-VN" sz="3600" b="1" dirty="0">
                <a:solidFill>
                  <a:srgbClr val="002060"/>
                </a:solidFill>
                <a:latin typeface="Times New Roman" panose="02020603050405020304" pitchFamily="18" charset="0"/>
                <a:cs typeface="Times New Roman" panose="02020603050405020304" pitchFamily="18" charset="0"/>
              </a:rPr>
              <a:t> </a:t>
            </a:r>
            <a:r>
              <a:rPr lang="en-US" altLang="vi-VN" sz="3600" b="1" dirty="0" err="1">
                <a:solidFill>
                  <a:srgbClr val="002060"/>
                </a:solidFill>
                <a:latin typeface="Times New Roman" panose="02020603050405020304" pitchFamily="18" charset="0"/>
                <a:cs typeface="Times New Roman" panose="02020603050405020304" pitchFamily="18" charset="0"/>
              </a:rPr>
              <a:t>năm</a:t>
            </a:r>
            <a:r>
              <a:rPr lang="en-US" altLang="vi-VN" sz="3600" b="1" dirty="0">
                <a:solidFill>
                  <a:srgbClr val="002060"/>
                </a:solidFill>
                <a:latin typeface="Times New Roman" panose="02020603050405020304" pitchFamily="18" charset="0"/>
                <a:cs typeface="Times New Roman" panose="02020603050405020304" pitchFamily="18" charset="0"/>
              </a:rPr>
              <a:t> </a:t>
            </a:r>
            <a:r>
              <a:rPr lang="en-US" altLang="vi-VN" sz="3600" b="1" dirty="0" err="1">
                <a:solidFill>
                  <a:srgbClr val="002060"/>
                </a:solidFill>
                <a:latin typeface="Times New Roman" panose="02020603050405020304" pitchFamily="18" charset="0"/>
                <a:cs typeface="Times New Roman" panose="02020603050405020304" pitchFamily="18" charset="0"/>
              </a:rPr>
              <a:t>chữ</a:t>
            </a:r>
            <a:r>
              <a:rPr lang="en-US" altLang="vi-VN" sz="3600" b="1">
                <a:solidFill>
                  <a:srgbClr val="002060"/>
                </a:solidFill>
                <a:latin typeface="Times New Roman" panose="02020603050405020304" pitchFamily="18" charset="0"/>
                <a:cs typeface="Times New Roman" panose="02020603050405020304" pitchFamily="18" charset="0"/>
              </a:rPr>
              <a:t>, </a:t>
            </a:r>
            <a:r>
              <a:rPr lang="en-US" altLang="vi-VN" sz="3600" b="1" smtClean="0">
                <a:solidFill>
                  <a:srgbClr val="002060"/>
                </a:solidFill>
                <a:latin typeface="Times New Roman" panose="02020603050405020304" pitchFamily="18" charset="0"/>
                <a:cs typeface="Times New Roman" panose="02020603050405020304" pitchFamily="18" charset="0"/>
              </a:rPr>
              <a:t>nhịp 3/2</a:t>
            </a:r>
            <a:endParaRPr lang="en-US" altLang="vi-VN" sz="36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810000" y="7200900"/>
            <a:ext cx="6705600" cy="2308324"/>
          </a:xfrm>
          <a:prstGeom prst="rect">
            <a:avLst/>
          </a:prstGeom>
        </p:spPr>
        <p:txBody>
          <a:bodyPr wrap="square">
            <a:spAutoFit/>
          </a:bodyPr>
          <a:lstStyle/>
          <a:p>
            <a:r>
              <a:rPr lang="en-US" altLang="vi-VN" sz="3600" b="1" smtClean="0">
                <a:solidFill>
                  <a:srgbClr val="003300"/>
                </a:solidFill>
                <a:latin typeface="Times New Roman" panose="02020603050405020304" pitchFamily="18" charset="0"/>
                <a:cs typeface="Times New Roman" panose="02020603050405020304" pitchFamily="18" charset="0"/>
              </a:rPr>
              <a:t>- Thông điệp: Hãy lắng nghe lời của cỏ cây, loài vật để biết yêu thương, sự sống ngay khi mới là mầm sống.</a:t>
            </a:r>
            <a:endParaRPr lang="vi-VN" altLang="vi-VN" sz="3600" b="1" dirty="0">
              <a:solidFill>
                <a:srgbClr val="0033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0896600" y="7178576"/>
            <a:ext cx="6781800" cy="2308324"/>
          </a:xfrm>
          <a:prstGeom prst="rect">
            <a:avLst/>
          </a:prstGeom>
        </p:spPr>
        <p:txBody>
          <a:bodyPr wrap="square">
            <a:spAutoFit/>
          </a:bodyPr>
          <a:lstStyle/>
          <a:p>
            <a:r>
              <a:rPr lang="en-US" altLang="vi-VN" sz="3600" b="1" smtClean="0">
                <a:solidFill>
                  <a:srgbClr val="002060"/>
                </a:solidFill>
                <a:latin typeface="Times New Roman" panose="02020603050405020304" pitchFamily="18" charset="0"/>
                <a:cs typeface="Times New Roman" panose="02020603050405020304" pitchFamily="18" charset="0"/>
              </a:rPr>
              <a:t>- Thông điệp: Hãy lắng nghe, cảm nhận thiên nhiên bằng tất cả các giác quan để đón nhận những thú vị từ thiên nhiên.</a:t>
            </a:r>
            <a:endParaRPr lang="vi-VN" altLang="vi-VN" sz="3600" b="1" dirty="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810000" y="5295900"/>
            <a:ext cx="5878212" cy="646331"/>
          </a:xfrm>
          <a:prstGeom prst="rect">
            <a:avLst/>
          </a:prstGeom>
        </p:spPr>
        <p:txBody>
          <a:bodyPr wrap="none">
            <a:spAutoFit/>
          </a:bodyPr>
          <a:lstStyle/>
          <a:p>
            <a:pPr algn="just"/>
            <a:r>
              <a:rPr lang="en-US" altLang="vi-VN" sz="3600" b="1" smtClean="0">
                <a:solidFill>
                  <a:srgbClr val="003300"/>
                </a:solidFill>
                <a:latin typeface="Times New Roman" panose="02020603050405020304" pitchFamily="18" charset="0"/>
                <a:cs typeface="Times New Roman" panose="02020603050405020304" pitchFamily="18" charset="0"/>
              </a:rPr>
              <a:t>- Tình cảm nâng niu sự sống.</a:t>
            </a:r>
            <a:endParaRPr lang="vi-VN" altLang="vi-VN" sz="3600" b="1" dirty="0">
              <a:solidFill>
                <a:srgbClr val="0033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0896600" y="5219700"/>
            <a:ext cx="6858000" cy="1754326"/>
          </a:xfrm>
          <a:prstGeom prst="rect">
            <a:avLst/>
          </a:prstGeom>
        </p:spPr>
        <p:txBody>
          <a:bodyPr wrap="square">
            <a:spAutoFit/>
          </a:bodyPr>
          <a:lstStyle/>
          <a:p>
            <a:r>
              <a:rPr lang="en-US" altLang="vi-VN" sz="3600" b="1" smtClean="0">
                <a:solidFill>
                  <a:srgbClr val="002060"/>
                </a:solidFill>
                <a:latin typeface="Times New Roman" panose="02020603050405020304" pitchFamily="18" charset="0"/>
                <a:cs typeface="Times New Roman" panose="02020603050405020304" pitchFamily="18" charset="0"/>
              </a:rPr>
              <a:t>- Cảm nhận tinh tế của tác giả về sự chuyển mình của đất trời từ cuối hạ sang thu.</a:t>
            </a:r>
            <a:endParaRPr lang="vi-VN" altLang="vi-VN"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400" decel="100000"/>
                                        <p:tgtEl>
                                          <p:spTgt spid="17"/>
                                        </p:tgtEl>
                                      </p:cBhvr>
                                    </p:animEffect>
                                    <p:anim calcmode="lin" valueType="num">
                                      <p:cBhvr>
                                        <p:cTn id="18" dur="400" decel="100000" fill="hold"/>
                                        <p:tgtEl>
                                          <p:spTgt spid="17"/>
                                        </p:tgtEl>
                                        <p:attrNameLst>
                                          <p:attrName>style.rotation</p:attrName>
                                        </p:attrNameLst>
                                      </p:cBhvr>
                                      <p:tavLst>
                                        <p:tav tm="0">
                                          <p:val>
                                            <p:fltVal val="-90"/>
                                          </p:val>
                                        </p:tav>
                                        <p:tav tm="100000">
                                          <p:val>
                                            <p:fltVal val="0"/>
                                          </p:val>
                                        </p:tav>
                                      </p:tavLst>
                                    </p:anim>
                                    <p:anim calcmode="lin" valueType="num">
                                      <p:cBhvr>
                                        <p:cTn id="19" dur="400" decel="100000" fill="hold"/>
                                        <p:tgtEl>
                                          <p:spTgt spid="17"/>
                                        </p:tgtEl>
                                        <p:attrNameLst>
                                          <p:attrName>ppt_x</p:attrName>
                                        </p:attrNameLst>
                                      </p:cBhvr>
                                      <p:tavLst>
                                        <p:tav tm="0">
                                          <p:val>
                                            <p:strVal val="#ppt_x+0.4"/>
                                          </p:val>
                                        </p:tav>
                                        <p:tav tm="100000">
                                          <p:val>
                                            <p:strVal val="#ppt_x-0.05"/>
                                          </p:val>
                                        </p:tav>
                                      </p:tavLst>
                                    </p:anim>
                                    <p:anim calcmode="lin" valueType="num">
                                      <p:cBhvr>
                                        <p:cTn id="20" dur="400" decel="100000" fill="hold"/>
                                        <p:tgtEl>
                                          <p:spTgt spid="17"/>
                                        </p:tgtEl>
                                        <p:attrNameLst>
                                          <p:attrName>ppt_y</p:attrName>
                                        </p:attrNameLst>
                                      </p:cBhvr>
                                      <p:tavLst>
                                        <p:tav tm="0">
                                          <p:val>
                                            <p:strVal val="#ppt_y-0.4"/>
                                          </p:val>
                                        </p:tav>
                                        <p:tav tm="100000">
                                          <p:val>
                                            <p:strVal val="#ppt_y+0.1"/>
                                          </p:val>
                                        </p:tav>
                                      </p:tavLst>
                                    </p:anim>
                                    <p:anim calcmode="lin" valueType="num">
                                      <p:cBhvr>
                                        <p:cTn id="21" dur="100" accel="100000" fill="hold">
                                          <p:stCondLst>
                                            <p:cond delay="400"/>
                                          </p:stCondLst>
                                        </p:cTn>
                                        <p:tgtEl>
                                          <p:spTgt spid="17"/>
                                        </p:tgtEl>
                                        <p:attrNameLst>
                                          <p:attrName>ppt_x</p:attrName>
                                        </p:attrNameLst>
                                      </p:cBhvr>
                                      <p:tavLst>
                                        <p:tav tm="0">
                                          <p:val>
                                            <p:strVal val="#ppt_x-0.05"/>
                                          </p:val>
                                        </p:tav>
                                        <p:tav tm="100000">
                                          <p:val>
                                            <p:strVal val="#ppt_x"/>
                                          </p:val>
                                        </p:tav>
                                      </p:tavLst>
                                    </p:anim>
                                    <p:anim calcmode="lin" valueType="num">
                                      <p:cBhvr>
                                        <p:cTn id="22" dur="100" accel="100000" fill="hold">
                                          <p:stCondLst>
                                            <p:cond delay="4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trips(down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4)">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Scale>
                                      <p:cBhvr>
                                        <p:cTn id="37" dur="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16"/>
                                        </p:tgtEl>
                                        <p:attrNameLst>
                                          <p:attrName>ppt_x</p:attrName>
                                          <p:attrName>ppt_y</p:attrName>
                                        </p:attrNameLst>
                                      </p:cBhvr>
                                    </p:animMotion>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t="7813" b="7813"/>
          <a:stretch>
            <a:fillRect/>
          </a:stretch>
        </p:blipFill>
        <p:spPr bwMode="auto">
          <a:xfrm>
            <a:off x="0" y="0"/>
            <a:ext cx="18288000" cy="1028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l="5345"/>
          <a:stretch>
            <a:fillRect/>
          </a:stretch>
        </p:blipFill>
        <p:spPr bwMode="auto">
          <a:xfrm>
            <a:off x="1447800" y="1028700"/>
            <a:ext cx="16154400" cy="853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9"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0963" y="73025"/>
            <a:ext cx="2733675" cy="273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0"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45351">
            <a:off x="8040688" y="501650"/>
            <a:ext cx="2968625"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1" name="Picture 10"/>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211550" y="7581900"/>
            <a:ext cx="2228850" cy="270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Hình ảnh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209800" y="436563"/>
            <a:ext cx="17221200" cy="46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Hình chữ nhật 4"/>
          <p:cNvSpPr>
            <a:spLocks noChangeArrowheads="1"/>
          </p:cNvSpPr>
          <p:nvPr/>
        </p:nvSpPr>
        <p:spPr bwMode="auto">
          <a:xfrm>
            <a:off x="5334000" y="1920875"/>
            <a:ext cx="8077200"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de-DE" altLang="vi-VN" sz="48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Câu 2:  Nhận xét về thể thơ, vần, nhịp của đoạn th</a:t>
            </a:r>
            <a:r>
              <a:rPr lang="vi-VN" altLang="vi-VN" sz="48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ơ</a:t>
            </a:r>
            <a:r>
              <a:rPr lang="en-US" altLang="vi-VN" sz="48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 ví dụ</a:t>
            </a:r>
            <a:r>
              <a:rPr lang="de-DE" altLang="vi-VN" sz="4800" b="1">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vi-VN" sz="4800" b="1">
              <a:solidFill>
                <a:srgbClr val="002060"/>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1" name="图片 5"/>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286329">
            <a:off x="2716213" y="4418013"/>
            <a:ext cx="9736137" cy="508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Hình chữ nhật 11"/>
          <p:cNvSpPr>
            <a:spLocks noChangeArrowheads="1"/>
          </p:cNvSpPr>
          <p:nvPr/>
        </p:nvSpPr>
        <p:spPr bwMode="auto">
          <a:xfrm rot="-622688">
            <a:off x="3959225" y="5072569"/>
            <a:ext cx="7526338"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vi-VN" sz="4800" b="1">
                <a:solidFill>
                  <a:srgbClr val="008000"/>
                </a:solidFill>
                <a:latin typeface="Times New Roman" panose="02020603050405020304" pitchFamily="18" charset="0"/>
                <a:cs typeface="Times New Roman" panose="02020603050405020304" pitchFamily="18" charset="0"/>
              </a:rPr>
              <a:t>- Thể thơ: năm chữ</a:t>
            </a:r>
            <a:endParaRPr lang="vi-VN" altLang="vi-VN" sz="4800" b="1">
              <a:solidFill>
                <a:srgbClr val="008000"/>
              </a:solidFill>
              <a:latin typeface="Times New Roman" panose="02020603050405020304" pitchFamily="18" charset="0"/>
              <a:cs typeface="Times New Roman" panose="02020603050405020304" pitchFamily="18" charset="0"/>
            </a:endParaRPr>
          </a:p>
          <a:p>
            <a:pPr>
              <a:spcBef>
                <a:spcPct val="0"/>
              </a:spcBef>
              <a:buFontTx/>
              <a:buNone/>
            </a:pPr>
            <a:r>
              <a:rPr lang="de-DE" altLang="vi-VN" sz="4800" b="1">
                <a:solidFill>
                  <a:srgbClr val="008000"/>
                </a:solidFill>
                <a:latin typeface="Times New Roman" panose="02020603050405020304" pitchFamily="18" charset="0"/>
                <a:cs typeface="Times New Roman" panose="02020603050405020304" pitchFamily="18" charset="0"/>
              </a:rPr>
              <a:t>- Vần chân: nghé – nhẹ / đây – đầy</a:t>
            </a:r>
            <a:endParaRPr lang="vi-VN" altLang="vi-VN" sz="4800" b="1">
              <a:solidFill>
                <a:srgbClr val="008000"/>
              </a:solidFill>
              <a:latin typeface="Times New Roman" panose="02020603050405020304" pitchFamily="18" charset="0"/>
              <a:cs typeface="Times New Roman" panose="02020603050405020304" pitchFamily="18" charset="0"/>
            </a:endParaRPr>
          </a:p>
          <a:p>
            <a:pPr>
              <a:spcBef>
                <a:spcPct val="0"/>
              </a:spcBef>
              <a:buFontTx/>
              <a:buNone/>
            </a:pPr>
            <a:r>
              <a:rPr lang="de-DE" altLang="vi-VN" sz="4800" b="1">
                <a:solidFill>
                  <a:srgbClr val="008000"/>
                </a:solidFill>
                <a:latin typeface="Times New Roman" panose="02020603050405020304" pitchFamily="18" charset="0"/>
                <a:cs typeface="Times New Roman" panose="02020603050405020304" pitchFamily="18" charset="0"/>
              </a:rPr>
              <a:t>- Nhịp thơ: 2/3 ; 3/2</a:t>
            </a:r>
            <a:endParaRPr lang="vi-VN" altLang="vi-VN" sz="4800" b="1">
              <a:solidFill>
                <a:srgbClr val="008000"/>
              </a:solidFill>
              <a:latin typeface="Times New Roman" panose="02020603050405020304" pitchFamily="18" charset="0"/>
              <a:cs typeface="Times New Roman" panose="02020603050405020304" pitchFamily="18" charset="0"/>
            </a:endParaRPr>
          </a:p>
        </p:txBody>
      </p:sp>
      <p:pic>
        <p:nvPicPr>
          <p:cNvPr id="13" name="Picture 6"/>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1615174">
            <a:off x="12149138" y="8642350"/>
            <a:ext cx="1914525" cy="167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800" decel="100000"/>
                                        <p:tgtEl>
                                          <p:spTgt spid="12"/>
                                        </p:tgtEl>
                                      </p:cBhvr>
                                    </p:animEffect>
                                    <p:anim calcmode="lin" valueType="num">
                                      <p:cBhvr>
                                        <p:cTn id="16" dur="800" decel="100000" fill="hold"/>
                                        <p:tgtEl>
                                          <p:spTgt spid="12"/>
                                        </p:tgtEl>
                                        <p:attrNameLst>
                                          <p:attrName>style.rotation</p:attrName>
                                        </p:attrNameLst>
                                      </p:cBhvr>
                                      <p:tavLst>
                                        <p:tav tm="0">
                                          <p:val>
                                            <p:fltVal val="-90"/>
                                          </p:val>
                                        </p:tav>
                                        <p:tav tm="100000">
                                          <p:val>
                                            <p:fltVal val="0"/>
                                          </p:val>
                                        </p:tav>
                                      </p:tavLst>
                                    </p:anim>
                                    <p:anim calcmode="lin" valueType="num">
                                      <p:cBhvr>
                                        <p:cTn id="17" dur="800" decel="100000" fill="hold"/>
                                        <p:tgtEl>
                                          <p:spTgt spid="12"/>
                                        </p:tgtEl>
                                        <p:attrNameLst>
                                          <p:attrName>ppt_x</p:attrName>
                                        </p:attrNameLst>
                                      </p:cBhvr>
                                      <p:tavLst>
                                        <p:tav tm="0">
                                          <p:val>
                                            <p:strVal val="#ppt_x+0.4"/>
                                          </p:val>
                                        </p:tav>
                                        <p:tav tm="100000">
                                          <p:val>
                                            <p:strVal val="#ppt_x-0.05"/>
                                          </p:val>
                                        </p:tav>
                                      </p:tavLst>
                                    </p:anim>
                                    <p:anim calcmode="lin" valueType="num">
                                      <p:cBhvr>
                                        <p:cTn id="18" dur="800" decel="100000" fill="hold"/>
                                        <p:tgtEl>
                                          <p:spTgt spid="1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1266" t="5555" b="4074"/>
          <a:stretch/>
        </p:blipFill>
        <p:spPr>
          <a:xfrm>
            <a:off x="-7620" y="0"/>
            <a:ext cx="18288000" cy="10287000"/>
          </a:xfrm>
          <a:prstGeom prst="rect">
            <a:avLst/>
          </a:prstGeom>
        </p:spPr>
      </p:pic>
      <p:sp>
        <p:nvSpPr>
          <p:cNvPr id="3" name="TextBox 2">
            <a:extLst>
              <a:ext uri="{FF2B5EF4-FFF2-40B4-BE49-F238E27FC236}">
                <a16:creationId xmlns:a16="http://schemas.microsoft.com/office/drawing/2014/main" xmlns="" id="{D33DEAF0-C8C7-BA5F-A406-8FD8A54790BC}"/>
              </a:ext>
            </a:extLst>
          </p:cNvPr>
          <p:cNvSpPr txBox="1"/>
          <p:nvPr/>
        </p:nvSpPr>
        <p:spPr>
          <a:xfrm>
            <a:off x="9448800" y="2628900"/>
            <a:ext cx="7543800" cy="1323439"/>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smtClean="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Phó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kèm</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danh</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33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Rectangle 3"/>
          <p:cNvSpPr/>
          <p:nvPr/>
        </p:nvSpPr>
        <p:spPr>
          <a:xfrm>
            <a:off x="1143000" y="2628900"/>
            <a:ext cx="7413170" cy="769441"/>
          </a:xfrm>
          <a:prstGeom prst="rect">
            <a:avLst/>
          </a:prstGeom>
        </p:spPr>
        <p:txBody>
          <a:bodyPr wrap="square">
            <a:spAutoFit/>
          </a:bodyPr>
          <a:lstStyle/>
          <a:p>
            <a:pPr algn="ctr"/>
            <a:r>
              <a:rPr lang="de-DE" altLang="vi-VN" sz="44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3: Tìm hiểu về phó từ</a:t>
            </a:r>
            <a:endParaRPr lang="vi-VN" altLang="vi-VN" sz="44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p:cNvSpPr/>
          <p:nvPr/>
        </p:nvSpPr>
        <p:spPr>
          <a:xfrm>
            <a:off x="9829800" y="1790700"/>
            <a:ext cx="2779928" cy="707886"/>
          </a:xfrm>
          <a:prstGeom prst="rect">
            <a:avLst/>
          </a:prstGeom>
        </p:spPr>
        <p:txBody>
          <a:bodyPr wrap="none">
            <a:spAutoFit/>
          </a:bodyPr>
          <a:lstStyle/>
          <a:p>
            <a:r>
              <a:rPr lang="en-US" sz="40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Khái niệm: </a:t>
            </a:r>
            <a:endParaRPr lang="en-US" sz="4000">
              <a:solidFill>
                <a:srgbClr val="C00000"/>
              </a:solidFill>
            </a:endParaRPr>
          </a:p>
        </p:txBody>
      </p:sp>
      <p:sp>
        <p:nvSpPr>
          <p:cNvPr id="6" name="TextBox 5">
            <a:extLst>
              <a:ext uri="{FF2B5EF4-FFF2-40B4-BE49-F238E27FC236}">
                <a16:creationId xmlns:a16="http://schemas.microsoft.com/office/drawing/2014/main" xmlns="" id="{E496A9F0-8F75-EF85-E65A-4CC4F337ED62}"/>
              </a:ext>
            </a:extLst>
          </p:cNvPr>
          <p:cNvSpPr txBox="1"/>
          <p:nvPr/>
        </p:nvSpPr>
        <p:spPr>
          <a:xfrm>
            <a:off x="3352800" y="3673614"/>
            <a:ext cx="3048000" cy="769441"/>
          </a:xfrm>
          <a:prstGeom prst="rect">
            <a:avLst/>
          </a:prstGeom>
          <a:solidFill>
            <a:schemeClr val="accent5">
              <a:lumMod val="50000"/>
            </a:schemeClr>
          </a:solid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endParaRPr kumimoji="0" lang="en-US" sz="4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49970F6F-12E9-2D78-817F-20D3D0CE285D}"/>
              </a:ext>
            </a:extLst>
          </p:cNvPr>
          <p:cNvSpPr txBox="1"/>
          <p:nvPr/>
        </p:nvSpPr>
        <p:spPr>
          <a:xfrm>
            <a:off x="1143000" y="5143500"/>
            <a:ext cx="7162800" cy="707886"/>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đứng</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89EE91E-3F34-153C-000E-9EAC825D9D1D}"/>
              </a:ext>
            </a:extLst>
          </p:cNvPr>
          <p:cNvSpPr txBox="1"/>
          <p:nvPr/>
        </p:nvSpPr>
        <p:spPr>
          <a:xfrm>
            <a:off x="9677400" y="5372100"/>
            <a:ext cx="7162800" cy="707886"/>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đứng</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73CDF056-0801-CA1E-A1B0-3036E7F7C686}"/>
              </a:ext>
            </a:extLst>
          </p:cNvPr>
          <p:cNvSpPr txBox="1"/>
          <p:nvPr/>
        </p:nvSpPr>
        <p:spPr>
          <a:xfrm>
            <a:off x="1219200" y="6557308"/>
            <a:ext cx="7391400" cy="1938992"/>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mức</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tương</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phủ</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khiến</a:t>
            </a:r>
            <a:r>
              <a:rPr kumimoji="0" 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8E0220C0-E69E-BE32-D96C-A8924221CA6D}"/>
              </a:ext>
            </a:extLst>
          </p:cNvPr>
          <p:cNvSpPr txBox="1"/>
          <p:nvPr/>
        </p:nvSpPr>
        <p:spPr>
          <a:xfrm>
            <a:off x="9753600" y="7020461"/>
            <a:ext cx="6629400" cy="1323439"/>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mức</a:t>
            </a:r>
            <a:r>
              <a:rPr kumimoji="0" lang="en-US"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khả</a:t>
            </a:r>
            <a:r>
              <a:rPr kumimoji="0" lang="en-US"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en-US"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xmlns="" id="{C951B53E-26FA-2DC3-5E17-CEA979E81DEF}"/>
              </a:ext>
            </a:extLst>
          </p:cNvPr>
          <p:cNvCxnSpPr>
            <a:cxnSpLocks/>
          </p:cNvCxnSpPr>
          <p:nvPr/>
        </p:nvCxnSpPr>
        <p:spPr>
          <a:xfrm rot="5400000">
            <a:off x="4533900" y="6248400"/>
            <a:ext cx="838200" cy="15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E01C3174-96AA-5AC8-17CC-BEF0F21498F6}"/>
              </a:ext>
            </a:extLst>
          </p:cNvPr>
          <p:cNvCxnSpPr>
            <a:cxnSpLocks/>
            <a:stCxn id="8" idx="2"/>
          </p:cNvCxnSpPr>
          <p:nvPr/>
        </p:nvCxnSpPr>
        <p:spPr>
          <a:xfrm rot="5400000">
            <a:off x="12736442" y="6602344"/>
            <a:ext cx="1044716" cy="15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8" presetClass="entr" presetSubtype="0" ac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ppt_w*2.5"/>
                                          </p:val>
                                        </p:tav>
                                        <p:tav tm="100000">
                                          <p:val>
                                            <p:strVal val="#ppt_w"/>
                                          </p:val>
                                        </p:tav>
                                      </p:tavLst>
                                    </p:anim>
                                    <p:anim calcmode="lin" valueType="num">
                                      <p:cBhvr>
                                        <p:cTn id="13" dur="500" fill="hold"/>
                                        <p:tgtEl>
                                          <p:spTgt spid="6"/>
                                        </p:tgtEl>
                                        <p:attrNameLst>
                                          <p:attrName>ppt_h</p:attrName>
                                        </p:attrNameLst>
                                      </p:cBhvr>
                                      <p:tavLst>
                                        <p:tav tm="0">
                                          <p:val>
                                            <p:strVal val="#ppt_h*0.01"/>
                                          </p:val>
                                        </p:tav>
                                        <p:tav tm="100000">
                                          <p:val>
                                            <p:strVal val="#ppt_h"/>
                                          </p:val>
                                        </p:tav>
                                      </p:tavLst>
                                    </p:anim>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h+1"/>
                                          </p:val>
                                        </p:tav>
                                        <p:tav tm="100000">
                                          <p:val>
                                            <p:strVal val="#ppt_y"/>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by="(-#ppt_w*2)" calcmode="lin" valueType="num">
                                      <p:cBhvr rctx="PPT">
                                        <p:cTn id="21" dur="250" autoRev="1" fill="hold">
                                          <p:stCondLst>
                                            <p:cond delay="0"/>
                                          </p:stCondLst>
                                        </p:cTn>
                                        <p:tgtEl>
                                          <p:spTgt spid="7"/>
                                        </p:tgtEl>
                                        <p:attrNameLst>
                                          <p:attrName>ppt_w</p:attrName>
                                        </p:attrNameLst>
                                      </p:cBhvr>
                                    </p:anim>
                                    <p:anim by="(#ppt_w*0.50)" calcmode="lin" valueType="num">
                                      <p:cBhvr>
                                        <p:cTn id="22" dur="250" decel="50000" autoRev="1" fill="hold">
                                          <p:stCondLst>
                                            <p:cond delay="0"/>
                                          </p:stCondLst>
                                        </p:cTn>
                                        <p:tgtEl>
                                          <p:spTgt spid="7"/>
                                        </p:tgtEl>
                                        <p:attrNameLst>
                                          <p:attrName>ppt_x</p:attrName>
                                        </p:attrNameLst>
                                      </p:cBhvr>
                                    </p:anim>
                                    <p:anim from="(-#ppt_h/2)" to="(#ppt_y)" calcmode="lin" valueType="num">
                                      <p:cBhvr>
                                        <p:cTn id="23" dur="500" fill="hold">
                                          <p:stCondLst>
                                            <p:cond delay="0"/>
                                          </p:stCondLst>
                                        </p:cTn>
                                        <p:tgtEl>
                                          <p:spTgt spid="7"/>
                                        </p:tgtEl>
                                        <p:attrNameLst>
                                          <p:attrName>ppt_y</p:attrName>
                                        </p:attrNameLst>
                                      </p:cBhvr>
                                    </p:anim>
                                    <p:animRot by="21600000">
                                      <p:cBhvr>
                                        <p:cTn id="24" dur="500" fill="hold">
                                          <p:stCondLst>
                                            <p:cond delay="0"/>
                                          </p:stCondLst>
                                        </p:cTn>
                                        <p:tgtEl>
                                          <p:spTgt spid="7"/>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8" presetClass="entr" presetSubtype="0" accel="10000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2.5"/>
                                          </p:val>
                                        </p:tav>
                                        <p:tav tm="100000">
                                          <p:val>
                                            <p:strVal val="#ppt_w"/>
                                          </p:val>
                                        </p:tav>
                                      </p:tavLst>
                                    </p:anim>
                                    <p:anim calcmode="lin" valueType="num">
                                      <p:cBhvr>
                                        <p:cTn id="30" dur="500" fill="hold"/>
                                        <p:tgtEl>
                                          <p:spTgt spid="9"/>
                                        </p:tgtEl>
                                        <p:attrNameLst>
                                          <p:attrName>ppt_h</p:attrName>
                                        </p:attrNameLst>
                                      </p:cBhvr>
                                      <p:tavLst>
                                        <p:tav tm="0">
                                          <p:val>
                                            <p:strVal val="#ppt_h*0.01"/>
                                          </p:val>
                                        </p:tav>
                                        <p:tav tm="100000">
                                          <p:val>
                                            <p:strVal val="#ppt_h"/>
                                          </p:val>
                                        </p:tav>
                                      </p:tavLst>
                                    </p:anim>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h+1"/>
                                          </p:val>
                                        </p:tav>
                                        <p:tav tm="100000">
                                          <p:val>
                                            <p:strVal val="#ppt_y"/>
                                          </p:val>
                                        </p:tav>
                                      </p:tavLst>
                                    </p:anim>
                                    <p:animEffect transition="in" filter="fade">
                                      <p:cBhvr>
                                        <p:cTn id="33" dur="500"/>
                                        <p:tgtEl>
                                          <p:spTgt spid="9"/>
                                        </p:tgtEl>
                                      </p:cBhvr>
                                    </p:animEffect>
                                  </p:childTnLst>
                                </p:cTn>
                              </p:par>
                              <p:par>
                                <p:cTn id="34" presetID="58" presetClass="entr" presetSubtype="0" accel="10000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strVal val="#ppt_w*2.5"/>
                                          </p:val>
                                        </p:tav>
                                        <p:tav tm="100000">
                                          <p:val>
                                            <p:strVal val="#ppt_w"/>
                                          </p:val>
                                        </p:tav>
                                      </p:tavLst>
                                    </p:anim>
                                    <p:anim calcmode="lin" valueType="num">
                                      <p:cBhvr>
                                        <p:cTn id="37" dur="500" fill="hold"/>
                                        <p:tgtEl>
                                          <p:spTgt spid="13"/>
                                        </p:tgtEl>
                                        <p:attrNameLst>
                                          <p:attrName>ppt_h</p:attrName>
                                        </p:attrNameLst>
                                      </p:cBhvr>
                                      <p:tavLst>
                                        <p:tav tm="0">
                                          <p:val>
                                            <p:strVal val="#ppt_h*0.01"/>
                                          </p:val>
                                        </p:tav>
                                        <p:tav tm="100000">
                                          <p:val>
                                            <p:strVal val="#ppt_h"/>
                                          </p:val>
                                        </p:tav>
                                      </p:tavLst>
                                    </p:anim>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h+1"/>
                                          </p:val>
                                        </p:tav>
                                        <p:tav tm="100000">
                                          <p:val>
                                            <p:strVal val="#ppt_y"/>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plus(in)">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500"/>
                                        <p:tgtEl>
                                          <p:spTgt spid="10"/>
                                        </p:tgtEl>
                                      </p:cBhvr>
                                    </p:animEffect>
                                  </p:childTnLst>
                                </p:cTn>
                              </p:par>
                              <p:par>
                                <p:cTn id="51" presetID="18" presetClass="entr" presetSubtype="12"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strips(downLeft)">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8288000" cy="10270671"/>
          </a:xfrm>
          <a:prstGeom prst="rect">
            <a:avLst/>
          </a:prstGeom>
        </p:spPr>
      </p:pic>
      <p:pic>
        <p:nvPicPr>
          <p:cNvPr id="3075"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l="2168" t="68600" b="7448"/>
          <a:stretch>
            <a:fillRect/>
          </a:stretch>
        </p:blipFill>
        <p:spPr bwMode="auto">
          <a:xfrm>
            <a:off x="3711419" y="817790"/>
            <a:ext cx="10977563" cy="2573110"/>
          </a:xfrm>
          <a:prstGeom prst="roundRect">
            <a:avLst>
              <a:gd name="adj" fmla="val 3410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1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11418" y="530559"/>
            <a:ext cx="838200" cy="112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7" name="Picture 1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639518" y="521717"/>
            <a:ext cx="836612"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Picture 1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20663699">
            <a:off x="73499" y="465267"/>
            <a:ext cx="2764477" cy="925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9" name="Picture 1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3270378">
            <a:off x="7599783" y="6657282"/>
            <a:ext cx="2045105" cy="4185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0"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4388222" y="6241370"/>
            <a:ext cx="4310685" cy="431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1" name="TextBox 6"/>
          <p:cNvSpPr txBox="1">
            <a:spLocks noChangeArrowheads="1"/>
          </p:cNvSpPr>
          <p:nvPr/>
        </p:nvSpPr>
        <p:spPr bwMode="auto">
          <a:xfrm>
            <a:off x="4876800" y="3924300"/>
            <a:ext cx="8831036"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vi-VN" sz="4800" b="1" i="1" smtClean="0">
                <a:solidFill>
                  <a:srgbClr val="660066"/>
                </a:solidFill>
                <a:latin typeface="Times New Roman" pitchFamily="18" charset="0"/>
                <a:cs typeface="Times New Roman" pitchFamily="18" charset="0"/>
              </a:rPr>
              <a:t>Em </a:t>
            </a:r>
            <a:r>
              <a:rPr lang="en-US" altLang="vi-VN" sz="4800" b="1" i="1" dirty="0" err="1">
                <a:solidFill>
                  <a:srgbClr val="660066"/>
                </a:solidFill>
                <a:latin typeface="Times New Roman" pitchFamily="18" charset="0"/>
                <a:cs typeface="Times New Roman" pitchFamily="18" charset="0"/>
              </a:rPr>
              <a:t>đã</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học</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được</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những</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kiến</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thức</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gì</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trong</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các</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bài</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học</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của</a:t>
            </a:r>
            <a:r>
              <a:rPr lang="en-US" altLang="vi-VN" sz="4800" b="1" i="1" dirty="0">
                <a:solidFill>
                  <a:srgbClr val="660066"/>
                </a:solidFill>
                <a:latin typeface="Times New Roman" pitchFamily="18" charset="0"/>
                <a:cs typeface="Times New Roman" pitchFamily="18" charset="0"/>
              </a:rPr>
              <a:t> </a:t>
            </a:r>
            <a:r>
              <a:rPr lang="en-US" altLang="vi-VN" sz="4800" b="1" i="1" dirty="0" err="1">
                <a:solidFill>
                  <a:srgbClr val="660066"/>
                </a:solidFill>
                <a:latin typeface="Times New Roman" pitchFamily="18" charset="0"/>
                <a:cs typeface="Times New Roman" pitchFamily="18" charset="0"/>
              </a:rPr>
              <a:t>bài</a:t>
            </a:r>
            <a:r>
              <a:rPr lang="en-US" altLang="vi-VN" sz="4800" b="1" i="1" dirty="0">
                <a:solidFill>
                  <a:srgbClr val="660066"/>
                </a:solidFill>
                <a:latin typeface="Times New Roman" pitchFamily="18" charset="0"/>
                <a:cs typeface="Times New Roman" pitchFamily="18" charset="0"/>
              </a:rPr>
              <a:t> 1? </a:t>
            </a:r>
          </a:p>
        </p:txBody>
      </p:sp>
      <p:sp>
        <p:nvSpPr>
          <p:cNvPr id="3082" name="TextBox 12"/>
          <p:cNvSpPr txBox="1">
            <a:spLocks noChangeArrowheads="1"/>
          </p:cNvSpPr>
          <p:nvPr/>
        </p:nvSpPr>
        <p:spPr bwMode="auto">
          <a:xfrm>
            <a:off x="4130518" y="1931315"/>
            <a:ext cx="10493375" cy="945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6725"/>
              </a:lnSpc>
              <a:spcBef>
                <a:spcPct val="0"/>
              </a:spcBef>
              <a:buFontTx/>
              <a:buNone/>
            </a:pPr>
            <a:r>
              <a:rPr lang="en-US" altLang="vi-VN" sz="10000" b="1" dirty="0">
                <a:solidFill>
                  <a:srgbClr val="00B050"/>
                </a:solidFill>
                <a:latin typeface="UTM Eremitage" pitchFamily="18" charset="0"/>
                <a:cs typeface="Arial" panose="020B0604020202020204" pitchFamily="34" charset="0"/>
              </a:rPr>
              <a:t>KHỞI ĐỘNG</a:t>
            </a:r>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1266" t="5555" b="4074"/>
          <a:stretch/>
        </p:blipFill>
        <p:spPr>
          <a:xfrm>
            <a:off x="-7620" y="0"/>
            <a:ext cx="18288000" cy="10287000"/>
          </a:xfrm>
          <a:prstGeom prst="rect">
            <a:avLst/>
          </a:prstGeom>
        </p:spPr>
      </p:pic>
      <p:sp>
        <p:nvSpPr>
          <p:cNvPr id="4" name="Hình chữ nhật 1"/>
          <p:cNvSpPr>
            <a:spLocks noChangeArrowheads="1"/>
          </p:cNvSpPr>
          <p:nvPr/>
        </p:nvSpPr>
        <p:spPr bwMode="auto">
          <a:xfrm>
            <a:off x="9372600" y="5299710"/>
            <a:ext cx="75438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48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b="1" dirty="0">
                <a:solidFill>
                  <a:srgbClr val="FF0066"/>
                </a:solidFill>
                <a:latin typeface="Times New Roman" panose="02020603050405020304" pitchFamily="18" charset="0"/>
                <a:cs typeface="Times New Roman" panose="02020603050405020304" pitchFamily="18" charset="0"/>
              </a:rPr>
              <a:t>“</a:t>
            </a:r>
            <a:r>
              <a:rPr lang="de-DE"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mãi</a:t>
            </a:r>
            <a:r>
              <a:rPr lang="en-US" sz="4800" b="1" dirty="0">
                <a:solidFill>
                  <a:srgbClr val="FF0066"/>
                </a:solidFill>
                <a:latin typeface="Times New Roman" panose="02020603050405020304" pitchFamily="18" charset="0"/>
                <a:cs typeface="Times New Roman" panose="02020603050405020304" pitchFamily="18" charset="0"/>
              </a:rPr>
              <a:t> ”: </a:t>
            </a:r>
            <a:r>
              <a:rPr lang="en-US" sz="4800" b="1" dirty="0" err="1">
                <a:latin typeface="Times New Roman" panose="02020603050405020304" pitchFamily="18" charset="0"/>
                <a:cs typeface="Times New Roman" panose="02020603050405020304" pitchFamily="18" charset="0"/>
              </a:rPr>
              <a:t>kéo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liên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tục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dứt</a:t>
            </a:r>
            <a:endParaRPr lang="en-US" sz="4800" b="1" dirty="0">
              <a:latin typeface="Times New Roman" panose="02020603050405020304" pitchFamily="18" charset="0"/>
              <a:cs typeface="Times New Roman" panose="02020603050405020304" pitchFamily="18" charset="0"/>
            </a:endParaRPr>
          </a:p>
          <a:p>
            <a:pPr>
              <a:spcBef>
                <a:spcPct val="0"/>
              </a:spcBef>
              <a:buNone/>
            </a:pPr>
            <a:r>
              <a:rPr lang="en-US" sz="48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b="1" dirty="0">
                <a:solidFill>
                  <a:srgbClr val="FF0066"/>
                </a:solidFill>
                <a:latin typeface="Times New Roman" panose="02020603050405020304" pitchFamily="18" charset="0"/>
                <a:cs typeface="Times New Roman" panose="02020603050405020304" pitchFamily="18" charset="0"/>
              </a:rPr>
              <a:t>“</a:t>
            </a:r>
            <a:r>
              <a:rPr lang="de-DE"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vẫn</a:t>
            </a:r>
            <a:r>
              <a:rPr lang="en-US" sz="4800" b="1" dirty="0">
                <a:solidFill>
                  <a:srgbClr val="FF0066"/>
                </a:solidFill>
                <a:latin typeface="Times New Roman" panose="02020603050405020304" pitchFamily="18" charset="0"/>
                <a:cs typeface="Times New Roman" panose="02020603050405020304" pitchFamily="18" charset="0"/>
              </a:rPr>
              <a:t> ”</a:t>
            </a:r>
            <a:r>
              <a:rPr lang="de-DE"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dirty="0">
                <a:solidFill>
                  <a:srgbClr val="FF0066"/>
                </a:solidFill>
                <a:latin typeface="Times New Roman" panose="02020603050405020304" pitchFamily="18" charset="0"/>
                <a:cs typeface="Times New Roman" panose="02020603050405020304" pitchFamily="18" charset="0"/>
              </a:rPr>
              <a:t>“</a:t>
            </a:r>
            <a:r>
              <a:rPr lang="de-DE" altLang="vi-VN" sz="4800" b="1" i="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không</a:t>
            </a:r>
            <a:r>
              <a:rPr lang="en-US" sz="4800" b="1" dirty="0">
                <a:solidFill>
                  <a:srgbClr val="FF0066"/>
                </a:solidFill>
                <a:latin typeface="Times New Roman" panose="02020603050405020304" pitchFamily="18" charset="0"/>
                <a:cs typeface="Times New Roman" panose="02020603050405020304" pitchFamily="18" charset="0"/>
              </a:rPr>
              <a:t> ”: </a:t>
            </a:r>
            <a:r>
              <a:rPr lang="en-US" sz="4800" b="1" dirty="0" err="1">
                <a:latin typeface="Times New Roman" panose="02020603050405020304" pitchFamily="18" charset="0"/>
                <a:cs typeface="Times New Roman" panose="02020603050405020304" pitchFamily="18" charset="0"/>
              </a:rPr>
              <a:t>biểu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thị</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sự</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tiếp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diễn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phủ</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định</a:t>
            </a:r>
            <a:endParaRPr lang="de-DE" altLang="vi-VN" sz="48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1143000" y="2628900"/>
            <a:ext cx="7413170" cy="830997"/>
          </a:xfrm>
          <a:prstGeom prst="rect">
            <a:avLst/>
          </a:prstGeom>
        </p:spPr>
        <p:txBody>
          <a:bodyPr wrap="square">
            <a:spAutoFit/>
          </a:bodyPr>
          <a:lstStyle/>
          <a:p>
            <a:pPr algn="ctr"/>
            <a:r>
              <a:rPr lang="de-DE" altLang="vi-VN" sz="4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3: Tìm hiểu về phó từ</a:t>
            </a:r>
            <a:endParaRPr lang="vi-VN" altLang="vi-VN" sz="4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p:cNvSpPr/>
          <p:nvPr/>
        </p:nvSpPr>
        <p:spPr>
          <a:xfrm>
            <a:off x="1143000" y="5405378"/>
            <a:ext cx="7413170" cy="1569660"/>
          </a:xfrm>
          <a:prstGeom prst="rect">
            <a:avLst/>
          </a:prstGeom>
        </p:spPr>
        <p:txBody>
          <a:bodyPr wrap="square">
            <a:spAutoFit/>
          </a:bodyPr>
          <a:lstStyle/>
          <a:p>
            <a:r>
              <a:rPr lang="de-DE" altLang="vi-VN" sz="48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Không thể lược bỏ 3 phó từ </a:t>
            </a:r>
            <a:r>
              <a:rPr lang="en-US" sz="4800" b="1" dirty="0">
                <a:solidFill>
                  <a:srgbClr val="FF0066"/>
                </a:solidFill>
                <a:latin typeface="Times New Roman" panose="02020603050405020304" pitchFamily="18" charset="0"/>
                <a:cs typeface="Times New Roman" panose="02020603050405020304" pitchFamily="18" charset="0"/>
              </a:rPr>
              <a:t>“</a:t>
            </a:r>
            <a:r>
              <a:rPr lang="de-DE" altLang="vi-VN" sz="48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mãi</a:t>
            </a:r>
            <a:r>
              <a:rPr lang="en-US" sz="4800" b="1" dirty="0">
                <a:solidFill>
                  <a:srgbClr val="FF0066"/>
                </a:solidFill>
                <a:latin typeface="Times New Roman" panose="02020603050405020304" pitchFamily="18" charset="0"/>
                <a:cs typeface="Times New Roman" panose="02020603050405020304" pitchFamily="18" charset="0"/>
              </a:rPr>
              <a:t> ”</a:t>
            </a:r>
            <a:r>
              <a:rPr lang="de-DE" altLang="vi-VN" sz="48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dirty="0">
                <a:solidFill>
                  <a:srgbClr val="FF0066"/>
                </a:solidFill>
                <a:latin typeface="Times New Roman" panose="02020603050405020304" pitchFamily="18" charset="0"/>
                <a:cs typeface="Times New Roman" panose="02020603050405020304" pitchFamily="18" charset="0"/>
              </a:rPr>
              <a:t>“</a:t>
            </a:r>
            <a:r>
              <a:rPr lang="de-DE" altLang="vi-VN" sz="48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vẫn</a:t>
            </a:r>
            <a:r>
              <a:rPr lang="en-US" sz="4800" b="1" dirty="0">
                <a:solidFill>
                  <a:srgbClr val="FF0066"/>
                </a:solidFill>
                <a:latin typeface="Times New Roman" panose="02020603050405020304" pitchFamily="18" charset="0"/>
                <a:cs typeface="Times New Roman" panose="02020603050405020304" pitchFamily="18" charset="0"/>
              </a:rPr>
              <a:t> ”</a:t>
            </a:r>
            <a:r>
              <a:rPr lang="de-DE" altLang="vi-VN" sz="48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dirty="0">
                <a:solidFill>
                  <a:srgbClr val="FF0066"/>
                </a:solidFill>
                <a:latin typeface="Times New Roman" panose="02020603050405020304" pitchFamily="18" charset="0"/>
                <a:cs typeface="Times New Roman" panose="02020603050405020304" pitchFamily="18" charset="0"/>
              </a:rPr>
              <a:t>“</a:t>
            </a:r>
            <a:r>
              <a:rPr lang="de-DE" altLang="vi-VN" sz="48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rPr>
              <a:t>không</a:t>
            </a:r>
            <a:r>
              <a:rPr lang="en-US" sz="4800" b="1" dirty="0">
                <a:solidFill>
                  <a:srgbClr val="FF0066"/>
                </a:solidFill>
                <a:latin typeface="Times New Roman" panose="02020603050405020304" pitchFamily="18" charset="0"/>
                <a:cs typeface="Times New Roman" panose="02020603050405020304" pitchFamily="18" charset="0"/>
              </a:rPr>
              <a:t> ”</a:t>
            </a:r>
            <a:endParaRPr lang="de-DE" altLang="vi-VN" sz="4800" b="1" dirty="0">
              <a:solidFill>
                <a:srgbClr val="FF0066"/>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9296400" y="1563112"/>
            <a:ext cx="8077200" cy="3046988"/>
          </a:xfrm>
          <a:prstGeom prst="rect">
            <a:avLst/>
          </a:prstGeom>
        </p:spPr>
        <p:txBody>
          <a:bodyPr wrap="square">
            <a:spAutoFit/>
          </a:bodyPr>
          <a:lstStyle/>
          <a:p>
            <a:r>
              <a:rPr lang="de-DE" sz="4800" b="1" dirty="0">
                <a:solidFill>
                  <a:srgbClr val="008000"/>
                </a:solidFill>
                <a:latin typeface="Times New Roman" panose="02020603050405020304" pitchFamily="18" charset="0"/>
                <a:cs typeface="Times New Roman" panose="02020603050405020304" pitchFamily="18" charset="0"/>
              </a:rPr>
              <a:t>- Chức năng: Bổ sung ý nghĩa cho động từ </a:t>
            </a:r>
            <a:r>
              <a:rPr lang="de-DE" sz="4800" b="1" i="1" dirty="0">
                <a:solidFill>
                  <a:srgbClr val="FF0000"/>
                </a:solidFill>
                <a:latin typeface="Times New Roman" panose="02020603050405020304" pitchFamily="18" charset="0"/>
                <a:cs typeface="Times New Roman" panose="02020603050405020304" pitchFamily="18" charset="0"/>
              </a:rPr>
              <a:t>rền rĩ</a:t>
            </a:r>
            <a:r>
              <a:rPr lang="de-DE" sz="4800" b="1" dirty="0">
                <a:solidFill>
                  <a:srgbClr val="FF0000"/>
                </a:solidFill>
                <a:latin typeface="Times New Roman" panose="02020603050405020304" pitchFamily="18" charset="0"/>
                <a:cs typeface="Times New Roman" panose="02020603050405020304" pitchFamily="18" charset="0"/>
              </a:rPr>
              <a:t> </a:t>
            </a:r>
            <a:r>
              <a:rPr lang="de-DE" sz="4800" b="1" dirty="0">
                <a:solidFill>
                  <a:srgbClr val="008000"/>
                </a:solidFill>
                <a:latin typeface="Times New Roman" panose="02020603050405020304" pitchFamily="18" charset="0"/>
                <a:cs typeface="Times New Roman" panose="02020603050405020304" pitchFamily="18" charset="0"/>
              </a:rPr>
              <a:t>và </a:t>
            </a:r>
            <a:r>
              <a:rPr lang="de-DE" sz="4800" b="1" i="1" dirty="0">
                <a:solidFill>
                  <a:srgbClr val="FF0000"/>
                </a:solidFill>
                <a:latin typeface="Times New Roman" panose="02020603050405020304" pitchFamily="18" charset="0"/>
                <a:cs typeface="Times New Roman" panose="02020603050405020304" pitchFamily="18" charset="0"/>
              </a:rPr>
              <a:t>thấy</a:t>
            </a:r>
            <a:r>
              <a:rPr lang="de-DE" sz="4800" b="1" i="1" dirty="0">
                <a:solidFill>
                  <a:srgbClr val="008000"/>
                </a:solidFill>
                <a:latin typeface="Times New Roman" panose="02020603050405020304" pitchFamily="18" charset="0"/>
                <a:cs typeface="Times New Roman" panose="02020603050405020304" pitchFamily="18" charset="0"/>
              </a:rPr>
              <a:t>; </a:t>
            </a:r>
            <a:r>
              <a:rPr lang="de-DE" sz="4800" b="1" dirty="0">
                <a:solidFill>
                  <a:srgbClr val="008000"/>
                </a:solidFill>
                <a:latin typeface="Times New Roman" panose="02020603050405020304" pitchFamily="18" charset="0"/>
                <a:cs typeface="Times New Roman" panose="02020603050405020304" pitchFamily="18" charset="0"/>
              </a:rPr>
              <a:t>cung cấp thông tin 1 cách đầy đủ và cần thiết hơn.</a:t>
            </a:r>
            <a:endParaRPr lang="en-US" sz="4800" b="1" dirty="0">
              <a:solidFill>
                <a:srgbClr val="008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60745" y="7419575"/>
            <a:ext cx="1790950" cy="2867425"/>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xit" presetSubtype="0" fill="hold" grpId="1" nodeType="clickEffect">
                                  <p:stCondLst>
                                    <p:cond delay="0"/>
                                  </p:stCondLst>
                                  <p:childTnLst>
                                    <p:animEffect transition="out" filter="fade">
                                      <p:cBhvr>
                                        <p:cTn id="24" dur="1000" accel="50000">
                                          <p:stCondLst>
                                            <p:cond delay="0"/>
                                          </p:stCondLst>
                                        </p:cTn>
                                        <p:tgtEl>
                                          <p:spTgt spid="4"/>
                                        </p:tgtEl>
                                      </p:cBhvr>
                                    </p:animEffect>
                                    <p:anim calcmode="lin" valueType="num">
                                      <p:cBhvr>
                                        <p:cTn id="25" dur="500" accel="50000">
                                          <p:stCondLst>
                                            <p:cond delay="0"/>
                                          </p:stCondLst>
                                        </p:cTn>
                                        <p:tgtEl>
                                          <p:spTgt spid="4"/>
                                        </p:tgtEl>
                                        <p:attrNameLst>
                                          <p:attrName>ppt_y</p:attrName>
                                        </p:attrNameLst>
                                      </p:cBhvr>
                                      <p:tavLst>
                                        <p:tav tm="0">
                                          <p:val>
                                            <p:strVal val="ppt_y"/>
                                          </p:val>
                                        </p:tav>
                                        <p:tav tm="100000">
                                          <p:val>
                                            <p:strVal val="ppt_y+.1"/>
                                          </p:val>
                                        </p:tav>
                                      </p:tavLst>
                                    </p:anim>
                                    <p:anim calcmode="lin" valueType="num">
                                      <p:cBhvr>
                                        <p:cTn id="26" dur="500" decel="50000">
                                          <p:stCondLst>
                                            <p:cond delay="500"/>
                                          </p:stCondLst>
                                        </p:cTn>
                                        <p:tgtEl>
                                          <p:spTgt spid="4"/>
                                        </p:tgtEl>
                                        <p:attrNameLst>
                                          <p:attrName>ppt_y</p:attrName>
                                        </p:attrNameLst>
                                      </p:cBhvr>
                                      <p:tavLst>
                                        <p:tav tm="0">
                                          <p:val>
                                            <p:strVal val="ppt_y"/>
                                          </p:val>
                                        </p:tav>
                                        <p:tav tm="100000">
                                          <p:val>
                                            <p:strVal val="ppt_y-.1"/>
                                          </p:val>
                                        </p:tav>
                                      </p:tavLst>
                                    </p:anim>
                                    <p:anim calcmode="lin" valueType="num">
                                      <p:cBhvr>
                                        <p:cTn id="27" dur="500" accel="50000">
                                          <p:stCondLst>
                                            <p:cond delay="500"/>
                                          </p:stCondLst>
                                        </p:cTn>
                                        <p:tgtEl>
                                          <p:spTgt spid="4"/>
                                        </p:tgtEl>
                                        <p:attrNameLst>
                                          <p:attrName>ppt_x</p:attrName>
                                        </p:attrNameLst>
                                      </p:cBhvr>
                                      <p:tavLst>
                                        <p:tav tm="0">
                                          <p:val>
                                            <p:strVal val="ppt_x"/>
                                          </p:val>
                                        </p:tav>
                                        <p:tav tm="100000">
                                          <p:val>
                                            <p:strVal val="ppt_x+.4"/>
                                          </p:val>
                                        </p:tav>
                                      </p:tavLst>
                                    </p:anim>
                                    <p:anim calcmode="lin" valueType="num">
                                      <p:cBhvr>
                                        <p:cTn id="28" dur="1000"/>
                                        <p:tgtEl>
                                          <p:spTgt spid="4"/>
                                        </p:tgtEl>
                                        <p:attrNameLst>
                                          <p:attrName>ppt_h</p:attrName>
                                        </p:attrNameLst>
                                      </p:cBhvr>
                                      <p:tavLst>
                                        <p:tav tm="0">
                                          <p:val>
                                            <p:strVal val="ppt_h"/>
                                          </p:val>
                                        </p:tav>
                                        <p:tav tm="100000">
                                          <p:val>
                                            <p:strVal val="ppt_h"/>
                                          </p:val>
                                        </p:tav>
                                      </p:tavLst>
                                    </p:anim>
                                    <p:anim calcmode="lin" valueType="num">
                                      <p:cBhvr>
                                        <p:cTn id="29" dur="500" accel="50000">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0" dur="500" decel="50000">
                                          <p:stCondLst>
                                            <p:cond delay="500"/>
                                          </p:stCondLst>
                                        </p:cTn>
                                        <p:tgtEl>
                                          <p:spTgt spid="4"/>
                                        </p:tgtEl>
                                        <p:attrNameLst>
                                          <p:attrName>ppt_w</p:attrName>
                                        </p:attrNameLst>
                                      </p:cBhvr>
                                      <p:tavLst>
                                        <p:tav tm="0">
                                          <p:val>
                                            <p:strVal val="ppt_w"/>
                                          </p:val>
                                        </p:tav>
                                        <p:tav tm="100000">
                                          <p:val>
                                            <p:strVal val="ppt_w/.05"/>
                                          </p:val>
                                        </p:tav>
                                      </p:tavLst>
                                    </p:anim>
                                    <p:anim calcmode="lin" valueType="num">
                                      <p:cBhvr>
                                        <p:cTn id="31" dur="500" accel="50000">
                                          <p:stCondLst>
                                            <p:cond delay="500"/>
                                          </p:stCondLst>
                                        </p:cTn>
                                        <p:tgtEl>
                                          <p:spTgt spid="4"/>
                                        </p:tgtEl>
                                        <p:attrNameLst>
                                          <p:attrName>style.rotation</p:attrName>
                                        </p:attrNameLst>
                                      </p:cBhvr>
                                      <p:tavLst>
                                        <p:tav tm="0">
                                          <p:val>
                                            <p:fltVal val="0"/>
                                          </p:val>
                                        </p:tav>
                                        <p:tav tm="100000">
                                          <p:val>
                                            <p:fltVal val="-90"/>
                                          </p:val>
                                        </p:tav>
                                      </p:tavLst>
                                    </p:anim>
                                    <p:set>
                                      <p:cBhvr>
                                        <p:cTn id="3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2" descr="Không Khí đơn Giản Hình Học Poster Công Ty Ppt Nền, Tối Giản, Không Khí,  Hình Học Hình nền Vector để tải xuống miễn phí"/>
          <p:cNvPicPr>
            <a:picLocks noChangeAspect="1" noChangeArrowheads="1"/>
          </p:cNvPicPr>
          <p:nvPr/>
        </p:nvPicPr>
        <p:blipFill>
          <a:blip r:embed="rId2" cstate="print"/>
          <a:srcRect/>
          <a:stretch>
            <a:fillRect/>
          </a:stretch>
        </p:blipFill>
        <p:spPr bwMode="auto">
          <a:xfrm>
            <a:off x="0" y="0"/>
            <a:ext cx="18288000" cy="10287000"/>
          </a:xfrm>
          <a:prstGeom prst="rect">
            <a:avLst/>
          </a:prstGeom>
          <a:noFill/>
        </p:spPr>
      </p:pic>
      <p:sp>
        <p:nvSpPr>
          <p:cNvPr id="72" name="Freeform 34"/>
          <p:cNvSpPr>
            <a:spLocks noEditPoints="1"/>
          </p:cNvSpPr>
          <p:nvPr/>
        </p:nvSpPr>
        <p:spPr bwMode="auto">
          <a:xfrm>
            <a:off x="15395715" y="2433311"/>
            <a:ext cx="1230313" cy="82232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ndParaRPr>
          </a:p>
        </p:txBody>
      </p:sp>
      <p:sp>
        <p:nvSpPr>
          <p:cNvPr id="73" name="任意多边形 18"/>
          <p:cNvSpPr/>
          <p:nvPr/>
        </p:nvSpPr>
        <p:spPr>
          <a:xfrm>
            <a:off x="5191698" y="2823837"/>
            <a:ext cx="10204017" cy="31442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74" name="Group 73"/>
          <p:cNvGrpSpPr>
            <a:grpSpLocks noChangeAspect="1"/>
          </p:cNvGrpSpPr>
          <p:nvPr/>
        </p:nvGrpSpPr>
        <p:grpSpPr bwMode="auto">
          <a:xfrm flipV="1">
            <a:off x="4657572" y="1986431"/>
            <a:ext cx="808038" cy="833437"/>
            <a:chOff x="1308" y="1009"/>
            <a:chExt cx="1001" cy="1033"/>
          </a:xfrm>
        </p:grpSpPr>
        <p:sp>
          <p:nvSpPr>
            <p:cNvPr id="75" name="Freeform 5"/>
            <p:cNvSpPr>
              <a:spLocks/>
            </p:cNvSpPr>
            <p:nvPr/>
          </p:nvSpPr>
          <p:spPr bwMode="auto">
            <a:xfrm>
              <a:off x="1533" y="1009"/>
              <a:ext cx="571" cy="830"/>
            </a:xfrm>
            <a:custGeom>
              <a:avLst/>
              <a:gdLst>
                <a:gd name="T0" fmla="*/ 5593 w 439"/>
                <a:gd name="T1" fmla="*/ 4143 h 638"/>
                <a:gd name="T2" fmla="*/ 4457 w 439"/>
                <a:gd name="T3" fmla="*/ 3087 h 638"/>
                <a:gd name="T4" fmla="*/ 4457 w 439"/>
                <a:gd name="T5" fmla="*/ 696 h 638"/>
                <a:gd name="T6" fmla="*/ 4407 w 439"/>
                <a:gd name="T7" fmla="*/ 569 h 638"/>
                <a:gd name="T8" fmla="*/ 3057 w 439"/>
                <a:gd name="T9" fmla="*/ 0 h 638"/>
                <a:gd name="T10" fmla="*/ 1631 w 439"/>
                <a:gd name="T11" fmla="*/ 553 h 638"/>
                <a:gd name="T12" fmla="*/ 1579 w 439"/>
                <a:gd name="T13" fmla="*/ 696 h 638"/>
                <a:gd name="T14" fmla="*/ 1579 w 439"/>
                <a:gd name="T15" fmla="*/ 3125 h 638"/>
                <a:gd name="T16" fmla="*/ 467 w 439"/>
                <a:gd name="T17" fmla="*/ 4166 h 638"/>
                <a:gd name="T18" fmla="*/ 0 w 439"/>
                <a:gd name="T19" fmla="*/ 5809 h 638"/>
                <a:gd name="T20" fmla="*/ 3048 w 439"/>
                <a:gd name="T21" fmla="*/ 8862 h 638"/>
                <a:gd name="T22" fmla="*/ 6082 w 439"/>
                <a:gd name="T23" fmla="*/ 5809 h 638"/>
                <a:gd name="T24" fmla="*/ 5593 w 439"/>
                <a:gd name="T25" fmla="*/ 4143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6" name="Freeform 6"/>
            <p:cNvSpPr>
              <a:spLocks noEditPoints="1"/>
            </p:cNvSpPr>
            <p:nvPr/>
          </p:nvSpPr>
          <p:spPr bwMode="auto">
            <a:xfrm>
              <a:off x="1526" y="1009"/>
              <a:ext cx="573" cy="830"/>
            </a:xfrm>
            <a:custGeom>
              <a:avLst/>
              <a:gdLst>
                <a:gd name="T0" fmla="*/ 6168 w 440"/>
                <a:gd name="T1" fmla="*/ 5809 h 638"/>
                <a:gd name="T2" fmla="*/ 4518 w 440"/>
                <a:gd name="T3" fmla="*/ 3087 h 638"/>
                <a:gd name="T4" fmla="*/ 4464 w 440"/>
                <a:gd name="T5" fmla="*/ 569 h 638"/>
                <a:gd name="T6" fmla="*/ 1667 w 440"/>
                <a:gd name="T7" fmla="*/ 553 h 638"/>
                <a:gd name="T8" fmla="*/ 1598 w 440"/>
                <a:gd name="T9" fmla="*/ 3125 h 638"/>
                <a:gd name="T10" fmla="*/ 0 w 440"/>
                <a:gd name="T11" fmla="*/ 5809 h 638"/>
                <a:gd name="T12" fmla="*/ 1999 w 440"/>
                <a:gd name="T13" fmla="*/ 1045 h 638"/>
                <a:gd name="T14" fmla="*/ 4128 w 440"/>
                <a:gd name="T15" fmla="*/ 1854 h 638"/>
                <a:gd name="T16" fmla="*/ 1999 w 440"/>
                <a:gd name="T17" fmla="*/ 1045 h 638"/>
                <a:gd name="T18" fmla="*/ 4128 w 440"/>
                <a:gd name="T19" fmla="*/ 2244 h 638"/>
                <a:gd name="T20" fmla="*/ 4128 w 440"/>
                <a:gd name="T21" fmla="*/ 2625 h 638"/>
                <a:gd name="T22" fmla="*/ 1999 w 440"/>
                <a:gd name="T23" fmla="*/ 1854 h 638"/>
                <a:gd name="T24" fmla="*/ 2986 w 440"/>
                <a:gd name="T25" fmla="*/ 5705 h 638"/>
                <a:gd name="T26" fmla="*/ 2592 w 440"/>
                <a:gd name="T27" fmla="*/ 5546 h 638"/>
                <a:gd name="T28" fmla="*/ 2748 w 440"/>
                <a:gd name="T29" fmla="*/ 2772 h 638"/>
                <a:gd name="T30" fmla="*/ 3234 w 440"/>
                <a:gd name="T31" fmla="*/ 3168 h 638"/>
                <a:gd name="T32" fmla="*/ 3063 w 440"/>
                <a:gd name="T33" fmla="*/ 5671 h 638"/>
                <a:gd name="T34" fmla="*/ 2986 w 440"/>
                <a:gd name="T35" fmla="*/ 6377 h 638"/>
                <a:gd name="T36" fmla="*/ 2986 w 440"/>
                <a:gd name="T37" fmla="*/ 6036 h 638"/>
                <a:gd name="T38" fmla="*/ 1909 w 440"/>
                <a:gd name="T39" fmla="*/ 3408 h 638"/>
                <a:gd name="T40" fmla="*/ 1999 w 440"/>
                <a:gd name="T41" fmla="*/ 2647 h 638"/>
                <a:gd name="T42" fmla="*/ 2565 w 440"/>
                <a:gd name="T43" fmla="*/ 3168 h 638"/>
                <a:gd name="T44" fmla="*/ 2046 w 440"/>
                <a:gd name="T45" fmla="*/ 5705 h 638"/>
                <a:gd name="T46" fmla="*/ 1951 w 440"/>
                <a:gd name="T47" fmla="*/ 6522 h 638"/>
                <a:gd name="T48" fmla="*/ 2541 w 440"/>
                <a:gd name="T49" fmla="*/ 5850 h 638"/>
                <a:gd name="T50" fmla="*/ 2632 w 440"/>
                <a:gd name="T51" fmla="*/ 6243 h 638"/>
                <a:gd name="T52" fmla="*/ 3323 w 440"/>
                <a:gd name="T53" fmla="*/ 6243 h 638"/>
                <a:gd name="T54" fmla="*/ 3428 w 440"/>
                <a:gd name="T55" fmla="*/ 5850 h 638"/>
                <a:gd name="T56" fmla="*/ 3999 w 440"/>
                <a:gd name="T57" fmla="*/ 6522 h 638"/>
                <a:gd name="T58" fmla="*/ 3911 w 440"/>
                <a:gd name="T59" fmla="*/ 5705 h 638"/>
                <a:gd name="T60" fmla="*/ 3407 w 440"/>
                <a:gd name="T61" fmla="*/ 3168 h 638"/>
                <a:gd name="T62" fmla="*/ 4128 w 440"/>
                <a:gd name="T63" fmla="*/ 3009 h 638"/>
                <a:gd name="T64" fmla="*/ 4240 w 440"/>
                <a:gd name="T65" fmla="*/ 3380 h 638"/>
                <a:gd name="T66" fmla="*/ 3093 w 440"/>
                <a:gd name="T67" fmla="*/ 8473 h 638"/>
                <a:gd name="T68" fmla="*/ 1909 w 440"/>
                <a:gd name="T69" fmla="*/ 3408 h 638"/>
                <a:gd name="T70" fmla="*/ 2244 w 440"/>
                <a:gd name="T71" fmla="*/ 6140 h 638"/>
                <a:gd name="T72" fmla="*/ 1999 w 440"/>
                <a:gd name="T73" fmla="*/ 6213 h 638"/>
                <a:gd name="T74" fmla="*/ 2357 w 440"/>
                <a:gd name="T75" fmla="*/ 5861 h 638"/>
                <a:gd name="T76" fmla="*/ 3842 w 440"/>
                <a:gd name="T77" fmla="*/ 5956 h 638"/>
                <a:gd name="T78" fmla="*/ 3932 w 440"/>
                <a:gd name="T79" fmla="*/ 6271 h 638"/>
                <a:gd name="T80" fmla="*/ 3618 w 440"/>
                <a:gd name="T81" fmla="*/ 5861 h 6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7" name="Freeform 7"/>
            <p:cNvSpPr>
              <a:spLocks/>
            </p:cNvSpPr>
            <p:nvPr/>
          </p:nvSpPr>
          <p:spPr bwMode="auto">
            <a:xfrm>
              <a:off x="2145" y="1578"/>
              <a:ext cx="164" cy="42"/>
            </a:xfrm>
            <a:custGeom>
              <a:avLst/>
              <a:gdLst>
                <a:gd name="T0" fmla="*/ 0 w 126"/>
                <a:gd name="T1" fmla="*/ 173 h 33"/>
                <a:gd name="T2" fmla="*/ 239 w 126"/>
                <a:gd name="T3" fmla="*/ 358 h 33"/>
                <a:gd name="T4" fmla="*/ 1527 w 126"/>
                <a:gd name="T5" fmla="*/ 358 h 33"/>
                <a:gd name="T6" fmla="*/ 1757 w 126"/>
                <a:gd name="T7" fmla="*/ 173 h 33"/>
                <a:gd name="T8" fmla="*/ 1527 w 126"/>
                <a:gd name="T9" fmla="*/ 0 h 33"/>
                <a:gd name="T10" fmla="*/ 239 w 126"/>
                <a:gd name="T11" fmla="*/ 0 h 33"/>
                <a:gd name="T12" fmla="*/ 0 w 126"/>
                <a:gd name="T13" fmla="*/ 17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8" name="Freeform 8"/>
            <p:cNvSpPr>
              <a:spLocks/>
            </p:cNvSpPr>
            <p:nvPr/>
          </p:nvSpPr>
          <p:spPr bwMode="auto">
            <a:xfrm>
              <a:off x="1763" y="1882"/>
              <a:ext cx="44" cy="160"/>
            </a:xfrm>
            <a:custGeom>
              <a:avLst/>
              <a:gdLst>
                <a:gd name="T0" fmla="*/ 221 w 34"/>
                <a:gd name="T1" fmla="*/ 0 h 123"/>
                <a:gd name="T2" fmla="*/ 0 w 34"/>
                <a:gd name="T3" fmla="*/ 221 h 123"/>
                <a:gd name="T4" fmla="*/ 0 w 34"/>
                <a:gd name="T5" fmla="*/ 1473 h 123"/>
                <a:gd name="T6" fmla="*/ 221 w 34"/>
                <a:gd name="T7" fmla="*/ 1711 h 123"/>
                <a:gd name="T8" fmla="*/ 449 w 34"/>
                <a:gd name="T9" fmla="*/ 1473 h 123"/>
                <a:gd name="T10" fmla="*/ 449 w 34"/>
                <a:gd name="T11" fmla="*/ 221 h 123"/>
                <a:gd name="T12" fmla="*/ 221 w 34"/>
                <a:gd name="T13" fmla="*/ 0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79" name="Freeform 9"/>
            <p:cNvSpPr>
              <a:spLocks/>
            </p:cNvSpPr>
            <p:nvPr/>
          </p:nvSpPr>
          <p:spPr bwMode="auto">
            <a:xfrm>
              <a:off x="1308" y="1557"/>
              <a:ext cx="165" cy="44"/>
            </a:xfrm>
            <a:custGeom>
              <a:avLst/>
              <a:gdLst>
                <a:gd name="T0" fmla="*/ 236 w 127"/>
                <a:gd name="T1" fmla="*/ 449 h 34"/>
                <a:gd name="T2" fmla="*/ 1511 w 127"/>
                <a:gd name="T3" fmla="*/ 449 h 34"/>
                <a:gd name="T4" fmla="*/ 1736 w 127"/>
                <a:gd name="T5" fmla="*/ 221 h 34"/>
                <a:gd name="T6" fmla="*/ 1511 w 127"/>
                <a:gd name="T7" fmla="*/ 0 h 34"/>
                <a:gd name="T8" fmla="*/ 236 w 127"/>
                <a:gd name="T9" fmla="*/ 0 h 34"/>
                <a:gd name="T10" fmla="*/ 0 w 127"/>
                <a:gd name="T11" fmla="*/ 221 h 34"/>
                <a:gd name="T12" fmla="*/ 236 w 127"/>
                <a:gd name="T13" fmla="*/ 44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80" name="Freeform 10"/>
            <p:cNvSpPr>
              <a:spLocks/>
            </p:cNvSpPr>
            <p:nvPr/>
          </p:nvSpPr>
          <p:spPr bwMode="auto">
            <a:xfrm>
              <a:off x="1403" y="1231"/>
              <a:ext cx="145" cy="117"/>
            </a:xfrm>
            <a:custGeom>
              <a:avLst/>
              <a:gdLst>
                <a:gd name="T0" fmla="*/ 126 w 112"/>
                <a:gd name="T1" fmla="*/ 417 h 90"/>
                <a:gd name="T2" fmla="*/ 1098 w 112"/>
                <a:gd name="T3" fmla="*/ 1162 h 90"/>
                <a:gd name="T4" fmla="*/ 1422 w 112"/>
                <a:gd name="T5" fmla="*/ 1114 h 90"/>
                <a:gd name="T6" fmla="*/ 1361 w 112"/>
                <a:gd name="T7" fmla="*/ 800 h 90"/>
                <a:gd name="T8" fmla="*/ 397 w 112"/>
                <a:gd name="T9" fmla="*/ 46 h 90"/>
                <a:gd name="T10" fmla="*/ 269 w 112"/>
                <a:gd name="T11" fmla="*/ 0 h 90"/>
                <a:gd name="T12" fmla="*/ 79 w 112"/>
                <a:gd name="T13" fmla="*/ 101 h 90"/>
                <a:gd name="T14" fmla="*/ 126 w 112"/>
                <a:gd name="T15" fmla="*/ 417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81" name="Freeform 11"/>
            <p:cNvSpPr>
              <a:spLocks/>
            </p:cNvSpPr>
            <p:nvPr/>
          </p:nvSpPr>
          <p:spPr bwMode="auto">
            <a:xfrm>
              <a:off x="2073" y="1231"/>
              <a:ext cx="145" cy="117"/>
            </a:xfrm>
            <a:custGeom>
              <a:avLst/>
              <a:gdLst>
                <a:gd name="T0" fmla="*/ 383 w 112"/>
                <a:gd name="T1" fmla="*/ 1162 h 90"/>
                <a:gd name="T2" fmla="*/ 1361 w 112"/>
                <a:gd name="T3" fmla="*/ 417 h 90"/>
                <a:gd name="T4" fmla="*/ 1393 w 112"/>
                <a:gd name="T5" fmla="*/ 101 h 90"/>
                <a:gd name="T6" fmla="*/ 1213 w 112"/>
                <a:gd name="T7" fmla="*/ 0 h 90"/>
                <a:gd name="T8" fmla="*/ 1076 w 112"/>
                <a:gd name="T9" fmla="*/ 46 h 90"/>
                <a:gd name="T10" fmla="*/ 126 w 112"/>
                <a:gd name="T11" fmla="*/ 800 h 90"/>
                <a:gd name="T12" fmla="*/ 61 w 112"/>
                <a:gd name="T13" fmla="*/ 1114 h 90"/>
                <a:gd name="T14" fmla="*/ 383 w 112"/>
                <a:gd name="T15" fmla="*/ 1162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82" name="Freeform 12"/>
            <p:cNvSpPr>
              <a:spLocks/>
            </p:cNvSpPr>
            <p:nvPr/>
          </p:nvSpPr>
          <p:spPr bwMode="auto">
            <a:xfrm>
              <a:off x="1431" y="1813"/>
              <a:ext cx="134" cy="128"/>
            </a:xfrm>
            <a:custGeom>
              <a:avLst/>
              <a:gdLst>
                <a:gd name="T0" fmla="*/ 1171 w 103"/>
                <a:gd name="T1" fmla="*/ 0 h 98"/>
                <a:gd name="T2" fmla="*/ 1002 w 103"/>
                <a:gd name="T3" fmla="*/ 60 h 98"/>
                <a:gd name="T4" fmla="*/ 101 w 103"/>
                <a:gd name="T5" fmla="*/ 990 h 98"/>
                <a:gd name="T6" fmla="*/ 101 w 103"/>
                <a:gd name="T7" fmla="*/ 1311 h 98"/>
                <a:gd name="T8" fmla="*/ 425 w 103"/>
                <a:gd name="T9" fmla="*/ 1311 h 98"/>
                <a:gd name="T10" fmla="*/ 1339 w 103"/>
                <a:gd name="T11" fmla="*/ 408 h 98"/>
                <a:gd name="T12" fmla="*/ 1339 w 103"/>
                <a:gd name="T13" fmla="*/ 60 h 98"/>
                <a:gd name="T14" fmla="*/ 1171 w 103"/>
                <a:gd name="T15" fmla="*/ 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83" name="Freeform 13"/>
            <p:cNvSpPr>
              <a:spLocks/>
            </p:cNvSpPr>
            <p:nvPr/>
          </p:nvSpPr>
          <p:spPr bwMode="auto">
            <a:xfrm>
              <a:off x="2043" y="1813"/>
              <a:ext cx="132" cy="128"/>
            </a:xfrm>
            <a:custGeom>
              <a:avLst/>
              <a:gdLst>
                <a:gd name="T0" fmla="*/ 410 w 102"/>
                <a:gd name="T1" fmla="*/ 60 h 98"/>
                <a:gd name="T2" fmla="*/ 250 w 102"/>
                <a:gd name="T3" fmla="*/ 0 h 98"/>
                <a:gd name="T4" fmla="*/ 97 w 102"/>
                <a:gd name="T5" fmla="*/ 60 h 98"/>
                <a:gd name="T6" fmla="*/ 97 w 102"/>
                <a:gd name="T7" fmla="*/ 408 h 98"/>
                <a:gd name="T8" fmla="*/ 943 w 102"/>
                <a:gd name="T9" fmla="*/ 1311 h 98"/>
                <a:gd name="T10" fmla="*/ 1259 w 102"/>
                <a:gd name="T11" fmla="*/ 1311 h 98"/>
                <a:gd name="T12" fmla="*/ 1259 w 102"/>
                <a:gd name="T13" fmla="*/ 990 h 98"/>
                <a:gd name="T14" fmla="*/ 410 w 102"/>
                <a:gd name="T15" fmla="*/ 6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grpSp>
      <p:sp>
        <p:nvSpPr>
          <p:cNvPr id="84" name="Freeform 34"/>
          <p:cNvSpPr>
            <a:spLocks noEditPoints="1"/>
          </p:cNvSpPr>
          <p:nvPr/>
        </p:nvSpPr>
        <p:spPr bwMode="auto">
          <a:xfrm>
            <a:off x="12333287" y="3757611"/>
            <a:ext cx="1230313" cy="82232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ndParaRPr>
          </a:p>
        </p:txBody>
      </p:sp>
      <p:sp>
        <p:nvSpPr>
          <p:cNvPr id="85" name="任意多边形 18"/>
          <p:cNvSpPr/>
          <p:nvPr/>
        </p:nvSpPr>
        <p:spPr>
          <a:xfrm>
            <a:off x="1646237" y="4148137"/>
            <a:ext cx="10687050" cy="23586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86" name="Group 4"/>
          <p:cNvGrpSpPr>
            <a:grpSpLocks noChangeAspect="1"/>
          </p:cNvGrpSpPr>
          <p:nvPr/>
        </p:nvGrpSpPr>
        <p:grpSpPr bwMode="auto">
          <a:xfrm flipV="1">
            <a:off x="1124964" y="3314700"/>
            <a:ext cx="809625" cy="833437"/>
            <a:chOff x="1308" y="1009"/>
            <a:chExt cx="1001" cy="1033"/>
          </a:xfrm>
        </p:grpSpPr>
        <p:sp>
          <p:nvSpPr>
            <p:cNvPr id="87" name="Freeform 5"/>
            <p:cNvSpPr>
              <a:spLocks/>
            </p:cNvSpPr>
            <p:nvPr/>
          </p:nvSpPr>
          <p:spPr bwMode="auto">
            <a:xfrm>
              <a:off x="1533" y="1009"/>
              <a:ext cx="571" cy="830"/>
            </a:xfrm>
            <a:custGeom>
              <a:avLst/>
              <a:gdLst>
                <a:gd name="T0" fmla="*/ 5593 w 439"/>
                <a:gd name="T1" fmla="*/ 4143 h 638"/>
                <a:gd name="T2" fmla="*/ 4457 w 439"/>
                <a:gd name="T3" fmla="*/ 3087 h 638"/>
                <a:gd name="T4" fmla="*/ 4457 w 439"/>
                <a:gd name="T5" fmla="*/ 696 h 638"/>
                <a:gd name="T6" fmla="*/ 4407 w 439"/>
                <a:gd name="T7" fmla="*/ 569 h 638"/>
                <a:gd name="T8" fmla="*/ 3057 w 439"/>
                <a:gd name="T9" fmla="*/ 0 h 638"/>
                <a:gd name="T10" fmla="*/ 1631 w 439"/>
                <a:gd name="T11" fmla="*/ 553 h 638"/>
                <a:gd name="T12" fmla="*/ 1579 w 439"/>
                <a:gd name="T13" fmla="*/ 696 h 638"/>
                <a:gd name="T14" fmla="*/ 1579 w 439"/>
                <a:gd name="T15" fmla="*/ 3125 h 638"/>
                <a:gd name="T16" fmla="*/ 467 w 439"/>
                <a:gd name="T17" fmla="*/ 4166 h 638"/>
                <a:gd name="T18" fmla="*/ 0 w 439"/>
                <a:gd name="T19" fmla="*/ 5809 h 638"/>
                <a:gd name="T20" fmla="*/ 3048 w 439"/>
                <a:gd name="T21" fmla="*/ 8862 h 638"/>
                <a:gd name="T22" fmla="*/ 6082 w 439"/>
                <a:gd name="T23" fmla="*/ 5809 h 638"/>
                <a:gd name="T24" fmla="*/ 5593 w 439"/>
                <a:gd name="T25" fmla="*/ 4143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88" name="Freeform 6"/>
            <p:cNvSpPr>
              <a:spLocks noEditPoints="1"/>
            </p:cNvSpPr>
            <p:nvPr/>
          </p:nvSpPr>
          <p:spPr bwMode="auto">
            <a:xfrm>
              <a:off x="1526" y="1009"/>
              <a:ext cx="573" cy="830"/>
            </a:xfrm>
            <a:custGeom>
              <a:avLst/>
              <a:gdLst>
                <a:gd name="T0" fmla="*/ 6168 w 440"/>
                <a:gd name="T1" fmla="*/ 5809 h 638"/>
                <a:gd name="T2" fmla="*/ 4518 w 440"/>
                <a:gd name="T3" fmla="*/ 3087 h 638"/>
                <a:gd name="T4" fmla="*/ 4464 w 440"/>
                <a:gd name="T5" fmla="*/ 569 h 638"/>
                <a:gd name="T6" fmla="*/ 1667 w 440"/>
                <a:gd name="T7" fmla="*/ 553 h 638"/>
                <a:gd name="T8" fmla="*/ 1598 w 440"/>
                <a:gd name="T9" fmla="*/ 3125 h 638"/>
                <a:gd name="T10" fmla="*/ 0 w 440"/>
                <a:gd name="T11" fmla="*/ 5809 h 638"/>
                <a:gd name="T12" fmla="*/ 1999 w 440"/>
                <a:gd name="T13" fmla="*/ 1045 h 638"/>
                <a:gd name="T14" fmla="*/ 4128 w 440"/>
                <a:gd name="T15" fmla="*/ 1854 h 638"/>
                <a:gd name="T16" fmla="*/ 1999 w 440"/>
                <a:gd name="T17" fmla="*/ 1045 h 638"/>
                <a:gd name="T18" fmla="*/ 4128 w 440"/>
                <a:gd name="T19" fmla="*/ 2244 h 638"/>
                <a:gd name="T20" fmla="*/ 4128 w 440"/>
                <a:gd name="T21" fmla="*/ 2625 h 638"/>
                <a:gd name="T22" fmla="*/ 1999 w 440"/>
                <a:gd name="T23" fmla="*/ 1854 h 638"/>
                <a:gd name="T24" fmla="*/ 2986 w 440"/>
                <a:gd name="T25" fmla="*/ 5705 h 638"/>
                <a:gd name="T26" fmla="*/ 2592 w 440"/>
                <a:gd name="T27" fmla="*/ 5546 h 638"/>
                <a:gd name="T28" fmla="*/ 2748 w 440"/>
                <a:gd name="T29" fmla="*/ 2772 h 638"/>
                <a:gd name="T30" fmla="*/ 3234 w 440"/>
                <a:gd name="T31" fmla="*/ 3168 h 638"/>
                <a:gd name="T32" fmla="*/ 3063 w 440"/>
                <a:gd name="T33" fmla="*/ 5671 h 638"/>
                <a:gd name="T34" fmla="*/ 2986 w 440"/>
                <a:gd name="T35" fmla="*/ 6377 h 638"/>
                <a:gd name="T36" fmla="*/ 2986 w 440"/>
                <a:gd name="T37" fmla="*/ 6036 h 638"/>
                <a:gd name="T38" fmla="*/ 1909 w 440"/>
                <a:gd name="T39" fmla="*/ 3408 h 638"/>
                <a:gd name="T40" fmla="*/ 1999 w 440"/>
                <a:gd name="T41" fmla="*/ 2647 h 638"/>
                <a:gd name="T42" fmla="*/ 2565 w 440"/>
                <a:gd name="T43" fmla="*/ 3168 h 638"/>
                <a:gd name="T44" fmla="*/ 2046 w 440"/>
                <a:gd name="T45" fmla="*/ 5705 h 638"/>
                <a:gd name="T46" fmla="*/ 1951 w 440"/>
                <a:gd name="T47" fmla="*/ 6522 h 638"/>
                <a:gd name="T48" fmla="*/ 2541 w 440"/>
                <a:gd name="T49" fmla="*/ 5850 h 638"/>
                <a:gd name="T50" fmla="*/ 2632 w 440"/>
                <a:gd name="T51" fmla="*/ 6243 h 638"/>
                <a:gd name="T52" fmla="*/ 3323 w 440"/>
                <a:gd name="T53" fmla="*/ 6243 h 638"/>
                <a:gd name="T54" fmla="*/ 3428 w 440"/>
                <a:gd name="T55" fmla="*/ 5850 h 638"/>
                <a:gd name="T56" fmla="*/ 3999 w 440"/>
                <a:gd name="T57" fmla="*/ 6522 h 638"/>
                <a:gd name="T58" fmla="*/ 3911 w 440"/>
                <a:gd name="T59" fmla="*/ 5705 h 638"/>
                <a:gd name="T60" fmla="*/ 3407 w 440"/>
                <a:gd name="T61" fmla="*/ 3168 h 638"/>
                <a:gd name="T62" fmla="*/ 4128 w 440"/>
                <a:gd name="T63" fmla="*/ 3009 h 638"/>
                <a:gd name="T64" fmla="*/ 4240 w 440"/>
                <a:gd name="T65" fmla="*/ 3380 h 638"/>
                <a:gd name="T66" fmla="*/ 3093 w 440"/>
                <a:gd name="T67" fmla="*/ 8473 h 638"/>
                <a:gd name="T68" fmla="*/ 1909 w 440"/>
                <a:gd name="T69" fmla="*/ 3408 h 638"/>
                <a:gd name="T70" fmla="*/ 2244 w 440"/>
                <a:gd name="T71" fmla="*/ 6140 h 638"/>
                <a:gd name="T72" fmla="*/ 1999 w 440"/>
                <a:gd name="T73" fmla="*/ 6213 h 638"/>
                <a:gd name="T74" fmla="*/ 2357 w 440"/>
                <a:gd name="T75" fmla="*/ 5861 h 638"/>
                <a:gd name="T76" fmla="*/ 3842 w 440"/>
                <a:gd name="T77" fmla="*/ 5956 h 638"/>
                <a:gd name="T78" fmla="*/ 3932 w 440"/>
                <a:gd name="T79" fmla="*/ 6271 h 638"/>
                <a:gd name="T80" fmla="*/ 3618 w 440"/>
                <a:gd name="T81" fmla="*/ 5861 h 6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89" name="Freeform 7"/>
            <p:cNvSpPr>
              <a:spLocks/>
            </p:cNvSpPr>
            <p:nvPr/>
          </p:nvSpPr>
          <p:spPr bwMode="auto">
            <a:xfrm>
              <a:off x="2145" y="1578"/>
              <a:ext cx="164" cy="42"/>
            </a:xfrm>
            <a:custGeom>
              <a:avLst/>
              <a:gdLst>
                <a:gd name="T0" fmla="*/ 0 w 126"/>
                <a:gd name="T1" fmla="*/ 173 h 33"/>
                <a:gd name="T2" fmla="*/ 239 w 126"/>
                <a:gd name="T3" fmla="*/ 358 h 33"/>
                <a:gd name="T4" fmla="*/ 1527 w 126"/>
                <a:gd name="T5" fmla="*/ 358 h 33"/>
                <a:gd name="T6" fmla="*/ 1757 w 126"/>
                <a:gd name="T7" fmla="*/ 173 h 33"/>
                <a:gd name="T8" fmla="*/ 1527 w 126"/>
                <a:gd name="T9" fmla="*/ 0 h 33"/>
                <a:gd name="T10" fmla="*/ 239 w 126"/>
                <a:gd name="T11" fmla="*/ 0 h 33"/>
                <a:gd name="T12" fmla="*/ 0 w 126"/>
                <a:gd name="T13" fmla="*/ 17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90" name="Freeform 8"/>
            <p:cNvSpPr>
              <a:spLocks/>
            </p:cNvSpPr>
            <p:nvPr/>
          </p:nvSpPr>
          <p:spPr bwMode="auto">
            <a:xfrm>
              <a:off x="1763" y="1882"/>
              <a:ext cx="44" cy="160"/>
            </a:xfrm>
            <a:custGeom>
              <a:avLst/>
              <a:gdLst>
                <a:gd name="T0" fmla="*/ 221 w 34"/>
                <a:gd name="T1" fmla="*/ 0 h 123"/>
                <a:gd name="T2" fmla="*/ 0 w 34"/>
                <a:gd name="T3" fmla="*/ 221 h 123"/>
                <a:gd name="T4" fmla="*/ 0 w 34"/>
                <a:gd name="T5" fmla="*/ 1473 h 123"/>
                <a:gd name="T6" fmla="*/ 221 w 34"/>
                <a:gd name="T7" fmla="*/ 1711 h 123"/>
                <a:gd name="T8" fmla="*/ 449 w 34"/>
                <a:gd name="T9" fmla="*/ 1473 h 123"/>
                <a:gd name="T10" fmla="*/ 449 w 34"/>
                <a:gd name="T11" fmla="*/ 221 h 123"/>
                <a:gd name="T12" fmla="*/ 221 w 34"/>
                <a:gd name="T13" fmla="*/ 0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91" name="Freeform 9"/>
            <p:cNvSpPr>
              <a:spLocks/>
            </p:cNvSpPr>
            <p:nvPr/>
          </p:nvSpPr>
          <p:spPr bwMode="auto">
            <a:xfrm>
              <a:off x="1308" y="1557"/>
              <a:ext cx="165" cy="44"/>
            </a:xfrm>
            <a:custGeom>
              <a:avLst/>
              <a:gdLst>
                <a:gd name="T0" fmla="*/ 236 w 127"/>
                <a:gd name="T1" fmla="*/ 449 h 34"/>
                <a:gd name="T2" fmla="*/ 1511 w 127"/>
                <a:gd name="T3" fmla="*/ 449 h 34"/>
                <a:gd name="T4" fmla="*/ 1736 w 127"/>
                <a:gd name="T5" fmla="*/ 221 h 34"/>
                <a:gd name="T6" fmla="*/ 1511 w 127"/>
                <a:gd name="T7" fmla="*/ 0 h 34"/>
                <a:gd name="T8" fmla="*/ 236 w 127"/>
                <a:gd name="T9" fmla="*/ 0 h 34"/>
                <a:gd name="T10" fmla="*/ 0 w 127"/>
                <a:gd name="T11" fmla="*/ 221 h 34"/>
                <a:gd name="T12" fmla="*/ 236 w 127"/>
                <a:gd name="T13" fmla="*/ 44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92" name="Freeform 10"/>
            <p:cNvSpPr>
              <a:spLocks/>
            </p:cNvSpPr>
            <p:nvPr/>
          </p:nvSpPr>
          <p:spPr bwMode="auto">
            <a:xfrm>
              <a:off x="1403" y="1231"/>
              <a:ext cx="145" cy="117"/>
            </a:xfrm>
            <a:custGeom>
              <a:avLst/>
              <a:gdLst>
                <a:gd name="T0" fmla="*/ 126 w 112"/>
                <a:gd name="T1" fmla="*/ 417 h 90"/>
                <a:gd name="T2" fmla="*/ 1098 w 112"/>
                <a:gd name="T3" fmla="*/ 1162 h 90"/>
                <a:gd name="T4" fmla="*/ 1422 w 112"/>
                <a:gd name="T5" fmla="*/ 1114 h 90"/>
                <a:gd name="T6" fmla="*/ 1361 w 112"/>
                <a:gd name="T7" fmla="*/ 800 h 90"/>
                <a:gd name="T8" fmla="*/ 397 w 112"/>
                <a:gd name="T9" fmla="*/ 46 h 90"/>
                <a:gd name="T10" fmla="*/ 269 w 112"/>
                <a:gd name="T11" fmla="*/ 0 h 90"/>
                <a:gd name="T12" fmla="*/ 79 w 112"/>
                <a:gd name="T13" fmla="*/ 101 h 90"/>
                <a:gd name="T14" fmla="*/ 126 w 112"/>
                <a:gd name="T15" fmla="*/ 417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93" name="Freeform 11"/>
            <p:cNvSpPr>
              <a:spLocks/>
            </p:cNvSpPr>
            <p:nvPr/>
          </p:nvSpPr>
          <p:spPr bwMode="auto">
            <a:xfrm>
              <a:off x="2073" y="1231"/>
              <a:ext cx="145" cy="117"/>
            </a:xfrm>
            <a:custGeom>
              <a:avLst/>
              <a:gdLst>
                <a:gd name="T0" fmla="*/ 383 w 112"/>
                <a:gd name="T1" fmla="*/ 1162 h 90"/>
                <a:gd name="T2" fmla="*/ 1361 w 112"/>
                <a:gd name="T3" fmla="*/ 417 h 90"/>
                <a:gd name="T4" fmla="*/ 1393 w 112"/>
                <a:gd name="T5" fmla="*/ 101 h 90"/>
                <a:gd name="T6" fmla="*/ 1213 w 112"/>
                <a:gd name="T7" fmla="*/ 0 h 90"/>
                <a:gd name="T8" fmla="*/ 1076 w 112"/>
                <a:gd name="T9" fmla="*/ 46 h 90"/>
                <a:gd name="T10" fmla="*/ 126 w 112"/>
                <a:gd name="T11" fmla="*/ 800 h 90"/>
                <a:gd name="T12" fmla="*/ 61 w 112"/>
                <a:gd name="T13" fmla="*/ 1114 h 90"/>
                <a:gd name="T14" fmla="*/ 383 w 112"/>
                <a:gd name="T15" fmla="*/ 1162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94" name="Freeform 12"/>
            <p:cNvSpPr>
              <a:spLocks/>
            </p:cNvSpPr>
            <p:nvPr/>
          </p:nvSpPr>
          <p:spPr bwMode="auto">
            <a:xfrm>
              <a:off x="1431" y="1813"/>
              <a:ext cx="134" cy="128"/>
            </a:xfrm>
            <a:custGeom>
              <a:avLst/>
              <a:gdLst>
                <a:gd name="T0" fmla="*/ 1171 w 103"/>
                <a:gd name="T1" fmla="*/ 0 h 98"/>
                <a:gd name="T2" fmla="*/ 1002 w 103"/>
                <a:gd name="T3" fmla="*/ 60 h 98"/>
                <a:gd name="T4" fmla="*/ 101 w 103"/>
                <a:gd name="T5" fmla="*/ 990 h 98"/>
                <a:gd name="T6" fmla="*/ 101 w 103"/>
                <a:gd name="T7" fmla="*/ 1311 h 98"/>
                <a:gd name="T8" fmla="*/ 425 w 103"/>
                <a:gd name="T9" fmla="*/ 1311 h 98"/>
                <a:gd name="T10" fmla="*/ 1339 w 103"/>
                <a:gd name="T11" fmla="*/ 408 h 98"/>
                <a:gd name="T12" fmla="*/ 1339 w 103"/>
                <a:gd name="T13" fmla="*/ 60 h 98"/>
                <a:gd name="T14" fmla="*/ 1171 w 103"/>
                <a:gd name="T15" fmla="*/ 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95" name="Freeform 13"/>
            <p:cNvSpPr>
              <a:spLocks/>
            </p:cNvSpPr>
            <p:nvPr/>
          </p:nvSpPr>
          <p:spPr bwMode="auto">
            <a:xfrm>
              <a:off x="2043" y="1813"/>
              <a:ext cx="132" cy="128"/>
            </a:xfrm>
            <a:custGeom>
              <a:avLst/>
              <a:gdLst>
                <a:gd name="T0" fmla="*/ 410 w 102"/>
                <a:gd name="T1" fmla="*/ 60 h 98"/>
                <a:gd name="T2" fmla="*/ 250 w 102"/>
                <a:gd name="T3" fmla="*/ 0 h 98"/>
                <a:gd name="T4" fmla="*/ 97 w 102"/>
                <a:gd name="T5" fmla="*/ 60 h 98"/>
                <a:gd name="T6" fmla="*/ 97 w 102"/>
                <a:gd name="T7" fmla="*/ 408 h 98"/>
                <a:gd name="T8" fmla="*/ 943 w 102"/>
                <a:gd name="T9" fmla="*/ 1311 h 98"/>
                <a:gd name="T10" fmla="*/ 1259 w 102"/>
                <a:gd name="T11" fmla="*/ 1311 h 98"/>
                <a:gd name="T12" fmla="*/ 1259 w 102"/>
                <a:gd name="T13" fmla="*/ 990 h 98"/>
                <a:gd name="T14" fmla="*/ 410 w 102"/>
                <a:gd name="T15" fmla="*/ 6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grpSp>
      <p:sp>
        <p:nvSpPr>
          <p:cNvPr id="96" name="Freeform 34"/>
          <p:cNvSpPr>
            <a:spLocks noEditPoints="1"/>
          </p:cNvSpPr>
          <p:nvPr/>
        </p:nvSpPr>
        <p:spPr bwMode="auto">
          <a:xfrm>
            <a:off x="14777464" y="5180952"/>
            <a:ext cx="1230312" cy="82232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ndParaRPr>
          </a:p>
        </p:txBody>
      </p:sp>
      <p:sp>
        <p:nvSpPr>
          <p:cNvPr id="97" name="任意多边形 18"/>
          <p:cNvSpPr/>
          <p:nvPr/>
        </p:nvSpPr>
        <p:spPr>
          <a:xfrm>
            <a:off x="4393090" y="5592116"/>
            <a:ext cx="10363201" cy="24835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98" name="Group 4"/>
          <p:cNvGrpSpPr>
            <a:grpSpLocks noChangeAspect="1"/>
          </p:cNvGrpSpPr>
          <p:nvPr/>
        </p:nvGrpSpPr>
        <p:grpSpPr bwMode="auto">
          <a:xfrm flipV="1">
            <a:off x="2667000" y="4762500"/>
            <a:ext cx="808037" cy="833437"/>
            <a:chOff x="1308" y="1009"/>
            <a:chExt cx="1001" cy="1033"/>
          </a:xfrm>
        </p:grpSpPr>
        <p:sp>
          <p:nvSpPr>
            <p:cNvPr id="99" name="Freeform 5"/>
            <p:cNvSpPr>
              <a:spLocks/>
            </p:cNvSpPr>
            <p:nvPr/>
          </p:nvSpPr>
          <p:spPr bwMode="auto">
            <a:xfrm>
              <a:off x="1533" y="1009"/>
              <a:ext cx="571" cy="830"/>
            </a:xfrm>
            <a:custGeom>
              <a:avLst/>
              <a:gdLst>
                <a:gd name="T0" fmla="*/ 5593 w 439"/>
                <a:gd name="T1" fmla="*/ 4143 h 638"/>
                <a:gd name="T2" fmla="*/ 4457 w 439"/>
                <a:gd name="T3" fmla="*/ 3087 h 638"/>
                <a:gd name="T4" fmla="*/ 4457 w 439"/>
                <a:gd name="T5" fmla="*/ 696 h 638"/>
                <a:gd name="T6" fmla="*/ 4407 w 439"/>
                <a:gd name="T7" fmla="*/ 569 h 638"/>
                <a:gd name="T8" fmla="*/ 3057 w 439"/>
                <a:gd name="T9" fmla="*/ 0 h 638"/>
                <a:gd name="T10" fmla="*/ 1631 w 439"/>
                <a:gd name="T11" fmla="*/ 553 h 638"/>
                <a:gd name="T12" fmla="*/ 1579 w 439"/>
                <a:gd name="T13" fmla="*/ 696 h 638"/>
                <a:gd name="T14" fmla="*/ 1579 w 439"/>
                <a:gd name="T15" fmla="*/ 3125 h 638"/>
                <a:gd name="T16" fmla="*/ 467 w 439"/>
                <a:gd name="T17" fmla="*/ 4166 h 638"/>
                <a:gd name="T18" fmla="*/ 0 w 439"/>
                <a:gd name="T19" fmla="*/ 5809 h 638"/>
                <a:gd name="T20" fmla="*/ 3048 w 439"/>
                <a:gd name="T21" fmla="*/ 8862 h 638"/>
                <a:gd name="T22" fmla="*/ 6082 w 439"/>
                <a:gd name="T23" fmla="*/ 5809 h 638"/>
                <a:gd name="T24" fmla="*/ 5593 w 439"/>
                <a:gd name="T25" fmla="*/ 4143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0" name="Freeform 6"/>
            <p:cNvSpPr>
              <a:spLocks noEditPoints="1"/>
            </p:cNvSpPr>
            <p:nvPr/>
          </p:nvSpPr>
          <p:spPr bwMode="auto">
            <a:xfrm>
              <a:off x="1526" y="1009"/>
              <a:ext cx="573" cy="830"/>
            </a:xfrm>
            <a:custGeom>
              <a:avLst/>
              <a:gdLst>
                <a:gd name="T0" fmla="*/ 6168 w 440"/>
                <a:gd name="T1" fmla="*/ 5809 h 638"/>
                <a:gd name="T2" fmla="*/ 4518 w 440"/>
                <a:gd name="T3" fmla="*/ 3087 h 638"/>
                <a:gd name="T4" fmla="*/ 4464 w 440"/>
                <a:gd name="T5" fmla="*/ 569 h 638"/>
                <a:gd name="T6" fmla="*/ 1667 w 440"/>
                <a:gd name="T7" fmla="*/ 553 h 638"/>
                <a:gd name="T8" fmla="*/ 1598 w 440"/>
                <a:gd name="T9" fmla="*/ 3125 h 638"/>
                <a:gd name="T10" fmla="*/ 0 w 440"/>
                <a:gd name="T11" fmla="*/ 5809 h 638"/>
                <a:gd name="T12" fmla="*/ 1999 w 440"/>
                <a:gd name="T13" fmla="*/ 1045 h 638"/>
                <a:gd name="T14" fmla="*/ 4128 w 440"/>
                <a:gd name="T15" fmla="*/ 1854 h 638"/>
                <a:gd name="T16" fmla="*/ 1999 w 440"/>
                <a:gd name="T17" fmla="*/ 1045 h 638"/>
                <a:gd name="T18" fmla="*/ 4128 w 440"/>
                <a:gd name="T19" fmla="*/ 2244 h 638"/>
                <a:gd name="T20" fmla="*/ 4128 w 440"/>
                <a:gd name="T21" fmla="*/ 2625 h 638"/>
                <a:gd name="T22" fmla="*/ 1999 w 440"/>
                <a:gd name="T23" fmla="*/ 1854 h 638"/>
                <a:gd name="T24" fmla="*/ 2986 w 440"/>
                <a:gd name="T25" fmla="*/ 5705 h 638"/>
                <a:gd name="T26" fmla="*/ 2592 w 440"/>
                <a:gd name="T27" fmla="*/ 5546 h 638"/>
                <a:gd name="T28" fmla="*/ 2748 w 440"/>
                <a:gd name="T29" fmla="*/ 2772 h 638"/>
                <a:gd name="T30" fmla="*/ 3234 w 440"/>
                <a:gd name="T31" fmla="*/ 3168 h 638"/>
                <a:gd name="T32" fmla="*/ 3063 w 440"/>
                <a:gd name="T33" fmla="*/ 5671 h 638"/>
                <a:gd name="T34" fmla="*/ 2986 w 440"/>
                <a:gd name="T35" fmla="*/ 6377 h 638"/>
                <a:gd name="T36" fmla="*/ 2986 w 440"/>
                <a:gd name="T37" fmla="*/ 6036 h 638"/>
                <a:gd name="T38" fmla="*/ 1909 w 440"/>
                <a:gd name="T39" fmla="*/ 3408 h 638"/>
                <a:gd name="T40" fmla="*/ 1999 w 440"/>
                <a:gd name="T41" fmla="*/ 2647 h 638"/>
                <a:gd name="T42" fmla="*/ 2565 w 440"/>
                <a:gd name="T43" fmla="*/ 3168 h 638"/>
                <a:gd name="T44" fmla="*/ 2046 w 440"/>
                <a:gd name="T45" fmla="*/ 5705 h 638"/>
                <a:gd name="T46" fmla="*/ 1951 w 440"/>
                <a:gd name="T47" fmla="*/ 6522 h 638"/>
                <a:gd name="T48" fmla="*/ 2541 w 440"/>
                <a:gd name="T49" fmla="*/ 5850 h 638"/>
                <a:gd name="T50" fmla="*/ 2632 w 440"/>
                <a:gd name="T51" fmla="*/ 6243 h 638"/>
                <a:gd name="T52" fmla="*/ 3323 w 440"/>
                <a:gd name="T53" fmla="*/ 6243 h 638"/>
                <a:gd name="T54" fmla="*/ 3428 w 440"/>
                <a:gd name="T55" fmla="*/ 5850 h 638"/>
                <a:gd name="T56" fmla="*/ 3999 w 440"/>
                <a:gd name="T57" fmla="*/ 6522 h 638"/>
                <a:gd name="T58" fmla="*/ 3911 w 440"/>
                <a:gd name="T59" fmla="*/ 5705 h 638"/>
                <a:gd name="T60" fmla="*/ 3407 w 440"/>
                <a:gd name="T61" fmla="*/ 3168 h 638"/>
                <a:gd name="T62" fmla="*/ 4128 w 440"/>
                <a:gd name="T63" fmla="*/ 3009 h 638"/>
                <a:gd name="T64" fmla="*/ 4240 w 440"/>
                <a:gd name="T65" fmla="*/ 3380 h 638"/>
                <a:gd name="T66" fmla="*/ 3093 w 440"/>
                <a:gd name="T67" fmla="*/ 8473 h 638"/>
                <a:gd name="T68" fmla="*/ 1909 w 440"/>
                <a:gd name="T69" fmla="*/ 3408 h 638"/>
                <a:gd name="T70" fmla="*/ 2244 w 440"/>
                <a:gd name="T71" fmla="*/ 6140 h 638"/>
                <a:gd name="T72" fmla="*/ 1999 w 440"/>
                <a:gd name="T73" fmla="*/ 6213 h 638"/>
                <a:gd name="T74" fmla="*/ 2357 w 440"/>
                <a:gd name="T75" fmla="*/ 5861 h 638"/>
                <a:gd name="T76" fmla="*/ 3842 w 440"/>
                <a:gd name="T77" fmla="*/ 5956 h 638"/>
                <a:gd name="T78" fmla="*/ 3932 w 440"/>
                <a:gd name="T79" fmla="*/ 6271 h 638"/>
                <a:gd name="T80" fmla="*/ 3618 w 440"/>
                <a:gd name="T81" fmla="*/ 5861 h 6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1" name="Freeform 7"/>
            <p:cNvSpPr>
              <a:spLocks/>
            </p:cNvSpPr>
            <p:nvPr/>
          </p:nvSpPr>
          <p:spPr bwMode="auto">
            <a:xfrm>
              <a:off x="2145" y="1578"/>
              <a:ext cx="164" cy="42"/>
            </a:xfrm>
            <a:custGeom>
              <a:avLst/>
              <a:gdLst>
                <a:gd name="T0" fmla="*/ 0 w 126"/>
                <a:gd name="T1" fmla="*/ 173 h 33"/>
                <a:gd name="T2" fmla="*/ 239 w 126"/>
                <a:gd name="T3" fmla="*/ 358 h 33"/>
                <a:gd name="T4" fmla="*/ 1527 w 126"/>
                <a:gd name="T5" fmla="*/ 358 h 33"/>
                <a:gd name="T6" fmla="*/ 1757 w 126"/>
                <a:gd name="T7" fmla="*/ 173 h 33"/>
                <a:gd name="T8" fmla="*/ 1527 w 126"/>
                <a:gd name="T9" fmla="*/ 0 h 33"/>
                <a:gd name="T10" fmla="*/ 239 w 126"/>
                <a:gd name="T11" fmla="*/ 0 h 33"/>
                <a:gd name="T12" fmla="*/ 0 w 126"/>
                <a:gd name="T13" fmla="*/ 17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2" name="Freeform 8"/>
            <p:cNvSpPr>
              <a:spLocks/>
            </p:cNvSpPr>
            <p:nvPr/>
          </p:nvSpPr>
          <p:spPr bwMode="auto">
            <a:xfrm>
              <a:off x="1763" y="1882"/>
              <a:ext cx="44" cy="160"/>
            </a:xfrm>
            <a:custGeom>
              <a:avLst/>
              <a:gdLst>
                <a:gd name="T0" fmla="*/ 221 w 34"/>
                <a:gd name="T1" fmla="*/ 0 h 123"/>
                <a:gd name="T2" fmla="*/ 0 w 34"/>
                <a:gd name="T3" fmla="*/ 221 h 123"/>
                <a:gd name="T4" fmla="*/ 0 w 34"/>
                <a:gd name="T5" fmla="*/ 1473 h 123"/>
                <a:gd name="T6" fmla="*/ 221 w 34"/>
                <a:gd name="T7" fmla="*/ 1711 h 123"/>
                <a:gd name="T8" fmla="*/ 449 w 34"/>
                <a:gd name="T9" fmla="*/ 1473 h 123"/>
                <a:gd name="T10" fmla="*/ 449 w 34"/>
                <a:gd name="T11" fmla="*/ 221 h 123"/>
                <a:gd name="T12" fmla="*/ 221 w 34"/>
                <a:gd name="T13" fmla="*/ 0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3" name="Freeform 9"/>
            <p:cNvSpPr>
              <a:spLocks/>
            </p:cNvSpPr>
            <p:nvPr/>
          </p:nvSpPr>
          <p:spPr bwMode="auto">
            <a:xfrm>
              <a:off x="1308" y="1557"/>
              <a:ext cx="165" cy="44"/>
            </a:xfrm>
            <a:custGeom>
              <a:avLst/>
              <a:gdLst>
                <a:gd name="T0" fmla="*/ 236 w 127"/>
                <a:gd name="T1" fmla="*/ 449 h 34"/>
                <a:gd name="T2" fmla="*/ 1511 w 127"/>
                <a:gd name="T3" fmla="*/ 449 h 34"/>
                <a:gd name="T4" fmla="*/ 1736 w 127"/>
                <a:gd name="T5" fmla="*/ 221 h 34"/>
                <a:gd name="T6" fmla="*/ 1511 w 127"/>
                <a:gd name="T7" fmla="*/ 0 h 34"/>
                <a:gd name="T8" fmla="*/ 236 w 127"/>
                <a:gd name="T9" fmla="*/ 0 h 34"/>
                <a:gd name="T10" fmla="*/ 0 w 127"/>
                <a:gd name="T11" fmla="*/ 221 h 34"/>
                <a:gd name="T12" fmla="*/ 236 w 127"/>
                <a:gd name="T13" fmla="*/ 44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4" name="Freeform 10"/>
            <p:cNvSpPr>
              <a:spLocks/>
            </p:cNvSpPr>
            <p:nvPr/>
          </p:nvSpPr>
          <p:spPr bwMode="auto">
            <a:xfrm>
              <a:off x="1403" y="1231"/>
              <a:ext cx="145" cy="117"/>
            </a:xfrm>
            <a:custGeom>
              <a:avLst/>
              <a:gdLst>
                <a:gd name="T0" fmla="*/ 126 w 112"/>
                <a:gd name="T1" fmla="*/ 417 h 90"/>
                <a:gd name="T2" fmla="*/ 1098 w 112"/>
                <a:gd name="T3" fmla="*/ 1162 h 90"/>
                <a:gd name="T4" fmla="*/ 1422 w 112"/>
                <a:gd name="T5" fmla="*/ 1114 h 90"/>
                <a:gd name="T6" fmla="*/ 1361 w 112"/>
                <a:gd name="T7" fmla="*/ 800 h 90"/>
                <a:gd name="T8" fmla="*/ 397 w 112"/>
                <a:gd name="T9" fmla="*/ 46 h 90"/>
                <a:gd name="T10" fmla="*/ 269 w 112"/>
                <a:gd name="T11" fmla="*/ 0 h 90"/>
                <a:gd name="T12" fmla="*/ 79 w 112"/>
                <a:gd name="T13" fmla="*/ 101 h 90"/>
                <a:gd name="T14" fmla="*/ 126 w 112"/>
                <a:gd name="T15" fmla="*/ 417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5" name="Freeform 11"/>
            <p:cNvSpPr>
              <a:spLocks/>
            </p:cNvSpPr>
            <p:nvPr/>
          </p:nvSpPr>
          <p:spPr bwMode="auto">
            <a:xfrm>
              <a:off x="2073" y="1231"/>
              <a:ext cx="145" cy="117"/>
            </a:xfrm>
            <a:custGeom>
              <a:avLst/>
              <a:gdLst>
                <a:gd name="T0" fmla="*/ 383 w 112"/>
                <a:gd name="T1" fmla="*/ 1162 h 90"/>
                <a:gd name="T2" fmla="*/ 1361 w 112"/>
                <a:gd name="T3" fmla="*/ 417 h 90"/>
                <a:gd name="T4" fmla="*/ 1393 w 112"/>
                <a:gd name="T5" fmla="*/ 101 h 90"/>
                <a:gd name="T6" fmla="*/ 1213 w 112"/>
                <a:gd name="T7" fmla="*/ 0 h 90"/>
                <a:gd name="T8" fmla="*/ 1076 w 112"/>
                <a:gd name="T9" fmla="*/ 46 h 90"/>
                <a:gd name="T10" fmla="*/ 126 w 112"/>
                <a:gd name="T11" fmla="*/ 800 h 90"/>
                <a:gd name="T12" fmla="*/ 61 w 112"/>
                <a:gd name="T13" fmla="*/ 1114 h 90"/>
                <a:gd name="T14" fmla="*/ 383 w 112"/>
                <a:gd name="T15" fmla="*/ 1162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6" name="Freeform 12"/>
            <p:cNvSpPr>
              <a:spLocks/>
            </p:cNvSpPr>
            <p:nvPr/>
          </p:nvSpPr>
          <p:spPr bwMode="auto">
            <a:xfrm>
              <a:off x="1431" y="1813"/>
              <a:ext cx="134" cy="128"/>
            </a:xfrm>
            <a:custGeom>
              <a:avLst/>
              <a:gdLst>
                <a:gd name="T0" fmla="*/ 1171 w 103"/>
                <a:gd name="T1" fmla="*/ 0 h 98"/>
                <a:gd name="T2" fmla="*/ 1002 w 103"/>
                <a:gd name="T3" fmla="*/ 60 h 98"/>
                <a:gd name="T4" fmla="*/ 101 w 103"/>
                <a:gd name="T5" fmla="*/ 990 h 98"/>
                <a:gd name="T6" fmla="*/ 101 w 103"/>
                <a:gd name="T7" fmla="*/ 1311 h 98"/>
                <a:gd name="T8" fmla="*/ 425 w 103"/>
                <a:gd name="T9" fmla="*/ 1311 h 98"/>
                <a:gd name="T10" fmla="*/ 1339 w 103"/>
                <a:gd name="T11" fmla="*/ 408 h 98"/>
                <a:gd name="T12" fmla="*/ 1339 w 103"/>
                <a:gd name="T13" fmla="*/ 60 h 98"/>
                <a:gd name="T14" fmla="*/ 1171 w 103"/>
                <a:gd name="T15" fmla="*/ 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07" name="Freeform 13"/>
            <p:cNvSpPr>
              <a:spLocks/>
            </p:cNvSpPr>
            <p:nvPr/>
          </p:nvSpPr>
          <p:spPr bwMode="auto">
            <a:xfrm>
              <a:off x="2043" y="1813"/>
              <a:ext cx="132" cy="128"/>
            </a:xfrm>
            <a:custGeom>
              <a:avLst/>
              <a:gdLst>
                <a:gd name="T0" fmla="*/ 410 w 102"/>
                <a:gd name="T1" fmla="*/ 60 h 98"/>
                <a:gd name="T2" fmla="*/ 250 w 102"/>
                <a:gd name="T3" fmla="*/ 0 h 98"/>
                <a:gd name="T4" fmla="*/ 97 w 102"/>
                <a:gd name="T5" fmla="*/ 60 h 98"/>
                <a:gd name="T6" fmla="*/ 97 w 102"/>
                <a:gd name="T7" fmla="*/ 408 h 98"/>
                <a:gd name="T8" fmla="*/ 943 w 102"/>
                <a:gd name="T9" fmla="*/ 1311 h 98"/>
                <a:gd name="T10" fmla="*/ 1259 w 102"/>
                <a:gd name="T11" fmla="*/ 1311 h 98"/>
                <a:gd name="T12" fmla="*/ 1259 w 102"/>
                <a:gd name="T13" fmla="*/ 990 h 98"/>
                <a:gd name="T14" fmla="*/ 410 w 102"/>
                <a:gd name="T15" fmla="*/ 6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grpSp>
      <p:sp>
        <p:nvSpPr>
          <p:cNvPr id="108" name="Freeform 34"/>
          <p:cNvSpPr>
            <a:spLocks noEditPoints="1"/>
          </p:cNvSpPr>
          <p:nvPr/>
        </p:nvSpPr>
        <p:spPr bwMode="auto">
          <a:xfrm>
            <a:off x="16810038" y="6581775"/>
            <a:ext cx="1228725" cy="82232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ndParaRPr>
          </a:p>
        </p:txBody>
      </p:sp>
      <p:sp>
        <p:nvSpPr>
          <p:cNvPr id="109" name="任意多边形 18"/>
          <p:cNvSpPr/>
          <p:nvPr/>
        </p:nvSpPr>
        <p:spPr>
          <a:xfrm>
            <a:off x="1600200" y="7048500"/>
            <a:ext cx="15316200" cy="271462"/>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zh-CN" altLang="en-US" dirty="0"/>
          </a:p>
        </p:txBody>
      </p:sp>
      <p:grpSp>
        <p:nvGrpSpPr>
          <p:cNvPr id="110" name="Group 4"/>
          <p:cNvGrpSpPr>
            <a:grpSpLocks noChangeAspect="1"/>
          </p:cNvGrpSpPr>
          <p:nvPr/>
        </p:nvGrpSpPr>
        <p:grpSpPr bwMode="auto">
          <a:xfrm flipV="1">
            <a:off x="792163" y="6286500"/>
            <a:ext cx="808037" cy="833437"/>
            <a:chOff x="1308" y="1009"/>
            <a:chExt cx="1001" cy="1033"/>
          </a:xfrm>
        </p:grpSpPr>
        <p:sp>
          <p:nvSpPr>
            <p:cNvPr id="111" name="Freeform 5"/>
            <p:cNvSpPr>
              <a:spLocks/>
            </p:cNvSpPr>
            <p:nvPr/>
          </p:nvSpPr>
          <p:spPr bwMode="auto">
            <a:xfrm>
              <a:off x="1533" y="1009"/>
              <a:ext cx="571" cy="830"/>
            </a:xfrm>
            <a:custGeom>
              <a:avLst/>
              <a:gdLst>
                <a:gd name="T0" fmla="*/ 5593 w 439"/>
                <a:gd name="T1" fmla="*/ 4143 h 638"/>
                <a:gd name="T2" fmla="*/ 4457 w 439"/>
                <a:gd name="T3" fmla="*/ 3087 h 638"/>
                <a:gd name="T4" fmla="*/ 4457 w 439"/>
                <a:gd name="T5" fmla="*/ 696 h 638"/>
                <a:gd name="T6" fmla="*/ 4407 w 439"/>
                <a:gd name="T7" fmla="*/ 569 h 638"/>
                <a:gd name="T8" fmla="*/ 3057 w 439"/>
                <a:gd name="T9" fmla="*/ 0 h 638"/>
                <a:gd name="T10" fmla="*/ 1631 w 439"/>
                <a:gd name="T11" fmla="*/ 553 h 638"/>
                <a:gd name="T12" fmla="*/ 1579 w 439"/>
                <a:gd name="T13" fmla="*/ 696 h 638"/>
                <a:gd name="T14" fmla="*/ 1579 w 439"/>
                <a:gd name="T15" fmla="*/ 3125 h 638"/>
                <a:gd name="T16" fmla="*/ 467 w 439"/>
                <a:gd name="T17" fmla="*/ 4166 h 638"/>
                <a:gd name="T18" fmla="*/ 0 w 439"/>
                <a:gd name="T19" fmla="*/ 5809 h 638"/>
                <a:gd name="T20" fmla="*/ 3048 w 439"/>
                <a:gd name="T21" fmla="*/ 8862 h 638"/>
                <a:gd name="T22" fmla="*/ 6082 w 439"/>
                <a:gd name="T23" fmla="*/ 5809 h 638"/>
                <a:gd name="T24" fmla="*/ 5593 w 439"/>
                <a:gd name="T25" fmla="*/ 4143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12" name="Freeform 6"/>
            <p:cNvSpPr>
              <a:spLocks noEditPoints="1"/>
            </p:cNvSpPr>
            <p:nvPr/>
          </p:nvSpPr>
          <p:spPr bwMode="auto">
            <a:xfrm>
              <a:off x="1526" y="1009"/>
              <a:ext cx="573" cy="830"/>
            </a:xfrm>
            <a:custGeom>
              <a:avLst/>
              <a:gdLst>
                <a:gd name="T0" fmla="*/ 6168 w 440"/>
                <a:gd name="T1" fmla="*/ 5809 h 638"/>
                <a:gd name="T2" fmla="*/ 4518 w 440"/>
                <a:gd name="T3" fmla="*/ 3087 h 638"/>
                <a:gd name="T4" fmla="*/ 4464 w 440"/>
                <a:gd name="T5" fmla="*/ 569 h 638"/>
                <a:gd name="T6" fmla="*/ 1667 w 440"/>
                <a:gd name="T7" fmla="*/ 553 h 638"/>
                <a:gd name="T8" fmla="*/ 1598 w 440"/>
                <a:gd name="T9" fmla="*/ 3125 h 638"/>
                <a:gd name="T10" fmla="*/ 0 w 440"/>
                <a:gd name="T11" fmla="*/ 5809 h 638"/>
                <a:gd name="T12" fmla="*/ 1999 w 440"/>
                <a:gd name="T13" fmla="*/ 1045 h 638"/>
                <a:gd name="T14" fmla="*/ 4128 w 440"/>
                <a:gd name="T15" fmla="*/ 1854 h 638"/>
                <a:gd name="T16" fmla="*/ 1999 w 440"/>
                <a:gd name="T17" fmla="*/ 1045 h 638"/>
                <a:gd name="T18" fmla="*/ 4128 w 440"/>
                <a:gd name="T19" fmla="*/ 2244 h 638"/>
                <a:gd name="T20" fmla="*/ 4128 w 440"/>
                <a:gd name="T21" fmla="*/ 2625 h 638"/>
                <a:gd name="T22" fmla="*/ 1999 w 440"/>
                <a:gd name="T23" fmla="*/ 1854 h 638"/>
                <a:gd name="T24" fmla="*/ 2986 w 440"/>
                <a:gd name="T25" fmla="*/ 5705 h 638"/>
                <a:gd name="T26" fmla="*/ 2592 w 440"/>
                <a:gd name="T27" fmla="*/ 5546 h 638"/>
                <a:gd name="T28" fmla="*/ 2748 w 440"/>
                <a:gd name="T29" fmla="*/ 2772 h 638"/>
                <a:gd name="T30" fmla="*/ 3234 w 440"/>
                <a:gd name="T31" fmla="*/ 3168 h 638"/>
                <a:gd name="T32" fmla="*/ 3063 w 440"/>
                <a:gd name="T33" fmla="*/ 5671 h 638"/>
                <a:gd name="T34" fmla="*/ 2986 w 440"/>
                <a:gd name="T35" fmla="*/ 6377 h 638"/>
                <a:gd name="T36" fmla="*/ 2986 w 440"/>
                <a:gd name="T37" fmla="*/ 6036 h 638"/>
                <a:gd name="T38" fmla="*/ 1909 w 440"/>
                <a:gd name="T39" fmla="*/ 3408 h 638"/>
                <a:gd name="T40" fmla="*/ 1999 w 440"/>
                <a:gd name="T41" fmla="*/ 2647 h 638"/>
                <a:gd name="T42" fmla="*/ 2565 w 440"/>
                <a:gd name="T43" fmla="*/ 3168 h 638"/>
                <a:gd name="T44" fmla="*/ 2046 w 440"/>
                <a:gd name="T45" fmla="*/ 5705 h 638"/>
                <a:gd name="T46" fmla="*/ 1951 w 440"/>
                <a:gd name="T47" fmla="*/ 6522 h 638"/>
                <a:gd name="T48" fmla="*/ 2541 w 440"/>
                <a:gd name="T49" fmla="*/ 5850 h 638"/>
                <a:gd name="T50" fmla="*/ 2632 w 440"/>
                <a:gd name="T51" fmla="*/ 6243 h 638"/>
                <a:gd name="T52" fmla="*/ 3323 w 440"/>
                <a:gd name="T53" fmla="*/ 6243 h 638"/>
                <a:gd name="T54" fmla="*/ 3428 w 440"/>
                <a:gd name="T55" fmla="*/ 5850 h 638"/>
                <a:gd name="T56" fmla="*/ 3999 w 440"/>
                <a:gd name="T57" fmla="*/ 6522 h 638"/>
                <a:gd name="T58" fmla="*/ 3911 w 440"/>
                <a:gd name="T59" fmla="*/ 5705 h 638"/>
                <a:gd name="T60" fmla="*/ 3407 w 440"/>
                <a:gd name="T61" fmla="*/ 3168 h 638"/>
                <a:gd name="T62" fmla="*/ 4128 w 440"/>
                <a:gd name="T63" fmla="*/ 3009 h 638"/>
                <a:gd name="T64" fmla="*/ 4240 w 440"/>
                <a:gd name="T65" fmla="*/ 3380 h 638"/>
                <a:gd name="T66" fmla="*/ 3093 w 440"/>
                <a:gd name="T67" fmla="*/ 8473 h 638"/>
                <a:gd name="T68" fmla="*/ 1909 w 440"/>
                <a:gd name="T69" fmla="*/ 3408 h 638"/>
                <a:gd name="T70" fmla="*/ 2244 w 440"/>
                <a:gd name="T71" fmla="*/ 6140 h 638"/>
                <a:gd name="T72" fmla="*/ 1999 w 440"/>
                <a:gd name="T73" fmla="*/ 6213 h 638"/>
                <a:gd name="T74" fmla="*/ 2357 w 440"/>
                <a:gd name="T75" fmla="*/ 5861 h 638"/>
                <a:gd name="T76" fmla="*/ 3842 w 440"/>
                <a:gd name="T77" fmla="*/ 5956 h 638"/>
                <a:gd name="T78" fmla="*/ 3932 w 440"/>
                <a:gd name="T79" fmla="*/ 6271 h 638"/>
                <a:gd name="T80" fmla="*/ 3618 w 440"/>
                <a:gd name="T81" fmla="*/ 5861 h 6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13" name="Freeform 7"/>
            <p:cNvSpPr>
              <a:spLocks/>
            </p:cNvSpPr>
            <p:nvPr/>
          </p:nvSpPr>
          <p:spPr bwMode="auto">
            <a:xfrm>
              <a:off x="2145" y="1578"/>
              <a:ext cx="164" cy="42"/>
            </a:xfrm>
            <a:custGeom>
              <a:avLst/>
              <a:gdLst>
                <a:gd name="T0" fmla="*/ 0 w 126"/>
                <a:gd name="T1" fmla="*/ 173 h 33"/>
                <a:gd name="T2" fmla="*/ 239 w 126"/>
                <a:gd name="T3" fmla="*/ 358 h 33"/>
                <a:gd name="T4" fmla="*/ 1527 w 126"/>
                <a:gd name="T5" fmla="*/ 358 h 33"/>
                <a:gd name="T6" fmla="*/ 1757 w 126"/>
                <a:gd name="T7" fmla="*/ 173 h 33"/>
                <a:gd name="T8" fmla="*/ 1527 w 126"/>
                <a:gd name="T9" fmla="*/ 0 h 33"/>
                <a:gd name="T10" fmla="*/ 239 w 126"/>
                <a:gd name="T11" fmla="*/ 0 h 33"/>
                <a:gd name="T12" fmla="*/ 0 w 126"/>
                <a:gd name="T13" fmla="*/ 17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14" name="Freeform 8"/>
            <p:cNvSpPr>
              <a:spLocks/>
            </p:cNvSpPr>
            <p:nvPr/>
          </p:nvSpPr>
          <p:spPr bwMode="auto">
            <a:xfrm>
              <a:off x="1763" y="1882"/>
              <a:ext cx="44" cy="160"/>
            </a:xfrm>
            <a:custGeom>
              <a:avLst/>
              <a:gdLst>
                <a:gd name="T0" fmla="*/ 221 w 34"/>
                <a:gd name="T1" fmla="*/ 0 h 123"/>
                <a:gd name="T2" fmla="*/ 0 w 34"/>
                <a:gd name="T3" fmla="*/ 221 h 123"/>
                <a:gd name="T4" fmla="*/ 0 w 34"/>
                <a:gd name="T5" fmla="*/ 1473 h 123"/>
                <a:gd name="T6" fmla="*/ 221 w 34"/>
                <a:gd name="T7" fmla="*/ 1711 h 123"/>
                <a:gd name="T8" fmla="*/ 449 w 34"/>
                <a:gd name="T9" fmla="*/ 1473 h 123"/>
                <a:gd name="T10" fmla="*/ 449 w 34"/>
                <a:gd name="T11" fmla="*/ 221 h 123"/>
                <a:gd name="T12" fmla="*/ 221 w 34"/>
                <a:gd name="T13" fmla="*/ 0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15" name="Freeform 9"/>
            <p:cNvSpPr>
              <a:spLocks/>
            </p:cNvSpPr>
            <p:nvPr/>
          </p:nvSpPr>
          <p:spPr bwMode="auto">
            <a:xfrm>
              <a:off x="1308" y="1557"/>
              <a:ext cx="165" cy="44"/>
            </a:xfrm>
            <a:custGeom>
              <a:avLst/>
              <a:gdLst>
                <a:gd name="T0" fmla="*/ 236 w 127"/>
                <a:gd name="T1" fmla="*/ 449 h 34"/>
                <a:gd name="T2" fmla="*/ 1511 w 127"/>
                <a:gd name="T3" fmla="*/ 449 h 34"/>
                <a:gd name="T4" fmla="*/ 1736 w 127"/>
                <a:gd name="T5" fmla="*/ 221 h 34"/>
                <a:gd name="T6" fmla="*/ 1511 w 127"/>
                <a:gd name="T7" fmla="*/ 0 h 34"/>
                <a:gd name="T8" fmla="*/ 236 w 127"/>
                <a:gd name="T9" fmla="*/ 0 h 34"/>
                <a:gd name="T10" fmla="*/ 0 w 127"/>
                <a:gd name="T11" fmla="*/ 221 h 34"/>
                <a:gd name="T12" fmla="*/ 236 w 127"/>
                <a:gd name="T13" fmla="*/ 44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16" name="Freeform 10"/>
            <p:cNvSpPr>
              <a:spLocks/>
            </p:cNvSpPr>
            <p:nvPr/>
          </p:nvSpPr>
          <p:spPr bwMode="auto">
            <a:xfrm>
              <a:off x="1403" y="1231"/>
              <a:ext cx="145" cy="117"/>
            </a:xfrm>
            <a:custGeom>
              <a:avLst/>
              <a:gdLst>
                <a:gd name="T0" fmla="*/ 126 w 112"/>
                <a:gd name="T1" fmla="*/ 417 h 90"/>
                <a:gd name="T2" fmla="*/ 1098 w 112"/>
                <a:gd name="T3" fmla="*/ 1162 h 90"/>
                <a:gd name="T4" fmla="*/ 1422 w 112"/>
                <a:gd name="T5" fmla="*/ 1114 h 90"/>
                <a:gd name="T6" fmla="*/ 1361 w 112"/>
                <a:gd name="T7" fmla="*/ 800 h 90"/>
                <a:gd name="T8" fmla="*/ 397 w 112"/>
                <a:gd name="T9" fmla="*/ 46 h 90"/>
                <a:gd name="T10" fmla="*/ 269 w 112"/>
                <a:gd name="T11" fmla="*/ 0 h 90"/>
                <a:gd name="T12" fmla="*/ 79 w 112"/>
                <a:gd name="T13" fmla="*/ 101 h 90"/>
                <a:gd name="T14" fmla="*/ 126 w 112"/>
                <a:gd name="T15" fmla="*/ 417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17" name="Freeform 11"/>
            <p:cNvSpPr>
              <a:spLocks/>
            </p:cNvSpPr>
            <p:nvPr/>
          </p:nvSpPr>
          <p:spPr bwMode="auto">
            <a:xfrm>
              <a:off x="2073" y="1231"/>
              <a:ext cx="145" cy="117"/>
            </a:xfrm>
            <a:custGeom>
              <a:avLst/>
              <a:gdLst>
                <a:gd name="T0" fmla="*/ 383 w 112"/>
                <a:gd name="T1" fmla="*/ 1162 h 90"/>
                <a:gd name="T2" fmla="*/ 1361 w 112"/>
                <a:gd name="T3" fmla="*/ 417 h 90"/>
                <a:gd name="T4" fmla="*/ 1393 w 112"/>
                <a:gd name="T5" fmla="*/ 101 h 90"/>
                <a:gd name="T6" fmla="*/ 1213 w 112"/>
                <a:gd name="T7" fmla="*/ 0 h 90"/>
                <a:gd name="T8" fmla="*/ 1076 w 112"/>
                <a:gd name="T9" fmla="*/ 46 h 90"/>
                <a:gd name="T10" fmla="*/ 126 w 112"/>
                <a:gd name="T11" fmla="*/ 800 h 90"/>
                <a:gd name="T12" fmla="*/ 61 w 112"/>
                <a:gd name="T13" fmla="*/ 1114 h 90"/>
                <a:gd name="T14" fmla="*/ 383 w 112"/>
                <a:gd name="T15" fmla="*/ 1162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18" name="Freeform 12"/>
            <p:cNvSpPr>
              <a:spLocks/>
            </p:cNvSpPr>
            <p:nvPr/>
          </p:nvSpPr>
          <p:spPr bwMode="auto">
            <a:xfrm>
              <a:off x="1431" y="1813"/>
              <a:ext cx="134" cy="128"/>
            </a:xfrm>
            <a:custGeom>
              <a:avLst/>
              <a:gdLst>
                <a:gd name="T0" fmla="*/ 1171 w 103"/>
                <a:gd name="T1" fmla="*/ 0 h 98"/>
                <a:gd name="T2" fmla="*/ 1002 w 103"/>
                <a:gd name="T3" fmla="*/ 60 h 98"/>
                <a:gd name="T4" fmla="*/ 101 w 103"/>
                <a:gd name="T5" fmla="*/ 990 h 98"/>
                <a:gd name="T6" fmla="*/ 101 w 103"/>
                <a:gd name="T7" fmla="*/ 1311 h 98"/>
                <a:gd name="T8" fmla="*/ 425 w 103"/>
                <a:gd name="T9" fmla="*/ 1311 h 98"/>
                <a:gd name="T10" fmla="*/ 1339 w 103"/>
                <a:gd name="T11" fmla="*/ 408 h 98"/>
                <a:gd name="T12" fmla="*/ 1339 w 103"/>
                <a:gd name="T13" fmla="*/ 60 h 98"/>
                <a:gd name="T14" fmla="*/ 1171 w 103"/>
                <a:gd name="T15" fmla="*/ 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19" name="Freeform 13"/>
            <p:cNvSpPr>
              <a:spLocks/>
            </p:cNvSpPr>
            <p:nvPr/>
          </p:nvSpPr>
          <p:spPr bwMode="auto">
            <a:xfrm>
              <a:off x="2043" y="1813"/>
              <a:ext cx="132" cy="128"/>
            </a:xfrm>
            <a:custGeom>
              <a:avLst/>
              <a:gdLst>
                <a:gd name="T0" fmla="*/ 410 w 102"/>
                <a:gd name="T1" fmla="*/ 60 h 98"/>
                <a:gd name="T2" fmla="*/ 250 w 102"/>
                <a:gd name="T3" fmla="*/ 0 h 98"/>
                <a:gd name="T4" fmla="*/ 97 w 102"/>
                <a:gd name="T5" fmla="*/ 60 h 98"/>
                <a:gd name="T6" fmla="*/ 97 w 102"/>
                <a:gd name="T7" fmla="*/ 408 h 98"/>
                <a:gd name="T8" fmla="*/ 943 w 102"/>
                <a:gd name="T9" fmla="*/ 1311 h 98"/>
                <a:gd name="T10" fmla="*/ 1259 w 102"/>
                <a:gd name="T11" fmla="*/ 1311 h 98"/>
                <a:gd name="T12" fmla="*/ 1259 w 102"/>
                <a:gd name="T13" fmla="*/ 990 h 98"/>
                <a:gd name="T14" fmla="*/ 410 w 102"/>
                <a:gd name="T15" fmla="*/ 6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grpSp>
      <p:sp>
        <p:nvSpPr>
          <p:cNvPr id="120" name="Freeform 34"/>
          <p:cNvSpPr>
            <a:spLocks noEditPoints="1"/>
          </p:cNvSpPr>
          <p:nvPr/>
        </p:nvSpPr>
        <p:spPr bwMode="auto">
          <a:xfrm>
            <a:off x="16039948" y="8030727"/>
            <a:ext cx="1228725" cy="82232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ndParaRPr>
          </a:p>
        </p:txBody>
      </p:sp>
      <p:sp>
        <p:nvSpPr>
          <p:cNvPr id="121" name="任意多边形 18"/>
          <p:cNvSpPr/>
          <p:nvPr/>
        </p:nvSpPr>
        <p:spPr>
          <a:xfrm>
            <a:off x="2311685" y="8443476"/>
            <a:ext cx="13950514" cy="433824"/>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122" name="Group 4"/>
          <p:cNvGrpSpPr>
            <a:grpSpLocks noChangeAspect="1"/>
          </p:cNvGrpSpPr>
          <p:nvPr/>
        </p:nvGrpSpPr>
        <p:grpSpPr bwMode="auto">
          <a:xfrm flipV="1">
            <a:off x="1828800" y="7660593"/>
            <a:ext cx="808038" cy="835025"/>
            <a:chOff x="1308" y="1009"/>
            <a:chExt cx="1001" cy="1033"/>
          </a:xfrm>
        </p:grpSpPr>
        <p:sp>
          <p:nvSpPr>
            <p:cNvPr id="123" name="Freeform 5"/>
            <p:cNvSpPr>
              <a:spLocks/>
            </p:cNvSpPr>
            <p:nvPr/>
          </p:nvSpPr>
          <p:spPr bwMode="auto">
            <a:xfrm>
              <a:off x="1533" y="1009"/>
              <a:ext cx="571" cy="830"/>
            </a:xfrm>
            <a:custGeom>
              <a:avLst/>
              <a:gdLst>
                <a:gd name="T0" fmla="*/ 5593 w 439"/>
                <a:gd name="T1" fmla="*/ 4143 h 638"/>
                <a:gd name="T2" fmla="*/ 4457 w 439"/>
                <a:gd name="T3" fmla="*/ 3087 h 638"/>
                <a:gd name="T4" fmla="*/ 4457 w 439"/>
                <a:gd name="T5" fmla="*/ 696 h 638"/>
                <a:gd name="T6" fmla="*/ 4407 w 439"/>
                <a:gd name="T7" fmla="*/ 569 h 638"/>
                <a:gd name="T8" fmla="*/ 3057 w 439"/>
                <a:gd name="T9" fmla="*/ 0 h 638"/>
                <a:gd name="T10" fmla="*/ 1631 w 439"/>
                <a:gd name="T11" fmla="*/ 553 h 638"/>
                <a:gd name="T12" fmla="*/ 1579 w 439"/>
                <a:gd name="T13" fmla="*/ 696 h 638"/>
                <a:gd name="T14" fmla="*/ 1579 w 439"/>
                <a:gd name="T15" fmla="*/ 3125 h 638"/>
                <a:gd name="T16" fmla="*/ 467 w 439"/>
                <a:gd name="T17" fmla="*/ 4166 h 638"/>
                <a:gd name="T18" fmla="*/ 0 w 439"/>
                <a:gd name="T19" fmla="*/ 5809 h 638"/>
                <a:gd name="T20" fmla="*/ 3048 w 439"/>
                <a:gd name="T21" fmla="*/ 8862 h 638"/>
                <a:gd name="T22" fmla="*/ 6082 w 439"/>
                <a:gd name="T23" fmla="*/ 5809 h 638"/>
                <a:gd name="T24" fmla="*/ 5593 w 439"/>
                <a:gd name="T25" fmla="*/ 4143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24" name="Freeform 6"/>
            <p:cNvSpPr>
              <a:spLocks noEditPoints="1"/>
            </p:cNvSpPr>
            <p:nvPr/>
          </p:nvSpPr>
          <p:spPr bwMode="auto">
            <a:xfrm>
              <a:off x="1526" y="1009"/>
              <a:ext cx="573" cy="830"/>
            </a:xfrm>
            <a:custGeom>
              <a:avLst/>
              <a:gdLst>
                <a:gd name="T0" fmla="*/ 6168 w 440"/>
                <a:gd name="T1" fmla="*/ 5809 h 638"/>
                <a:gd name="T2" fmla="*/ 4518 w 440"/>
                <a:gd name="T3" fmla="*/ 3087 h 638"/>
                <a:gd name="T4" fmla="*/ 4464 w 440"/>
                <a:gd name="T5" fmla="*/ 569 h 638"/>
                <a:gd name="T6" fmla="*/ 1667 w 440"/>
                <a:gd name="T7" fmla="*/ 553 h 638"/>
                <a:gd name="T8" fmla="*/ 1598 w 440"/>
                <a:gd name="T9" fmla="*/ 3125 h 638"/>
                <a:gd name="T10" fmla="*/ 0 w 440"/>
                <a:gd name="T11" fmla="*/ 5809 h 638"/>
                <a:gd name="T12" fmla="*/ 1999 w 440"/>
                <a:gd name="T13" fmla="*/ 1045 h 638"/>
                <a:gd name="T14" fmla="*/ 4128 w 440"/>
                <a:gd name="T15" fmla="*/ 1854 h 638"/>
                <a:gd name="T16" fmla="*/ 1999 w 440"/>
                <a:gd name="T17" fmla="*/ 1045 h 638"/>
                <a:gd name="T18" fmla="*/ 4128 w 440"/>
                <a:gd name="T19" fmla="*/ 2244 h 638"/>
                <a:gd name="T20" fmla="*/ 4128 w 440"/>
                <a:gd name="T21" fmla="*/ 2625 h 638"/>
                <a:gd name="T22" fmla="*/ 1999 w 440"/>
                <a:gd name="T23" fmla="*/ 1854 h 638"/>
                <a:gd name="T24" fmla="*/ 2986 w 440"/>
                <a:gd name="T25" fmla="*/ 5705 h 638"/>
                <a:gd name="T26" fmla="*/ 2592 w 440"/>
                <a:gd name="T27" fmla="*/ 5546 h 638"/>
                <a:gd name="T28" fmla="*/ 2748 w 440"/>
                <a:gd name="T29" fmla="*/ 2772 h 638"/>
                <a:gd name="T30" fmla="*/ 3234 w 440"/>
                <a:gd name="T31" fmla="*/ 3168 h 638"/>
                <a:gd name="T32" fmla="*/ 3063 w 440"/>
                <a:gd name="T33" fmla="*/ 5671 h 638"/>
                <a:gd name="T34" fmla="*/ 2986 w 440"/>
                <a:gd name="T35" fmla="*/ 6377 h 638"/>
                <a:gd name="T36" fmla="*/ 2986 w 440"/>
                <a:gd name="T37" fmla="*/ 6036 h 638"/>
                <a:gd name="T38" fmla="*/ 1909 w 440"/>
                <a:gd name="T39" fmla="*/ 3408 h 638"/>
                <a:gd name="T40" fmla="*/ 1999 w 440"/>
                <a:gd name="T41" fmla="*/ 2647 h 638"/>
                <a:gd name="T42" fmla="*/ 2565 w 440"/>
                <a:gd name="T43" fmla="*/ 3168 h 638"/>
                <a:gd name="T44" fmla="*/ 2046 w 440"/>
                <a:gd name="T45" fmla="*/ 5705 h 638"/>
                <a:gd name="T46" fmla="*/ 1951 w 440"/>
                <a:gd name="T47" fmla="*/ 6522 h 638"/>
                <a:gd name="T48" fmla="*/ 2541 w 440"/>
                <a:gd name="T49" fmla="*/ 5850 h 638"/>
                <a:gd name="T50" fmla="*/ 2632 w 440"/>
                <a:gd name="T51" fmla="*/ 6243 h 638"/>
                <a:gd name="T52" fmla="*/ 3323 w 440"/>
                <a:gd name="T53" fmla="*/ 6243 h 638"/>
                <a:gd name="T54" fmla="*/ 3428 w 440"/>
                <a:gd name="T55" fmla="*/ 5850 h 638"/>
                <a:gd name="T56" fmla="*/ 3999 w 440"/>
                <a:gd name="T57" fmla="*/ 6522 h 638"/>
                <a:gd name="T58" fmla="*/ 3911 w 440"/>
                <a:gd name="T59" fmla="*/ 5705 h 638"/>
                <a:gd name="T60" fmla="*/ 3407 w 440"/>
                <a:gd name="T61" fmla="*/ 3168 h 638"/>
                <a:gd name="T62" fmla="*/ 4128 w 440"/>
                <a:gd name="T63" fmla="*/ 3009 h 638"/>
                <a:gd name="T64" fmla="*/ 4240 w 440"/>
                <a:gd name="T65" fmla="*/ 3380 h 638"/>
                <a:gd name="T66" fmla="*/ 3093 w 440"/>
                <a:gd name="T67" fmla="*/ 8473 h 638"/>
                <a:gd name="T68" fmla="*/ 1909 w 440"/>
                <a:gd name="T69" fmla="*/ 3408 h 638"/>
                <a:gd name="T70" fmla="*/ 2244 w 440"/>
                <a:gd name="T71" fmla="*/ 6140 h 638"/>
                <a:gd name="T72" fmla="*/ 1999 w 440"/>
                <a:gd name="T73" fmla="*/ 6213 h 638"/>
                <a:gd name="T74" fmla="*/ 2357 w 440"/>
                <a:gd name="T75" fmla="*/ 5861 h 638"/>
                <a:gd name="T76" fmla="*/ 3842 w 440"/>
                <a:gd name="T77" fmla="*/ 5956 h 638"/>
                <a:gd name="T78" fmla="*/ 3932 w 440"/>
                <a:gd name="T79" fmla="*/ 6271 h 638"/>
                <a:gd name="T80" fmla="*/ 3618 w 440"/>
                <a:gd name="T81" fmla="*/ 5861 h 6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25" name="Freeform 7"/>
            <p:cNvSpPr>
              <a:spLocks/>
            </p:cNvSpPr>
            <p:nvPr/>
          </p:nvSpPr>
          <p:spPr bwMode="auto">
            <a:xfrm>
              <a:off x="2145" y="1578"/>
              <a:ext cx="164" cy="42"/>
            </a:xfrm>
            <a:custGeom>
              <a:avLst/>
              <a:gdLst>
                <a:gd name="T0" fmla="*/ 0 w 126"/>
                <a:gd name="T1" fmla="*/ 173 h 33"/>
                <a:gd name="T2" fmla="*/ 239 w 126"/>
                <a:gd name="T3" fmla="*/ 358 h 33"/>
                <a:gd name="T4" fmla="*/ 1527 w 126"/>
                <a:gd name="T5" fmla="*/ 358 h 33"/>
                <a:gd name="T6" fmla="*/ 1757 w 126"/>
                <a:gd name="T7" fmla="*/ 173 h 33"/>
                <a:gd name="T8" fmla="*/ 1527 w 126"/>
                <a:gd name="T9" fmla="*/ 0 h 33"/>
                <a:gd name="T10" fmla="*/ 239 w 126"/>
                <a:gd name="T11" fmla="*/ 0 h 33"/>
                <a:gd name="T12" fmla="*/ 0 w 126"/>
                <a:gd name="T13" fmla="*/ 173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26" name="Freeform 8"/>
            <p:cNvSpPr>
              <a:spLocks/>
            </p:cNvSpPr>
            <p:nvPr/>
          </p:nvSpPr>
          <p:spPr bwMode="auto">
            <a:xfrm>
              <a:off x="1763" y="1882"/>
              <a:ext cx="44" cy="160"/>
            </a:xfrm>
            <a:custGeom>
              <a:avLst/>
              <a:gdLst>
                <a:gd name="T0" fmla="*/ 221 w 34"/>
                <a:gd name="T1" fmla="*/ 0 h 123"/>
                <a:gd name="T2" fmla="*/ 0 w 34"/>
                <a:gd name="T3" fmla="*/ 221 h 123"/>
                <a:gd name="T4" fmla="*/ 0 w 34"/>
                <a:gd name="T5" fmla="*/ 1473 h 123"/>
                <a:gd name="T6" fmla="*/ 221 w 34"/>
                <a:gd name="T7" fmla="*/ 1711 h 123"/>
                <a:gd name="T8" fmla="*/ 449 w 34"/>
                <a:gd name="T9" fmla="*/ 1473 h 123"/>
                <a:gd name="T10" fmla="*/ 449 w 34"/>
                <a:gd name="T11" fmla="*/ 221 h 123"/>
                <a:gd name="T12" fmla="*/ 221 w 34"/>
                <a:gd name="T13" fmla="*/ 0 h 1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27" name="Freeform 9"/>
            <p:cNvSpPr>
              <a:spLocks/>
            </p:cNvSpPr>
            <p:nvPr/>
          </p:nvSpPr>
          <p:spPr bwMode="auto">
            <a:xfrm>
              <a:off x="1308" y="1557"/>
              <a:ext cx="165" cy="44"/>
            </a:xfrm>
            <a:custGeom>
              <a:avLst/>
              <a:gdLst>
                <a:gd name="T0" fmla="*/ 236 w 127"/>
                <a:gd name="T1" fmla="*/ 449 h 34"/>
                <a:gd name="T2" fmla="*/ 1511 w 127"/>
                <a:gd name="T3" fmla="*/ 449 h 34"/>
                <a:gd name="T4" fmla="*/ 1736 w 127"/>
                <a:gd name="T5" fmla="*/ 221 h 34"/>
                <a:gd name="T6" fmla="*/ 1511 w 127"/>
                <a:gd name="T7" fmla="*/ 0 h 34"/>
                <a:gd name="T8" fmla="*/ 236 w 127"/>
                <a:gd name="T9" fmla="*/ 0 h 34"/>
                <a:gd name="T10" fmla="*/ 0 w 127"/>
                <a:gd name="T11" fmla="*/ 221 h 34"/>
                <a:gd name="T12" fmla="*/ 236 w 127"/>
                <a:gd name="T13" fmla="*/ 449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28" name="Freeform 10"/>
            <p:cNvSpPr>
              <a:spLocks/>
            </p:cNvSpPr>
            <p:nvPr/>
          </p:nvSpPr>
          <p:spPr bwMode="auto">
            <a:xfrm>
              <a:off x="1403" y="1231"/>
              <a:ext cx="145" cy="117"/>
            </a:xfrm>
            <a:custGeom>
              <a:avLst/>
              <a:gdLst>
                <a:gd name="T0" fmla="*/ 126 w 112"/>
                <a:gd name="T1" fmla="*/ 417 h 90"/>
                <a:gd name="T2" fmla="*/ 1098 w 112"/>
                <a:gd name="T3" fmla="*/ 1162 h 90"/>
                <a:gd name="T4" fmla="*/ 1422 w 112"/>
                <a:gd name="T5" fmla="*/ 1114 h 90"/>
                <a:gd name="T6" fmla="*/ 1361 w 112"/>
                <a:gd name="T7" fmla="*/ 800 h 90"/>
                <a:gd name="T8" fmla="*/ 397 w 112"/>
                <a:gd name="T9" fmla="*/ 46 h 90"/>
                <a:gd name="T10" fmla="*/ 269 w 112"/>
                <a:gd name="T11" fmla="*/ 0 h 90"/>
                <a:gd name="T12" fmla="*/ 79 w 112"/>
                <a:gd name="T13" fmla="*/ 101 h 90"/>
                <a:gd name="T14" fmla="*/ 126 w 112"/>
                <a:gd name="T15" fmla="*/ 417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29" name="Freeform 11"/>
            <p:cNvSpPr>
              <a:spLocks/>
            </p:cNvSpPr>
            <p:nvPr/>
          </p:nvSpPr>
          <p:spPr bwMode="auto">
            <a:xfrm>
              <a:off x="2073" y="1231"/>
              <a:ext cx="145" cy="117"/>
            </a:xfrm>
            <a:custGeom>
              <a:avLst/>
              <a:gdLst>
                <a:gd name="T0" fmla="*/ 383 w 112"/>
                <a:gd name="T1" fmla="*/ 1162 h 90"/>
                <a:gd name="T2" fmla="*/ 1361 w 112"/>
                <a:gd name="T3" fmla="*/ 417 h 90"/>
                <a:gd name="T4" fmla="*/ 1393 w 112"/>
                <a:gd name="T5" fmla="*/ 101 h 90"/>
                <a:gd name="T6" fmla="*/ 1213 w 112"/>
                <a:gd name="T7" fmla="*/ 0 h 90"/>
                <a:gd name="T8" fmla="*/ 1076 w 112"/>
                <a:gd name="T9" fmla="*/ 46 h 90"/>
                <a:gd name="T10" fmla="*/ 126 w 112"/>
                <a:gd name="T11" fmla="*/ 800 h 90"/>
                <a:gd name="T12" fmla="*/ 61 w 112"/>
                <a:gd name="T13" fmla="*/ 1114 h 90"/>
                <a:gd name="T14" fmla="*/ 383 w 112"/>
                <a:gd name="T15" fmla="*/ 1162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0" name="Freeform 12"/>
            <p:cNvSpPr>
              <a:spLocks/>
            </p:cNvSpPr>
            <p:nvPr/>
          </p:nvSpPr>
          <p:spPr bwMode="auto">
            <a:xfrm>
              <a:off x="1431" y="1813"/>
              <a:ext cx="134" cy="128"/>
            </a:xfrm>
            <a:custGeom>
              <a:avLst/>
              <a:gdLst>
                <a:gd name="T0" fmla="*/ 1171 w 103"/>
                <a:gd name="T1" fmla="*/ 0 h 98"/>
                <a:gd name="T2" fmla="*/ 1002 w 103"/>
                <a:gd name="T3" fmla="*/ 60 h 98"/>
                <a:gd name="T4" fmla="*/ 101 w 103"/>
                <a:gd name="T5" fmla="*/ 990 h 98"/>
                <a:gd name="T6" fmla="*/ 101 w 103"/>
                <a:gd name="T7" fmla="*/ 1311 h 98"/>
                <a:gd name="T8" fmla="*/ 425 w 103"/>
                <a:gd name="T9" fmla="*/ 1311 h 98"/>
                <a:gd name="T10" fmla="*/ 1339 w 103"/>
                <a:gd name="T11" fmla="*/ 408 h 98"/>
                <a:gd name="T12" fmla="*/ 1339 w 103"/>
                <a:gd name="T13" fmla="*/ 60 h 98"/>
                <a:gd name="T14" fmla="*/ 1171 w 103"/>
                <a:gd name="T15" fmla="*/ 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131" name="Freeform 13"/>
            <p:cNvSpPr>
              <a:spLocks/>
            </p:cNvSpPr>
            <p:nvPr/>
          </p:nvSpPr>
          <p:spPr bwMode="auto">
            <a:xfrm>
              <a:off x="2043" y="1813"/>
              <a:ext cx="132" cy="128"/>
            </a:xfrm>
            <a:custGeom>
              <a:avLst/>
              <a:gdLst>
                <a:gd name="T0" fmla="*/ 410 w 102"/>
                <a:gd name="T1" fmla="*/ 60 h 98"/>
                <a:gd name="T2" fmla="*/ 250 w 102"/>
                <a:gd name="T3" fmla="*/ 0 h 98"/>
                <a:gd name="T4" fmla="*/ 97 w 102"/>
                <a:gd name="T5" fmla="*/ 60 h 98"/>
                <a:gd name="T6" fmla="*/ 97 w 102"/>
                <a:gd name="T7" fmla="*/ 408 h 98"/>
                <a:gd name="T8" fmla="*/ 943 w 102"/>
                <a:gd name="T9" fmla="*/ 1311 h 98"/>
                <a:gd name="T10" fmla="*/ 1259 w 102"/>
                <a:gd name="T11" fmla="*/ 1311 h 98"/>
                <a:gd name="T12" fmla="*/ 1259 w 102"/>
                <a:gd name="T13" fmla="*/ 990 h 98"/>
                <a:gd name="T14" fmla="*/ 410 w 102"/>
                <a:gd name="T15" fmla="*/ 6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 xmlns:a14="http://schemas.microsoft.com/office/drawing/2010/main" w="9525">
                  <a:solidFill>
                    <a:srgbClr val="000000"/>
                  </a:solidFill>
                  <a:round/>
                  <a:headEnd/>
                  <a:tailEnd/>
                </a14:hiddenLine>
              </a:ext>
            </a:extLst>
          </p:spPr>
          <p:txBody>
            <a:bodyPr lIns="121920" tIns="60960" rIns="121920" bIns="60960"/>
            <a:lstStyle/>
            <a:p>
              <a:endParaRPr lang="en-US"/>
            </a:p>
          </p:txBody>
        </p:sp>
      </p:grpSp>
      <p:sp>
        <p:nvSpPr>
          <p:cNvPr id="132" name="Hình chữ nhật 62"/>
          <p:cNvSpPr>
            <a:spLocks noChangeArrowheads="1"/>
          </p:cNvSpPr>
          <p:nvPr/>
        </p:nvSpPr>
        <p:spPr bwMode="auto">
          <a:xfrm>
            <a:off x="3320898" y="7891027"/>
            <a:ext cx="127920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4800" b="1" i="1" dirty="0">
                <a:solidFill>
                  <a:srgbClr val="002060"/>
                </a:solidFill>
                <a:latin typeface="Times New Roman" panose="02020603050405020304" pitchFamily="18" charset="0"/>
                <a:cs typeface="Arial" panose="020B0604020202020204" pitchFamily="34" charset="0"/>
              </a:rPr>
              <a:t>- </a:t>
            </a:r>
            <a:r>
              <a:rPr lang="en-US" altLang="vi-VN" sz="4800" b="1" i="1" dirty="0" err="1">
                <a:solidFill>
                  <a:srgbClr val="002060"/>
                </a:solidFill>
                <a:latin typeface="Times New Roman" panose="02020603050405020304" pitchFamily="18" charset="0"/>
                <a:cs typeface="Arial" panose="020B0604020202020204" pitchFamily="34" charset="0"/>
              </a:rPr>
              <a:t>Thể</a:t>
            </a:r>
            <a:r>
              <a:rPr lang="en-US" altLang="vi-VN" sz="4800" b="1" i="1" dirty="0">
                <a:solidFill>
                  <a:srgbClr val="002060"/>
                </a:solidFill>
                <a:latin typeface="Times New Roman" panose="02020603050405020304" pitchFamily="18" charset="0"/>
                <a:cs typeface="Arial" panose="020B0604020202020204" pitchFamily="34" charset="0"/>
              </a:rPr>
              <a:t> </a:t>
            </a:r>
            <a:r>
              <a:rPr lang="en-US" altLang="vi-VN" sz="4800" b="1" i="1" dirty="0" err="1">
                <a:solidFill>
                  <a:srgbClr val="002060"/>
                </a:solidFill>
                <a:latin typeface="Times New Roman" panose="02020603050405020304" pitchFamily="18" charset="0"/>
                <a:cs typeface="Arial" panose="020B0604020202020204" pitchFamily="34" charset="0"/>
              </a:rPr>
              <a:t>hiện</a:t>
            </a:r>
            <a:r>
              <a:rPr lang="en-US" altLang="vi-VN" sz="4800" b="1" i="1" dirty="0">
                <a:solidFill>
                  <a:srgbClr val="002060"/>
                </a:solidFill>
                <a:latin typeface="Times New Roman" panose="02020603050405020304" pitchFamily="18" charset="0"/>
                <a:cs typeface="Arial" panose="020B0604020202020204" pitchFamily="34" charset="0"/>
              </a:rPr>
              <a:t> </a:t>
            </a:r>
            <a:r>
              <a:rPr lang="en-US" altLang="vi-VN" sz="4800" b="1" i="1" dirty="0" err="1">
                <a:solidFill>
                  <a:srgbClr val="002060"/>
                </a:solidFill>
                <a:latin typeface="Times New Roman" panose="02020603050405020304" pitchFamily="18" charset="0"/>
                <a:cs typeface="Arial" panose="020B0604020202020204" pitchFamily="34" charset="0"/>
              </a:rPr>
              <a:t>cảm</a:t>
            </a:r>
            <a:r>
              <a:rPr lang="en-US" altLang="vi-VN" sz="4800" b="1" i="1" dirty="0">
                <a:solidFill>
                  <a:srgbClr val="002060"/>
                </a:solidFill>
                <a:latin typeface="Times New Roman" panose="02020603050405020304" pitchFamily="18" charset="0"/>
                <a:cs typeface="Arial" panose="020B0604020202020204" pitchFamily="34" charset="0"/>
              </a:rPr>
              <a:t> </a:t>
            </a:r>
            <a:r>
              <a:rPr lang="en-US" altLang="vi-VN" sz="4800" b="1" i="1" dirty="0" err="1">
                <a:solidFill>
                  <a:srgbClr val="002060"/>
                </a:solidFill>
                <a:latin typeface="Times New Roman" panose="02020603050405020304" pitchFamily="18" charset="0"/>
                <a:cs typeface="Arial" panose="020B0604020202020204" pitchFamily="34" charset="0"/>
              </a:rPr>
              <a:t>xúc</a:t>
            </a:r>
            <a:r>
              <a:rPr lang="en-US" altLang="vi-VN" sz="4800" b="1" i="1" dirty="0">
                <a:solidFill>
                  <a:srgbClr val="002060"/>
                </a:solidFill>
                <a:latin typeface="Times New Roman" panose="02020603050405020304" pitchFamily="18" charset="0"/>
                <a:cs typeface="Arial" panose="020B0604020202020204" pitchFamily="34" charset="0"/>
              </a:rPr>
              <a:t> </a:t>
            </a:r>
            <a:r>
              <a:rPr lang="en-US" altLang="vi-VN" sz="4800" b="1" i="1" dirty="0" err="1">
                <a:solidFill>
                  <a:srgbClr val="002060"/>
                </a:solidFill>
                <a:latin typeface="Times New Roman" panose="02020603050405020304" pitchFamily="18" charset="0"/>
                <a:cs typeface="Arial" panose="020B0604020202020204" pitchFamily="34" charset="0"/>
              </a:rPr>
              <a:t>của</a:t>
            </a:r>
            <a:r>
              <a:rPr lang="en-US" altLang="vi-VN" sz="4800" b="1" i="1" dirty="0">
                <a:solidFill>
                  <a:srgbClr val="002060"/>
                </a:solidFill>
                <a:latin typeface="Times New Roman" panose="02020603050405020304" pitchFamily="18" charset="0"/>
                <a:cs typeface="Arial" panose="020B0604020202020204" pitchFamily="34" charset="0"/>
              </a:rPr>
              <a:t> </a:t>
            </a:r>
            <a:r>
              <a:rPr lang="en-US" altLang="vi-VN" sz="4800" b="1" i="1" dirty="0" err="1">
                <a:solidFill>
                  <a:srgbClr val="002060"/>
                </a:solidFill>
                <a:latin typeface="Times New Roman" panose="02020603050405020304" pitchFamily="18" charset="0"/>
                <a:cs typeface="Arial" panose="020B0604020202020204" pitchFamily="34" charset="0"/>
              </a:rPr>
              <a:t>em</a:t>
            </a:r>
            <a:r>
              <a:rPr lang="en-US" altLang="vi-VN" sz="4800" b="1" i="1" dirty="0">
                <a:solidFill>
                  <a:srgbClr val="002060"/>
                </a:solidFill>
                <a:latin typeface="Times New Roman" panose="02020603050405020304" pitchFamily="18" charset="0"/>
                <a:cs typeface="Arial" panose="020B0604020202020204" pitchFamily="34" charset="0"/>
              </a:rPr>
              <a:t> </a:t>
            </a:r>
            <a:r>
              <a:rPr lang="en-US" altLang="vi-VN" sz="4800" b="1" i="1" dirty="0" err="1">
                <a:solidFill>
                  <a:srgbClr val="002060"/>
                </a:solidFill>
                <a:latin typeface="Times New Roman" panose="02020603050405020304" pitchFamily="18" charset="0"/>
                <a:cs typeface="Arial" panose="020B0604020202020204" pitchFamily="34" charset="0"/>
              </a:rPr>
              <a:t>một</a:t>
            </a:r>
            <a:r>
              <a:rPr lang="en-US" altLang="vi-VN" sz="4800" b="1" i="1" dirty="0">
                <a:solidFill>
                  <a:srgbClr val="002060"/>
                </a:solidFill>
                <a:latin typeface="Times New Roman" panose="02020603050405020304" pitchFamily="18" charset="0"/>
                <a:cs typeface="Arial" panose="020B0604020202020204" pitchFamily="34" charset="0"/>
              </a:rPr>
              <a:t> </a:t>
            </a:r>
            <a:r>
              <a:rPr lang="en-US" altLang="vi-VN" sz="4800" b="1" i="1" dirty="0" err="1">
                <a:solidFill>
                  <a:srgbClr val="002060"/>
                </a:solidFill>
                <a:latin typeface="Times New Roman" panose="02020603050405020304" pitchFamily="18" charset="0"/>
                <a:cs typeface="Arial" panose="020B0604020202020204" pitchFamily="34" charset="0"/>
              </a:rPr>
              <a:t>cách</a:t>
            </a:r>
            <a:r>
              <a:rPr lang="en-US" altLang="vi-VN" sz="4800" b="1" i="1" dirty="0">
                <a:solidFill>
                  <a:srgbClr val="002060"/>
                </a:solidFill>
                <a:latin typeface="Times New Roman" panose="02020603050405020304" pitchFamily="18" charset="0"/>
                <a:cs typeface="Arial" panose="020B0604020202020204" pitchFamily="34" charset="0"/>
              </a:rPr>
              <a:t> </a:t>
            </a:r>
            <a:r>
              <a:rPr lang="en-US" altLang="vi-VN" sz="4800" b="1" i="1" dirty="0" err="1">
                <a:solidFill>
                  <a:srgbClr val="002060"/>
                </a:solidFill>
                <a:latin typeface="Times New Roman" panose="02020603050405020304" pitchFamily="18" charset="0"/>
                <a:cs typeface="Arial" panose="020B0604020202020204" pitchFamily="34" charset="0"/>
              </a:rPr>
              <a:t>chân</a:t>
            </a:r>
            <a:r>
              <a:rPr lang="en-US" altLang="vi-VN" sz="4800" b="1" i="1" dirty="0">
                <a:solidFill>
                  <a:srgbClr val="002060"/>
                </a:solidFill>
                <a:latin typeface="Times New Roman" panose="02020603050405020304" pitchFamily="18" charset="0"/>
                <a:cs typeface="Arial" panose="020B0604020202020204" pitchFamily="34" charset="0"/>
              </a:rPr>
              <a:t> </a:t>
            </a:r>
            <a:r>
              <a:rPr lang="en-US" altLang="vi-VN" sz="4800" b="1" i="1" dirty="0" err="1">
                <a:solidFill>
                  <a:srgbClr val="002060"/>
                </a:solidFill>
                <a:latin typeface="Times New Roman" panose="02020603050405020304" pitchFamily="18" charset="0"/>
                <a:cs typeface="Arial" panose="020B0604020202020204" pitchFamily="34" charset="0"/>
              </a:rPr>
              <a:t>thành</a:t>
            </a:r>
            <a:r>
              <a:rPr lang="en-US" altLang="vi-VN" sz="4800" b="1" i="1" dirty="0">
                <a:solidFill>
                  <a:srgbClr val="002060"/>
                </a:solidFill>
                <a:latin typeface="Times New Roman" panose="02020603050405020304" pitchFamily="18" charset="0"/>
                <a:cs typeface="Arial" panose="020B0604020202020204" pitchFamily="34" charset="0"/>
              </a:rPr>
              <a:t>.</a:t>
            </a:r>
            <a:endParaRPr lang="vi-VN" altLang="vi-VN" sz="4800" b="1" i="1" dirty="0">
              <a:solidFill>
                <a:srgbClr val="002060"/>
              </a:solidFill>
            </a:endParaRPr>
          </a:p>
        </p:txBody>
      </p:sp>
      <p:sp>
        <p:nvSpPr>
          <p:cNvPr id="133" name="Hình chữ nhật 63"/>
          <p:cNvSpPr>
            <a:spLocks noChangeArrowheads="1"/>
          </p:cNvSpPr>
          <p:nvPr/>
        </p:nvSpPr>
        <p:spPr bwMode="auto">
          <a:xfrm>
            <a:off x="1619460" y="6337089"/>
            <a:ext cx="1577022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Cần</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có</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các</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biện</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pháp</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tu</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từ</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(so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sánh</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nhân</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hóa</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điệp</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từ</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endParaRPr lang="vi-VN" altLang="vi-VN" sz="4800" b="1" i="1" dirty="0">
              <a:solidFill>
                <a:srgbClr val="C0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134" name="Hình chữ nhật 64"/>
          <p:cNvSpPr>
            <a:spLocks noChangeArrowheads="1"/>
          </p:cNvSpPr>
          <p:nvPr/>
        </p:nvSpPr>
        <p:spPr bwMode="auto">
          <a:xfrm>
            <a:off x="5259484" y="4926283"/>
            <a:ext cx="96710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4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Sử</a:t>
            </a:r>
            <a:r>
              <a:rPr lang="en-US" altLang="vi-VN" sz="4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dụng</a:t>
            </a:r>
            <a:r>
              <a:rPr lang="en-US" altLang="vi-VN" sz="4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từ</a:t>
            </a:r>
            <a:r>
              <a:rPr lang="en-US" altLang="vi-VN" sz="4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ngữ</a:t>
            </a:r>
            <a:r>
              <a:rPr lang="en-US" altLang="vi-VN" sz="4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hình</a:t>
            </a:r>
            <a:r>
              <a:rPr lang="en-US" altLang="vi-VN" sz="4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ảnh</a:t>
            </a:r>
            <a:r>
              <a:rPr lang="en-US" altLang="vi-VN" sz="4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phù</a:t>
            </a:r>
            <a:r>
              <a:rPr lang="en-US" altLang="vi-VN" sz="4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hợp</a:t>
            </a:r>
            <a:r>
              <a:rPr lang="en-US" altLang="vi-VN" sz="4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vi-VN" altLang="vi-VN" sz="4800" b="1" i="1"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p:txBody>
      </p:sp>
      <p:sp>
        <p:nvSpPr>
          <p:cNvPr id="135" name="Hình chữ nhật 65"/>
          <p:cNvSpPr>
            <a:spLocks noChangeArrowheads="1"/>
          </p:cNvSpPr>
          <p:nvPr/>
        </p:nvSpPr>
        <p:spPr bwMode="auto">
          <a:xfrm>
            <a:off x="2360612" y="3519219"/>
            <a:ext cx="98996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Đảm</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bảo</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số</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chữ</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trong</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một</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dòng</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thơ</a:t>
            </a:r>
            <a:r>
              <a:rPr lang="en-US" altLang="vi-VN" sz="4800" b="1" i="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endParaRPr lang="vi-VN" altLang="vi-VN" sz="4800" b="1" i="1" dirty="0">
              <a:solidFill>
                <a:srgbClr val="C0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136" name="Hình chữ nhật 66"/>
          <p:cNvSpPr>
            <a:spLocks noChangeArrowheads="1"/>
          </p:cNvSpPr>
          <p:nvPr/>
        </p:nvSpPr>
        <p:spPr bwMode="auto">
          <a:xfrm>
            <a:off x="5739522" y="2161115"/>
            <a:ext cx="94757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4800" b="1" i="1" dirty="0">
                <a:solidFill>
                  <a:srgbClr val="0033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33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vi-VN" sz="4800" b="1" i="1" dirty="0">
                <a:solidFill>
                  <a:srgbClr val="0033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3300"/>
                </a:solidFill>
                <a:latin typeface="Times New Roman" panose="02020603050405020304" pitchFamily="18" charset="0"/>
                <a:ea typeface="Arial" panose="020B0604020202020204" pitchFamily="34" charset="0"/>
                <a:cs typeface="Times New Roman" panose="02020603050405020304" pitchFamily="18" charset="0"/>
              </a:rPr>
              <a:t>sát</a:t>
            </a:r>
            <a:r>
              <a:rPr lang="en-US" altLang="vi-VN" sz="4800" b="1" i="1" dirty="0">
                <a:solidFill>
                  <a:srgbClr val="0033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3300"/>
                </a:solidFill>
                <a:latin typeface="Times New Roman" panose="02020603050405020304" pitchFamily="18" charset="0"/>
                <a:ea typeface="Arial" panose="020B0604020202020204" pitchFamily="34" charset="0"/>
                <a:cs typeface="Times New Roman" panose="02020603050405020304" pitchFamily="18" charset="0"/>
              </a:rPr>
              <a:t>đối</a:t>
            </a:r>
            <a:r>
              <a:rPr lang="en-US" altLang="vi-VN" sz="4800" b="1" i="1" dirty="0">
                <a:solidFill>
                  <a:srgbClr val="0033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3300"/>
                </a:solidFill>
                <a:latin typeface="Times New Roman" panose="02020603050405020304" pitchFamily="18" charset="0"/>
                <a:ea typeface="Arial" panose="020B0604020202020204" pitchFamily="34" charset="0"/>
                <a:cs typeface="Times New Roman" panose="02020603050405020304" pitchFamily="18" charset="0"/>
              </a:rPr>
              <a:t>tượng</a:t>
            </a:r>
            <a:r>
              <a:rPr lang="en-US" altLang="vi-VN" sz="4800" b="1" i="1" dirty="0">
                <a:solidFill>
                  <a:srgbClr val="0033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3300"/>
                </a:solidFill>
                <a:latin typeface="Times New Roman" panose="02020603050405020304" pitchFamily="18" charset="0"/>
                <a:ea typeface="Arial" panose="020B0604020202020204" pitchFamily="34" charset="0"/>
                <a:cs typeface="Times New Roman" panose="02020603050405020304" pitchFamily="18" charset="0"/>
              </a:rPr>
              <a:t>tỉ</a:t>
            </a:r>
            <a:r>
              <a:rPr lang="en-US" altLang="vi-VN" sz="4800" b="1" i="1" dirty="0">
                <a:solidFill>
                  <a:srgbClr val="0033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3300"/>
                </a:solidFill>
                <a:latin typeface="Times New Roman" panose="02020603050405020304" pitchFamily="18" charset="0"/>
                <a:ea typeface="Arial" panose="020B0604020202020204" pitchFamily="34" charset="0"/>
                <a:cs typeface="Times New Roman" panose="02020603050405020304" pitchFamily="18" charset="0"/>
              </a:rPr>
              <a:t>mỉ</a:t>
            </a:r>
            <a:r>
              <a:rPr lang="en-US" altLang="vi-VN" sz="4800" b="1" i="1" dirty="0">
                <a:solidFill>
                  <a:srgbClr val="0033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3300"/>
                </a:solidFill>
                <a:latin typeface="Times New Roman" panose="02020603050405020304" pitchFamily="18" charset="0"/>
                <a:ea typeface="Arial" panose="020B0604020202020204" pitchFamily="34" charset="0"/>
                <a:cs typeface="Times New Roman" panose="02020603050405020304" pitchFamily="18" charset="0"/>
              </a:rPr>
              <a:t>cẩn</a:t>
            </a:r>
            <a:r>
              <a:rPr lang="en-US" altLang="vi-VN" sz="4800" b="1" i="1" dirty="0">
                <a:solidFill>
                  <a:srgbClr val="003300"/>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rgbClr val="003300"/>
                </a:solidFill>
                <a:latin typeface="Times New Roman" panose="02020603050405020304" pitchFamily="18" charset="0"/>
                <a:ea typeface="Arial" panose="020B0604020202020204" pitchFamily="34" charset="0"/>
                <a:cs typeface="Times New Roman" panose="02020603050405020304" pitchFamily="18" charset="0"/>
              </a:rPr>
              <a:t>thận</a:t>
            </a:r>
            <a:r>
              <a:rPr lang="en-US" altLang="vi-VN" sz="4800" b="1" i="1" dirty="0">
                <a:solidFill>
                  <a:srgbClr val="003300"/>
                </a:solidFill>
                <a:latin typeface="Times New Roman" panose="02020603050405020304" pitchFamily="18" charset="0"/>
                <a:ea typeface="Arial" panose="020B0604020202020204" pitchFamily="34" charset="0"/>
                <a:cs typeface="Times New Roman" panose="02020603050405020304" pitchFamily="18" charset="0"/>
              </a:rPr>
              <a:t>.</a:t>
            </a:r>
            <a:endParaRPr lang="vi-VN" altLang="vi-VN" sz="4800" b="1" i="1" dirty="0">
              <a:solidFill>
                <a:srgbClr val="003300"/>
              </a:solidFill>
              <a:latin typeface="Arial" panose="020B0604020202020204" pitchFamily="34" charset="0"/>
              <a:ea typeface="Arial" panose="020B0604020202020204" pitchFamily="34" charset="0"/>
              <a:cs typeface="Times New Roman" panose="02020603050405020304" pitchFamily="18" charset="0"/>
            </a:endParaRPr>
          </a:p>
        </p:txBody>
      </p:sp>
      <p:sp>
        <p:nvSpPr>
          <p:cNvPr id="137" name="Hình chữ nhật: Góc Tròn 1"/>
          <p:cNvSpPr/>
          <p:nvPr/>
        </p:nvSpPr>
        <p:spPr>
          <a:xfrm>
            <a:off x="2819400" y="76200"/>
            <a:ext cx="13314363" cy="1104900"/>
          </a:xfrm>
          <a:prstGeom prst="roundRect">
            <a:avLst>
              <a:gd name="adj" fmla="val 38596"/>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Câu</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4: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Bài</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học</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khi</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làm</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thơ</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bốn</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chữ</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năm</a:t>
            </a:r>
            <a:r>
              <a:rPr lang="en-US" alt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altLang="vi-VN" sz="4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chữ</a:t>
            </a:r>
            <a:endParaRPr lang="vi-VN" altLang="vi-VN" sz="4800" b="1" i="1" dirty="0">
              <a:solidFill>
                <a:schemeClr val="bg1"/>
              </a:solidFill>
              <a:effectLst>
                <a:outerShdw blurRad="38100" dist="38100" dir="2700000" algn="tl">
                  <a:srgbClr val="000000">
                    <a:alpha val="43137"/>
                  </a:srgbClr>
                </a:outerShdw>
              </a:effectLst>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ox(in)">
                                      <p:cBhvr>
                                        <p:cTn id="7" dur="500"/>
                                        <p:tgtEl>
                                          <p:spTgt spid="7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box(in)">
                                      <p:cBhvr>
                                        <p:cTn id="10" dur="500"/>
                                        <p:tgtEl>
                                          <p:spTgt spid="73"/>
                                        </p:tgtEl>
                                      </p:cBhvr>
                                    </p:animEffect>
                                  </p:childTnLst>
                                </p:cTn>
                              </p:par>
                              <p:par>
                                <p:cTn id="11" presetID="4" presetClass="entr" presetSubtype="16"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box(in)">
                                      <p:cBhvr>
                                        <p:cTn id="13" dur="500"/>
                                        <p:tgtEl>
                                          <p:spTgt spid="7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box(in)">
                                      <p:cBhvr>
                                        <p:cTn id="16" dur="500"/>
                                        <p:tgtEl>
                                          <p:spTgt spid="13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84"/>
                                        </p:tgtEl>
                                        <p:attrNameLst>
                                          <p:attrName>style.visibility</p:attrName>
                                        </p:attrNameLst>
                                      </p:cBhvr>
                                      <p:to>
                                        <p:strVal val="visible"/>
                                      </p:to>
                                    </p:set>
                                    <p:animScale>
                                      <p:cBhvr>
                                        <p:cTn id="21" dur="500" decel="50000" fill="hold">
                                          <p:stCondLst>
                                            <p:cond delay="0"/>
                                          </p:stCondLst>
                                        </p:cTn>
                                        <p:tgtEl>
                                          <p:spTgt spid="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84"/>
                                        </p:tgtEl>
                                        <p:attrNameLst>
                                          <p:attrName>ppt_x</p:attrName>
                                          <p:attrName>ppt_y</p:attrName>
                                        </p:attrNameLst>
                                      </p:cBhvr>
                                    </p:animMotion>
                                    <p:animEffect transition="in" filter="fade">
                                      <p:cBhvr>
                                        <p:cTn id="23" dur="500"/>
                                        <p:tgtEl>
                                          <p:spTgt spid="84"/>
                                        </p:tgtEl>
                                      </p:cBhvr>
                                    </p:animEffect>
                                  </p:childTnLst>
                                </p:cTn>
                              </p:par>
                              <p:par>
                                <p:cTn id="24" presetID="52" presetClass="entr" presetSubtype="0" fill="hold" grpId="0" nodeType="withEffect">
                                  <p:stCondLst>
                                    <p:cond delay="0"/>
                                  </p:stCondLst>
                                  <p:childTnLst>
                                    <p:set>
                                      <p:cBhvr>
                                        <p:cTn id="25" dur="1" fill="hold">
                                          <p:stCondLst>
                                            <p:cond delay="0"/>
                                          </p:stCondLst>
                                        </p:cTn>
                                        <p:tgtEl>
                                          <p:spTgt spid="85"/>
                                        </p:tgtEl>
                                        <p:attrNameLst>
                                          <p:attrName>style.visibility</p:attrName>
                                        </p:attrNameLst>
                                      </p:cBhvr>
                                      <p:to>
                                        <p:strVal val="visible"/>
                                      </p:to>
                                    </p:set>
                                    <p:animScale>
                                      <p:cBhvr>
                                        <p:cTn id="26" dur="500" decel="50000" fill="hold">
                                          <p:stCondLst>
                                            <p:cond delay="0"/>
                                          </p:stCondLst>
                                        </p:cTn>
                                        <p:tgtEl>
                                          <p:spTgt spid="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500" decel="50000" fill="hold">
                                          <p:stCondLst>
                                            <p:cond delay="0"/>
                                          </p:stCondLst>
                                        </p:cTn>
                                        <p:tgtEl>
                                          <p:spTgt spid="85"/>
                                        </p:tgtEl>
                                        <p:attrNameLst>
                                          <p:attrName>ppt_x</p:attrName>
                                          <p:attrName>ppt_y</p:attrName>
                                        </p:attrNameLst>
                                      </p:cBhvr>
                                    </p:animMotion>
                                    <p:animEffect transition="in" filter="fade">
                                      <p:cBhvr>
                                        <p:cTn id="28" dur="500"/>
                                        <p:tgtEl>
                                          <p:spTgt spid="85"/>
                                        </p:tgtEl>
                                      </p:cBhvr>
                                    </p:animEffect>
                                  </p:childTnLst>
                                </p:cTn>
                              </p:par>
                              <p:par>
                                <p:cTn id="29" presetID="52"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animScale>
                                      <p:cBhvr>
                                        <p:cTn id="31" dur="500" decel="50000" fill="hold">
                                          <p:stCondLst>
                                            <p:cond delay="0"/>
                                          </p:stCondLst>
                                        </p:cTn>
                                        <p:tgtEl>
                                          <p:spTgt spid="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86"/>
                                        </p:tgtEl>
                                        <p:attrNameLst>
                                          <p:attrName>ppt_x</p:attrName>
                                          <p:attrName>ppt_y</p:attrName>
                                        </p:attrNameLst>
                                      </p:cBhvr>
                                    </p:animMotion>
                                    <p:animEffect transition="in" filter="fade">
                                      <p:cBhvr>
                                        <p:cTn id="33" dur="500"/>
                                        <p:tgtEl>
                                          <p:spTgt spid="86"/>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135"/>
                                        </p:tgtEl>
                                        <p:attrNameLst>
                                          <p:attrName>style.visibility</p:attrName>
                                        </p:attrNameLst>
                                      </p:cBhvr>
                                      <p:to>
                                        <p:strVal val="visible"/>
                                      </p:to>
                                    </p:set>
                                    <p:animScale>
                                      <p:cBhvr>
                                        <p:cTn id="36" dur="500" decel="50000" fill="hold">
                                          <p:stCondLst>
                                            <p:cond delay="0"/>
                                          </p:stCondLst>
                                        </p:cTn>
                                        <p:tgtEl>
                                          <p:spTgt spid="1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35"/>
                                        </p:tgtEl>
                                        <p:attrNameLst>
                                          <p:attrName>ppt_x</p:attrName>
                                          <p:attrName>ppt_y</p:attrName>
                                        </p:attrNameLst>
                                      </p:cBhvr>
                                    </p:animMotion>
                                    <p:animEffect transition="in" filter="fade">
                                      <p:cBhvr>
                                        <p:cTn id="38" dur="500"/>
                                        <p:tgtEl>
                                          <p:spTgt spid="135"/>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400" decel="100000"/>
                                        <p:tgtEl>
                                          <p:spTgt spid="96"/>
                                        </p:tgtEl>
                                      </p:cBhvr>
                                    </p:animEffect>
                                    <p:anim calcmode="lin" valueType="num">
                                      <p:cBhvr>
                                        <p:cTn id="44" dur="400" decel="100000" fill="hold"/>
                                        <p:tgtEl>
                                          <p:spTgt spid="96"/>
                                        </p:tgtEl>
                                        <p:attrNameLst>
                                          <p:attrName>style.rotation</p:attrName>
                                        </p:attrNameLst>
                                      </p:cBhvr>
                                      <p:tavLst>
                                        <p:tav tm="0">
                                          <p:val>
                                            <p:fltVal val="-90"/>
                                          </p:val>
                                        </p:tav>
                                        <p:tav tm="100000">
                                          <p:val>
                                            <p:fltVal val="0"/>
                                          </p:val>
                                        </p:tav>
                                      </p:tavLst>
                                    </p:anim>
                                    <p:anim calcmode="lin" valueType="num">
                                      <p:cBhvr>
                                        <p:cTn id="45" dur="400" decel="100000" fill="hold"/>
                                        <p:tgtEl>
                                          <p:spTgt spid="96"/>
                                        </p:tgtEl>
                                        <p:attrNameLst>
                                          <p:attrName>ppt_x</p:attrName>
                                        </p:attrNameLst>
                                      </p:cBhvr>
                                      <p:tavLst>
                                        <p:tav tm="0">
                                          <p:val>
                                            <p:strVal val="#ppt_x+0.4"/>
                                          </p:val>
                                        </p:tav>
                                        <p:tav tm="100000">
                                          <p:val>
                                            <p:strVal val="#ppt_x-0.05"/>
                                          </p:val>
                                        </p:tav>
                                      </p:tavLst>
                                    </p:anim>
                                    <p:anim calcmode="lin" valueType="num">
                                      <p:cBhvr>
                                        <p:cTn id="46" dur="400" decel="100000" fill="hold"/>
                                        <p:tgtEl>
                                          <p:spTgt spid="96"/>
                                        </p:tgtEl>
                                        <p:attrNameLst>
                                          <p:attrName>ppt_y</p:attrName>
                                        </p:attrNameLst>
                                      </p:cBhvr>
                                      <p:tavLst>
                                        <p:tav tm="0">
                                          <p:val>
                                            <p:strVal val="#ppt_y-0.4"/>
                                          </p:val>
                                        </p:tav>
                                        <p:tav tm="100000">
                                          <p:val>
                                            <p:strVal val="#ppt_y+0.1"/>
                                          </p:val>
                                        </p:tav>
                                      </p:tavLst>
                                    </p:anim>
                                    <p:anim calcmode="lin" valueType="num">
                                      <p:cBhvr>
                                        <p:cTn id="47" dur="100" accel="100000" fill="hold">
                                          <p:stCondLst>
                                            <p:cond delay="400"/>
                                          </p:stCondLst>
                                        </p:cTn>
                                        <p:tgtEl>
                                          <p:spTgt spid="96"/>
                                        </p:tgtEl>
                                        <p:attrNameLst>
                                          <p:attrName>ppt_x</p:attrName>
                                        </p:attrNameLst>
                                      </p:cBhvr>
                                      <p:tavLst>
                                        <p:tav tm="0">
                                          <p:val>
                                            <p:strVal val="#ppt_x-0.05"/>
                                          </p:val>
                                        </p:tav>
                                        <p:tav tm="100000">
                                          <p:val>
                                            <p:strVal val="#ppt_x"/>
                                          </p:val>
                                        </p:tav>
                                      </p:tavLst>
                                    </p:anim>
                                    <p:anim calcmode="lin" valueType="num">
                                      <p:cBhvr>
                                        <p:cTn id="48" dur="100" accel="100000" fill="hold">
                                          <p:stCondLst>
                                            <p:cond delay="400"/>
                                          </p:stCondLst>
                                        </p:cTn>
                                        <p:tgtEl>
                                          <p:spTgt spid="96"/>
                                        </p:tgtEl>
                                        <p:attrNameLst>
                                          <p:attrName>ppt_y</p:attrName>
                                        </p:attrNameLst>
                                      </p:cBhvr>
                                      <p:tavLst>
                                        <p:tav tm="0">
                                          <p:val>
                                            <p:strVal val="#ppt_y+0.1"/>
                                          </p:val>
                                        </p:tav>
                                        <p:tav tm="100000">
                                          <p:val>
                                            <p:strVal val="#ppt_y"/>
                                          </p:val>
                                        </p:tav>
                                      </p:tavLst>
                                    </p:anim>
                                  </p:childTnLst>
                                </p:cTn>
                              </p:par>
                              <p:par>
                                <p:cTn id="49" presetID="30" presetClass="entr" presetSubtype="0" fill="hold" grpId="0" nodeType="with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400" decel="100000"/>
                                        <p:tgtEl>
                                          <p:spTgt spid="97"/>
                                        </p:tgtEl>
                                      </p:cBhvr>
                                    </p:animEffect>
                                    <p:anim calcmode="lin" valueType="num">
                                      <p:cBhvr>
                                        <p:cTn id="52" dur="400" decel="100000" fill="hold"/>
                                        <p:tgtEl>
                                          <p:spTgt spid="97"/>
                                        </p:tgtEl>
                                        <p:attrNameLst>
                                          <p:attrName>style.rotation</p:attrName>
                                        </p:attrNameLst>
                                      </p:cBhvr>
                                      <p:tavLst>
                                        <p:tav tm="0">
                                          <p:val>
                                            <p:fltVal val="-90"/>
                                          </p:val>
                                        </p:tav>
                                        <p:tav tm="100000">
                                          <p:val>
                                            <p:fltVal val="0"/>
                                          </p:val>
                                        </p:tav>
                                      </p:tavLst>
                                    </p:anim>
                                    <p:anim calcmode="lin" valueType="num">
                                      <p:cBhvr>
                                        <p:cTn id="53" dur="400" decel="100000" fill="hold"/>
                                        <p:tgtEl>
                                          <p:spTgt spid="97"/>
                                        </p:tgtEl>
                                        <p:attrNameLst>
                                          <p:attrName>ppt_x</p:attrName>
                                        </p:attrNameLst>
                                      </p:cBhvr>
                                      <p:tavLst>
                                        <p:tav tm="0">
                                          <p:val>
                                            <p:strVal val="#ppt_x+0.4"/>
                                          </p:val>
                                        </p:tav>
                                        <p:tav tm="100000">
                                          <p:val>
                                            <p:strVal val="#ppt_x-0.05"/>
                                          </p:val>
                                        </p:tav>
                                      </p:tavLst>
                                    </p:anim>
                                    <p:anim calcmode="lin" valueType="num">
                                      <p:cBhvr>
                                        <p:cTn id="54" dur="400" decel="100000" fill="hold"/>
                                        <p:tgtEl>
                                          <p:spTgt spid="97"/>
                                        </p:tgtEl>
                                        <p:attrNameLst>
                                          <p:attrName>ppt_y</p:attrName>
                                        </p:attrNameLst>
                                      </p:cBhvr>
                                      <p:tavLst>
                                        <p:tav tm="0">
                                          <p:val>
                                            <p:strVal val="#ppt_y-0.4"/>
                                          </p:val>
                                        </p:tav>
                                        <p:tav tm="100000">
                                          <p:val>
                                            <p:strVal val="#ppt_y+0.1"/>
                                          </p:val>
                                        </p:tav>
                                      </p:tavLst>
                                    </p:anim>
                                    <p:anim calcmode="lin" valueType="num">
                                      <p:cBhvr>
                                        <p:cTn id="55" dur="100" accel="100000" fill="hold">
                                          <p:stCondLst>
                                            <p:cond delay="400"/>
                                          </p:stCondLst>
                                        </p:cTn>
                                        <p:tgtEl>
                                          <p:spTgt spid="97"/>
                                        </p:tgtEl>
                                        <p:attrNameLst>
                                          <p:attrName>ppt_x</p:attrName>
                                        </p:attrNameLst>
                                      </p:cBhvr>
                                      <p:tavLst>
                                        <p:tav tm="0">
                                          <p:val>
                                            <p:strVal val="#ppt_x-0.05"/>
                                          </p:val>
                                        </p:tav>
                                        <p:tav tm="100000">
                                          <p:val>
                                            <p:strVal val="#ppt_x"/>
                                          </p:val>
                                        </p:tav>
                                      </p:tavLst>
                                    </p:anim>
                                    <p:anim calcmode="lin" valueType="num">
                                      <p:cBhvr>
                                        <p:cTn id="56" dur="100" accel="100000" fill="hold">
                                          <p:stCondLst>
                                            <p:cond delay="400"/>
                                          </p:stCondLst>
                                        </p:cTn>
                                        <p:tgtEl>
                                          <p:spTgt spid="97"/>
                                        </p:tgtEl>
                                        <p:attrNameLst>
                                          <p:attrName>ppt_y</p:attrName>
                                        </p:attrNameLst>
                                      </p:cBhvr>
                                      <p:tavLst>
                                        <p:tav tm="0">
                                          <p:val>
                                            <p:strVal val="#ppt_y+0.1"/>
                                          </p:val>
                                        </p:tav>
                                        <p:tav tm="100000">
                                          <p:val>
                                            <p:strVal val="#ppt_y"/>
                                          </p:val>
                                        </p:tav>
                                      </p:tavLst>
                                    </p:anim>
                                  </p:childTnLst>
                                </p:cTn>
                              </p:par>
                              <p:par>
                                <p:cTn id="57" presetID="30" presetClass="entr" presetSubtype="0" fill="hold" nodeType="with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400" decel="100000"/>
                                        <p:tgtEl>
                                          <p:spTgt spid="98"/>
                                        </p:tgtEl>
                                      </p:cBhvr>
                                    </p:animEffect>
                                    <p:anim calcmode="lin" valueType="num">
                                      <p:cBhvr>
                                        <p:cTn id="60" dur="400" decel="100000" fill="hold"/>
                                        <p:tgtEl>
                                          <p:spTgt spid="98"/>
                                        </p:tgtEl>
                                        <p:attrNameLst>
                                          <p:attrName>style.rotation</p:attrName>
                                        </p:attrNameLst>
                                      </p:cBhvr>
                                      <p:tavLst>
                                        <p:tav tm="0">
                                          <p:val>
                                            <p:fltVal val="-90"/>
                                          </p:val>
                                        </p:tav>
                                        <p:tav tm="100000">
                                          <p:val>
                                            <p:fltVal val="0"/>
                                          </p:val>
                                        </p:tav>
                                      </p:tavLst>
                                    </p:anim>
                                    <p:anim calcmode="lin" valueType="num">
                                      <p:cBhvr>
                                        <p:cTn id="61" dur="400" decel="100000" fill="hold"/>
                                        <p:tgtEl>
                                          <p:spTgt spid="98"/>
                                        </p:tgtEl>
                                        <p:attrNameLst>
                                          <p:attrName>ppt_x</p:attrName>
                                        </p:attrNameLst>
                                      </p:cBhvr>
                                      <p:tavLst>
                                        <p:tav tm="0">
                                          <p:val>
                                            <p:strVal val="#ppt_x+0.4"/>
                                          </p:val>
                                        </p:tav>
                                        <p:tav tm="100000">
                                          <p:val>
                                            <p:strVal val="#ppt_x-0.05"/>
                                          </p:val>
                                        </p:tav>
                                      </p:tavLst>
                                    </p:anim>
                                    <p:anim calcmode="lin" valueType="num">
                                      <p:cBhvr>
                                        <p:cTn id="62" dur="400" decel="100000" fill="hold"/>
                                        <p:tgtEl>
                                          <p:spTgt spid="98"/>
                                        </p:tgtEl>
                                        <p:attrNameLst>
                                          <p:attrName>ppt_y</p:attrName>
                                        </p:attrNameLst>
                                      </p:cBhvr>
                                      <p:tavLst>
                                        <p:tav tm="0">
                                          <p:val>
                                            <p:strVal val="#ppt_y-0.4"/>
                                          </p:val>
                                        </p:tav>
                                        <p:tav tm="100000">
                                          <p:val>
                                            <p:strVal val="#ppt_y+0.1"/>
                                          </p:val>
                                        </p:tav>
                                      </p:tavLst>
                                    </p:anim>
                                    <p:anim calcmode="lin" valueType="num">
                                      <p:cBhvr>
                                        <p:cTn id="63" dur="100" accel="100000" fill="hold">
                                          <p:stCondLst>
                                            <p:cond delay="400"/>
                                          </p:stCondLst>
                                        </p:cTn>
                                        <p:tgtEl>
                                          <p:spTgt spid="98"/>
                                        </p:tgtEl>
                                        <p:attrNameLst>
                                          <p:attrName>ppt_x</p:attrName>
                                        </p:attrNameLst>
                                      </p:cBhvr>
                                      <p:tavLst>
                                        <p:tav tm="0">
                                          <p:val>
                                            <p:strVal val="#ppt_x-0.05"/>
                                          </p:val>
                                        </p:tav>
                                        <p:tav tm="100000">
                                          <p:val>
                                            <p:strVal val="#ppt_x"/>
                                          </p:val>
                                        </p:tav>
                                      </p:tavLst>
                                    </p:anim>
                                    <p:anim calcmode="lin" valueType="num">
                                      <p:cBhvr>
                                        <p:cTn id="64" dur="100" accel="100000" fill="hold">
                                          <p:stCondLst>
                                            <p:cond delay="400"/>
                                          </p:stCondLst>
                                        </p:cTn>
                                        <p:tgtEl>
                                          <p:spTgt spid="98"/>
                                        </p:tgtEl>
                                        <p:attrNameLst>
                                          <p:attrName>ppt_y</p:attrName>
                                        </p:attrNameLst>
                                      </p:cBhvr>
                                      <p:tavLst>
                                        <p:tav tm="0">
                                          <p:val>
                                            <p:strVal val="#ppt_y+0.1"/>
                                          </p:val>
                                        </p:tav>
                                        <p:tav tm="100000">
                                          <p:val>
                                            <p:strVal val="#ppt_y"/>
                                          </p:val>
                                        </p:tav>
                                      </p:tavLst>
                                    </p:anim>
                                  </p:childTnLst>
                                </p:cTn>
                              </p:par>
                              <p:par>
                                <p:cTn id="65" presetID="30" presetClass="entr" presetSubtype="0" fill="hold" grpId="0" nodeType="withEffect">
                                  <p:stCondLst>
                                    <p:cond delay="0"/>
                                  </p:stCondLst>
                                  <p:childTnLst>
                                    <p:set>
                                      <p:cBhvr>
                                        <p:cTn id="66" dur="1" fill="hold">
                                          <p:stCondLst>
                                            <p:cond delay="0"/>
                                          </p:stCondLst>
                                        </p:cTn>
                                        <p:tgtEl>
                                          <p:spTgt spid="134"/>
                                        </p:tgtEl>
                                        <p:attrNameLst>
                                          <p:attrName>style.visibility</p:attrName>
                                        </p:attrNameLst>
                                      </p:cBhvr>
                                      <p:to>
                                        <p:strVal val="visible"/>
                                      </p:to>
                                    </p:set>
                                    <p:animEffect transition="in" filter="fade">
                                      <p:cBhvr>
                                        <p:cTn id="67" dur="400" decel="100000"/>
                                        <p:tgtEl>
                                          <p:spTgt spid="134"/>
                                        </p:tgtEl>
                                      </p:cBhvr>
                                    </p:animEffect>
                                    <p:anim calcmode="lin" valueType="num">
                                      <p:cBhvr>
                                        <p:cTn id="68" dur="400" decel="100000" fill="hold"/>
                                        <p:tgtEl>
                                          <p:spTgt spid="134"/>
                                        </p:tgtEl>
                                        <p:attrNameLst>
                                          <p:attrName>style.rotation</p:attrName>
                                        </p:attrNameLst>
                                      </p:cBhvr>
                                      <p:tavLst>
                                        <p:tav tm="0">
                                          <p:val>
                                            <p:fltVal val="-90"/>
                                          </p:val>
                                        </p:tav>
                                        <p:tav tm="100000">
                                          <p:val>
                                            <p:fltVal val="0"/>
                                          </p:val>
                                        </p:tav>
                                      </p:tavLst>
                                    </p:anim>
                                    <p:anim calcmode="lin" valueType="num">
                                      <p:cBhvr>
                                        <p:cTn id="69" dur="400" decel="100000" fill="hold"/>
                                        <p:tgtEl>
                                          <p:spTgt spid="134"/>
                                        </p:tgtEl>
                                        <p:attrNameLst>
                                          <p:attrName>ppt_x</p:attrName>
                                        </p:attrNameLst>
                                      </p:cBhvr>
                                      <p:tavLst>
                                        <p:tav tm="0">
                                          <p:val>
                                            <p:strVal val="#ppt_x+0.4"/>
                                          </p:val>
                                        </p:tav>
                                        <p:tav tm="100000">
                                          <p:val>
                                            <p:strVal val="#ppt_x-0.05"/>
                                          </p:val>
                                        </p:tav>
                                      </p:tavLst>
                                    </p:anim>
                                    <p:anim calcmode="lin" valueType="num">
                                      <p:cBhvr>
                                        <p:cTn id="70" dur="400" decel="100000" fill="hold"/>
                                        <p:tgtEl>
                                          <p:spTgt spid="134"/>
                                        </p:tgtEl>
                                        <p:attrNameLst>
                                          <p:attrName>ppt_y</p:attrName>
                                        </p:attrNameLst>
                                      </p:cBhvr>
                                      <p:tavLst>
                                        <p:tav tm="0">
                                          <p:val>
                                            <p:strVal val="#ppt_y-0.4"/>
                                          </p:val>
                                        </p:tav>
                                        <p:tav tm="100000">
                                          <p:val>
                                            <p:strVal val="#ppt_y+0.1"/>
                                          </p:val>
                                        </p:tav>
                                      </p:tavLst>
                                    </p:anim>
                                    <p:anim calcmode="lin" valueType="num">
                                      <p:cBhvr>
                                        <p:cTn id="71" dur="100" accel="100000" fill="hold">
                                          <p:stCondLst>
                                            <p:cond delay="400"/>
                                          </p:stCondLst>
                                        </p:cTn>
                                        <p:tgtEl>
                                          <p:spTgt spid="134"/>
                                        </p:tgtEl>
                                        <p:attrNameLst>
                                          <p:attrName>ppt_x</p:attrName>
                                        </p:attrNameLst>
                                      </p:cBhvr>
                                      <p:tavLst>
                                        <p:tav tm="0">
                                          <p:val>
                                            <p:strVal val="#ppt_x-0.05"/>
                                          </p:val>
                                        </p:tav>
                                        <p:tav tm="100000">
                                          <p:val>
                                            <p:strVal val="#ppt_x"/>
                                          </p:val>
                                        </p:tav>
                                      </p:tavLst>
                                    </p:anim>
                                    <p:anim calcmode="lin" valueType="num">
                                      <p:cBhvr>
                                        <p:cTn id="72" dur="100" accel="100000" fill="hold">
                                          <p:stCondLst>
                                            <p:cond delay="400"/>
                                          </p:stCondLst>
                                        </p:cTn>
                                        <p:tgtEl>
                                          <p:spTgt spid="134"/>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108"/>
                                        </p:tgtEl>
                                        <p:attrNameLst>
                                          <p:attrName>style.visibility</p:attrName>
                                        </p:attrNameLst>
                                      </p:cBhvr>
                                      <p:to>
                                        <p:strVal val="visible"/>
                                      </p:to>
                                    </p:set>
                                    <p:animEffect transition="in" filter="strips(downLeft)">
                                      <p:cBhvr>
                                        <p:cTn id="77" dur="500"/>
                                        <p:tgtEl>
                                          <p:spTgt spid="108"/>
                                        </p:tgtEl>
                                      </p:cBhvr>
                                    </p:animEffect>
                                  </p:childTnLst>
                                </p:cTn>
                              </p:par>
                              <p:par>
                                <p:cTn id="78" presetID="18" presetClass="entr" presetSubtype="12" fill="hold" grpId="0" nodeType="withEffect">
                                  <p:stCondLst>
                                    <p:cond delay="0"/>
                                  </p:stCondLst>
                                  <p:childTnLst>
                                    <p:set>
                                      <p:cBhvr>
                                        <p:cTn id="79" dur="1" fill="hold">
                                          <p:stCondLst>
                                            <p:cond delay="0"/>
                                          </p:stCondLst>
                                        </p:cTn>
                                        <p:tgtEl>
                                          <p:spTgt spid="109"/>
                                        </p:tgtEl>
                                        <p:attrNameLst>
                                          <p:attrName>style.visibility</p:attrName>
                                        </p:attrNameLst>
                                      </p:cBhvr>
                                      <p:to>
                                        <p:strVal val="visible"/>
                                      </p:to>
                                    </p:set>
                                    <p:animEffect transition="in" filter="strips(downLeft)">
                                      <p:cBhvr>
                                        <p:cTn id="80" dur="500"/>
                                        <p:tgtEl>
                                          <p:spTgt spid="109"/>
                                        </p:tgtEl>
                                      </p:cBhvr>
                                    </p:animEffect>
                                  </p:childTnLst>
                                </p:cTn>
                              </p:par>
                              <p:par>
                                <p:cTn id="81" presetID="18" presetClass="entr" presetSubtype="12" fill="hold" nodeType="withEffect">
                                  <p:stCondLst>
                                    <p:cond delay="0"/>
                                  </p:stCondLst>
                                  <p:childTnLst>
                                    <p:set>
                                      <p:cBhvr>
                                        <p:cTn id="82" dur="1" fill="hold">
                                          <p:stCondLst>
                                            <p:cond delay="0"/>
                                          </p:stCondLst>
                                        </p:cTn>
                                        <p:tgtEl>
                                          <p:spTgt spid="110"/>
                                        </p:tgtEl>
                                        <p:attrNameLst>
                                          <p:attrName>style.visibility</p:attrName>
                                        </p:attrNameLst>
                                      </p:cBhvr>
                                      <p:to>
                                        <p:strVal val="visible"/>
                                      </p:to>
                                    </p:set>
                                    <p:animEffect transition="in" filter="strips(downLeft)">
                                      <p:cBhvr>
                                        <p:cTn id="83" dur="500"/>
                                        <p:tgtEl>
                                          <p:spTgt spid="110"/>
                                        </p:tgtEl>
                                      </p:cBhvr>
                                    </p:animEffect>
                                  </p:childTnLst>
                                </p:cTn>
                              </p:par>
                              <p:par>
                                <p:cTn id="84" presetID="18" presetClass="entr" presetSubtype="12" fill="hold" grpId="0" nodeType="withEffect">
                                  <p:stCondLst>
                                    <p:cond delay="0"/>
                                  </p:stCondLst>
                                  <p:childTnLst>
                                    <p:set>
                                      <p:cBhvr>
                                        <p:cTn id="85" dur="1" fill="hold">
                                          <p:stCondLst>
                                            <p:cond delay="0"/>
                                          </p:stCondLst>
                                        </p:cTn>
                                        <p:tgtEl>
                                          <p:spTgt spid="133"/>
                                        </p:tgtEl>
                                        <p:attrNameLst>
                                          <p:attrName>style.visibility</p:attrName>
                                        </p:attrNameLst>
                                      </p:cBhvr>
                                      <p:to>
                                        <p:strVal val="visible"/>
                                      </p:to>
                                    </p:set>
                                    <p:animEffect transition="in" filter="strips(downLeft)">
                                      <p:cBhvr>
                                        <p:cTn id="86" dur="500"/>
                                        <p:tgtEl>
                                          <p:spTgt spid="133"/>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4" fill="hold" grpId="0" nodeType="clickEffect">
                                  <p:stCondLst>
                                    <p:cond delay="0"/>
                                  </p:stCondLst>
                                  <p:childTnLst>
                                    <p:set>
                                      <p:cBhvr>
                                        <p:cTn id="90" dur="1" fill="hold">
                                          <p:stCondLst>
                                            <p:cond delay="0"/>
                                          </p:stCondLst>
                                        </p:cTn>
                                        <p:tgtEl>
                                          <p:spTgt spid="120"/>
                                        </p:tgtEl>
                                        <p:attrNameLst>
                                          <p:attrName>style.visibility</p:attrName>
                                        </p:attrNameLst>
                                      </p:cBhvr>
                                      <p:to>
                                        <p:strVal val="visible"/>
                                      </p:to>
                                    </p:set>
                                    <p:animEffect transition="in" filter="wheel(4)">
                                      <p:cBhvr>
                                        <p:cTn id="91" dur="500"/>
                                        <p:tgtEl>
                                          <p:spTgt spid="120"/>
                                        </p:tgtEl>
                                      </p:cBhvr>
                                    </p:animEffect>
                                  </p:childTnLst>
                                </p:cTn>
                              </p:par>
                              <p:par>
                                <p:cTn id="92" presetID="21" presetClass="entr" presetSubtype="4" fill="hold" grpId="0" nodeType="withEffect">
                                  <p:stCondLst>
                                    <p:cond delay="0"/>
                                  </p:stCondLst>
                                  <p:childTnLst>
                                    <p:set>
                                      <p:cBhvr>
                                        <p:cTn id="93" dur="1" fill="hold">
                                          <p:stCondLst>
                                            <p:cond delay="0"/>
                                          </p:stCondLst>
                                        </p:cTn>
                                        <p:tgtEl>
                                          <p:spTgt spid="121"/>
                                        </p:tgtEl>
                                        <p:attrNameLst>
                                          <p:attrName>style.visibility</p:attrName>
                                        </p:attrNameLst>
                                      </p:cBhvr>
                                      <p:to>
                                        <p:strVal val="visible"/>
                                      </p:to>
                                    </p:set>
                                    <p:animEffect transition="in" filter="wheel(4)">
                                      <p:cBhvr>
                                        <p:cTn id="94" dur="500"/>
                                        <p:tgtEl>
                                          <p:spTgt spid="121"/>
                                        </p:tgtEl>
                                      </p:cBhvr>
                                    </p:animEffect>
                                  </p:childTnLst>
                                </p:cTn>
                              </p:par>
                              <p:par>
                                <p:cTn id="95" presetID="21" presetClass="entr" presetSubtype="4" fill="hold" nodeType="withEffect">
                                  <p:stCondLst>
                                    <p:cond delay="0"/>
                                  </p:stCondLst>
                                  <p:childTnLst>
                                    <p:set>
                                      <p:cBhvr>
                                        <p:cTn id="96" dur="1" fill="hold">
                                          <p:stCondLst>
                                            <p:cond delay="0"/>
                                          </p:stCondLst>
                                        </p:cTn>
                                        <p:tgtEl>
                                          <p:spTgt spid="122"/>
                                        </p:tgtEl>
                                        <p:attrNameLst>
                                          <p:attrName>style.visibility</p:attrName>
                                        </p:attrNameLst>
                                      </p:cBhvr>
                                      <p:to>
                                        <p:strVal val="visible"/>
                                      </p:to>
                                    </p:set>
                                    <p:animEffect transition="in" filter="wheel(4)">
                                      <p:cBhvr>
                                        <p:cTn id="97" dur="500"/>
                                        <p:tgtEl>
                                          <p:spTgt spid="122"/>
                                        </p:tgtEl>
                                      </p:cBhvr>
                                    </p:animEffect>
                                  </p:childTnLst>
                                </p:cTn>
                              </p:par>
                              <p:par>
                                <p:cTn id="98" presetID="21" presetClass="entr" presetSubtype="4" fill="hold" grpId="0" nodeType="withEffect">
                                  <p:stCondLst>
                                    <p:cond delay="0"/>
                                  </p:stCondLst>
                                  <p:childTnLst>
                                    <p:set>
                                      <p:cBhvr>
                                        <p:cTn id="99" dur="1" fill="hold">
                                          <p:stCondLst>
                                            <p:cond delay="0"/>
                                          </p:stCondLst>
                                        </p:cTn>
                                        <p:tgtEl>
                                          <p:spTgt spid="132"/>
                                        </p:tgtEl>
                                        <p:attrNameLst>
                                          <p:attrName>style.visibility</p:attrName>
                                        </p:attrNameLst>
                                      </p:cBhvr>
                                      <p:to>
                                        <p:strVal val="visible"/>
                                      </p:to>
                                    </p:set>
                                    <p:animEffect transition="in" filter="wheel(4)">
                                      <p:cBhvr>
                                        <p:cTn id="100"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84" grpId="0" animBg="1"/>
      <p:bldP spid="85" grpId="0" animBg="1"/>
      <p:bldP spid="96" grpId="0" animBg="1"/>
      <p:bldP spid="97" grpId="0" animBg="1"/>
      <p:bldP spid="108" grpId="0" animBg="1"/>
      <p:bldP spid="109" grpId="0" animBg="1"/>
      <p:bldP spid="120" grpId="0" animBg="1"/>
      <p:bldP spid="121" grpId="0" animBg="1"/>
      <p:bldP spid="132" grpId="0"/>
      <p:bldP spid="133" grpId="0"/>
      <p:bldP spid="134" grpId="0"/>
      <p:bldP spid="135" grpId="0"/>
      <p:bldP spid="1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0"/>
            <a:ext cx="19812000" cy="1028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Hình ảnh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3075" y="0"/>
            <a:ext cx="5605463" cy="226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文本框 12"/>
          <p:cNvSpPr txBox="1">
            <a:spLocks noChangeArrowheads="1"/>
          </p:cNvSpPr>
          <p:nvPr/>
        </p:nvSpPr>
        <p:spPr bwMode="auto">
          <a:xfrm>
            <a:off x="958850" y="461963"/>
            <a:ext cx="4633913" cy="1016000"/>
          </a:xfrm>
          <a:prstGeom prst="rect">
            <a:avLst/>
          </a:prstGeom>
          <a:noFill/>
          <a:ln>
            <a:noFill/>
          </a:ln>
        </p:spPr>
        <p:txBody>
          <a:bodyPr>
            <a:spAutoFit/>
          </a:bodyPr>
          <a:lstStyle>
            <a:lvl1pPr>
              <a:defRPr>
                <a:solidFill>
                  <a:schemeClr val="tx1"/>
                </a:solidFill>
                <a:latin typeface="等线" panose="02010600030101010101" pitchFamily="2" charset="-122"/>
              </a:defRPr>
            </a:lvl1pPr>
            <a:lvl2pPr marL="742950" indent="-285750">
              <a:defRPr>
                <a:solidFill>
                  <a:schemeClr val="tx1"/>
                </a:solidFill>
                <a:latin typeface="等线" panose="02010600030101010101" pitchFamily="2" charset="-122"/>
              </a:defRPr>
            </a:lvl2pPr>
            <a:lvl3pPr marL="1143000" indent="-228600">
              <a:defRPr>
                <a:solidFill>
                  <a:schemeClr val="tx1"/>
                </a:solidFill>
                <a:latin typeface="等线" panose="02010600030101010101" pitchFamily="2" charset="-122"/>
              </a:defRPr>
            </a:lvl3pPr>
            <a:lvl4pPr marL="1600200" indent="-228600">
              <a:defRPr>
                <a:solidFill>
                  <a:schemeClr val="tx1"/>
                </a:solidFill>
                <a:latin typeface="等线" panose="02010600030101010101" pitchFamily="2" charset="-122"/>
              </a:defRPr>
            </a:lvl4pPr>
            <a:lvl5pPr marL="2057400" indent="-228600">
              <a:defRPr>
                <a:solidFill>
                  <a:schemeClr val="tx1"/>
                </a:solidFill>
                <a:latin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defRPr>
            </a:lvl9pPr>
          </a:lstStyle>
          <a:p>
            <a:pPr algn="ctr" eaLnBrk="1" hangingPunct="1">
              <a:defRPr/>
            </a:pPr>
            <a:r>
              <a:rPr lang="vi-VN" sz="6000" b="1" dirty="0">
                <a:solidFill>
                  <a:srgbClr val="FFFF00"/>
                </a:solidFill>
                <a:effectLst>
                  <a:outerShdw blurRad="38100" dist="38100" dir="2700000" algn="tl">
                    <a:srgbClr val="000000">
                      <a:alpha val="43137"/>
                    </a:srgbClr>
                  </a:outerShdw>
                </a:effectLst>
                <a:latin typeface="+mj-lt"/>
              </a:rPr>
              <a:t>LUYỆN TẬP</a:t>
            </a:r>
            <a:endParaRPr lang="en-US" altLang="vi-VN" sz="6000" dirty="0">
              <a:solidFill>
                <a:srgbClr val="FFFF00"/>
              </a:solidFill>
              <a:effectLst>
                <a:outerShdw blurRad="38100" dist="38100" dir="2700000" algn="tl">
                  <a:srgbClr val="000000">
                    <a:alpha val="43137"/>
                  </a:srgbClr>
                </a:outerShdw>
              </a:effectLst>
              <a:latin typeface="+mj-lt"/>
            </a:endParaRPr>
          </a:p>
        </p:txBody>
      </p:sp>
      <p:sp>
        <p:nvSpPr>
          <p:cNvPr id="5" name="Hình chữ nhật 5"/>
          <p:cNvSpPr/>
          <p:nvPr/>
        </p:nvSpPr>
        <p:spPr>
          <a:xfrm>
            <a:off x="6324600" y="38100"/>
            <a:ext cx="11506200" cy="1446550"/>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nl-NL" altLang="vi-VN" sz="4400" b="1" i="1">
                <a:solidFill>
                  <a:srgbClr val="FF0066"/>
                </a:solidFill>
                <a:latin typeface="Times New Roman" panose="02020603050405020304" pitchFamily="18" charset="0"/>
                <a:cs typeface="Arial" panose="020B0604020202020204" pitchFamily="34" charset="0"/>
              </a:rPr>
              <a:t>Câu 5: Viết đoạn văn chia sẻ cảm xúc về 1 bài thơ bốn chữ hoặc năm chữ mà em yêu thích.</a:t>
            </a:r>
            <a:endParaRPr lang="vi-VN" altLang="vi-VN" sz="4400" b="1" i="1">
              <a:solidFill>
                <a:srgbClr val="FF0066"/>
              </a:solidFill>
            </a:endParaRPr>
          </a:p>
        </p:txBody>
      </p:sp>
      <p:sp>
        <p:nvSpPr>
          <p:cNvPr id="6" name="Hình chữ nhật 6"/>
          <p:cNvSpPr>
            <a:spLocks noChangeArrowheads="1"/>
          </p:cNvSpPr>
          <p:nvPr/>
        </p:nvSpPr>
        <p:spPr bwMode="auto">
          <a:xfrm>
            <a:off x="1828800" y="1790700"/>
            <a:ext cx="15457487" cy="7848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8921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3600" b="1">
                <a:solidFill>
                  <a:srgbClr val="002060"/>
                </a:solidFill>
                <a:latin typeface="Times New Roman" panose="02020603050405020304" pitchFamily="18" charset="0"/>
                <a:cs typeface="Arial" panose="020B0604020202020204" pitchFamily="34" charset="0"/>
              </a:rPr>
              <a:t>“Lời của cây” là một trong số những bài thơ mang đậm phong cách Trần Hữu Thung: mộc mạc, </a:t>
            </a:r>
            <a:r>
              <a:rPr lang="en-US" altLang="vi-VN" sz="3600" b="1" smtClean="0">
                <a:solidFill>
                  <a:srgbClr val="002060"/>
                </a:solidFill>
                <a:latin typeface="Times New Roman" panose="02020603050405020304" pitchFamily="18" charset="0"/>
                <a:cs typeface="Arial" panose="020B0604020202020204" pitchFamily="34" charset="0"/>
              </a:rPr>
              <a:t>thấm </a:t>
            </a:r>
            <a:r>
              <a:rPr lang="en-US" altLang="vi-VN" sz="3600" b="1">
                <a:solidFill>
                  <a:srgbClr val="002060"/>
                </a:solidFill>
                <a:latin typeface="Times New Roman" panose="02020603050405020304" pitchFamily="18" charset="0"/>
                <a:cs typeface="Arial" panose="020B0604020202020204" pitchFamily="34" charset="0"/>
              </a:rPr>
              <a:t>nhuần chất dân gian. Sử dụng thể thơ bốn chữ, lối viết giản dị, gần gũi, đặc biệt là phép tu từ nhân hóa, bài thơ ghi lại một cách sinh động quá trình hạt phát triển thành cây. Từ khi hạt "lặng thinh" chưa được gieo xuống đất, đến khi hạt nảy mầm, nhú lên những "giọt sữa" biết "</a:t>
            </a:r>
            <a:r>
              <a:rPr lang="en-US" altLang="vi-VN" sz="3600" b="1" smtClean="0">
                <a:solidFill>
                  <a:srgbClr val="002060"/>
                </a:solidFill>
                <a:latin typeface="Times New Roman" panose="02020603050405020304" pitchFamily="18" charset="0"/>
                <a:cs typeface="Arial" panose="020B0604020202020204" pitchFamily="34" charset="0"/>
              </a:rPr>
              <a:t>thì thầm</a:t>
            </a:r>
            <a:r>
              <a:rPr lang="en-US" altLang="vi-VN" sz="3600" b="1">
                <a:solidFill>
                  <a:srgbClr val="002060"/>
                </a:solidFill>
                <a:latin typeface="Times New Roman" panose="02020603050405020304" pitchFamily="18" charset="0"/>
                <a:cs typeface="Arial" panose="020B0604020202020204" pitchFamily="34" charset="0"/>
              </a:rPr>
              <a:t>" những tiếng nói đầu tiên và khi đã thành cây non "bập bẹ" cất tiếng nói. Sự trưởng thành của cây có những nét tương đồng với sự trưởng thành của một con người. Điều đặc biệt là với nhà thơ, cây cối không vô tri vô giác mà cũng có tiếng nói. Nhà thơ lắng nghe cây như lắng nghe lời thì thầm vang vọng từ thiên nhiên. Qua đó, thể hiện tình cảm, cảm xúc nâng niu, trân trọng mà nhà thơ dành cho mầm cây. Bài thơ như một bức thông điệp bằng thơ gửi đến mỗi bạn đọc: Hãy yêu cây xanh, trân trọng sự sống của cây, bởi cây làm nên một phần cuộc sống xinh đẹp, đáng yêu này.</a:t>
            </a:r>
            <a:endParaRPr lang="vi-VN" altLang="vi-VN" sz="3600" b="1">
              <a:solidFill>
                <a:srgbClr val="002060"/>
              </a:solidFill>
            </a:endParaRPr>
          </a:p>
          <a:p>
            <a:pPr algn="ctr">
              <a:spcBef>
                <a:spcPct val="0"/>
              </a:spcBef>
              <a:buFontTx/>
              <a:buNone/>
            </a:pPr>
            <a:endParaRPr lang="vi-VN" altLang="vi-VN" sz="36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2" name="PA_矩形 4"/>
          <p:cNvSpPr/>
          <p:nvPr>
            <p:custDataLst>
              <p:tags r:id="rId1"/>
            </p:custDataLst>
          </p:nvPr>
        </p:nvSpPr>
        <p:spPr>
          <a:xfrm>
            <a:off x="685800" y="723900"/>
            <a:ext cx="16916400" cy="8839200"/>
          </a:xfrm>
          <a:prstGeom prst="rect">
            <a:avLst/>
          </a:prstGeom>
          <a:solidFill>
            <a:srgbClr val="FBE9E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zh-CN" sz="4000" dirty="0">
              <a:ln w="0"/>
              <a:solidFill>
                <a:srgbClr val="A5002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339" name="PA_图片 13"/>
          <p:cNvPicPr>
            <a:picLocks noChangeAspect="1" noChangeArrowheads="1"/>
          </p:cNvPicPr>
          <p:nvPr>
            <p:custDataLst>
              <p:tags r:id="rId2"/>
            </p:custDataLst>
          </p:nvPr>
        </p:nvPicPr>
        <p:blipFill>
          <a:blip r:embed="rId5" cstate="print">
            <a:extLst>
              <a:ext uri="{28A0092B-C50C-407E-A947-70E740481C1C}">
                <a14:useLocalDpi xmlns="" xmlns:a14="http://schemas.microsoft.com/office/drawing/2010/main" val="0"/>
              </a:ext>
            </a:extLst>
          </a:blip>
          <a:srcRect/>
          <a:stretch>
            <a:fillRect/>
          </a:stretch>
        </p:blipFill>
        <p:spPr bwMode="auto">
          <a:xfrm rot="-423708">
            <a:off x="-152400" y="8032750"/>
            <a:ext cx="2525713" cy="236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0" name="图片 1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459868">
            <a:off x="-41275" y="300038"/>
            <a:ext cx="3927475" cy="192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A_图片 13"/>
          <p:cNvPicPr>
            <a:picLocks noChangeAspect="1" noChangeArrowheads="1"/>
          </p:cNvPicPr>
          <p:nvPr>
            <p:custDataLst>
              <p:tags r:id="rId3"/>
            </p:custDataLst>
          </p:nvPr>
        </p:nvPicPr>
        <p:blipFill>
          <a:blip r:embed="rId7" cstate="print">
            <a:extLst>
              <a:ext uri="{28A0092B-C50C-407E-A947-70E740481C1C}">
                <a14:useLocalDpi xmlns="" xmlns:a14="http://schemas.microsoft.com/office/drawing/2010/main" val="0"/>
              </a:ext>
            </a:extLst>
          </a:blip>
          <a:srcRect/>
          <a:stretch>
            <a:fillRect/>
          </a:stretch>
        </p:blipFill>
        <p:spPr bwMode="auto">
          <a:xfrm rot="-423708">
            <a:off x="16065500" y="7961313"/>
            <a:ext cx="2598738" cy="243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2" name="图片 1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459868">
            <a:off x="14495463" y="287338"/>
            <a:ext cx="3687762" cy="181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Hình chữ nhật 7"/>
          <p:cNvSpPr>
            <a:spLocks noChangeArrowheads="1"/>
          </p:cNvSpPr>
          <p:nvPr/>
        </p:nvSpPr>
        <p:spPr bwMode="auto">
          <a:xfrm>
            <a:off x="3441700" y="739775"/>
            <a:ext cx="11734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4400" b="1" i="1">
                <a:solidFill>
                  <a:srgbClr val="C00000"/>
                </a:solidFill>
                <a:latin typeface="Times New Roman" panose="02020603050405020304" pitchFamily="18" charset="0"/>
                <a:ea typeface="Arial" panose="020B0604020202020204" pitchFamily="34" charset="0"/>
                <a:cs typeface="Times New Roman" panose="02020603050405020304" pitchFamily="18" charset="0"/>
              </a:rPr>
              <a:t>Câu 6: Khi tóm tắt ý chính do người khác trình bày ta nên dùng từ khóa, các kí hiệu và sơ đồ. Vì:</a:t>
            </a:r>
            <a:endParaRPr lang="vi-VN" altLang="vi-VN" sz="4400" b="1" i="1">
              <a:solidFill>
                <a:srgbClr val="C00000"/>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8" name="Hình ảnh 17"/>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589606">
            <a:off x="962262" y="2585234"/>
            <a:ext cx="7586645" cy="5839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Hình ảnh 19"/>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599539">
            <a:off x="8473895" y="2858036"/>
            <a:ext cx="8362708" cy="612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Hình chữ nhật 20"/>
          <p:cNvSpPr>
            <a:spLocks noChangeArrowheads="1"/>
          </p:cNvSpPr>
          <p:nvPr/>
        </p:nvSpPr>
        <p:spPr bwMode="auto">
          <a:xfrm rot="-602851">
            <a:off x="10015597" y="4498092"/>
            <a:ext cx="5397095"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4400" b="1">
                <a:solidFill>
                  <a:srgbClr val="008000"/>
                </a:solidFill>
                <a:latin typeface="Times New Roman" panose="02020603050405020304" pitchFamily="18" charset="0"/>
                <a:cs typeface="Arial" panose="020B0604020202020204" pitchFamily="34" charset="0"/>
              </a:rPr>
              <a:t>- Kí hiệu và sơ đồ sẽ giúp làm nổi bật ý, giúp ta dễ nắm bắt vấn đề của người trình bày.</a:t>
            </a:r>
            <a:endParaRPr lang="vi-VN" altLang="vi-VN" sz="4400" b="1">
              <a:solidFill>
                <a:srgbClr val="008000"/>
              </a:solidFill>
            </a:endParaRPr>
          </a:p>
        </p:txBody>
      </p:sp>
      <p:sp>
        <p:nvSpPr>
          <p:cNvPr id="22" name="Hình chữ nhật 21"/>
          <p:cNvSpPr>
            <a:spLocks noChangeArrowheads="1"/>
          </p:cNvSpPr>
          <p:nvPr/>
        </p:nvSpPr>
        <p:spPr bwMode="auto">
          <a:xfrm rot="-535590">
            <a:off x="2134818" y="4443610"/>
            <a:ext cx="5317892"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4400" b="1">
                <a:solidFill>
                  <a:srgbClr val="008000"/>
                </a:solidFill>
                <a:latin typeface="Times New Roman" panose="02020603050405020304" pitchFamily="18" charset="0"/>
                <a:ea typeface="Arial" panose="020B0604020202020204" pitchFamily="34" charset="0"/>
                <a:cs typeface="Times New Roman" panose="02020603050405020304" pitchFamily="18" charset="0"/>
              </a:rPr>
              <a:t>- Từ khóa là từ ngữ quan trọng, thể hiện nội dung chính của bài nói.</a:t>
            </a:r>
            <a:endParaRPr lang="vi-VN" altLang="vi-VN" sz="4400" b="1">
              <a:solidFill>
                <a:srgbClr val="008000"/>
              </a:solidFill>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800" decel="100000"/>
                                        <p:tgtEl>
                                          <p:spTgt spid="18"/>
                                        </p:tgtEl>
                                      </p:cBhvr>
                                    </p:animEffect>
                                    <p:anim calcmode="lin" valueType="num">
                                      <p:cBhvr>
                                        <p:cTn id="8" dur="800" decel="100000" fill="hold"/>
                                        <p:tgtEl>
                                          <p:spTgt spid="18"/>
                                        </p:tgtEl>
                                        <p:attrNameLst>
                                          <p:attrName>style.rotation</p:attrName>
                                        </p:attrNameLst>
                                      </p:cBhvr>
                                      <p:tavLst>
                                        <p:tav tm="0">
                                          <p:val>
                                            <p:fltVal val="-90"/>
                                          </p:val>
                                        </p:tav>
                                        <p:tav tm="100000">
                                          <p:val>
                                            <p:fltVal val="0"/>
                                          </p:val>
                                        </p:tav>
                                      </p:tavLst>
                                    </p:anim>
                                    <p:anim calcmode="lin" valueType="num">
                                      <p:cBhvr>
                                        <p:cTn id="9" dur="800" decel="100000" fill="hold"/>
                                        <p:tgtEl>
                                          <p:spTgt spid="18"/>
                                        </p:tgtEl>
                                        <p:attrNameLst>
                                          <p:attrName>ppt_x</p:attrName>
                                        </p:attrNameLst>
                                      </p:cBhvr>
                                      <p:tavLst>
                                        <p:tav tm="0">
                                          <p:val>
                                            <p:strVal val="#ppt_x+0.4"/>
                                          </p:val>
                                        </p:tav>
                                        <p:tav tm="100000">
                                          <p:val>
                                            <p:strVal val="#ppt_x-0.05"/>
                                          </p:val>
                                        </p:tav>
                                      </p:tavLst>
                                    </p:anim>
                                    <p:anim calcmode="lin" valueType="num">
                                      <p:cBhvr>
                                        <p:cTn id="10" dur="800" decel="100000" fill="hold"/>
                                        <p:tgtEl>
                                          <p:spTgt spid="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800" decel="100000"/>
                                        <p:tgtEl>
                                          <p:spTgt spid="22"/>
                                        </p:tgtEl>
                                      </p:cBhvr>
                                    </p:animEffect>
                                    <p:anim calcmode="lin" valueType="num">
                                      <p:cBhvr>
                                        <p:cTn id="16" dur="800" decel="100000" fill="hold"/>
                                        <p:tgtEl>
                                          <p:spTgt spid="22"/>
                                        </p:tgtEl>
                                        <p:attrNameLst>
                                          <p:attrName>style.rotation</p:attrName>
                                        </p:attrNameLst>
                                      </p:cBhvr>
                                      <p:tavLst>
                                        <p:tav tm="0">
                                          <p:val>
                                            <p:fltVal val="-90"/>
                                          </p:val>
                                        </p:tav>
                                        <p:tav tm="100000">
                                          <p:val>
                                            <p:fltVal val="0"/>
                                          </p:val>
                                        </p:tav>
                                      </p:tavLst>
                                    </p:anim>
                                    <p:anim calcmode="lin" valueType="num">
                                      <p:cBhvr>
                                        <p:cTn id="17" dur="800" decel="100000" fill="hold"/>
                                        <p:tgtEl>
                                          <p:spTgt spid="22"/>
                                        </p:tgtEl>
                                        <p:attrNameLst>
                                          <p:attrName>ppt_x</p:attrName>
                                        </p:attrNameLst>
                                      </p:cBhvr>
                                      <p:tavLst>
                                        <p:tav tm="0">
                                          <p:val>
                                            <p:strVal val="#ppt_x+0.4"/>
                                          </p:val>
                                        </p:tav>
                                        <p:tav tm="100000">
                                          <p:val>
                                            <p:strVal val="#ppt_x-0.05"/>
                                          </p:val>
                                        </p:tav>
                                      </p:tavLst>
                                    </p:anim>
                                    <p:anim calcmode="lin" valueType="num">
                                      <p:cBhvr>
                                        <p:cTn id="18" dur="800" decel="100000" fill="hold"/>
                                        <p:tgtEl>
                                          <p:spTgt spid="2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strips(downLeft)">
                                      <p:cBhvr>
                                        <p:cTn id="25" dur="500"/>
                                        <p:tgtEl>
                                          <p:spTgt spid="20"/>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trips(down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t="7813" b="7813"/>
          <a:stretch>
            <a:fillRect/>
          </a:stretch>
        </p:blipFill>
        <p:spPr bwMode="auto">
          <a:xfrm>
            <a:off x="0" y="0"/>
            <a:ext cx="18288000" cy="1028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l="25620" b="7191"/>
          <a:stretch>
            <a:fillRect/>
          </a:stretch>
        </p:blipFill>
        <p:spPr bwMode="auto">
          <a:xfrm>
            <a:off x="1044575" y="455613"/>
            <a:ext cx="16573500" cy="937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872573">
            <a:off x="16403638" y="7259207"/>
            <a:ext cx="1843087" cy="240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3358597">
            <a:off x="17479169" y="3327763"/>
            <a:ext cx="742950" cy="306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738600" y="-1450975"/>
            <a:ext cx="1647825" cy="306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3716000" y="-55563"/>
            <a:ext cx="1143000" cy="140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8" name="Picture 12"/>
          <p:cNvPicPr>
            <a:picLocks noChangeAspect="1" noChangeArrowheads="1"/>
          </p:cNvPicPr>
          <p:nvPr/>
        </p:nvPicPr>
        <p:blipFill>
          <a:blip r:embed="rId8" cstate="print">
            <a:extLst>
              <a:ext uri="{28A0092B-C50C-407E-A947-70E740481C1C}">
                <a14:useLocalDpi xmlns="" xmlns:a14="http://schemas.microsoft.com/office/drawing/2010/main" val="0"/>
              </a:ext>
            </a:extLst>
          </a:blip>
          <a:srcRect r="3772"/>
          <a:stretch>
            <a:fillRect/>
          </a:stretch>
        </p:blipFill>
        <p:spPr bwMode="auto">
          <a:xfrm>
            <a:off x="-314325" y="4333875"/>
            <a:ext cx="1638300" cy="197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Hình ảnh 6"/>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01613" y="-6350"/>
            <a:ext cx="12142787" cy="332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Hình chữ nhật 15"/>
          <p:cNvSpPr>
            <a:spLocks noChangeArrowheads="1"/>
          </p:cNvSpPr>
          <p:nvPr/>
        </p:nvSpPr>
        <p:spPr bwMode="auto">
          <a:xfrm>
            <a:off x="812800" y="798513"/>
            <a:ext cx="9321800" cy="144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sz="4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 7: Ý nghĩa của việc quan sát, lắng nghe, cảm nhận thế giới tự nhiên</a:t>
            </a:r>
            <a:endParaRPr lang="vi-VN" altLang="vi-VN" sz="4000" b="1">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22" name="Hình chữ nhật 21"/>
          <p:cNvSpPr>
            <a:spLocks noChangeArrowheads="1"/>
          </p:cNvSpPr>
          <p:nvPr/>
        </p:nvSpPr>
        <p:spPr bwMode="auto">
          <a:xfrm>
            <a:off x="3733800" y="3390900"/>
            <a:ext cx="11355388" cy="578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20000"/>
              </a:lnSpc>
              <a:spcBef>
                <a:spcPct val="0"/>
              </a:spcBef>
              <a:buFontTx/>
              <a:buNone/>
            </a:pPr>
            <a:r>
              <a:rPr lang="en-US" altLang="vi-VN" sz="4400" b="1">
                <a:solidFill>
                  <a:srgbClr val="660066"/>
                </a:solidFill>
                <a:latin typeface="Times New Roman" panose="02020603050405020304" pitchFamily="18" charset="0"/>
                <a:cs typeface="Arial" panose="020B0604020202020204" pitchFamily="34" charset="0"/>
              </a:rPr>
              <a:t>Đời sống con người luôn gắn liền với thế giới tự nhiên. Việc quan sát, lắng nghe, cảm nhận thế giới tự nhiên giúp chúng ta điều chỉnh tình cảm và thái độ của mình. Từ đó thấy yêu đời, yêu thiên nhiên, yêu cuộc sống hơn. Vì vậy mọi người cần chung tay bảo vệ và làm đẹp hơn thế giới tự nhiên mà mình đang sống.</a:t>
            </a:r>
            <a:endParaRPr lang="vi-VN" altLang="vi-VN" sz="4400" b="1">
              <a:solidFill>
                <a:srgbClr val="660066"/>
              </a:solidFill>
            </a:endParaRPr>
          </a:p>
        </p:txBody>
      </p:sp>
      <p:pic>
        <p:nvPicPr>
          <p:cNvPr id="13" name="图片 1">
            <a:extLst>
              <a:ext uri="{FF2B5EF4-FFF2-40B4-BE49-F238E27FC236}">
                <a16:creationId xmlns="" xmlns:a16="http://schemas.microsoft.com/office/drawing/2014/main" id="{30E5B401-103C-46B3-8F47-61F7C11E11CE}"/>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600200" y="2838716"/>
            <a:ext cx="15260634" cy="7181584"/>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Hình ảnh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38100"/>
            <a:ext cx="18288000" cy="1028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组合 5"/>
          <p:cNvGrpSpPr>
            <a:grpSpLocks/>
          </p:cNvGrpSpPr>
          <p:nvPr/>
        </p:nvGrpSpPr>
        <p:grpSpPr bwMode="auto">
          <a:xfrm>
            <a:off x="1371600" y="3619500"/>
            <a:ext cx="5943600" cy="5230812"/>
            <a:chOff x="1205341" y="2069348"/>
            <a:chExt cx="2754856" cy="2084000"/>
          </a:xfrm>
        </p:grpSpPr>
        <p:pic>
          <p:nvPicPr>
            <p:cNvPr id="17419" name="图片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205341" y="2069348"/>
              <a:ext cx="2754856" cy="20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0" name="文本框 12"/>
            <p:cNvSpPr txBox="1">
              <a:spLocks noChangeArrowheads="1"/>
            </p:cNvSpPr>
            <p:nvPr/>
          </p:nvSpPr>
          <p:spPr bwMode="auto">
            <a:xfrm rot="21221573">
              <a:off x="1482554" y="2634863"/>
              <a:ext cx="2036525" cy="919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vi-VN" sz="4800" b="1" dirty="0">
                  <a:solidFill>
                    <a:schemeClr val="bg1"/>
                  </a:solidFill>
                  <a:latin typeface="+mj-lt"/>
                </a:rPr>
                <a:t>Em có suy nghĩ gì về </a:t>
              </a:r>
              <a:r>
                <a:rPr lang="en-US" altLang="vi-VN" sz="4800" b="1" dirty="0" err="1">
                  <a:solidFill>
                    <a:schemeClr val="bg1"/>
                  </a:solidFill>
                  <a:latin typeface="Times New Roman" panose="02020603050405020304" pitchFamily="18" charset="0"/>
                  <a:cs typeface="Times New Roman" panose="02020603050405020304" pitchFamily="18" charset="0"/>
                </a:rPr>
                <a:t>các</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bức</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tranh</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sau</a:t>
              </a:r>
              <a:r>
                <a:rPr lang="vi-VN" altLang="vi-VN" sz="4800" b="1" dirty="0">
                  <a:solidFill>
                    <a:schemeClr val="bg1"/>
                  </a:solidFill>
                  <a:latin typeface="Times New Roman" panose="02020603050405020304" pitchFamily="18" charset="0"/>
                  <a:cs typeface="Times New Roman" panose="02020603050405020304" pitchFamily="18" charset="0"/>
                </a:rPr>
                <a:t>:</a:t>
              </a:r>
              <a:endParaRPr lang="en-US" altLang="vi-VN" sz="4800" dirty="0">
                <a:solidFill>
                  <a:schemeClr val="bg1"/>
                </a:solidFill>
                <a:latin typeface="Times New Roman" panose="02020603050405020304" pitchFamily="18" charset="0"/>
                <a:cs typeface="Times New Roman" panose="02020603050405020304" pitchFamily="18" charset="0"/>
              </a:endParaRPr>
            </a:p>
          </p:txBody>
        </p:sp>
      </p:grpSp>
      <p:grpSp>
        <p:nvGrpSpPr>
          <p:cNvPr id="8" name="组合 6"/>
          <p:cNvGrpSpPr>
            <a:grpSpLocks/>
          </p:cNvGrpSpPr>
          <p:nvPr/>
        </p:nvGrpSpPr>
        <p:grpSpPr bwMode="auto">
          <a:xfrm>
            <a:off x="10287000" y="1743075"/>
            <a:ext cx="6629400" cy="6829425"/>
            <a:chOff x="3648703" y="3933468"/>
            <a:chExt cx="2546196" cy="2084000"/>
          </a:xfrm>
        </p:grpSpPr>
        <p:pic>
          <p:nvPicPr>
            <p:cNvPr id="17417" name="图片 9"/>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648703" y="3933468"/>
              <a:ext cx="2546196" cy="20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8" name="文本框 14"/>
            <p:cNvSpPr txBox="1">
              <a:spLocks noChangeArrowheads="1"/>
            </p:cNvSpPr>
            <p:nvPr/>
          </p:nvSpPr>
          <p:spPr bwMode="auto">
            <a:xfrm rot="21221573">
              <a:off x="3876055" y="4507972"/>
              <a:ext cx="1942412" cy="929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nl-NL" altLang="vi-VN" sz="4800" b="1" dirty="0">
                  <a:solidFill>
                    <a:schemeClr val="bg1"/>
                  </a:solidFill>
                  <a:latin typeface="Times New Roman" panose="02020603050405020304" pitchFamily="18" charset="0"/>
                  <a:cs typeface="Times New Roman" panose="02020603050405020304" pitchFamily="18" charset="0"/>
                </a:rPr>
                <a:t>Em sẽ làm những gì để bảo vệ thế giới tự nhiên mình đang sống?</a:t>
              </a:r>
              <a:endParaRPr lang="en-US" altLang="vi-VN" sz="4800" dirty="0">
                <a:solidFill>
                  <a:schemeClr val="bg1"/>
                </a:solidFill>
                <a:latin typeface="Times New Roman" panose="02020603050405020304" pitchFamily="18" charset="0"/>
                <a:cs typeface="Times New Roman" panose="02020603050405020304" pitchFamily="18" charset="0"/>
              </a:endParaRPr>
            </a:p>
          </p:txBody>
        </p:sp>
      </p:grpSp>
      <p:pic>
        <p:nvPicPr>
          <p:cNvPr id="16" name="Hình ảnh 15"/>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752600" y="38100"/>
            <a:ext cx="64008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文本框 12"/>
          <p:cNvSpPr txBox="1">
            <a:spLocks noChangeArrowheads="1"/>
          </p:cNvSpPr>
          <p:nvPr/>
        </p:nvSpPr>
        <p:spPr bwMode="auto">
          <a:xfrm>
            <a:off x="2636838" y="546100"/>
            <a:ext cx="4632325" cy="1016000"/>
          </a:xfrm>
          <a:prstGeom prst="rect">
            <a:avLst/>
          </a:prstGeom>
          <a:noFill/>
          <a:ln>
            <a:noFill/>
          </a:ln>
        </p:spPr>
        <p:txBody>
          <a:bodyPr>
            <a:spAutoFit/>
          </a:bodyPr>
          <a:lstStyle>
            <a:lvl1pPr>
              <a:defRPr>
                <a:solidFill>
                  <a:schemeClr val="tx1"/>
                </a:solidFill>
                <a:latin typeface="等线" panose="02010600030101010101" pitchFamily="2" charset="-122"/>
              </a:defRPr>
            </a:lvl1pPr>
            <a:lvl2pPr marL="742950" indent="-285750">
              <a:defRPr>
                <a:solidFill>
                  <a:schemeClr val="tx1"/>
                </a:solidFill>
                <a:latin typeface="等线" panose="02010600030101010101" pitchFamily="2" charset="-122"/>
              </a:defRPr>
            </a:lvl2pPr>
            <a:lvl3pPr marL="1143000" indent="-228600">
              <a:defRPr>
                <a:solidFill>
                  <a:schemeClr val="tx1"/>
                </a:solidFill>
                <a:latin typeface="等线" panose="02010600030101010101" pitchFamily="2" charset="-122"/>
              </a:defRPr>
            </a:lvl3pPr>
            <a:lvl4pPr marL="1600200" indent="-228600">
              <a:defRPr>
                <a:solidFill>
                  <a:schemeClr val="tx1"/>
                </a:solidFill>
                <a:latin typeface="等线" panose="02010600030101010101" pitchFamily="2" charset="-122"/>
              </a:defRPr>
            </a:lvl4pPr>
            <a:lvl5pPr marL="2057400" indent="-228600">
              <a:defRPr>
                <a:solidFill>
                  <a:schemeClr val="tx1"/>
                </a:solidFill>
                <a:latin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defRPr>
            </a:lvl9pPr>
          </a:lstStyle>
          <a:p>
            <a:pPr algn="ctr" eaLnBrk="1" hangingPunct="1">
              <a:defRPr/>
            </a:pPr>
            <a:r>
              <a:rPr lang="vi-VN" sz="6000" b="1" dirty="0">
                <a:solidFill>
                  <a:srgbClr val="008000"/>
                </a:solidFill>
                <a:latin typeface="+mj-lt"/>
              </a:rPr>
              <a:t>VẬN DỤNG</a:t>
            </a:r>
            <a:endParaRPr lang="en-US" altLang="vi-VN" sz="6000" dirty="0">
              <a:solidFill>
                <a:srgbClr val="008000"/>
              </a:solidFill>
              <a:latin typeface="+mj-lt"/>
            </a:endParaRPr>
          </a:p>
        </p:txBody>
      </p:sp>
      <p:grpSp>
        <p:nvGrpSpPr>
          <p:cNvPr id="13" name="组合 9"/>
          <p:cNvGrpSpPr/>
          <p:nvPr/>
        </p:nvGrpSpPr>
        <p:grpSpPr>
          <a:xfrm>
            <a:off x="2438400" y="2324100"/>
            <a:ext cx="1211964" cy="1704233"/>
            <a:chOff x="2024401" y="1735652"/>
            <a:chExt cx="1887220" cy="2733957"/>
          </a:xfrm>
          <a:solidFill>
            <a:schemeClr val="accent5">
              <a:lumMod val="50000"/>
            </a:schemeClr>
          </a:solidFill>
        </p:grpSpPr>
        <p:sp>
          <p:nvSpPr>
            <p:cNvPr id="14" name="MH_Other_2"/>
            <p:cNvSpPr/>
            <p:nvPr>
              <p:custDataLst>
                <p:tags r:id="rId3"/>
              </p:custDataLst>
            </p:nvPr>
          </p:nvSpPr>
          <p:spPr>
            <a:xfrm>
              <a:off x="2899124" y="1735652"/>
              <a:ext cx="383902" cy="855707"/>
            </a:xfrm>
            <a:custGeom>
              <a:avLst/>
              <a:gdLst>
                <a:gd name="connsiteX0" fmla="*/ 47798 w 290835"/>
                <a:gd name="connsiteY0" fmla="*/ 649613 h 649764"/>
                <a:gd name="connsiteX1" fmla="*/ 109710 w 290835"/>
                <a:gd name="connsiteY1" fmla="*/ 316238 h 649764"/>
                <a:gd name="connsiteX2" fmla="*/ 290685 w 290835"/>
                <a:gd name="connsiteY2" fmla="*/ 54301 h 649764"/>
                <a:gd name="connsiteX3" fmla="*/ 138285 w 290835"/>
                <a:gd name="connsiteY3" fmla="*/ 25726 h 649764"/>
                <a:gd name="connsiteX4" fmla="*/ 4935 w 290835"/>
                <a:gd name="connsiteY4" fmla="*/ 354338 h 649764"/>
                <a:gd name="connsiteX5" fmla="*/ 47798 w 290835"/>
                <a:gd name="connsiteY5" fmla="*/ 649613 h 64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35" h="649764">
                  <a:moveTo>
                    <a:pt x="47798" y="649613"/>
                  </a:moveTo>
                  <a:cubicBezTo>
                    <a:pt x="65260" y="643263"/>
                    <a:pt x="69229" y="415457"/>
                    <a:pt x="109710" y="316238"/>
                  </a:cubicBezTo>
                  <a:cubicBezTo>
                    <a:pt x="150191" y="217019"/>
                    <a:pt x="285923" y="102720"/>
                    <a:pt x="290685" y="54301"/>
                  </a:cubicBezTo>
                  <a:cubicBezTo>
                    <a:pt x="295447" y="5882"/>
                    <a:pt x="185910" y="-24280"/>
                    <a:pt x="138285" y="25726"/>
                  </a:cubicBezTo>
                  <a:cubicBezTo>
                    <a:pt x="90660" y="75732"/>
                    <a:pt x="24779" y="247975"/>
                    <a:pt x="4935" y="354338"/>
                  </a:cubicBezTo>
                  <a:cubicBezTo>
                    <a:pt x="-14909" y="460700"/>
                    <a:pt x="30336" y="655963"/>
                    <a:pt x="47798" y="649613"/>
                  </a:cubicBezTo>
                  <a:close/>
                </a:path>
              </a:pathLst>
            </a:custGeom>
            <a:gr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MH_Other_3"/>
            <p:cNvSpPr>
              <a:spLocks noChangeArrowheads="1"/>
            </p:cNvSpPr>
            <p:nvPr>
              <p:custDataLst>
                <p:tags r:id="rId4"/>
              </p:custDataLst>
            </p:nvPr>
          </p:nvSpPr>
          <p:spPr bwMode="auto">
            <a:xfrm>
              <a:off x="2024401" y="2580595"/>
              <a:ext cx="1887220" cy="1889014"/>
            </a:xfrm>
            <a:custGeom>
              <a:avLst/>
              <a:gdLst>
                <a:gd name="T0" fmla="*/ 114804 w 2743200"/>
                <a:gd name="T1" fmla="*/ 600 h 2743200"/>
                <a:gd name="T2" fmla="*/ 110685 w 2743200"/>
                <a:gd name="T3" fmla="*/ 4735 h 2743200"/>
                <a:gd name="T4" fmla="*/ 114804 w 2743200"/>
                <a:gd name="T5" fmla="*/ 8870 h 2743200"/>
                <a:gd name="T6" fmla="*/ 118923 w 2743200"/>
                <a:gd name="T7" fmla="*/ 4735 h 2743200"/>
                <a:gd name="T8" fmla="*/ 114804 w 2743200"/>
                <a:gd name="T9" fmla="*/ 600 h 2743200"/>
                <a:gd name="T10" fmla="*/ 114804 w 2743200"/>
                <a:gd name="T11" fmla="*/ 0 h 2743200"/>
                <a:gd name="T12" fmla="*/ 229608 w 2743200"/>
                <a:gd name="T13" fmla="*/ 115241 h 2743200"/>
                <a:gd name="T14" fmla="*/ 114804 w 2743200"/>
                <a:gd name="T15" fmla="*/ 230482 h 2743200"/>
                <a:gd name="T16" fmla="*/ 0 w 2743200"/>
                <a:gd name="T17" fmla="*/ 115241 h 2743200"/>
                <a:gd name="T18" fmla="*/ 114804 w 2743200"/>
                <a:gd name="T19" fmla="*/ 0 h 2743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43200" h="2743200">
                  <a:moveTo>
                    <a:pt x="1371600" y="7143"/>
                  </a:moveTo>
                  <a:cubicBezTo>
                    <a:pt x="1344421" y="7143"/>
                    <a:pt x="1322388" y="29176"/>
                    <a:pt x="1322388" y="56355"/>
                  </a:cubicBezTo>
                  <a:cubicBezTo>
                    <a:pt x="1322388" y="83534"/>
                    <a:pt x="1344421" y="105567"/>
                    <a:pt x="1371600" y="105567"/>
                  </a:cubicBezTo>
                  <a:cubicBezTo>
                    <a:pt x="1398779" y="105567"/>
                    <a:pt x="1420812" y="83534"/>
                    <a:pt x="1420812" y="56355"/>
                  </a:cubicBezTo>
                  <a:cubicBezTo>
                    <a:pt x="1420812" y="29176"/>
                    <a:pt x="1398779" y="7143"/>
                    <a:pt x="1371600" y="7143"/>
                  </a:cubicBezTo>
                  <a:close/>
                  <a:moveTo>
                    <a:pt x="1371600" y="0"/>
                  </a:moveTo>
                  <a:cubicBezTo>
                    <a:pt x="2129114" y="0"/>
                    <a:pt x="2743200" y="614086"/>
                    <a:pt x="2743200" y="1371600"/>
                  </a:cubicBezTo>
                  <a:cubicBezTo>
                    <a:pt x="2743200" y="2129114"/>
                    <a:pt x="2129114" y="2743200"/>
                    <a:pt x="1371600" y="2743200"/>
                  </a:cubicBezTo>
                  <a:cubicBezTo>
                    <a:pt x="614086" y="2743200"/>
                    <a:pt x="0" y="2129114"/>
                    <a:pt x="0" y="1371600"/>
                  </a:cubicBezTo>
                  <a:cubicBezTo>
                    <a:pt x="0" y="614086"/>
                    <a:pt x="614086" y="0"/>
                    <a:pt x="137160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grpSp>
      <p:grpSp>
        <p:nvGrpSpPr>
          <p:cNvPr id="18" name="组合 9"/>
          <p:cNvGrpSpPr/>
          <p:nvPr/>
        </p:nvGrpSpPr>
        <p:grpSpPr>
          <a:xfrm>
            <a:off x="11208636" y="723900"/>
            <a:ext cx="1211964" cy="1704233"/>
            <a:chOff x="2024401" y="1735652"/>
            <a:chExt cx="1887220" cy="2733957"/>
          </a:xfrm>
          <a:solidFill>
            <a:schemeClr val="accent5">
              <a:lumMod val="50000"/>
            </a:schemeClr>
          </a:solidFill>
        </p:grpSpPr>
        <p:sp>
          <p:nvSpPr>
            <p:cNvPr id="19" name="MH_Other_2"/>
            <p:cNvSpPr/>
            <p:nvPr>
              <p:custDataLst>
                <p:tags r:id="rId1"/>
              </p:custDataLst>
            </p:nvPr>
          </p:nvSpPr>
          <p:spPr>
            <a:xfrm>
              <a:off x="2899124" y="1735652"/>
              <a:ext cx="383902" cy="855707"/>
            </a:xfrm>
            <a:custGeom>
              <a:avLst/>
              <a:gdLst>
                <a:gd name="connsiteX0" fmla="*/ 47798 w 290835"/>
                <a:gd name="connsiteY0" fmla="*/ 649613 h 649764"/>
                <a:gd name="connsiteX1" fmla="*/ 109710 w 290835"/>
                <a:gd name="connsiteY1" fmla="*/ 316238 h 649764"/>
                <a:gd name="connsiteX2" fmla="*/ 290685 w 290835"/>
                <a:gd name="connsiteY2" fmla="*/ 54301 h 649764"/>
                <a:gd name="connsiteX3" fmla="*/ 138285 w 290835"/>
                <a:gd name="connsiteY3" fmla="*/ 25726 h 649764"/>
                <a:gd name="connsiteX4" fmla="*/ 4935 w 290835"/>
                <a:gd name="connsiteY4" fmla="*/ 354338 h 649764"/>
                <a:gd name="connsiteX5" fmla="*/ 47798 w 290835"/>
                <a:gd name="connsiteY5" fmla="*/ 649613 h 64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35" h="649764">
                  <a:moveTo>
                    <a:pt x="47798" y="649613"/>
                  </a:moveTo>
                  <a:cubicBezTo>
                    <a:pt x="65260" y="643263"/>
                    <a:pt x="69229" y="415457"/>
                    <a:pt x="109710" y="316238"/>
                  </a:cubicBezTo>
                  <a:cubicBezTo>
                    <a:pt x="150191" y="217019"/>
                    <a:pt x="285923" y="102720"/>
                    <a:pt x="290685" y="54301"/>
                  </a:cubicBezTo>
                  <a:cubicBezTo>
                    <a:pt x="295447" y="5882"/>
                    <a:pt x="185910" y="-24280"/>
                    <a:pt x="138285" y="25726"/>
                  </a:cubicBezTo>
                  <a:cubicBezTo>
                    <a:pt x="90660" y="75732"/>
                    <a:pt x="24779" y="247975"/>
                    <a:pt x="4935" y="354338"/>
                  </a:cubicBezTo>
                  <a:cubicBezTo>
                    <a:pt x="-14909" y="460700"/>
                    <a:pt x="30336" y="655963"/>
                    <a:pt x="47798" y="649613"/>
                  </a:cubicBezTo>
                  <a:close/>
                </a:path>
              </a:pathLst>
            </a:custGeom>
            <a:gr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MH_Other_3"/>
            <p:cNvSpPr>
              <a:spLocks noChangeArrowheads="1"/>
            </p:cNvSpPr>
            <p:nvPr>
              <p:custDataLst>
                <p:tags r:id="rId2"/>
              </p:custDataLst>
            </p:nvPr>
          </p:nvSpPr>
          <p:spPr bwMode="auto">
            <a:xfrm>
              <a:off x="2024401" y="2580595"/>
              <a:ext cx="1887220" cy="1889014"/>
            </a:xfrm>
            <a:custGeom>
              <a:avLst/>
              <a:gdLst>
                <a:gd name="T0" fmla="*/ 114804 w 2743200"/>
                <a:gd name="T1" fmla="*/ 600 h 2743200"/>
                <a:gd name="T2" fmla="*/ 110685 w 2743200"/>
                <a:gd name="T3" fmla="*/ 4735 h 2743200"/>
                <a:gd name="T4" fmla="*/ 114804 w 2743200"/>
                <a:gd name="T5" fmla="*/ 8870 h 2743200"/>
                <a:gd name="T6" fmla="*/ 118923 w 2743200"/>
                <a:gd name="T7" fmla="*/ 4735 h 2743200"/>
                <a:gd name="T8" fmla="*/ 114804 w 2743200"/>
                <a:gd name="T9" fmla="*/ 600 h 2743200"/>
                <a:gd name="T10" fmla="*/ 114804 w 2743200"/>
                <a:gd name="T11" fmla="*/ 0 h 2743200"/>
                <a:gd name="T12" fmla="*/ 229608 w 2743200"/>
                <a:gd name="T13" fmla="*/ 115241 h 2743200"/>
                <a:gd name="T14" fmla="*/ 114804 w 2743200"/>
                <a:gd name="T15" fmla="*/ 230482 h 2743200"/>
                <a:gd name="T16" fmla="*/ 0 w 2743200"/>
                <a:gd name="T17" fmla="*/ 115241 h 2743200"/>
                <a:gd name="T18" fmla="*/ 114804 w 2743200"/>
                <a:gd name="T19" fmla="*/ 0 h 2743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43200" h="2743200">
                  <a:moveTo>
                    <a:pt x="1371600" y="7143"/>
                  </a:moveTo>
                  <a:cubicBezTo>
                    <a:pt x="1344421" y="7143"/>
                    <a:pt x="1322388" y="29176"/>
                    <a:pt x="1322388" y="56355"/>
                  </a:cubicBezTo>
                  <a:cubicBezTo>
                    <a:pt x="1322388" y="83534"/>
                    <a:pt x="1344421" y="105567"/>
                    <a:pt x="1371600" y="105567"/>
                  </a:cubicBezTo>
                  <a:cubicBezTo>
                    <a:pt x="1398779" y="105567"/>
                    <a:pt x="1420812" y="83534"/>
                    <a:pt x="1420812" y="56355"/>
                  </a:cubicBezTo>
                  <a:cubicBezTo>
                    <a:pt x="1420812" y="29176"/>
                    <a:pt x="1398779" y="7143"/>
                    <a:pt x="1371600" y="7143"/>
                  </a:cubicBezTo>
                  <a:close/>
                  <a:moveTo>
                    <a:pt x="1371600" y="0"/>
                  </a:moveTo>
                  <a:cubicBezTo>
                    <a:pt x="2129114" y="0"/>
                    <a:pt x="2743200" y="614086"/>
                    <a:pt x="2743200" y="1371600"/>
                  </a:cubicBezTo>
                  <a:cubicBezTo>
                    <a:pt x="2743200" y="2129114"/>
                    <a:pt x="2129114" y="2743200"/>
                    <a:pt x="1371600" y="2743200"/>
                  </a:cubicBezTo>
                  <a:cubicBezTo>
                    <a:pt x="614086" y="2743200"/>
                    <a:pt x="0" y="2129114"/>
                    <a:pt x="0" y="1371600"/>
                  </a:cubicBezTo>
                  <a:cubicBezTo>
                    <a:pt x="0" y="614086"/>
                    <a:pt x="614086" y="0"/>
                    <a:pt x="137160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grpSp>
      <p:sp>
        <p:nvSpPr>
          <p:cNvPr id="21" name="文本框 17"/>
          <p:cNvSpPr txBox="1">
            <a:spLocks noChangeArrowheads="1"/>
          </p:cNvSpPr>
          <p:nvPr/>
        </p:nvSpPr>
        <p:spPr bwMode="auto">
          <a:xfrm>
            <a:off x="11361036" y="1492250"/>
            <a:ext cx="9017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sz="4800" b="1">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02</a:t>
            </a:r>
            <a:endParaRPr lang="zh-CN" altLang="en-US" sz="4800" b="1">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2" name="文本框 16"/>
          <p:cNvSpPr txBox="1">
            <a:spLocks noChangeArrowheads="1"/>
          </p:cNvSpPr>
          <p:nvPr/>
        </p:nvSpPr>
        <p:spPr bwMode="auto">
          <a:xfrm>
            <a:off x="2590800" y="3009900"/>
            <a:ext cx="8001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sz="4800" b="1">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01</a:t>
            </a:r>
            <a:endParaRPr lang="zh-CN" altLang="en-US" sz="4800" b="1">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Hình ảnh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Hình ảnh 3"/>
          <p:cNvPicPr/>
          <p:nvPr/>
        </p:nvPicPr>
        <p:blipFill>
          <a:blip r:embed="rId3" cstate="print"/>
          <a:srcRect/>
          <a:stretch>
            <a:fillRect/>
          </a:stretch>
        </p:blipFill>
        <p:spPr bwMode="auto">
          <a:xfrm rot="21086326">
            <a:off x="1859831" y="387575"/>
            <a:ext cx="5575969" cy="49292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Hình ảnh 4"/>
          <p:cNvPicPr>
            <a:picLocks noChangeAspect="1" noChangeArrowheads="1"/>
          </p:cNvPicPr>
          <p:nvPr/>
        </p:nvPicPr>
        <p:blipFill>
          <a:blip r:embed="rId4" cstate="print">
            <a:extLst>
              <a:ext uri="{28A0092B-C50C-407E-A947-70E740481C1C}">
                <a14:useLocalDpi xmlns="" xmlns:a14="http://schemas.microsoft.com/office/drawing/2010/main" val="0"/>
              </a:ext>
            </a:extLst>
          </a:blip>
          <a:srcRect l="20339"/>
          <a:stretch>
            <a:fillRect/>
          </a:stretch>
        </p:blipFill>
        <p:spPr bwMode="auto">
          <a:xfrm>
            <a:off x="1371600" y="6062662"/>
            <a:ext cx="7162800" cy="4224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Hình ảnh 5"/>
          <p:cNvPicPr/>
          <p:nvPr/>
        </p:nvPicPr>
        <p:blipFill>
          <a:blip r:embed="rId5" cstate="print"/>
          <a:srcRect/>
          <a:stretch>
            <a:fillRect/>
          </a:stretch>
        </p:blipFill>
        <p:spPr bwMode="auto">
          <a:xfrm>
            <a:off x="9448800" y="419100"/>
            <a:ext cx="5562600" cy="5143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Hình ảnh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601200" y="5902325"/>
            <a:ext cx="6324600" cy="438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t="7813" b="7813"/>
          <a:stretch>
            <a:fillRect/>
          </a:stretch>
        </p:blipFill>
        <p:spPr bwMode="auto">
          <a:xfrm>
            <a:off x="0" y="0"/>
            <a:ext cx="18288000" cy="1028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5638" y="-1284288"/>
            <a:ext cx="5110163" cy="5111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b="15318"/>
          <a:stretch>
            <a:fillRect/>
          </a:stretch>
        </p:blipFill>
        <p:spPr bwMode="auto">
          <a:xfrm>
            <a:off x="990600" y="446088"/>
            <a:ext cx="16154400" cy="93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TextBox 9"/>
          <p:cNvSpPr txBox="1">
            <a:spLocks noChangeArrowheads="1"/>
          </p:cNvSpPr>
          <p:nvPr/>
        </p:nvSpPr>
        <p:spPr bwMode="auto">
          <a:xfrm>
            <a:off x="5097463" y="2247900"/>
            <a:ext cx="8636000" cy="777875"/>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5875"/>
              </a:lnSpc>
              <a:spcBef>
                <a:spcPct val="0"/>
              </a:spcBef>
              <a:buFontTx/>
              <a:buNone/>
              <a:defRPr/>
            </a:pPr>
            <a:r>
              <a:rPr lang="vi-VN" altLang="vi-VN" sz="6400" b="1" dirty="0">
                <a:solidFill>
                  <a:srgbClr val="FF0000"/>
                </a:solidFill>
                <a:latin typeface="+mj-lt"/>
              </a:rPr>
              <a:t>HƯỚNG DẪN TỰ HỌC</a:t>
            </a:r>
            <a:endParaRPr lang="en-US" altLang="vi-VN" sz="6400" b="1" dirty="0">
              <a:solidFill>
                <a:srgbClr val="FF0000"/>
              </a:solidFill>
              <a:latin typeface="+mj-lt"/>
            </a:endParaRPr>
          </a:p>
        </p:txBody>
      </p:sp>
      <p:pic>
        <p:nvPicPr>
          <p:cNvPr id="19462" name="Picture 1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7186274">
            <a:off x="15492412" y="6919913"/>
            <a:ext cx="1516063" cy="5138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3" name="Picture 1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1798467">
            <a:off x="680095" y="831612"/>
            <a:ext cx="3560762" cy="126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4" name="Picture 1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1700206">
            <a:off x="77788" y="7940675"/>
            <a:ext cx="3005137" cy="263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5" name="Picture 16"/>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3091429">
            <a:off x="8055769" y="8211344"/>
            <a:ext cx="2176462"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2" name="TextBox 4"/>
          <p:cNvSpPr txBox="1">
            <a:spLocks noChangeArrowheads="1"/>
          </p:cNvSpPr>
          <p:nvPr/>
        </p:nvSpPr>
        <p:spPr bwMode="auto">
          <a:xfrm>
            <a:off x="7768909" y="6647479"/>
            <a:ext cx="7248525" cy="150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00000"/>
              </a:lnSpc>
              <a:spcBef>
                <a:spcPct val="0"/>
              </a:spcBef>
              <a:buFont typeface="Arial" panose="020B0604020202020204" pitchFamily="34" charset="0"/>
              <a:buNone/>
            </a:pPr>
            <a:r>
              <a:rPr lang="en-US" altLang="vi-VN" sz="5400" b="1" i="1" dirty="0" err="1">
                <a:solidFill>
                  <a:srgbClr val="00B0F0"/>
                </a:solidFill>
                <a:latin typeface="Times New Roman" panose="02020603050405020304" pitchFamily="18" charset="0"/>
                <a:cs typeface="Times New Roman" panose="02020603050405020304" pitchFamily="18" charset="0"/>
              </a:rPr>
              <a:t>Chuẩn</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bị</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bài</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mới</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Bài</a:t>
            </a:r>
            <a:r>
              <a:rPr lang="en-US" altLang="vi-VN" sz="5400" b="1" i="1" dirty="0">
                <a:solidFill>
                  <a:srgbClr val="00B0F0"/>
                </a:solidFill>
                <a:latin typeface="Times New Roman" panose="02020603050405020304" pitchFamily="18" charset="0"/>
                <a:cs typeface="Times New Roman" panose="02020603050405020304" pitchFamily="18" charset="0"/>
              </a:rPr>
              <a:t> 2</a:t>
            </a:r>
          </a:p>
        </p:txBody>
      </p:sp>
      <p:sp>
        <p:nvSpPr>
          <p:cNvPr id="4" name="Hình chữ nhật 3"/>
          <p:cNvSpPr>
            <a:spLocks noChangeArrowheads="1"/>
          </p:cNvSpPr>
          <p:nvPr/>
        </p:nvSpPr>
        <p:spPr bwMode="auto">
          <a:xfrm>
            <a:off x="3786715" y="3043237"/>
            <a:ext cx="1293815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00000"/>
              </a:lnSpc>
              <a:spcBef>
                <a:spcPct val="0"/>
              </a:spcBef>
              <a:buFontTx/>
              <a:buNone/>
            </a:pPr>
            <a:r>
              <a:rPr lang="en-US" altLang="vi-VN" sz="5400" b="1" i="1" dirty="0" err="1">
                <a:solidFill>
                  <a:srgbClr val="00B0F0"/>
                </a:solidFill>
                <a:latin typeface="Times New Roman" panose="02020603050405020304" pitchFamily="18" charset="0"/>
                <a:cs typeface="Times New Roman" panose="02020603050405020304" pitchFamily="18" charset="0"/>
              </a:rPr>
              <a:t>Ôn</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lại</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tất</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cả</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các</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nội</a:t>
            </a:r>
            <a:r>
              <a:rPr lang="en-US" altLang="vi-VN" sz="5400" b="1" i="1" dirty="0">
                <a:solidFill>
                  <a:srgbClr val="00B0F0"/>
                </a:solidFill>
                <a:latin typeface="Times New Roman" panose="02020603050405020304" pitchFamily="18" charset="0"/>
                <a:cs typeface="Times New Roman" panose="02020603050405020304" pitchFamily="18" charset="0"/>
              </a:rPr>
              <a:t> dung </a:t>
            </a:r>
            <a:r>
              <a:rPr lang="en-US" altLang="vi-VN" sz="5400" b="1" i="1" dirty="0" err="1">
                <a:solidFill>
                  <a:srgbClr val="00B0F0"/>
                </a:solidFill>
                <a:latin typeface="Times New Roman" panose="02020603050405020304" pitchFamily="18" charset="0"/>
                <a:cs typeface="Times New Roman" panose="02020603050405020304" pitchFamily="18" charset="0"/>
              </a:rPr>
              <a:t>đã</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học</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trong</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bài</a:t>
            </a:r>
            <a:r>
              <a:rPr lang="en-US" altLang="vi-VN" sz="5400" b="1" i="1" dirty="0">
                <a:solidFill>
                  <a:srgbClr val="00B0F0"/>
                </a:solidFill>
                <a:latin typeface="Times New Roman" panose="02020603050405020304" pitchFamily="18" charset="0"/>
                <a:cs typeface="Times New Roman" panose="02020603050405020304" pitchFamily="18" charset="0"/>
              </a:rPr>
              <a:t> 1</a:t>
            </a:r>
          </a:p>
        </p:txBody>
      </p:sp>
      <p:sp>
        <p:nvSpPr>
          <p:cNvPr id="16" name="Hình chữ nhật 15"/>
          <p:cNvSpPr>
            <a:spLocks noChangeArrowheads="1"/>
          </p:cNvSpPr>
          <p:nvPr/>
        </p:nvSpPr>
        <p:spPr bwMode="auto">
          <a:xfrm>
            <a:off x="5793225" y="4927704"/>
            <a:ext cx="6435725" cy="150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00000"/>
              </a:lnSpc>
              <a:spcBef>
                <a:spcPct val="0"/>
              </a:spcBef>
              <a:buFontTx/>
              <a:buNone/>
            </a:pPr>
            <a:r>
              <a:rPr lang="en-US" altLang="vi-VN" sz="5400" b="1" i="1" dirty="0" err="1">
                <a:solidFill>
                  <a:srgbClr val="00B0F0"/>
                </a:solidFill>
                <a:latin typeface="Times New Roman" panose="02020603050405020304" pitchFamily="18" charset="0"/>
                <a:cs typeface="Times New Roman" panose="02020603050405020304" pitchFamily="18" charset="0"/>
              </a:rPr>
              <a:t>Hoàn</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chỉnh</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đoạn</a:t>
            </a:r>
            <a:r>
              <a:rPr lang="en-US" altLang="vi-VN" sz="5400" b="1" i="1" dirty="0">
                <a:solidFill>
                  <a:srgbClr val="00B0F0"/>
                </a:solidFill>
                <a:latin typeface="Times New Roman" panose="02020603050405020304" pitchFamily="18" charset="0"/>
                <a:cs typeface="Times New Roman" panose="02020603050405020304" pitchFamily="18" charset="0"/>
              </a:rPr>
              <a:t> </a:t>
            </a:r>
            <a:r>
              <a:rPr lang="en-US" altLang="vi-VN" sz="5400" b="1" i="1" dirty="0" err="1">
                <a:solidFill>
                  <a:srgbClr val="00B0F0"/>
                </a:solidFill>
                <a:latin typeface="Times New Roman" panose="02020603050405020304" pitchFamily="18" charset="0"/>
                <a:cs typeface="Times New Roman" panose="02020603050405020304" pitchFamily="18" charset="0"/>
              </a:rPr>
              <a:t>văn</a:t>
            </a:r>
            <a:endParaRPr lang="en-US" altLang="vi-VN" sz="5400" b="1" i="1" dirty="0">
              <a:solidFill>
                <a:srgbClr val="00B0F0"/>
              </a:solidFill>
              <a:latin typeface="Times New Roman" panose="02020603050405020304" pitchFamily="18" charset="0"/>
              <a:cs typeface="Times New Roman" panose="02020603050405020304" pitchFamily="18" charset="0"/>
            </a:endParaRPr>
          </a:p>
        </p:txBody>
      </p:sp>
      <p:pic>
        <p:nvPicPr>
          <p:cNvPr id="8" name="Hình ảnh 7"/>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063750" y="3432177"/>
            <a:ext cx="1517650" cy="150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Hình ảnh 20"/>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892551" y="5230295"/>
            <a:ext cx="1538287" cy="150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Hình ảnh 21"/>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735637" y="7081044"/>
            <a:ext cx="1717675"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t="7813" b="7813"/>
          <a:stretch>
            <a:fillRect/>
          </a:stretch>
        </p:blipFill>
        <p:spPr bwMode="auto">
          <a:xfrm>
            <a:off x="0" y="0"/>
            <a:ext cx="18288000" cy="1028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483" name="Group 3"/>
          <p:cNvGrpSpPr>
            <a:grpSpLocks/>
          </p:cNvGrpSpPr>
          <p:nvPr/>
        </p:nvGrpSpPr>
        <p:grpSpPr bwMode="auto">
          <a:xfrm>
            <a:off x="1295400" y="1978025"/>
            <a:ext cx="15978188" cy="6330950"/>
            <a:chOff x="0" y="0"/>
            <a:chExt cx="4428377" cy="1918356"/>
          </a:xfrm>
        </p:grpSpPr>
        <p:sp>
          <p:nvSpPr>
            <p:cNvPr id="20491" name="Freeform 4"/>
            <p:cNvSpPr>
              <a:spLocks/>
            </p:cNvSpPr>
            <p:nvPr/>
          </p:nvSpPr>
          <p:spPr bwMode="auto">
            <a:xfrm>
              <a:off x="10160" y="16510"/>
              <a:ext cx="4405517" cy="1890416"/>
            </a:xfrm>
            <a:custGeom>
              <a:avLst/>
              <a:gdLst>
                <a:gd name="T0" fmla="*/ 4405517 w 4405517"/>
                <a:gd name="T1" fmla="*/ 1890416 h 1890416"/>
                <a:gd name="T2" fmla="*/ 0 w 4405517"/>
                <a:gd name="T3" fmla="*/ 1882796 h 1890416"/>
                <a:gd name="T4" fmla="*/ 0 w 4405517"/>
                <a:gd name="T5" fmla="*/ 668873 h 1890416"/>
                <a:gd name="T6" fmla="*/ 17780 w 4405517"/>
                <a:gd name="T7" fmla="*/ 19050 h 1890416"/>
                <a:gd name="T8" fmla="*/ 2194816 w 4405517"/>
                <a:gd name="T9" fmla="*/ 0 h 1890416"/>
                <a:gd name="T10" fmla="*/ 4386467 w 4405517"/>
                <a:gd name="T11" fmla="*/ 5080 h 1890416"/>
                <a:gd name="T12" fmla="*/ 4405517 w 4405517"/>
                <a:gd name="T13" fmla="*/ 1890416 h 18904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05517" h="1890416">
                  <a:moveTo>
                    <a:pt x="4405517" y="1890416"/>
                  </a:moveTo>
                  <a:lnTo>
                    <a:pt x="0" y="1882796"/>
                  </a:lnTo>
                  <a:lnTo>
                    <a:pt x="0" y="668873"/>
                  </a:lnTo>
                  <a:lnTo>
                    <a:pt x="17780" y="19050"/>
                  </a:lnTo>
                  <a:lnTo>
                    <a:pt x="2194816" y="0"/>
                  </a:lnTo>
                  <a:lnTo>
                    <a:pt x="4386467" y="5080"/>
                  </a:lnTo>
                  <a:lnTo>
                    <a:pt x="4405517" y="189041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2" name="Freeform 5"/>
            <p:cNvSpPr>
              <a:spLocks/>
            </p:cNvSpPr>
            <p:nvPr/>
          </p:nvSpPr>
          <p:spPr bwMode="auto">
            <a:xfrm>
              <a:off x="-3810" y="0"/>
              <a:ext cx="4434726" cy="1917086"/>
            </a:xfrm>
            <a:custGeom>
              <a:avLst/>
              <a:gdLst>
                <a:gd name="T0" fmla="*/ 4402976 w 4434726"/>
                <a:gd name="T1" fmla="*/ 54610 h 1917086"/>
                <a:gd name="T2" fmla="*/ 4428376 w 4434726"/>
                <a:gd name="T3" fmla="*/ 1384765 h 1917086"/>
                <a:gd name="T4" fmla="*/ 4433457 w 4434726"/>
                <a:gd name="T5" fmla="*/ 1856126 h 1917086"/>
                <a:gd name="T6" fmla="*/ 4361134 w 4434726"/>
                <a:gd name="T7" fmla="*/ 1915816 h 1917086"/>
                <a:gd name="T8" fmla="*/ 3291814 w 4434726"/>
                <a:gd name="T9" fmla="*/ 1908196 h 1917086"/>
                <a:gd name="T10" fmla="*/ 2997066 w 4434726"/>
                <a:gd name="T11" fmla="*/ 1905656 h 1917086"/>
                <a:gd name="T12" fmla="*/ 1033220 w 4434726"/>
                <a:gd name="T13" fmla="*/ 1910736 h 1917086"/>
                <a:gd name="T14" fmla="*/ 858428 w 4434726"/>
                <a:gd name="T15" fmla="*/ 1913276 h 1917086"/>
                <a:gd name="T16" fmla="*/ 371751 w 4434726"/>
                <a:gd name="T17" fmla="*/ 1906926 h 1917086"/>
                <a:gd name="T18" fmla="*/ 19050 w 4434726"/>
                <a:gd name="T19" fmla="*/ 1903116 h 1917086"/>
                <a:gd name="T20" fmla="*/ 11430 w 4434726"/>
                <a:gd name="T21" fmla="*/ 1781750 h 1917086"/>
                <a:gd name="T22" fmla="*/ 7620 w 4434726"/>
                <a:gd name="T23" fmla="*/ 193809 h 1917086"/>
                <a:gd name="T24" fmla="*/ 13970 w 4434726"/>
                <a:gd name="T25" fmla="*/ 44450 h 1917086"/>
                <a:gd name="T26" fmla="*/ 121557 w 4434726"/>
                <a:gd name="T27" fmla="*/ 29210 h 1917086"/>
                <a:gd name="T28" fmla="*/ 594525 w 4434726"/>
                <a:gd name="T29" fmla="*/ 13970 h 1917086"/>
                <a:gd name="T30" fmla="*/ 988665 w 4434726"/>
                <a:gd name="T31" fmla="*/ 8890 h 1917086"/>
                <a:gd name="T32" fmla="*/ 2962793 w 4434726"/>
                <a:gd name="T33" fmla="*/ 2540 h 1917086"/>
                <a:gd name="T34" fmla="*/ 3559144 w 4434726"/>
                <a:gd name="T35" fmla="*/ 2540 h 1917086"/>
                <a:gd name="T36" fmla="*/ 4302869 w 4434726"/>
                <a:gd name="T37" fmla="*/ 16510 h 1917086"/>
                <a:gd name="T38" fmla="*/ 4400437 w 4434726"/>
                <a:gd name="T39" fmla="*/ 21590 h 1917086"/>
                <a:gd name="T40" fmla="*/ 4413137 w 4434726"/>
                <a:gd name="T41" fmla="*/ 1857396 h 1917086"/>
                <a:gd name="T42" fmla="*/ 4411867 w 4434726"/>
                <a:gd name="T43" fmla="*/ 1506583 h 1917086"/>
                <a:gd name="T44" fmla="*/ 4392817 w 4434726"/>
                <a:gd name="T45" fmla="*/ 198108 h 1917086"/>
                <a:gd name="T46" fmla="*/ 4350852 w 4434726"/>
                <a:gd name="T47" fmla="*/ 41910 h 1917086"/>
                <a:gd name="T48" fmla="*/ 4062958 w 4434726"/>
                <a:gd name="T49" fmla="*/ 30480 h 1917086"/>
                <a:gd name="T50" fmla="*/ 3336369 w 4434726"/>
                <a:gd name="T51" fmla="*/ 22860 h 1917086"/>
                <a:gd name="T52" fmla="*/ 2859974 w 4434726"/>
                <a:gd name="T53" fmla="*/ 24130 h 1917086"/>
                <a:gd name="T54" fmla="*/ 663072 w 4434726"/>
                <a:gd name="T55" fmla="*/ 33020 h 1917086"/>
                <a:gd name="T56" fmla="*/ 49530 w 4434726"/>
                <a:gd name="T57" fmla="*/ 50800 h 1917086"/>
                <a:gd name="T58" fmla="*/ 30480 w 4434726"/>
                <a:gd name="T59" fmla="*/ 146514 h 1917086"/>
                <a:gd name="T60" fmla="*/ 29210 w 4434726"/>
                <a:gd name="T61" fmla="*/ 1486519 h 1917086"/>
                <a:gd name="T62" fmla="*/ 33020 w 4434726"/>
                <a:gd name="T63" fmla="*/ 1741622 h 1917086"/>
                <a:gd name="T64" fmla="*/ 31750 w 4434726"/>
                <a:gd name="T65" fmla="*/ 1867556 h 1917086"/>
                <a:gd name="T66" fmla="*/ 166112 w 4434726"/>
                <a:gd name="T67" fmla="*/ 1882796 h 1917086"/>
                <a:gd name="T68" fmla="*/ 683635 w 4434726"/>
                <a:gd name="T69" fmla="*/ 1887876 h 1917086"/>
                <a:gd name="T70" fmla="*/ 1184022 w 4434726"/>
                <a:gd name="T71" fmla="*/ 1889146 h 1917086"/>
                <a:gd name="T72" fmla="*/ 3291814 w 4434726"/>
                <a:gd name="T73" fmla="*/ 1885336 h 1917086"/>
                <a:gd name="T74" fmla="*/ 3905302 w 4434726"/>
                <a:gd name="T75" fmla="*/ 1892956 h 1917086"/>
                <a:gd name="T76" fmla="*/ 4410596 w 4434726"/>
                <a:gd name="T77" fmla="*/ 1899306 h 19170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34726" h="1917086">
                  <a:moveTo>
                    <a:pt x="4400437" y="21590"/>
                  </a:moveTo>
                  <a:cubicBezTo>
                    <a:pt x="4401707" y="34290"/>
                    <a:pt x="4401707" y="44450"/>
                    <a:pt x="4402976" y="54610"/>
                  </a:cubicBezTo>
                  <a:cubicBezTo>
                    <a:pt x="4405517" y="92054"/>
                    <a:pt x="4406787" y="132183"/>
                    <a:pt x="4409326" y="170878"/>
                  </a:cubicBezTo>
                  <a:cubicBezTo>
                    <a:pt x="4409326" y="226771"/>
                    <a:pt x="4422026" y="1328872"/>
                    <a:pt x="4428376" y="1384765"/>
                  </a:cubicBezTo>
                  <a:cubicBezTo>
                    <a:pt x="4434726" y="1469321"/>
                    <a:pt x="4430917" y="1555311"/>
                    <a:pt x="4430917" y="1639867"/>
                  </a:cubicBezTo>
                  <a:cubicBezTo>
                    <a:pt x="4430917" y="1714391"/>
                    <a:pt x="4432187" y="1783183"/>
                    <a:pt x="4433457" y="1856126"/>
                  </a:cubicBezTo>
                  <a:cubicBezTo>
                    <a:pt x="4433457" y="1877716"/>
                    <a:pt x="4433457" y="1891686"/>
                    <a:pt x="4433457" y="1915816"/>
                  </a:cubicBezTo>
                  <a:cubicBezTo>
                    <a:pt x="4410596" y="1915816"/>
                    <a:pt x="4390276" y="1917086"/>
                    <a:pt x="4361134" y="1915816"/>
                  </a:cubicBezTo>
                  <a:cubicBezTo>
                    <a:pt x="4138358" y="1910736"/>
                    <a:pt x="3912156" y="1917086"/>
                    <a:pt x="3689382" y="1912006"/>
                  </a:cubicBezTo>
                  <a:cubicBezTo>
                    <a:pt x="3555717" y="1908196"/>
                    <a:pt x="3425479" y="1910736"/>
                    <a:pt x="3291814" y="1908196"/>
                  </a:cubicBezTo>
                  <a:cubicBezTo>
                    <a:pt x="3230123" y="1906926"/>
                    <a:pt x="3168431" y="1905656"/>
                    <a:pt x="3106740" y="1904386"/>
                  </a:cubicBezTo>
                  <a:cubicBezTo>
                    <a:pt x="3069039" y="1904386"/>
                    <a:pt x="3034766" y="1905656"/>
                    <a:pt x="2997066" y="1905656"/>
                  </a:cubicBezTo>
                  <a:cubicBezTo>
                    <a:pt x="2901102" y="1904386"/>
                    <a:pt x="2637199" y="1905656"/>
                    <a:pt x="2541235" y="1904386"/>
                  </a:cubicBezTo>
                  <a:cubicBezTo>
                    <a:pt x="2472688" y="1903116"/>
                    <a:pt x="1101766" y="1912006"/>
                    <a:pt x="1033220" y="1910736"/>
                  </a:cubicBezTo>
                  <a:cubicBezTo>
                    <a:pt x="1016084" y="1910736"/>
                    <a:pt x="995520" y="1912006"/>
                    <a:pt x="978383" y="1912006"/>
                  </a:cubicBezTo>
                  <a:cubicBezTo>
                    <a:pt x="937256" y="1912006"/>
                    <a:pt x="899556" y="1913276"/>
                    <a:pt x="858428" y="1913276"/>
                  </a:cubicBezTo>
                  <a:cubicBezTo>
                    <a:pt x="755609" y="1913276"/>
                    <a:pt x="656217" y="1912006"/>
                    <a:pt x="553398" y="1910736"/>
                  </a:cubicBezTo>
                  <a:cubicBezTo>
                    <a:pt x="491706" y="1909466"/>
                    <a:pt x="430015" y="1908196"/>
                    <a:pt x="371751" y="1906926"/>
                  </a:cubicBezTo>
                  <a:cubicBezTo>
                    <a:pt x="262077" y="1905656"/>
                    <a:pt x="152403" y="1904386"/>
                    <a:pt x="48260" y="1904386"/>
                  </a:cubicBezTo>
                  <a:cubicBezTo>
                    <a:pt x="38100" y="1904386"/>
                    <a:pt x="29210" y="1904386"/>
                    <a:pt x="19050" y="1903116"/>
                  </a:cubicBezTo>
                  <a:cubicBezTo>
                    <a:pt x="10160" y="1901846"/>
                    <a:pt x="5080" y="1895496"/>
                    <a:pt x="7620" y="1886606"/>
                  </a:cubicBezTo>
                  <a:cubicBezTo>
                    <a:pt x="16510" y="1854841"/>
                    <a:pt x="12700" y="1819012"/>
                    <a:pt x="11430" y="1781750"/>
                  </a:cubicBezTo>
                  <a:cubicBezTo>
                    <a:pt x="10160" y="1705793"/>
                    <a:pt x="6350" y="1631268"/>
                    <a:pt x="7620" y="1555311"/>
                  </a:cubicBezTo>
                  <a:cubicBezTo>
                    <a:pt x="5080" y="1460722"/>
                    <a:pt x="0" y="289830"/>
                    <a:pt x="7620" y="193809"/>
                  </a:cubicBezTo>
                  <a:cubicBezTo>
                    <a:pt x="8890" y="175177"/>
                    <a:pt x="7620" y="155113"/>
                    <a:pt x="8890" y="136482"/>
                  </a:cubicBezTo>
                  <a:cubicBezTo>
                    <a:pt x="10160" y="106386"/>
                    <a:pt x="12700" y="73423"/>
                    <a:pt x="13970" y="44450"/>
                  </a:cubicBezTo>
                  <a:cubicBezTo>
                    <a:pt x="13970" y="41910"/>
                    <a:pt x="15240" y="39370"/>
                    <a:pt x="16510" y="38100"/>
                  </a:cubicBezTo>
                  <a:cubicBezTo>
                    <a:pt x="38100" y="35560"/>
                    <a:pt x="66720" y="30480"/>
                    <a:pt x="121557" y="29210"/>
                  </a:cubicBezTo>
                  <a:cubicBezTo>
                    <a:pt x="214095" y="25400"/>
                    <a:pt x="306632" y="22860"/>
                    <a:pt x="402596" y="20320"/>
                  </a:cubicBezTo>
                  <a:cubicBezTo>
                    <a:pt x="467715" y="17780"/>
                    <a:pt x="532834" y="16510"/>
                    <a:pt x="594525" y="13970"/>
                  </a:cubicBezTo>
                  <a:cubicBezTo>
                    <a:pt x="656217" y="11430"/>
                    <a:pt x="721336" y="8890"/>
                    <a:pt x="783027" y="8890"/>
                  </a:cubicBezTo>
                  <a:cubicBezTo>
                    <a:pt x="851573" y="7620"/>
                    <a:pt x="920119" y="10160"/>
                    <a:pt x="988665" y="8890"/>
                  </a:cubicBezTo>
                  <a:cubicBezTo>
                    <a:pt x="1074348" y="8890"/>
                    <a:pt x="2626917" y="6350"/>
                    <a:pt x="2712600" y="5080"/>
                  </a:cubicBezTo>
                  <a:cubicBezTo>
                    <a:pt x="2794855" y="3810"/>
                    <a:pt x="2877110" y="2540"/>
                    <a:pt x="2962793" y="2540"/>
                  </a:cubicBezTo>
                  <a:cubicBezTo>
                    <a:pt x="3103312" y="1270"/>
                    <a:pt x="3240405" y="0"/>
                    <a:pt x="3380924" y="0"/>
                  </a:cubicBezTo>
                  <a:cubicBezTo>
                    <a:pt x="3439188" y="0"/>
                    <a:pt x="3500880" y="2540"/>
                    <a:pt x="3559144" y="2540"/>
                  </a:cubicBezTo>
                  <a:cubicBezTo>
                    <a:pt x="3720227" y="3810"/>
                    <a:pt x="3884738" y="5080"/>
                    <a:pt x="4045821" y="7620"/>
                  </a:cubicBezTo>
                  <a:cubicBezTo>
                    <a:pt x="4131504" y="8890"/>
                    <a:pt x="4217187" y="12700"/>
                    <a:pt x="4302869" y="16510"/>
                  </a:cubicBezTo>
                  <a:cubicBezTo>
                    <a:pt x="4323433" y="16510"/>
                    <a:pt x="4343997" y="16510"/>
                    <a:pt x="4361133" y="16510"/>
                  </a:cubicBezTo>
                  <a:cubicBezTo>
                    <a:pt x="4381387" y="17780"/>
                    <a:pt x="4390276" y="20320"/>
                    <a:pt x="4400437" y="21590"/>
                  </a:cubicBezTo>
                  <a:close/>
                  <a:moveTo>
                    <a:pt x="4410596" y="1899306"/>
                  </a:moveTo>
                  <a:cubicBezTo>
                    <a:pt x="4411867" y="1882796"/>
                    <a:pt x="4413137" y="1870096"/>
                    <a:pt x="4413137" y="1857396"/>
                  </a:cubicBezTo>
                  <a:cubicBezTo>
                    <a:pt x="4411867" y="1776017"/>
                    <a:pt x="4410596" y="1700060"/>
                    <a:pt x="4410596" y="1618370"/>
                  </a:cubicBezTo>
                  <a:cubicBezTo>
                    <a:pt x="4410596" y="1581108"/>
                    <a:pt x="4413137" y="1543845"/>
                    <a:pt x="4411867" y="1506583"/>
                  </a:cubicBezTo>
                  <a:cubicBezTo>
                    <a:pt x="4411867" y="1472187"/>
                    <a:pt x="4410596" y="1436358"/>
                    <a:pt x="4409327" y="1401963"/>
                  </a:cubicBezTo>
                  <a:cubicBezTo>
                    <a:pt x="4404246" y="1348936"/>
                    <a:pt x="4392817" y="251135"/>
                    <a:pt x="4392817" y="198108"/>
                  </a:cubicBezTo>
                  <a:cubicBezTo>
                    <a:pt x="4390277" y="153680"/>
                    <a:pt x="4387737" y="107819"/>
                    <a:pt x="4385196" y="63500"/>
                  </a:cubicBezTo>
                  <a:cubicBezTo>
                    <a:pt x="4383927" y="44450"/>
                    <a:pt x="4382657" y="43180"/>
                    <a:pt x="4350852" y="41910"/>
                  </a:cubicBezTo>
                  <a:cubicBezTo>
                    <a:pt x="4340570" y="41910"/>
                    <a:pt x="4333715" y="41910"/>
                    <a:pt x="4323433" y="40640"/>
                  </a:cubicBezTo>
                  <a:cubicBezTo>
                    <a:pt x="4237750" y="36830"/>
                    <a:pt x="4148641" y="31750"/>
                    <a:pt x="4062958" y="30480"/>
                  </a:cubicBezTo>
                  <a:cubicBezTo>
                    <a:pt x="3853892" y="26670"/>
                    <a:pt x="3641400" y="25400"/>
                    <a:pt x="3432334" y="22860"/>
                  </a:cubicBezTo>
                  <a:cubicBezTo>
                    <a:pt x="3401488" y="22860"/>
                    <a:pt x="3367215" y="22860"/>
                    <a:pt x="3336369" y="22860"/>
                  </a:cubicBezTo>
                  <a:cubicBezTo>
                    <a:pt x="3284960" y="22860"/>
                    <a:pt x="3233550" y="22860"/>
                    <a:pt x="3185568" y="22860"/>
                  </a:cubicBezTo>
                  <a:cubicBezTo>
                    <a:pt x="3075894" y="22860"/>
                    <a:pt x="2966220" y="22860"/>
                    <a:pt x="2859974" y="24130"/>
                  </a:cubicBezTo>
                  <a:cubicBezTo>
                    <a:pt x="2767437" y="25400"/>
                    <a:pt x="1208013" y="29210"/>
                    <a:pt x="1115476" y="29210"/>
                  </a:cubicBezTo>
                  <a:cubicBezTo>
                    <a:pt x="964674" y="29210"/>
                    <a:pt x="813873" y="26670"/>
                    <a:pt x="663072" y="33020"/>
                  </a:cubicBezTo>
                  <a:cubicBezTo>
                    <a:pt x="584243" y="36830"/>
                    <a:pt x="508843" y="36830"/>
                    <a:pt x="433442" y="38100"/>
                  </a:cubicBezTo>
                  <a:cubicBezTo>
                    <a:pt x="303204" y="41910"/>
                    <a:pt x="172967" y="45720"/>
                    <a:pt x="49530" y="50800"/>
                  </a:cubicBezTo>
                  <a:cubicBezTo>
                    <a:pt x="36830" y="50800"/>
                    <a:pt x="34290" y="53340"/>
                    <a:pt x="33020" y="69124"/>
                  </a:cubicBezTo>
                  <a:cubicBezTo>
                    <a:pt x="31750" y="94921"/>
                    <a:pt x="31750" y="120717"/>
                    <a:pt x="30480" y="146514"/>
                  </a:cubicBezTo>
                  <a:cubicBezTo>
                    <a:pt x="29210" y="189509"/>
                    <a:pt x="26670" y="231071"/>
                    <a:pt x="25400" y="274066"/>
                  </a:cubicBezTo>
                  <a:cubicBezTo>
                    <a:pt x="20320" y="319927"/>
                    <a:pt x="26670" y="1440658"/>
                    <a:pt x="29210" y="1486519"/>
                  </a:cubicBezTo>
                  <a:cubicBezTo>
                    <a:pt x="29210" y="1535247"/>
                    <a:pt x="29210" y="1585407"/>
                    <a:pt x="30480" y="1634135"/>
                  </a:cubicBezTo>
                  <a:cubicBezTo>
                    <a:pt x="30480" y="1669964"/>
                    <a:pt x="33020" y="1705793"/>
                    <a:pt x="33020" y="1741622"/>
                  </a:cubicBezTo>
                  <a:cubicBezTo>
                    <a:pt x="33020" y="1780317"/>
                    <a:pt x="33020" y="1819012"/>
                    <a:pt x="31750" y="1857396"/>
                  </a:cubicBezTo>
                  <a:cubicBezTo>
                    <a:pt x="31750" y="1861206"/>
                    <a:pt x="31750" y="1863746"/>
                    <a:pt x="31750" y="1867556"/>
                  </a:cubicBezTo>
                  <a:cubicBezTo>
                    <a:pt x="31750" y="1877716"/>
                    <a:pt x="35560" y="1881526"/>
                    <a:pt x="44450" y="1881526"/>
                  </a:cubicBezTo>
                  <a:cubicBezTo>
                    <a:pt x="73575" y="1881526"/>
                    <a:pt x="121557" y="1882796"/>
                    <a:pt x="166112" y="1882796"/>
                  </a:cubicBezTo>
                  <a:cubicBezTo>
                    <a:pt x="231231" y="1882796"/>
                    <a:pt x="299777" y="1880256"/>
                    <a:pt x="364896" y="1882796"/>
                  </a:cubicBezTo>
                  <a:cubicBezTo>
                    <a:pt x="471142" y="1886606"/>
                    <a:pt x="577389" y="1889146"/>
                    <a:pt x="683635" y="1887876"/>
                  </a:cubicBezTo>
                  <a:cubicBezTo>
                    <a:pt x="752181" y="1886606"/>
                    <a:pt x="817300" y="1889146"/>
                    <a:pt x="885846" y="1889146"/>
                  </a:cubicBezTo>
                  <a:cubicBezTo>
                    <a:pt x="985238" y="1889146"/>
                    <a:pt x="1084630" y="1887876"/>
                    <a:pt x="1184022" y="1889146"/>
                  </a:cubicBezTo>
                  <a:cubicBezTo>
                    <a:pt x="1331396" y="1890416"/>
                    <a:pt x="2949084" y="1880256"/>
                    <a:pt x="3099885" y="1882796"/>
                  </a:cubicBezTo>
                  <a:cubicBezTo>
                    <a:pt x="3165004" y="1884066"/>
                    <a:pt x="3230123" y="1885336"/>
                    <a:pt x="3291814" y="1885336"/>
                  </a:cubicBezTo>
                  <a:cubicBezTo>
                    <a:pt x="3404916" y="1887876"/>
                    <a:pt x="3514589" y="1884066"/>
                    <a:pt x="3627690" y="1887876"/>
                  </a:cubicBezTo>
                  <a:cubicBezTo>
                    <a:pt x="3720227" y="1890416"/>
                    <a:pt x="3812765" y="1890416"/>
                    <a:pt x="3905302" y="1892956"/>
                  </a:cubicBezTo>
                  <a:cubicBezTo>
                    <a:pt x="4042394" y="1896766"/>
                    <a:pt x="4179486" y="1899306"/>
                    <a:pt x="4316579" y="1900576"/>
                  </a:cubicBezTo>
                  <a:cubicBezTo>
                    <a:pt x="4367988" y="1900576"/>
                    <a:pt x="4390276" y="1899306"/>
                    <a:pt x="4410596" y="189930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0484" name="TextBox 7"/>
          <p:cNvSpPr txBox="1">
            <a:spLocks noChangeArrowheads="1"/>
          </p:cNvSpPr>
          <p:nvPr/>
        </p:nvSpPr>
        <p:spPr bwMode="auto">
          <a:xfrm>
            <a:off x="1951038" y="3025775"/>
            <a:ext cx="14385925" cy="345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vi-VN" sz="8000" b="1">
                <a:solidFill>
                  <a:srgbClr val="FF0066"/>
                </a:solidFill>
                <a:latin typeface="UTM Bell" pitchFamily="18" charset="0"/>
                <a:cs typeface="Arial" panose="020B0604020202020204" pitchFamily="34" charset="0"/>
              </a:rPr>
              <a:t>CẢM ƠN CÁC EM ĐÃ </a:t>
            </a:r>
          </a:p>
          <a:p>
            <a:pPr algn="ctr" eaLnBrk="1" hangingPunct="1">
              <a:lnSpc>
                <a:spcPct val="150000"/>
              </a:lnSpc>
              <a:spcBef>
                <a:spcPct val="0"/>
              </a:spcBef>
              <a:buFontTx/>
              <a:buNone/>
            </a:pPr>
            <a:r>
              <a:rPr lang="en-US" altLang="vi-VN" sz="8000" b="1">
                <a:solidFill>
                  <a:srgbClr val="FF0066"/>
                </a:solidFill>
                <a:latin typeface="UTM Bell" pitchFamily="18" charset="0"/>
                <a:cs typeface="Arial" panose="020B0604020202020204" pitchFamily="34" charset="0"/>
              </a:rPr>
              <a:t>LẮNG NGHE BÀI GIẢNG!</a:t>
            </a:r>
          </a:p>
        </p:txBody>
      </p:sp>
      <p:pic>
        <p:nvPicPr>
          <p:cNvPr id="20485"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1150" y="652463"/>
            <a:ext cx="3916363"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052550" y="7756525"/>
            <a:ext cx="4046538" cy="150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7" name="Picture 1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826625">
            <a:off x="546100" y="6975475"/>
            <a:ext cx="198437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1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917525">
            <a:off x="14660563" y="6965950"/>
            <a:ext cx="4046537" cy="150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1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795625" y="812800"/>
            <a:ext cx="2019300"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0" name="Picture 1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609013" y="1322388"/>
            <a:ext cx="106997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8288000" cy="10401300"/>
          </a:xfrm>
          <a:prstGeom prst="rect">
            <a:avLst/>
          </a:prstGeom>
        </p:spPr>
      </p:pic>
      <p:pic>
        <p:nvPicPr>
          <p:cNvPr id="3" name="Picture 8" descr="Hình ảnh có liên quan"/>
          <p:cNvPicPr>
            <a:picLocks noChangeAspect="1" noChangeArrowheads="1"/>
          </p:cNvPicPr>
          <p:nvPr/>
        </p:nvPicPr>
        <p:blipFill>
          <a:blip r:embed="rId3" cstate="print">
            <a:extLst>
              <a:ext uri="{BEBA8EAE-BF5A-486C-A8C5-ECC9F3942E4B}">
                <a14:imgProps xmlns="" xmlns:a14="http://schemas.microsoft.com/office/drawing/2010/main">
                  <a14:imgLayer r:embed="rId6">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 xmlns:a14="http://schemas.microsoft.com/office/drawing/2010/main" val="0"/>
              </a:ext>
            </a:extLst>
          </a:blip>
          <a:srcRect/>
          <a:stretch>
            <a:fillRect/>
          </a:stretch>
        </p:blipFill>
        <p:spPr bwMode="auto">
          <a:xfrm flipH="1">
            <a:off x="-11642286" y="-5384478"/>
            <a:ext cx="19736931" cy="1815703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Flames"/>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952050" y="9372600"/>
            <a:ext cx="25146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3" descr="fireburn"/>
          <p:cNvPicPr>
            <a:picLocks noChangeAspect="1" noChangeArrowheads="1" noCrop="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22902" y="8601075"/>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3" descr="fireburn"/>
          <p:cNvPicPr>
            <a:picLocks noChangeAspect="1" noChangeArrowheads="1" noCrop="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5307922" y="9227277"/>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Flame"/>
          <p:cNvPicPr>
            <a:picLocks noChangeAspect="1" noChangeArrowheads="1" noCrop="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5412009" y="7848140"/>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Flame"/>
          <p:cNvPicPr>
            <a:picLocks noChangeAspect="1" noChangeArrowheads="1" noCrop="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44253" y="7613259"/>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52541" y="-3071812"/>
            <a:ext cx="21430461" cy="6986588"/>
          </a:xfrm>
          <a:prstGeom prst="rect">
            <a:avLst/>
          </a:prstGeom>
        </p:spPr>
      </p:pic>
      <p:pic>
        <p:nvPicPr>
          <p:cNvPr id="10" name="Picture 9"/>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flipH="1">
            <a:off x="13983762" y="-238543"/>
            <a:ext cx="3189813" cy="4612604"/>
          </a:xfrm>
          <a:prstGeom prst="rect">
            <a:avLst/>
          </a:prstGeom>
        </p:spPr>
      </p:pic>
      <p:pic>
        <p:nvPicPr>
          <p:cNvPr id="11" name="Picture 10" descr="C:\Users\ADMIN\Desktop\Tai nguyen thiet ke tro choi\Bảng gỗ\wooden-blank-sign-clipart-1.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514600" y="-1571625"/>
            <a:ext cx="12517793" cy="572494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3584558" y="1669272"/>
            <a:ext cx="10134600" cy="1862048"/>
          </a:xfrm>
          <a:prstGeom prst="rect">
            <a:avLst/>
          </a:prstGeom>
          <a:noFill/>
        </p:spPr>
        <p:txBody>
          <a:bodyPr wrap="square" rtlCol="0">
            <a:spAutoFit/>
          </a:bodyPr>
          <a:lstStyle/>
          <a:p>
            <a:r>
              <a:rPr lang="en-US" sz="11500" b="1" dirty="0">
                <a:solidFill>
                  <a:schemeClr val="bg1"/>
                </a:solidFill>
                <a:latin typeface="#9Slide04 HLT Aquus" panose="00000500000000000000" pitchFamily="2" charset="0"/>
                <a:cs typeface="Arial" panose="020B0604020202020204" pitchFamily="34" charset="0"/>
              </a:rPr>
              <a:t>GIẢI CỨU RỪNG XANH </a:t>
            </a:r>
          </a:p>
        </p:txBody>
      </p:sp>
      <p:pic>
        <p:nvPicPr>
          <p:cNvPr id="13" name="Picture 11" descr="C:\Users\ADMIN\Desktop\Tai nguyen thiet ke tro choi\Angry birds epic birds\1505573783630 (2).png">
            <a:hlinkClick r:id="rId13" action="ppaction://hlinksldjump"/>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8788629" y="8904800"/>
            <a:ext cx="1604472" cy="8784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5D9308C7-9D41-BD00-6399-036641A0A4A3}"/>
              </a:ext>
            </a:extLst>
          </p:cNvPr>
          <p:cNvSpPr txBox="1"/>
          <p:nvPr/>
        </p:nvSpPr>
        <p:spPr>
          <a:xfrm>
            <a:off x="4114800" y="1333500"/>
            <a:ext cx="11000248" cy="2308324"/>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de-DE" sz="4800" b="1" smtClean="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de-DE" sz="4800" b="1" smtClean="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8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1: Điền từ còn thiếu vào nhận định: “Nhịp thơ có tác dụng tạo... và làm nên nhạc điệu của bài thơ. </a:t>
            </a:r>
            <a:r>
              <a:rPr lang="de-DE" sz="48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(7 kí </a:t>
            </a:r>
            <a:r>
              <a:rPr lang="de-DE" sz="4800" b="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de-DE" sz="4800" b="1" smtClean="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800" b="1" dirty="0">
              <a:solidFill>
                <a:srgbClr val="0033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16" name="组合 18"/>
          <p:cNvGrpSpPr/>
          <p:nvPr/>
        </p:nvGrpSpPr>
        <p:grpSpPr>
          <a:xfrm>
            <a:off x="0" y="0"/>
            <a:ext cx="18288000" cy="10286999"/>
            <a:chOff x="27064" y="-955630"/>
            <a:chExt cx="12201264" cy="7825505"/>
          </a:xfrm>
        </p:grpSpPr>
        <p:pic>
          <p:nvPicPr>
            <p:cNvPr id="17"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18"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19"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20"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pic>
        <p:nvPicPr>
          <p:cNvPr id="21"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53200" y="4610100"/>
            <a:ext cx="5982248" cy="3189923"/>
          </a:xfrm>
          <a:prstGeom prst="rect">
            <a:avLst/>
          </a:prstGeom>
        </p:spPr>
      </p:pic>
      <p:sp>
        <p:nvSpPr>
          <p:cNvPr id="23" name="Rectangle 22"/>
          <p:cNvSpPr/>
          <p:nvPr/>
        </p:nvSpPr>
        <p:spPr>
          <a:xfrm>
            <a:off x="8458200" y="6047422"/>
            <a:ext cx="2499723" cy="923330"/>
          </a:xfrm>
          <a:prstGeom prst="rect">
            <a:avLst/>
          </a:prstGeom>
        </p:spPr>
        <p:txBody>
          <a:bodyPr wrap="none">
            <a:spAutoFit/>
          </a:bodyPr>
          <a:lstStyle/>
          <a:p>
            <a:r>
              <a:rPr lang="de-DE" sz="5400" b="1" smtClean="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Tiết tấu</a:t>
            </a:r>
            <a:endParaRPr lang="en-US" sz="5400">
              <a:solidFill>
                <a:srgbClr val="003300"/>
              </a:solidFill>
            </a:endParaRPr>
          </a:p>
        </p:txBody>
      </p:sp>
    </p:spTree>
    <p:extLst>
      <p:ext uri="{BB962C8B-B14F-4D97-AF65-F5344CB8AC3E}">
        <p14:creationId xmlns="" xmlns:p14="http://schemas.microsoft.com/office/powerpoint/2010/main" val="3744538696"/>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21"/>
                                        </p:tgtEl>
                                        <p:attrNameLst>
                                          <p:attrName>ppt_x</p:attrName>
                                          <p:attrName>ppt_y</p:attrName>
                                        </p:attrNameLst>
                                      </p:cBhvr>
                                    </p:animMotion>
                                    <p:animEffect transition="in" filter="fade">
                                      <p:cBhvr>
                                        <p:cTn id="9" dur="500"/>
                                        <p:tgtEl>
                                          <p:spTgt spid="21"/>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Scale>
                                      <p:cBhvr>
                                        <p:cTn id="12" dur="5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23"/>
                                        </p:tgtEl>
                                        <p:attrNameLst>
                                          <p:attrName>ppt_x</p:attrName>
                                          <p:attrName>ppt_y</p:attrName>
                                        </p:attrNameLst>
                                      </p:cBhvr>
                                    </p:animMotion>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 xmlns:a14="http://schemas.microsoft.com/office/drawing/2010/main">
                  <a14:imgLayer r:embed="rId7">
                    <a14:imgEffect>
                      <a14:sharpenSoften amount="-25000"/>
                    </a14:imgEffect>
                  </a14:imgLayer>
                </a14:imgProps>
              </a:ext>
              <a:ext uri="{28A0092B-C50C-407E-A947-70E740481C1C}">
                <a14:useLocalDpi xmlns="" xmlns:a14="http://schemas.microsoft.com/office/drawing/2010/main" val="0"/>
              </a:ext>
            </a:extLst>
          </a:blip>
          <a:stretch>
            <a:fillRect/>
          </a:stretch>
        </p:blipFill>
        <p:spPr>
          <a:xfrm>
            <a:off x="0" y="-205740"/>
            <a:ext cx="18288000" cy="10492740"/>
          </a:xfrm>
          <a:prstGeom prst="rect">
            <a:avLst/>
          </a:prstGeom>
        </p:spPr>
      </p:pic>
      <p:pic>
        <p:nvPicPr>
          <p:cNvPr id="3" name="Picture 8" descr="Hình ảnh có liên quan"/>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 xmlns:a14="http://schemas.microsoft.com/office/drawing/2010/main" val="0"/>
              </a:ext>
            </a:extLst>
          </a:blip>
          <a:srcRect/>
          <a:stretch>
            <a:fillRect/>
          </a:stretch>
        </p:blipFill>
        <p:spPr bwMode="auto">
          <a:xfrm flipH="1">
            <a:off x="-6367740" y="-5287179"/>
            <a:ext cx="19736931" cy="1815703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800034" y="801782"/>
            <a:ext cx="8572500" cy="6429375"/>
          </a:xfrm>
          <a:prstGeom prst="rect">
            <a:avLst/>
          </a:prstGeom>
        </p:spPr>
      </p:pic>
      <p:pic>
        <p:nvPicPr>
          <p:cNvPr id="5" name="Picture 4" descr="Flames"/>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7349" y="9190164"/>
            <a:ext cx="25146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4952611" y="2598407"/>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676900" y="2598407"/>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4281097" y="3660726"/>
            <a:ext cx="8572500" cy="6429375"/>
          </a:xfrm>
          <a:prstGeom prst="rect">
            <a:avLst/>
          </a:prstGeom>
        </p:spPr>
      </p:pic>
      <p:pic>
        <p:nvPicPr>
          <p:cNvPr id="9" name="Picture 8" descr="Flames"/>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4420574" y="8731665"/>
            <a:ext cx="3914775" cy="160149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3" descr="fireburn"/>
          <p:cNvPicPr>
            <a:picLocks noChangeAspect="1" noChangeArrowheads="1" noCrop="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785843" y="8986896"/>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409181" y="7790958"/>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428542" y="7590899"/>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251816" y="7518891"/>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descr="fireburn"/>
          <p:cNvPicPr>
            <a:picLocks noChangeAspect="1" noChangeArrowheads="1" noCrop="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543903" y="2705060"/>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949946" y="1757607"/>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228419" y="1774394"/>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344081" y="361910"/>
            <a:ext cx="8572500" cy="6429375"/>
          </a:xfrm>
          <a:prstGeom prst="rect">
            <a:avLst/>
          </a:prstGeom>
        </p:spPr>
      </p:pic>
      <p:pic>
        <p:nvPicPr>
          <p:cNvPr id="18" name="Picture 17"/>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1730272" y="171803"/>
            <a:ext cx="14058431" cy="10543823"/>
          </a:xfrm>
          <a:prstGeom prst="rect">
            <a:avLst/>
          </a:prstGeom>
        </p:spPr>
      </p:pic>
      <p:pic>
        <p:nvPicPr>
          <p:cNvPr id="19" name="Picture 18"/>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4106918" y="-2574691"/>
            <a:ext cx="20487630" cy="6986588"/>
          </a:xfrm>
          <a:prstGeom prst="rect">
            <a:avLst/>
          </a:prstGeom>
        </p:spPr>
      </p:pic>
      <p:pic>
        <p:nvPicPr>
          <p:cNvPr id="20" name="Picture 13" descr="fireburn"/>
          <p:cNvPicPr>
            <a:picLocks noChangeAspect="1" noChangeArrowheads="1" noCrop="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3636968" y="8986896"/>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3469828" y="7770041"/>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16027292" y="8885417"/>
            <a:ext cx="2009628" cy="1204685"/>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C:\Users\ADMIN\Desktop\Giai cuu con vat\wooden-board-theme-image-1-vector-clip-art_csp9738361.jpg"/>
          <p:cNvPicPr>
            <a:picLocks noChangeAspect="1" noChangeArrowheads="1"/>
          </p:cNvPicPr>
          <p:nvPr/>
        </p:nvPicPr>
        <p:blipFill>
          <a:blip r:embed="rId16" cstate="print">
            <a:extLst>
              <a:ext uri="{BEBA8EAE-BF5A-486C-A8C5-ECC9F3942E4B}">
                <a14:imgProps xmln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1011014" y="-24236"/>
            <a:ext cx="15573450" cy="5371375"/>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extBox 23"/>
          <p:cNvSpPr txBox="1"/>
          <p:nvPr/>
        </p:nvSpPr>
        <p:spPr>
          <a:xfrm>
            <a:off x="3165521" y="1298112"/>
            <a:ext cx="11115576" cy="1938992"/>
          </a:xfrm>
          <a:prstGeom prst="rect">
            <a:avLst/>
          </a:prstGeom>
          <a:noFill/>
        </p:spPr>
        <p:txBody>
          <a:bodyPr wrap="square" rtlCol="0">
            <a:spAutoFit/>
          </a:bodyPr>
          <a:lstStyle/>
          <a:p>
            <a:pPr algn="ctr" eaLnBrk="1" hangingPunct="1">
              <a:defRPr/>
            </a:pPr>
            <a:r>
              <a:rPr lang="en-US" altLang="vi-VN" sz="6000" b="1" i="1" dirty="0" err="1">
                <a:solidFill>
                  <a:srgbClr val="002060"/>
                </a:solidFill>
                <a:latin typeface="Times New Roman" panose="02020603050405020304" pitchFamily="18" charset="0"/>
                <a:cs typeface="Times New Roman" panose="02020603050405020304" pitchFamily="18" charset="0"/>
              </a:rPr>
              <a:t>Câu</a:t>
            </a:r>
            <a:r>
              <a:rPr lang="en-US" altLang="vi-VN" sz="6000" b="1" i="1" dirty="0">
                <a:solidFill>
                  <a:srgbClr val="002060"/>
                </a:solidFill>
                <a:latin typeface="Times New Roman" panose="02020603050405020304" pitchFamily="18" charset="0"/>
                <a:cs typeface="Times New Roman" panose="02020603050405020304" pitchFamily="18" charset="0"/>
              </a:rPr>
              <a:t> 1. </a:t>
            </a:r>
            <a:r>
              <a:rPr lang="en-US" sz="6000" b="1" i="1" dirty="0" err="1">
                <a:solidFill>
                  <a:srgbClr val="002060"/>
                </a:solidFill>
                <a:latin typeface="Times New Roman" panose="02020603050405020304" pitchFamily="18" charset="0"/>
                <a:cs typeface="Times New Roman" panose="02020603050405020304" pitchFamily="18" charset="0"/>
              </a:rPr>
              <a:t>Xác</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định</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thể</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loại</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của</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văn</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bản</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Lời</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của</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cây</a:t>
            </a:r>
            <a:r>
              <a:rPr lang="en-US" sz="6000" b="1" i="1" dirty="0">
                <a:solidFill>
                  <a:srgbClr val="002060"/>
                </a:solidFill>
                <a:latin typeface="Times New Roman" panose="02020603050405020304" pitchFamily="18" charset="0"/>
                <a:cs typeface="Times New Roman" panose="02020603050405020304" pitchFamily="18" charset="0"/>
              </a:rPr>
              <a:t>”.</a:t>
            </a:r>
            <a:endParaRPr lang="en-US" altLang="vi-VN" sz="60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5" name="Rounded Rectangle 24"/>
          <p:cNvSpPr/>
          <p:nvPr/>
        </p:nvSpPr>
        <p:spPr>
          <a:xfrm>
            <a:off x="2270868" y="5451641"/>
            <a:ext cx="2671572" cy="190729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vi-VN" altLang="vi-VN" sz="5400" b="1" dirty="0">
                <a:solidFill>
                  <a:schemeClr val="tx1"/>
                </a:solidFill>
                <a:latin typeface="+mj-lt"/>
                <a:cs typeface="Times New Roman" panose="02020603050405020304" pitchFamily="18" charset="0"/>
              </a:rPr>
              <a:t>A. </a:t>
            </a:r>
            <a:r>
              <a:rPr lang="en-US" sz="5400" b="1" dirty="0" err="1">
                <a:solidFill>
                  <a:schemeClr val="tx1"/>
                </a:solidFill>
                <a:latin typeface="Times New Roman" panose="02020603050405020304" pitchFamily="18" charset="0"/>
                <a:cs typeface="Times New Roman" panose="02020603050405020304" pitchFamily="18" charset="0"/>
              </a:rPr>
              <a:t>Thơ</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lục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bát</a:t>
            </a:r>
            <a:endParaRPr lang="en-US" altLang="vi-VN" sz="5400" b="1"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6" name="Rounded Rectangle 25"/>
          <p:cNvSpPr/>
          <p:nvPr/>
        </p:nvSpPr>
        <p:spPr>
          <a:xfrm>
            <a:off x="12759916" y="5388687"/>
            <a:ext cx="3494268" cy="209198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5400" b="1" dirty="0">
                <a:solidFill>
                  <a:schemeClr val="tx1"/>
                </a:solidFill>
                <a:latin typeface="Times New Roman" panose="02020603050405020304" pitchFamily="18" charset="0"/>
                <a:cs typeface="Times New Roman" panose="02020603050405020304" pitchFamily="18" charset="0"/>
              </a:rPr>
              <a:t>D. </a:t>
            </a:r>
            <a:r>
              <a:rPr lang="en-US" sz="5400" b="1" dirty="0" err="1">
                <a:solidFill>
                  <a:schemeClr val="tx1"/>
                </a:solidFill>
                <a:latin typeface="Times New Roman" panose="02020603050405020304" pitchFamily="18" charset="0"/>
                <a:cs typeface="Times New Roman" panose="02020603050405020304" pitchFamily="18" charset="0"/>
              </a:rPr>
              <a:t>Truyện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ngụ</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ngôn</a:t>
            </a:r>
            <a:endParaRPr lang="vi-VN" sz="5400" b="1" dirty="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9165233" y="5469348"/>
            <a:ext cx="3008257" cy="196257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5400" b="1" dirty="0">
                <a:solidFill>
                  <a:schemeClr val="tx1"/>
                </a:solidFill>
                <a:latin typeface="Times New Roman" panose="02020603050405020304" pitchFamily="18" charset="0"/>
                <a:cs typeface="Times New Roman" panose="02020603050405020304" pitchFamily="18" charset="0"/>
              </a:rPr>
              <a:t>C. </a:t>
            </a:r>
            <a:r>
              <a:rPr lang="en-US" sz="5400" b="1" dirty="0" err="1">
                <a:solidFill>
                  <a:schemeClr val="tx1"/>
                </a:solidFill>
                <a:latin typeface="Times New Roman" panose="02020603050405020304" pitchFamily="18" charset="0"/>
                <a:cs typeface="Times New Roman" panose="02020603050405020304" pitchFamily="18" charset="0"/>
              </a:rPr>
              <a:t>Thơ</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năm</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chữ</a:t>
            </a:r>
            <a:endParaRPr lang="vi-VN" sz="5400" b="1" dirty="0">
              <a:solidFill>
                <a:schemeClr val="tx1"/>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5583735" y="5441507"/>
            <a:ext cx="2936064" cy="199041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schemeClr val="tx1"/>
                </a:solidFill>
                <a:latin typeface="Times New Roman" panose="02020603050405020304" pitchFamily="18" charset="0"/>
                <a:cs typeface="Times New Roman" panose="02020603050405020304" pitchFamily="18" charset="0"/>
              </a:rPr>
              <a:t>B. </a:t>
            </a:r>
            <a:r>
              <a:rPr lang="en-US" sz="5400" b="1" dirty="0" err="1">
                <a:solidFill>
                  <a:schemeClr val="tx1"/>
                </a:solidFill>
                <a:latin typeface="Times New Roman" panose="02020603050405020304" pitchFamily="18" charset="0"/>
                <a:cs typeface="Times New Roman" panose="02020603050405020304" pitchFamily="18" charset="0"/>
              </a:rPr>
              <a:t>Thơ</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bốn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chữ</a:t>
            </a:r>
            <a:r>
              <a:rPr lang="en-US" sz="5400" b="1" dirty="0">
                <a:solidFill>
                  <a:schemeClr val="tx1"/>
                </a:solidFill>
                <a:latin typeface="Times New Roman" panose="02020603050405020304" pitchFamily="18" charset="0"/>
                <a:cs typeface="Times New Roman" panose="02020603050405020304" pitchFamily="18" charset="0"/>
              </a:rPr>
              <a:t> </a:t>
            </a:r>
            <a:endParaRPr lang="vi-VN" sz="5400" b="1" dirty="0">
              <a:solidFill>
                <a:schemeClr val="tx1"/>
              </a:solidFill>
              <a:latin typeface="Times New Roman" panose="02020603050405020304" pitchFamily="18" charset="0"/>
              <a:cs typeface="Times New Roman" panose="02020603050405020304" pitchFamily="18" charset="0"/>
            </a:endParaRPr>
          </a:p>
        </p:txBody>
      </p:sp>
      <p:pic>
        <p:nvPicPr>
          <p:cNvPr id="29" name="Picture 2" descr="C:\Users\ADMIN\Desktop\Doremon cau ca ( trac nghiem )\Picture1 (2).pn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16809989" y="936740"/>
            <a:ext cx="1179657" cy="13143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0" name="times up"/>
          <p:cNvGrpSpPr/>
          <p:nvPr/>
        </p:nvGrpSpPr>
        <p:grpSpPr>
          <a:xfrm>
            <a:off x="16814312" y="307952"/>
            <a:ext cx="1135626" cy="562596"/>
            <a:chOff x="2989747" y="438150"/>
            <a:chExt cx="1572029" cy="683752"/>
          </a:xfrm>
        </p:grpSpPr>
        <p:sp>
          <p:nvSpPr>
            <p:cNvPr id="31" name="Rounded Rectangle 3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32" name="Rounded Rectangle 3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latin typeface="Arial" panose="020B0604020202020204" pitchFamily="34" charset="0"/>
                  <a:cs typeface="Arial" panose="020B0604020202020204" pitchFamily="34" charset="0"/>
                </a:rPr>
                <a:t>Bắt</a:t>
              </a:r>
              <a:r>
                <a:rPr lang="en-GB" sz="1650" dirty="0">
                  <a:latin typeface="Arial" panose="020B0604020202020204" pitchFamily="34" charset="0"/>
                  <a:cs typeface="Arial" panose="020B0604020202020204" pitchFamily="34" charset="0"/>
                </a:rPr>
                <a:t> </a:t>
              </a:r>
              <a:r>
                <a:rPr lang="en-GB" sz="1650" dirty="0" err="1">
                  <a:latin typeface="Arial" panose="020B0604020202020204" pitchFamily="34" charset="0"/>
                  <a:cs typeface="Arial" panose="020B0604020202020204" pitchFamily="34" charset="0"/>
                </a:rPr>
                <a:t>đầu</a:t>
              </a:r>
              <a:r>
                <a:rPr lang="en-GB" sz="1650" dirty="0">
                  <a:latin typeface="Arial" panose="020B0604020202020204" pitchFamily="34" charset="0"/>
                  <a:cs typeface="Arial" panose="020B0604020202020204" pitchFamily="34" charset="0"/>
                </a:rPr>
                <a:t>!</a:t>
              </a:r>
            </a:p>
          </p:txBody>
        </p:sp>
      </p:grpSp>
      <p:pic>
        <p:nvPicPr>
          <p:cNvPr id="33" name="Picture 3" descr="C:\Users\ADMIN\Desktop\Picture2.png"/>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16921469" y="1188645"/>
            <a:ext cx="958470" cy="95847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4" name="Group 33">
            <a:extLst>
              <a:ext uri="{FF2B5EF4-FFF2-40B4-BE49-F238E27FC236}">
                <a16:creationId xmlns="" xmlns:a16="http://schemas.microsoft.com/office/drawing/2014/main" id="{A3772A17-BB74-4A75-BA55-D622FE4D0639}"/>
              </a:ext>
            </a:extLst>
          </p:cNvPr>
          <p:cNvGrpSpPr/>
          <p:nvPr/>
        </p:nvGrpSpPr>
        <p:grpSpPr>
          <a:xfrm>
            <a:off x="17332116" y="1171202"/>
            <a:ext cx="135366" cy="114492"/>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40" name="Group 39">
            <a:extLst>
              <a:ext uri="{FF2B5EF4-FFF2-40B4-BE49-F238E27FC236}">
                <a16:creationId xmlns="" xmlns:a16="http://schemas.microsoft.com/office/drawing/2014/main" id="{A3772A17-BB74-4A75-BA55-D622FE4D0639}"/>
              </a:ext>
            </a:extLst>
          </p:cNvPr>
          <p:cNvGrpSpPr/>
          <p:nvPr/>
        </p:nvGrpSpPr>
        <p:grpSpPr>
          <a:xfrm>
            <a:off x="17334135" y="1999650"/>
            <a:ext cx="135366" cy="114492"/>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46" name="Group 45">
            <a:extLst>
              <a:ext uri="{FF2B5EF4-FFF2-40B4-BE49-F238E27FC236}">
                <a16:creationId xmlns="" xmlns:a16="http://schemas.microsoft.com/office/drawing/2014/main" id="{A3772A17-BB74-4A75-BA55-D622FE4D0639}"/>
              </a:ext>
            </a:extLst>
          </p:cNvPr>
          <p:cNvGrpSpPr/>
          <p:nvPr/>
        </p:nvGrpSpPr>
        <p:grpSpPr>
          <a:xfrm>
            <a:off x="17779688" y="1610730"/>
            <a:ext cx="135366" cy="114492"/>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52" name="Group 51">
            <a:extLst>
              <a:ext uri="{FF2B5EF4-FFF2-40B4-BE49-F238E27FC236}">
                <a16:creationId xmlns="" xmlns:a16="http://schemas.microsoft.com/office/drawing/2014/main" id="{A3772A17-BB74-4A75-BA55-D622FE4D0639}"/>
              </a:ext>
            </a:extLst>
          </p:cNvPr>
          <p:cNvGrpSpPr/>
          <p:nvPr/>
        </p:nvGrpSpPr>
        <p:grpSpPr>
          <a:xfrm>
            <a:off x="16925087" y="1648137"/>
            <a:ext cx="135366" cy="114492"/>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sp>
        <p:nvSpPr>
          <p:cNvPr id="58" name="Oval 107"/>
          <p:cNvSpPr>
            <a:spLocks noChangeArrowheads="1"/>
          </p:cNvSpPr>
          <p:nvPr/>
        </p:nvSpPr>
        <p:spPr bwMode="auto">
          <a:xfrm>
            <a:off x="17348972" y="1606413"/>
            <a:ext cx="101691" cy="8616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9" name="Explosion 2 58"/>
          <p:cNvSpPr/>
          <p:nvPr/>
        </p:nvSpPr>
        <p:spPr>
          <a:xfrm>
            <a:off x="14862474" y="2170880"/>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60" name="Picture 59"/>
          <p:cNvPicPr>
            <a:picLocks noChangeAspect="1"/>
          </p:cNvPicPr>
          <p:nvPr/>
        </p:nvPicPr>
        <p:blipFill>
          <a:blip r:embed="rId20" cstate="print">
            <a:extLst>
              <a:ext uri="{BEBA8EAE-BF5A-486C-A8C5-ECC9F3942E4B}">
                <a14:imgProps xmlns="" xmlns:a14="http://schemas.microsoft.com/office/drawing/2010/main">
                  <a14:imgLayer r:embed="rId21">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 xmlns:a14="http://schemas.microsoft.com/office/drawing/2010/main" val="0"/>
              </a:ext>
            </a:extLst>
          </a:blip>
          <a:stretch>
            <a:fillRect/>
          </a:stretch>
        </p:blipFill>
        <p:spPr>
          <a:xfrm>
            <a:off x="8612803" y="-10208717"/>
            <a:ext cx="3866966" cy="10287000"/>
          </a:xfrm>
          <a:prstGeom prst="rect">
            <a:avLst/>
          </a:prstGeom>
        </p:spPr>
      </p:pic>
      <p:pic>
        <p:nvPicPr>
          <p:cNvPr id="61" name="Picture 60"/>
          <p:cNvPicPr>
            <a:picLocks noChangeAspect="1"/>
          </p:cNvPicPr>
          <p:nvPr/>
        </p:nvPicPr>
        <p:blipFill>
          <a:blip r:embed="rId22" cstate="print">
            <a:extLst>
              <a:ext uri="{BEBA8EAE-BF5A-486C-A8C5-ECC9F3942E4B}">
                <a14:imgProps xmlns="" xmlns:a14="http://schemas.microsoft.com/office/drawing/2010/main">
                  <a14:imgLayer r:embed="rId23">
                    <a14:imgEffect>
                      <a14:backgroundRemoval t="0" b="100000" l="0" r="100000">
                        <a14:foregroundMark x1="32530" y1="38012" x2="34940" y2="50877"/>
                        <a14:foregroundMark x1="22892" y1="32164" x2="25301" y2="50877"/>
                        <a14:foregroundMark x1="57831" y1="71930" x2="62651" y2="78947"/>
                      </a14:backgroundRemoval>
                    </a14:imgEffect>
                    <a14:imgEffect>
                      <a14:sharpenSoften amount="25000"/>
                    </a14:imgEffect>
                    <a14:imgEffect>
                      <a14:colorTemperature colorTemp="7200"/>
                    </a14:imgEffect>
                  </a14:imgLayer>
                </a14:imgProps>
              </a:ext>
              <a:ext uri="{28A0092B-C50C-407E-A947-70E740481C1C}">
                <a14:useLocalDpi xmlns="" xmlns:a14="http://schemas.microsoft.com/office/drawing/2010/main" val="0"/>
              </a:ext>
            </a:extLst>
          </a:blip>
          <a:stretch>
            <a:fillRect/>
          </a:stretch>
        </p:blipFill>
        <p:spPr>
          <a:xfrm rot="901244">
            <a:off x="9452435" y="8407778"/>
            <a:ext cx="2274062" cy="2342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61"/>
                                        </p:tgtEl>
                                        <p:attrNameLst>
                                          <p:attrName>r</p:attrName>
                                        </p:attrNameLst>
                                      </p:cBhvr>
                                    </p:animRot>
                                    <p:animRot by="-240000">
                                      <p:cBhvr>
                                        <p:cTn id="7" dur="400" fill="hold">
                                          <p:stCondLst>
                                            <p:cond delay="400"/>
                                          </p:stCondLst>
                                        </p:cTn>
                                        <p:tgtEl>
                                          <p:spTgt spid="61"/>
                                        </p:tgtEl>
                                        <p:attrNameLst>
                                          <p:attrName>r</p:attrName>
                                        </p:attrNameLst>
                                      </p:cBhvr>
                                    </p:animRot>
                                    <p:animRot by="240000">
                                      <p:cBhvr>
                                        <p:cTn id="8" dur="400" fill="hold">
                                          <p:stCondLst>
                                            <p:cond delay="800"/>
                                          </p:stCondLst>
                                        </p:cTn>
                                        <p:tgtEl>
                                          <p:spTgt spid="61"/>
                                        </p:tgtEl>
                                        <p:attrNameLst>
                                          <p:attrName>r</p:attrName>
                                        </p:attrNameLst>
                                      </p:cBhvr>
                                    </p:animRot>
                                    <p:animRot by="-240000">
                                      <p:cBhvr>
                                        <p:cTn id="9" dur="400" fill="hold">
                                          <p:stCondLst>
                                            <p:cond delay="1200"/>
                                          </p:stCondLst>
                                        </p:cTn>
                                        <p:tgtEl>
                                          <p:spTgt spid="61"/>
                                        </p:tgtEl>
                                        <p:attrNameLst>
                                          <p:attrName>r</p:attrName>
                                        </p:attrNameLst>
                                      </p:cBhvr>
                                    </p:animRot>
                                    <p:animRot by="120000">
                                      <p:cBhvr>
                                        <p:cTn id="10" dur="400" fill="hold">
                                          <p:stCondLst>
                                            <p:cond delay="1600"/>
                                          </p:stCondLst>
                                        </p:cTn>
                                        <p:tgtEl>
                                          <p:spTgt spid="6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anim calcmode="lin" valueType="num">
                                      <p:cBhvr>
                                        <p:cTn id="31" dur="500" fill="hold"/>
                                        <p:tgtEl>
                                          <p:spTgt spid="28"/>
                                        </p:tgtEl>
                                        <p:attrNameLst>
                                          <p:attrName>ppt_x</p:attrName>
                                        </p:attrNameLst>
                                      </p:cBhvr>
                                      <p:tavLst>
                                        <p:tav tm="0">
                                          <p:val>
                                            <p:strVal val="#ppt_x"/>
                                          </p:val>
                                        </p:tav>
                                        <p:tav tm="100000">
                                          <p:val>
                                            <p:strVal val="#ppt_x"/>
                                          </p:val>
                                        </p:tav>
                                      </p:tavLst>
                                    </p:anim>
                                    <p:anim calcmode="lin" valueType="num">
                                      <p:cBhvr>
                                        <p:cTn id="32" dur="500" fill="hold"/>
                                        <p:tgtEl>
                                          <p:spTgt spid="28"/>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anim calcmode="lin" valueType="num">
                                      <p:cBhvr>
                                        <p:cTn id="37" dur="500" fill="hold"/>
                                        <p:tgtEl>
                                          <p:spTgt spid="27"/>
                                        </p:tgtEl>
                                        <p:attrNameLst>
                                          <p:attrName>ppt_x</p:attrName>
                                        </p:attrNameLst>
                                      </p:cBhvr>
                                      <p:tavLst>
                                        <p:tav tm="0">
                                          <p:val>
                                            <p:strVal val="#ppt_x"/>
                                          </p:val>
                                        </p:tav>
                                        <p:tav tm="100000">
                                          <p:val>
                                            <p:strVal val="#ppt_x"/>
                                          </p:val>
                                        </p:tav>
                                      </p:tavLst>
                                    </p:anim>
                                    <p:anim calcmode="lin" valueType="num">
                                      <p:cBhvr>
                                        <p:cTn id="38" dur="500" fill="hold"/>
                                        <p:tgtEl>
                                          <p:spTgt spid="27"/>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42"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anim calcmode="lin" valueType="num">
                                      <p:cBhvr>
                                        <p:cTn id="43" dur="500" fill="hold"/>
                                        <p:tgtEl>
                                          <p:spTgt spid="26"/>
                                        </p:tgtEl>
                                        <p:attrNameLst>
                                          <p:attrName>ppt_x</p:attrName>
                                        </p:attrNameLst>
                                      </p:cBhvr>
                                      <p:tavLst>
                                        <p:tav tm="0">
                                          <p:val>
                                            <p:strVal val="#ppt_x"/>
                                          </p:val>
                                        </p:tav>
                                        <p:tav tm="100000">
                                          <p:val>
                                            <p:strVal val="#ppt_x"/>
                                          </p:val>
                                        </p:tav>
                                      </p:tavLst>
                                    </p:anim>
                                    <p:anim calcmode="lin" valueType="num">
                                      <p:cBhvr>
                                        <p:cTn id="4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repeatCount="indefinite" fill="hold" grpId="1" nodeType="withEffect">
                                  <p:stCondLst>
                                    <p:cond delay="0"/>
                                  </p:stCondLst>
                                  <p:childTnLst>
                                    <p:animClr clrSpc="hsl" dir="cw">
                                      <p:cBhvr override="childStyle">
                                        <p:cTn id="49" dur="500" fill="hold"/>
                                        <p:tgtEl>
                                          <p:spTgt spid="28"/>
                                        </p:tgtEl>
                                        <p:attrNameLst>
                                          <p:attrName>style.color</p:attrName>
                                        </p:attrNameLst>
                                      </p:cBhvr>
                                      <p:by>
                                        <p:hsl h="7200000" s="0" l="0"/>
                                      </p:by>
                                    </p:animClr>
                                    <p:animClr clrSpc="hsl" dir="cw">
                                      <p:cBhvr>
                                        <p:cTn id="50" dur="500" fill="hold"/>
                                        <p:tgtEl>
                                          <p:spTgt spid="28"/>
                                        </p:tgtEl>
                                        <p:attrNameLst>
                                          <p:attrName>fillcolor</p:attrName>
                                        </p:attrNameLst>
                                      </p:cBhvr>
                                      <p:by>
                                        <p:hsl h="7200000" s="0" l="0"/>
                                      </p:by>
                                    </p:animClr>
                                    <p:animClr clrSpc="hsl" dir="cw">
                                      <p:cBhvr>
                                        <p:cTn id="51" dur="500" fill="hold"/>
                                        <p:tgtEl>
                                          <p:spTgt spid="28"/>
                                        </p:tgtEl>
                                        <p:attrNameLst>
                                          <p:attrName>stroke.color</p:attrName>
                                        </p:attrNameLst>
                                      </p:cBhvr>
                                      <p:by>
                                        <p:hsl h="7200000" s="0" l="0"/>
                                      </p:by>
                                    </p:animClr>
                                    <p:set>
                                      <p:cBhvr>
                                        <p:cTn id="52" dur="500" fill="hold"/>
                                        <p:tgtEl>
                                          <p:spTgt spid="28"/>
                                        </p:tgtEl>
                                        <p:attrNameLst>
                                          <p:attrName>fill.type</p:attrName>
                                        </p:attrNameLst>
                                      </p:cBhvr>
                                      <p:to>
                                        <p:strVal val="solid"/>
                                      </p:to>
                                    </p:set>
                                  </p:childTnLst>
                                </p:cTn>
                              </p:par>
                              <p:par>
                                <p:cTn id="53" presetID="42" presetClass="path" presetSubtype="0" accel="50000" decel="50000" fill="hold" nodeType="withEffect">
                                  <p:stCondLst>
                                    <p:cond delay="0"/>
                                  </p:stCondLst>
                                  <p:childTnLst>
                                    <p:animMotion origin="layout" path="M -2.70833E-6 1.11111E-6 L 0.00586 0.98032 " pathEditMode="relative" rAng="0" ptsTypes="AA">
                                      <p:cBhvr>
                                        <p:cTn id="54" dur="3000" fill="hold"/>
                                        <p:tgtEl>
                                          <p:spTgt spid="60"/>
                                        </p:tgtEl>
                                        <p:attrNameLst>
                                          <p:attrName>ppt_x</p:attrName>
                                          <p:attrName>ppt_y</p:attrName>
                                        </p:attrNameLst>
                                      </p:cBhvr>
                                      <p:rCtr x="286" y="49028"/>
                                    </p:animMotion>
                                  </p:childTnLst>
                                </p:cTn>
                              </p:par>
                            </p:childTnLst>
                          </p:cTn>
                        </p:par>
                        <p:par>
                          <p:cTn id="55" fill="hold">
                            <p:stCondLst>
                              <p:cond delay="3000"/>
                            </p:stCondLst>
                            <p:childTnLst>
                              <p:par>
                                <p:cTn id="56" presetID="64" presetClass="path" presetSubtype="0" accel="50000" decel="50000" fill="hold" nodeType="afterEffect">
                                  <p:stCondLst>
                                    <p:cond delay="0"/>
                                  </p:stCondLst>
                                  <p:childTnLst>
                                    <p:animMotion origin="layout" path="M 0.00586 0.98032 L -2.70833E-6 -0.25 " pathEditMode="relative" rAng="0" ptsTypes="AA">
                                      <p:cBhvr>
                                        <p:cTn id="57" dur="3000" fill="hold"/>
                                        <p:tgtEl>
                                          <p:spTgt spid="60"/>
                                        </p:tgtEl>
                                        <p:attrNameLst>
                                          <p:attrName>ppt_x</p:attrName>
                                          <p:attrName>ppt_y</p:attrName>
                                        </p:attrNameLst>
                                      </p:cBhvr>
                                      <p:rCtr x="-299" y="-61505"/>
                                    </p:animMotion>
                                  </p:childTnLst>
                                </p:cTn>
                              </p:par>
                              <p:par>
                                <p:cTn id="58" presetID="64" presetClass="path" presetSubtype="0" accel="50000" decel="50000" fill="hold" nodeType="withEffect">
                                  <p:stCondLst>
                                    <p:cond delay="0"/>
                                  </p:stCondLst>
                                  <p:childTnLst>
                                    <p:animMotion origin="layout" path="M 3.54167E-6 0 L 0.00468 -1.26458 " pathEditMode="relative" rAng="0" ptsTypes="AA">
                                      <p:cBhvr>
                                        <p:cTn id="59" dur="3000" fill="hold"/>
                                        <p:tgtEl>
                                          <p:spTgt spid="61"/>
                                        </p:tgtEl>
                                        <p:attrNameLst>
                                          <p:attrName>ppt_x</p:attrName>
                                          <p:attrName>ppt_y</p:attrName>
                                        </p:attrNameLst>
                                      </p:cBhvr>
                                      <p:rCtr x="234" y="-63241"/>
                                    </p:animMotion>
                                  </p:childTnLst>
                                </p:cTn>
                              </p:par>
                            </p:childTnLst>
                          </p:cTn>
                        </p:par>
                      </p:childTnLst>
                    </p:cTn>
                  </p:par>
                </p:childTnLst>
              </p:cTn>
              <p:nextCondLst>
                <p:cond evt="onClick" delay="0">
                  <p:tgtEl>
                    <p:spTgt spid="28"/>
                  </p:tgtEl>
                </p:cond>
              </p:nextCondLst>
            </p:seq>
            <p:seq concurrent="1" nextAc="seek">
              <p:cTn id="60" restart="whenNotActive" fill="hold" evtFilter="cancelBubble" nodeType="interactiveSeq">
                <p:stCondLst>
                  <p:cond evt="onClick" delay="0">
                    <p:tgtEl>
                      <p:spTgt spid="30"/>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0" fill="hold"/>
                                        <p:tgtEl>
                                          <p:spTgt spid="33"/>
                                        </p:tgtEl>
                                        <p:attrNameLst>
                                          <p:attrName>r</p:attrName>
                                        </p:attrNameLst>
                                      </p:cBhvr>
                                    </p:animRot>
                                  </p:childTnLst>
                                </p:cTn>
                              </p:par>
                            </p:childTnLst>
                          </p:cTn>
                        </p:par>
                        <p:par>
                          <p:cTn id="65" fill="hold">
                            <p:stCondLst>
                              <p:cond delay="10000"/>
                            </p:stCondLst>
                            <p:childTnLst>
                              <p:par>
                                <p:cTn id="66" presetID="1" presetClass="entr" presetSubtype="0" fill="hold" grpId="0" nodeType="after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par>
                                <p:cTn id="68" presetID="1" presetClass="exit" presetSubtype="0" fill="hold" grpId="1" nodeType="withEffect">
                                  <p:stCondLst>
                                    <p:cond delay="2000"/>
                                  </p:stCondLst>
                                  <p:childTnLst>
                                    <p:set>
                                      <p:cBhvr>
                                        <p:cTn id="69"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27"/>
                                        </p:tgtEl>
                                        <p:attrNameLst>
                                          <p:attrName>ppt_x</p:attrName>
                                        </p:attrNameLst>
                                      </p:cBhvr>
                                      <p:tavLst>
                                        <p:tav tm="0">
                                          <p:val>
                                            <p:strVal val="ppt_x"/>
                                          </p:val>
                                        </p:tav>
                                        <p:tav tm="100000">
                                          <p:val>
                                            <p:strVal val="ppt_x"/>
                                          </p:val>
                                        </p:tav>
                                      </p:tavLst>
                                    </p:anim>
                                    <p:anim calcmode="lin" valueType="num">
                                      <p:cBhvr additive="base">
                                        <p:cTn id="75" dur="500"/>
                                        <p:tgtEl>
                                          <p:spTgt spid="27"/>
                                        </p:tgtEl>
                                        <p:attrNameLst>
                                          <p:attrName>ppt_y</p:attrName>
                                        </p:attrNameLst>
                                      </p:cBhvr>
                                      <p:tavLst>
                                        <p:tav tm="0">
                                          <p:val>
                                            <p:strVal val="ppt_y"/>
                                          </p:val>
                                        </p:tav>
                                        <p:tav tm="100000">
                                          <p:val>
                                            <p:strVal val="1+ppt_h/2"/>
                                          </p:val>
                                        </p:tav>
                                      </p:tavLst>
                                    </p:anim>
                                    <p:set>
                                      <p:cBhvr>
                                        <p:cTn id="7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2" presetClass="exit" presetSubtype="4" fill="hold" grpId="1" nodeType="clickEffect">
                                  <p:stCondLst>
                                    <p:cond delay="0"/>
                                  </p:stCondLst>
                                  <p:childTnLst>
                                    <p:anim calcmode="lin" valueType="num">
                                      <p:cBhvr additive="base">
                                        <p:cTn id="81" dur="500"/>
                                        <p:tgtEl>
                                          <p:spTgt spid="26"/>
                                        </p:tgtEl>
                                        <p:attrNameLst>
                                          <p:attrName>ppt_x</p:attrName>
                                        </p:attrNameLst>
                                      </p:cBhvr>
                                      <p:tavLst>
                                        <p:tav tm="0">
                                          <p:val>
                                            <p:strVal val="ppt_x"/>
                                          </p:val>
                                        </p:tav>
                                        <p:tav tm="100000">
                                          <p:val>
                                            <p:strVal val="ppt_x"/>
                                          </p:val>
                                        </p:tav>
                                      </p:tavLst>
                                    </p:anim>
                                    <p:anim calcmode="lin" valueType="num">
                                      <p:cBhvr additive="base">
                                        <p:cTn id="82" dur="500"/>
                                        <p:tgtEl>
                                          <p:spTgt spid="26"/>
                                        </p:tgtEl>
                                        <p:attrNameLst>
                                          <p:attrName>ppt_y</p:attrName>
                                        </p:attrNameLst>
                                      </p:cBhvr>
                                      <p:tavLst>
                                        <p:tav tm="0">
                                          <p:val>
                                            <p:strVal val="ppt_y"/>
                                          </p:val>
                                        </p:tav>
                                        <p:tav tm="100000">
                                          <p:val>
                                            <p:strVal val="1+ppt_h/2"/>
                                          </p:val>
                                        </p:tav>
                                      </p:tavLst>
                                    </p:anim>
                                    <p:set>
                                      <p:cBhvr>
                                        <p:cTn id="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25"/>
                    </p:tgtEl>
                  </p:cond>
                </p:stCondLst>
                <p:endSync evt="end" delay="0">
                  <p:rtn val="all"/>
                </p:endSync>
                <p:childTnLst>
                  <p:par>
                    <p:cTn id="85" fill="hold">
                      <p:stCondLst>
                        <p:cond delay="0"/>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25"/>
                                        </p:tgtEl>
                                        <p:attrNameLst>
                                          <p:attrName>ppt_x</p:attrName>
                                        </p:attrNameLst>
                                      </p:cBhvr>
                                      <p:tavLst>
                                        <p:tav tm="0">
                                          <p:val>
                                            <p:strVal val="ppt_x"/>
                                          </p:val>
                                        </p:tav>
                                        <p:tav tm="100000">
                                          <p:val>
                                            <p:strVal val="ppt_x"/>
                                          </p:val>
                                        </p:tav>
                                      </p:tavLst>
                                    </p:anim>
                                    <p:anim calcmode="lin" valueType="num">
                                      <p:cBhvr additive="base">
                                        <p:cTn id="89" dur="500"/>
                                        <p:tgtEl>
                                          <p:spTgt spid="25"/>
                                        </p:tgtEl>
                                        <p:attrNameLst>
                                          <p:attrName>ppt_y</p:attrName>
                                        </p:attrNameLst>
                                      </p:cBhvr>
                                      <p:tavLst>
                                        <p:tav tm="0">
                                          <p:val>
                                            <p:strVal val="ppt_y"/>
                                          </p:val>
                                        </p:tav>
                                        <p:tav tm="100000">
                                          <p:val>
                                            <p:strVal val="1+ppt_h/2"/>
                                          </p:val>
                                        </p:tav>
                                      </p:tavLst>
                                    </p:anim>
                                    <p:set>
                                      <p:cBhvr>
                                        <p:cTn id="9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p:bldP spid="25" grpId="0" animBg="1"/>
      <p:bldP spid="25" grpId="1" animBg="1"/>
      <p:bldP spid="26" grpId="0" animBg="1"/>
      <p:bldP spid="26" grpId="1" animBg="1"/>
      <p:bldP spid="27" grpId="0" animBg="1"/>
      <p:bldP spid="27" grpId="1" animBg="1"/>
      <p:bldP spid="28" grpId="0" animBg="1"/>
      <p:bldP spid="28" grpId="1" animBg="1"/>
      <p:bldP spid="59" grpId="0" animBg="1"/>
      <p:bldP spid="5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8288000" cy="10401300"/>
          </a:xfrm>
          <a:prstGeom prst="rect">
            <a:avLst/>
          </a:prstGeom>
        </p:spPr>
      </p:pic>
      <p:pic>
        <p:nvPicPr>
          <p:cNvPr id="3" name="Picture 8" descr="Hình ảnh có liên quan"/>
          <p:cNvPicPr>
            <a:picLocks noChangeAspect="1" noChangeArrowheads="1"/>
          </p:cNvPicPr>
          <p:nvPr/>
        </p:nvPicPr>
        <p:blipFill>
          <a:blip r:embed="rId3" cstate="print">
            <a:extLst>
              <a:ext uri="{BEBA8EAE-BF5A-486C-A8C5-ECC9F3942E4B}">
                <a14:imgProps xmln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 xmlns:a14="http://schemas.microsoft.com/office/drawing/2010/main" val="0"/>
              </a:ext>
            </a:extLst>
          </a:blip>
          <a:srcRect/>
          <a:stretch>
            <a:fillRect/>
          </a:stretch>
        </p:blipFill>
        <p:spPr bwMode="auto">
          <a:xfrm flipH="1">
            <a:off x="-6415089" y="-5219043"/>
            <a:ext cx="19736931" cy="1815703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847383" y="869918"/>
            <a:ext cx="8572500" cy="6429375"/>
          </a:xfrm>
          <a:prstGeom prst="rect">
            <a:avLst/>
          </a:prstGeom>
        </p:spPr>
      </p:pic>
      <p:pic>
        <p:nvPicPr>
          <p:cNvPr id="5" name="Picture 4" descr="Flames"/>
          <p:cNvPicPr>
            <a:picLocks noChangeAspect="1" noChangeArrowheads="1" noCrop="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0" y="9258300"/>
            <a:ext cx="25146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905262" y="2666543"/>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29551" y="2666543"/>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4233748" y="3728862"/>
            <a:ext cx="8572500" cy="6429375"/>
          </a:xfrm>
          <a:prstGeom prst="rect">
            <a:avLst/>
          </a:prstGeom>
        </p:spPr>
      </p:pic>
      <p:pic>
        <p:nvPicPr>
          <p:cNvPr id="9" name="Picture 8" descr="Flames"/>
          <p:cNvPicPr>
            <a:picLocks noChangeAspect="1" noChangeArrowheads="1" noCrop="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4373225" y="8799801"/>
            <a:ext cx="3914775" cy="160149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3" descr="fireburn"/>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738494" y="9055032"/>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361832" y="7859094"/>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381193" y="7659035"/>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204467" y="7587027"/>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descr="fireburn"/>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496554" y="2773196"/>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902597" y="1825743"/>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181070" y="1842530"/>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391430" y="430046"/>
            <a:ext cx="8572500" cy="6429375"/>
          </a:xfrm>
          <a:prstGeom prst="rect">
            <a:avLst/>
          </a:prstGeom>
        </p:spPr>
      </p:pic>
      <p:pic>
        <p:nvPicPr>
          <p:cNvPr id="18" name="Picture 17"/>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1682923" y="239939"/>
            <a:ext cx="14058431" cy="10543823"/>
          </a:xfrm>
          <a:prstGeom prst="rect">
            <a:avLst/>
          </a:prstGeom>
        </p:spPr>
      </p:pic>
      <p:pic>
        <p:nvPicPr>
          <p:cNvPr id="19" name="Picture 18"/>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4154267" y="-2506555"/>
            <a:ext cx="21430461" cy="6986588"/>
          </a:xfrm>
          <a:prstGeom prst="rect">
            <a:avLst/>
          </a:prstGeom>
        </p:spPr>
      </p:pic>
      <p:pic>
        <p:nvPicPr>
          <p:cNvPr id="20" name="Picture 13" descr="fireburn"/>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3589619" y="9055032"/>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3422479" y="7838177"/>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5979943" y="8953553"/>
            <a:ext cx="2009628" cy="1204685"/>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C:\Users\ADMIN\Desktop\Giai cuu con vat\wooden-board-theme-image-1-vector-clip-art_csp9738361.jpg"/>
          <p:cNvPicPr>
            <a:picLocks noChangeAspect="1" noChangeArrowheads="1"/>
          </p:cNvPicPr>
          <p:nvPr/>
        </p:nvPicPr>
        <p:blipFill>
          <a:blip r:embed="rId15" cstate="print">
            <a:extLst>
              <a:ext uri="{BEBA8EAE-BF5A-486C-A8C5-ECC9F3942E4B}">
                <a14:imgProps xmln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963665" y="43901"/>
            <a:ext cx="15573450" cy="5704503"/>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ounded Rectangle 23"/>
          <p:cNvSpPr/>
          <p:nvPr/>
        </p:nvSpPr>
        <p:spPr>
          <a:xfrm>
            <a:off x="2914650" y="5473903"/>
            <a:ext cx="2341352" cy="180267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schemeClr val="tx1"/>
                </a:solidFill>
                <a:latin typeface="+mj-lt"/>
                <a:cs typeface="Times New Roman" panose="02020603050405020304" pitchFamily="18" charset="0"/>
              </a:rPr>
              <a:t>A. </a:t>
            </a:r>
            <a:r>
              <a:rPr lang="en-US" sz="5400" b="1" dirty="0">
                <a:solidFill>
                  <a:schemeClr val="tx1"/>
                </a:solidFill>
                <a:latin typeface="Times New Roman" panose="02020603050405020304" pitchFamily="18" charset="0"/>
                <a:cs typeface="Times New Roman" panose="02020603050405020304" pitchFamily="18" charset="0"/>
              </a:rPr>
              <a:t>So </a:t>
            </a:r>
            <a:r>
              <a:rPr lang="en-US" sz="5400" b="1" dirty="0" err="1">
                <a:solidFill>
                  <a:schemeClr val="tx1"/>
                </a:solidFill>
                <a:latin typeface="Times New Roman" panose="02020603050405020304" pitchFamily="18" charset="0"/>
                <a:cs typeface="Times New Roman" panose="02020603050405020304" pitchFamily="18" charset="0"/>
              </a:rPr>
              <a:t>sánh</a:t>
            </a:r>
            <a:endParaRPr lang="vi-VN" sz="5400" b="1"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6343650" y="5511851"/>
            <a:ext cx="2516234" cy="176472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schemeClr val="tx1"/>
                </a:solidFill>
                <a:latin typeface="+mj-lt"/>
                <a:cs typeface="Times New Roman" panose="02020603050405020304" pitchFamily="18" charset="0"/>
              </a:rPr>
              <a:t>B. </a:t>
            </a:r>
            <a:r>
              <a:rPr lang="en-US" sz="5400" b="1" dirty="0" err="1">
                <a:solidFill>
                  <a:schemeClr val="tx1"/>
                </a:solidFill>
                <a:latin typeface="Times New Roman" panose="02020603050405020304" pitchFamily="18" charset="0"/>
                <a:cs typeface="Times New Roman" panose="02020603050405020304" pitchFamily="18" charset="0"/>
              </a:rPr>
              <a:t>Ẩ</a:t>
            </a:r>
            <a:r>
              <a:rPr lang="en-US" sz="5400" b="1" dirty="0" err="1">
                <a:solidFill>
                  <a:schemeClr val="tx1"/>
                </a:solidFill>
                <a:latin typeface="+mj-lt"/>
                <a:cs typeface="Times New Roman" panose="02020603050405020304" pitchFamily="18" charset="0"/>
              </a:rPr>
              <a:t>n</a:t>
            </a:r>
            <a:r>
              <a:rPr lang="en-US" sz="5400" b="1" dirty="0">
                <a:solidFill>
                  <a:schemeClr val="tx1"/>
                </a:solidFill>
                <a:latin typeface="+mj-lt"/>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dụ</a:t>
            </a:r>
            <a:endParaRPr lang="vi-VN" sz="5400" b="1"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9873174" y="5511851"/>
            <a:ext cx="2631436" cy="168067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tx1"/>
                </a:solidFill>
                <a:latin typeface="+mj-lt"/>
                <a:cs typeface="Times New Roman" panose="02020603050405020304" pitchFamily="18" charset="0"/>
              </a:rPr>
              <a:t>C. </a:t>
            </a:r>
            <a:r>
              <a:rPr lang="en-US" sz="5400" b="1" dirty="0" err="1">
                <a:solidFill>
                  <a:schemeClr val="tx1"/>
                </a:solidFill>
                <a:latin typeface="Times New Roman" panose="02020603050405020304" pitchFamily="18" charset="0"/>
                <a:cs typeface="Times New Roman" panose="02020603050405020304" pitchFamily="18" charset="0"/>
              </a:rPr>
              <a:t>Điệp</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từ</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13243689" y="5473903"/>
            <a:ext cx="2901191" cy="182539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schemeClr val="tx1"/>
                </a:solidFill>
                <a:latin typeface="+mj-lt"/>
              </a:rPr>
              <a:t>D. </a:t>
            </a:r>
            <a:r>
              <a:rPr lang="en-US" sz="5400" b="1" dirty="0" err="1">
                <a:solidFill>
                  <a:schemeClr val="tx1"/>
                </a:solidFill>
                <a:latin typeface="Times New Roman" panose="02020603050405020304" pitchFamily="18" charset="0"/>
                <a:cs typeface="Times New Roman" panose="02020603050405020304" pitchFamily="18" charset="0"/>
              </a:rPr>
              <a:t>Nhân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hóa</a:t>
            </a:r>
            <a:endParaRPr lang="vi-VN" sz="5400" b="1" dirty="0">
              <a:solidFill>
                <a:schemeClr val="tx1"/>
              </a:solidFill>
              <a:latin typeface="Times New Roman" panose="02020603050405020304" pitchFamily="18" charset="0"/>
              <a:cs typeface="Times New Roman" panose="02020603050405020304" pitchFamily="18" charset="0"/>
            </a:endParaRPr>
          </a:p>
        </p:txBody>
      </p:sp>
      <p:pic>
        <p:nvPicPr>
          <p:cNvPr id="28" name="Picture 2" descr="C:\Users\ADMIN\Desktop\Doremon cau ca ( trac nghiem )\Picture1 (2).png"/>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16762640" y="1004876"/>
            <a:ext cx="1179657" cy="13143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9" name="times up"/>
          <p:cNvGrpSpPr/>
          <p:nvPr/>
        </p:nvGrpSpPr>
        <p:grpSpPr>
          <a:xfrm>
            <a:off x="16766963" y="376088"/>
            <a:ext cx="1135626" cy="562596"/>
            <a:chOff x="2989747" y="438150"/>
            <a:chExt cx="1572029" cy="683752"/>
          </a:xfrm>
        </p:grpSpPr>
        <p:sp>
          <p:nvSpPr>
            <p:cNvPr id="30" name="Rounded Rectangle 2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31" name="Rounded Rectangle 3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latin typeface="Arial" panose="020B0604020202020204" pitchFamily="34" charset="0"/>
                  <a:cs typeface="Arial" panose="020B0604020202020204" pitchFamily="34" charset="0"/>
                </a:rPr>
                <a:t>Bắt</a:t>
              </a:r>
              <a:r>
                <a:rPr lang="en-GB" sz="1650" dirty="0">
                  <a:latin typeface="Arial" panose="020B0604020202020204" pitchFamily="34" charset="0"/>
                  <a:cs typeface="Arial" panose="020B0604020202020204" pitchFamily="34" charset="0"/>
                </a:rPr>
                <a:t> </a:t>
              </a:r>
              <a:r>
                <a:rPr lang="en-GB" sz="1650" dirty="0" err="1">
                  <a:latin typeface="Arial" panose="020B0604020202020204" pitchFamily="34" charset="0"/>
                  <a:cs typeface="Arial" panose="020B0604020202020204" pitchFamily="34" charset="0"/>
                </a:rPr>
                <a:t>đầu</a:t>
              </a:r>
              <a:r>
                <a:rPr lang="en-GB" sz="1650" dirty="0">
                  <a:latin typeface="Arial" panose="020B0604020202020204" pitchFamily="34" charset="0"/>
                  <a:cs typeface="Arial" panose="020B0604020202020204" pitchFamily="34" charset="0"/>
                </a:rPr>
                <a:t>!</a:t>
              </a:r>
            </a:p>
          </p:txBody>
        </p:sp>
      </p:grpSp>
      <p:pic>
        <p:nvPicPr>
          <p:cNvPr id="32" name="Picture 3" descr="C:\Users\ADMIN\Desktop\Picture2.pn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16874120" y="1256781"/>
            <a:ext cx="958470" cy="95847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3" name="Group 32">
            <a:extLst>
              <a:ext uri="{FF2B5EF4-FFF2-40B4-BE49-F238E27FC236}">
                <a16:creationId xmlns="" xmlns:a16="http://schemas.microsoft.com/office/drawing/2014/main" id="{A3772A17-BB74-4A75-BA55-D622FE4D0639}"/>
              </a:ext>
            </a:extLst>
          </p:cNvPr>
          <p:cNvGrpSpPr/>
          <p:nvPr/>
        </p:nvGrpSpPr>
        <p:grpSpPr>
          <a:xfrm>
            <a:off x="17284767" y="1239338"/>
            <a:ext cx="135366" cy="114492"/>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39" name="Group 38">
            <a:extLst>
              <a:ext uri="{FF2B5EF4-FFF2-40B4-BE49-F238E27FC236}">
                <a16:creationId xmlns="" xmlns:a16="http://schemas.microsoft.com/office/drawing/2014/main" id="{A3772A17-BB74-4A75-BA55-D622FE4D0639}"/>
              </a:ext>
            </a:extLst>
          </p:cNvPr>
          <p:cNvGrpSpPr/>
          <p:nvPr/>
        </p:nvGrpSpPr>
        <p:grpSpPr>
          <a:xfrm>
            <a:off x="17286786" y="2067786"/>
            <a:ext cx="135366" cy="114492"/>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45" name="Group 44">
            <a:extLst>
              <a:ext uri="{FF2B5EF4-FFF2-40B4-BE49-F238E27FC236}">
                <a16:creationId xmlns="" xmlns:a16="http://schemas.microsoft.com/office/drawing/2014/main" id="{A3772A17-BB74-4A75-BA55-D622FE4D0639}"/>
              </a:ext>
            </a:extLst>
          </p:cNvPr>
          <p:cNvGrpSpPr/>
          <p:nvPr/>
        </p:nvGrpSpPr>
        <p:grpSpPr>
          <a:xfrm>
            <a:off x="17732339" y="1678866"/>
            <a:ext cx="135366" cy="114492"/>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51" name="Group 50">
            <a:extLst>
              <a:ext uri="{FF2B5EF4-FFF2-40B4-BE49-F238E27FC236}">
                <a16:creationId xmlns="" xmlns:a16="http://schemas.microsoft.com/office/drawing/2014/main" id="{A3772A17-BB74-4A75-BA55-D622FE4D0639}"/>
              </a:ext>
            </a:extLst>
          </p:cNvPr>
          <p:cNvGrpSpPr/>
          <p:nvPr/>
        </p:nvGrpSpPr>
        <p:grpSpPr>
          <a:xfrm>
            <a:off x="16877738" y="1716273"/>
            <a:ext cx="135366" cy="114492"/>
            <a:chOff x="2455863" y="2411803"/>
            <a:chExt cx="566738" cy="566738"/>
          </a:xfrm>
        </p:grpSpPr>
        <p:sp>
          <p:nvSpPr>
            <p:cNvPr id="5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sp>
        <p:nvSpPr>
          <p:cNvPr id="57" name="Oval 107"/>
          <p:cNvSpPr>
            <a:spLocks noChangeArrowheads="1"/>
          </p:cNvSpPr>
          <p:nvPr/>
        </p:nvSpPr>
        <p:spPr bwMode="auto">
          <a:xfrm>
            <a:off x="17301623" y="1674549"/>
            <a:ext cx="101691" cy="8616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8" name="Explosion 2 57"/>
          <p:cNvSpPr/>
          <p:nvPr/>
        </p:nvSpPr>
        <p:spPr>
          <a:xfrm>
            <a:off x="14815125" y="2239016"/>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59" name="Picture 58"/>
          <p:cNvPicPr>
            <a:picLocks noChangeAspect="1"/>
          </p:cNvPicPr>
          <p:nvPr/>
        </p:nvPicPr>
        <p:blipFill>
          <a:blip r:embed="rId19" cstate="print">
            <a:extLst>
              <a:ext uri="{BEBA8EAE-BF5A-486C-A8C5-ECC9F3942E4B}">
                <a14:imgProps xmln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 xmlns:a14="http://schemas.microsoft.com/office/drawing/2010/main" val="0"/>
              </a:ext>
            </a:extLst>
          </a:blip>
          <a:stretch>
            <a:fillRect/>
          </a:stretch>
        </p:blipFill>
        <p:spPr>
          <a:xfrm>
            <a:off x="8565454" y="-10140581"/>
            <a:ext cx="3866966" cy="10287000"/>
          </a:xfrm>
          <a:prstGeom prst="rect">
            <a:avLst/>
          </a:prstGeom>
        </p:spPr>
      </p:pic>
      <p:pic>
        <p:nvPicPr>
          <p:cNvPr id="60" name="Picture 59"/>
          <p:cNvPicPr>
            <a:picLocks noChangeAspect="1"/>
          </p:cNvPicPr>
          <p:nvPr/>
        </p:nvPicPr>
        <p:blipFill>
          <a:blip r:embed="rId21" cstate="print">
            <a:extLst>
              <a:ext uri="{BEBA8EAE-BF5A-486C-A8C5-ECC9F3942E4B}">
                <a14:imgProps xmlns="" xmlns:a14="http://schemas.microsoft.com/office/drawing/2010/main">
                  <a14:imgLayer r:embed="rId22">
                    <a14:imgEffect>
                      <a14:backgroundRemoval t="0" b="100000" l="0" r="100000">
                        <a14:foregroundMark x1="72917" y1="19940" x2="73106" y2="36254"/>
                        <a14:foregroundMark x1="83523" y1="23263" x2="79167" y2="42598"/>
                        <a14:backgroundMark x1="30682" y1="62236" x2="31629" y2="62236"/>
                        <a14:backgroundMark x1="54545" y1="82477" x2="54924" y2="82779"/>
                      </a14:backgroundRemoval>
                    </a14:imgEffect>
                  </a14:imgLayer>
                </a14:imgProps>
              </a:ext>
              <a:ext uri="{28A0092B-C50C-407E-A947-70E740481C1C}">
                <a14:useLocalDpi xmlns="" xmlns:a14="http://schemas.microsoft.com/office/drawing/2010/main" val="0"/>
              </a:ext>
            </a:extLst>
          </a:blip>
          <a:stretch>
            <a:fillRect/>
          </a:stretch>
        </p:blipFill>
        <p:spPr>
          <a:xfrm>
            <a:off x="8718053" y="8329577"/>
            <a:ext cx="3080571" cy="1931192"/>
          </a:xfrm>
          <a:prstGeom prst="rect">
            <a:avLst/>
          </a:prstGeom>
        </p:spPr>
      </p:pic>
      <p:sp>
        <p:nvSpPr>
          <p:cNvPr id="66" name="Rectangle 65"/>
          <p:cNvSpPr/>
          <p:nvPr/>
        </p:nvSpPr>
        <p:spPr>
          <a:xfrm>
            <a:off x="3657600" y="1257300"/>
            <a:ext cx="10370890" cy="2585323"/>
          </a:xfrm>
          <a:prstGeom prst="rect">
            <a:avLst/>
          </a:prstGeom>
        </p:spPr>
        <p:txBody>
          <a:bodyPr wrap="square">
            <a:spAutoFit/>
          </a:bodyPr>
          <a:lstStyle/>
          <a:p>
            <a:pPr algn="ctr" eaLnBrk="1" hangingPunct="1">
              <a:defRPr/>
            </a:pPr>
            <a:r>
              <a:rPr lang="vi-VN" altLang="vi-VN" sz="5400" b="1" i="1" dirty="0">
                <a:solidFill>
                  <a:srgbClr val="002060"/>
                </a:solidFill>
                <a:latin typeface="+mj-lt"/>
                <a:cs typeface="Times New Roman" panose="02020603050405020304" pitchFamily="18" charset="0"/>
              </a:rPr>
              <a:t>Câu 2. </a:t>
            </a:r>
            <a:r>
              <a:rPr lang="en-US" sz="5400" b="1" i="1" dirty="0" err="1">
                <a:solidFill>
                  <a:srgbClr val="002060"/>
                </a:solidFill>
                <a:latin typeface="Times New Roman" panose="02020603050405020304" pitchFamily="18" charset="0"/>
                <a:cs typeface="Times New Roman" panose="02020603050405020304" pitchFamily="18" charset="0"/>
              </a:rPr>
              <a:t>Trong</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bài</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thơ</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Lời</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của</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cây</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tác</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giả</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đã</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sử</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dụng</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biện</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pháp</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tu</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từ</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nào</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nổi</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bật</a:t>
            </a:r>
            <a:r>
              <a:rPr lang="en-US" sz="5400" b="1" i="1" dirty="0">
                <a:solidFill>
                  <a:srgbClr val="002060"/>
                </a:solidFill>
                <a:latin typeface="Times New Roman" panose="02020603050405020304" pitchFamily="18" charset="0"/>
                <a:cs typeface="Times New Roman" panose="02020603050405020304" pitchFamily="18" charset="0"/>
              </a:rPr>
              <a:t>?</a:t>
            </a:r>
            <a:endParaRPr lang="en-US" altLang="vi-VN" sz="5400" b="1" i="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0"/>
                                        </p:tgtEl>
                                        <p:attrNameLst>
                                          <p:attrName>r</p:attrName>
                                        </p:attrNameLst>
                                      </p:cBhvr>
                                    </p:animRot>
                                    <p:animRot by="-240000">
                                      <p:cBhvr>
                                        <p:cTn id="7" dur="600" fill="hold">
                                          <p:stCondLst>
                                            <p:cond delay="600"/>
                                          </p:stCondLst>
                                        </p:cTn>
                                        <p:tgtEl>
                                          <p:spTgt spid="60"/>
                                        </p:tgtEl>
                                        <p:attrNameLst>
                                          <p:attrName>r</p:attrName>
                                        </p:attrNameLst>
                                      </p:cBhvr>
                                    </p:animRot>
                                    <p:animRot by="240000">
                                      <p:cBhvr>
                                        <p:cTn id="8" dur="600" fill="hold">
                                          <p:stCondLst>
                                            <p:cond delay="1200"/>
                                          </p:stCondLst>
                                        </p:cTn>
                                        <p:tgtEl>
                                          <p:spTgt spid="60"/>
                                        </p:tgtEl>
                                        <p:attrNameLst>
                                          <p:attrName>r</p:attrName>
                                        </p:attrNameLst>
                                      </p:cBhvr>
                                    </p:animRot>
                                    <p:animRot by="-240000">
                                      <p:cBhvr>
                                        <p:cTn id="9" dur="600" fill="hold">
                                          <p:stCondLst>
                                            <p:cond delay="1800"/>
                                          </p:stCondLst>
                                        </p:cTn>
                                        <p:tgtEl>
                                          <p:spTgt spid="60"/>
                                        </p:tgtEl>
                                        <p:attrNameLst>
                                          <p:attrName>r</p:attrName>
                                        </p:attrNameLst>
                                      </p:cBhvr>
                                    </p:animRot>
                                    <p:animRot by="120000">
                                      <p:cBhvr>
                                        <p:cTn id="10" dur="600" fill="hold">
                                          <p:stCondLst>
                                            <p:cond delay="2400"/>
                                          </p:stCondLst>
                                        </p:cTn>
                                        <p:tgtEl>
                                          <p:spTgt spid="6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anim calcmode="lin" valueType="num">
                                      <p:cBhvr>
                                        <p:cTn id="38" dur="500" fill="hold"/>
                                        <p:tgtEl>
                                          <p:spTgt spid="27"/>
                                        </p:tgtEl>
                                        <p:attrNameLst>
                                          <p:attrName>ppt_x</p:attrName>
                                        </p:attrNameLst>
                                      </p:cBhvr>
                                      <p:tavLst>
                                        <p:tav tm="0">
                                          <p:val>
                                            <p:strVal val="#ppt_x"/>
                                          </p:val>
                                        </p:tav>
                                        <p:tav tm="100000">
                                          <p:val>
                                            <p:strVal val="#ppt_x"/>
                                          </p:val>
                                        </p:tav>
                                      </p:tavLst>
                                    </p:anim>
                                    <p:anim calcmode="lin" valueType="num">
                                      <p:cBhvr>
                                        <p:cTn id="3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repeatCount="indefinite" fill="hold" grpId="1" nodeType="afterEffect">
                                  <p:stCondLst>
                                    <p:cond delay="0"/>
                                  </p:stCondLst>
                                  <p:childTnLst>
                                    <p:animClr clrSpc="hsl" dir="cw">
                                      <p:cBhvr override="childStyle">
                                        <p:cTn id="44" dur="500" fill="hold"/>
                                        <p:tgtEl>
                                          <p:spTgt spid="27"/>
                                        </p:tgtEl>
                                        <p:attrNameLst>
                                          <p:attrName>style.color</p:attrName>
                                        </p:attrNameLst>
                                      </p:cBhvr>
                                      <p:by>
                                        <p:hsl h="7200000" s="0" l="0"/>
                                      </p:by>
                                    </p:animClr>
                                    <p:animClr clrSpc="hsl" dir="cw">
                                      <p:cBhvr>
                                        <p:cTn id="45" dur="500" fill="hold"/>
                                        <p:tgtEl>
                                          <p:spTgt spid="27"/>
                                        </p:tgtEl>
                                        <p:attrNameLst>
                                          <p:attrName>fillcolor</p:attrName>
                                        </p:attrNameLst>
                                      </p:cBhvr>
                                      <p:by>
                                        <p:hsl h="7200000" s="0" l="0"/>
                                      </p:by>
                                    </p:animClr>
                                    <p:animClr clrSpc="hsl" dir="cw">
                                      <p:cBhvr>
                                        <p:cTn id="46" dur="500" fill="hold"/>
                                        <p:tgtEl>
                                          <p:spTgt spid="27"/>
                                        </p:tgtEl>
                                        <p:attrNameLst>
                                          <p:attrName>stroke.color</p:attrName>
                                        </p:attrNameLst>
                                      </p:cBhvr>
                                      <p:by>
                                        <p:hsl h="7200000" s="0" l="0"/>
                                      </p:by>
                                    </p:animClr>
                                    <p:set>
                                      <p:cBhvr>
                                        <p:cTn id="47" dur="500" fill="hold"/>
                                        <p:tgtEl>
                                          <p:spTgt spid="27"/>
                                        </p:tgtEl>
                                        <p:attrNameLst>
                                          <p:attrName>fill.type</p:attrName>
                                        </p:attrNameLst>
                                      </p:cBhvr>
                                      <p:to>
                                        <p:strVal val="solid"/>
                                      </p:to>
                                    </p:set>
                                  </p:childTnLst>
                                </p:cTn>
                              </p:par>
                            </p:childTnLst>
                          </p:cTn>
                        </p:par>
                        <p:par>
                          <p:cTn id="48" fill="hold">
                            <p:stCondLst>
                              <p:cond delay="500"/>
                            </p:stCondLst>
                            <p:childTnLst>
                              <p:par>
                                <p:cTn id="49" presetID="42" presetClass="path" presetSubtype="0" accel="50000" decel="50000" fill="hold" nodeType="afterEffect">
                                  <p:stCondLst>
                                    <p:cond delay="0"/>
                                  </p:stCondLst>
                                  <p:childTnLst>
                                    <p:animMotion origin="layout" path="M 1.45833E-6 -3.7037E-7 L 0.00586 0.98032 " pathEditMode="relative" rAng="0" ptsTypes="AA">
                                      <p:cBhvr>
                                        <p:cTn id="50" dur="3000" fill="hold"/>
                                        <p:tgtEl>
                                          <p:spTgt spid="59"/>
                                        </p:tgtEl>
                                        <p:attrNameLst>
                                          <p:attrName>ppt_x</p:attrName>
                                          <p:attrName>ppt_y</p:attrName>
                                        </p:attrNameLst>
                                      </p:cBhvr>
                                      <p:rCtr x="286" y="49005"/>
                                    </p:animMotion>
                                  </p:childTnLst>
                                </p:cTn>
                              </p:par>
                            </p:childTnLst>
                          </p:cTn>
                        </p:par>
                        <p:par>
                          <p:cTn id="51" fill="hold">
                            <p:stCondLst>
                              <p:cond delay="3500"/>
                            </p:stCondLst>
                            <p:childTnLst>
                              <p:par>
                                <p:cTn id="52" presetID="64" presetClass="path" presetSubtype="0" accel="50000" decel="50000" fill="hold" nodeType="afterEffect">
                                  <p:stCondLst>
                                    <p:cond delay="0"/>
                                  </p:stCondLst>
                                  <p:childTnLst>
                                    <p:animMotion origin="layout" path="M 0.00586 0.98032 L 1.45833E-6 -0.25 " pathEditMode="relative" rAng="0" ptsTypes="AA">
                                      <p:cBhvr>
                                        <p:cTn id="53" dur="3000" fill="hold"/>
                                        <p:tgtEl>
                                          <p:spTgt spid="59"/>
                                        </p:tgtEl>
                                        <p:attrNameLst>
                                          <p:attrName>ppt_x</p:attrName>
                                          <p:attrName>ppt_y</p:attrName>
                                        </p:attrNameLst>
                                      </p:cBhvr>
                                      <p:rCtr x="-573" y="-58750"/>
                                    </p:animMotion>
                                  </p:childTnLst>
                                </p:cTn>
                              </p:par>
                              <p:par>
                                <p:cTn id="54" presetID="64" presetClass="path" presetSubtype="0" accel="50000" decel="50000" fill="hold" nodeType="withEffect">
                                  <p:stCondLst>
                                    <p:cond delay="0"/>
                                  </p:stCondLst>
                                  <p:childTnLst>
                                    <p:animMotion origin="layout" path="M 2.5E-6 -2.22222E-6 L 0.01315 -1.38935 " pathEditMode="relative" rAng="0" ptsTypes="AA">
                                      <p:cBhvr>
                                        <p:cTn id="55" dur="3000" fill="hold"/>
                                        <p:tgtEl>
                                          <p:spTgt spid="60"/>
                                        </p:tgtEl>
                                        <p:attrNameLst>
                                          <p:attrName>ppt_x</p:attrName>
                                          <p:attrName>ppt_y</p:attrName>
                                        </p:attrNameLst>
                                      </p:cBhvr>
                                      <p:rCtr x="651" y="-69468"/>
                                    </p:animMotion>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8" presetClass="emph" presetSubtype="0" fill="hold" nodeType="afterEffect">
                                  <p:stCondLst>
                                    <p:cond delay="0"/>
                                  </p:stCondLst>
                                  <p:childTnLst>
                                    <p:animRot by="21600000">
                                      <p:cBhvr>
                                        <p:cTn id="60" dur="10000" fill="hold"/>
                                        <p:tgtEl>
                                          <p:spTgt spid="32"/>
                                        </p:tgtEl>
                                        <p:attrNameLst>
                                          <p:attrName>r</p:attrName>
                                        </p:attrNameLst>
                                      </p:cBhvr>
                                    </p:animRot>
                                  </p:child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childTnLst>
                                </p:cTn>
                              </p:par>
                            </p:childTnLst>
                          </p:cTn>
                        </p:par>
                        <p:par>
                          <p:cTn id="64" fill="hold">
                            <p:stCondLst>
                              <p:cond delay="10000"/>
                            </p:stCondLst>
                            <p:childTnLst>
                              <p:par>
                                <p:cTn id="65" presetID="1" presetClass="exit" presetSubtype="0" fill="hold" grpId="1" nodeType="afterEffect">
                                  <p:stCondLst>
                                    <p:cond delay="0"/>
                                  </p:stCondLst>
                                  <p:childTnLst>
                                    <p:set>
                                      <p:cBhvr>
                                        <p:cTn id="66"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2" presetClass="exit" presetSubtype="4" fill="hold" grpId="1" nodeType="afterEffect">
                                  <p:stCondLst>
                                    <p:cond delay="0"/>
                                  </p:stCondLst>
                                  <p:childTnLst>
                                    <p:anim calcmode="lin" valueType="num">
                                      <p:cBhvr additive="base">
                                        <p:cTn id="71" dur="500"/>
                                        <p:tgtEl>
                                          <p:spTgt spid="26"/>
                                        </p:tgtEl>
                                        <p:attrNameLst>
                                          <p:attrName>ppt_x</p:attrName>
                                        </p:attrNameLst>
                                      </p:cBhvr>
                                      <p:tavLst>
                                        <p:tav tm="0">
                                          <p:val>
                                            <p:strVal val="ppt_x"/>
                                          </p:val>
                                        </p:tav>
                                        <p:tav tm="100000">
                                          <p:val>
                                            <p:strVal val="ppt_x"/>
                                          </p:val>
                                        </p:tav>
                                      </p:tavLst>
                                    </p:anim>
                                    <p:anim calcmode="lin" valueType="num">
                                      <p:cBhvr additive="base">
                                        <p:cTn id="72" dur="500"/>
                                        <p:tgtEl>
                                          <p:spTgt spid="26"/>
                                        </p:tgtEl>
                                        <p:attrNameLst>
                                          <p:attrName>ppt_y</p:attrName>
                                        </p:attrNameLst>
                                      </p:cBhvr>
                                      <p:tavLst>
                                        <p:tav tm="0">
                                          <p:val>
                                            <p:strVal val="ppt_y"/>
                                          </p:val>
                                        </p:tav>
                                        <p:tav tm="100000">
                                          <p:val>
                                            <p:strVal val="1+ppt_h/2"/>
                                          </p:val>
                                        </p:tav>
                                      </p:tavLst>
                                    </p:anim>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2" presetClass="exit" presetSubtype="4" fill="hold" grpId="1" nodeType="afterEffect">
                                  <p:stCondLst>
                                    <p:cond delay="0"/>
                                  </p:stCondLst>
                                  <p:childTnLst>
                                    <p:anim calcmode="lin" valueType="num">
                                      <p:cBhvr additive="base">
                                        <p:cTn id="78" dur="500"/>
                                        <p:tgtEl>
                                          <p:spTgt spid="25"/>
                                        </p:tgtEl>
                                        <p:attrNameLst>
                                          <p:attrName>ppt_x</p:attrName>
                                        </p:attrNameLst>
                                      </p:cBhvr>
                                      <p:tavLst>
                                        <p:tav tm="0">
                                          <p:val>
                                            <p:strVal val="ppt_x"/>
                                          </p:val>
                                        </p:tav>
                                        <p:tav tm="100000">
                                          <p:val>
                                            <p:strVal val="ppt_x"/>
                                          </p:val>
                                        </p:tav>
                                      </p:tavLst>
                                    </p:anim>
                                    <p:anim calcmode="lin" valueType="num">
                                      <p:cBhvr additive="base">
                                        <p:cTn id="79" dur="500"/>
                                        <p:tgtEl>
                                          <p:spTgt spid="25"/>
                                        </p:tgtEl>
                                        <p:attrNameLst>
                                          <p:attrName>ppt_y</p:attrName>
                                        </p:attrNameLst>
                                      </p:cBhvr>
                                      <p:tavLst>
                                        <p:tav tm="0">
                                          <p:val>
                                            <p:strVal val="ppt_y"/>
                                          </p:val>
                                        </p:tav>
                                        <p:tav tm="100000">
                                          <p:val>
                                            <p:strVal val="1+ppt_h/2"/>
                                          </p:val>
                                        </p:tav>
                                      </p:tavLst>
                                    </p:anim>
                                    <p:set>
                                      <p:cBhvr>
                                        <p:cTn id="8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2" presetClass="exit" presetSubtype="4" fill="hold" grpId="1" nodeType="afterEffect">
                                  <p:stCondLst>
                                    <p:cond delay="0"/>
                                  </p:stCondLst>
                                  <p:childTnLst>
                                    <p:anim calcmode="lin" valueType="num">
                                      <p:cBhvr additive="base">
                                        <p:cTn id="85" dur="500"/>
                                        <p:tgtEl>
                                          <p:spTgt spid="24"/>
                                        </p:tgtEl>
                                        <p:attrNameLst>
                                          <p:attrName>ppt_x</p:attrName>
                                        </p:attrNameLst>
                                      </p:cBhvr>
                                      <p:tavLst>
                                        <p:tav tm="0">
                                          <p:val>
                                            <p:strVal val="ppt_x"/>
                                          </p:val>
                                        </p:tav>
                                        <p:tav tm="100000">
                                          <p:val>
                                            <p:strVal val="ppt_x"/>
                                          </p:val>
                                        </p:tav>
                                      </p:tavLst>
                                    </p:anim>
                                    <p:anim calcmode="lin" valueType="num">
                                      <p:cBhvr additive="base">
                                        <p:cTn id="86" dur="500"/>
                                        <p:tgtEl>
                                          <p:spTgt spid="24"/>
                                        </p:tgtEl>
                                        <p:attrNameLst>
                                          <p:attrName>ppt_y</p:attrName>
                                        </p:attrNameLst>
                                      </p:cBhvr>
                                      <p:tavLst>
                                        <p:tav tm="0">
                                          <p:val>
                                            <p:strVal val="ppt_y"/>
                                          </p:val>
                                        </p:tav>
                                        <p:tav tm="100000">
                                          <p:val>
                                            <p:strVal val="1+ppt_h/2"/>
                                          </p:val>
                                        </p:tav>
                                      </p:tavLst>
                                    </p:anim>
                                    <p:set>
                                      <p:cBhvr>
                                        <p:cTn id="8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58" grpId="0" animBg="1"/>
      <p:bldP spid="5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 xmlns:a14="http://schemas.microsoft.com/office/drawing/2010/main">
                  <a14:imgLayer r:embed="rId7">
                    <a14:imgEffect>
                      <a14:sharpenSoften amount="-25000"/>
                    </a14:imgEffect>
                  </a14:imgLayer>
                </a14:imgProps>
              </a:ext>
              <a:ext uri="{28A0092B-C50C-407E-A947-70E740481C1C}">
                <a14:useLocalDpi xmlns="" xmlns:a14="http://schemas.microsoft.com/office/drawing/2010/main" val="0"/>
              </a:ext>
            </a:extLst>
          </a:blip>
          <a:stretch>
            <a:fillRect/>
          </a:stretch>
        </p:blipFill>
        <p:spPr>
          <a:xfrm>
            <a:off x="0" y="-205740"/>
            <a:ext cx="18288000" cy="10492740"/>
          </a:xfrm>
          <a:prstGeom prst="rect">
            <a:avLst/>
          </a:prstGeom>
        </p:spPr>
      </p:pic>
      <p:pic>
        <p:nvPicPr>
          <p:cNvPr id="3" name="Picture 8" descr="Hình ảnh có liên quan"/>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 xmlns:a14="http://schemas.microsoft.com/office/drawing/2010/main" val="0"/>
              </a:ext>
            </a:extLst>
          </a:blip>
          <a:srcRect/>
          <a:stretch>
            <a:fillRect/>
          </a:stretch>
        </p:blipFill>
        <p:spPr bwMode="auto">
          <a:xfrm flipH="1">
            <a:off x="-6367740" y="-5287179"/>
            <a:ext cx="19736931" cy="1815703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800034" y="801782"/>
            <a:ext cx="8572500" cy="6429375"/>
          </a:xfrm>
          <a:prstGeom prst="rect">
            <a:avLst/>
          </a:prstGeom>
        </p:spPr>
      </p:pic>
      <p:pic>
        <p:nvPicPr>
          <p:cNvPr id="5" name="Picture 4" descr="Flames"/>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7349" y="9190164"/>
            <a:ext cx="25146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4952611" y="2598407"/>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676900" y="2598407"/>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4281097" y="3660726"/>
            <a:ext cx="8572500" cy="6429375"/>
          </a:xfrm>
          <a:prstGeom prst="rect">
            <a:avLst/>
          </a:prstGeom>
        </p:spPr>
      </p:pic>
      <p:pic>
        <p:nvPicPr>
          <p:cNvPr id="9" name="Picture 8" descr="Flames"/>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4420574" y="8731665"/>
            <a:ext cx="3914775" cy="160149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3" descr="fireburn"/>
          <p:cNvPicPr>
            <a:picLocks noChangeAspect="1" noChangeArrowheads="1" noCrop="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785843" y="8986896"/>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409181" y="7790958"/>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428542" y="7590899"/>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251816" y="7518891"/>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descr="fireburn"/>
          <p:cNvPicPr>
            <a:picLocks noChangeAspect="1" noChangeArrowheads="1" noCrop="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543903" y="2705060"/>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949946" y="1757607"/>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228419" y="1774394"/>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344081" y="361910"/>
            <a:ext cx="8572500" cy="6429375"/>
          </a:xfrm>
          <a:prstGeom prst="rect">
            <a:avLst/>
          </a:prstGeom>
        </p:spPr>
      </p:pic>
      <p:pic>
        <p:nvPicPr>
          <p:cNvPr id="18" name="Picture 17"/>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1730272" y="171803"/>
            <a:ext cx="14058431" cy="10543823"/>
          </a:xfrm>
          <a:prstGeom prst="rect">
            <a:avLst/>
          </a:prstGeom>
        </p:spPr>
      </p:pic>
      <p:pic>
        <p:nvPicPr>
          <p:cNvPr id="19" name="Picture 18"/>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4106918" y="-2574691"/>
            <a:ext cx="20487630" cy="6986588"/>
          </a:xfrm>
          <a:prstGeom prst="rect">
            <a:avLst/>
          </a:prstGeom>
        </p:spPr>
      </p:pic>
      <p:pic>
        <p:nvPicPr>
          <p:cNvPr id="20" name="Picture 13" descr="fireburn"/>
          <p:cNvPicPr>
            <a:picLocks noChangeAspect="1" noChangeArrowheads="1" noCrop="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3636968" y="8986896"/>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descr="Flame"/>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3469828" y="7770041"/>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16027292" y="8885417"/>
            <a:ext cx="2009628" cy="1204685"/>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C:\Users\ADMIN\Desktop\Giai cuu con vat\wooden-board-theme-image-1-vector-clip-art_csp9738361.jpg"/>
          <p:cNvPicPr>
            <a:picLocks noChangeAspect="1" noChangeArrowheads="1"/>
          </p:cNvPicPr>
          <p:nvPr/>
        </p:nvPicPr>
        <p:blipFill>
          <a:blip r:embed="rId16" cstate="print">
            <a:extLst>
              <a:ext uri="{BEBA8EAE-BF5A-486C-A8C5-ECC9F3942E4B}">
                <a14:imgProps xmln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1011014" y="-24236"/>
            <a:ext cx="15573450" cy="5704503"/>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extBox 23"/>
          <p:cNvSpPr txBox="1"/>
          <p:nvPr/>
        </p:nvSpPr>
        <p:spPr>
          <a:xfrm>
            <a:off x="3327544" y="1419642"/>
            <a:ext cx="10614841" cy="2123658"/>
          </a:xfrm>
          <a:prstGeom prst="rect">
            <a:avLst/>
          </a:prstGeom>
          <a:noFill/>
        </p:spPr>
        <p:txBody>
          <a:bodyPr wrap="square" rtlCol="0">
            <a:spAutoFit/>
          </a:bodyPr>
          <a:lstStyle/>
          <a:p>
            <a:pPr algn="ctr" eaLnBrk="1" fontAlgn="auto" hangingPunct="1">
              <a:spcBef>
                <a:spcPts val="0"/>
              </a:spcBef>
              <a:spcAft>
                <a:spcPts val="0"/>
              </a:spcAft>
              <a:defRPr/>
            </a:pPr>
            <a:r>
              <a:rPr lang="vi-VN" sz="6600" b="1" i="1" dirty="0">
                <a:solidFill>
                  <a:srgbClr val="002060"/>
                </a:solidFill>
                <a:latin typeface="+mj-lt"/>
                <a:cs typeface="Times New Roman" panose="02020603050405020304" pitchFamily="18" charset="0"/>
              </a:rPr>
              <a:t>Câu 3. </a:t>
            </a:r>
            <a:r>
              <a:rPr lang="en-US" sz="6600" b="1" i="1" dirty="0">
                <a:solidFill>
                  <a:srgbClr val="002060"/>
                </a:solidFill>
                <a:latin typeface="Times New Roman" panose="02020603050405020304" pitchFamily="18" charset="0"/>
                <a:cs typeface="Times New Roman" panose="02020603050405020304" pitchFamily="18" charset="0"/>
              </a:rPr>
              <a:t>Ai </a:t>
            </a:r>
            <a:r>
              <a:rPr lang="en-US" sz="6600" b="1" i="1" dirty="0" err="1">
                <a:solidFill>
                  <a:srgbClr val="002060"/>
                </a:solidFill>
                <a:latin typeface="Times New Roman" panose="02020603050405020304" pitchFamily="18" charset="0"/>
                <a:cs typeface="Times New Roman" panose="02020603050405020304" pitchFamily="18" charset="0"/>
              </a:rPr>
              <a:t>là</a:t>
            </a:r>
            <a:r>
              <a:rPr lang="en-US" sz="6600" b="1" i="1" dirty="0">
                <a:solidFill>
                  <a:srgbClr val="002060"/>
                </a:solidFill>
                <a:latin typeface="Times New Roman" panose="02020603050405020304" pitchFamily="18" charset="0"/>
                <a:cs typeface="Times New Roman" panose="02020603050405020304" pitchFamily="18" charset="0"/>
              </a:rPr>
              <a:t> </a:t>
            </a:r>
            <a:r>
              <a:rPr lang="en-US" sz="6600" b="1" i="1" dirty="0" err="1">
                <a:solidFill>
                  <a:srgbClr val="002060"/>
                </a:solidFill>
                <a:latin typeface="Times New Roman" panose="02020603050405020304" pitchFamily="18" charset="0"/>
                <a:cs typeface="Times New Roman" panose="02020603050405020304" pitchFamily="18" charset="0"/>
              </a:rPr>
              <a:t>tác</a:t>
            </a:r>
            <a:r>
              <a:rPr lang="en-US" sz="6600" b="1" i="1" dirty="0">
                <a:solidFill>
                  <a:srgbClr val="002060"/>
                </a:solidFill>
                <a:latin typeface="Times New Roman" panose="02020603050405020304" pitchFamily="18" charset="0"/>
                <a:cs typeface="Times New Roman" panose="02020603050405020304" pitchFamily="18" charset="0"/>
              </a:rPr>
              <a:t> </a:t>
            </a:r>
            <a:r>
              <a:rPr lang="en-US" sz="6600" b="1" i="1" dirty="0" err="1">
                <a:solidFill>
                  <a:srgbClr val="002060"/>
                </a:solidFill>
                <a:latin typeface="Times New Roman" panose="02020603050405020304" pitchFamily="18" charset="0"/>
                <a:cs typeface="Times New Roman" panose="02020603050405020304" pitchFamily="18" charset="0"/>
              </a:rPr>
              <a:t>giả</a:t>
            </a:r>
            <a:r>
              <a:rPr lang="en-US" sz="6600" b="1" i="1" dirty="0">
                <a:solidFill>
                  <a:srgbClr val="002060"/>
                </a:solidFill>
                <a:latin typeface="Times New Roman" panose="02020603050405020304" pitchFamily="18" charset="0"/>
                <a:cs typeface="Times New Roman" panose="02020603050405020304" pitchFamily="18" charset="0"/>
              </a:rPr>
              <a:t> </a:t>
            </a:r>
            <a:r>
              <a:rPr lang="en-US" sz="6600" b="1" i="1" dirty="0" err="1">
                <a:solidFill>
                  <a:srgbClr val="002060"/>
                </a:solidFill>
                <a:latin typeface="Times New Roman" panose="02020603050405020304" pitchFamily="18" charset="0"/>
                <a:cs typeface="Times New Roman" panose="02020603050405020304" pitchFamily="18" charset="0"/>
              </a:rPr>
              <a:t>của</a:t>
            </a:r>
            <a:r>
              <a:rPr lang="en-US" sz="6600" b="1" i="1" dirty="0">
                <a:solidFill>
                  <a:srgbClr val="002060"/>
                </a:solidFill>
                <a:latin typeface="Times New Roman" panose="02020603050405020304" pitchFamily="18" charset="0"/>
                <a:cs typeface="Times New Roman" panose="02020603050405020304" pitchFamily="18" charset="0"/>
              </a:rPr>
              <a:t> </a:t>
            </a:r>
            <a:r>
              <a:rPr lang="en-US" sz="6600" b="1" i="1" dirty="0" err="1">
                <a:solidFill>
                  <a:srgbClr val="002060"/>
                </a:solidFill>
                <a:latin typeface="Times New Roman" panose="02020603050405020304" pitchFamily="18" charset="0"/>
                <a:cs typeface="Times New Roman" panose="02020603050405020304" pitchFamily="18" charset="0"/>
              </a:rPr>
              <a:t>bài</a:t>
            </a:r>
            <a:r>
              <a:rPr lang="en-US" sz="6600" b="1" i="1" dirty="0">
                <a:solidFill>
                  <a:srgbClr val="002060"/>
                </a:solidFill>
                <a:latin typeface="Times New Roman" panose="02020603050405020304" pitchFamily="18" charset="0"/>
                <a:cs typeface="Times New Roman" panose="02020603050405020304" pitchFamily="18" charset="0"/>
              </a:rPr>
              <a:t> </a:t>
            </a:r>
            <a:r>
              <a:rPr lang="en-US" sz="6600" b="1" i="1" dirty="0" err="1">
                <a:solidFill>
                  <a:srgbClr val="002060"/>
                </a:solidFill>
                <a:latin typeface="Times New Roman" panose="02020603050405020304" pitchFamily="18" charset="0"/>
                <a:cs typeface="Times New Roman" panose="02020603050405020304" pitchFamily="18" charset="0"/>
              </a:rPr>
              <a:t>thơ</a:t>
            </a:r>
            <a:r>
              <a:rPr lang="en-US" sz="6600" b="1" i="1" dirty="0">
                <a:solidFill>
                  <a:srgbClr val="002060"/>
                </a:solidFill>
                <a:latin typeface="Times New Roman" panose="02020603050405020304" pitchFamily="18" charset="0"/>
                <a:cs typeface="Times New Roman" panose="02020603050405020304" pitchFamily="18" charset="0"/>
              </a:rPr>
              <a:t> “Sang </a:t>
            </a:r>
            <a:r>
              <a:rPr lang="en-US" sz="6600" b="1" i="1" dirty="0" err="1">
                <a:solidFill>
                  <a:srgbClr val="002060"/>
                </a:solidFill>
                <a:latin typeface="Times New Roman" panose="02020603050405020304" pitchFamily="18" charset="0"/>
                <a:cs typeface="Times New Roman" panose="02020603050405020304" pitchFamily="18" charset="0"/>
              </a:rPr>
              <a:t>thu</a:t>
            </a:r>
            <a:r>
              <a:rPr lang="en-US" sz="6600" b="1" i="1" dirty="0">
                <a:solidFill>
                  <a:srgbClr val="002060"/>
                </a:solidFill>
                <a:latin typeface="Times New Roman" panose="02020603050405020304" pitchFamily="18" charset="0"/>
                <a:cs typeface="Times New Roman" panose="02020603050405020304" pitchFamily="18" charset="0"/>
              </a:rPr>
              <a:t>”?</a:t>
            </a:r>
            <a:endParaRPr lang="vi-VN" sz="6600" dirty="0">
              <a:solidFill>
                <a:srgbClr val="002060"/>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228152" y="7105714"/>
            <a:ext cx="7259172" cy="135744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B. Hoàng Trung Thông</a:t>
            </a:r>
          </a:p>
        </p:txBody>
      </p:sp>
      <p:sp>
        <p:nvSpPr>
          <p:cNvPr id="26" name="Rounded Rectangle 25"/>
          <p:cNvSpPr/>
          <p:nvPr/>
        </p:nvSpPr>
        <p:spPr>
          <a:xfrm>
            <a:off x="10822980" y="6962747"/>
            <a:ext cx="6238809"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5400" b="1" dirty="0">
                <a:solidFill>
                  <a:prstClr val="black"/>
                </a:solidFill>
                <a:latin typeface="Times New Roman" panose="02020603050405020304" pitchFamily="18" charset="0"/>
                <a:cs typeface="Times New Roman" panose="02020603050405020304" pitchFamily="18" charset="0"/>
              </a:rPr>
              <a:t>D</a:t>
            </a:r>
            <a:r>
              <a:rPr lang="vi-VN" sz="5400" b="1" dirty="0">
                <a:solidFill>
                  <a:prstClr val="black"/>
                </a:solidFill>
                <a:latin typeface="Times New Roman" panose="02020603050405020304" pitchFamily="18" charset="0"/>
                <a:cs typeface="Times New Roman" panose="02020603050405020304" pitchFamily="18" charset="0"/>
              </a:rPr>
              <a:t>. Nguyễn Đình Thi</a:t>
            </a:r>
          </a:p>
        </p:txBody>
      </p:sp>
      <p:sp>
        <p:nvSpPr>
          <p:cNvPr id="27" name="Rounded Rectangle 26"/>
          <p:cNvSpPr/>
          <p:nvPr/>
        </p:nvSpPr>
        <p:spPr>
          <a:xfrm>
            <a:off x="10788858" y="5378906"/>
            <a:ext cx="6223943"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C. Trần Hữu Thung</a:t>
            </a:r>
          </a:p>
        </p:txBody>
      </p:sp>
      <p:sp>
        <p:nvSpPr>
          <p:cNvPr id="28" name="Rounded Rectangle 27"/>
          <p:cNvSpPr/>
          <p:nvPr/>
        </p:nvSpPr>
        <p:spPr>
          <a:xfrm>
            <a:off x="2509708" y="5532074"/>
            <a:ext cx="4828156"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5400" b="1" dirty="0">
                <a:solidFill>
                  <a:prstClr val="black"/>
                </a:solidFill>
                <a:latin typeface="Times New Roman" panose="02020603050405020304" pitchFamily="18" charset="0"/>
                <a:cs typeface="Times New Roman" panose="02020603050405020304" pitchFamily="18" charset="0"/>
              </a:rPr>
              <a:t>A. </a:t>
            </a:r>
            <a:r>
              <a:rPr lang="en-US" sz="5400" b="1" dirty="0" err="1">
                <a:solidFill>
                  <a:prstClr val="black"/>
                </a:solidFill>
                <a:latin typeface="Times New Roman" panose="02020603050405020304" pitchFamily="18" charset="0"/>
                <a:cs typeface="Times New Roman" panose="02020603050405020304" pitchFamily="18" charset="0"/>
              </a:rPr>
              <a:t>Hữu</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Thỉnh</a:t>
            </a:r>
            <a:endParaRPr lang="vi-VN" sz="5400" b="1" dirty="0">
              <a:solidFill>
                <a:prstClr val="black"/>
              </a:solidFill>
              <a:latin typeface="Times New Roman" panose="02020603050405020304" pitchFamily="18" charset="0"/>
              <a:cs typeface="Times New Roman" panose="02020603050405020304" pitchFamily="18" charset="0"/>
            </a:endParaRPr>
          </a:p>
        </p:txBody>
      </p:sp>
      <p:pic>
        <p:nvPicPr>
          <p:cNvPr id="29" name="Picture 2" descr="C:\Users\ADMIN\Desktop\Doremon cau ca ( trac nghiem )\Picture1 (2).pn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16809989" y="936740"/>
            <a:ext cx="1179657" cy="13143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0" name="times up"/>
          <p:cNvGrpSpPr/>
          <p:nvPr/>
        </p:nvGrpSpPr>
        <p:grpSpPr>
          <a:xfrm>
            <a:off x="16814312" y="307952"/>
            <a:ext cx="1135626" cy="562596"/>
            <a:chOff x="2989747" y="438150"/>
            <a:chExt cx="1572029" cy="683752"/>
          </a:xfrm>
        </p:grpSpPr>
        <p:sp>
          <p:nvSpPr>
            <p:cNvPr id="31" name="Rounded Rectangle 3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32" name="Rounded Rectangle 3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latin typeface="Arial" panose="020B0604020202020204" pitchFamily="34" charset="0"/>
                  <a:cs typeface="Arial" panose="020B0604020202020204" pitchFamily="34" charset="0"/>
                </a:rPr>
                <a:t>Bắt</a:t>
              </a:r>
              <a:r>
                <a:rPr lang="en-GB" sz="1650" dirty="0">
                  <a:latin typeface="Arial" panose="020B0604020202020204" pitchFamily="34" charset="0"/>
                  <a:cs typeface="Arial" panose="020B0604020202020204" pitchFamily="34" charset="0"/>
                </a:rPr>
                <a:t> </a:t>
              </a:r>
              <a:r>
                <a:rPr lang="en-GB" sz="1650" dirty="0" err="1">
                  <a:latin typeface="Arial" panose="020B0604020202020204" pitchFamily="34" charset="0"/>
                  <a:cs typeface="Arial" panose="020B0604020202020204" pitchFamily="34" charset="0"/>
                </a:rPr>
                <a:t>đầu</a:t>
              </a:r>
              <a:r>
                <a:rPr lang="en-GB" sz="1650" dirty="0">
                  <a:latin typeface="Arial" panose="020B0604020202020204" pitchFamily="34" charset="0"/>
                  <a:cs typeface="Arial" panose="020B0604020202020204" pitchFamily="34" charset="0"/>
                </a:rPr>
                <a:t>!</a:t>
              </a:r>
            </a:p>
          </p:txBody>
        </p:sp>
      </p:grpSp>
      <p:pic>
        <p:nvPicPr>
          <p:cNvPr id="33" name="Picture 3" descr="C:\Users\ADMIN\Desktop\Picture2.png"/>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16921469" y="1188645"/>
            <a:ext cx="958470" cy="95847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4" name="Group 33">
            <a:extLst>
              <a:ext uri="{FF2B5EF4-FFF2-40B4-BE49-F238E27FC236}">
                <a16:creationId xmlns="" xmlns:a16="http://schemas.microsoft.com/office/drawing/2014/main" id="{A3772A17-BB74-4A75-BA55-D622FE4D0639}"/>
              </a:ext>
            </a:extLst>
          </p:cNvPr>
          <p:cNvGrpSpPr/>
          <p:nvPr/>
        </p:nvGrpSpPr>
        <p:grpSpPr>
          <a:xfrm>
            <a:off x="17332116" y="1171202"/>
            <a:ext cx="135366" cy="114492"/>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40" name="Group 39">
            <a:extLst>
              <a:ext uri="{FF2B5EF4-FFF2-40B4-BE49-F238E27FC236}">
                <a16:creationId xmlns="" xmlns:a16="http://schemas.microsoft.com/office/drawing/2014/main" id="{A3772A17-BB74-4A75-BA55-D622FE4D0639}"/>
              </a:ext>
            </a:extLst>
          </p:cNvPr>
          <p:cNvGrpSpPr/>
          <p:nvPr/>
        </p:nvGrpSpPr>
        <p:grpSpPr>
          <a:xfrm>
            <a:off x="17334135" y="1999650"/>
            <a:ext cx="135366" cy="114492"/>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46" name="Group 45">
            <a:extLst>
              <a:ext uri="{FF2B5EF4-FFF2-40B4-BE49-F238E27FC236}">
                <a16:creationId xmlns="" xmlns:a16="http://schemas.microsoft.com/office/drawing/2014/main" id="{A3772A17-BB74-4A75-BA55-D622FE4D0639}"/>
              </a:ext>
            </a:extLst>
          </p:cNvPr>
          <p:cNvGrpSpPr/>
          <p:nvPr/>
        </p:nvGrpSpPr>
        <p:grpSpPr>
          <a:xfrm>
            <a:off x="17779688" y="1610730"/>
            <a:ext cx="135366" cy="114492"/>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52" name="Group 51">
            <a:extLst>
              <a:ext uri="{FF2B5EF4-FFF2-40B4-BE49-F238E27FC236}">
                <a16:creationId xmlns="" xmlns:a16="http://schemas.microsoft.com/office/drawing/2014/main" id="{A3772A17-BB74-4A75-BA55-D622FE4D0639}"/>
              </a:ext>
            </a:extLst>
          </p:cNvPr>
          <p:cNvGrpSpPr/>
          <p:nvPr/>
        </p:nvGrpSpPr>
        <p:grpSpPr>
          <a:xfrm>
            <a:off x="16925087" y="1648137"/>
            <a:ext cx="135366" cy="114492"/>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sp>
        <p:nvSpPr>
          <p:cNvPr id="58" name="Oval 107"/>
          <p:cNvSpPr>
            <a:spLocks noChangeArrowheads="1"/>
          </p:cNvSpPr>
          <p:nvPr/>
        </p:nvSpPr>
        <p:spPr bwMode="auto">
          <a:xfrm>
            <a:off x="17348972" y="1606413"/>
            <a:ext cx="101691" cy="8616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9" name="Explosion 2 58"/>
          <p:cNvSpPr/>
          <p:nvPr/>
        </p:nvSpPr>
        <p:spPr>
          <a:xfrm>
            <a:off x="14862474" y="2170880"/>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60" name="Picture 59"/>
          <p:cNvPicPr>
            <a:picLocks noChangeAspect="1"/>
          </p:cNvPicPr>
          <p:nvPr/>
        </p:nvPicPr>
        <p:blipFill>
          <a:blip r:embed="rId20" cstate="print">
            <a:extLst>
              <a:ext uri="{BEBA8EAE-BF5A-486C-A8C5-ECC9F3942E4B}">
                <a14:imgProps xmlns="" xmlns:a14="http://schemas.microsoft.com/office/drawing/2010/main">
                  <a14:imgLayer r:embed="rId21">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 xmlns:a14="http://schemas.microsoft.com/office/drawing/2010/main" val="0"/>
              </a:ext>
            </a:extLst>
          </a:blip>
          <a:stretch>
            <a:fillRect/>
          </a:stretch>
        </p:blipFill>
        <p:spPr>
          <a:xfrm>
            <a:off x="8612803" y="-10208717"/>
            <a:ext cx="3866966" cy="10287000"/>
          </a:xfrm>
          <a:prstGeom prst="rect">
            <a:avLst/>
          </a:prstGeom>
        </p:spPr>
      </p:pic>
      <p:pic>
        <p:nvPicPr>
          <p:cNvPr id="61" name="Picture 2" descr="Káº¿t quáº£ hÃ¬nh áº£nh cho rabbit cartoon"/>
          <p:cNvPicPr>
            <a:picLocks noChangeAspect="1" noChangeArrowheads="1"/>
          </p:cNvPicPr>
          <p:nvPr/>
        </p:nvPicPr>
        <p:blipFill>
          <a:blip r:embed="rId22" cstate="print">
            <a:extLst>
              <a:ext uri="{BEBA8EAE-BF5A-486C-A8C5-ECC9F3942E4B}">
                <a14:imgProps xmlns="" xmlns:a14="http://schemas.microsoft.com/office/drawing/2010/main">
                  <a14:imgLayer r:embed="rId23">
                    <a14:imgEffect>
                      <a14:backgroundRemoval t="0" b="100000" l="0" r="100000">
                        <a14:foregroundMark x1="39831" y1="36806" x2="41525" y2="78472"/>
                        <a14:foregroundMark x1="31356" y1="42824" x2="37288" y2="4884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9704720" y="8175622"/>
            <a:ext cx="1265016" cy="231562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1"/>
                                        </p:tgtEl>
                                        <p:attrNameLst>
                                          <p:attrName>r</p:attrName>
                                        </p:attrNameLst>
                                      </p:cBhvr>
                                    </p:animRot>
                                    <p:animRot by="-240000">
                                      <p:cBhvr>
                                        <p:cTn id="7" dur="600" fill="hold">
                                          <p:stCondLst>
                                            <p:cond delay="600"/>
                                          </p:stCondLst>
                                        </p:cTn>
                                        <p:tgtEl>
                                          <p:spTgt spid="61"/>
                                        </p:tgtEl>
                                        <p:attrNameLst>
                                          <p:attrName>r</p:attrName>
                                        </p:attrNameLst>
                                      </p:cBhvr>
                                    </p:animRot>
                                    <p:animRot by="240000">
                                      <p:cBhvr>
                                        <p:cTn id="8" dur="600" fill="hold">
                                          <p:stCondLst>
                                            <p:cond delay="1200"/>
                                          </p:stCondLst>
                                        </p:cTn>
                                        <p:tgtEl>
                                          <p:spTgt spid="61"/>
                                        </p:tgtEl>
                                        <p:attrNameLst>
                                          <p:attrName>r</p:attrName>
                                        </p:attrNameLst>
                                      </p:cBhvr>
                                    </p:animRot>
                                    <p:animRot by="-240000">
                                      <p:cBhvr>
                                        <p:cTn id="9" dur="600" fill="hold">
                                          <p:stCondLst>
                                            <p:cond delay="1800"/>
                                          </p:stCondLst>
                                        </p:cTn>
                                        <p:tgtEl>
                                          <p:spTgt spid="61"/>
                                        </p:tgtEl>
                                        <p:attrNameLst>
                                          <p:attrName>r</p:attrName>
                                        </p:attrNameLst>
                                      </p:cBhvr>
                                    </p:animRot>
                                    <p:animRot by="120000">
                                      <p:cBhvr>
                                        <p:cTn id="10" dur="600" fill="hold">
                                          <p:stCondLst>
                                            <p:cond delay="2400"/>
                                          </p:stCondLst>
                                        </p:cTn>
                                        <p:tgtEl>
                                          <p:spTgt spid="6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anim calcmode="lin" valueType="num">
                                      <p:cBhvr>
                                        <p:cTn id="25" dur="500" fill="hold"/>
                                        <p:tgtEl>
                                          <p:spTgt spid="28"/>
                                        </p:tgtEl>
                                        <p:attrNameLst>
                                          <p:attrName>ppt_x</p:attrName>
                                        </p:attrNameLst>
                                      </p:cBhvr>
                                      <p:tavLst>
                                        <p:tav tm="0">
                                          <p:val>
                                            <p:strVal val="#ppt_x"/>
                                          </p:val>
                                        </p:tav>
                                        <p:tav tm="100000">
                                          <p:val>
                                            <p:strVal val="#ppt_x"/>
                                          </p:val>
                                        </p:tav>
                                      </p:tavLst>
                                    </p:anim>
                                    <p:anim calcmode="lin" valueType="num">
                                      <p:cBhvr>
                                        <p:cTn id="26" dur="500" fill="hold"/>
                                        <p:tgtEl>
                                          <p:spTgt spid="28"/>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anim calcmode="lin" valueType="num">
                                      <p:cBhvr>
                                        <p:cTn id="31" dur="500" fill="hold"/>
                                        <p:tgtEl>
                                          <p:spTgt spid="25"/>
                                        </p:tgtEl>
                                        <p:attrNameLst>
                                          <p:attrName>ppt_x</p:attrName>
                                        </p:attrNameLst>
                                      </p:cBhvr>
                                      <p:tavLst>
                                        <p:tav tm="0">
                                          <p:val>
                                            <p:strVal val="#ppt_x"/>
                                          </p:val>
                                        </p:tav>
                                        <p:tav tm="100000">
                                          <p:val>
                                            <p:strVal val="#ppt_x"/>
                                          </p:val>
                                        </p:tav>
                                      </p:tavLst>
                                    </p:anim>
                                    <p:anim calcmode="lin" valueType="num">
                                      <p:cBhvr>
                                        <p:cTn id="32" dur="500" fill="hold"/>
                                        <p:tgtEl>
                                          <p:spTgt spid="25"/>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anim calcmode="lin" valueType="num">
                                      <p:cBhvr>
                                        <p:cTn id="37" dur="500" fill="hold"/>
                                        <p:tgtEl>
                                          <p:spTgt spid="27"/>
                                        </p:tgtEl>
                                        <p:attrNameLst>
                                          <p:attrName>ppt_x</p:attrName>
                                        </p:attrNameLst>
                                      </p:cBhvr>
                                      <p:tavLst>
                                        <p:tav tm="0">
                                          <p:val>
                                            <p:strVal val="#ppt_x"/>
                                          </p:val>
                                        </p:tav>
                                        <p:tav tm="100000">
                                          <p:val>
                                            <p:strVal val="#ppt_x"/>
                                          </p:val>
                                        </p:tav>
                                      </p:tavLst>
                                    </p:anim>
                                    <p:anim calcmode="lin" valueType="num">
                                      <p:cBhvr>
                                        <p:cTn id="38" dur="500" fill="hold"/>
                                        <p:tgtEl>
                                          <p:spTgt spid="27"/>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anim calcmode="lin" valueType="num">
                                      <p:cBhvr>
                                        <p:cTn id="43" dur="500" fill="hold"/>
                                        <p:tgtEl>
                                          <p:spTgt spid="26"/>
                                        </p:tgtEl>
                                        <p:attrNameLst>
                                          <p:attrName>ppt_x</p:attrName>
                                        </p:attrNameLst>
                                      </p:cBhvr>
                                      <p:tavLst>
                                        <p:tav tm="0">
                                          <p:val>
                                            <p:strVal val="#ppt_x"/>
                                          </p:val>
                                        </p:tav>
                                        <p:tav tm="100000">
                                          <p:val>
                                            <p:strVal val="#ppt_x"/>
                                          </p:val>
                                        </p:tav>
                                      </p:tavLst>
                                    </p:anim>
                                    <p:anim calcmode="lin" valueType="num">
                                      <p:cBhvr>
                                        <p:cTn id="4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repeatCount="indefinite" fill="hold" grpId="1" nodeType="withEffect">
                                  <p:stCondLst>
                                    <p:cond delay="0"/>
                                  </p:stCondLst>
                                  <p:childTnLst>
                                    <p:animClr clrSpc="hsl" dir="cw">
                                      <p:cBhvr override="childStyle">
                                        <p:cTn id="49" dur="500" fill="hold"/>
                                        <p:tgtEl>
                                          <p:spTgt spid="28"/>
                                        </p:tgtEl>
                                        <p:attrNameLst>
                                          <p:attrName>style.color</p:attrName>
                                        </p:attrNameLst>
                                      </p:cBhvr>
                                      <p:by>
                                        <p:hsl h="7200000" s="0" l="0"/>
                                      </p:by>
                                    </p:animClr>
                                    <p:animClr clrSpc="hsl" dir="cw">
                                      <p:cBhvr>
                                        <p:cTn id="50" dur="500" fill="hold"/>
                                        <p:tgtEl>
                                          <p:spTgt spid="28"/>
                                        </p:tgtEl>
                                        <p:attrNameLst>
                                          <p:attrName>fillcolor</p:attrName>
                                        </p:attrNameLst>
                                      </p:cBhvr>
                                      <p:by>
                                        <p:hsl h="7200000" s="0" l="0"/>
                                      </p:by>
                                    </p:animClr>
                                    <p:animClr clrSpc="hsl" dir="cw">
                                      <p:cBhvr>
                                        <p:cTn id="51" dur="500" fill="hold"/>
                                        <p:tgtEl>
                                          <p:spTgt spid="28"/>
                                        </p:tgtEl>
                                        <p:attrNameLst>
                                          <p:attrName>stroke.color</p:attrName>
                                        </p:attrNameLst>
                                      </p:cBhvr>
                                      <p:by>
                                        <p:hsl h="7200000" s="0" l="0"/>
                                      </p:by>
                                    </p:animClr>
                                    <p:set>
                                      <p:cBhvr>
                                        <p:cTn id="52" dur="500" fill="hold"/>
                                        <p:tgtEl>
                                          <p:spTgt spid="28"/>
                                        </p:tgtEl>
                                        <p:attrNameLst>
                                          <p:attrName>fill.type</p:attrName>
                                        </p:attrNameLst>
                                      </p:cBhvr>
                                      <p:to>
                                        <p:strVal val="solid"/>
                                      </p:to>
                                    </p:set>
                                  </p:childTnLst>
                                </p:cTn>
                              </p:par>
                              <p:par>
                                <p:cTn id="53" presetID="42" presetClass="path" presetSubtype="0" accel="50000" decel="50000" fill="hold" nodeType="withEffect">
                                  <p:stCondLst>
                                    <p:cond delay="0"/>
                                  </p:stCondLst>
                                  <p:childTnLst>
                                    <p:animMotion origin="layout" path="M -2.70833E-6 1.11111E-6 L 0.00586 0.98032 " pathEditMode="relative" rAng="0" ptsTypes="AA">
                                      <p:cBhvr>
                                        <p:cTn id="54" dur="3000" fill="hold"/>
                                        <p:tgtEl>
                                          <p:spTgt spid="60"/>
                                        </p:tgtEl>
                                        <p:attrNameLst>
                                          <p:attrName>ppt_x</p:attrName>
                                          <p:attrName>ppt_y</p:attrName>
                                        </p:attrNameLst>
                                      </p:cBhvr>
                                      <p:rCtr x="286" y="49028"/>
                                    </p:animMotion>
                                  </p:childTnLst>
                                </p:cTn>
                              </p:par>
                            </p:childTnLst>
                          </p:cTn>
                        </p:par>
                        <p:par>
                          <p:cTn id="55" fill="hold">
                            <p:stCondLst>
                              <p:cond delay="3000"/>
                            </p:stCondLst>
                            <p:childTnLst>
                              <p:par>
                                <p:cTn id="56" presetID="64" presetClass="path" presetSubtype="0" accel="50000" decel="50000" fill="hold" nodeType="afterEffect">
                                  <p:stCondLst>
                                    <p:cond delay="0"/>
                                  </p:stCondLst>
                                  <p:childTnLst>
                                    <p:animMotion origin="layout" path="M 0.00586 0.98032 L -2.70833E-6 -0.25 " pathEditMode="relative" rAng="0" ptsTypes="AA">
                                      <p:cBhvr>
                                        <p:cTn id="57" dur="3000" fill="hold"/>
                                        <p:tgtEl>
                                          <p:spTgt spid="60"/>
                                        </p:tgtEl>
                                        <p:attrNameLst>
                                          <p:attrName>ppt_x</p:attrName>
                                          <p:attrName>ppt_y</p:attrName>
                                        </p:attrNameLst>
                                      </p:cBhvr>
                                      <p:rCtr x="-299" y="-61505"/>
                                    </p:animMotion>
                                  </p:childTnLst>
                                </p:cTn>
                              </p:par>
                              <p:par>
                                <p:cTn id="58" presetID="64" presetClass="path" presetSubtype="0" accel="50000" decel="50000" fill="hold" nodeType="withEffect">
                                  <p:stCondLst>
                                    <p:cond delay="0"/>
                                  </p:stCondLst>
                                  <p:childTnLst>
                                    <p:animMotion origin="layout" path="M -4.375E-6 4.07407E-6 L -0.00546 -1.21551 " pathEditMode="relative" rAng="0" ptsTypes="AA">
                                      <p:cBhvr>
                                        <p:cTn id="59" dur="3000" fill="hold"/>
                                        <p:tgtEl>
                                          <p:spTgt spid="61"/>
                                        </p:tgtEl>
                                        <p:attrNameLst>
                                          <p:attrName>ppt_x</p:attrName>
                                          <p:attrName>ppt_y</p:attrName>
                                        </p:attrNameLst>
                                      </p:cBhvr>
                                      <p:rCtr x="-273" y="-60787"/>
                                    </p:animMotion>
                                  </p:childTnLst>
                                </p:cTn>
                              </p:par>
                            </p:childTnLst>
                          </p:cTn>
                        </p:par>
                      </p:childTnLst>
                    </p:cTn>
                  </p:par>
                </p:childTnLst>
              </p:cTn>
              <p:nextCondLst>
                <p:cond evt="onClick" delay="0">
                  <p:tgtEl>
                    <p:spTgt spid="28"/>
                  </p:tgtEl>
                </p:cond>
              </p:nextCondLst>
            </p:seq>
            <p:seq concurrent="1" nextAc="seek">
              <p:cTn id="60" restart="whenNotActive" fill="hold" evtFilter="cancelBubble" nodeType="interactiveSeq">
                <p:stCondLst>
                  <p:cond evt="onClick" delay="0">
                    <p:tgtEl>
                      <p:spTgt spid="30"/>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0" fill="hold"/>
                                        <p:tgtEl>
                                          <p:spTgt spid="33"/>
                                        </p:tgtEl>
                                        <p:attrNameLst>
                                          <p:attrName>r</p:attrName>
                                        </p:attrNameLst>
                                      </p:cBhvr>
                                    </p:animRot>
                                  </p:childTnLst>
                                </p:cTn>
                              </p:par>
                            </p:childTnLst>
                          </p:cTn>
                        </p:par>
                        <p:par>
                          <p:cTn id="65" fill="hold">
                            <p:stCondLst>
                              <p:cond delay="10000"/>
                            </p:stCondLst>
                            <p:childTnLst>
                              <p:par>
                                <p:cTn id="66" presetID="1" presetClass="entr" presetSubtype="0" fill="hold" grpId="0" nodeType="after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par>
                                <p:cTn id="68" presetID="1" presetClass="exit" presetSubtype="0" fill="hold" grpId="1" nodeType="withEffect">
                                  <p:stCondLst>
                                    <p:cond delay="2000"/>
                                  </p:stCondLst>
                                  <p:childTnLst>
                                    <p:set>
                                      <p:cBhvr>
                                        <p:cTn id="69"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27"/>
                                        </p:tgtEl>
                                        <p:attrNameLst>
                                          <p:attrName>ppt_x</p:attrName>
                                        </p:attrNameLst>
                                      </p:cBhvr>
                                      <p:tavLst>
                                        <p:tav tm="0">
                                          <p:val>
                                            <p:strVal val="ppt_x"/>
                                          </p:val>
                                        </p:tav>
                                        <p:tav tm="100000">
                                          <p:val>
                                            <p:strVal val="ppt_x"/>
                                          </p:val>
                                        </p:tav>
                                      </p:tavLst>
                                    </p:anim>
                                    <p:anim calcmode="lin" valueType="num">
                                      <p:cBhvr additive="base">
                                        <p:cTn id="75" dur="500"/>
                                        <p:tgtEl>
                                          <p:spTgt spid="27"/>
                                        </p:tgtEl>
                                        <p:attrNameLst>
                                          <p:attrName>ppt_y</p:attrName>
                                        </p:attrNameLst>
                                      </p:cBhvr>
                                      <p:tavLst>
                                        <p:tav tm="0">
                                          <p:val>
                                            <p:strVal val="ppt_y"/>
                                          </p:val>
                                        </p:tav>
                                        <p:tav tm="100000">
                                          <p:val>
                                            <p:strVal val="1+ppt_h/2"/>
                                          </p:val>
                                        </p:tav>
                                      </p:tavLst>
                                    </p:anim>
                                    <p:set>
                                      <p:cBhvr>
                                        <p:cTn id="7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2" presetClass="exit" presetSubtype="4" fill="hold" grpId="1" nodeType="clickEffect">
                                  <p:stCondLst>
                                    <p:cond delay="0"/>
                                  </p:stCondLst>
                                  <p:childTnLst>
                                    <p:anim calcmode="lin" valueType="num">
                                      <p:cBhvr additive="base">
                                        <p:cTn id="81" dur="500"/>
                                        <p:tgtEl>
                                          <p:spTgt spid="26"/>
                                        </p:tgtEl>
                                        <p:attrNameLst>
                                          <p:attrName>ppt_x</p:attrName>
                                        </p:attrNameLst>
                                      </p:cBhvr>
                                      <p:tavLst>
                                        <p:tav tm="0">
                                          <p:val>
                                            <p:strVal val="ppt_x"/>
                                          </p:val>
                                        </p:tav>
                                        <p:tav tm="100000">
                                          <p:val>
                                            <p:strVal val="ppt_x"/>
                                          </p:val>
                                        </p:tav>
                                      </p:tavLst>
                                    </p:anim>
                                    <p:anim calcmode="lin" valueType="num">
                                      <p:cBhvr additive="base">
                                        <p:cTn id="82" dur="500"/>
                                        <p:tgtEl>
                                          <p:spTgt spid="26"/>
                                        </p:tgtEl>
                                        <p:attrNameLst>
                                          <p:attrName>ppt_y</p:attrName>
                                        </p:attrNameLst>
                                      </p:cBhvr>
                                      <p:tavLst>
                                        <p:tav tm="0">
                                          <p:val>
                                            <p:strVal val="ppt_y"/>
                                          </p:val>
                                        </p:tav>
                                        <p:tav tm="100000">
                                          <p:val>
                                            <p:strVal val="1+ppt_h/2"/>
                                          </p:val>
                                        </p:tav>
                                      </p:tavLst>
                                    </p:anim>
                                    <p:set>
                                      <p:cBhvr>
                                        <p:cTn id="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25"/>
                    </p:tgtEl>
                  </p:cond>
                </p:stCondLst>
                <p:endSync evt="end" delay="0">
                  <p:rtn val="all"/>
                </p:endSync>
                <p:childTnLst>
                  <p:par>
                    <p:cTn id="85" fill="hold">
                      <p:stCondLst>
                        <p:cond delay="0"/>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25"/>
                                        </p:tgtEl>
                                        <p:attrNameLst>
                                          <p:attrName>ppt_x</p:attrName>
                                        </p:attrNameLst>
                                      </p:cBhvr>
                                      <p:tavLst>
                                        <p:tav tm="0">
                                          <p:val>
                                            <p:strVal val="ppt_x"/>
                                          </p:val>
                                        </p:tav>
                                        <p:tav tm="100000">
                                          <p:val>
                                            <p:strVal val="ppt_x"/>
                                          </p:val>
                                        </p:tav>
                                      </p:tavLst>
                                    </p:anim>
                                    <p:anim calcmode="lin" valueType="num">
                                      <p:cBhvr additive="base">
                                        <p:cTn id="89" dur="500"/>
                                        <p:tgtEl>
                                          <p:spTgt spid="25"/>
                                        </p:tgtEl>
                                        <p:attrNameLst>
                                          <p:attrName>ppt_y</p:attrName>
                                        </p:attrNameLst>
                                      </p:cBhvr>
                                      <p:tavLst>
                                        <p:tav tm="0">
                                          <p:val>
                                            <p:strVal val="ppt_y"/>
                                          </p:val>
                                        </p:tav>
                                        <p:tav tm="100000">
                                          <p:val>
                                            <p:strVal val="1+ppt_h/2"/>
                                          </p:val>
                                        </p:tav>
                                      </p:tavLst>
                                    </p:anim>
                                    <p:set>
                                      <p:cBhvr>
                                        <p:cTn id="9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p:bldP spid="25" grpId="0" animBg="1"/>
      <p:bldP spid="25" grpId="1" animBg="1"/>
      <p:bldP spid="26" grpId="0" animBg="1"/>
      <p:bldP spid="26" grpId="1" animBg="1"/>
      <p:bldP spid="27" grpId="0" animBg="1"/>
      <p:bldP spid="27" grpId="1" animBg="1"/>
      <p:bldP spid="28" grpId="0" animBg="1"/>
      <p:bldP spid="28" grpId="1" animBg="1"/>
      <p:bldP spid="59" grpId="0" animBg="1"/>
      <p:bldP spid="5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
            <a:ext cx="18288000" cy="10286999"/>
          </a:xfrm>
          <a:prstGeom prst="rect">
            <a:avLst/>
          </a:prstGeom>
        </p:spPr>
      </p:pic>
      <p:pic>
        <p:nvPicPr>
          <p:cNvPr id="3" name="Picture 8" descr="Hình ảnh có liên quan"/>
          <p:cNvPicPr>
            <a:picLocks noChangeAspect="1" noChangeArrowheads="1"/>
          </p:cNvPicPr>
          <p:nvPr/>
        </p:nvPicPr>
        <p:blipFill>
          <a:blip r:embed="rId3" cstate="print">
            <a:extLst>
              <a:ext uri="{BEBA8EAE-BF5A-486C-A8C5-ECC9F3942E4B}">
                <a14:imgProps xmln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 xmlns:a14="http://schemas.microsoft.com/office/drawing/2010/main" val="0"/>
              </a:ext>
            </a:extLst>
          </a:blip>
          <a:srcRect/>
          <a:stretch>
            <a:fillRect/>
          </a:stretch>
        </p:blipFill>
        <p:spPr bwMode="auto">
          <a:xfrm flipH="1">
            <a:off x="-6389912" y="-5433181"/>
            <a:ext cx="19736931" cy="1815703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1708101" y="25801"/>
            <a:ext cx="14058431" cy="10543823"/>
          </a:xfrm>
          <a:prstGeom prst="rect">
            <a:avLst/>
          </a:prstGeom>
        </p:spPr>
      </p:pic>
      <p:pic>
        <p:nvPicPr>
          <p:cNvPr id="5" name="Picture 4"/>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822206" y="655779"/>
            <a:ext cx="8572500" cy="6429375"/>
          </a:xfrm>
          <a:prstGeom prst="rect">
            <a:avLst/>
          </a:prstGeom>
        </p:spPr>
      </p:pic>
      <p:pic>
        <p:nvPicPr>
          <p:cNvPr id="6" name="Picture 5" descr="Flames"/>
          <p:cNvPicPr>
            <a:picLocks noChangeAspect="1" noChangeArrowheads="1" noCrop="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5178" y="9044162"/>
            <a:ext cx="25146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930439" y="2452404"/>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54728" y="2452404"/>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4244131" y="3514724"/>
            <a:ext cx="8572500" cy="6429375"/>
          </a:xfrm>
          <a:prstGeom prst="rect">
            <a:avLst/>
          </a:prstGeom>
        </p:spPr>
      </p:pic>
      <p:pic>
        <p:nvPicPr>
          <p:cNvPr id="10" name="Picture 9" descr="Flames"/>
          <p:cNvPicPr>
            <a:picLocks noChangeAspect="1" noChangeArrowheads="1" noCrop="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4398403" y="8585663"/>
            <a:ext cx="3914775" cy="1601499"/>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3" descr="fireburn"/>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763672" y="8840894"/>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387009" y="7644956"/>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406371" y="7444896"/>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229644" y="7372889"/>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3" descr="fireburn"/>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521731" y="2559057"/>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927774" y="1611605"/>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206247" y="1628391"/>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7"/>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366252" y="215907"/>
            <a:ext cx="8572500" cy="6429375"/>
          </a:xfrm>
          <a:prstGeom prst="rect">
            <a:avLst/>
          </a:prstGeom>
        </p:spPr>
      </p:pic>
      <p:pic>
        <p:nvPicPr>
          <p:cNvPr id="19" name="Picture 18"/>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4129090" y="-2720694"/>
            <a:ext cx="18894800" cy="6986588"/>
          </a:xfrm>
          <a:prstGeom prst="rect">
            <a:avLst/>
          </a:prstGeom>
        </p:spPr>
      </p:pic>
      <p:pic>
        <p:nvPicPr>
          <p:cNvPr id="20" name="Picture 13" descr="fireburn"/>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3614797" y="8840894"/>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3447657" y="7624038"/>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6005120" y="8739415"/>
            <a:ext cx="2009628" cy="1204685"/>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C:\Users\ADMIN\Desktop\Giai cuu con vat\wooden-board-theme-image-1-vector-clip-art_csp9738361.jpg"/>
          <p:cNvPicPr>
            <a:picLocks noChangeAspect="1" noChangeArrowheads="1"/>
          </p:cNvPicPr>
          <p:nvPr/>
        </p:nvPicPr>
        <p:blipFill>
          <a:blip r:embed="rId15" cstate="print">
            <a:extLst>
              <a:ext uri="{BEBA8EAE-BF5A-486C-A8C5-ECC9F3942E4B}">
                <a14:imgProps xmln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988842" y="-170238"/>
            <a:ext cx="15573450" cy="5704503"/>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extBox 23"/>
          <p:cNvSpPr txBox="1"/>
          <p:nvPr/>
        </p:nvSpPr>
        <p:spPr>
          <a:xfrm>
            <a:off x="3810000" y="952500"/>
            <a:ext cx="9677400" cy="2585323"/>
          </a:xfrm>
          <a:prstGeom prst="rect">
            <a:avLst/>
          </a:prstGeom>
          <a:noFill/>
        </p:spPr>
        <p:txBody>
          <a:bodyPr wrap="square" rtlCol="0">
            <a:spAutoFit/>
          </a:bodyPr>
          <a:lstStyle/>
          <a:p>
            <a:pPr algn="ctr" eaLnBrk="1" fontAlgn="auto" hangingPunct="1">
              <a:spcBef>
                <a:spcPts val="0"/>
              </a:spcBef>
              <a:spcAft>
                <a:spcPts val="0"/>
              </a:spcAft>
              <a:defRPr/>
            </a:pPr>
            <a:r>
              <a:rPr lang="vi-VN" sz="5400" b="1" i="1" dirty="0">
                <a:solidFill>
                  <a:srgbClr val="002060"/>
                </a:solidFill>
                <a:latin typeface="+mj-lt"/>
                <a:cs typeface="Times New Roman" panose="02020603050405020304" pitchFamily="18" charset="0"/>
              </a:rPr>
              <a:t>Câu 4. </a:t>
            </a:r>
            <a:r>
              <a:rPr lang="en-US" sz="5400" b="1" i="1" dirty="0" err="1">
                <a:solidFill>
                  <a:srgbClr val="002060"/>
                </a:solidFill>
                <a:latin typeface="Times New Roman" panose="02020603050405020304" pitchFamily="18" charset="0"/>
                <a:cs typeface="Times New Roman" panose="02020603050405020304" pitchFamily="18" charset="0"/>
              </a:rPr>
              <a:t>Bài</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thơ</a:t>
            </a:r>
            <a:r>
              <a:rPr lang="en-US" sz="5400" b="1" i="1" dirty="0">
                <a:solidFill>
                  <a:srgbClr val="002060"/>
                </a:solidFill>
                <a:latin typeface="Times New Roman" panose="02020603050405020304" pitchFamily="18" charset="0"/>
                <a:cs typeface="Times New Roman" panose="02020603050405020304" pitchFamily="18" charset="0"/>
              </a:rPr>
              <a:t> “Sang </a:t>
            </a:r>
            <a:r>
              <a:rPr lang="en-US" sz="5400" b="1" i="1" dirty="0" err="1">
                <a:solidFill>
                  <a:srgbClr val="002060"/>
                </a:solidFill>
                <a:latin typeface="Times New Roman" panose="02020603050405020304" pitchFamily="18" charset="0"/>
                <a:cs typeface="Times New Roman" panose="02020603050405020304" pitchFamily="18" charset="0"/>
              </a:rPr>
              <a:t>thu</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tả</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cảnh</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thiên</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nhiên</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vào</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thời</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điểm</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nào</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trong</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năm</a:t>
            </a:r>
            <a:r>
              <a:rPr lang="en-US" sz="5400" b="1" i="1" dirty="0">
                <a:solidFill>
                  <a:srgbClr val="002060"/>
                </a:solidFill>
                <a:latin typeface="Times New Roman" panose="02020603050405020304" pitchFamily="18" charset="0"/>
                <a:cs typeface="Times New Roman" panose="02020603050405020304" pitchFamily="18" charset="0"/>
              </a:rPr>
              <a:t>?</a:t>
            </a:r>
            <a:endParaRPr lang="vi-VN" sz="5400" b="1" i="1" dirty="0">
              <a:solidFill>
                <a:srgbClr val="002060"/>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778531" y="5145851"/>
            <a:ext cx="2743200" cy="184073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A. Mùa xuân</a:t>
            </a:r>
          </a:p>
        </p:txBody>
      </p:sp>
      <p:sp>
        <p:nvSpPr>
          <p:cNvPr id="26" name="Rounded Rectangle 25"/>
          <p:cNvSpPr/>
          <p:nvPr/>
        </p:nvSpPr>
        <p:spPr>
          <a:xfrm>
            <a:off x="6257028" y="5186921"/>
            <a:ext cx="2743200" cy="178027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B. Mùa hè</a:t>
            </a:r>
          </a:p>
        </p:txBody>
      </p:sp>
      <p:sp>
        <p:nvSpPr>
          <p:cNvPr id="27" name="Rounded Rectangle 26"/>
          <p:cNvSpPr/>
          <p:nvPr/>
        </p:nvSpPr>
        <p:spPr>
          <a:xfrm>
            <a:off x="13436035" y="5161149"/>
            <a:ext cx="2743200" cy="180639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D. Mùa đông</a:t>
            </a:r>
          </a:p>
        </p:txBody>
      </p:sp>
      <p:sp>
        <p:nvSpPr>
          <p:cNvPr id="28" name="Rounded Rectangle 27"/>
          <p:cNvSpPr/>
          <p:nvPr/>
        </p:nvSpPr>
        <p:spPr>
          <a:xfrm>
            <a:off x="10004775" y="5208072"/>
            <a:ext cx="2743200" cy="175912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C. Mùa thu</a:t>
            </a:r>
          </a:p>
        </p:txBody>
      </p:sp>
      <p:pic>
        <p:nvPicPr>
          <p:cNvPr id="29" name="Picture 2" descr="C:\Users\ADMIN\Desktop\Doremon cau ca ( trac nghiem )\Picture1 (2).png"/>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16787817" y="790737"/>
            <a:ext cx="1179657" cy="13143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0" name="times up"/>
          <p:cNvGrpSpPr/>
          <p:nvPr/>
        </p:nvGrpSpPr>
        <p:grpSpPr>
          <a:xfrm>
            <a:off x="16792140" y="161949"/>
            <a:ext cx="1135626" cy="562596"/>
            <a:chOff x="2989747" y="438150"/>
            <a:chExt cx="1572029" cy="683752"/>
          </a:xfrm>
        </p:grpSpPr>
        <p:sp>
          <p:nvSpPr>
            <p:cNvPr id="31" name="Rounded Rectangle 3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32" name="Rounded Rectangle 3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latin typeface="Arial" panose="020B0604020202020204" pitchFamily="34" charset="0"/>
                  <a:cs typeface="Arial" panose="020B0604020202020204" pitchFamily="34" charset="0"/>
                </a:rPr>
                <a:t>Bắt</a:t>
              </a:r>
              <a:r>
                <a:rPr lang="en-GB" sz="1650" dirty="0">
                  <a:latin typeface="Arial" panose="020B0604020202020204" pitchFamily="34" charset="0"/>
                  <a:cs typeface="Arial" panose="020B0604020202020204" pitchFamily="34" charset="0"/>
                </a:rPr>
                <a:t> </a:t>
              </a:r>
              <a:r>
                <a:rPr lang="en-GB" sz="1650" dirty="0" err="1">
                  <a:latin typeface="Arial" panose="020B0604020202020204" pitchFamily="34" charset="0"/>
                  <a:cs typeface="Arial" panose="020B0604020202020204" pitchFamily="34" charset="0"/>
                </a:rPr>
                <a:t>đầu</a:t>
              </a:r>
              <a:r>
                <a:rPr lang="en-GB" sz="1650" dirty="0">
                  <a:latin typeface="Arial" panose="020B0604020202020204" pitchFamily="34" charset="0"/>
                  <a:cs typeface="Arial" panose="020B0604020202020204" pitchFamily="34" charset="0"/>
                </a:rPr>
                <a:t>!</a:t>
              </a:r>
            </a:p>
          </p:txBody>
        </p:sp>
      </p:grpSp>
      <p:pic>
        <p:nvPicPr>
          <p:cNvPr id="33" name="Picture 3" descr="C:\Users\ADMIN\Desktop\Picture2.pn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16899297" y="1042643"/>
            <a:ext cx="958470" cy="95847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4" name="Group 33">
            <a:extLst>
              <a:ext uri="{FF2B5EF4-FFF2-40B4-BE49-F238E27FC236}">
                <a16:creationId xmlns="" xmlns:a16="http://schemas.microsoft.com/office/drawing/2014/main" id="{A3772A17-BB74-4A75-BA55-D622FE4D0639}"/>
              </a:ext>
            </a:extLst>
          </p:cNvPr>
          <p:cNvGrpSpPr/>
          <p:nvPr/>
        </p:nvGrpSpPr>
        <p:grpSpPr>
          <a:xfrm>
            <a:off x="17309945" y="1025199"/>
            <a:ext cx="135366" cy="114492"/>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40" name="Group 39">
            <a:extLst>
              <a:ext uri="{FF2B5EF4-FFF2-40B4-BE49-F238E27FC236}">
                <a16:creationId xmlns="" xmlns:a16="http://schemas.microsoft.com/office/drawing/2014/main" id="{A3772A17-BB74-4A75-BA55-D622FE4D0639}"/>
              </a:ext>
            </a:extLst>
          </p:cNvPr>
          <p:cNvGrpSpPr/>
          <p:nvPr/>
        </p:nvGrpSpPr>
        <p:grpSpPr>
          <a:xfrm>
            <a:off x="17311964" y="1853648"/>
            <a:ext cx="135366" cy="114492"/>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46" name="Group 45">
            <a:extLst>
              <a:ext uri="{FF2B5EF4-FFF2-40B4-BE49-F238E27FC236}">
                <a16:creationId xmlns="" xmlns:a16="http://schemas.microsoft.com/office/drawing/2014/main" id="{A3772A17-BB74-4A75-BA55-D622FE4D0639}"/>
              </a:ext>
            </a:extLst>
          </p:cNvPr>
          <p:cNvGrpSpPr/>
          <p:nvPr/>
        </p:nvGrpSpPr>
        <p:grpSpPr>
          <a:xfrm>
            <a:off x="17757516" y="1464728"/>
            <a:ext cx="135366" cy="114492"/>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52" name="Group 51">
            <a:extLst>
              <a:ext uri="{FF2B5EF4-FFF2-40B4-BE49-F238E27FC236}">
                <a16:creationId xmlns="" xmlns:a16="http://schemas.microsoft.com/office/drawing/2014/main" id="{A3772A17-BB74-4A75-BA55-D622FE4D0639}"/>
              </a:ext>
            </a:extLst>
          </p:cNvPr>
          <p:cNvGrpSpPr/>
          <p:nvPr/>
        </p:nvGrpSpPr>
        <p:grpSpPr>
          <a:xfrm>
            <a:off x="16902915" y="1502135"/>
            <a:ext cx="135366" cy="114492"/>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sp>
        <p:nvSpPr>
          <p:cNvPr id="58" name="Oval 107"/>
          <p:cNvSpPr>
            <a:spLocks noChangeArrowheads="1"/>
          </p:cNvSpPr>
          <p:nvPr/>
        </p:nvSpPr>
        <p:spPr bwMode="auto">
          <a:xfrm>
            <a:off x="17326800" y="1460411"/>
            <a:ext cx="101691" cy="8616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9" name="Explosion 2 58"/>
          <p:cNvSpPr/>
          <p:nvPr/>
        </p:nvSpPr>
        <p:spPr>
          <a:xfrm>
            <a:off x="14840303" y="2024877"/>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60" name="Picture 59"/>
          <p:cNvPicPr>
            <a:picLocks noChangeAspect="1"/>
          </p:cNvPicPr>
          <p:nvPr/>
        </p:nvPicPr>
        <p:blipFill>
          <a:blip r:embed="rId19" cstate="print">
            <a:extLst>
              <a:ext uri="{BEBA8EAE-BF5A-486C-A8C5-ECC9F3942E4B}">
                <a14:imgProps xmln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 xmlns:a14="http://schemas.microsoft.com/office/drawing/2010/main" val="0"/>
              </a:ext>
            </a:extLst>
          </a:blip>
          <a:stretch>
            <a:fillRect/>
          </a:stretch>
        </p:blipFill>
        <p:spPr>
          <a:xfrm>
            <a:off x="8590631" y="-10354719"/>
            <a:ext cx="3866966" cy="10287000"/>
          </a:xfrm>
          <a:prstGeom prst="rect">
            <a:avLst/>
          </a:prstGeom>
        </p:spPr>
      </p:pic>
      <p:pic>
        <p:nvPicPr>
          <p:cNvPr id="61" name="Picture 2" descr="Káº¿t quáº£ hÃ¬nh áº£nh cho cute baby tiger cartoons"/>
          <p:cNvPicPr>
            <a:picLocks noChangeAspect="1" noChangeArrowheads="1"/>
          </p:cNvPicPr>
          <p:nvPr/>
        </p:nvPicPr>
        <p:blipFill>
          <a:blip r:embed="rId21" cstate="print">
            <a:extLst>
              <a:ext uri="{BEBA8EAE-BF5A-486C-A8C5-ECC9F3942E4B}">
                <a14:imgProps xmlns="" xmlns:a14="http://schemas.microsoft.com/office/drawing/2010/main">
                  <a14:imgLayer r:embed="rId22">
                    <a14:imgEffect>
                      <a14:backgroundRemoval t="0" b="99512" l="0" r="100000">
                        <a14:foregroundMark x1="6250" y1="7805" x2="55375" y2="59268"/>
                        <a14:foregroundMark x1="11500" y1="19878" x2="23875" y2="55610"/>
                        <a14:foregroundMark x1="44125" y1="15854" x2="48250" y2="43293"/>
                        <a14:foregroundMark x1="7750" y1="26098" x2="11875" y2="44024"/>
                        <a14:foregroundMark x1="76750" y1="27927" x2="63250" y2="39268"/>
                        <a14:foregroundMark x1="16000" y1="91829" x2="46750" y2="94390"/>
                        <a14:foregroundMark x1="54625" y1="94024" x2="70375" y2="90366"/>
                        <a14:foregroundMark x1="21785" y1="18205" x2="38583" y2="66410"/>
                        <a14:foregroundMark x1="56955" y1="25641" x2="39370" y2="58205"/>
                        <a14:foregroundMark x1="62205" y1="34615" x2="51181" y2="49231"/>
                        <a14:foregroundMark x1="40420" y1="23077" x2="34383" y2="50000"/>
                        <a14:foregroundMark x1="7349" y1="42308" x2="36745" y2="60256"/>
                        <a14:foregroundMark x1="45932" y1="90769" x2="19423" y2="88974"/>
                        <a14:foregroundMark x1="20997" y1="86923" x2="15223" y2="89231"/>
                        <a14:foregroundMark x1="64304" y1="84103" x2="56168" y2="92564"/>
                        <a14:foregroundMark x1="17060" y1="30000" x2="36745" y2="54615"/>
                        <a14:foregroundMark x1="5512" y1="35385" x2="23360" y2="56923"/>
                        <a14:foregroundMark x1="49344" y1="18462" x2="40682" y2="47949"/>
                        <a14:foregroundMark x1="54593" y1="23077" x2="42257" y2="38974"/>
                        <a14:foregroundMark x1="53806" y1="20769" x2="38845" y2="37179"/>
                        <a14:foregroundMark x1="14173" y1="24872" x2="27822" y2="35641"/>
                        <a14:foregroundMark x1="7087" y1="31026" x2="6037" y2="41795"/>
                      </a14:backgroundRemoval>
                    </a14:imgEffect>
                  </a14:imgLayer>
                </a14:imgProps>
              </a:ext>
              <a:ext uri="{28A0092B-C50C-407E-A947-70E740481C1C}">
                <a14:useLocalDpi xmlns="" xmlns:a14="http://schemas.microsoft.com/office/drawing/2010/main" val="0"/>
              </a:ext>
            </a:extLst>
          </a:blip>
          <a:srcRect/>
          <a:stretch>
            <a:fillRect/>
          </a:stretch>
        </p:blipFill>
        <p:spPr bwMode="auto">
          <a:xfrm>
            <a:off x="9699007" y="8218277"/>
            <a:ext cx="2176220" cy="223062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1"/>
                                        </p:tgtEl>
                                        <p:attrNameLst>
                                          <p:attrName>r</p:attrName>
                                        </p:attrNameLst>
                                      </p:cBhvr>
                                    </p:animRot>
                                    <p:animRot by="-240000">
                                      <p:cBhvr>
                                        <p:cTn id="7" dur="200" fill="hold">
                                          <p:stCondLst>
                                            <p:cond delay="200"/>
                                          </p:stCondLst>
                                        </p:cTn>
                                        <p:tgtEl>
                                          <p:spTgt spid="61"/>
                                        </p:tgtEl>
                                        <p:attrNameLst>
                                          <p:attrName>r</p:attrName>
                                        </p:attrNameLst>
                                      </p:cBhvr>
                                    </p:animRot>
                                    <p:animRot by="240000">
                                      <p:cBhvr>
                                        <p:cTn id="8" dur="200" fill="hold">
                                          <p:stCondLst>
                                            <p:cond delay="400"/>
                                          </p:stCondLst>
                                        </p:cTn>
                                        <p:tgtEl>
                                          <p:spTgt spid="61"/>
                                        </p:tgtEl>
                                        <p:attrNameLst>
                                          <p:attrName>r</p:attrName>
                                        </p:attrNameLst>
                                      </p:cBhvr>
                                    </p:animRot>
                                    <p:animRot by="-240000">
                                      <p:cBhvr>
                                        <p:cTn id="9" dur="200" fill="hold">
                                          <p:stCondLst>
                                            <p:cond delay="600"/>
                                          </p:stCondLst>
                                        </p:cTn>
                                        <p:tgtEl>
                                          <p:spTgt spid="61"/>
                                        </p:tgtEl>
                                        <p:attrNameLst>
                                          <p:attrName>r</p:attrName>
                                        </p:attrNameLst>
                                      </p:cBhvr>
                                    </p:animRot>
                                    <p:animRot by="120000">
                                      <p:cBhvr>
                                        <p:cTn id="10" dur="200" fill="hold">
                                          <p:stCondLst>
                                            <p:cond delay="800"/>
                                          </p:stCondLst>
                                        </p:cTn>
                                        <p:tgtEl>
                                          <p:spTgt spid="6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anim calcmode="lin" valueType="num">
                                      <p:cBhvr>
                                        <p:cTn id="31" dur="500" fill="hold"/>
                                        <p:tgtEl>
                                          <p:spTgt spid="26"/>
                                        </p:tgtEl>
                                        <p:attrNameLst>
                                          <p:attrName>ppt_x</p:attrName>
                                        </p:attrNameLst>
                                      </p:cBhvr>
                                      <p:tavLst>
                                        <p:tav tm="0">
                                          <p:val>
                                            <p:strVal val="#ppt_x"/>
                                          </p:val>
                                        </p:tav>
                                        <p:tav tm="100000">
                                          <p:val>
                                            <p:strVal val="#ppt_x"/>
                                          </p:val>
                                        </p:tav>
                                      </p:tavLst>
                                    </p:anim>
                                    <p:anim calcmode="lin" valueType="num">
                                      <p:cBhvr>
                                        <p:cTn id="32" dur="500" fill="hold"/>
                                        <p:tgtEl>
                                          <p:spTgt spid="2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anim calcmode="lin" valueType="num">
                                      <p:cBhvr>
                                        <p:cTn id="37" dur="500" fill="hold"/>
                                        <p:tgtEl>
                                          <p:spTgt spid="28"/>
                                        </p:tgtEl>
                                        <p:attrNameLst>
                                          <p:attrName>ppt_x</p:attrName>
                                        </p:attrNameLst>
                                      </p:cBhvr>
                                      <p:tavLst>
                                        <p:tav tm="0">
                                          <p:val>
                                            <p:strVal val="#ppt_x"/>
                                          </p:val>
                                        </p:tav>
                                        <p:tav tm="100000">
                                          <p:val>
                                            <p:strVal val="#ppt_x"/>
                                          </p:val>
                                        </p:tav>
                                      </p:tavLst>
                                    </p:anim>
                                    <p:anim calcmode="lin" valueType="num">
                                      <p:cBhvr>
                                        <p:cTn id="38" dur="500" fill="hold"/>
                                        <p:tgtEl>
                                          <p:spTgt spid="28"/>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anim calcmode="lin" valueType="num">
                                      <p:cBhvr>
                                        <p:cTn id="43" dur="500" fill="hold"/>
                                        <p:tgtEl>
                                          <p:spTgt spid="27"/>
                                        </p:tgtEl>
                                        <p:attrNameLst>
                                          <p:attrName>ppt_x</p:attrName>
                                        </p:attrNameLst>
                                      </p:cBhvr>
                                      <p:tavLst>
                                        <p:tav tm="0">
                                          <p:val>
                                            <p:strVal val="#ppt_x"/>
                                          </p:val>
                                        </p:tav>
                                        <p:tav tm="100000">
                                          <p:val>
                                            <p:strVal val="#ppt_x"/>
                                          </p:val>
                                        </p:tav>
                                      </p:tavLst>
                                    </p:anim>
                                    <p:anim calcmode="lin" valueType="num">
                                      <p:cBhvr>
                                        <p:cTn id="4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repeatCount="indefinite" fill="hold" grpId="1" nodeType="withEffect">
                                  <p:stCondLst>
                                    <p:cond delay="0"/>
                                  </p:stCondLst>
                                  <p:childTnLst>
                                    <p:animClr clrSpc="hsl" dir="cw">
                                      <p:cBhvr override="childStyle">
                                        <p:cTn id="49" dur="500" fill="hold"/>
                                        <p:tgtEl>
                                          <p:spTgt spid="28"/>
                                        </p:tgtEl>
                                        <p:attrNameLst>
                                          <p:attrName>style.color</p:attrName>
                                        </p:attrNameLst>
                                      </p:cBhvr>
                                      <p:by>
                                        <p:hsl h="7200000" s="0" l="0"/>
                                      </p:by>
                                    </p:animClr>
                                    <p:animClr clrSpc="hsl" dir="cw">
                                      <p:cBhvr>
                                        <p:cTn id="50" dur="500" fill="hold"/>
                                        <p:tgtEl>
                                          <p:spTgt spid="28"/>
                                        </p:tgtEl>
                                        <p:attrNameLst>
                                          <p:attrName>fillcolor</p:attrName>
                                        </p:attrNameLst>
                                      </p:cBhvr>
                                      <p:by>
                                        <p:hsl h="7200000" s="0" l="0"/>
                                      </p:by>
                                    </p:animClr>
                                    <p:animClr clrSpc="hsl" dir="cw">
                                      <p:cBhvr>
                                        <p:cTn id="51" dur="500" fill="hold"/>
                                        <p:tgtEl>
                                          <p:spTgt spid="28"/>
                                        </p:tgtEl>
                                        <p:attrNameLst>
                                          <p:attrName>stroke.color</p:attrName>
                                        </p:attrNameLst>
                                      </p:cBhvr>
                                      <p:by>
                                        <p:hsl h="7200000" s="0" l="0"/>
                                      </p:by>
                                    </p:animClr>
                                    <p:set>
                                      <p:cBhvr>
                                        <p:cTn id="52" dur="500" fill="hold"/>
                                        <p:tgtEl>
                                          <p:spTgt spid="28"/>
                                        </p:tgtEl>
                                        <p:attrNameLst>
                                          <p:attrName>fill.type</p:attrName>
                                        </p:attrNameLst>
                                      </p:cBhvr>
                                      <p:to>
                                        <p:strVal val="solid"/>
                                      </p:to>
                                    </p:set>
                                  </p:childTnLst>
                                </p:cTn>
                              </p:par>
                              <p:par>
                                <p:cTn id="53" presetID="42" presetClass="path" presetSubtype="0" accel="50000" decel="50000" fill="hold" nodeType="withEffect">
                                  <p:stCondLst>
                                    <p:cond delay="0"/>
                                  </p:stCondLst>
                                  <p:childTnLst>
                                    <p:animMotion origin="layout" path="M -8.33333E-7 1.48148E-6 L 0.00586 0.98032 " pathEditMode="relative" rAng="0" ptsTypes="AA">
                                      <p:cBhvr>
                                        <p:cTn id="54" dur="3000" fill="hold"/>
                                        <p:tgtEl>
                                          <p:spTgt spid="60"/>
                                        </p:tgtEl>
                                        <p:attrNameLst>
                                          <p:attrName>ppt_x</p:attrName>
                                          <p:attrName>ppt_y</p:attrName>
                                        </p:attrNameLst>
                                      </p:cBhvr>
                                      <p:rCtr x="286" y="49028"/>
                                    </p:animMotion>
                                  </p:childTnLst>
                                </p:cTn>
                              </p:par>
                            </p:childTnLst>
                          </p:cTn>
                        </p:par>
                        <p:par>
                          <p:cTn id="55" fill="hold">
                            <p:stCondLst>
                              <p:cond delay="3000"/>
                            </p:stCondLst>
                            <p:childTnLst>
                              <p:par>
                                <p:cTn id="56" presetID="64" presetClass="path" presetSubtype="0" accel="50000" decel="50000" fill="hold" nodeType="afterEffect">
                                  <p:stCondLst>
                                    <p:cond delay="0"/>
                                  </p:stCondLst>
                                  <p:childTnLst>
                                    <p:animMotion origin="layout" path="M 0.00586 0.98032 L -8.33333E-7 -0.25 " pathEditMode="relative" rAng="0" ptsTypes="AA">
                                      <p:cBhvr>
                                        <p:cTn id="57" dur="3000" fill="hold"/>
                                        <p:tgtEl>
                                          <p:spTgt spid="60"/>
                                        </p:tgtEl>
                                        <p:attrNameLst>
                                          <p:attrName>ppt_x</p:attrName>
                                          <p:attrName>ppt_y</p:attrName>
                                        </p:attrNameLst>
                                      </p:cBhvr>
                                      <p:rCtr x="-299" y="-61505"/>
                                    </p:animMotion>
                                  </p:childTnLst>
                                </p:cTn>
                              </p:par>
                              <p:par>
                                <p:cTn id="58" presetID="64" presetClass="path" presetSubtype="0" accel="50000" decel="50000" fill="hold" nodeType="withEffect">
                                  <p:stCondLst>
                                    <p:cond delay="0"/>
                                  </p:stCondLst>
                                  <p:childTnLst>
                                    <p:animMotion origin="layout" path="M -3.75E-6 4.07407E-6 L -0.01966 -1.41459 " pathEditMode="relative" rAng="0" ptsTypes="AA">
                                      <p:cBhvr>
                                        <p:cTn id="59" dur="3000" fill="hold"/>
                                        <p:tgtEl>
                                          <p:spTgt spid="61"/>
                                        </p:tgtEl>
                                        <p:attrNameLst>
                                          <p:attrName>ppt_x</p:attrName>
                                          <p:attrName>ppt_y</p:attrName>
                                        </p:attrNameLst>
                                      </p:cBhvr>
                                      <p:rCtr x="-990" y="-70741"/>
                                    </p:animMotion>
                                  </p:childTnLst>
                                </p:cTn>
                              </p:par>
                            </p:childTnLst>
                          </p:cTn>
                        </p:par>
                      </p:childTnLst>
                    </p:cTn>
                  </p:par>
                </p:childTnLst>
              </p:cTn>
              <p:nextCondLst>
                <p:cond evt="onClick" delay="0">
                  <p:tgtEl>
                    <p:spTgt spid="28"/>
                  </p:tgtEl>
                </p:cond>
              </p:nextCondLst>
            </p:seq>
            <p:seq concurrent="1" nextAc="seek">
              <p:cTn id="60" restart="whenNotActive" fill="hold" evtFilter="cancelBubble" nodeType="interactiveSeq">
                <p:stCondLst>
                  <p:cond evt="onClick" delay="0">
                    <p:tgtEl>
                      <p:spTgt spid="30"/>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0" fill="hold"/>
                                        <p:tgtEl>
                                          <p:spTgt spid="33"/>
                                        </p:tgtEl>
                                        <p:attrNameLst>
                                          <p:attrName>r</p:attrName>
                                        </p:attrNameLst>
                                      </p:cBhvr>
                                    </p:animRot>
                                  </p:childTnLst>
                                </p:cTn>
                              </p:par>
                            </p:childTnLst>
                          </p:cTn>
                        </p:par>
                        <p:par>
                          <p:cTn id="65" fill="hold">
                            <p:stCondLst>
                              <p:cond delay="10000"/>
                            </p:stCondLst>
                            <p:childTnLst>
                              <p:par>
                                <p:cTn id="66" presetID="1" presetClass="entr" presetSubtype="0" fill="hold" grpId="0" nodeType="after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par>
                                <p:cTn id="68" presetID="1" presetClass="exit" presetSubtype="0" fill="hold" grpId="1" nodeType="withEffect">
                                  <p:stCondLst>
                                    <p:cond delay="2000"/>
                                  </p:stCondLst>
                                  <p:childTnLst>
                                    <p:set>
                                      <p:cBhvr>
                                        <p:cTn id="69"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27"/>
                                        </p:tgtEl>
                                        <p:attrNameLst>
                                          <p:attrName>ppt_x</p:attrName>
                                        </p:attrNameLst>
                                      </p:cBhvr>
                                      <p:tavLst>
                                        <p:tav tm="0">
                                          <p:val>
                                            <p:strVal val="ppt_x"/>
                                          </p:val>
                                        </p:tav>
                                        <p:tav tm="100000">
                                          <p:val>
                                            <p:strVal val="ppt_x"/>
                                          </p:val>
                                        </p:tav>
                                      </p:tavLst>
                                    </p:anim>
                                    <p:anim calcmode="lin" valueType="num">
                                      <p:cBhvr additive="base">
                                        <p:cTn id="75" dur="500"/>
                                        <p:tgtEl>
                                          <p:spTgt spid="27"/>
                                        </p:tgtEl>
                                        <p:attrNameLst>
                                          <p:attrName>ppt_y</p:attrName>
                                        </p:attrNameLst>
                                      </p:cBhvr>
                                      <p:tavLst>
                                        <p:tav tm="0">
                                          <p:val>
                                            <p:strVal val="ppt_y"/>
                                          </p:val>
                                        </p:tav>
                                        <p:tav tm="100000">
                                          <p:val>
                                            <p:strVal val="1+ppt_h/2"/>
                                          </p:val>
                                        </p:tav>
                                      </p:tavLst>
                                    </p:anim>
                                    <p:set>
                                      <p:cBhvr>
                                        <p:cTn id="7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2" presetClass="exit" presetSubtype="4" fill="hold" grpId="1" nodeType="clickEffect">
                                  <p:stCondLst>
                                    <p:cond delay="0"/>
                                  </p:stCondLst>
                                  <p:childTnLst>
                                    <p:anim calcmode="lin" valueType="num">
                                      <p:cBhvr additive="base">
                                        <p:cTn id="81" dur="500"/>
                                        <p:tgtEl>
                                          <p:spTgt spid="26"/>
                                        </p:tgtEl>
                                        <p:attrNameLst>
                                          <p:attrName>ppt_x</p:attrName>
                                        </p:attrNameLst>
                                      </p:cBhvr>
                                      <p:tavLst>
                                        <p:tav tm="0">
                                          <p:val>
                                            <p:strVal val="ppt_x"/>
                                          </p:val>
                                        </p:tav>
                                        <p:tav tm="100000">
                                          <p:val>
                                            <p:strVal val="ppt_x"/>
                                          </p:val>
                                        </p:tav>
                                      </p:tavLst>
                                    </p:anim>
                                    <p:anim calcmode="lin" valueType="num">
                                      <p:cBhvr additive="base">
                                        <p:cTn id="82" dur="500"/>
                                        <p:tgtEl>
                                          <p:spTgt spid="26"/>
                                        </p:tgtEl>
                                        <p:attrNameLst>
                                          <p:attrName>ppt_y</p:attrName>
                                        </p:attrNameLst>
                                      </p:cBhvr>
                                      <p:tavLst>
                                        <p:tav tm="0">
                                          <p:val>
                                            <p:strVal val="ppt_y"/>
                                          </p:val>
                                        </p:tav>
                                        <p:tav tm="100000">
                                          <p:val>
                                            <p:strVal val="1+ppt_h/2"/>
                                          </p:val>
                                        </p:tav>
                                      </p:tavLst>
                                    </p:anim>
                                    <p:set>
                                      <p:cBhvr>
                                        <p:cTn id="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25"/>
                    </p:tgtEl>
                  </p:cond>
                </p:stCondLst>
                <p:endSync evt="end" delay="0">
                  <p:rtn val="all"/>
                </p:endSync>
                <p:childTnLst>
                  <p:par>
                    <p:cTn id="85" fill="hold">
                      <p:stCondLst>
                        <p:cond delay="0"/>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25"/>
                                        </p:tgtEl>
                                        <p:attrNameLst>
                                          <p:attrName>ppt_x</p:attrName>
                                        </p:attrNameLst>
                                      </p:cBhvr>
                                      <p:tavLst>
                                        <p:tav tm="0">
                                          <p:val>
                                            <p:strVal val="ppt_x"/>
                                          </p:val>
                                        </p:tav>
                                        <p:tav tm="100000">
                                          <p:val>
                                            <p:strVal val="ppt_x"/>
                                          </p:val>
                                        </p:tav>
                                      </p:tavLst>
                                    </p:anim>
                                    <p:anim calcmode="lin" valueType="num">
                                      <p:cBhvr additive="base">
                                        <p:cTn id="89" dur="500"/>
                                        <p:tgtEl>
                                          <p:spTgt spid="25"/>
                                        </p:tgtEl>
                                        <p:attrNameLst>
                                          <p:attrName>ppt_y</p:attrName>
                                        </p:attrNameLst>
                                      </p:cBhvr>
                                      <p:tavLst>
                                        <p:tav tm="0">
                                          <p:val>
                                            <p:strVal val="ppt_y"/>
                                          </p:val>
                                        </p:tav>
                                        <p:tav tm="100000">
                                          <p:val>
                                            <p:strVal val="1+ppt_h/2"/>
                                          </p:val>
                                        </p:tav>
                                      </p:tavLst>
                                    </p:anim>
                                    <p:set>
                                      <p:cBhvr>
                                        <p:cTn id="9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p:bldP spid="25" grpId="0" animBg="1"/>
      <p:bldP spid="25" grpId="1" animBg="1"/>
      <p:bldP spid="26" grpId="0" animBg="1"/>
      <p:bldP spid="26" grpId="1" animBg="1"/>
      <p:bldP spid="27" grpId="0" animBg="1"/>
      <p:bldP spid="27" grpId="1" animBg="1"/>
      <p:bldP spid="28" grpId="0" animBg="1"/>
      <p:bldP spid="28" grpId="1" animBg="1"/>
      <p:bldP spid="59" grpId="0" animBg="1"/>
      <p:bldP spid="5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
            <a:ext cx="18288000" cy="10286999"/>
          </a:xfrm>
          <a:prstGeom prst="rect">
            <a:avLst/>
          </a:prstGeom>
        </p:spPr>
      </p:pic>
      <p:pic>
        <p:nvPicPr>
          <p:cNvPr id="3" name="Picture 8" descr="Hình ảnh có liên quan"/>
          <p:cNvPicPr>
            <a:picLocks noChangeAspect="1" noChangeArrowheads="1"/>
          </p:cNvPicPr>
          <p:nvPr/>
        </p:nvPicPr>
        <p:blipFill>
          <a:blip r:embed="rId3" cstate="print">
            <a:extLst>
              <a:ext uri="{BEBA8EAE-BF5A-486C-A8C5-ECC9F3942E4B}">
                <a14:imgProps xmlns="" xmlns:a14="http://schemas.microsoft.com/office/drawing/2010/main">
                  <a14:imgLayer r:embed="rId8">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Mark x1="49250" y1="20467" x2="49400" y2="20733"/>
                        <a14:backgroundMark x1="47350" y1="41933" x2="47500" y2="42600"/>
                        <a14:backgroundMark x1="49600" y1="51267" x2="49400" y2="51933"/>
                        <a14:backgroundMark x1="61650" y1="36933" x2="61400" y2="36400"/>
                        <a14:backgroundMark x1="62850" y1="29067" x2="62350" y2="29200"/>
                        <a14:backgroundMark x1="54000" y1="34933" x2="54100" y2="35600"/>
                        <a14:backgroundMark x1="29350" y1="54733" x2="29100" y2="54733"/>
                        <a14:backgroundMark x1="25450" y1="59667" x2="25450" y2="60067"/>
                      </a14:backgroundRemoval>
                    </a14:imgEffect>
                    <a14:imgEffect>
                      <a14:artisticPaintBrush/>
                    </a14:imgEffect>
                  </a14:imgLayer>
                </a14:imgProps>
              </a:ext>
              <a:ext uri="{28A0092B-C50C-407E-A947-70E740481C1C}">
                <a14:useLocalDpi xmlns="" xmlns:a14="http://schemas.microsoft.com/office/drawing/2010/main" val="0"/>
              </a:ext>
            </a:extLst>
          </a:blip>
          <a:srcRect/>
          <a:stretch>
            <a:fillRect/>
          </a:stretch>
        </p:blipFill>
        <p:spPr bwMode="auto">
          <a:xfrm flipH="1">
            <a:off x="-6453465" y="-5261731"/>
            <a:ext cx="19736931" cy="1815703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885759" y="827229"/>
            <a:ext cx="8572500" cy="6429375"/>
          </a:xfrm>
          <a:prstGeom prst="rect">
            <a:avLst/>
          </a:prstGeom>
        </p:spPr>
      </p:pic>
      <p:pic>
        <p:nvPicPr>
          <p:cNvPr id="5" name="Picture 4" descr="Flames"/>
          <p:cNvPicPr>
            <a:picLocks noChangeAspect="1" noChangeArrowheads="1" noCrop="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8376" y="9215612"/>
            <a:ext cx="25146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866886" y="2623854"/>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91175" y="2623854"/>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4195372" y="3686174"/>
            <a:ext cx="8572500" cy="6429375"/>
          </a:xfrm>
          <a:prstGeom prst="rect">
            <a:avLst/>
          </a:prstGeom>
        </p:spPr>
      </p:pic>
      <p:pic>
        <p:nvPicPr>
          <p:cNvPr id="9" name="Picture 8" descr="Flames"/>
          <p:cNvPicPr>
            <a:picLocks noChangeAspect="1" noChangeArrowheads="1" noCrop="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4334849" y="8757113"/>
            <a:ext cx="3914775" cy="160149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3" descr="fireburn"/>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700118" y="9012344"/>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323456" y="7816406"/>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342817" y="7616346"/>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166091" y="7544339"/>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descr="fireburn"/>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458178" y="2730507"/>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864221" y="1783055"/>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142694" y="1799841"/>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429806" y="387357"/>
            <a:ext cx="8572500" cy="6429375"/>
          </a:xfrm>
          <a:prstGeom prst="rect">
            <a:avLst/>
          </a:prstGeom>
        </p:spPr>
      </p:pic>
      <p:pic>
        <p:nvPicPr>
          <p:cNvPr id="18" name="Picture 17"/>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1644547" y="197251"/>
            <a:ext cx="14058431" cy="10543823"/>
          </a:xfrm>
          <a:prstGeom prst="rect">
            <a:avLst/>
          </a:prstGeom>
        </p:spPr>
      </p:pic>
      <p:pic>
        <p:nvPicPr>
          <p:cNvPr id="19" name="Picture 18"/>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4192644" y="-2549244"/>
            <a:ext cx="18680873" cy="6986588"/>
          </a:xfrm>
          <a:prstGeom prst="rect">
            <a:avLst/>
          </a:prstGeom>
        </p:spPr>
      </p:pic>
      <p:pic>
        <p:nvPicPr>
          <p:cNvPr id="20" name="Picture 13" descr="fireburn"/>
          <p:cNvPicPr>
            <a:picLocks noChangeAspect="1" noChangeArrowheads="1" noCrop="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3551243" y="9012344"/>
            <a:ext cx="1288257" cy="1743075"/>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descr="Flame"/>
          <p:cNvPicPr>
            <a:picLocks noChangeAspect="1" noChangeArrowheads="1" noCrop="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3384103" y="7795488"/>
            <a:ext cx="1645559" cy="2673741"/>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5941567" y="8910865"/>
            <a:ext cx="2009628" cy="1204685"/>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C:\Users\ADMIN\Desktop\Giai cuu con vat\wooden-board-theme-image-1-vector-clip-art_csp9738361.jpg"/>
          <p:cNvPicPr>
            <a:picLocks noChangeAspect="1" noChangeArrowheads="1"/>
          </p:cNvPicPr>
          <p:nvPr/>
        </p:nvPicPr>
        <p:blipFill>
          <a:blip r:embed="rId15" cstate="print">
            <a:extLst>
              <a:ext uri="{BEBA8EAE-BF5A-486C-A8C5-ECC9F3942E4B}">
                <a14:imgProps xmln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762000" y="70829"/>
            <a:ext cx="16038629" cy="5704503"/>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extBox 23"/>
          <p:cNvSpPr txBox="1"/>
          <p:nvPr/>
        </p:nvSpPr>
        <p:spPr>
          <a:xfrm>
            <a:off x="2344246" y="1338977"/>
            <a:ext cx="12727695" cy="2585323"/>
          </a:xfrm>
          <a:prstGeom prst="rect">
            <a:avLst/>
          </a:prstGeom>
          <a:noFill/>
        </p:spPr>
        <p:txBody>
          <a:bodyPr wrap="square" rtlCol="0">
            <a:spAutoFit/>
          </a:bodyPr>
          <a:lstStyle/>
          <a:p>
            <a:pPr algn="ctr">
              <a:defRPr/>
            </a:pPr>
            <a:r>
              <a:rPr lang="vi-VN" altLang="vi-VN" sz="5400" b="1" i="1" dirty="0">
                <a:solidFill>
                  <a:srgbClr val="002060"/>
                </a:solidFill>
                <a:latin typeface="Times New Roman" panose="02020603050405020304" pitchFamily="18" charset="0"/>
                <a:cs typeface="Times New Roman" panose="02020603050405020304" pitchFamily="18" charset="0"/>
              </a:rPr>
              <a:t>Câu 5. </a:t>
            </a:r>
            <a:r>
              <a:rPr lang="en-US" sz="5400" b="1" i="1" dirty="0" err="1">
                <a:solidFill>
                  <a:srgbClr val="002060"/>
                </a:solidFill>
                <a:latin typeface="Times New Roman" panose="02020603050405020304" pitchFamily="18" charset="0"/>
                <a:cs typeface="Times New Roman" panose="02020603050405020304" pitchFamily="18" charset="0"/>
              </a:rPr>
              <a:t>Xác</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định</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phó</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từ</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trong</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ví</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dụ</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sau</a:t>
            </a:r>
            <a:r>
              <a:rPr lang="en-US" sz="5400" b="1" i="1" dirty="0">
                <a:solidFill>
                  <a:srgbClr val="002060"/>
                </a:solidFill>
                <a:latin typeface="Times New Roman" panose="02020603050405020304" pitchFamily="18" charset="0"/>
                <a:cs typeface="Times New Roman" panose="02020603050405020304" pitchFamily="18" charset="0"/>
              </a:rPr>
              <a:t>:</a:t>
            </a:r>
            <a:endParaRPr lang="vi-VN" sz="5400" dirty="0">
              <a:solidFill>
                <a:srgbClr val="002060"/>
              </a:solidFill>
              <a:latin typeface="Times New Roman" panose="02020603050405020304" pitchFamily="18" charset="0"/>
              <a:cs typeface="Times New Roman" panose="02020603050405020304" pitchFamily="18" charset="0"/>
            </a:endParaRPr>
          </a:p>
          <a:p>
            <a:pPr algn="ctr">
              <a:defRPr/>
            </a:pPr>
            <a:r>
              <a:rPr lang="en-US" sz="5400" b="1" i="1" dirty="0">
                <a:solidFill>
                  <a:srgbClr val="002060"/>
                </a:solidFill>
                <a:latin typeface="Times New Roman" panose="02020603050405020304" pitchFamily="18" charset="0"/>
                <a:cs typeface="Times New Roman" panose="02020603050405020304" pitchFamily="18" charset="0"/>
              </a:rPr>
              <a:t>“</a:t>
            </a:r>
            <a:r>
              <a:rPr lang="en-US" sz="5400" b="1" i="1" dirty="0" err="1">
                <a:solidFill>
                  <a:srgbClr val="002060"/>
                </a:solidFill>
                <a:latin typeface="Times New Roman" panose="02020603050405020304" pitchFamily="18" charset="0"/>
                <a:cs typeface="Times New Roman" panose="02020603050405020304" pitchFamily="18" charset="0"/>
              </a:rPr>
              <a:t>Sương</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chùng</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chình</a:t>
            </a:r>
            <a:r>
              <a:rPr lang="en-US" sz="5400" b="1" i="1" dirty="0">
                <a:solidFill>
                  <a:srgbClr val="002060"/>
                </a:solidFill>
                <a:latin typeface="Times New Roman" panose="02020603050405020304" pitchFamily="18" charset="0"/>
                <a:cs typeface="Times New Roman" panose="02020603050405020304" pitchFamily="18" charset="0"/>
              </a:rPr>
              <a:t> qua </a:t>
            </a:r>
            <a:r>
              <a:rPr lang="en-US" sz="5400" b="1" i="1" dirty="0" err="1">
                <a:solidFill>
                  <a:srgbClr val="002060"/>
                </a:solidFill>
                <a:latin typeface="Times New Roman" panose="02020603050405020304" pitchFamily="18" charset="0"/>
                <a:cs typeface="Times New Roman" panose="02020603050405020304" pitchFamily="18" charset="0"/>
              </a:rPr>
              <a:t>ngõ</a:t>
            </a:r>
            <a:endParaRPr lang="vi-VN" sz="5400" dirty="0">
              <a:solidFill>
                <a:srgbClr val="002060"/>
              </a:solidFill>
              <a:latin typeface="Times New Roman" panose="02020603050405020304" pitchFamily="18" charset="0"/>
              <a:cs typeface="Times New Roman" panose="02020603050405020304" pitchFamily="18" charset="0"/>
            </a:endParaRPr>
          </a:p>
          <a:p>
            <a:pPr algn="ctr">
              <a:defRPr/>
            </a:pPr>
            <a:r>
              <a:rPr lang="en-US" sz="5400" b="1" i="1" dirty="0" err="1">
                <a:solidFill>
                  <a:srgbClr val="002060"/>
                </a:solidFill>
                <a:latin typeface="Times New Roman" panose="02020603050405020304" pitchFamily="18" charset="0"/>
                <a:cs typeface="Times New Roman" panose="02020603050405020304" pitchFamily="18" charset="0"/>
              </a:rPr>
              <a:t>Hình</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như</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thu</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đã</a:t>
            </a:r>
            <a:r>
              <a:rPr lang="en-US" sz="5400" b="1" i="1" dirty="0">
                <a:solidFill>
                  <a:srgbClr val="002060"/>
                </a:solidFill>
                <a:latin typeface="Times New Roman" panose="02020603050405020304" pitchFamily="18" charset="0"/>
                <a:cs typeface="Times New Roman" panose="02020603050405020304" pitchFamily="18" charset="0"/>
              </a:rPr>
              <a:t> </a:t>
            </a:r>
            <a:r>
              <a:rPr lang="en-US" sz="5400" b="1" i="1" dirty="0" err="1">
                <a:solidFill>
                  <a:srgbClr val="002060"/>
                </a:solidFill>
                <a:latin typeface="Times New Roman" panose="02020603050405020304" pitchFamily="18" charset="0"/>
                <a:cs typeface="Times New Roman" panose="02020603050405020304" pitchFamily="18" charset="0"/>
              </a:rPr>
              <a:t>về</a:t>
            </a:r>
            <a:r>
              <a:rPr lang="en-US" sz="5400" b="1" i="1" dirty="0">
                <a:solidFill>
                  <a:srgbClr val="002060"/>
                </a:solidFill>
                <a:latin typeface="Times New Roman" panose="02020603050405020304" pitchFamily="18" charset="0"/>
                <a:cs typeface="Times New Roman" panose="02020603050405020304" pitchFamily="18" charset="0"/>
              </a:rPr>
              <a:t>.”</a:t>
            </a:r>
            <a:endParaRPr lang="vi-VN" sz="5400" dirty="0">
              <a:solidFill>
                <a:srgbClr val="002060"/>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476224" y="5431214"/>
            <a:ext cx="314325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A. Sương</a:t>
            </a:r>
          </a:p>
        </p:txBody>
      </p:sp>
      <p:sp>
        <p:nvSpPr>
          <p:cNvPr id="26" name="Rounded Rectangle 25"/>
          <p:cNvSpPr/>
          <p:nvPr/>
        </p:nvSpPr>
        <p:spPr>
          <a:xfrm>
            <a:off x="6436330" y="5449110"/>
            <a:ext cx="2743200"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B. Qua</a:t>
            </a:r>
          </a:p>
        </p:txBody>
      </p:sp>
      <p:sp>
        <p:nvSpPr>
          <p:cNvPr id="27" name="Rounded Rectangle 26"/>
          <p:cNvSpPr/>
          <p:nvPr/>
        </p:nvSpPr>
        <p:spPr>
          <a:xfrm>
            <a:off x="10057959" y="5503654"/>
            <a:ext cx="2589668"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cs typeface="Times New Roman" panose="02020603050405020304" pitchFamily="18" charset="0"/>
              </a:rPr>
              <a:t>C. Về</a:t>
            </a:r>
          </a:p>
        </p:txBody>
      </p:sp>
      <p:sp>
        <p:nvSpPr>
          <p:cNvPr id="28" name="Rounded Rectangle 27"/>
          <p:cNvSpPr/>
          <p:nvPr/>
        </p:nvSpPr>
        <p:spPr>
          <a:xfrm>
            <a:off x="13202866" y="5473880"/>
            <a:ext cx="2570726" cy="117470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vi-VN" sz="5400" b="1" dirty="0">
                <a:solidFill>
                  <a:prstClr val="black"/>
                </a:solidFill>
                <a:latin typeface="Times New Roman" panose="02020603050405020304" pitchFamily="18" charset="0"/>
              </a:rPr>
              <a:t>D. Đã</a:t>
            </a:r>
          </a:p>
        </p:txBody>
      </p:sp>
      <p:pic>
        <p:nvPicPr>
          <p:cNvPr id="29" name="Picture 2" descr="C:\Users\ADMIN\Desktop\Doremon cau ca ( trac nghiem )\Picture1 (2).png"/>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16724264" y="962187"/>
            <a:ext cx="1179657" cy="13143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0" name="times up"/>
          <p:cNvGrpSpPr/>
          <p:nvPr/>
        </p:nvGrpSpPr>
        <p:grpSpPr>
          <a:xfrm>
            <a:off x="16728587" y="333399"/>
            <a:ext cx="1135626" cy="562596"/>
            <a:chOff x="2989747" y="438150"/>
            <a:chExt cx="1572029" cy="683752"/>
          </a:xfrm>
        </p:grpSpPr>
        <p:sp>
          <p:nvSpPr>
            <p:cNvPr id="31" name="Rounded Rectangle 3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dirty="0">
                <a:latin typeface="Arial" panose="020B0604020202020204" pitchFamily="34" charset="0"/>
                <a:cs typeface="Arial" panose="020B0604020202020204" pitchFamily="34" charset="0"/>
              </a:endParaRPr>
            </a:p>
          </p:txBody>
        </p:sp>
        <p:sp>
          <p:nvSpPr>
            <p:cNvPr id="32" name="Rounded Rectangle 3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err="1">
                  <a:latin typeface="Arial" panose="020B0604020202020204" pitchFamily="34" charset="0"/>
                  <a:cs typeface="Arial" panose="020B0604020202020204" pitchFamily="34" charset="0"/>
                </a:rPr>
                <a:t>Bắt</a:t>
              </a:r>
              <a:r>
                <a:rPr lang="en-GB" sz="1650" dirty="0">
                  <a:latin typeface="Arial" panose="020B0604020202020204" pitchFamily="34" charset="0"/>
                  <a:cs typeface="Arial" panose="020B0604020202020204" pitchFamily="34" charset="0"/>
                </a:rPr>
                <a:t> </a:t>
              </a:r>
              <a:r>
                <a:rPr lang="en-GB" sz="1650" dirty="0" err="1">
                  <a:latin typeface="Arial" panose="020B0604020202020204" pitchFamily="34" charset="0"/>
                  <a:cs typeface="Arial" panose="020B0604020202020204" pitchFamily="34" charset="0"/>
                </a:rPr>
                <a:t>đầu</a:t>
              </a:r>
              <a:r>
                <a:rPr lang="en-GB" sz="1650" dirty="0">
                  <a:latin typeface="Arial" panose="020B0604020202020204" pitchFamily="34" charset="0"/>
                  <a:cs typeface="Arial" panose="020B0604020202020204" pitchFamily="34" charset="0"/>
                </a:rPr>
                <a:t>!</a:t>
              </a:r>
            </a:p>
          </p:txBody>
        </p:sp>
      </p:grpSp>
      <p:pic>
        <p:nvPicPr>
          <p:cNvPr id="33" name="Picture 3" descr="C:\Users\ADMIN\Desktop\Picture2.pn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16835744" y="1214093"/>
            <a:ext cx="958470" cy="95847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4" name="Group 33">
            <a:extLst>
              <a:ext uri="{FF2B5EF4-FFF2-40B4-BE49-F238E27FC236}">
                <a16:creationId xmlns="" xmlns:a16="http://schemas.microsoft.com/office/drawing/2014/main" id="{A3772A17-BB74-4A75-BA55-D622FE4D0639}"/>
              </a:ext>
            </a:extLst>
          </p:cNvPr>
          <p:cNvGrpSpPr/>
          <p:nvPr/>
        </p:nvGrpSpPr>
        <p:grpSpPr>
          <a:xfrm>
            <a:off x="17246391" y="1196649"/>
            <a:ext cx="135366" cy="114492"/>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40" name="Group 39">
            <a:extLst>
              <a:ext uri="{FF2B5EF4-FFF2-40B4-BE49-F238E27FC236}">
                <a16:creationId xmlns="" xmlns:a16="http://schemas.microsoft.com/office/drawing/2014/main" id="{A3772A17-BB74-4A75-BA55-D622FE4D0639}"/>
              </a:ext>
            </a:extLst>
          </p:cNvPr>
          <p:cNvGrpSpPr/>
          <p:nvPr/>
        </p:nvGrpSpPr>
        <p:grpSpPr>
          <a:xfrm>
            <a:off x="17248410" y="2025098"/>
            <a:ext cx="135366" cy="114492"/>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46" name="Group 45">
            <a:extLst>
              <a:ext uri="{FF2B5EF4-FFF2-40B4-BE49-F238E27FC236}">
                <a16:creationId xmlns="" xmlns:a16="http://schemas.microsoft.com/office/drawing/2014/main" id="{A3772A17-BB74-4A75-BA55-D622FE4D0639}"/>
              </a:ext>
            </a:extLst>
          </p:cNvPr>
          <p:cNvGrpSpPr/>
          <p:nvPr/>
        </p:nvGrpSpPr>
        <p:grpSpPr>
          <a:xfrm>
            <a:off x="17693963" y="1636178"/>
            <a:ext cx="135366" cy="114492"/>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grpSp>
        <p:nvGrpSpPr>
          <p:cNvPr id="52" name="Group 51">
            <a:extLst>
              <a:ext uri="{FF2B5EF4-FFF2-40B4-BE49-F238E27FC236}">
                <a16:creationId xmlns="" xmlns:a16="http://schemas.microsoft.com/office/drawing/2014/main" id="{A3772A17-BB74-4A75-BA55-D622FE4D0639}"/>
              </a:ext>
            </a:extLst>
          </p:cNvPr>
          <p:cNvGrpSpPr/>
          <p:nvPr/>
        </p:nvGrpSpPr>
        <p:grpSpPr>
          <a:xfrm>
            <a:off x="16839362" y="1673585"/>
            <a:ext cx="135366" cy="114492"/>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a:p>
          </p:txBody>
        </p:sp>
      </p:grpSp>
      <p:sp>
        <p:nvSpPr>
          <p:cNvPr id="58" name="Oval 107"/>
          <p:cNvSpPr>
            <a:spLocks noChangeArrowheads="1"/>
          </p:cNvSpPr>
          <p:nvPr/>
        </p:nvSpPr>
        <p:spPr bwMode="auto">
          <a:xfrm>
            <a:off x="17263247" y="1631861"/>
            <a:ext cx="101691" cy="8616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GB"/>
          </a:p>
        </p:txBody>
      </p:sp>
      <p:sp>
        <p:nvSpPr>
          <p:cNvPr id="59" name="Explosion 2 58"/>
          <p:cNvSpPr/>
          <p:nvPr/>
        </p:nvSpPr>
        <p:spPr>
          <a:xfrm>
            <a:off x="14776749" y="2196327"/>
            <a:ext cx="3543300" cy="233329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HẾT GIỜ</a:t>
            </a:r>
          </a:p>
        </p:txBody>
      </p:sp>
      <p:pic>
        <p:nvPicPr>
          <p:cNvPr id="60" name="Picture 59"/>
          <p:cNvPicPr>
            <a:picLocks noChangeAspect="1"/>
          </p:cNvPicPr>
          <p:nvPr/>
        </p:nvPicPr>
        <p:blipFill>
          <a:blip r:embed="rId19" cstate="print">
            <a:extLst>
              <a:ext uri="{BEBA8EAE-BF5A-486C-A8C5-ECC9F3942E4B}">
                <a14:imgProps xmlns="" xmlns:a14="http://schemas.microsoft.com/office/drawing/2010/main">
                  <a14:imgLayer r:embed="rId20">
                    <a14:imgEffect>
                      <a14:backgroundRemoval t="0" b="100000" l="0" r="100000">
                        <a14:backgroundMark x1="48792" y1="78995" x2="52335" y2="79722"/>
                        <a14:backgroundMark x1="64251" y1="74516" x2="64251" y2="75666"/>
                      </a14:backgroundRemoval>
                    </a14:imgEffect>
                  </a14:imgLayer>
                </a14:imgProps>
              </a:ext>
              <a:ext uri="{28A0092B-C50C-407E-A947-70E740481C1C}">
                <a14:useLocalDpi xmlns="" xmlns:a14="http://schemas.microsoft.com/office/drawing/2010/main" val="0"/>
              </a:ext>
            </a:extLst>
          </a:blip>
          <a:stretch>
            <a:fillRect/>
          </a:stretch>
        </p:blipFill>
        <p:spPr>
          <a:xfrm>
            <a:off x="8527078" y="-10183269"/>
            <a:ext cx="3866966" cy="10287000"/>
          </a:xfrm>
          <a:prstGeom prst="rect">
            <a:avLst/>
          </a:prstGeom>
        </p:spPr>
      </p:pic>
      <p:pic>
        <p:nvPicPr>
          <p:cNvPr id="61" name="Picture 60"/>
          <p:cNvPicPr>
            <a:picLocks noChangeAspect="1"/>
          </p:cNvPicPr>
          <p:nvPr/>
        </p:nvPicPr>
        <p:blipFill>
          <a:blip r:embed="rId21" cstate="print">
            <a:extLst>
              <a:ext uri="{BEBA8EAE-BF5A-486C-A8C5-ECC9F3942E4B}">
                <a14:imgProps xmlns="" xmlns:a14="http://schemas.microsoft.com/office/drawing/2010/main">
                  <a14:imgLayer r:embed="rId22">
                    <a14:imgEffect>
                      <a14:backgroundRemoval t="1835" b="100000" l="0" r="100000">
                        <a14:foregroundMark x1="34247" y1="28899" x2="35616" y2="31193"/>
                        <a14:backgroundMark x1="21233" y1="37156" x2="10274" y2="44037"/>
                        <a14:backgroundMark x1="7534" y1="44495" x2="4110" y2="53211"/>
                        <a14:backgroundMark x1="6164" y1="54587" x2="10959" y2="54128"/>
                        <a14:backgroundMark x1="18493" y1="53670" x2="21233" y2="52294"/>
                        <a14:backgroundMark x1="23973" y1="52294" x2="26027" y2="55963"/>
                        <a14:backgroundMark x1="42466" y1="56422" x2="34247" y2="60550"/>
                        <a14:backgroundMark x1="27397" y1="57339" x2="32877" y2="58257"/>
                        <a14:backgroundMark x1="38356" y1="42202" x2="33562" y2="44954"/>
                        <a14:backgroundMark x1="27397" y1="40367" x2="28767" y2="41284"/>
                        <a14:backgroundMark x1="47945" y1="58716" x2="43836" y2="65138"/>
                        <a14:backgroundMark x1="37671" y1="69266" x2="29452" y2="72936"/>
                        <a14:backgroundMark x1="22603" y1="59174" x2="13699" y2="63303"/>
                        <a14:backgroundMark x1="13699" y1="67890" x2="9589" y2="73853"/>
                        <a14:backgroundMark x1="23973" y1="61927" x2="27397" y2="66514"/>
                        <a14:backgroundMark x1="82877" y1="40826" x2="82192" y2="51376"/>
                        <a14:backgroundMark x1="84247" y1="57798" x2="93836" y2="68349"/>
                        <a14:backgroundMark x1="83562" y1="36239" x2="78767" y2="39450"/>
                        <a14:backgroundMark x1="98630" y1="31193" x2="91096" y2="37156"/>
                        <a14:backgroundMark x1="30822" y1="27064" x2="39041" y2="38991"/>
                        <a14:backgroundMark x1="80137" y1="41743" x2="80822" y2="40826"/>
                        <a14:backgroundMark x1="87671" y1="23853" x2="97945" y2="25229"/>
                        <a14:backgroundMark x1="33562" y1="10550" x2="34932" y2="14679"/>
                        <a14:backgroundMark x1="41781" y1="10092" x2="45890" y2="13303"/>
                        <a14:backgroundMark x1="69178" y1="11009" x2="85616" y2="16055"/>
                        <a14:backgroundMark x1="30822" y1="16055" x2="32877" y2="21101"/>
                        <a14:backgroundMark x1="91096" y1="85321" x2="83562" y2="97248"/>
                        <a14:backgroundMark x1="94521" y1="77523" x2="89041" y2="83945"/>
                        <a14:backgroundMark x1="54110" y1="94495" x2="80137" y2="95872"/>
                        <a14:backgroundMark x1="47945" y1="93578" x2="30822" y2="88073"/>
                        <a14:backgroundMark x1="8904" y1="83486" x2="24658" y2="88073"/>
                      </a14:backgroundRemoval>
                    </a14:imgEffect>
                    <a14:imgEffect>
                      <a14:sharpenSoften amount="25000"/>
                    </a14:imgEffect>
                    <a14:imgEffect>
                      <a14:brightnessContrast bright="20000"/>
                    </a14:imgEffect>
                  </a14:imgLayer>
                </a14:imgProps>
              </a:ext>
              <a:ext uri="{28A0092B-C50C-407E-A947-70E740481C1C}">
                <a14:useLocalDpi xmlns="" xmlns:a14="http://schemas.microsoft.com/office/drawing/2010/main" val="0"/>
              </a:ext>
            </a:extLst>
          </a:blip>
          <a:stretch>
            <a:fillRect/>
          </a:stretch>
        </p:blipFill>
        <p:spPr>
          <a:xfrm>
            <a:off x="9484300" y="7854093"/>
            <a:ext cx="1905923" cy="2845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1"/>
                                        </p:tgtEl>
                                        <p:attrNameLst>
                                          <p:attrName>r</p:attrName>
                                        </p:attrNameLst>
                                      </p:cBhvr>
                                    </p:animRot>
                                    <p:animRot by="-240000">
                                      <p:cBhvr>
                                        <p:cTn id="7" dur="600" fill="hold">
                                          <p:stCondLst>
                                            <p:cond delay="600"/>
                                          </p:stCondLst>
                                        </p:cTn>
                                        <p:tgtEl>
                                          <p:spTgt spid="61"/>
                                        </p:tgtEl>
                                        <p:attrNameLst>
                                          <p:attrName>r</p:attrName>
                                        </p:attrNameLst>
                                      </p:cBhvr>
                                    </p:animRot>
                                    <p:animRot by="240000">
                                      <p:cBhvr>
                                        <p:cTn id="8" dur="600" fill="hold">
                                          <p:stCondLst>
                                            <p:cond delay="1200"/>
                                          </p:stCondLst>
                                        </p:cTn>
                                        <p:tgtEl>
                                          <p:spTgt spid="61"/>
                                        </p:tgtEl>
                                        <p:attrNameLst>
                                          <p:attrName>r</p:attrName>
                                        </p:attrNameLst>
                                      </p:cBhvr>
                                    </p:animRot>
                                    <p:animRot by="-240000">
                                      <p:cBhvr>
                                        <p:cTn id="9" dur="600" fill="hold">
                                          <p:stCondLst>
                                            <p:cond delay="1800"/>
                                          </p:stCondLst>
                                        </p:cTn>
                                        <p:tgtEl>
                                          <p:spTgt spid="61"/>
                                        </p:tgtEl>
                                        <p:attrNameLst>
                                          <p:attrName>r</p:attrName>
                                        </p:attrNameLst>
                                      </p:cBhvr>
                                    </p:animRot>
                                    <p:animRot by="120000">
                                      <p:cBhvr>
                                        <p:cTn id="10" dur="600" fill="hold">
                                          <p:stCondLst>
                                            <p:cond delay="2400"/>
                                          </p:stCondLst>
                                        </p:cTn>
                                        <p:tgtEl>
                                          <p:spTgt spid="6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anim calcmode="lin" valueType="num">
                                      <p:cBhvr>
                                        <p:cTn id="31" dur="500" fill="hold"/>
                                        <p:tgtEl>
                                          <p:spTgt spid="26"/>
                                        </p:tgtEl>
                                        <p:attrNameLst>
                                          <p:attrName>ppt_x</p:attrName>
                                        </p:attrNameLst>
                                      </p:cBhvr>
                                      <p:tavLst>
                                        <p:tav tm="0">
                                          <p:val>
                                            <p:strVal val="#ppt_x"/>
                                          </p:val>
                                        </p:tav>
                                        <p:tav tm="100000">
                                          <p:val>
                                            <p:strVal val="#ppt_x"/>
                                          </p:val>
                                        </p:tav>
                                      </p:tavLst>
                                    </p:anim>
                                    <p:anim calcmode="lin" valueType="num">
                                      <p:cBhvr>
                                        <p:cTn id="32" dur="500" fill="hold"/>
                                        <p:tgtEl>
                                          <p:spTgt spid="26"/>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anim calcmode="lin" valueType="num">
                                      <p:cBhvr>
                                        <p:cTn id="37" dur="500" fill="hold"/>
                                        <p:tgtEl>
                                          <p:spTgt spid="27"/>
                                        </p:tgtEl>
                                        <p:attrNameLst>
                                          <p:attrName>ppt_x</p:attrName>
                                        </p:attrNameLst>
                                      </p:cBhvr>
                                      <p:tavLst>
                                        <p:tav tm="0">
                                          <p:val>
                                            <p:strVal val="#ppt_x"/>
                                          </p:val>
                                        </p:tav>
                                        <p:tav tm="100000">
                                          <p:val>
                                            <p:strVal val="#ppt_x"/>
                                          </p:val>
                                        </p:tav>
                                      </p:tavLst>
                                    </p:anim>
                                    <p:anim calcmode="lin" valueType="num">
                                      <p:cBhvr>
                                        <p:cTn id="38" dur="500" fill="hold"/>
                                        <p:tgtEl>
                                          <p:spTgt spid="27"/>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anim calcmode="lin" valueType="num">
                                      <p:cBhvr>
                                        <p:cTn id="43" dur="500" fill="hold"/>
                                        <p:tgtEl>
                                          <p:spTgt spid="28"/>
                                        </p:tgtEl>
                                        <p:attrNameLst>
                                          <p:attrName>ppt_x</p:attrName>
                                        </p:attrNameLst>
                                      </p:cBhvr>
                                      <p:tavLst>
                                        <p:tav tm="0">
                                          <p:val>
                                            <p:strVal val="#ppt_x"/>
                                          </p:val>
                                        </p:tav>
                                        <p:tav tm="100000">
                                          <p:val>
                                            <p:strVal val="#ppt_x"/>
                                          </p:val>
                                        </p:tav>
                                      </p:tavLst>
                                    </p:anim>
                                    <p:anim calcmode="lin" valueType="num">
                                      <p:cBhvr>
                                        <p:cTn id="4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repeatCount="indefinite" fill="hold" grpId="1" nodeType="withEffect">
                                  <p:stCondLst>
                                    <p:cond delay="0"/>
                                  </p:stCondLst>
                                  <p:childTnLst>
                                    <p:animClr clrSpc="hsl" dir="cw">
                                      <p:cBhvr override="childStyle">
                                        <p:cTn id="49" dur="500" fill="hold"/>
                                        <p:tgtEl>
                                          <p:spTgt spid="28"/>
                                        </p:tgtEl>
                                        <p:attrNameLst>
                                          <p:attrName>style.color</p:attrName>
                                        </p:attrNameLst>
                                      </p:cBhvr>
                                      <p:by>
                                        <p:hsl h="7200000" s="0" l="0"/>
                                      </p:by>
                                    </p:animClr>
                                    <p:animClr clrSpc="hsl" dir="cw">
                                      <p:cBhvr>
                                        <p:cTn id="50" dur="500" fill="hold"/>
                                        <p:tgtEl>
                                          <p:spTgt spid="28"/>
                                        </p:tgtEl>
                                        <p:attrNameLst>
                                          <p:attrName>fillcolor</p:attrName>
                                        </p:attrNameLst>
                                      </p:cBhvr>
                                      <p:by>
                                        <p:hsl h="7200000" s="0" l="0"/>
                                      </p:by>
                                    </p:animClr>
                                    <p:animClr clrSpc="hsl" dir="cw">
                                      <p:cBhvr>
                                        <p:cTn id="51" dur="500" fill="hold"/>
                                        <p:tgtEl>
                                          <p:spTgt spid="28"/>
                                        </p:tgtEl>
                                        <p:attrNameLst>
                                          <p:attrName>stroke.color</p:attrName>
                                        </p:attrNameLst>
                                      </p:cBhvr>
                                      <p:by>
                                        <p:hsl h="7200000" s="0" l="0"/>
                                      </p:by>
                                    </p:animClr>
                                    <p:set>
                                      <p:cBhvr>
                                        <p:cTn id="52" dur="500" fill="hold"/>
                                        <p:tgtEl>
                                          <p:spTgt spid="28"/>
                                        </p:tgtEl>
                                        <p:attrNameLst>
                                          <p:attrName>fill.type</p:attrName>
                                        </p:attrNameLst>
                                      </p:cBhvr>
                                      <p:to>
                                        <p:strVal val="solid"/>
                                      </p:to>
                                    </p:set>
                                  </p:childTnLst>
                                </p:cTn>
                              </p:par>
                              <p:par>
                                <p:cTn id="53" presetID="42" presetClass="path" presetSubtype="0" accel="50000" decel="50000" fill="hold" nodeType="withEffect">
                                  <p:stCondLst>
                                    <p:cond delay="0"/>
                                  </p:stCondLst>
                                  <p:childTnLst>
                                    <p:animMotion origin="layout" path="M 3.54167E-6 -2.96296E-6 L 0.00586 0.98033 " pathEditMode="relative" rAng="0" ptsTypes="AA">
                                      <p:cBhvr>
                                        <p:cTn id="54" dur="3000" fill="hold"/>
                                        <p:tgtEl>
                                          <p:spTgt spid="60"/>
                                        </p:tgtEl>
                                        <p:attrNameLst>
                                          <p:attrName>ppt_x</p:attrName>
                                          <p:attrName>ppt_y</p:attrName>
                                        </p:attrNameLst>
                                      </p:cBhvr>
                                      <p:rCtr x="299" y="49028"/>
                                    </p:animMotion>
                                  </p:childTnLst>
                                </p:cTn>
                              </p:par>
                            </p:childTnLst>
                          </p:cTn>
                        </p:par>
                        <p:par>
                          <p:cTn id="55" fill="hold">
                            <p:stCondLst>
                              <p:cond delay="3000"/>
                            </p:stCondLst>
                            <p:childTnLst>
                              <p:par>
                                <p:cTn id="56" presetID="64" presetClass="path" presetSubtype="0" accel="50000" decel="50000" fill="hold" nodeType="afterEffect">
                                  <p:stCondLst>
                                    <p:cond delay="0"/>
                                  </p:stCondLst>
                                  <p:childTnLst>
                                    <p:animMotion origin="layout" path="M 0.00586 0.98033 L 3.54167E-6 -0.25 " pathEditMode="relative" rAng="0" ptsTypes="AA">
                                      <p:cBhvr>
                                        <p:cTn id="57" dur="3000" fill="hold"/>
                                        <p:tgtEl>
                                          <p:spTgt spid="60"/>
                                        </p:tgtEl>
                                        <p:attrNameLst>
                                          <p:attrName>ppt_x</p:attrName>
                                          <p:attrName>ppt_y</p:attrName>
                                        </p:attrNameLst>
                                      </p:cBhvr>
                                      <p:rCtr x="-286" y="-61505"/>
                                    </p:animMotion>
                                  </p:childTnLst>
                                </p:cTn>
                              </p:par>
                              <p:par>
                                <p:cTn id="58" presetID="64" presetClass="path" presetSubtype="0" accel="50000" decel="50000" fill="hold" nodeType="withEffect">
                                  <p:stCondLst>
                                    <p:cond delay="0"/>
                                  </p:stCondLst>
                                  <p:childTnLst>
                                    <p:animMotion origin="layout" path="M -3.125E-6 -3.7037E-7 L 0.00131 -1.23079 " pathEditMode="relative" rAng="0" ptsTypes="AA">
                                      <p:cBhvr>
                                        <p:cTn id="59" dur="3000" fill="hold"/>
                                        <p:tgtEl>
                                          <p:spTgt spid="61"/>
                                        </p:tgtEl>
                                        <p:attrNameLst>
                                          <p:attrName>ppt_x</p:attrName>
                                          <p:attrName>ppt_y</p:attrName>
                                        </p:attrNameLst>
                                      </p:cBhvr>
                                      <p:rCtr x="65" y="-61551"/>
                                    </p:animMotion>
                                  </p:childTnLst>
                                </p:cTn>
                              </p:par>
                            </p:childTnLst>
                          </p:cTn>
                        </p:par>
                      </p:childTnLst>
                    </p:cTn>
                  </p:par>
                </p:childTnLst>
              </p:cTn>
              <p:nextCondLst>
                <p:cond evt="onClick" delay="0">
                  <p:tgtEl>
                    <p:spTgt spid="28"/>
                  </p:tgtEl>
                </p:cond>
              </p:nextCondLst>
            </p:seq>
            <p:seq concurrent="1" nextAc="seek">
              <p:cTn id="60" restart="whenNotActive" fill="hold" evtFilter="cancelBubble" nodeType="interactiveSeq">
                <p:stCondLst>
                  <p:cond evt="onClick" delay="0">
                    <p:tgtEl>
                      <p:spTgt spid="30"/>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0" fill="hold"/>
                                        <p:tgtEl>
                                          <p:spTgt spid="33"/>
                                        </p:tgtEl>
                                        <p:attrNameLst>
                                          <p:attrName>r</p:attrName>
                                        </p:attrNameLst>
                                      </p:cBhvr>
                                    </p:animRot>
                                  </p:childTnLst>
                                </p:cTn>
                              </p:par>
                            </p:childTnLst>
                          </p:cTn>
                        </p:par>
                        <p:par>
                          <p:cTn id="65" fill="hold">
                            <p:stCondLst>
                              <p:cond delay="10000"/>
                            </p:stCondLst>
                            <p:childTnLst>
                              <p:par>
                                <p:cTn id="66" presetID="1" presetClass="entr" presetSubtype="0" fill="hold" grpId="0" nodeType="after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par>
                                <p:cTn id="68" presetID="1" presetClass="exit" presetSubtype="0" fill="hold" grpId="1" nodeType="withEffect">
                                  <p:stCondLst>
                                    <p:cond delay="2000"/>
                                  </p:stCondLst>
                                  <p:childTnLst>
                                    <p:set>
                                      <p:cBhvr>
                                        <p:cTn id="69"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27"/>
                                        </p:tgtEl>
                                        <p:attrNameLst>
                                          <p:attrName>ppt_x</p:attrName>
                                        </p:attrNameLst>
                                      </p:cBhvr>
                                      <p:tavLst>
                                        <p:tav tm="0">
                                          <p:val>
                                            <p:strVal val="ppt_x"/>
                                          </p:val>
                                        </p:tav>
                                        <p:tav tm="100000">
                                          <p:val>
                                            <p:strVal val="ppt_x"/>
                                          </p:val>
                                        </p:tav>
                                      </p:tavLst>
                                    </p:anim>
                                    <p:anim calcmode="lin" valueType="num">
                                      <p:cBhvr additive="base">
                                        <p:cTn id="75" dur="500"/>
                                        <p:tgtEl>
                                          <p:spTgt spid="27"/>
                                        </p:tgtEl>
                                        <p:attrNameLst>
                                          <p:attrName>ppt_y</p:attrName>
                                        </p:attrNameLst>
                                      </p:cBhvr>
                                      <p:tavLst>
                                        <p:tav tm="0">
                                          <p:val>
                                            <p:strVal val="ppt_y"/>
                                          </p:val>
                                        </p:tav>
                                        <p:tav tm="100000">
                                          <p:val>
                                            <p:strVal val="1+ppt_h/2"/>
                                          </p:val>
                                        </p:tav>
                                      </p:tavLst>
                                    </p:anim>
                                    <p:set>
                                      <p:cBhvr>
                                        <p:cTn id="7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2" presetClass="exit" presetSubtype="4" fill="hold" grpId="1" nodeType="clickEffect">
                                  <p:stCondLst>
                                    <p:cond delay="0"/>
                                  </p:stCondLst>
                                  <p:childTnLst>
                                    <p:anim calcmode="lin" valueType="num">
                                      <p:cBhvr additive="base">
                                        <p:cTn id="81" dur="500"/>
                                        <p:tgtEl>
                                          <p:spTgt spid="26"/>
                                        </p:tgtEl>
                                        <p:attrNameLst>
                                          <p:attrName>ppt_x</p:attrName>
                                        </p:attrNameLst>
                                      </p:cBhvr>
                                      <p:tavLst>
                                        <p:tav tm="0">
                                          <p:val>
                                            <p:strVal val="ppt_x"/>
                                          </p:val>
                                        </p:tav>
                                        <p:tav tm="100000">
                                          <p:val>
                                            <p:strVal val="ppt_x"/>
                                          </p:val>
                                        </p:tav>
                                      </p:tavLst>
                                    </p:anim>
                                    <p:anim calcmode="lin" valueType="num">
                                      <p:cBhvr additive="base">
                                        <p:cTn id="82" dur="500"/>
                                        <p:tgtEl>
                                          <p:spTgt spid="26"/>
                                        </p:tgtEl>
                                        <p:attrNameLst>
                                          <p:attrName>ppt_y</p:attrName>
                                        </p:attrNameLst>
                                      </p:cBhvr>
                                      <p:tavLst>
                                        <p:tav tm="0">
                                          <p:val>
                                            <p:strVal val="ppt_y"/>
                                          </p:val>
                                        </p:tav>
                                        <p:tav tm="100000">
                                          <p:val>
                                            <p:strVal val="1+ppt_h/2"/>
                                          </p:val>
                                        </p:tav>
                                      </p:tavLst>
                                    </p:anim>
                                    <p:set>
                                      <p:cBhvr>
                                        <p:cTn id="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25"/>
                    </p:tgtEl>
                  </p:cond>
                </p:stCondLst>
                <p:endSync evt="end" delay="0">
                  <p:rtn val="all"/>
                </p:endSync>
                <p:childTnLst>
                  <p:par>
                    <p:cTn id="85" fill="hold">
                      <p:stCondLst>
                        <p:cond delay="0"/>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25"/>
                                        </p:tgtEl>
                                        <p:attrNameLst>
                                          <p:attrName>ppt_x</p:attrName>
                                        </p:attrNameLst>
                                      </p:cBhvr>
                                      <p:tavLst>
                                        <p:tav tm="0">
                                          <p:val>
                                            <p:strVal val="ppt_x"/>
                                          </p:val>
                                        </p:tav>
                                        <p:tav tm="100000">
                                          <p:val>
                                            <p:strVal val="ppt_x"/>
                                          </p:val>
                                        </p:tav>
                                      </p:tavLst>
                                    </p:anim>
                                    <p:anim calcmode="lin" valueType="num">
                                      <p:cBhvr additive="base">
                                        <p:cTn id="89" dur="500"/>
                                        <p:tgtEl>
                                          <p:spTgt spid="25"/>
                                        </p:tgtEl>
                                        <p:attrNameLst>
                                          <p:attrName>ppt_y</p:attrName>
                                        </p:attrNameLst>
                                      </p:cBhvr>
                                      <p:tavLst>
                                        <p:tav tm="0">
                                          <p:val>
                                            <p:strVal val="ppt_y"/>
                                          </p:val>
                                        </p:tav>
                                        <p:tav tm="100000">
                                          <p:val>
                                            <p:strVal val="1+ppt_h/2"/>
                                          </p:val>
                                        </p:tav>
                                      </p:tavLst>
                                    </p:anim>
                                    <p:set>
                                      <p:cBhvr>
                                        <p:cTn id="9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p:bldP spid="25" grpId="0" animBg="1"/>
      <p:bldP spid="25" grpId="1" animBg="1"/>
      <p:bldP spid="26" grpId="0" animBg="1"/>
      <p:bldP spid="26" grpId="1" animBg="1"/>
      <p:bldP spid="27" grpId="0" animBg="1"/>
      <p:bldP spid="27" grpId="1" animBg="1"/>
      <p:bldP spid="28" grpId="0" animBg="1"/>
      <p:bldP spid="28" grpId="1" animBg="1"/>
      <p:bldP spid="59" grpId="0" animBg="1"/>
      <p:bldP spid="5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6057900"/>
            <a:ext cx="6705600" cy="3970318"/>
          </a:xfrm>
          <a:prstGeom prst="rect">
            <a:avLst/>
          </a:prstGeom>
        </p:spPr>
        <p:txBody>
          <a:bodyPr wrap="square">
            <a:spAutoFit/>
          </a:bodyPr>
          <a:lstStyle/>
          <a:p>
            <a:r>
              <a:rPr lang="en-US" altLang="vi-VN" sz="3600" b="1" smtClean="0">
                <a:solidFill>
                  <a:srgbClr val="003300"/>
                </a:solidFill>
                <a:latin typeface="Times New Roman" panose="02020603050405020304" pitchFamily="18" charset="0"/>
                <a:cs typeface="Times New Roman" panose="02020603050405020304" pitchFamily="18" charset="0"/>
              </a:rPr>
              <a:t>- Thay mặt cây gởi thông điệp: Hãy lắng nghe lời của cỏ cây, loài vật để biết yêu thương, nâng đỡ sự sống ngay khi mới là mầm sống; mỗi con người, sự vật dù cho nhỏ bé đều góp phần tạo nên màu xanh cho đất trời.</a:t>
            </a:r>
            <a:endParaRPr lang="vi-VN" altLang="vi-VN" sz="3600" b="1" dirty="0">
              <a:solidFill>
                <a:srgbClr val="0033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896600" y="7048500"/>
            <a:ext cx="6781800" cy="2862322"/>
          </a:xfrm>
          <a:prstGeom prst="rect">
            <a:avLst/>
          </a:prstGeom>
        </p:spPr>
        <p:txBody>
          <a:bodyPr wrap="square">
            <a:spAutoFit/>
          </a:bodyPr>
          <a:lstStyle/>
          <a:p>
            <a:r>
              <a:rPr lang="en-US" altLang="vi-VN" sz="3600" b="1" smtClean="0">
                <a:solidFill>
                  <a:srgbClr val="002060"/>
                </a:solidFill>
                <a:latin typeface="Times New Roman" panose="02020603050405020304" pitchFamily="18" charset="0"/>
                <a:cs typeface="Times New Roman" panose="02020603050405020304" pitchFamily="18" charset="0"/>
              </a:rPr>
              <a:t>- Thông điệp của bài thơ: Hãy biết lắng nghe, cảm nhận thiên nhiên bằng tất cả các giác quan để đón nhận những món quà thú vị từ thiên nhiên, tạo vật.</a:t>
            </a:r>
            <a:endParaRPr lang="vi-VN" altLang="vi-VN"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3"/>
                                        </p:tgtEl>
                                        <p:attrNameLst>
                                          <p:attrName>ppt_x</p:attrName>
                                          <p:attrName>ppt_y</p:attrName>
                                        </p:attrNameLst>
                                      </p:cBhvr>
                                    </p:animMotion>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8"/>
          <p:cNvGrpSpPr/>
          <p:nvPr/>
        </p:nvGrpSpPr>
        <p:grpSpPr>
          <a:xfrm>
            <a:off x="0" y="0"/>
            <a:ext cx="18288000" cy="10286999"/>
            <a:chOff x="27064" y="-955630"/>
            <a:chExt cx="12201264" cy="7825505"/>
          </a:xfrm>
        </p:grpSpPr>
        <p:pic>
          <p:nvPicPr>
            <p:cNvPr id="128"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129"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130"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131"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132" name="TextBox 131">
            <a:extLst>
              <a:ext uri="{FF2B5EF4-FFF2-40B4-BE49-F238E27FC236}">
                <a16:creationId xmlns:a16="http://schemas.microsoft.com/office/drawing/2014/main" xmlns="" id="{5D9308C7-9D41-BD00-6399-036641A0A4A3}"/>
              </a:ext>
            </a:extLst>
          </p:cNvPr>
          <p:cNvSpPr txBox="1"/>
          <p:nvPr/>
        </p:nvSpPr>
        <p:spPr>
          <a:xfrm>
            <a:off x="4343400" y="1104900"/>
            <a:ext cx="10210800" cy="2308324"/>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Câu </a:t>
            </a:r>
            <a:r>
              <a:rPr lang="vi-VN"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Điền từ còn thiếu vào câu thơ:</a:t>
            </a:r>
          </a:p>
          <a:p>
            <a:pPr algn="ct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Sương...qua ngõ/ Hình như thu đã về </a:t>
            </a:r>
          </a:p>
          <a:p>
            <a:pPr algn="ctr"/>
            <a:r>
              <a:rPr lang="de-DE"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(10 kí tự)</a:t>
            </a:r>
            <a:endParaRPr lang="en-US" sz="48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3"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62799" y="4305300"/>
            <a:ext cx="6248401" cy="3657600"/>
          </a:xfrm>
          <a:prstGeom prst="rect">
            <a:avLst/>
          </a:prstGeom>
        </p:spPr>
      </p:pic>
      <p:sp>
        <p:nvSpPr>
          <p:cNvPr id="134" name="Rectangle 133"/>
          <p:cNvSpPr/>
          <p:nvPr/>
        </p:nvSpPr>
        <p:spPr>
          <a:xfrm>
            <a:off x="8229600" y="5905500"/>
            <a:ext cx="4012637" cy="923330"/>
          </a:xfrm>
          <a:prstGeom prst="rect">
            <a:avLst/>
          </a:prstGeom>
        </p:spPr>
        <p:txBody>
          <a:bodyPr wrap="none">
            <a:spAutoFit/>
          </a:bodyPr>
          <a:lstStyle/>
          <a:p>
            <a:r>
              <a:rPr lang="de-DE" sz="5400" b="1" smtClean="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Chùng chình</a:t>
            </a:r>
            <a:endParaRPr lang="en-US" sz="5400">
              <a:solidFill>
                <a:srgbClr val="003300"/>
              </a:solidFill>
            </a:endParaRPr>
          </a:p>
        </p:txBody>
      </p:sp>
    </p:spTree>
    <p:extLst>
      <p:ext uri="{BB962C8B-B14F-4D97-AF65-F5344CB8AC3E}">
        <p14:creationId xmlns="" xmlns:p14="http://schemas.microsoft.com/office/powerpoint/2010/main" val="259782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checkerboard(across)">
                                      <p:cBhvr>
                                        <p:cTn id="7" dur="500"/>
                                        <p:tgtEl>
                                          <p:spTgt spid="13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checkerboard(across)">
                                      <p:cBhvr>
                                        <p:cTn id="10"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组合 18"/>
          <p:cNvGrpSpPr/>
          <p:nvPr/>
        </p:nvGrpSpPr>
        <p:grpSpPr>
          <a:xfrm>
            <a:off x="0" y="0"/>
            <a:ext cx="18288000" cy="10286999"/>
            <a:chOff x="27064" y="-955630"/>
            <a:chExt cx="12201264" cy="7825505"/>
          </a:xfrm>
        </p:grpSpPr>
        <p:pic>
          <p:nvPicPr>
            <p:cNvPr id="82"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83"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84"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85"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86" name="TextBox 85">
            <a:extLst>
              <a:ext uri="{FF2B5EF4-FFF2-40B4-BE49-F238E27FC236}">
                <a16:creationId xmlns:a16="http://schemas.microsoft.com/office/drawing/2014/main" xmlns="" id="{5D9308C7-9D41-BD00-6399-036641A0A4A3}"/>
              </a:ext>
            </a:extLst>
          </p:cNvPr>
          <p:cNvSpPr txBox="1"/>
          <p:nvPr/>
        </p:nvSpPr>
        <p:spPr>
          <a:xfrm>
            <a:off x="5334000" y="1790700"/>
            <a:ext cx="9704848" cy="1754326"/>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54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Câu </a:t>
            </a:r>
            <a:r>
              <a:rPr lang="vi-VN" sz="54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Tác giả bài thơ Lời của cây?</a:t>
            </a:r>
            <a:r>
              <a:rPr lang="de-DE"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(11 kí tự)</a:t>
            </a:r>
            <a:endParaRPr lang="en-US" sz="54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8"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62799" y="4305299"/>
            <a:ext cx="6553201" cy="3836019"/>
          </a:xfrm>
          <a:prstGeom prst="rect">
            <a:avLst/>
          </a:prstGeom>
        </p:spPr>
      </p:pic>
      <p:sp>
        <p:nvSpPr>
          <p:cNvPr id="89" name="Rectangle 88"/>
          <p:cNvSpPr/>
          <p:nvPr/>
        </p:nvSpPr>
        <p:spPr>
          <a:xfrm>
            <a:off x="7772400" y="5829300"/>
            <a:ext cx="5267981" cy="923330"/>
          </a:xfrm>
          <a:prstGeom prst="rect">
            <a:avLst/>
          </a:prstGeom>
        </p:spPr>
        <p:txBody>
          <a:bodyPr wrap="none">
            <a:spAutoFit/>
          </a:bodyPr>
          <a:lstStyle/>
          <a:p>
            <a:r>
              <a:rPr lang="de-DE" sz="5400" b="1" smtClean="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Trần Hữu Thung</a:t>
            </a:r>
            <a:endParaRPr lang="en-US" sz="5400">
              <a:solidFill>
                <a:srgbClr val="003300"/>
              </a:solidFill>
            </a:endParaRPr>
          </a:p>
        </p:txBody>
      </p:sp>
    </p:spTree>
    <p:extLst>
      <p:ext uri="{BB962C8B-B14F-4D97-AF65-F5344CB8AC3E}">
        <p14:creationId xmlns="" xmlns:p14="http://schemas.microsoft.com/office/powerpoint/2010/main" val="301115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checkerboard(across)">
                                      <p:cBhvr>
                                        <p:cTn id="7" dur="500"/>
                                        <p:tgtEl>
                                          <p:spTgt spid="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checkerboard(across)">
                                      <p:cBhvr>
                                        <p:cTn id="1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组合 18"/>
          <p:cNvGrpSpPr/>
          <p:nvPr/>
        </p:nvGrpSpPr>
        <p:grpSpPr>
          <a:xfrm>
            <a:off x="0" y="0"/>
            <a:ext cx="18288000" cy="10286999"/>
            <a:chOff x="27064" y="-955630"/>
            <a:chExt cx="12201264" cy="7825505"/>
          </a:xfrm>
        </p:grpSpPr>
        <p:pic>
          <p:nvPicPr>
            <p:cNvPr id="127"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128"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129"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130"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131" name="TextBox 130">
            <a:extLst>
              <a:ext uri="{FF2B5EF4-FFF2-40B4-BE49-F238E27FC236}">
                <a16:creationId xmlns:a16="http://schemas.microsoft.com/office/drawing/2014/main" xmlns="" id="{5D9308C7-9D41-BD00-6399-036641A0A4A3}"/>
              </a:ext>
            </a:extLst>
          </p:cNvPr>
          <p:cNvSpPr txBox="1"/>
          <p:nvPr/>
        </p:nvSpPr>
        <p:spPr>
          <a:xfrm>
            <a:off x="4648200" y="1028700"/>
            <a:ext cx="9704848" cy="1754326"/>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Dòng 4: Vần được gieo ở cuối dòng thơ được gọi là...</a:t>
            </a:r>
            <a:r>
              <a:rPr lang="de-DE"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(7 kí tự)</a:t>
            </a:r>
            <a:endParaRPr lang="en-US" sz="54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3"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62799" y="4305300"/>
            <a:ext cx="6248401" cy="3657600"/>
          </a:xfrm>
          <a:prstGeom prst="rect">
            <a:avLst/>
          </a:prstGeom>
        </p:spPr>
      </p:pic>
      <p:sp>
        <p:nvSpPr>
          <p:cNvPr id="134" name="Rectangle 133"/>
          <p:cNvSpPr/>
          <p:nvPr/>
        </p:nvSpPr>
        <p:spPr>
          <a:xfrm>
            <a:off x="8610600" y="5905500"/>
            <a:ext cx="3012363" cy="923330"/>
          </a:xfrm>
          <a:prstGeom prst="rect">
            <a:avLst/>
          </a:prstGeom>
        </p:spPr>
        <p:txBody>
          <a:bodyPr wrap="none">
            <a:spAutoFit/>
          </a:bodyPr>
          <a:lstStyle/>
          <a:p>
            <a:r>
              <a:rPr lang="de-DE" sz="5400" b="1" smtClean="0">
                <a:solidFill>
                  <a:srgbClr val="003300"/>
                </a:solidFill>
                <a:latin typeface="Times New Roman" panose="02020603050405020304" pitchFamily="18" charset="0"/>
                <a:cs typeface="Times New Roman" panose="02020603050405020304" pitchFamily="18" charset="0"/>
              </a:rPr>
              <a:t>Vần chân</a:t>
            </a:r>
            <a:endParaRPr lang="en-US" sz="5400">
              <a:solidFill>
                <a:srgbClr val="003300"/>
              </a:solidFill>
            </a:endParaRPr>
          </a:p>
        </p:txBody>
      </p:sp>
    </p:spTree>
    <p:extLst>
      <p:ext uri="{BB962C8B-B14F-4D97-AF65-F5344CB8AC3E}">
        <p14:creationId xmlns="" xmlns:p14="http://schemas.microsoft.com/office/powerpoint/2010/main" val="178734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checkerboard(across)">
                                      <p:cBhvr>
                                        <p:cTn id="7" dur="500"/>
                                        <p:tgtEl>
                                          <p:spTgt spid="13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checkerboard(across)">
                                      <p:cBhvr>
                                        <p:cTn id="10"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18"/>
          <p:cNvGrpSpPr/>
          <p:nvPr/>
        </p:nvGrpSpPr>
        <p:grpSpPr>
          <a:xfrm>
            <a:off x="0" y="0"/>
            <a:ext cx="18288000" cy="10286999"/>
            <a:chOff x="27064" y="-955630"/>
            <a:chExt cx="12201264" cy="7825505"/>
          </a:xfrm>
        </p:grpSpPr>
        <p:pic>
          <p:nvPicPr>
            <p:cNvPr id="68"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69"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70"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71"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72" name="TextBox 71">
            <a:extLst>
              <a:ext uri="{FF2B5EF4-FFF2-40B4-BE49-F238E27FC236}">
                <a16:creationId xmlns:a16="http://schemas.microsoft.com/office/drawing/2014/main" xmlns="" id="{5D9308C7-9D41-BD00-6399-036641A0A4A3}"/>
              </a:ext>
            </a:extLst>
          </p:cNvPr>
          <p:cNvSpPr txBox="1"/>
          <p:nvPr/>
        </p:nvSpPr>
        <p:spPr>
          <a:xfrm>
            <a:off x="4876800" y="495300"/>
            <a:ext cx="9005517" cy="5262979"/>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Câu </a:t>
            </a:r>
            <a:r>
              <a:rPr lang="vi-VN"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5</a:t>
            </a:r>
            <a:r>
              <a:rPr lang="vi-VN"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Câu thơ sau trích trong bài thơ nào:</a:t>
            </a:r>
          </a:p>
          <a:p>
            <a:pPr algn="just"/>
            <a:r>
              <a:rPr lang="en-US" sz="4800" b="1" i="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b="1" i="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Khi </a:t>
            </a:r>
            <a:r>
              <a:rPr lang="vi-VN" sz="4800" b="1" i="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cây đã thành</a:t>
            </a:r>
          </a:p>
          <a:p>
            <a:pPr algn="just"/>
            <a:r>
              <a:rPr lang="en-US" sz="4800" b="1" i="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b="1" i="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Nở </a:t>
            </a:r>
            <a:r>
              <a:rPr lang="vi-VN" sz="4800" b="1" i="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vài lá bé</a:t>
            </a:r>
          </a:p>
          <a:p>
            <a:pPr algn="just"/>
            <a:r>
              <a:rPr lang="en-US" sz="4800" b="1" i="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b="1" i="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Lá </a:t>
            </a:r>
            <a:r>
              <a:rPr lang="vi-VN" sz="4800" b="1" i="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nghe màu xanh</a:t>
            </a:r>
          </a:p>
          <a:p>
            <a:pPr algn="just"/>
            <a:r>
              <a:rPr lang="en-US" sz="4800" b="1" i="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b="1" i="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Bắt </a:t>
            </a:r>
            <a:r>
              <a:rPr lang="vi-VN" sz="4800" b="1" i="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đầu bập bẹ</a:t>
            </a:r>
          </a:p>
          <a:p>
            <a:pPr algn="ctr"/>
            <a:r>
              <a:rPr lang="de-DE" sz="48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48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9 kí tự)</a:t>
            </a:r>
            <a:endParaRPr lang="en-US" sz="48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4"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010400" y="5753100"/>
            <a:ext cx="6248401" cy="3657600"/>
          </a:xfrm>
          <a:prstGeom prst="rect">
            <a:avLst/>
          </a:prstGeom>
        </p:spPr>
      </p:pic>
      <p:sp>
        <p:nvSpPr>
          <p:cNvPr id="75" name="Rectangle 74"/>
          <p:cNvSpPr/>
          <p:nvPr/>
        </p:nvSpPr>
        <p:spPr>
          <a:xfrm>
            <a:off x="8077201" y="7353300"/>
            <a:ext cx="3607078" cy="923330"/>
          </a:xfrm>
          <a:prstGeom prst="rect">
            <a:avLst/>
          </a:prstGeom>
        </p:spPr>
        <p:txBody>
          <a:bodyPr wrap="none">
            <a:spAutoFit/>
          </a:bodyPr>
          <a:lstStyle/>
          <a:p>
            <a:r>
              <a:rPr lang="de-DE" sz="5400" b="1" smtClean="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Lời của cây</a:t>
            </a:r>
            <a:endParaRPr lang="en-US" sz="5400">
              <a:solidFill>
                <a:srgbClr val="003300"/>
              </a:solidFill>
            </a:endParaRPr>
          </a:p>
        </p:txBody>
      </p:sp>
    </p:spTree>
    <p:extLst>
      <p:ext uri="{BB962C8B-B14F-4D97-AF65-F5344CB8AC3E}">
        <p14:creationId xmlns="" xmlns:p14="http://schemas.microsoft.com/office/powerpoint/2010/main" val="67108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heckerboard(across)">
                                      <p:cBhvr>
                                        <p:cTn id="7" dur="500"/>
                                        <p:tgtEl>
                                          <p:spTgt spid="7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checkerboard(across)">
                                      <p:cBhvr>
                                        <p:cTn id="1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8"/>
          <p:cNvGrpSpPr/>
          <p:nvPr/>
        </p:nvGrpSpPr>
        <p:grpSpPr>
          <a:xfrm>
            <a:off x="0" y="0"/>
            <a:ext cx="18288000" cy="10286999"/>
            <a:chOff x="27064" y="-955630"/>
            <a:chExt cx="12201264" cy="7825505"/>
          </a:xfrm>
        </p:grpSpPr>
        <p:pic>
          <p:nvPicPr>
            <p:cNvPr id="126" name="图片 14" descr="Tropical_10"/>
            <p:cNvPicPr>
              <a:picLocks noChangeAspect="1"/>
            </p:cNvPicPr>
            <p:nvPr/>
          </p:nvPicPr>
          <p:blipFill>
            <a:blip r:embed="rId2" cstate="print"/>
            <a:stretch>
              <a:fillRect/>
            </a:stretch>
          </p:blipFill>
          <p:spPr>
            <a:xfrm rot="10800000" flipH="1">
              <a:off x="10153403" y="-955630"/>
              <a:ext cx="1644019" cy="2860913"/>
            </a:xfrm>
            <a:prstGeom prst="rect">
              <a:avLst/>
            </a:prstGeom>
          </p:spPr>
        </p:pic>
        <p:pic>
          <p:nvPicPr>
            <p:cNvPr id="127" name="图片 15"/>
            <p:cNvPicPr>
              <a:picLocks noChangeAspect="1"/>
            </p:cNvPicPr>
            <p:nvPr/>
          </p:nvPicPr>
          <p:blipFill rotWithShape="1">
            <a:blip r:embed="rId3"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128" name="图片 16" descr="Tropical_04"/>
            <p:cNvPicPr>
              <a:picLocks noChangeAspect="1"/>
            </p:cNvPicPr>
            <p:nvPr/>
          </p:nvPicPr>
          <p:blipFill>
            <a:blip r:embed="rId4" cstate="print"/>
            <a:stretch>
              <a:fillRect/>
            </a:stretch>
          </p:blipFill>
          <p:spPr>
            <a:xfrm rot="7140000">
              <a:off x="3869369" y="4801232"/>
              <a:ext cx="629285" cy="1602105"/>
            </a:xfrm>
            <a:prstGeom prst="rect">
              <a:avLst/>
            </a:prstGeom>
          </p:spPr>
        </p:pic>
        <p:pic>
          <p:nvPicPr>
            <p:cNvPr id="129" name="图片 17"/>
            <p:cNvPicPr>
              <a:picLocks noChangeAspect="1"/>
            </p:cNvPicPr>
            <p:nvPr/>
          </p:nvPicPr>
          <p:blipFill rotWithShape="1">
            <a:blip r:embed="rId3"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130" name="TextBox 129">
            <a:extLst>
              <a:ext uri="{FF2B5EF4-FFF2-40B4-BE49-F238E27FC236}">
                <a16:creationId xmlns:a16="http://schemas.microsoft.com/office/drawing/2014/main" xmlns="" id="{5D9308C7-9D41-BD00-6399-036641A0A4A3}"/>
              </a:ext>
            </a:extLst>
          </p:cNvPr>
          <p:cNvSpPr txBox="1"/>
          <p:nvPr/>
        </p:nvSpPr>
        <p:spPr>
          <a:xfrm>
            <a:off x="4114800" y="1028700"/>
            <a:ext cx="10287000" cy="3416320"/>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54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Câu </a:t>
            </a:r>
            <a:r>
              <a:rPr lang="vi-VN" sz="54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6</a:t>
            </a:r>
            <a:r>
              <a:rPr lang="vi-VN"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Điền từ còn thiếu vào nhận định “Vần có vai trò...các dòng thơ, đánh dấu nhịp nhơ „</a:t>
            </a:r>
            <a:endParaRPr lang="en-US"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de-DE"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(7 kí tự)</a:t>
            </a:r>
            <a:endParaRPr lang="en-US" sz="54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2" name="图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24600" y="5143500"/>
            <a:ext cx="6248401" cy="3657600"/>
          </a:xfrm>
          <a:prstGeom prst="rect">
            <a:avLst/>
          </a:prstGeom>
        </p:spPr>
      </p:pic>
      <p:sp>
        <p:nvSpPr>
          <p:cNvPr id="133" name="Rectangle 132"/>
          <p:cNvSpPr/>
          <p:nvPr/>
        </p:nvSpPr>
        <p:spPr>
          <a:xfrm>
            <a:off x="7848600" y="6743700"/>
            <a:ext cx="2800767" cy="923330"/>
          </a:xfrm>
          <a:prstGeom prst="rect">
            <a:avLst/>
          </a:prstGeom>
        </p:spPr>
        <p:txBody>
          <a:bodyPr wrap="none">
            <a:spAutoFit/>
          </a:bodyPr>
          <a:lstStyle/>
          <a:p>
            <a:r>
              <a:rPr lang="en-US" sz="54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Liên kết </a:t>
            </a:r>
            <a:endParaRPr lang="en-US" sz="5400">
              <a:solidFill>
                <a:srgbClr val="003300"/>
              </a:solidFill>
            </a:endParaRPr>
          </a:p>
        </p:txBody>
      </p:sp>
    </p:spTree>
    <p:extLst>
      <p:ext uri="{BB962C8B-B14F-4D97-AF65-F5344CB8AC3E}">
        <p14:creationId xmlns="" xmlns:p14="http://schemas.microsoft.com/office/powerpoint/2010/main" val="155237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checkerboard(across)">
                                      <p:cBhvr>
                                        <p:cTn id="7" dur="500"/>
                                        <p:tgtEl>
                                          <p:spTgt spid="13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checkerboard(across)">
                                      <p:cBhvr>
                                        <p:cTn id="10"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8"/>
          <p:cNvGrpSpPr/>
          <p:nvPr/>
        </p:nvGrpSpPr>
        <p:grpSpPr>
          <a:xfrm>
            <a:off x="0" y="0"/>
            <a:ext cx="18288000" cy="10286999"/>
            <a:chOff x="27064" y="-955630"/>
            <a:chExt cx="12201264" cy="7825505"/>
          </a:xfrm>
        </p:grpSpPr>
        <p:pic>
          <p:nvPicPr>
            <p:cNvPr id="5" name="图片 14" descr="Tropical_10"/>
            <p:cNvPicPr>
              <a:picLocks noChangeAspect="1"/>
            </p:cNvPicPr>
            <p:nvPr/>
          </p:nvPicPr>
          <p:blipFill>
            <a:blip r:embed="rId3" cstate="print"/>
            <a:stretch>
              <a:fillRect/>
            </a:stretch>
          </p:blipFill>
          <p:spPr>
            <a:xfrm rot="10800000" flipH="1">
              <a:off x="10153403" y="-955630"/>
              <a:ext cx="1644019" cy="2860913"/>
            </a:xfrm>
            <a:prstGeom prst="rect">
              <a:avLst/>
            </a:prstGeom>
          </p:spPr>
        </p:pic>
        <p:pic>
          <p:nvPicPr>
            <p:cNvPr id="6" name="图片 15"/>
            <p:cNvPicPr>
              <a:picLocks noChangeAspect="1"/>
            </p:cNvPicPr>
            <p:nvPr/>
          </p:nvPicPr>
          <p:blipFill rotWithShape="1">
            <a:blip r:embed="rId4" cstate="print">
              <a:extLst>
                <a:ext uri="{28A0092B-C50C-407E-A947-70E740481C1C}">
                  <a14:useLocalDpi xmlns:a14="http://schemas.microsoft.com/office/drawing/2010/main" xmlns="" val="0"/>
                </a:ext>
              </a:extLst>
            </a:blip>
            <a:srcRect l="7494" t="63695" r="41631" b="-1073"/>
            <a:stretch/>
          </p:blipFill>
          <p:spPr>
            <a:xfrm flipH="1" flipV="1">
              <a:off x="8803132" y="4119717"/>
              <a:ext cx="3425196" cy="2750158"/>
            </a:xfrm>
            <a:prstGeom prst="rect">
              <a:avLst/>
            </a:prstGeom>
          </p:spPr>
        </p:pic>
        <p:pic>
          <p:nvPicPr>
            <p:cNvPr id="7" name="图片 16" descr="Tropical_04"/>
            <p:cNvPicPr>
              <a:picLocks noChangeAspect="1"/>
            </p:cNvPicPr>
            <p:nvPr/>
          </p:nvPicPr>
          <p:blipFill>
            <a:blip r:embed="rId5" cstate="print"/>
            <a:stretch>
              <a:fillRect/>
            </a:stretch>
          </p:blipFill>
          <p:spPr>
            <a:xfrm rot="7140000">
              <a:off x="3869369" y="4801232"/>
              <a:ext cx="629285" cy="1602105"/>
            </a:xfrm>
            <a:prstGeom prst="rect">
              <a:avLst/>
            </a:prstGeom>
          </p:spPr>
        </p:pic>
        <p:pic>
          <p:nvPicPr>
            <p:cNvPr id="8" name="图片 17"/>
            <p:cNvPicPr>
              <a:picLocks noChangeAspect="1"/>
            </p:cNvPicPr>
            <p:nvPr/>
          </p:nvPicPr>
          <p:blipFill rotWithShape="1">
            <a:blip r:embed="rId4" cstate="print">
              <a:extLst>
                <a:ext uri="{28A0092B-C50C-407E-A947-70E740481C1C}">
                  <a14:useLocalDpi xmlns:a14="http://schemas.microsoft.com/office/drawing/2010/main" xmlns="" val="0"/>
                </a:ext>
              </a:extLst>
            </a:blip>
            <a:srcRect l="70268" t="60125" r="-387" b="-1073"/>
            <a:stretch/>
          </p:blipFill>
          <p:spPr>
            <a:xfrm flipH="1" flipV="1">
              <a:off x="27064" y="2003773"/>
              <a:ext cx="3274276" cy="4864760"/>
            </a:xfrm>
            <a:prstGeom prst="rect">
              <a:avLst/>
            </a:prstGeom>
          </p:spPr>
        </p:pic>
      </p:grpSp>
      <p:sp>
        <p:nvSpPr>
          <p:cNvPr id="9" name="TextBox 8">
            <a:extLst>
              <a:ext uri="{FF2B5EF4-FFF2-40B4-BE49-F238E27FC236}">
                <a16:creationId xmlns:a16="http://schemas.microsoft.com/office/drawing/2014/main" xmlns="" id="{5D9308C7-9D41-BD00-6399-036641A0A4A3}"/>
              </a:ext>
            </a:extLst>
          </p:cNvPr>
          <p:cNvSpPr txBox="1"/>
          <p:nvPr/>
        </p:nvSpPr>
        <p:spPr>
          <a:xfrm>
            <a:off x="4163552" y="881777"/>
            <a:ext cx="9704848" cy="2585323"/>
          </a:xfrm>
          <a:prstGeom prst="rect">
            <a:avLst/>
          </a:prstGeom>
          <a:noFill/>
          <a:ln w="28575">
            <a:solidFill>
              <a:srgbClr val="FF0066"/>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54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Câu </a:t>
            </a:r>
            <a:r>
              <a:rPr lang="vi-VN" sz="5400" b="1" smtClean="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7: </a:t>
            </a:r>
            <a:r>
              <a:rPr lang="en-US" sz="5400" b="1" dirty="0" err="1">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5400" b="1" dirty="0" err="1">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chiền</a:t>
            </a:r>
            <a:r>
              <a:rPr lang="en-US"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chiện</a:t>
            </a:r>
            <a:r>
              <a:rPr lang="en-US"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 ai?</a:t>
            </a:r>
            <a:endParaRPr lang="vi-VN"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de-DE" sz="5400" b="1" dirty="0">
                <a:solidFill>
                  <a:srgbClr val="660066"/>
                </a:solidFill>
                <a:latin typeface="Times New Roman" panose="02020603050405020304" pitchFamily="18" charset="0"/>
                <a:ea typeface="Times New Roman" panose="02020603050405020304" pitchFamily="18" charset="0"/>
                <a:cs typeface="Times New Roman" panose="02020603050405020304" pitchFamily="18" charset="0"/>
              </a:rPr>
              <a:t>(6 kí tự)</a:t>
            </a:r>
            <a:endParaRPr lang="en-US" sz="5400" b="1" dirty="0">
              <a:solidFill>
                <a:srgbClr val="660066"/>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图片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48400" y="4457700"/>
            <a:ext cx="6248401" cy="3657600"/>
          </a:xfrm>
          <a:prstGeom prst="rect">
            <a:avLst/>
          </a:prstGeom>
        </p:spPr>
      </p:pic>
      <p:sp>
        <p:nvSpPr>
          <p:cNvPr id="12" name="Rectangle 11"/>
          <p:cNvSpPr/>
          <p:nvPr/>
        </p:nvSpPr>
        <p:spPr>
          <a:xfrm>
            <a:off x="7772400" y="6057900"/>
            <a:ext cx="3156633" cy="1015663"/>
          </a:xfrm>
          <a:prstGeom prst="rect">
            <a:avLst/>
          </a:prstGeom>
        </p:spPr>
        <p:txBody>
          <a:bodyPr wrap="none">
            <a:spAutoFit/>
          </a:bodyPr>
          <a:lstStyle/>
          <a:p>
            <a:r>
              <a:rPr lang="en-US" sz="6000" b="1"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Huy Cận</a:t>
            </a:r>
            <a:endParaRPr lang="en-US" sz="600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heckerboard(across)">
                                      <p:cBhvr>
                                        <p:cTn id="14" dur="500"/>
                                        <p:tgtEl>
                                          <p:spTgt spid="11"/>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MH" val="20170704214503"/>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704214503"/>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70704214503"/>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704214503"/>
  <p:tag name="MH_LIBRARY" val="GRAPHIC"/>
  <p:tag name="MH_TYPE" val="Other"/>
  <p:tag name="MH_ORDER"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1121</TotalTime>
  <Words>1647</Words>
  <Application>Microsoft Office PowerPoint</Application>
  <PresentationFormat>Custom</PresentationFormat>
  <Paragraphs>159</Paragraphs>
  <Slides>35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Times New Roman</vt:lpstr>
      <vt:lpstr>UTM Eremitage</vt:lpstr>
      <vt:lpstr>.VnTime</vt:lpstr>
      <vt:lpstr>Calibri</vt:lpstr>
      <vt:lpstr>UTM Amerika Sans</vt:lpstr>
      <vt:lpstr>SimSun</vt:lpstr>
      <vt:lpstr>Wingdings</vt:lpstr>
      <vt:lpstr>微软雅黑</vt:lpstr>
      <vt:lpstr>UTM Bell</vt:lpstr>
      <vt:lpstr>#9Slide04 HLT Aquus</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DA-NGOC</dc:creator>
  <cp:lastModifiedBy>Windows User</cp:lastModifiedBy>
  <cp:revision>73</cp:revision>
  <dcterms:created xsi:type="dcterms:W3CDTF">2006-08-16T00:00:00Z</dcterms:created>
  <dcterms:modified xsi:type="dcterms:W3CDTF">2022-09-24T03:41:21Z</dcterms:modified>
</cp:coreProperties>
</file>