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7"/>
  </p:notesMasterIdLst>
  <p:sldIdLst>
    <p:sldId id="256" r:id="rId2"/>
    <p:sldId id="278" r:id="rId3"/>
    <p:sldId id="303" r:id="rId4"/>
    <p:sldId id="326" r:id="rId5"/>
    <p:sldId id="314" r:id="rId6"/>
    <p:sldId id="260" r:id="rId7"/>
    <p:sldId id="312" r:id="rId8"/>
    <p:sldId id="313" r:id="rId9"/>
    <p:sldId id="568" r:id="rId10"/>
    <p:sldId id="305" r:id="rId11"/>
    <p:sldId id="542" r:id="rId12"/>
    <p:sldId id="561" r:id="rId13"/>
    <p:sldId id="570" r:id="rId14"/>
    <p:sldId id="317" r:id="rId15"/>
    <p:sldId id="318" r:id="rId16"/>
    <p:sldId id="569" r:id="rId17"/>
    <p:sldId id="315" r:id="rId18"/>
    <p:sldId id="572" r:id="rId19"/>
    <p:sldId id="563" r:id="rId20"/>
    <p:sldId id="566" r:id="rId21"/>
    <p:sldId id="567" r:id="rId22"/>
    <p:sldId id="589" r:id="rId23"/>
    <p:sldId id="573" r:id="rId24"/>
    <p:sldId id="574" r:id="rId25"/>
    <p:sldId id="306" r:id="rId26"/>
    <p:sldId id="576" r:id="rId27"/>
    <p:sldId id="577" r:id="rId28"/>
    <p:sldId id="575" r:id="rId29"/>
    <p:sldId id="536" r:id="rId30"/>
    <p:sldId id="578" r:id="rId31"/>
    <p:sldId id="579" r:id="rId32"/>
    <p:sldId id="580" r:id="rId33"/>
    <p:sldId id="581" r:id="rId34"/>
    <p:sldId id="583" r:id="rId35"/>
    <p:sldId id="308" r:id="rId36"/>
    <p:sldId id="264" r:id="rId37"/>
    <p:sldId id="259" r:id="rId38"/>
    <p:sldId id="585" r:id="rId39"/>
    <p:sldId id="587" r:id="rId40"/>
    <p:sldId id="588" r:id="rId41"/>
    <p:sldId id="586" r:id="rId42"/>
    <p:sldId id="535" r:id="rId43"/>
    <p:sldId id="534" r:id="rId44"/>
    <p:sldId id="541" r:id="rId45"/>
    <p:sldId id="325" r:id="rId46"/>
  </p:sldIdLst>
  <p:sldSz cx="9144000" cy="5143500" type="screen16x9"/>
  <p:notesSz cx="6858000" cy="9144000"/>
  <p:embeddedFontLst>
    <p:embeddedFont>
      <p:font typeface="Cambria" pitchFamily="18" charset="0"/>
      <p:regular r:id="rId48"/>
      <p:bold r:id="rId49"/>
      <p:italic r:id="rId50"/>
      <p:boldItalic r:id="rId51"/>
    </p:embeddedFont>
    <p:embeddedFont>
      <p:font typeface="Marcellus" charset="0"/>
      <p:regular r:id="rId52"/>
    </p:embeddedFont>
    <p:embeddedFont>
      <p:font typeface="Engravers MT" pitchFamily="18" charset="0"/>
      <p:regular r:id="rId53"/>
    </p:embeddedFont>
    <p:embeddedFont>
      <p:font typeface="Bebas Neue" charset="0"/>
      <p:regular r:id="rId54"/>
    </p:embeddedFont>
    <p:embeddedFont>
      <p:font typeface="Montserrat" charset="0"/>
      <p:regular r:id="rId55"/>
    </p:embeddedFont>
    <p:embeddedFont>
      <p:font typeface="Wingdings 3" pitchFamily="18" charset="2"/>
      <p:regular r:id="rId56"/>
    </p:embeddedFont>
    <p:embeddedFont>
      <p:font typeface=".VnTime" pitchFamily="34" charset="0"/>
      <p:regular r:id="rId57"/>
      <p:bold r:id="rId58"/>
      <p:italic r:id="rId59"/>
      <p:boldItalic r:id="rId60"/>
    </p:embeddedFont>
    <p:embeddedFont>
      <p:font typeface="Work Sans" charset="0"/>
      <p:regular r:id="rId61"/>
    </p:embeddedFont>
    <p:embeddedFont>
      <p:font typeface="VNI-Thufap2" pitchFamily="2" charset="0"/>
      <p:regular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3742F"/>
    <a:srgbClr val="990099"/>
    <a:srgbClr val="CC0099"/>
    <a:srgbClr val="2B8313"/>
    <a:srgbClr val="F9680D"/>
    <a:srgbClr val="993300"/>
    <a:srgbClr val="660033"/>
    <a:srgbClr val="DAA3FF"/>
    <a:srgbClr val="ECD1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BE9C4A-9684-4735-948E-DC805FAD67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2" autoAdjust="0"/>
    <p:restoredTop sz="94364" autoAdjust="0"/>
  </p:normalViewPr>
  <p:slideViewPr>
    <p:cSldViewPr snapToGrid="0">
      <p:cViewPr varScale="1">
        <p:scale>
          <a:sx n="87" d="100"/>
          <a:sy n="87" d="100"/>
        </p:scale>
        <p:origin x="-858" y="-78"/>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9"/>
        <p:cNvGrpSpPr/>
        <p:nvPr/>
      </p:nvGrpSpPr>
      <p:grpSpPr>
        <a:xfrm>
          <a:off x="0" y="0"/>
          <a:ext cx="0" cy="0"/>
          <a:chOff x="0" y="0"/>
          <a:chExt cx="0" cy="0"/>
        </a:xfrm>
      </p:grpSpPr>
      <p:sp>
        <p:nvSpPr>
          <p:cNvPr id="5380" name="Google Shape;53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1" name="Google Shape;53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ef67f4b40f_0_2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4" name="Google Shape;5514;gef67f4b40f_0_2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3"/>
        <p:cNvGrpSpPr/>
        <p:nvPr/>
      </p:nvGrpSpPr>
      <p:grpSpPr>
        <a:xfrm>
          <a:off x="0" y="0"/>
          <a:ext cx="0" cy="0"/>
          <a:chOff x="0" y="0"/>
          <a:chExt cx="0" cy="0"/>
        </a:xfrm>
      </p:grpSpPr>
      <p:sp>
        <p:nvSpPr>
          <p:cNvPr id="5394" name="Google Shape;5394;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5" name="Google Shape;5395;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3"/>
        <p:cNvGrpSpPr/>
        <p:nvPr/>
      </p:nvGrpSpPr>
      <p:grpSpPr>
        <a:xfrm>
          <a:off x="0" y="0"/>
          <a:ext cx="0" cy="0"/>
          <a:chOff x="0" y="0"/>
          <a:chExt cx="0" cy="0"/>
        </a:xfrm>
      </p:grpSpPr>
      <p:sp>
        <p:nvSpPr>
          <p:cNvPr id="5394" name="Google Shape;5394;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5" name="Google Shape;5395;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4"/>
        <p:cNvGrpSpPr/>
        <p:nvPr/>
      </p:nvGrpSpPr>
      <p:grpSpPr>
        <a:xfrm>
          <a:off x="0" y="0"/>
          <a:ext cx="0" cy="0"/>
          <a:chOff x="0" y="0"/>
          <a:chExt cx="0" cy="0"/>
        </a:xfrm>
      </p:grpSpPr>
      <p:sp>
        <p:nvSpPr>
          <p:cNvPr id="5735" name="Google Shape;5735;gece08ab101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6" name="Google Shape;5736;gece08ab101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1"/>
        <p:cNvGrpSpPr/>
        <p:nvPr/>
      </p:nvGrpSpPr>
      <p:grpSpPr>
        <a:xfrm>
          <a:off x="0" y="0"/>
          <a:ext cx="0" cy="0"/>
          <a:chOff x="0" y="0"/>
          <a:chExt cx="0" cy="0"/>
        </a:xfrm>
      </p:grpSpPr>
      <p:sp>
        <p:nvSpPr>
          <p:cNvPr id="5432" name="Google Shape;5432;gef67f4b40f_0_1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3" name="Google Shape;5433;gef67f4b40f_0_1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6"/>
        <p:cNvGrpSpPr/>
        <p:nvPr/>
      </p:nvGrpSpPr>
      <p:grpSpPr>
        <a:xfrm>
          <a:off x="0" y="0"/>
          <a:ext cx="0" cy="0"/>
          <a:chOff x="0" y="0"/>
          <a:chExt cx="0" cy="0"/>
        </a:xfrm>
      </p:grpSpPr>
      <p:sp>
        <p:nvSpPr>
          <p:cNvPr id="5477" name="Google Shape;5477;gece08ab101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8" name="Google Shape;5478;gece08ab101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ef67f4b40f_0_2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4" name="Google Shape;5514;gef67f4b40f_0_2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6"/>
        <p:cNvGrpSpPr/>
        <p:nvPr/>
      </p:nvGrpSpPr>
      <p:grpSpPr>
        <a:xfrm>
          <a:off x="0" y="0"/>
          <a:ext cx="0" cy="0"/>
          <a:chOff x="0" y="0"/>
          <a:chExt cx="0" cy="0"/>
        </a:xfrm>
      </p:grpSpPr>
      <p:sp>
        <p:nvSpPr>
          <p:cNvPr id="5457" name="Google Shape;5457;gece08ab1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8" name="Google Shape;5458;gece08ab1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4"/>
        <p:cNvGrpSpPr/>
        <p:nvPr/>
      </p:nvGrpSpPr>
      <p:grpSpPr>
        <a:xfrm>
          <a:off x="0" y="0"/>
          <a:ext cx="0" cy="0"/>
          <a:chOff x="0" y="0"/>
          <a:chExt cx="0" cy="0"/>
        </a:xfrm>
      </p:grpSpPr>
      <p:sp>
        <p:nvSpPr>
          <p:cNvPr id="5735" name="Google Shape;5735;gece08ab101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6" name="Google Shape;5736;gece08ab101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8"/>
        <p:cNvGrpSpPr/>
        <p:nvPr/>
      </p:nvGrpSpPr>
      <p:grpSpPr>
        <a:xfrm>
          <a:off x="0" y="0"/>
          <a:ext cx="0" cy="0"/>
          <a:chOff x="0" y="0"/>
          <a:chExt cx="0" cy="0"/>
        </a:xfrm>
      </p:grpSpPr>
      <p:sp>
        <p:nvSpPr>
          <p:cNvPr id="5679" name="Google Shape;5679;gece08ab101_0_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0" name="Google Shape;5680;gece08ab101_0_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4"/>
        <p:cNvGrpSpPr/>
        <p:nvPr/>
      </p:nvGrpSpPr>
      <p:grpSpPr>
        <a:xfrm>
          <a:off x="0" y="0"/>
          <a:ext cx="0" cy="0"/>
          <a:chOff x="0" y="0"/>
          <a:chExt cx="0" cy="0"/>
        </a:xfrm>
      </p:grpSpPr>
      <p:sp>
        <p:nvSpPr>
          <p:cNvPr id="5735" name="Google Shape;5735;gece08ab101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6" name="Google Shape;5736;gece08ab101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4"/>
        <p:cNvGrpSpPr/>
        <p:nvPr/>
      </p:nvGrpSpPr>
      <p:grpSpPr>
        <a:xfrm>
          <a:off x="0" y="0"/>
          <a:ext cx="0" cy="0"/>
          <a:chOff x="0" y="0"/>
          <a:chExt cx="0" cy="0"/>
        </a:xfrm>
      </p:grpSpPr>
      <p:sp>
        <p:nvSpPr>
          <p:cNvPr id="5465" name="Google Shape;5465;gef67f4b40f_0_2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6" name="Google Shape;5466;gef67f4b40f_0_2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ef67f4b40f_0_2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4" name="Google Shape;5514;gef67f4b40f_0_2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5"/>
        <p:cNvGrpSpPr/>
        <p:nvPr/>
      </p:nvGrpSpPr>
      <p:grpSpPr>
        <a:xfrm>
          <a:off x="0" y="0"/>
          <a:ext cx="0" cy="0"/>
          <a:chOff x="0" y="0"/>
          <a:chExt cx="0" cy="0"/>
        </a:xfrm>
      </p:grpSpPr>
      <p:sp>
        <p:nvSpPr>
          <p:cNvPr id="5796" name="Google Shape;5796;gf0ccd793ee_0_3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7" name="Google Shape;5797;gf0ccd793ee_0_3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4"/>
        <p:cNvGrpSpPr/>
        <p:nvPr/>
      </p:nvGrpSpPr>
      <p:grpSpPr>
        <a:xfrm>
          <a:off x="0" y="0"/>
          <a:ext cx="0" cy="0"/>
          <a:chOff x="0" y="0"/>
          <a:chExt cx="0" cy="0"/>
        </a:xfrm>
      </p:grpSpPr>
      <p:sp>
        <p:nvSpPr>
          <p:cNvPr id="5465" name="Google Shape;5465;gef67f4b40f_0_2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6" name="Google Shape;5466;gef67f4b40f_0_2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69700" y="1238675"/>
            <a:ext cx="5804400" cy="215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7200">
                <a:latin typeface="Marcellus" panose="020E0602050203020307"/>
                <a:ea typeface="Marcellus" panose="020E0602050203020307"/>
                <a:cs typeface="Marcellus" panose="020E0602050203020307"/>
                <a:sym typeface="Marcellus" panose="020E0602050203020307"/>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00" y="3907963"/>
            <a:ext cx="4359000" cy="4095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dk1"/>
                </a:solidFill>
                <a:latin typeface="Montserrat" panose="00000500000000000000"/>
                <a:ea typeface="Montserrat" panose="00000500000000000000"/>
                <a:cs typeface="Montserrat" panose="00000500000000000000"/>
                <a:sym typeface="Montserrat" panose="00000500000000000000"/>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1669800" y="826038"/>
            <a:ext cx="5804400" cy="48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1800" b="1">
                <a:latin typeface="Montserrat" panose="00000500000000000000"/>
                <a:ea typeface="Montserrat" panose="00000500000000000000"/>
                <a:cs typeface="Montserrat" panose="00000500000000000000"/>
                <a:sym typeface="Montserrat" panose="00000500000000000000"/>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2" name="Google Shape;12;p2"/>
          <p:cNvGrpSpPr/>
          <p:nvPr/>
        </p:nvGrpSpPr>
        <p:grpSpPr>
          <a:xfrm>
            <a:off x="435475" y="-2150298"/>
            <a:ext cx="10830409" cy="8806923"/>
            <a:chOff x="435475" y="-2150298"/>
            <a:chExt cx="10830409" cy="8806923"/>
          </a:xfrm>
        </p:grpSpPr>
        <p:grpSp>
          <p:nvGrpSpPr>
            <p:cNvPr id="13" name="Google Shape;13;p2"/>
            <p:cNvGrpSpPr/>
            <p:nvPr/>
          </p:nvGrpSpPr>
          <p:grpSpPr>
            <a:xfrm rot="-3684367">
              <a:off x="3251593" y="4411039"/>
              <a:ext cx="2180646" cy="1742523"/>
              <a:chOff x="1340325" y="4148525"/>
              <a:chExt cx="1340250" cy="1070975"/>
            </a:xfrm>
          </p:grpSpPr>
          <p:sp>
            <p:nvSpPr>
              <p:cNvPr id="14" name="Google Shape;14;p2"/>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2"/>
            <p:cNvGrpSpPr/>
            <p:nvPr/>
          </p:nvGrpSpPr>
          <p:grpSpPr>
            <a:xfrm rot="-4049286">
              <a:off x="9316161" y="2662425"/>
              <a:ext cx="882113" cy="2900621"/>
              <a:chOff x="6772950" y="1141500"/>
              <a:chExt cx="372575" cy="1225125"/>
            </a:xfrm>
          </p:grpSpPr>
          <p:sp>
            <p:nvSpPr>
              <p:cNvPr id="116" name="Google Shape;116;p2"/>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2"/>
            <p:cNvGrpSpPr/>
            <p:nvPr/>
          </p:nvGrpSpPr>
          <p:grpSpPr>
            <a:xfrm rot="-3032343" flipH="1">
              <a:off x="1067701" y="-1907126"/>
              <a:ext cx="1805221" cy="2490012"/>
              <a:chOff x="2763875" y="3698500"/>
              <a:chExt cx="1288825" cy="1777825"/>
            </a:xfrm>
          </p:grpSpPr>
          <p:sp>
            <p:nvSpPr>
              <p:cNvPr id="148" name="Google Shape;148;p2"/>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3" name="Google Shape;263;p2"/>
          <p:cNvGrpSpPr/>
          <p:nvPr/>
        </p:nvGrpSpPr>
        <p:grpSpPr>
          <a:xfrm>
            <a:off x="-333328" y="-1788950"/>
            <a:ext cx="9390803" cy="7939251"/>
            <a:chOff x="-333328" y="-1788950"/>
            <a:chExt cx="9390803" cy="7939251"/>
          </a:xfrm>
        </p:grpSpPr>
        <p:pic>
          <p:nvPicPr>
            <p:cNvPr id="264" name="Google Shape;264;p2"/>
            <p:cNvPicPr preferRelativeResize="0"/>
            <p:nvPr/>
          </p:nvPicPr>
          <p:blipFill>
            <a:blip r:embed="rId2"/>
            <a:stretch>
              <a:fillRect/>
            </a:stretch>
          </p:blipFill>
          <p:spPr>
            <a:xfrm rot="10800000">
              <a:off x="3472336" y="-1788950"/>
              <a:ext cx="1996953" cy="3027630"/>
            </a:xfrm>
            <a:prstGeom prst="rect">
              <a:avLst/>
            </a:prstGeom>
            <a:noFill/>
            <a:ln>
              <a:noFill/>
            </a:ln>
          </p:spPr>
        </p:pic>
        <p:pic>
          <p:nvPicPr>
            <p:cNvPr id="265" name="Google Shape;265;p2"/>
            <p:cNvPicPr preferRelativeResize="0"/>
            <p:nvPr/>
          </p:nvPicPr>
          <p:blipFill>
            <a:blip r:embed="rId3"/>
            <a:stretch>
              <a:fillRect/>
            </a:stretch>
          </p:blipFill>
          <p:spPr>
            <a:xfrm rot="1968584" flipH="1">
              <a:off x="6413667" y="2840827"/>
              <a:ext cx="1986340" cy="3011534"/>
            </a:xfrm>
            <a:prstGeom prst="rect">
              <a:avLst/>
            </a:prstGeom>
            <a:noFill/>
            <a:ln>
              <a:noFill/>
            </a:ln>
          </p:spPr>
        </p:pic>
        <p:pic>
          <p:nvPicPr>
            <p:cNvPr id="266" name="Google Shape;266;p2"/>
            <p:cNvPicPr preferRelativeResize="0"/>
            <p:nvPr/>
          </p:nvPicPr>
          <p:blipFill>
            <a:blip r:embed="rId4"/>
            <a:stretch>
              <a:fillRect/>
            </a:stretch>
          </p:blipFill>
          <p:spPr>
            <a:xfrm rot="-2415515">
              <a:off x="404516" y="2840819"/>
              <a:ext cx="1986338" cy="301154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865"/>
        <p:cNvGrpSpPr/>
        <p:nvPr/>
      </p:nvGrpSpPr>
      <p:grpSpPr>
        <a:xfrm>
          <a:off x="0" y="0"/>
          <a:ext cx="0" cy="0"/>
          <a:chOff x="0" y="0"/>
          <a:chExt cx="0" cy="0"/>
        </a:xfrm>
      </p:grpSpPr>
      <p:sp>
        <p:nvSpPr>
          <p:cNvPr id="2866" name="Google Shape;2866;p18"/>
          <p:cNvSpPr txBox="1">
            <a:spLocks noGrp="1"/>
          </p:cNvSpPr>
          <p:nvPr>
            <p:ph type="title"/>
          </p:nvPr>
        </p:nvSpPr>
        <p:spPr>
          <a:xfrm>
            <a:off x="2111400" y="3559650"/>
            <a:ext cx="4921200" cy="66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867" name="Google Shape;2867;p18"/>
          <p:cNvSpPr txBox="1">
            <a:spLocks noGrp="1"/>
          </p:cNvSpPr>
          <p:nvPr>
            <p:ph type="subTitle" idx="1"/>
          </p:nvPr>
        </p:nvSpPr>
        <p:spPr>
          <a:xfrm>
            <a:off x="2066225" y="1451663"/>
            <a:ext cx="5011500" cy="1879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868" name="Google Shape;2868;p18"/>
          <p:cNvGrpSpPr/>
          <p:nvPr/>
        </p:nvGrpSpPr>
        <p:grpSpPr>
          <a:xfrm>
            <a:off x="1282958" y="-1174488"/>
            <a:ext cx="7706214" cy="7240993"/>
            <a:chOff x="1282958" y="-1174488"/>
            <a:chExt cx="7706214" cy="7240993"/>
          </a:xfrm>
        </p:grpSpPr>
        <p:grpSp>
          <p:nvGrpSpPr>
            <p:cNvPr id="2869" name="Google Shape;2869;p18"/>
            <p:cNvGrpSpPr/>
            <p:nvPr/>
          </p:nvGrpSpPr>
          <p:grpSpPr>
            <a:xfrm rot="-1329325">
              <a:off x="1543236" y="-810559"/>
              <a:ext cx="2288006" cy="1828313"/>
              <a:chOff x="1340325" y="4148525"/>
              <a:chExt cx="1340250" cy="1070975"/>
            </a:xfrm>
          </p:grpSpPr>
          <p:sp>
            <p:nvSpPr>
              <p:cNvPr id="2870" name="Google Shape;2870;p1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1" name="Google Shape;2971;p18"/>
            <p:cNvGrpSpPr/>
            <p:nvPr/>
          </p:nvGrpSpPr>
          <p:grpSpPr>
            <a:xfrm rot="-10167571">
              <a:off x="6553158" y="4044274"/>
              <a:ext cx="2288085" cy="1828377"/>
              <a:chOff x="1340325" y="4148525"/>
              <a:chExt cx="1340250" cy="1070975"/>
            </a:xfrm>
          </p:grpSpPr>
          <p:sp>
            <p:nvSpPr>
              <p:cNvPr id="2972" name="Google Shape;2972;p1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BLANK_1_1_1">
    <p:spTree>
      <p:nvGrpSpPr>
        <p:cNvPr id="1" name="Shape 3295"/>
        <p:cNvGrpSpPr/>
        <p:nvPr/>
      </p:nvGrpSpPr>
      <p:grpSpPr>
        <a:xfrm>
          <a:off x="0" y="0"/>
          <a:ext cx="0" cy="0"/>
          <a:chOff x="0" y="0"/>
          <a:chExt cx="0" cy="0"/>
        </a:xfrm>
      </p:grpSpPr>
      <p:sp>
        <p:nvSpPr>
          <p:cNvPr id="3296" name="Google Shape;3296;p20"/>
          <p:cNvSpPr txBox="1">
            <a:spLocks noGrp="1"/>
          </p:cNvSpPr>
          <p:nvPr>
            <p:ph type="subTitle" idx="1"/>
          </p:nvPr>
        </p:nvSpPr>
        <p:spPr>
          <a:xfrm>
            <a:off x="5516400" y="2303550"/>
            <a:ext cx="2907600" cy="110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97" name="Google Shape;3297;p20"/>
          <p:cNvSpPr txBox="1">
            <a:spLocks noGrp="1"/>
          </p:cNvSpPr>
          <p:nvPr>
            <p:ph type="title"/>
          </p:nvPr>
        </p:nvSpPr>
        <p:spPr>
          <a:xfrm>
            <a:off x="5516400" y="1730850"/>
            <a:ext cx="29076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98" name="Google Shape;3298;p20"/>
          <p:cNvGrpSpPr/>
          <p:nvPr/>
        </p:nvGrpSpPr>
        <p:grpSpPr>
          <a:xfrm>
            <a:off x="455088" y="2015958"/>
            <a:ext cx="5776483" cy="4185186"/>
            <a:chOff x="455088" y="2015958"/>
            <a:chExt cx="5776483" cy="4185186"/>
          </a:xfrm>
        </p:grpSpPr>
        <p:grpSp>
          <p:nvGrpSpPr>
            <p:cNvPr id="3299" name="Google Shape;3299;p20"/>
            <p:cNvGrpSpPr/>
            <p:nvPr/>
          </p:nvGrpSpPr>
          <p:grpSpPr>
            <a:xfrm>
              <a:off x="455088" y="2015958"/>
              <a:ext cx="1051667" cy="3458160"/>
              <a:chOff x="6772950" y="1141500"/>
              <a:chExt cx="372575" cy="1225125"/>
            </a:xfrm>
          </p:grpSpPr>
          <p:sp>
            <p:nvSpPr>
              <p:cNvPr id="3300" name="Google Shape;3300;p20"/>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0"/>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0"/>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0"/>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0"/>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0"/>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0"/>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0"/>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0"/>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0"/>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0"/>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0"/>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0"/>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0"/>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0"/>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0"/>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0"/>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0"/>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0"/>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0"/>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0"/>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0"/>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0"/>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0"/>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0"/>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0"/>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0"/>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0"/>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0"/>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0"/>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0"/>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0"/>
            <p:cNvGrpSpPr/>
            <p:nvPr/>
          </p:nvGrpSpPr>
          <p:grpSpPr>
            <a:xfrm rot="-3932479">
              <a:off x="3781866" y="3867226"/>
              <a:ext cx="2287933" cy="1828255"/>
              <a:chOff x="1340325" y="4148525"/>
              <a:chExt cx="1340250" cy="1070975"/>
            </a:xfrm>
          </p:grpSpPr>
          <p:sp>
            <p:nvSpPr>
              <p:cNvPr id="3332" name="Google Shape;3332;p20"/>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0"/>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0"/>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0"/>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0"/>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0"/>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0"/>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0"/>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0"/>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0"/>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0"/>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0"/>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0"/>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0"/>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0"/>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0"/>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0"/>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0"/>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0"/>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0"/>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0"/>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0"/>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0"/>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0"/>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0"/>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0"/>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0"/>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0"/>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0"/>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0"/>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0"/>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0"/>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0"/>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0"/>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0"/>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0"/>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0"/>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0"/>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0"/>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0"/>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0"/>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0"/>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0"/>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0"/>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0"/>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0"/>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0"/>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0"/>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0"/>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0"/>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0"/>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0"/>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0"/>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0"/>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0"/>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0"/>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0"/>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0"/>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0"/>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0"/>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0"/>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0"/>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0"/>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0"/>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0"/>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0"/>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0"/>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0"/>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0"/>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0"/>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0"/>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0"/>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0"/>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0"/>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0"/>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0"/>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0"/>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0"/>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0"/>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0"/>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0"/>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0"/>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0"/>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0"/>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0"/>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0"/>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0"/>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0"/>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0"/>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0"/>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0"/>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0"/>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0"/>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0"/>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0"/>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0"/>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0"/>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0"/>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0"/>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0"/>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0"/>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33" name="Google Shape;3433;p20"/>
          <p:cNvGrpSpPr/>
          <p:nvPr/>
        </p:nvGrpSpPr>
        <p:grpSpPr>
          <a:xfrm>
            <a:off x="6368840" y="-636332"/>
            <a:ext cx="3410762" cy="3171050"/>
            <a:chOff x="6368840" y="-636332"/>
            <a:chExt cx="3410762" cy="3171050"/>
          </a:xfrm>
        </p:grpSpPr>
        <p:pic>
          <p:nvPicPr>
            <p:cNvPr id="3434" name="Google Shape;3434;p20"/>
            <p:cNvPicPr preferRelativeResize="0"/>
            <p:nvPr/>
          </p:nvPicPr>
          <p:blipFill>
            <a:blip r:embed="rId2"/>
            <a:stretch>
              <a:fillRect/>
            </a:stretch>
          </p:blipFill>
          <p:spPr>
            <a:xfrm rot="-3304075">
              <a:off x="7134913" y="-474915"/>
              <a:ext cx="1878615" cy="2848216"/>
            </a:xfrm>
            <a:prstGeom prst="rect">
              <a:avLst/>
            </a:prstGeom>
            <a:noFill/>
            <a:ln>
              <a:noFill/>
            </a:ln>
          </p:spPr>
        </p:pic>
        <p:pic>
          <p:nvPicPr>
            <p:cNvPr id="3435" name="Google Shape;3435;p20"/>
            <p:cNvPicPr preferRelativeResize="0"/>
            <p:nvPr/>
          </p:nvPicPr>
          <p:blipFill>
            <a:blip r:embed="rId3"/>
            <a:stretch>
              <a:fillRect/>
            </a:stretch>
          </p:blipFill>
          <p:spPr>
            <a:xfrm rot="2095926">
              <a:off x="8578464" y="921346"/>
              <a:ext cx="346013" cy="875624"/>
            </a:xfrm>
            <a:prstGeom prst="rect">
              <a:avLst/>
            </a:prstGeom>
            <a:noFill/>
            <a:ln>
              <a:noFill/>
            </a:ln>
          </p:spPr>
        </p:pic>
      </p:grpSp>
      <p:pic>
        <p:nvPicPr>
          <p:cNvPr id="3436" name="Google Shape;3436;p20"/>
          <p:cNvPicPr preferRelativeResize="0"/>
          <p:nvPr/>
        </p:nvPicPr>
        <p:blipFill>
          <a:blip r:embed="rId4"/>
          <a:stretch>
            <a:fillRect/>
          </a:stretch>
        </p:blipFill>
        <p:spPr>
          <a:xfrm rot="-715478">
            <a:off x="5931973" y="3586300"/>
            <a:ext cx="1996953" cy="302762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
    <p:spTree>
      <p:nvGrpSpPr>
        <p:cNvPr id="1" name="Shape 4092"/>
        <p:cNvGrpSpPr/>
        <p:nvPr/>
      </p:nvGrpSpPr>
      <p:grpSpPr>
        <a:xfrm>
          <a:off x="0" y="0"/>
          <a:ext cx="0" cy="0"/>
          <a:chOff x="0" y="0"/>
          <a:chExt cx="0" cy="0"/>
        </a:xfrm>
      </p:grpSpPr>
      <p:grpSp>
        <p:nvGrpSpPr>
          <p:cNvPr id="4093" name="Google Shape;4093;p24"/>
          <p:cNvGrpSpPr/>
          <p:nvPr/>
        </p:nvGrpSpPr>
        <p:grpSpPr>
          <a:xfrm>
            <a:off x="-1536691" y="-346255"/>
            <a:ext cx="11485351" cy="7064593"/>
            <a:chOff x="-1536691" y="-346255"/>
            <a:chExt cx="11485351" cy="7064593"/>
          </a:xfrm>
        </p:grpSpPr>
        <p:grpSp>
          <p:nvGrpSpPr>
            <p:cNvPr id="4094" name="Google Shape;4094;p24"/>
            <p:cNvGrpSpPr/>
            <p:nvPr/>
          </p:nvGrpSpPr>
          <p:grpSpPr>
            <a:xfrm rot="3684367" flipH="1">
              <a:off x="4080930" y="4472751"/>
              <a:ext cx="2180646" cy="1742523"/>
              <a:chOff x="1340325" y="4148525"/>
              <a:chExt cx="1340250" cy="1070975"/>
            </a:xfrm>
          </p:grpSpPr>
          <p:sp>
            <p:nvSpPr>
              <p:cNvPr id="4095" name="Google Shape;4095;p24"/>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4"/>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4"/>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4"/>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4"/>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4"/>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4"/>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4"/>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4"/>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4"/>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4"/>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4"/>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4"/>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4"/>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4"/>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4"/>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4"/>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4"/>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4"/>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4"/>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4"/>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4"/>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4"/>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4"/>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4"/>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4"/>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4"/>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4"/>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4"/>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4"/>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4"/>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4"/>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4"/>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4"/>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4"/>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4"/>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4"/>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4"/>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4"/>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4"/>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4"/>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4"/>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4"/>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4"/>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4"/>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4"/>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4"/>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4"/>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4"/>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4"/>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4"/>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4"/>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4"/>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4"/>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4"/>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4"/>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4"/>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4"/>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4"/>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4"/>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4"/>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4"/>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4"/>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4"/>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4"/>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4"/>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4"/>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4"/>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4"/>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4"/>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4"/>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4"/>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4"/>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4"/>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4"/>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4"/>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4"/>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4"/>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4"/>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4"/>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4"/>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4"/>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4"/>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4"/>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4"/>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4"/>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4"/>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4"/>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4"/>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4"/>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4"/>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4"/>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4"/>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4"/>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4"/>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4"/>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4"/>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4"/>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4"/>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4"/>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4"/>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6" name="Google Shape;4196;p24"/>
            <p:cNvGrpSpPr/>
            <p:nvPr/>
          </p:nvGrpSpPr>
          <p:grpSpPr>
            <a:xfrm rot="7943475">
              <a:off x="8037188" y="-141030"/>
              <a:ext cx="1419603" cy="1958222"/>
              <a:chOff x="2763875" y="3698500"/>
              <a:chExt cx="1288825" cy="1777825"/>
            </a:xfrm>
          </p:grpSpPr>
          <p:sp>
            <p:nvSpPr>
              <p:cNvPr id="4197" name="Google Shape;4197;p24"/>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4"/>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4"/>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4"/>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4"/>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4"/>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4"/>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4"/>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4"/>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4"/>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4"/>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4"/>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4"/>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4"/>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4"/>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4"/>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4"/>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4"/>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4"/>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4"/>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4"/>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4"/>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4"/>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4"/>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4"/>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4"/>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4"/>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4"/>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4"/>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4"/>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4"/>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4"/>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4"/>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4"/>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4"/>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4"/>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4"/>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4"/>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4"/>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4"/>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4"/>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4"/>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4"/>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4"/>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4"/>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4"/>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4"/>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4"/>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4"/>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4"/>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4"/>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4"/>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4"/>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4"/>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4"/>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4"/>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4"/>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4"/>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4"/>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4"/>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4"/>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4"/>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4"/>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4"/>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4"/>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4"/>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4"/>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4"/>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4"/>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4"/>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4"/>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4"/>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4"/>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4"/>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4"/>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4"/>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4"/>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4"/>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4"/>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4"/>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4"/>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4"/>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4"/>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4"/>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4"/>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4"/>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4"/>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4"/>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4"/>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4"/>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4"/>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4"/>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4"/>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4"/>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4"/>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4"/>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4"/>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4"/>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4"/>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4"/>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4"/>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4"/>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4"/>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4"/>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4"/>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4"/>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4"/>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4"/>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4"/>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4"/>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4"/>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4"/>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4"/>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4"/>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4"/>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2" name="Google Shape;4312;p24"/>
            <p:cNvGrpSpPr/>
            <p:nvPr/>
          </p:nvGrpSpPr>
          <p:grpSpPr>
            <a:xfrm rot="4049286" flipH="1">
              <a:off x="-469081" y="-113450"/>
              <a:ext cx="882113" cy="2900621"/>
              <a:chOff x="6772950" y="1141500"/>
              <a:chExt cx="372575" cy="1225125"/>
            </a:xfrm>
          </p:grpSpPr>
          <p:sp>
            <p:nvSpPr>
              <p:cNvPr id="4313" name="Google Shape;4313;p24"/>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4"/>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4"/>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4"/>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4"/>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4"/>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4"/>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4"/>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4"/>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4"/>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4"/>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4"/>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4"/>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4"/>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4"/>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4"/>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4"/>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4"/>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4"/>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4"/>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4"/>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4"/>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4"/>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4"/>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4"/>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4"/>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4"/>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4"/>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4"/>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4"/>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4"/>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44" name="Google Shape;4344;p24"/>
          <p:cNvSpPr txBox="1">
            <a:spLocks noGrp="1"/>
          </p:cNvSpPr>
          <p:nvPr>
            <p:ph type="subTitle" idx="1"/>
          </p:nvPr>
        </p:nvSpPr>
        <p:spPr>
          <a:xfrm>
            <a:off x="708975" y="1587625"/>
            <a:ext cx="4750500" cy="50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panose="020B0606020202050201"/>
              <a:buNone/>
              <a:defRPr>
                <a:latin typeface="Marcellus" panose="020E0602050203020307"/>
                <a:ea typeface="Marcellus" panose="020E0602050203020307"/>
                <a:cs typeface="Marcellus" panose="020E0602050203020307"/>
                <a:sym typeface="Marcellus" panose="020E0602050203020307"/>
              </a:defRPr>
            </a:lvl1pPr>
            <a:lvl2pPr lvl="1"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4345" name="Google Shape;4345;p24"/>
          <p:cNvSpPr txBox="1">
            <a:spLocks noGrp="1"/>
          </p:cNvSpPr>
          <p:nvPr>
            <p:ph type="subTitle" idx="2"/>
          </p:nvPr>
        </p:nvSpPr>
        <p:spPr>
          <a:xfrm>
            <a:off x="5459550" y="1587625"/>
            <a:ext cx="2964300" cy="50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panose="020B0606020202050201"/>
              <a:buNone/>
              <a:defRPr>
                <a:latin typeface="Marcellus" panose="020E0602050203020307"/>
                <a:ea typeface="Marcellus" panose="020E0602050203020307"/>
                <a:cs typeface="Marcellus" panose="020E0602050203020307"/>
                <a:sym typeface="Marcellus" panose="020E0602050203020307"/>
              </a:defRPr>
            </a:lvl1pPr>
            <a:lvl2pPr lvl="1"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4346" name="Google Shape;4346;p24"/>
          <p:cNvSpPr txBox="1">
            <a:spLocks noGrp="1"/>
          </p:cNvSpPr>
          <p:nvPr>
            <p:ph type="subTitle" idx="3"/>
          </p:nvPr>
        </p:nvSpPr>
        <p:spPr>
          <a:xfrm>
            <a:off x="708975" y="2052225"/>
            <a:ext cx="4750500" cy="241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347" name="Google Shape;4347;p24"/>
          <p:cNvSpPr txBox="1">
            <a:spLocks noGrp="1"/>
          </p:cNvSpPr>
          <p:nvPr>
            <p:ph type="subTitle" idx="4"/>
          </p:nvPr>
        </p:nvSpPr>
        <p:spPr>
          <a:xfrm>
            <a:off x="5459550" y="2052225"/>
            <a:ext cx="2964300" cy="23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348" name="Google Shape;4348;p24"/>
          <p:cNvSpPr txBox="1">
            <a:spLocks noGrp="1"/>
          </p:cNvSpPr>
          <p:nvPr>
            <p:ph type="subTitle" idx="5"/>
          </p:nvPr>
        </p:nvSpPr>
        <p:spPr>
          <a:xfrm>
            <a:off x="1965150" y="1049150"/>
            <a:ext cx="5213700" cy="57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9" name="Google Shape;4349;p24"/>
          <p:cNvSpPr txBox="1">
            <a:spLocks noGrp="1"/>
          </p:cNvSpPr>
          <p:nvPr>
            <p:ph type="title"/>
          </p:nvPr>
        </p:nvSpPr>
        <p:spPr>
          <a:xfrm>
            <a:off x="720000" y="361250"/>
            <a:ext cx="7704000" cy="68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pic>
        <p:nvPicPr>
          <p:cNvPr id="4350" name="Google Shape;4350;p24"/>
          <p:cNvPicPr preferRelativeResize="0"/>
          <p:nvPr/>
        </p:nvPicPr>
        <p:blipFill>
          <a:blip r:embed="rId2"/>
          <a:stretch>
            <a:fillRect/>
          </a:stretch>
        </p:blipFill>
        <p:spPr>
          <a:xfrm rot="5400000" flipH="1">
            <a:off x="6835297" y="3395551"/>
            <a:ext cx="1996953" cy="302762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1_1">
    <p:spTree>
      <p:nvGrpSpPr>
        <p:cNvPr id="1" name="Shape 4351"/>
        <p:cNvGrpSpPr/>
        <p:nvPr/>
      </p:nvGrpSpPr>
      <p:grpSpPr>
        <a:xfrm>
          <a:off x="0" y="0"/>
          <a:ext cx="0" cy="0"/>
          <a:chOff x="0" y="0"/>
          <a:chExt cx="0" cy="0"/>
        </a:xfrm>
      </p:grpSpPr>
      <p:sp>
        <p:nvSpPr>
          <p:cNvPr id="4352" name="Google Shape;4352;p25"/>
          <p:cNvSpPr txBox="1">
            <a:spLocks noGrp="1"/>
          </p:cNvSpPr>
          <p:nvPr>
            <p:ph type="title"/>
          </p:nvPr>
        </p:nvSpPr>
        <p:spPr>
          <a:xfrm>
            <a:off x="899134" y="2046600"/>
            <a:ext cx="202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3" name="Google Shape;4353;p25"/>
          <p:cNvSpPr txBox="1">
            <a:spLocks noGrp="1"/>
          </p:cNvSpPr>
          <p:nvPr>
            <p:ph type="subTitle" idx="1"/>
          </p:nvPr>
        </p:nvSpPr>
        <p:spPr>
          <a:xfrm>
            <a:off x="899134" y="2633152"/>
            <a:ext cx="20217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4" name="Google Shape;4354;p25"/>
          <p:cNvSpPr txBox="1">
            <a:spLocks noGrp="1"/>
          </p:cNvSpPr>
          <p:nvPr>
            <p:ph type="title" idx="2"/>
          </p:nvPr>
        </p:nvSpPr>
        <p:spPr>
          <a:xfrm>
            <a:off x="3520125" y="2046600"/>
            <a:ext cx="20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5" name="Google Shape;4355;p25"/>
          <p:cNvSpPr txBox="1">
            <a:spLocks noGrp="1"/>
          </p:cNvSpPr>
          <p:nvPr>
            <p:ph type="subTitle" idx="3"/>
          </p:nvPr>
        </p:nvSpPr>
        <p:spPr>
          <a:xfrm>
            <a:off x="3520125" y="2633152"/>
            <a:ext cx="20523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6" name="Google Shape;4356;p25"/>
          <p:cNvSpPr txBox="1">
            <a:spLocks noGrp="1"/>
          </p:cNvSpPr>
          <p:nvPr>
            <p:ph type="title" idx="4"/>
          </p:nvPr>
        </p:nvSpPr>
        <p:spPr>
          <a:xfrm>
            <a:off x="6171375" y="2046600"/>
            <a:ext cx="202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7" name="Google Shape;4357;p25"/>
          <p:cNvSpPr txBox="1">
            <a:spLocks noGrp="1"/>
          </p:cNvSpPr>
          <p:nvPr>
            <p:ph type="subTitle" idx="5"/>
          </p:nvPr>
        </p:nvSpPr>
        <p:spPr>
          <a:xfrm>
            <a:off x="6171375" y="2633152"/>
            <a:ext cx="20217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8" name="Google Shape;4358;p25"/>
          <p:cNvSpPr txBox="1">
            <a:spLocks noGrp="1"/>
          </p:cNvSpPr>
          <p:nvPr>
            <p:ph type="title" idx="6"/>
          </p:nvPr>
        </p:nvSpPr>
        <p:spPr>
          <a:xfrm>
            <a:off x="636226" y="361250"/>
            <a:ext cx="29652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4359" name="Google Shape;4359;p25"/>
          <p:cNvPicPr preferRelativeResize="0"/>
          <p:nvPr/>
        </p:nvPicPr>
        <p:blipFill>
          <a:blip r:embed="rId2"/>
          <a:stretch>
            <a:fillRect/>
          </a:stretch>
        </p:blipFill>
        <p:spPr>
          <a:xfrm rot="6300002">
            <a:off x="4923199" y="-1069800"/>
            <a:ext cx="1996952" cy="3027629"/>
          </a:xfrm>
          <a:prstGeom prst="rect">
            <a:avLst/>
          </a:prstGeom>
          <a:noFill/>
          <a:ln>
            <a:noFill/>
          </a:ln>
        </p:spPr>
      </p:pic>
      <p:grpSp>
        <p:nvGrpSpPr>
          <p:cNvPr id="4360" name="Google Shape;4360;p25"/>
          <p:cNvGrpSpPr/>
          <p:nvPr/>
        </p:nvGrpSpPr>
        <p:grpSpPr>
          <a:xfrm>
            <a:off x="6392733" y="-548145"/>
            <a:ext cx="3505884" cy="3588519"/>
            <a:chOff x="6392733" y="-548145"/>
            <a:chExt cx="3505884" cy="3588519"/>
          </a:xfrm>
        </p:grpSpPr>
        <p:pic>
          <p:nvPicPr>
            <p:cNvPr id="4361" name="Google Shape;4361;p25"/>
            <p:cNvPicPr preferRelativeResize="0"/>
            <p:nvPr/>
          </p:nvPicPr>
          <p:blipFill>
            <a:blip r:embed="rId2"/>
            <a:stretch>
              <a:fillRect/>
            </a:stretch>
          </p:blipFill>
          <p:spPr>
            <a:xfrm rot="-2505001">
              <a:off x="7147199" y="-267700"/>
              <a:ext cx="1996952" cy="3027629"/>
            </a:xfrm>
            <a:prstGeom prst="rect">
              <a:avLst/>
            </a:prstGeom>
            <a:noFill/>
            <a:ln>
              <a:noFill/>
            </a:ln>
          </p:spPr>
        </p:pic>
        <p:pic>
          <p:nvPicPr>
            <p:cNvPr id="4362" name="Google Shape;4362;p25"/>
            <p:cNvPicPr preferRelativeResize="0"/>
            <p:nvPr/>
          </p:nvPicPr>
          <p:blipFill>
            <a:blip r:embed="rId3"/>
            <a:stretch>
              <a:fillRect/>
            </a:stretch>
          </p:blipFill>
          <p:spPr>
            <a:xfrm rot="5400000">
              <a:off x="8442480" y="1362709"/>
              <a:ext cx="346013" cy="875625"/>
            </a:xfrm>
            <a:prstGeom prst="rect">
              <a:avLst/>
            </a:prstGeom>
            <a:noFill/>
            <a:ln>
              <a:noFill/>
            </a:ln>
          </p:spPr>
        </p:pic>
      </p:grpSp>
      <p:pic>
        <p:nvPicPr>
          <p:cNvPr id="4363" name="Google Shape;4363;p25"/>
          <p:cNvPicPr preferRelativeResize="0"/>
          <p:nvPr/>
        </p:nvPicPr>
        <p:blipFill>
          <a:blip r:embed="rId4"/>
          <a:stretch>
            <a:fillRect/>
          </a:stretch>
        </p:blipFill>
        <p:spPr>
          <a:xfrm>
            <a:off x="248323" y="3905250"/>
            <a:ext cx="1996953" cy="3027630"/>
          </a:xfrm>
          <a:prstGeom prst="rect">
            <a:avLst/>
          </a:prstGeom>
          <a:noFill/>
          <a:ln>
            <a:noFill/>
          </a:ln>
        </p:spPr>
      </p:pic>
      <p:grpSp>
        <p:nvGrpSpPr>
          <p:cNvPr id="4364" name="Google Shape;4364;p25"/>
          <p:cNvGrpSpPr/>
          <p:nvPr/>
        </p:nvGrpSpPr>
        <p:grpSpPr>
          <a:xfrm rot="-5400000">
            <a:off x="7215205" y="2962138"/>
            <a:ext cx="1051667" cy="3458160"/>
            <a:chOff x="6772950" y="1141500"/>
            <a:chExt cx="372575" cy="1225125"/>
          </a:xfrm>
        </p:grpSpPr>
        <p:sp>
          <p:nvSpPr>
            <p:cNvPr id="4365" name="Google Shape;4365;p25"/>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5"/>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5"/>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5"/>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5"/>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5"/>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5"/>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5"/>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5"/>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5"/>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5"/>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5"/>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5"/>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5"/>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5"/>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5"/>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5"/>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5"/>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5"/>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5"/>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5"/>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5"/>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5"/>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5"/>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5"/>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5"/>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5"/>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5"/>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5"/>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5"/>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5"/>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LANK_1_1_1_1_1_1_1_1_1">
    <p:spTree>
      <p:nvGrpSpPr>
        <p:cNvPr id="1" name="Shape 4684"/>
        <p:cNvGrpSpPr/>
        <p:nvPr/>
      </p:nvGrpSpPr>
      <p:grpSpPr>
        <a:xfrm>
          <a:off x="0" y="0"/>
          <a:ext cx="0" cy="0"/>
          <a:chOff x="0" y="0"/>
          <a:chExt cx="0" cy="0"/>
        </a:xfrm>
      </p:grpSpPr>
      <p:sp>
        <p:nvSpPr>
          <p:cNvPr id="4685" name="Google Shape;4685;p28"/>
          <p:cNvSpPr txBox="1">
            <a:spLocks noGrp="1"/>
          </p:cNvSpPr>
          <p:nvPr>
            <p:ph type="title" hasCustomPrompt="1"/>
          </p:nvPr>
        </p:nvSpPr>
        <p:spPr>
          <a:xfrm>
            <a:off x="2212800" y="463788"/>
            <a:ext cx="4718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686" name="Google Shape;4686;p28"/>
          <p:cNvSpPr txBox="1">
            <a:spLocks noGrp="1"/>
          </p:cNvSpPr>
          <p:nvPr>
            <p:ph type="subTitle" idx="1"/>
          </p:nvPr>
        </p:nvSpPr>
        <p:spPr>
          <a:xfrm>
            <a:off x="2443275" y="1219475"/>
            <a:ext cx="4257600" cy="345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87" name="Google Shape;4687;p28"/>
          <p:cNvSpPr txBox="1">
            <a:spLocks noGrp="1"/>
          </p:cNvSpPr>
          <p:nvPr>
            <p:ph type="title" idx="2" hasCustomPrompt="1"/>
          </p:nvPr>
        </p:nvSpPr>
        <p:spPr>
          <a:xfrm>
            <a:off x="2212800" y="1919930"/>
            <a:ext cx="4718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688" name="Google Shape;4688;p28"/>
          <p:cNvSpPr txBox="1">
            <a:spLocks noGrp="1"/>
          </p:cNvSpPr>
          <p:nvPr>
            <p:ph type="subTitle" idx="3"/>
          </p:nvPr>
        </p:nvSpPr>
        <p:spPr>
          <a:xfrm>
            <a:off x="2443275" y="2675562"/>
            <a:ext cx="4257600" cy="345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89" name="Google Shape;4689;p28"/>
          <p:cNvSpPr txBox="1">
            <a:spLocks noGrp="1"/>
          </p:cNvSpPr>
          <p:nvPr>
            <p:ph type="title" idx="4" hasCustomPrompt="1"/>
          </p:nvPr>
        </p:nvSpPr>
        <p:spPr>
          <a:xfrm>
            <a:off x="2212800" y="3376085"/>
            <a:ext cx="4718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690" name="Google Shape;4690;p28"/>
          <p:cNvSpPr txBox="1">
            <a:spLocks noGrp="1"/>
          </p:cNvSpPr>
          <p:nvPr>
            <p:ph type="subTitle" idx="5"/>
          </p:nvPr>
        </p:nvSpPr>
        <p:spPr>
          <a:xfrm>
            <a:off x="2443275" y="4131701"/>
            <a:ext cx="4257600" cy="345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691" name="Google Shape;4691;p28"/>
          <p:cNvGrpSpPr/>
          <p:nvPr/>
        </p:nvGrpSpPr>
        <p:grpSpPr>
          <a:xfrm>
            <a:off x="-1068284" y="1024972"/>
            <a:ext cx="11056757" cy="3361133"/>
            <a:chOff x="-1068284" y="1024972"/>
            <a:chExt cx="11056757" cy="3361133"/>
          </a:xfrm>
        </p:grpSpPr>
        <p:grpSp>
          <p:nvGrpSpPr>
            <p:cNvPr id="4692" name="Google Shape;4692;p28"/>
            <p:cNvGrpSpPr/>
            <p:nvPr/>
          </p:nvGrpSpPr>
          <p:grpSpPr>
            <a:xfrm>
              <a:off x="-1068284" y="1024972"/>
              <a:ext cx="2287941" cy="1828261"/>
              <a:chOff x="1340325" y="4148525"/>
              <a:chExt cx="1340250" cy="1070975"/>
            </a:xfrm>
          </p:grpSpPr>
          <p:sp>
            <p:nvSpPr>
              <p:cNvPr id="4693" name="Google Shape;4693;p2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2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2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2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2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2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2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2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2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2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2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2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2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2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2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2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2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2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2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2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2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2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2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2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2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2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2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2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2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2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2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2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2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2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2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2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2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2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2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2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4" name="Google Shape;4794;p28"/>
            <p:cNvGrpSpPr/>
            <p:nvPr/>
          </p:nvGrpSpPr>
          <p:grpSpPr>
            <a:xfrm rot="-6299958">
              <a:off x="7665502" y="2130448"/>
              <a:ext cx="2287889" cy="1828220"/>
              <a:chOff x="1340325" y="4148525"/>
              <a:chExt cx="1340250" cy="1070975"/>
            </a:xfrm>
          </p:grpSpPr>
          <p:sp>
            <p:nvSpPr>
              <p:cNvPr id="4795" name="Google Shape;4795;p2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2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2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2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2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2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2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2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2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2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2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2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2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2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2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2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2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2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2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2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2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2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2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2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_1_1_1_1">
    <p:spTree>
      <p:nvGrpSpPr>
        <p:cNvPr id="1" name="Shape 512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_1_1_1_1">
    <p:spTree>
      <p:nvGrpSpPr>
        <p:cNvPr id="1" name="Shape 5121"/>
        <p:cNvGrpSpPr/>
        <p:nvPr/>
      </p:nvGrpSpPr>
      <p:grpSpPr>
        <a:xfrm>
          <a:off x="0" y="0"/>
          <a:ext cx="0" cy="0"/>
          <a:chOff x="0" y="0"/>
          <a:chExt cx="0" cy="0"/>
        </a:xfrm>
      </p:grpSpPr>
      <p:grpSp>
        <p:nvGrpSpPr>
          <p:cNvPr id="5122" name="Google Shape;5122;p31"/>
          <p:cNvGrpSpPr/>
          <p:nvPr/>
        </p:nvGrpSpPr>
        <p:grpSpPr>
          <a:xfrm>
            <a:off x="67748" y="-489553"/>
            <a:ext cx="7883759" cy="7813846"/>
            <a:chOff x="67748" y="-489553"/>
            <a:chExt cx="7883759" cy="7813846"/>
          </a:xfrm>
        </p:grpSpPr>
        <p:grpSp>
          <p:nvGrpSpPr>
            <p:cNvPr id="5123" name="Google Shape;5123;p31"/>
            <p:cNvGrpSpPr/>
            <p:nvPr/>
          </p:nvGrpSpPr>
          <p:grpSpPr>
            <a:xfrm>
              <a:off x="6899838" y="3866133"/>
              <a:ext cx="1051667" cy="3458160"/>
              <a:chOff x="6772950" y="1141500"/>
              <a:chExt cx="372575" cy="1225125"/>
            </a:xfrm>
          </p:grpSpPr>
          <p:sp>
            <p:nvSpPr>
              <p:cNvPr id="5124" name="Google Shape;5124;p31"/>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5" name="Google Shape;5155;p31"/>
            <p:cNvGrpSpPr/>
            <p:nvPr/>
          </p:nvGrpSpPr>
          <p:grpSpPr>
            <a:xfrm rot="10800000" flipH="1">
              <a:off x="67748" y="3072341"/>
              <a:ext cx="1805257" cy="2490022"/>
              <a:chOff x="2763875" y="3698500"/>
              <a:chExt cx="1288825" cy="1777825"/>
            </a:xfrm>
          </p:grpSpPr>
          <p:sp>
            <p:nvSpPr>
              <p:cNvPr id="5156" name="Google Shape;5156;p31"/>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1"/>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1"/>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1"/>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1"/>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1" name="Google Shape;5271;p31"/>
            <p:cNvGrpSpPr/>
            <p:nvPr/>
          </p:nvGrpSpPr>
          <p:grpSpPr>
            <a:xfrm>
              <a:off x="5663566" y="-489553"/>
              <a:ext cx="2287941" cy="1828261"/>
              <a:chOff x="1340325" y="4148525"/>
              <a:chExt cx="1340250" cy="1070975"/>
            </a:xfrm>
          </p:grpSpPr>
          <p:sp>
            <p:nvSpPr>
              <p:cNvPr id="5272" name="Google Shape;5272;p31"/>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1"/>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1"/>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1"/>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1"/>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1"/>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1"/>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1"/>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1"/>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1"/>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1"/>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1"/>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1"/>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1"/>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1"/>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1"/>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1"/>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1"/>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1"/>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1"/>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1"/>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1"/>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1"/>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1"/>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1"/>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1"/>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1"/>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1"/>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1"/>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1"/>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1"/>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1"/>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1"/>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1"/>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1"/>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1"/>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1"/>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1"/>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1"/>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1"/>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1"/>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1"/>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1"/>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1"/>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1"/>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1"/>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1"/>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1"/>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1"/>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1"/>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1"/>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1"/>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1"/>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1"/>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1"/>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1"/>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1"/>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1"/>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1"/>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1"/>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1"/>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1"/>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1"/>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1"/>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1"/>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1"/>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1"/>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1"/>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1"/>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1"/>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1"/>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1"/>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1"/>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1"/>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1"/>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1"/>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1"/>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1"/>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1"/>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1"/>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1"/>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1"/>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1"/>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1"/>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1"/>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1"/>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1"/>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1"/>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1"/>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1"/>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1"/>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1"/>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1"/>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1"/>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1"/>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1"/>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1"/>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1"/>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1"/>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1"/>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1"/>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6"/>
        </a:solidFill>
        <a:effectLst/>
      </p:bgPr>
    </p:bg>
    <p:spTree>
      <p:nvGrpSpPr>
        <p:cNvPr id="1" name="Shape 267"/>
        <p:cNvGrpSpPr/>
        <p:nvPr/>
      </p:nvGrpSpPr>
      <p:grpSpPr>
        <a:xfrm>
          <a:off x="0" y="0"/>
          <a:ext cx="0" cy="0"/>
          <a:chOff x="0" y="0"/>
          <a:chExt cx="0" cy="0"/>
        </a:xfrm>
      </p:grpSpPr>
      <p:sp>
        <p:nvSpPr>
          <p:cNvPr id="268" name="Google Shape;268;p3"/>
          <p:cNvSpPr txBox="1">
            <a:spLocks noGrp="1"/>
          </p:cNvSpPr>
          <p:nvPr>
            <p:ph type="title"/>
          </p:nvPr>
        </p:nvSpPr>
        <p:spPr>
          <a:xfrm>
            <a:off x="881550" y="2570963"/>
            <a:ext cx="4894500" cy="93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9" name="Google Shape;269;p3"/>
          <p:cNvSpPr txBox="1">
            <a:spLocks noGrp="1"/>
          </p:cNvSpPr>
          <p:nvPr>
            <p:ph type="title" idx="2" hasCustomPrompt="1"/>
          </p:nvPr>
        </p:nvSpPr>
        <p:spPr>
          <a:xfrm>
            <a:off x="2381100" y="1221838"/>
            <a:ext cx="1895400" cy="9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0" name="Google Shape;270;p3"/>
          <p:cNvSpPr txBox="1">
            <a:spLocks noGrp="1"/>
          </p:cNvSpPr>
          <p:nvPr>
            <p:ph type="subTitle" idx="1"/>
          </p:nvPr>
        </p:nvSpPr>
        <p:spPr>
          <a:xfrm>
            <a:off x="1294650" y="3638150"/>
            <a:ext cx="4068300" cy="28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71" name="Google Shape;271;p3"/>
          <p:cNvGrpSpPr/>
          <p:nvPr/>
        </p:nvGrpSpPr>
        <p:grpSpPr>
          <a:xfrm>
            <a:off x="-482050" y="-865047"/>
            <a:ext cx="6850385" cy="7693572"/>
            <a:chOff x="-482050" y="-865047"/>
            <a:chExt cx="6850385" cy="7693572"/>
          </a:xfrm>
        </p:grpSpPr>
        <p:grpSp>
          <p:nvGrpSpPr>
            <p:cNvPr id="272" name="Google Shape;272;p3"/>
            <p:cNvGrpSpPr/>
            <p:nvPr/>
          </p:nvGrpSpPr>
          <p:grpSpPr>
            <a:xfrm rot="3317427">
              <a:off x="604890" y="3967042"/>
              <a:ext cx="956536" cy="3145513"/>
              <a:chOff x="6772950" y="1141500"/>
              <a:chExt cx="372575" cy="1225125"/>
            </a:xfrm>
          </p:grpSpPr>
          <p:sp>
            <p:nvSpPr>
              <p:cNvPr id="273" name="Google Shape;273;p3"/>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3"/>
            <p:cNvGrpSpPr/>
            <p:nvPr/>
          </p:nvGrpSpPr>
          <p:grpSpPr>
            <a:xfrm>
              <a:off x="10" y="-865047"/>
              <a:ext cx="1680886" cy="2318639"/>
              <a:chOff x="2763875" y="3698500"/>
              <a:chExt cx="1288825" cy="1777825"/>
            </a:xfrm>
          </p:grpSpPr>
          <p:sp>
            <p:nvSpPr>
              <p:cNvPr id="305" name="Google Shape;305;p3"/>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3"/>
            <p:cNvGrpSpPr/>
            <p:nvPr/>
          </p:nvGrpSpPr>
          <p:grpSpPr>
            <a:xfrm rot="-4528178">
              <a:off x="4052456" y="-76764"/>
              <a:ext cx="2287943" cy="1828264"/>
              <a:chOff x="1340325" y="4148525"/>
              <a:chExt cx="1340250" cy="1070975"/>
            </a:xfrm>
          </p:grpSpPr>
          <p:sp>
            <p:nvSpPr>
              <p:cNvPr id="421" name="Google Shape;421;p3"/>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2"/>
        <p:cNvGrpSpPr/>
        <p:nvPr/>
      </p:nvGrpSpPr>
      <p:grpSpPr>
        <a:xfrm>
          <a:off x="0" y="0"/>
          <a:ext cx="0" cy="0"/>
          <a:chOff x="0" y="0"/>
          <a:chExt cx="0" cy="0"/>
        </a:xfrm>
      </p:grpSpPr>
      <p:sp>
        <p:nvSpPr>
          <p:cNvPr id="523" name="Google Shape;523;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Work Sans"/>
              <a:buAutoNum type="arabicPeriod"/>
              <a:defRPr sz="1150"/>
            </a:lvl1pPr>
            <a:lvl2pPr marL="914400" lvl="1" indent="-304800" rtl="0">
              <a:lnSpc>
                <a:spcPct val="115000"/>
              </a:lnSpc>
              <a:spcBef>
                <a:spcPts val="0"/>
              </a:spcBef>
              <a:spcAft>
                <a:spcPts val="0"/>
              </a:spcAft>
              <a:buSzPts val="1200"/>
              <a:buFont typeface="Work Sans"/>
              <a:buAutoNum type="alphaLcPeriod"/>
              <a:defRPr/>
            </a:lvl2pPr>
            <a:lvl3pPr marL="1371600" lvl="2" indent="-304800" rtl="0">
              <a:lnSpc>
                <a:spcPct val="115000"/>
              </a:lnSpc>
              <a:spcBef>
                <a:spcPts val="0"/>
              </a:spcBef>
              <a:spcAft>
                <a:spcPts val="0"/>
              </a:spcAft>
              <a:buSzPts val="1200"/>
              <a:buFont typeface="Work Sans"/>
              <a:buAutoNum type="romanLcPeriod"/>
              <a:defRPr/>
            </a:lvl3pPr>
            <a:lvl4pPr marL="1828800" lvl="3" indent="-304800" rtl="0">
              <a:lnSpc>
                <a:spcPct val="115000"/>
              </a:lnSpc>
              <a:spcBef>
                <a:spcPts val="0"/>
              </a:spcBef>
              <a:spcAft>
                <a:spcPts val="0"/>
              </a:spcAft>
              <a:buSzPts val="1200"/>
              <a:buFont typeface="Work Sans"/>
              <a:buAutoNum type="arabicPeriod"/>
              <a:defRPr/>
            </a:lvl4pPr>
            <a:lvl5pPr marL="2286000" lvl="4" indent="-304800" rtl="0">
              <a:lnSpc>
                <a:spcPct val="115000"/>
              </a:lnSpc>
              <a:spcBef>
                <a:spcPts val="0"/>
              </a:spcBef>
              <a:spcAft>
                <a:spcPts val="0"/>
              </a:spcAft>
              <a:buSzPts val="1200"/>
              <a:buFont typeface="Work Sans"/>
              <a:buAutoNum type="alphaLcPeriod"/>
              <a:defRPr/>
            </a:lvl5pPr>
            <a:lvl6pPr marL="2743200" lvl="5" indent="-304800" rtl="0">
              <a:lnSpc>
                <a:spcPct val="115000"/>
              </a:lnSpc>
              <a:spcBef>
                <a:spcPts val="0"/>
              </a:spcBef>
              <a:spcAft>
                <a:spcPts val="0"/>
              </a:spcAft>
              <a:buSzPts val="1200"/>
              <a:buFont typeface="Work Sans"/>
              <a:buAutoNum type="romanLcPeriod"/>
              <a:defRPr/>
            </a:lvl6pPr>
            <a:lvl7pPr marL="3200400" lvl="6" indent="-304800" rtl="0">
              <a:lnSpc>
                <a:spcPct val="115000"/>
              </a:lnSpc>
              <a:spcBef>
                <a:spcPts val="0"/>
              </a:spcBef>
              <a:spcAft>
                <a:spcPts val="0"/>
              </a:spcAft>
              <a:buSzPts val="1200"/>
              <a:buFont typeface="Work Sans"/>
              <a:buAutoNum type="arabicPeriod"/>
              <a:defRPr/>
            </a:lvl7pPr>
            <a:lvl8pPr marL="3657600" lvl="7" indent="-304800" rtl="0">
              <a:lnSpc>
                <a:spcPct val="115000"/>
              </a:lnSpc>
              <a:spcBef>
                <a:spcPts val="0"/>
              </a:spcBef>
              <a:spcAft>
                <a:spcPts val="0"/>
              </a:spcAft>
              <a:buSzPts val="1200"/>
              <a:buFont typeface="Work Sans"/>
              <a:buAutoNum type="alphaLcPeriod"/>
              <a:defRPr/>
            </a:lvl8pPr>
            <a:lvl9pPr marL="4114800" lvl="8" indent="-304800" rtl="0">
              <a:lnSpc>
                <a:spcPct val="115000"/>
              </a:lnSpc>
              <a:spcBef>
                <a:spcPts val="0"/>
              </a:spcBef>
              <a:spcAft>
                <a:spcPts val="0"/>
              </a:spcAft>
              <a:buSzPts val="1200"/>
              <a:buFont typeface="Work Sans"/>
              <a:buAutoNum type="romanLcPeriod"/>
              <a:defRPr/>
            </a:lvl9pPr>
          </a:lstStyle>
          <a:p>
            <a:endParaRPr/>
          </a:p>
        </p:txBody>
      </p:sp>
      <p:sp>
        <p:nvSpPr>
          <p:cNvPr id="524" name="Google Shape;524;p4"/>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525" name="Google Shape;525;p4"/>
          <p:cNvGrpSpPr/>
          <p:nvPr/>
        </p:nvGrpSpPr>
        <p:grpSpPr>
          <a:xfrm>
            <a:off x="6767217" y="-684780"/>
            <a:ext cx="3111258" cy="3411394"/>
            <a:chOff x="6767217" y="-684780"/>
            <a:chExt cx="3111258" cy="3411394"/>
          </a:xfrm>
        </p:grpSpPr>
        <p:pic>
          <p:nvPicPr>
            <p:cNvPr id="526" name="Google Shape;526;p4"/>
            <p:cNvPicPr preferRelativeResize="0"/>
            <p:nvPr/>
          </p:nvPicPr>
          <p:blipFill>
            <a:blip r:embed="rId2"/>
            <a:stretch>
              <a:fillRect/>
            </a:stretch>
          </p:blipFill>
          <p:spPr>
            <a:xfrm rot="-1941398" flipH="1">
              <a:off x="7383538" y="-403191"/>
              <a:ext cx="1878616" cy="2848215"/>
            </a:xfrm>
            <a:prstGeom prst="rect">
              <a:avLst/>
            </a:prstGeom>
            <a:noFill/>
            <a:ln>
              <a:noFill/>
            </a:ln>
          </p:spPr>
        </p:pic>
        <p:pic>
          <p:nvPicPr>
            <p:cNvPr id="527" name="Google Shape;527;p4"/>
            <p:cNvPicPr preferRelativeResize="0"/>
            <p:nvPr/>
          </p:nvPicPr>
          <p:blipFill>
            <a:blip r:embed="rId3"/>
            <a:stretch>
              <a:fillRect/>
            </a:stretch>
          </p:blipFill>
          <p:spPr>
            <a:xfrm rot="-7140387" flipH="1">
              <a:off x="8652159" y="1161965"/>
              <a:ext cx="346013" cy="875625"/>
            </a:xfrm>
            <a:prstGeom prst="rect">
              <a:avLst/>
            </a:prstGeom>
            <a:noFill/>
            <a:ln>
              <a:noFill/>
            </a:ln>
          </p:spPr>
        </p:pic>
      </p:grpSp>
      <p:pic>
        <p:nvPicPr>
          <p:cNvPr id="528" name="Google Shape;528;p4"/>
          <p:cNvPicPr preferRelativeResize="0"/>
          <p:nvPr/>
        </p:nvPicPr>
        <p:blipFill>
          <a:blip r:embed="rId4"/>
          <a:stretch>
            <a:fillRect/>
          </a:stretch>
        </p:blipFill>
        <p:spPr>
          <a:xfrm>
            <a:off x="-568227" y="2194550"/>
            <a:ext cx="1996953" cy="302763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9"/>
        <p:cNvGrpSpPr/>
        <p:nvPr/>
      </p:nvGrpSpPr>
      <p:grpSpPr>
        <a:xfrm>
          <a:off x="0" y="0"/>
          <a:ext cx="0" cy="0"/>
          <a:chOff x="0" y="0"/>
          <a:chExt cx="0" cy="0"/>
        </a:xfrm>
      </p:grpSpPr>
      <p:grpSp>
        <p:nvGrpSpPr>
          <p:cNvPr id="530" name="Google Shape;530;p5"/>
          <p:cNvGrpSpPr/>
          <p:nvPr/>
        </p:nvGrpSpPr>
        <p:grpSpPr>
          <a:xfrm>
            <a:off x="-174816" y="-961055"/>
            <a:ext cx="7558967" cy="7547093"/>
            <a:chOff x="-174816" y="-961055"/>
            <a:chExt cx="7558967" cy="7547093"/>
          </a:xfrm>
        </p:grpSpPr>
        <p:grpSp>
          <p:nvGrpSpPr>
            <p:cNvPr id="531" name="Google Shape;531;p5"/>
            <p:cNvGrpSpPr/>
            <p:nvPr/>
          </p:nvGrpSpPr>
          <p:grpSpPr>
            <a:xfrm rot="3684367" flipH="1">
              <a:off x="5007005" y="4340451"/>
              <a:ext cx="2180646" cy="1742523"/>
              <a:chOff x="1340325" y="4148525"/>
              <a:chExt cx="1340250" cy="1070975"/>
            </a:xfrm>
          </p:grpSpPr>
          <p:sp>
            <p:nvSpPr>
              <p:cNvPr id="532" name="Google Shape;532;p5"/>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5"/>
            <p:cNvGrpSpPr/>
            <p:nvPr/>
          </p:nvGrpSpPr>
          <p:grpSpPr>
            <a:xfrm rot="7943475">
              <a:off x="4978813" y="-755830"/>
              <a:ext cx="1419603" cy="1958222"/>
              <a:chOff x="2763875" y="3698500"/>
              <a:chExt cx="1288825" cy="1777825"/>
            </a:xfrm>
          </p:grpSpPr>
          <p:sp>
            <p:nvSpPr>
              <p:cNvPr id="634" name="Google Shape;634;p5"/>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5"/>
            <p:cNvGrpSpPr/>
            <p:nvPr/>
          </p:nvGrpSpPr>
          <p:grpSpPr>
            <a:xfrm rot="4049286" flipH="1">
              <a:off x="892794" y="3349838"/>
              <a:ext cx="882113" cy="2900621"/>
              <a:chOff x="6772950" y="1141500"/>
              <a:chExt cx="372575" cy="1225125"/>
            </a:xfrm>
          </p:grpSpPr>
          <p:sp>
            <p:nvSpPr>
              <p:cNvPr id="750" name="Google Shape;750;p5"/>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1" name="Google Shape;781;p5"/>
          <p:cNvSpPr txBox="1">
            <a:spLocks noGrp="1"/>
          </p:cNvSpPr>
          <p:nvPr>
            <p:ph type="subTitle" idx="1"/>
          </p:nvPr>
        </p:nvSpPr>
        <p:spPr>
          <a:xfrm>
            <a:off x="708975" y="1968625"/>
            <a:ext cx="2819700" cy="5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panose="020B0606020202050201"/>
              <a:buNone/>
              <a:defRPr sz="2500">
                <a:latin typeface="Marcellus" panose="020E0602050203020307"/>
                <a:ea typeface="Marcellus" panose="020E0602050203020307"/>
                <a:cs typeface="Marcellus" panose="020E0602050203020307"/>
                <a:sym typeface="Marcellus" panose="020E0602050203020307"/>
              </a:defRPr>
            </a:lvl1pPr>
            <a:lvl2pPr lvl="1"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82" name="Google Shape;782;p5"/>
          <p:cNvSpPr txBox="1">
            <a:spLocks noGrp="1"/>
          </p:cNvSpPr>
          <p:nvPr>
            <p:ph type="subTitle" idx="2"/>
          </p:nvPr>
        </p:nvSpPr>
        <p:spPr>
          <a:xfrm>
            <a:off x="5604163" y="1968625"/>
            <a:ext cx="2819700" cy="5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panose="020B0606020202050201"/>
              <a:buNone/>
              <a:defRPr sz="2500">
                <a:latin typeface="Marcellus" panose="020E0602050203020307"/>
                <a:ea typeface="Marcellus" panose="020E0602050203020307"/>
                <a:cs typeface="Marcellus" panose="020E0602050203020307"/>
                <a:sym typeface="Marcellus" panose="020E0602050203020307"/>
              </a:defRPr>
            </a:lvl1pPr>
            <a:lvl2pPr lvl="1"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83" name="Google Shape;783;p5"/>
          <p:cNvSpPr txBox="1">
            <a:spLocks noGrp="1"/>
          </p:cNvSpPr>
          <p:nvPr>
            <p:ph type="subTitle" idx="3"/>
          </p:nvPr>
        </p:nvSpPr>
        <p:spPr>
          <a:xfrm>
            <a:off x="708975" y="2705850"/>
            <a:ext cx="2819700" cy="10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4" name="Google Shape;784;p5"/>
          <p:cNvSpPr txBox="1">
            <a:spLocks noGrp="1"/>
          </p:cNvSpPr>
          <p:nvPr>
            <p:ph type="subTitle" idx="4"/>
          </p:nvPr>
        </p:nvSpPr>
        <p:spPr>
          <a:xfrm>
            <a:off x="5604170" y="2705850"/>
            <a:ext cx="2819700" cy="10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 name="Google Shape;785;p5"/>
          <p:cNvSpPr txBox="1">
            <a:spLocks noGrp="1"/>
          </p:cNvSpPr>
          <p:nvPr>
            <p:ph type="title"/>
          </p:nvPr>
        </p:nvSpPr>
        <p:spPr>
          <a:xfrm>
            <a:off x="636226" y="361250"/>
            <a:ext cx="29652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6"/>
        <p:cNvGrpSpPr/>
        <p:nvPr/>
      </p:nvGrpSpPr>
      <p:grpSpPr>
        <a:xfrm>
          <a:off x="0" y="0"/>
          <a:ext cx="0" cy="0"/>
          <a:chOff x="0" y="0"/>
          <a:chExt cx="0" cy="0"/>
        </a:xfrm>
      </p:grpSpPr>
      <p:sp>
        <p:nvSpPr>
          <p:cNvPr id="787" name="Google Shape;787;p6"/>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788" name="Google Shape;788;p6"/>
          <p:cNvPicPr preferRelativeResize="0"/>
          <p:nvPr/>
        </p:nvPicPr>
        <p:blipFill>
          <a:blip r:embed="rId2"/>
          <a:stretch>
            <a:fillRect/>
          </a:stretch>
        </p:blipFill>
        <p:spPr>
          <a:xfrm>
            <a:off x="2697048" y="3759475"/>
            <a:ext cx="1996953" cy="3027630"/>
          </a:xfrm>
          <a:prstGeom prst="rect">
            <a:avLst/>
          </a:prstGeom>
          <a:noFill/>
          <a:ln>
            <a:noFill/>
          </a:ln>
        </p:spPr>
      </p:pic>
      <p:pic>
        <p:nvPicPr>
          <p:cNvPr id="789" name="Google Shape;789;p6"/>
          <p:cNvPicPr preferRelativeResize="0"/>
          <p:nvPr/>
        </p:nvPicPr>
        <p:blipFill>
          <a:blip r:embed="rId3"/>
          <a:stretch>
            <a:fillRect/>
          </a:stretch>
        </p:blipFill>
        <p:spPr>
          <a:xfrm>
            <a:off x="4579423" y="3946225"/>
            <a:ext cx="1996953" cy="3027630"/>
          </a:xfrm>
          <a:prstGeom prst="rect">
            <a:avLst/>
          </a:prstGeom>
          <a:noFill/>
          <a:ln>
            <a:noFill/>
          </a:ln>
        </p:spPr>
      </p:pic>
      <p:pic>
        <p:nvPicPr>
          <p:cNvPr id="790" name="Google Shape;790;p6"/>
          <p:cNvPicPr preferRelativeResize="0"/>
          <p:nvPr/>
        </p:nvPicPr>
        <p:blipFill>
          <a:blip r:embed="rId4"/>
          <a:stretch>
            <a:fillRect/>
          </a:stretch>
        </p:blipFill>
        <p:spPr>
          <a:xfrm>
            <a:off x="776598" y="3825575"/>
            <a:ext cx="1996953" cy="3027630"/>
          </a:xfrm>
          <a:prstGeom prst="rect">
            <a:avLst/>
          </a:prstGeom>
          <a:noFill/>
          <a:ln>
            <a:noFill/>
          </a:ln>
        </p:spPr>
      </p:pic>
      <p:pic>
        <p:nvPicPr>
          <p:cNvPr id="791" name="Google Shape;791;p6"/>
          <p:cNvPicPr preferRelativeResize="0"/>
          <p:nvPr/>
        </p:nvPicPr>
        <p:blipFill>
          <a:blip r:embed="rId5"/>
          <a:stretch>
            <a:fillRect/>
          </a:stretch>
        </p:blipFill>
        <p:spPr>
          <a:xfrm>
            <a:off x="6473098" y="3859950"/>
            <a:ext cx="1996953" cy="3027630"/>
          </a:xfrm>
          <a:prstGeom prst="rect">
            <a:avLst/>
          </a:prstGeom>
          <a:noFill/>
          <a:ln>
            <a:noFill/>
          </a:ln>
        </p:spPr>
      </p:pic>
      <p:grpSp>
        <p:nvGrpSpPr>
          <p:cNvPr id="792" name="Google Shape;792;p6"/>
          <p:cNvGrpSpPr/>
          <p:nvPr/>
        </p:nvGrpSpPr>
        <p:grpSpPr>
          <a:xfrm>
            <a:off x="-728759" y="-102878"/>
            <a:ext cx="2287941" cy="1828261"/>
            <a:chOff x="1340325" y="4148525"/>
            <a:chExt cx="1340250" cy="1070975"/>
          </a:xfrm>
        </p:grpSpPr>
        <p:sp>
          <p:nvSpPr>
            <p:cNvPr id="793" name="Google Shape;793;p6"/>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6"/>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6"/>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36"/>
        <p:cNvGrpSpPr/>
        <p:nvPr/>
      </p:nvGrpSpPr>
      <p:grpSpPr>
        <a:xfrm>
          <a:off x="0" y="0"/>
          <a:ext cx="0" cy="0"/>
          <a:chOff x="0" y="0"/>
          <a:chExt cx="0" cy="0"/>
        </a:xfrm>
      </p:grpSpPr>
      <p:sp>
        <p:nvSpPr>
          <p:cNvPr id="1937" name="Google Shape;1937;p12"/>
          <p:cNvSpPr txBox="1">
            <a:spLocks noGrp="1"/>
          </p:cNvSpPr>
          <p:nvPr>
            <p:ph type="title"/>
          </p:nvPr>
        </p:nvSpPr>
        <p:spPr>
          <a:xfrm>
            <a:off x="2307000" y="856100"/>
            <a:ext cx="45300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pic>
        <p:nvPicPr>
          <p:cNvPr id="1938" name="Google Shape;1938;p12"/>
          <p:cNvPicPr preferRelativeResize="0"/>
          <p:nvPr/>
        </p:nvPicPr>
        <p:blipFill>
          <a:blip r:embed="rId2"/>
          <a:stretch>
            <a:fillRect/>
          </a:stretch>
        </p:blipFill>
        <p:spPr>
          <a:xfrm>
            <a:off x="5541273" y="3191825"/>
            <a:ext cx="1996953" cy="3027630"/>
          </a:xfrm>
          <a:prstGeom prst="rect">
            <a:avLst/>
          </a:prstGeom>
          <a:noFill/>
          <a:ln>
            <a:noFill/>
          </a:ln>
        </p:spPr>
      </p:pic>
      <p:pic>
        <p:nvPicPr>
          <p:cNvPr id="1939" name="Google Shape;1939;p12"/>
          <p:cNvPicPr preferRelativeResize="0"/>
          <p:nvPr/>
        </p:nvPicPr>
        <p:blipFill>
          <a:blip r:embed="rId3"/>
          <a:stretch>
            <a:fillRect/>
          </a:stretch>
        </p:blipFill>
        <p:spPr>
          <a:xfrm rot="-595113">
            <a:off x="1330473" y="3089676"/>
            <a:ext cx="1996952" cy="3027628"/>
          </a:xfrm>
          <a:prstGeom prst="rect">
            <a:avLst/>
          </a:prstGeom>
          <a:noFill/>
          <a:ln>
            <a:noFill/>
          </a:ln>
        </p:spPr>
      </p:pic>
      <p:pic>
        <p:nvPicPr>
          <p:cNvPr id="1940" name="Google Shape;1940;p12"/>
          <p:cNvPicPr preferRelativeResize="0"/>
          <p:nvPr/>
        </p:nvPicPr>
        <p:blipFill>
          <a:blip r:embed="rId4"/>
          <a:stretch>
            <a:fillRect/>
          </a:stretch>
        </p:blipFill>
        <p:spPr>
          <a:xfrm rot="-715478">
            <a:off x="3573523" y="3383100"/>
            <a:ext cx="1996953" cy="3027629"/>
          </a:xfrm>
          <a:prstGeom prst="rect">
            <a:avLst/>
          </a:prstGeom>
          <a:noFill/>
          <a:ln>
            <a:noFill/>
          </a:ln>
        </p:spPr>
      </p:pic>
      <p:grpSp>
        <p:nvGrpSpPr>
          <p:cNvPr id="1941" name="Google Shape;1941;p12"/>
          <p:cNvGrpSpPr/>
          <p:nvPr/>
        </p:nvGrpSpPr>
        <p:grpSpPr>
          <a:xfrm rot="3045761" flipH="1">
            <a:off x="4054547" y="-1401285"/>
            <a:ext cx="1805277" cy="2490115"/>
            <a:chOff x="2763875" y="3698500"/>
            <a:chExt cx="1288825" cy="1777825"/>
          </a:xfrm>
        </p:grpSpPr>
        <p:sp>
          <p:nvSpPr>
            <p:cNvPr id="1942" name="Google Shape;1942;p12"/>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2"/>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2"/>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2"/>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2"/>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2"/>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2"/>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2"/>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2"/>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2"/>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2"/>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2"/>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2"/>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2"/>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2"/>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2"/>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2"/>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2"/>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2"/>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2"/>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2"/>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2"/>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2"/>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2"/>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2"/>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2"/>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2"/>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2"/>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2"/>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2"/>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2"/>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2"/>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2"/>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2"/>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2"/>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2"/>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2"/>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2"/>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2"/>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2"/>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2"/>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2"/>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2"/>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2"/>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2"/>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2"/>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2"/>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2"/>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2"/>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2"/>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2"/>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2"/>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2"/>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2"/>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2"/>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2"/>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2"/>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2"/>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2"/>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2"/>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2"/>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2"/>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2"/>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2"/>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2"/>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2"/>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2"/>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2"/>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2"/>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2"/>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2"/>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2"/>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2"/>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2"/>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2"/>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2"/>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2"/>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2"/>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2"/>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2"/>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2"/>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2"/>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2"/>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2"/>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2"/>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2"/>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2"/>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2"/>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2"/>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2"/>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2"/>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2"/>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2"/>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2"/>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2"/>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2"/>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2"/>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2"/>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2"/>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2"/>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2"/>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2"/>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2"/>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2"/>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2"/>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2"/>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2"/>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2"/>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2"/>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2"/>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2"/>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2"/>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2"/>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2"/>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2"/>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57"/>
        <p:cNvGrpSpPr/>
        <p:nvPr/>
      </p:nvGrpSpPr>
      <p:grpSpPr>
        <a:xfrm>
          <a:off x="0" y="0"/>
          <a:ext cx="0" cy="0"/>
          <a:chOff x="0" y="0"/>
          <a:chExt cx="0" cy="0"/>
        </a:xfrm>
      </p:grpSpPr>
      <p:sp>
        <p:nvSpPr>
          <p:cNvPr id="2058" name="Google Shape;2058;p13"/>
          <p:cNvSpPr txBox="1">
            <a:spLocks noGrp="1"/>
          </p:cNvSpPr>
          <p:nvPr>
            <p:ph type="title"/>
          </p:nvPr>
        </p:nvSpPr>
        <p:spPr>
          <a:xfrm>
            <a:off x="1806475" y="1202025"/>
            <a:ext cx="5531100" cy="105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59" name="Google Shape;2059;p13"/>
          <p:cNvSpPr txBox="1">
            <a:spLocks noGrp="1"/>
          </p:cNvSpPr>
          <p:nvPr>
            <p:ph type="subTitle" idx="1"/>
          </p:nvPr>
        </p:nvSpPr>
        <p:spPr>
          <a:xfrm>
            <a:off x="2049475" y="2882125"/>
            <a:ext cx="5045100" cy="135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060" name="Google Shape;2060;p13"/>
          <p:cNvPicPr preferRelativeResize="0"/>
          <p:nvPr/>
        </p:nvPicPr>
        <p:blipFill>
          <a:blip r:embed="rId2"/>
          <a:stretch>
            <a:fillRect/>
          </a:stretch>
        </p:blipFill>
        <p:spPr>
          <a:xfrm rot="10800000">
            <a:off x="3573548" y="-1332125"/>
            <a:ext cx="1996953" cy="3027630"/>
          </a:xfrm>
          <a:prstGeom prst="rect">
            <a:avLst/>
          </a:prstGeom>
          <a:noFill/>
          <a:ln>
            <a:noFill/>
          </a:ln>
        </p:spPr>
      </p:pic>
      <p:pic>
        <p:nvPicPr>
          <p:cNvPr id="2061" name="Google Shape;2061;p13"/>
          <p:cNvPicPr preferRelativeResize="0"/>
          <p:nvPr/>
        </p:nvPicPr>
        <p:blipFill>
          <a:blip r:embed="rId3"/>
          <a:stretch>
            <a:fillRect/>
          </a:stretch>
        </p:blipFill>
        <p:spPr>
          <a:xfrm rot="10800000">
            <a:off x="5189736" y="-1537200"/>
            <a:ext cx="1996953" cy="3027630"/>
          </a:xfrm>
          <a:prstGeom prst="rect">
            <a:avLst/>
          </a:prstGeom>
          <a:noFill/>
          <a:ln>
            <a:noFill/>
          </a:ln>
        </p:spPr>
      </p:pic>
      <p:pic>
        <p:nvPicPr>
          <p:cNvPr id="2062" name="Google Shape;2062;p13"/>
          <p:cNvPicPr preferRelativeResize="0"/>
          <p:nvPr/>
        </p:nvPicPr>
        <p:blipFill>
          <a:blip r:embed="rId4"/>
          <a:stretch>
            <a:fillRect/>
          </a:stretch>
        </p:blipFill>
        <p:spPr>
          <a:xfrm rot="10800000" flipH="1">
            <a:off x="1677748" y="-1871600"/>
            <a:ext cx="1996953" cy="3027630"/>
          </a:xfrm>
          <a:prstGeom prst="rect">
            <a:avLst/>
          </a:prstGeom>
          <a:noFill/>
          <a:ln>
            <a:noFill/>
          </a:ln>
        </p:spPr>
      </p:pic>
      <p:grpSp>
        <p:nvGrpSpPr>
          <p:cNvPr id="2063" name="Google Shape;2063;p13"/>
          <p:cNvGrpSpPr/>
          <p:nvPr/>
        </p:nvGrpSpPr>
        <p:grpSpPr>
          <a:xfrm>
            <a:off x="-1482944" y="641143"/>
            <a:ext cx="11228671" cy="3465019"/>
            <a:chOff x="-1482944" y="641143"/>
            <a:chExt cx="11228671" cy="3465019"/>
          </a:xfrm>
        </p:grpSpPr>
        <p:grpSp>
          <p:nvGrpSpPr>
            <p:cNvPr id="2064" name="Google Shape;2064;p13"/>
            <p:cNvGrpSpPr/>
            <p:nvPr/>
          </p:nvGrpSpPr>
          <p:grpSpPr>
            <a:xfrm rot="2007150">
              <a:off x="-616905" y="644572"/>
              <a:ext cx="1051667" cy="3458160"/>
              <a:chOff x="6772950" y="1141500"/>
              <a:chExt cx="372575" cy="1225125"/>
            </a:xfrm>
          </p:grpSpPr>
          <p:sp>
            <p:nvSpPr>
              <p:cNvPr id="2065" name="Google Shape;2065;p13"/>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3"/>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3"/>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3"/>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3"/>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3"/>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3"/>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3"/>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3"/>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3"/>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3"/>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3"/>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3"/>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3"/>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3"/>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3"/>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3"/>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3"/>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3"/>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3"/>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3"/>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3"/>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3"/>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3"/>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3"/>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3"/>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3"/>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3"/>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3"/>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3"/>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3"/>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6" name="Google Shape;2096;p13"/>
            <p:cNvGrpSpPr/>
            <p:nvPr/>
          </p:nvGrpSpPr>
          <p:grpSpPr>
            <a:xfrm rot="10800000">
              <a:off x="8007231" y="641671"/>
              <a:ext cx="1738496" cy="2398108"/>
              <a:chOff x="2763875" y="3698500"/>
              <a:chExt cx="1288825" cy="1777825"/>
            </a:xfrm>
          </p:grpSpPr>
          <p:sp>
            <p:nvSpPr>
              <p:cNvPr id="2097" name="Google Shape;2097;p13"/>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3"/>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3"/>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3"/>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3"/>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3"/>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3"/>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3"/>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3"/>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3"/>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3"/>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3"/>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3"/>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3"/>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3"/>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3"/>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3"/>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3"/>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3"/>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3"/>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3"/>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3"/>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3"/>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3"/>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3"/>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3"/>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3"/>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3"/>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3"/>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3"/>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3"/>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3"/>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3"/>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3"/>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3"/>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3"/>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3"/>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3"/>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3"/>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3"/>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3"/>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3"/>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3"/>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3"/>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3"/>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3"/>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3"/>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3"/>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3"/>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3"/>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3"/>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3"/>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3"/>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3"/>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3"/>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3"/>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3"/>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3"/>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3"/>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3"/>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3"/>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3"/>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3"/>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3"/>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3"/>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3"/>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3"/>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3"/>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3"/>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3"/>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3"/>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3"/>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3"/>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3"/>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3"/>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3"/>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3"/>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3"/>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3"/>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3"/>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3"/>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3"/>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3"/>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3"/>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3"/>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3"/>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3"/>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3"/>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3"/>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3"/>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3"/>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3"/>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3"/>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3"/>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3"/>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3"/>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3"/>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3"/>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3"/>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3"/>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3"/>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3"/>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3"/>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3"/>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3"/>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3"/>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3"/>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3"/>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3"/>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3"/>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3"/>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3"/>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3"/>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3"/>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3"/>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44"/>
        <p:cNvGrpSpPr/>
        <p:nvPr/>
      </p:nvGrpSpPr>
      <p:grpSpPr>
        <a:xfrm>
          <a:off x="0" y="0"/>
          <a:ext cx="0" cy="0"/>
          <a:chOff x="0" y="0"/>
          <a:chExt cx="0" cy="0"/>
        </a:xfrm>
      </p:grpSpPr>
      <p:sp>
        <p:nvSpPr>
          <p:cNvPr id="2645" name="Google Shape;2645;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646"/>
        <p:cNvGrpSpPr/>
        <p:nvPr/>
      </p:nvGrpSpPr>
      <p:grpSpPr>
        <a:xfrm>
          <a:off x="0" y="0"/>
          <a:ext cx="0" cy="0"/>
          <a:chOff x="0" y="0"/>
          <a:chExt cx="0" cy="0"/>
        </a:xfrm>
      </p:grpSpPr>
      <p:sp>
        <p:nvSpPr>
          <p:cNvPr id="2647" name="Google Shape;2647;p17"/>
          <p:cNvSpPr txBox="1">
            <a:spLocks noGrp="1"/>
          </p:cNvSpPr>
          <p:nvPr>
            <p:ph type="title"/>
          </p:nvPr>
        </p:nvSpPr>
        <p:spPr>
          <a:xfrm>
            <a:off x="2935198" y="15417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48" name="Google Shape;2648;p17"/>
          <p:cNvSpPr txBox="1">
            <a:spLocks noGrp="1"/>
          </p:cNvSpPr>
          <p:nvPr>
            <p:ph type="title" idx="2" hasCustomPrompt="1"/>
          </p:nvPr>
        </p:nvSpPr>
        <p:spPr>
          <a:xfrm>
            <a:off x="3515041" y="11009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49" name="Google Shape;2649;p17"/>
          <p:cNvSpPr txBox="1">
            <a:spLocks noGrp="1"/>
          </p:cNvSpPr>
          <p:nvPr>
            <p:ph type="subTitle" idx="1"/>
          </p:nvPr>
        </p:nvSpPr>
        <p:spPr>
          <a:xfrm>
            <a:off x="2935198" y="21282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0" name="Google Shape;2650;p17"/>
          <p:cNvSpPr txBox="1">
            <a:spLocks noGrp="1"/>
          </p:cNvSpPr>
          <p:nvPr>
            <p:ph type="title" idx="3"/>
          </p:nvPr>
        </p:nvSpPr>
        <p:spPr>
          <a:xfrm>
            <a:off x="5868349" y="15417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51" name="Google Shape;2651;p17"/>
          <p:cNvSpPr txBox="1">
            <a:spLocks noGrp="1"/>
          </p:cNvSpPr>
          <p:nvPr>
            <p:ph type="title" idx="4" hasCustomPrompt="1"/>
          </p:nvPr>
        </p:nvSpPr>
        <p:spPr>
          <a:xfrm>
            <a:off x="6448192" y="11009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52" name="Google Shape;2652;p17"/>
          <p:cNvSpPr txBox="1">
            <a:spLocks noGrp="1"/>
          </p:cNvSpPr>
          <p:nvPr>
            <p:ph type="subTitle" idx="5"/>
          </p:nvPr>
        </p:nvSpPr>
        <p:spPr>
          <a:xfrm>
            <a:off x="5868349" y="21282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3" name="Google Shape;2653;p17"/>
          <p:cNvSpPr txBox="1">
            <a:spLocks noGrp="1"/>
          </p:cNvSpPr>
          <p:nvPr>
            <p:ph type="title" idx="6"/>
          </p:nvPr>
        </p:nvSpPr>
        <p:spPr>
          <a:xfrm>
            <a:off x="2935198" y="33311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54" name="Google Shape;2654;p17"/>
          <p:cNvSpPr txBox="1">
            <a:spLocks noGrp="1"/>
          </p:cNvSpPr>
          <p:nvPr>
            <p:ph type="title" idx="7" hasCustomPrompt="1"/>
          </p:nvPr>
        </p:nvSpPr>
        <p:spPr>
          <a:xfrm>
            <a:off x="3515041" y="28903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55" name="Google Shape;2655;p17"/>
          <p:cNvSpPr txBox="1">
            <a:spLocks noGrp="1"/>
          </p:cNvSpPr>
          <p:nvPr>
            <p:ph type="subTitle" idx="8"/>
          </p:nvPr>
        </p:nvSpPr>
        <p:spPr>
          <a:xfrm>
            <a:off x="2935198" y="39176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6" name="Google Shape;2656;p17"/>
          <p:cNvSpPr txBox="1">
            <a:spLocks noGrp="1"/>
          </p:cNvSpPr>
          <p:nvPr>
            <p:ph type="title" idx="9"/>
          </p:nvPr>
        </p:nvSpPr>
        <p:spPr>
          <a:xfrm>
            <a:off x="5868349" y="33311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57" name="Google Shape;2657;p17"/>
          <p:cNvSpPr txBox="1">
            <a:spLocks noGrp="1"/>
          </p:cNvSpPr>
          <p:nvPr>
            <p:ph type="title" idx="13" hasCustomPrompt="1"/>
          </p:nvPr>
        </p:nvSpPr>
        <p:spPr>
          <a:xfrm>
            <a:off x="6448192" y="28903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58" name="Google Shape;2658;p17"/>
          <p:cNvSpPr txBox="1">
            <a:spLocks noGrp="1"/>
          </p:cNvSpPr>
          <p:nvPr>
            <p:ph type="subTitle" idx="14"/>
          </p:nvPr>
        </p:nvSpPr>
        <p:spPr>
          <a:xfrm>
            <a:off x="5868349" y="39176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9" name="Google Shape;2659;p17"/>
          <p:cNvSpPr txBox="1">
            <a:spLocks noGrp="1"/>
          </p:cNvSpPr>
          <p:nvPr>
            <p:ph type="title" idx="15"/>
          </p:nvPr>
        </p:nvSpPr>
        <p:spPr>
          <a:xfrm>
            <a:off x="636224" y="361250"/>
            <a:ext cx="18846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660" name="Google Shape;2660;p17"/>
          <p:cNvGrpSpPr/>
          <p:nvPr/>
        </p:nvGrpSpPr>
        <p:grpSpPr>
          <a:xfrm>
            <a:off x="4567713" y="-1252061"/>
            <a:ext cx="4070120" cy="3103004"/>
            <a:chOff x="4567713" y="-1252061"/>
            <a:chExt cx="4070120" cy="3103004"/>
          </a:xfrm>
        </p:grpSpPr>
        <p:grpSp>
          <p:nvGrpSpPr>
            <p:cNvPr id="2661" name="Google Shape;2661;p17"/>
            <p:cNvGrpSpPr/>
            <p:nvPr/>
          </p:nvGrpSpPr>
          <p:grpSpPr>
            <a:xfrm rot="3600081">
              <a:off x="4777077" y="-400223"/>
              <a:ext cx="2180676" cy="1742547"/>
              <a:chOff x="1340325" y="4148525"/>
              <a:chExt cx="1340250" cy="1070975"/>
            </a:xfrm>
          </p:grpSpPr>
          <p:sp>
            <p:nvSpPr>
              <p:cNvPr id="2662" name="Google Shape;2662;p17"/>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7"/>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7"/>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7"/>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7"/>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7"/>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7"/>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7"/>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7"/>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7"/>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7"/>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7"/>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7"/>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7"/>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7"/>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7"/>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7"/>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7"/>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7"/>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7"/>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7"/>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7"/>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7"/>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7"/>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7"/>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7"/>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7"/>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7"/>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7"/>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7"/>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7"/>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7"/>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7"/>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7"/>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7"/>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7"/>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7"/>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7"/>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7"/>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7"/>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7"/>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7"/>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7"/>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7"/>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7"/>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7"/>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7"/>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7"/>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7"/>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7"/>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7"/>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7"/>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7"/>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7"/>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7"/>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7"/>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7"/>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7"/>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7"/>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7"/>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7"/>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7"/>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7"/>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7"/>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7"/>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7"/>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7"/>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7"/>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7"/>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7"/>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7"/>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7"/>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7"/>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7"/>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7"/>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7"/>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7"/>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7"/>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7"/>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7"/>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7"/>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7"/>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7"/>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7"/>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7"/>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7"/>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7"/>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7"/>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7"/>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7"/>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7"/>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7"/>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7"/>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7"/>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7"/>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7"/>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7"/>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7"/>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7"/>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7"/>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7"/>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3" name="Google Shape;2763;p17"/>
            <p:cNvGrpSpPr/>
            <p:nvPr/>
          </p:nvGrpSpPr>
          <p:grpSpPr>
            <a:xfrm rot="-6250835" flipH="1">
              <a:off x="6435643" y="-852774"/>
              <a:ext cx="2180694" cy="1742562"/>
              <a:chOff x="1340325" y="4148525"/>
              <a:chExt cx="1340250" cy="1070975"/>
            </a:xfrm>
          </p:grpSpPr>
          <p:sp>
            <p:nvSpPr>
              <p:cNvPr id="2764" name="Google Shape;2764;p17"/>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7"/>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7"/>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7"/>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7"/>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7"/>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7"/>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7"/>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7"/>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7"/>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7"/>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7"/>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7"/>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7"/>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7"/>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7"/>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7"/>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7"/>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7"/>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7"/>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7"/>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7"/>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7"/>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7"/>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7"/>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7"/>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7"/>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7"/>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7"/>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7"/>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7"/>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7"/>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7"/>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7"/>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7"/>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7"/>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7"/>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7"/>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7"/>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7"/>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7"/>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7"/>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7"/>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7"/>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7"/>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7"/>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7"/>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7"/>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7"/>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7"/>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7"/>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7"/>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7"/>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7"/>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7"/>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7"/>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7"/>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7"/>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7"/>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7"/>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7"/>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7"/>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7"/>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7"/>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7"/>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7"/>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7"/>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7"/>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7"/>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7"/>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7"/>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7"/>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7"/>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7"/>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7"/>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7"/>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7"/>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7"/>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7"/>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7"/>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7"/>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7"/>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7"/>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7"/>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7"/>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7"/>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7"/>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7"/>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7"/>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7"/>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7"/>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7"/>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7"/>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7"/>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7"/>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7"/>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7"/>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7"/>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7"/>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7"/>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7"/>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9500" y="445025"/>
            <a:ext cx="77049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200"/>
              <a:buFont typeface="Marcellus" panose="020E0602050203020307"/>
              <a:buNone/>
              <a:defRPr sz="3200">
                <a:solidFill>
                  <a:schemeClr val="dk1"/>
                </a:solidFill>
                <a:latin typeface="Marcellus" panose="020E0602050203020307"/>
                <a:ea typeface="Marcellus" panose="020E0602050203020307"/>
                <a:cs typeface="Marcellus" panose="020E0602050203020307"/>
                <a:sym typeface="Marcellus" panose="020E0602050203020307"/>
              </a:defRPr>
            </a:lvl1pPr>
            <a:lvl2pPr lvl="1">
              <a:lnSpc>
                <a:spcPct val="100000"/>
              </a:lnSpc>
              <a:spcBef>
                <a:spcPts val="0"/>
              </a:spcBef>
              <a:spcAft>
                <a:spcPts val="0"/>
              </a:spcAft>
              <a:buClr>
                <a:schemeClr val="dk1"/>
              </a:buClr>
              <a:buSzPts val="3200"/>
              <a:buFont typeface="Marcellus" panose="020E0602050203020307"/>
              <a:buNone/>
              <a:defRPr sz="3200">
                <a:solidFill>
                  <a:schemeClr val="dk1"/>
                </a:solidFill>
                <a:latin typeface="Marcellus" panose="020E0602050203020307"/>
                <a:ea typeface="Marcellus" panose="020E0602050203020307"/>
                <a:cs typeface="Marcellus" panose="020E0602050203020307"/>
                <a:sym typeface="Marcellus" panose="020E0602050203020307"/>
              </a:defRPr>
            </a:lvl2pPr>
            <a:lvl3pPr lvl="2">
              <a:lnSpc>
                <a:spcPct val="100000"/>
              </a:lnSpc>
              <a:spcBef>
                <a:spcPts val="0"/>
              </a:spcBef>
              <a:spcAft>
                <a:spcPts val="0"/>
              </a:spcAft>
              <a:buClr>
                <a:schemeClr val="dk1"/>
              </a:buClr>
              <a:buSzPts val="3200"/>
              <a:buFont typeface="Marcellus" panose="020E0602050203020307"/>
              <a:buNone/>
              <a:defRPr sz="3200">
                <a:solidFill>
                  <a:schemeClr val="dk1"/>
                </a:solidFill>
                <a:latin typeface="Marcellus" panose="020E0602050203020307"/>
                <a:ea typeface="Marcellus" panose="020E0602050203020307"/>
                <a:cs typeface="Marcellus" panose="020E0602050203020307"/>
                <a:sym typeface="Marcellus" panose="020E0602050203020307"/>
              </a:defRPr>
            </a:lvl3pPr>
            <a:lvl4pPr lvl="3">
              <a:lnSpc>
                <a:spcPct val="100000"/>
              </a:lnSpc>
              <a:spcBef>
                <a:spcPts val="0"/>
              </a:spcBef>
              <a:spcAft>
                <a:spcPts val="0"/>
              </a:spcAft>
              <a:buClr>
                <a:schemeClr val="dk1"/>
              </a:buClr>
              <a:buSzPts val="3200"/>
              <a:buFont typeface="Marcellus" panose="020E0602050203020307"/>
              <a:buNone/>
              <a:defRPr sz="3200">
                <a:solidFill>
                  <a:schemeClr val="dk1"/>
                </a:solidFill>
                <a:latin typeface="Marcellus" panose="020E0602050203020307"/>
                <a:ea typeface="Marcellus" panose="020E0602050203020307"/>
                <a:cs typeface="Marcellus" panose="020E0602050203020307"/>
                <a:sym typeface="Marcellus" panose="020E0602050203020307"/>
              </a:defRPr>
            </a:lvl4pPr>
            <a:lvl5pPr lvl="4">
              <a:lnSpc>
                <a:spcPct val="100000"/>
              </a:lnSpc>
              <a:spcBef>
                <a:spcPts val="0"/>
              </a:spcBef>
              <a:spcAft>
                <a:spcPts val="0"/>
              </a:spcAft>
              <a:buClr>
                <a:schemeClr val="dk1"/>
              </a:buClr>
              <a:buSzPts val="3200"/>
              <a:buFont typeface="Marcellus" panose="020E0602050203020307"/>
              <a:buNone/>
              <a:defRPr sz="3200">
                <a:solidFill>
                  <a:schemeClr val="dk1"/>
                </a:solidFill>
                <a:latin typeface="Marcellus" panose="020E0602050203020307"/>
                <a:ea typeface="Marcellus" panose="020E0602050203020307"/>
                <a:cs typeface="Marcellus" panose="020E0602050203020307"/>
                <a:sym typeface="Marcellus" panose="020E0602050203020307"/>
              </a:defRPr>
            </a:lvl5pPr>
            <a:lvl6pPr lvl="5">
              <a:lnSpc>
                <a:spcPct val="100000"/>
              </a:lnSpc>
              <a:spcBef>
                <a:spcPts val="0"/>
              </a:spcBef>
              <a:spcAft>
                <a:spcPts val="0"/>
              </a:spcAft>
              <a:buClr>
                <a:schemeClr val="dk1"/>
              </a:buClr>
              <a:buSzPts val="3200"/>
              <a:buFont typeface="Marcellus" panose="020E0602050203020307"/>
              <a:buNone/>
              <a:defRPr sz="3200">
                <a:solidFill>
                  <a:schemeClr val="dk1"/>
                </a:solidFill>
                <a:latin typeface="Marcellus" panose="020E0602050203020307"/>
                <a:ea typeface="Marcellus" panose="020E0602050203020307"/>
                <a:cs typeface="Marcellus" panose="020E0602050203020307"/>
                <a:sym typeface="Marcellus" panose="020E0602050203020307"/>
              </a:defRPr>
            </a:lvl6pPr>
            <a:lvl7pPr lvl="6">
              <a:lnSpc>
                <a:spcPct val="100000"/>
              </a:lnSpc>
              <a:spcBef>
                <a:spcPts val="0"/>
              </a:spcBef>
              <a:spcAft>
                <a:spcPts val="0"/>
              </a:spcAft>
              <a:buClr>
                <a:schemeClr val="dk1"/>
              </a:buClr>
              <a:buSzPts val="3200"/>
              <a:buFont typeface="Marcellus" panose="020E0602050203020307"/>
              <a:buNone/>
              <a:defRPr sz="3200">
                <a:solidFill>
                  <a:schemeClr val="dk1"/>
                </a:solidFill>
                <a:latin typeface="Marcellus" panose="020E0602050203020307"/>
                <a:ea typeface="Marcellus" panose="020E0602050203020307"/>
                <a:cs typeface="Marcellus" panose="020E0602050203020307"/>
                <a:sym typeface="Marcellus" panose="020E0602050203020307"/>
              </a:defRPr>
            </a:lvl7pPr>
            <a:lvl8pPr lvl="7">
              <a:lnSpc>
                <a:spcPct val="100000"/>
              </a:lnSpc>
              <a:spcBef>
                <a:spcPts val="0"/>
              </a:spcBef>
              <a:spcAft>
                <a:spcPts val="0"/>
              </a:spcAft>
              <a:buClr>
                <a:schemeClr val="dk1"/>
              </a:buClr>
              <a:buSzPts val="3200"/>
              <a:buFont typeface="Marcellus" panose="020E0602050203020307"/>
              <a:buNone/>
              <a:defRPr sz="3200">
                <a:solidFill>
                  <a:schemeClr val="dk1"/>
                </a:solidFill>
                <a:latin typeface="Marcellus" panose="020E0602050203020307"/>
                <a:ea typeface="Marcellus" panose="020E0602050203020307"/>
                <a:cs typeface="Marcellus" panose="020E0602050203020307"/>
                <a:sym typeface="Marcellus" panose="020E0602050203020307"/>
              </a:defRPr>
            </a:lvl8pPr>
            <a:lvl9pPr lvl="8">
              <a:lnSpc>
                <a:spcPct val="100000"/>
              </a:lnSpc>
              <a:spcBef>
                <a:spcPts val="0"/>
              </a:spcBef>
              <a:spcAft>
                <a:spcPts val="0"/>
              </a:spcAft>
              <a:buClr>
                <a:schemeClr val="dk1"/>
              </a:buClr>
              <a:buSzPts val="3200"/>
              <a:buFont typeface="Marcellus" panose="020E0602050203020307"/>
              <a:buNone/>
              <a:defRPr sz="3200">
                <a:solidFill>
                  <a:schemeClr val="dk1"/>
                </a:solidFill>
                <a:latin typeface="Marcellus" panose="020E0602050203020307"/>
                <a:ea typeface="Marcellus" panose="020E0602050203020307"/>
                <a:cs typeface="Marcellus" panose="020E0602050203020307"/>
                <a:sym typeface="Marcellus" panose="020E0602050203020307"/>
              </a:defRPr>
            </a:lvl9pPr>
          </a:lstStyle>
          <a:p>
            <a:endParaRPr/>
          </a:p>
        </p:txBody>
      </p:sp>
      <p:sp>
        <p:nvSpPr>
          <p:cNvPr id="7" name="Google Shape;7;p1"/>
          <p:cNvSpPr txBox="1">
            <a:spLocks noGrp="1"/>
          </p:cNvSpPr>
          <p:nvPr>
            <p:ph type="body" idx="1"/>
          </p:nvPr>
        </p:nvSpPr>
        <p:spPr>
          <a:xfrm>
            <a:off x="719500" y="1152475"/>
            <a:ext cx="77049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panose="00000500000000000000"/>
              <a:buChar char="●"/>
              <a:defRPr sz="1800">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lvl="1" indent="-317500">
              <a:lnSpc>
                <a:spcPct val="100000"/>
              </a:lnSpc>
              <a:spcBef>
                <a:spcPts val="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lvl="2" indent="-317500">
              <a:lnSpc>
                <a:spcPct val="100000"/>
              </a:lnSpc>
              <a:spcBef>
                <a:spcPts val="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lvl="3" indent="-317500">
              <a:lnSpc>
                <a:spcPct val="100000"/>
              </a:lnSpc>
              <a:spcBef>
                <a:spcPts val="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lvl="4" indent="-317500">
              <a:lnSpc>
                <a:spcPct val="100000"/>
              </a:lnSpc>
              <a:spcBef>
                <a:spcPts val="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lvl="5" indent="-317500">
              <a:lnSpc>
                <a:spcPct val="100000"/>
              </a:lnSpc>
              <a:spcBef>
                <a:spcPts val="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lvl="6" indent="-317500">
              <a:lnSpc>
                <a:spcPct val="100000"/>
              </a:lnSpc>
              <a:spcBef>
                <a:spcPts val="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lvl="7" indent="-317500">
              <a:lnSpc>
                <a:spcPct val="100000"/>
              </a:lnSpc>
              <a:spcBef>
                <a:spcPts val="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lvl="8" indent="-317500">
              <a:lnSpc>
                <a:spcPct val="100000"/>
              </a:lnSpc>
              <a:spcBef>
                <a:spcPts val="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10.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microsoft.com/office/2007/relationships/hdphoto" Target="../media/image17.wdp"/><Relationship Id="rId2" Type="http://schemas.openxmlformats.org/officeDocument/2006/relationships/image" Target="../media/image32.png"/><Relationship Id="rId1" Type="http://schemas.openxmlformats.org/officeDocument/2006/relationships/slideLayout" Target="../slideLayouts/slideLayout7.xml"/><Relationship Id="rId5" Type="http://schemas.microsoft.com/office/2007/relationships/hdphoto" Target="../media/image7.wdp"/><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82"/>
        <p:cNvGrpSpPr/>
        <p:nvPr/>
      </p:nvGrpSpPr>
      <p:grpSpPr>
        <a:xfrm>
          <a:off x="0" y="0"/>
          <a:ext cx="0" cy="0"/>
          <a:chOff x="0" y="0"/>
          <a:chExt cx="0" cy="0"/>
        </a:xfrm>
      </p:grpSpPr>
      <p:sp>
        <p:nvSpPr>
          <p:cNvPr id="5383" name="Google Shape;5383;p35"/>
          <p:cNvSpPr txBox="1">
            <a:spLocks noGrp="1"/>
          </p:cNvSpPr>
          <p:nvPr>
            <p:ph type="ctrTitle"/>
          </p:nvPr>
        </p:nvSpPr>
        <p:spPr>
          <a:xfrm>
            <a:off x="1669700" y="1759065"/>
            <a:ext cx="5804400" cy="21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US" sz="6600" b="1" smtClean="0">
                <a:gradFill>
                  <a:gsLst>
                    <a:gs pos="0">
                      <a:srgbClr val="E30000"/>
                    </a:gs>
                    <a:gs pos="100000">
                      <a:srgbClr val="760303"/>
                    </a:gs>
                  </a:gsLst>
                  <a:lin scaled="0"/>
                </a:gradFill>
                <a:latin typeface="+mj-lt"/>
                <a:ea typeface="Cambria" panose="02040503050406030204" pitchFamily="18" charset="0"/>
              </a:rPr>
              <a:t/>
            </a:r>
            <a:br>
              <a:rPr lang="en-US" sz="6600" b="1" smtClean="0">
                <a:gradFill>
                  <a:gsLst>
                    <a:gs pos="0">
                      <a:srgbClr val="E30000"/>
                    </a:gs>
                    <a:gs pos="100000">
                      <a:srgbClr val="760303"/>
                    </a:gs>
                  </a:gsLst>
                  <a:lin scaled="0"/>
                </a:gradFill>
                <a:latin typeface="+mj-lt"/>
                <a:ea typeface="Cambria" panose="02040503050406030204" pitchFamily="18" charset="0"/>
              </a:rPr>
            </a:br>
            <a:r>
              <a:rPr lang="vi-VN" sz="6600" b="1" smtClean="0">
                <a:gradFill>
                  <a:gsLst>
                    <a:gs pos="0">
                      <a:srgbClr val="E30000"/>
                    </a:gs>
                    <a:gs pos="100000">
                      <a:srgbClr val="760303"/>
                    </a:gs>
                  </a:gsLst>
                  <a:lin scaled="0"/>
                </a:gradFill>
                <a:latin typeface="+mj-lt"/>
                <a:ea typeface="Cambria" panose="02040503050406030204" pitchFamily="18" charset="0"/>
              </a:rPr>
              <a:t>THỰC </a:t>
            </a:r>
            <a:r>
              <a:rPr lang="vi-VN" sz="6600" b="1" dirty="0">
                <a:gradFill>
                  <a:gsLst>
                    <a:gs pos="0">
                      <a:srgbClr val="E30000"/>
                    </a:gs>
                    <a:gs pos="100000">
                      <a:srgbClr val="760303"/>
                    </a:gs>
                  </a:gsLst>
                  <a:lin scaled="0"/>
                </a:gradFill>
                <a:latin typeface="+mj-lt"/>
                <a:ea typeface="Cambria" panose="02040503050406030204" pitchFamily="18" charset="0"/>
              </a:rPr>
              <a:t>HÀNH TIẾNG VIỆT</a:t>
            </a:r>
          </a:p>
        </p:txBody>
      </p:sp>
      <p:grpSp>
        <p:nvGrpSpPr>
          <p:cNvPr id="5387" name="Google Shape;5387;p35"/>
          <p:cNvGrpSpPr/>
          <p:nvPr/>
        </p:nvGrpSpPr>
        <p:grpSpPr>
          <a:xfrm>
            <a:off x="6879611" y="106567"/>
            <a:ext cx="2111462" cy="3201233"/>
            <a:chOff x="6879611" y="106567"/>
            <a:chExt cx="2111462" cy="3201233"/>
          </a:xfrm>
        </p:grpSpPr>
        <p:pic>
          <p:nvPicPr>
            <p:cNvPr id="5388" name="Google Shape;5388;p35"/>
            <p:cNvPicPr preferRelativeResize="0"/>
            <p:nvPr/>
          </p:nvPicPr>
          <p:blipFill>
            <a:blip r:embed="rId3"/>
            <a:stretch>
              <a:fillRect/>
            </a:stretch>
          </p:blipFill>
          <p:spPr>
            <a:xfrm flipH="1">
              <a:off x="6879611" y="106567"/>
              <a:ext cx="2111462" cy="3201233"/>
            </a:xfrm>
            <a:prstGeom prst="rect">
              <a:avLst/>
            </a:prstGeom>
            <a:noFill/>
            <a:ln>
              <a:noFill/>
            </a:ln>
          </p:spPr>
        </p:pic>
        <p:pic>
          <p:nvPicPr>
            <p:cNvPr id="5389" name="Google Shape;5389;p35"/>
            <p:cNvPicPr preferRelativeResize="0"/>
            <p:nvPr/>
          </p:nvPicPr>
          <p:blipFill>
            <a:blip r:embed="rId4"/>
            <a:stretch>
              <a:fillRect/>
            </a:stretch>
          </p:blipFill>
          <p:spPr>
            <a:xfrm rot="5400000">
              <a:off x="8263045" y="2025948"/>
              <a:ext cx="348586" cy="882131"/>
            </a:xfrm>
            <a:prstGeom prst="rect">
              <a:avLst/>
            </a:prstGeom>
            <a:noFill/>
            <a:ln>
              <a:noFill/>
            </a:ln>
          </p:spPr>
        </p:pic>
      </p:grpSp>
      <p:grpSp>
        <p:nvGrpSpPr>
          <p:cNvPr id="5390" name="Google Shape;5390;p35"/>
          <p:cNvGrpSpPr/>
          <p:nvPr/>
        </p:nvGrpSpPr>
        <p:grpSpPr>
          <a:xfrm>
            <a:off x="101331" y="0"/>
            <a:ext cx="2111462" cy="3201233"/>
            <a:chOff x="101331" y="0"/>
            <a:chExt cx="2111462" cy="3201233"/>
          </a:xfrm>
        </p:grpSpPr>
        <p:pic>
          <p:nvPicPr>
            <p:cNvPr id="5391" name="Google Shape;5391;p35"/>
            <p:cNvPicPr preferRelativeResize="0"/>
            <p:nvPr/>
          </p:nvPicPr>
          <p:blipFill>
            <a:blip r:embed="rId5"/>
            <a:stretch>
              <a:fillRect/>
            </a:stretch>
          </p:blipFill>
          <p:spPr>
            <a:xfrm>
              <a:off x="101331" y="0"/>
              <a:ext cx="2111462" cy="3201233"/>
            </a:xfrm>
            <a:prstGeom prst="rect">
              <a:avLst/>
            </a:prstGeom>
            <a:noFill/>
            <a:ln>
              <a:noFill/>
            </a:ln>
          </p:spPr>
        </p:pic>
        <p:pic>
          <p:nvPicPr>
            <p:cNvPr id="5392" name="Google Shape;5392;p35"/>
            <p:cNvPicPr preferRelativeResize="0"/>
            <p:nvPr/>
          </p:nvPicPr>
          <p:blipFill>
            <a:blip r:embed="rId6"/>
            <a:stretch>
              <a:fillRect/>
            </a:stretch>
          </p:blipFill>
          <p:spPr>
            <a:xfrm rot="5400000">
              <a:off x="941882" y="2025941"/>
              <a:ext cx="348586" cy="882131"/>
            </a:xfrm>
            <a:prstGeom prst="rect">
              <a:avLst/>
            </a:prstGeom>
            <a:noFill/>
            <a:ln>
              <a:noFill/>
            </a:ln>
          </p:spPr>
        </p:pic>
      </p:grpSp>
      <p:sp>
        <p:nvSpPr>
          <p:cNvPr id="9" name="Rectangle 8"/>
          <p:cNvSpPr/>
          <p:nvPr/>
        </p:nvSpPr>
        <p:spPr>
          <a:xfrm>
            <a:off x="3223019" y="972882"/>
            <a:ext cx="2704587" cy="923330"/>
          </a:xfrm>
          <a:prstGeom prst="rect">
            <a:avLst/>
          </a:prstGeom>
        </p:spPr>
        <p:txBody>
          <a:bodyPr wrap="none">
            <a:spAutoFit/>
          </a:bodyPr>
          <a:lstStyle/>
          <a:p>
            <a:r>
              <a:rPr lang="en-US" sz="5400" b="1" smtClean="0">
                <a:solidFill>
                  <a:srgbClr val="13742F"/>
                </a:solidFill>
                <a:latin typeface="Times New Roman" pitchFamily="18" charset="0"/>
                <a:ea typeface="Cambria" panose="02040503050406030204" pitchFamily="18" charset="0"/>
                <a:cs typeface="Times New Roman" pitchFamily="18" charset="0"/>
              </a:rPr>
              <a:t>Tiết: 7-8</a:t>
            </a:r>
            <a:endParaRPr lang="en-US" sz="5400">
              <a:solidFill>
                <a:srgbClr val="13742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67"/>
        <p:cNvGrpSpPr/>
        <p:nvPr/>
      </p:nvGrpSpPr>
      <p:grpSpPr>
        <a:xfrm>
          <a:off x="0" y="0"/>
          <a:ext cx="0" cy="0"/>
          <a:chOff x="0" y="0"/>
          <a:chExt cx="0" cy="0"/>
        </a:xfrm>
      </p:grpSpPr>
      <p:sp>
        <p:nvSpPr>
          <p:cNvPr id="5468" name="Google Shape;5468;p39"/>
          <p:cNvSpPr/>
          <p:nvPr/>
        </p:nvSpPr>
        <p:spPr>
          <a:xfrm>
            <a:off x="720000" y="540000"/>
            <a:ext cx="5217600" cy="405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9"/>
          <p:cNvSpPr txBox="1">
            <a:spLocks noGrp="1"/>
          </p:cNvSpPr>
          <p:nvPr>
            <p:ph type="title"/>
          </p:nvPr>
        </p:nvSpPr>
        <p:spPr>
          <a:xfrm>
            <a:off x="881550" y="2570963"/>
            <a:ext cx="4894500" cy="93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5400" b="1" dirty="0">
                <a:gradFill>
                  <a:gsLst>
                    <a:gs pos="0">
                      <a:srgbClr val="007BD3"/>
                    </a:gs>
                    <a:gs pos="100000">
                      <a:srgbClr val="034373"/>
                    </a:gs>
                  </a:gsLst>
                  <a:lin scaled="0"/>
                </a:gradFill>
                <a:latin typeface="Times New Roman" panose="02020603050405020304" pitchFamily="18" charset="0"/>
                <a:ea typeface="Cambria" panose="02040503050406030204" pitchFamily="18" charset="0"/>
                <a:cs typeface="Times New Roman" panose="02020603050405020304" pitchFamily="18" charset="0"/>
              </a:rPr>
              <a:t>Các loại phó từ</a:t>
            </a:r>
          </a:p>
        </p:txBody>
      </p:sp>
      <p:sp>
        <p:nvSpPr>
          <p:cNvPr id="5470" name="Google Shape;5470;p39"/>
          <p:cNvSpPr txBox="1">
            <a:spLocks noGrp="1"/>
          </p:cNvSpPr>
          <p:nvPr>
            <p:ph type="title" idx="2"/>
          </p:nvPr>
        </p:nvSpPr>
        <p:spPr>
          <a:xfrm>
            <a:off x="2381100" y="1221838"/>
            <a:ext cx="1895400" cy="99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2</a:t>
            </a:r>
            <a:r>
              <a:rPr lang="en-GB" dirty="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a:t>
            </a:r>
          </a:p>
        </p:txBody>
      </p:sp>
      <p:cxnSp>
        <p:nvCxnSpPr>
          <p:cNvPr id="5472" name="Google Shape;5472;p39"/>
          <p:cNvCxnSpPr/>
          <p:nvPr/>
        </p:nvCxnSpPr>
        <p:spPr>
          <a:xfrm>
            <a:off x="2541600" y="2403688"/>
            <a:ext cx="1574400" cy="0"/>
          </a:xfrm>
          <a:prstGeom prst="straightConnector1">
            <a:avLst/>
          </a:prstGeom>
          <a:noFill/>
          <a:ln w="19050" cap="flat" cmpd="sng">
            <a:gradFill>
              <a:gsLst>
                <a:gs pos="0">
                  <a:srgbClr val="7B32B2"/>
                </a:gs>
                <a:gs pos="100000">
                  <a:srgbClr val="401A5D"/>
                </a:gs>
              </a:gsLst>
            </a:gradFill>
            <a:prstDash val="solid"/>
            <a:round/>
            <a:headEnd type="oval" w="med" len="med"/>
            <a:tailEnd type="oval" w="med" len="med"/>
          </a:ln>
        </p:spPr>
      </p:cxnSp>
      <p:grpSp>
        <p:nvGrpSpPr>
          <p:cNvPr id="5473" name="Google Shape;5473;p39"/>
          <p:cNvGrpSpPr/>
          <p:nvPr/>
        </p:nvGrpSpPr>
        <p:grpSpPr>
          <a:xfrm>
            <a:off x="6543923" y="1150075"/>
            <a:ext cx="1996953" cy="3027630"/>
            <a:chOff x="6689473" y="1150075"/>
            <a:chExt cx="1996953" cy="3027630"/>
          </a:xfrm>
        </p:grpSpPr>
        <p:pic>
          <p:nvPicPr>
            <p:cNvPr id="5474" name="Google Shape;5474;p39"/>
            <p:cNvPicPr preferRelativeResize="0"/>
            <p:nvPr/>
          </p:nvPicPr>
          <p:blipFill>
            <a:blip r:embed="rId3"/>
            <a:stretch>
              <a:fillRect/>
            </a:stretch>
          </p:blipFill>
          <p:spPr>
            <a:xfrm>
              <a:off x="6689473" y="1150075"/>
              <a:ext cx="1996953" cy="3027630"/>
            </a:xfrm>
            <a:prstGeom prst="rect">
              <a:avLst/>
            </a:prstGeom>
            <a:noFill/>
            <a:ln>
              <a:noFill/>
            </a:ln>
          </p:spPr>
        </p:pic>
        <p:pic>
          <p:nvPicPr>
            <p:cNvPr id="5475" name="Google Shape;5475;p39"/>
            <p:cNvPicPr preferRelativeResize="0"/>
            <p:nvPr/>
          </p:nvPicPr>
          <p:blipFill>
            <a:blip r:embed="rId4"/>
            <a:stretch>
              <a:fillRect/>
            </a:stretch>
          </p:blipFill>
          <p:spPr>
            <a:xfrm rot="5400000">
              <a:off x="7392207" y="3114941"/>
              <a:ext cx="348586" cy="882131"/>
            </a:xfrm>
            <a:prstGeom prst="rect">
              <a:avLst/>
            </a:prstGeom>
            <a:noFill/>
            <a:ln>
              <a:noFill/>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15"/>
        <p:cNvGrpSpPr/>
        <p:nvPr/>
      </p:nvGrpSpPr>
      <p:grpSpPr>
        <a:xfrm>
          <a:off x="0" y="0"/>
          <a:ext cx="0" cy="0"/>
          <a:chOff x="0" y="0"/>
          <a:chExt cx="0" cy="0"/>
        </a:xfrm>
      </p:grpSpPr>
      <p:sp>
        <p:nvSpPr>
          <p:cNvPr id="5516" name="Google Shape;5516;p43"/>
          <p:cNvSpPr txBox="1">
            <a:spLocks noGrp="1"/>
          </p:cNvSpPr>
          <p:nvPr>
            <p:ph type="subTitle" idx="1"/>
          </p:nvPr>
        </p:nvSpPr>
        <p:spPr>
          <a:xfrm>
            <a:off x="1181494" y="214522"/>
            <a:ext cx="7371978"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rgbClr val="00B050"/>
                </a:solidFill>
                <a:latin typeface="+mj-lt"/>
                <a:ea typeface="Cambria" panose="02040503050406030204" pitchFamily="18" charset="0"/>
              </a:rPr>
              <a:t>Nhóm phó từ chuyên đi kèm trước danh từ</a:t>
            </a:r>
            <a:endParaRPr sz="2800" b="1" dirty="0">
              <a:solidFill>
                <a:srgbClr val="00B050"/>
              </a:solidFill>
              <a:latin typeface="+mj-lt"/>
              <a:ea typeface="Cambria" panose="02040503050406030204" pitchFamily="18" charset="0"/>
            </a:endParaRPr>
          </a:p>
        </p:txBody>
      </p:sp>
      <p:sp>
        <p:nvSpPr>
          <p:cNvPr id="5518" name="Google Shape;5518;p43"/>
          <p:cNvSpPr txBox="1">
            <a:spLocks noGrp="1"/>
          </p:cNvSpPr>
          <p:nvPr>
            <p:ph type="subTitle" idx="3"/>
          </p:nvPr>
        </p:nvSpPr>
        <p:spPr>
          <a:xfrm>
            <a:off x="886460" y="956310"/>
            <a:ext cx="5330190" cy="9880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u="sng" dirty="0">
                <a:solidFill>
                  <a:schemeClr val="accent6">
                    <a:lumMod val="50000"/>
                  </a:schemeClr>
                </a:solidFill>
                <a:effectLst/>
                <a:latin typeface="+mj-lt"/>
                <a:ea typeface="Cambria" panose="02040503050406030204" pitchFamily="18" charset="0"/>
                <a:cs typeface="Times New Roman" panose="02020603050405020304" pitchFamily="18" charset="0"/>
              </a:rPr>
              <a:t>Ngữ liệu:</a:t>
            </a:r>
            <a:r>
              <a:rPr lang="vi-VN" sz="2800" b="1" dirty="0">
                <a:solidFill>
                  <a:schemeClr val="accent6">
                    <a:lumMod val="50000"/>
                  </a:schemeClr>
                </a:solidFill>
                <a:effectLst/>
                <a:latin typeface="+mj-lt"/>
                <a:ea typeface="Cambria" panose="02040503050406030204" pitchFamily="18" charset="0"/>
                <a:cs typeface="Times New Roman" panose="02020603050405020304" pitchFamily="18" charset="0"/>
              </a:rPr>
              <a:t> </a:t>
            </a:r>
            <a:r>
              <a:rPr lang="vi-VN" sz="2800" b="1" dirty="0">
                <a:solidFill>
                  <a:srgbClr val="00B0F0"/>
                </a:solidFill>
                <a:effectLst/>
                <a:latin typeface="+mj-lt"/>
                <a:ea typeface="Cambria" panose="02040503050406030204" pitchFamily="18" charset="0"/>
                <a:cs typeface="Times New Roman" panose="02020603050405020304" pitchFamily="18" charset="0"/>
              </a:rPr>
              <a:t>Những </a:t>
            </a:r>
            <a:r>
              <a:rPr lang="vi-VN" sz="2800" b="1" dirty="0">
                <a:solidFill>
                  <a:schemeClr val="tx1"/>
                </a:solidFill>
                <a:effectLst/>
                <a:latin typeface="+mj-lt"/>
                <a:ea typeface="Cambria" panose="02040503050406030204" pitchFamily="18" charset="0"/>
                <a:cs typeface="Times New Roman" panose="02020603050405020304" pitchFamily="18" charset="0"/>
              </a:rPr>
              <a:t>cây non được chúng tôi chăm bón kĩ lưỡng.</a:t>
            </a:r>
            <a:endParaRPr sz="2800" b="1" dirty="0">
              <a:solidFill>
                <a:schemeClr val="tx1"/>
              </a:solidFill>
              <a:latin typeface="+mj-lt"/>
              <a:ea typeface="Cambria" panose="02040503050406030204" pitchFamily="18" charset="0"/>
            </a:endParaRPr>
          </a:p>
        </p:txBody>
      </p:sp>
      <p:grpSp>
        <p:nvGrpSpPr>
          <p:cNvPr id="4" name="Group 3"/>
          <p:cNvGrpSpPr/>
          <p:nvPr/>
        </p:nvGrpSpPr>
        <p:grpSpPr>
          <a:xfrm>
            <a:off x="-386718" y="-219187"/>
            <a:ext cx="9768967" cy="5230971"/>
            <a:chOff x="-398088" y="-242633"/>
            <a:chExt cx="9768967" cy="5230971"/>
          </a:xfrm>
        </p:grpSpPr>
        <p:grpSp>
          <p:nvGrpSpPr>
            <p:cNvPr id="15" name="Google Shape;5496;p41"/>
            <p:cNvGrpSpPr/>
            <p:nvPr/>
          </p:nvGrpSpPr>
          <p:grpSpPr>
            <a:xfrm>
              <a:off x="7520195" y="-242633"/>
              <a:ext cx="1850684" cy="2272070"/>
              <a:chOff x="7444350" y="-3416881"/>
              <a:chExt cx="1878616" cy="2848216"/>
            </a:xfrm>
          </p:grpSpPr>
          <p:pic>
            <p:nvPicPr>
              <p:cNvPr id="16" name="Google Shape;5497;p41"/>
              <p:cNvPicPr preferRelativeResize="0"/>
              <p:nvPr/>
            </p:nvPicPr>
            <p:blipFill>
              <a:blip r:embed="rId3"/>
              <a:stretch>
                <a:fillRect/>
              </a:stretch>
            </p:blipFill>
            <p:spPr>
              <a:xfrm flipH="1">
                <a:off x="7444350" y="-3416881"/>
                <a:ext cx="1878616" cy="2848216"/>
              </a:xfrm>
              <a:prstGeom prst="rect">
                <a:avLst/>
              </a:prstGeom>
              <a:noFill/>
              <a:ln>
                <a:noFill/>
              </a:ln>
            </p:spPr>
          </p:pic>
          <p:pic>
            <p:nvPicPr>
              <p:cNvPr id="17" name="Google Shape;5498;p41"/>
              <p:cNvPicPr preferRelativeResize="0"/>
              <p:nvPr/>
            </p:nvPicPr>
            <p:blipFill>
              <a:blip r:embed="rId4"/>
              <a:stretch>
                <a:fillRect/>
              </a:stretch>
            </p:blipFill>
            <p:spPr>
              <a:xfrm rot="16200000" flipH="1">
                <a:off x="8382731" y="-1745682"/>
                <a:ext cx="346012" cy="875625"/>
              </a:xfrm>
              <a:prstGeom prst="rect">
                <a:avLst/>
              </a:prstGeom>
              <a:noFill/>
              <a:ln>
                <a:noFill/>
              </a:ln>
            </p:spPr>
          </p:pic>
        </p:grpSp>
        <p:grpSp>
          <p:nvGrpSpPr>
            <p:cNvPr id="18" name="Google Shape;5499;p41"/>
            <p:cNvGrpSpPr/>
            <p:nvPr/>
          </p:nvGrpSpPr>
          <p:grpSpPr>
            <a:xfrm>
              <a:off x="-398088" y="3021077"/>
              <a:ext cx="2200901" cy="1967261"/>
              <a:chOff x="-462125" y="938892"/>
              <a:chExt cx="2234118" cy="2706228"/>
            </a:xfrm>
          </p:grpSpPr>
          <p:pic>
            <p:nvPicPr>
              <p:cNvPr id="19" name="Google Shape;5500;p41"/>
              <p:cNvPicPr preferRelativeResize="0"/>
              <p:nvPr/>
            </p:nvPicPr>
            <p:blipFill>
              <a:blip r:embed="rId5"/>
              <a:stretch>
                <a:fillRect/>
              </a:stretch>
            </p:blipFill>
            <p:spPr>
              <a:xfrm rot="18865707">
                <a:off x="-698180" y="1174947"/>
                <a:ext cx="2706228" cy="2234118"/>
              </a:xfrm>
              <a:prstGeom prst="rect">
                <a:avLst/>
              </a:prstGeom>
              <a:noFill/>
              <a:ln>
                <a:noFill/>
              </a:ln>
            </p:spPr>
          </p:pic>
          <p:pic>
            <p:nvPicPr>
              <p:cNvPr id="20" name="Google Shape;5501;p41"/>
              <p:cNvPicPr preferRelativeResize="0"/>
              <p:nvPr/>
            </p:nvPicPr>
            <p:blipFill>
              <a:blip r:embed="rId4"/>
              <a:stretch>
                <a:fillRect/>
              </a:stretch>
            </p:blipFill>
            <p:spPr>
              <a:xfrm rot="14711469" flipH="1">
                <a:off x="581451" y="2833816"/>
                <a:ext cx="346013" cy="875625"/>
              </a:xfrm>
              <a:prstGeom prst="rect">
                <a:avLst/>
              </a:prstGeom>
              <a:noFill/>
              <a:ln>
                <a:noFill/>
              </a:ln>
            </p:spPr>
          </p:pic>
        </p:grpSp>
      </p:grpSp>
      <p:pic>
        <p:nvPicPr>
          <p:cNvPr id="8" name="Picture 7"/>
          <p:cNvPicPr>
            <a:picLocks noChangeAspect="1"/>
          </p:cNvPicPr>
          <p:nvPr/>
        </p:nvPicPr>
        <p:blipFill>
          <a:blip r:embed="rId6"/>
          <a:stretch>
            <a:fillRect/>
          </a:stretch>
        </p:blipFill>
        <p:spPr>
          <a:xfrm>
            <a:off x="5595848" y="2122658"/>
            <a:ext cx="3048006" cy="3048006"/>
          </a:xfrm>
          <a:prstGeom prst="rect">
            <a:avLst/>
          </a:prstGeom>
        </p:spPr>
      </p:pic>
      <p:sp>
        <p:nvSpPr>
          <p:cNvPr id="27" name="Google Shape;5518;p43"/>
          <p:cNvSpPr txBox="1"/>
          <p:nvPr/>
        </p:nvSpPr>
        <p:spPr>
          <a:xfrm>
            <a:off x="1181735" y="2183765"/>
            <a:ext cx="4131310" cy="9601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marR="0" lvl="1"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marR="0" lvl="2"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marR="0" lvl="3"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marR="0" lvl="4"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marR="0" lvl="5"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marR="0" lvl="6"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marR="0" lvl="7"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marR="0" lvl="8"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9pPr>
          </a:lstStyle>
          <a:p>
            <a:pPr marL="0" indent="0" algn="l"/>
            <a:r>
              <a:rPr lang="vi-VN" sz="2800" b="1" dirty="0">
                <a:solidFill>
                  <a:srgbClr val="7030A0"/>
                </a:solidFill>
                <a:latin typeface="+mj-lt"/>
                <a:ea typeface="Cambria" panose="02040503050406030204" pitchFamily="18" charset="0"/>
                <a:cs typeface="Times New Roman" panose="02020603050405020304" pitchFamily="18" charset="0"/>
                <a:sym typeface="Wingdings 3" panose="05040102010807070707" pitchFamily="18" charset="2"/>
              </a:rPr>
              <a:t></a:t>
            </a:r>
            <a:r>
              <a:rPr lang="vi-VN" sz="2800" b="1" dirty="0">
                <a:solidFill>
                  <a:srgbClr val="7030A0"/>
                </a:solidFill>
                <a:latin typeface="+mj-lt"/>
                <a:ea typeface="Cambria" panose="02040503050406030204" pitchFamily="18" charset="0"/>
                <a:cs typeface="Times New Roman" panose="02020603050405020304" pitchFamily="18" charset="0"/>
              </a:rPr>
              <a:t> Bổ sung ý nghĩa về số lượng cho danh từ.</a:t>
            </a:r>
            <a:endParaRPr lang="vi-VN" sz="2800" b="1" dirty="0">
              <a:solidFill>
                <a:srgbClr val="7030A0"/>
              </a:solidFill>
              <a:latin typeface="+mj-lt"/>
              <a:ea typeface="Cambria" panose="02040503050406030204" pitchFamily="18" charset="0"/>
            </a:endParaRPr>
          </a:p>
        </p:txBody>
      </p:sp>
      <p:pic>
        <p:nvPicPr>
          <p:cNvPr id="10" name="Picture 9" descr="A couple of kids on a skateboard&#10;&#10;Description automatically generated with low confidence"/>
          <p:cNvPicPr>
            <a:picLocks noChangeAspect="1"/>
          </p:cNvPicPr>
          <p:nvPr/>
        </p:nvPicPr>
        <p:blipFill>
          <a:blip r:embed="rId7"/>
          <a:stretch>
            <a:fillRect/>
          </a:stretch>
        </p:blipFill>
        <p:spPr>
          <a:xfrm>
            <a:off x="141974" y="18849"/>
            <a:ext cx="1339449" cy="893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7" name="Google Shape;5517;p43"/>
          <p:cNvSpPr txBox="1">
            <a:spLocks noGrp="1"/>
          </p:cNvSpPr>
          <p:nvPr>
            <p:ph type="subTitle" idx="2"/>
          </p:nvPr>
        </p:nvSpPr>
        <p:spPr>
          <a:xfrm>
            <a:off x="500380" y="932180"/>
            <a:ext cx="1958975" cy="5022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gradFill>
                  <a:gsLst>
                    <a:gs pos="0">
                      <a:srgbClr val="007BD3"/>
                    </a:gs>
                    <a:gs pos="100000">
                      <a:srgbClr val="034373"/>
                    </a:gs>
                  </a:gsLst>
                  <a:lin scaled="0"/>
                </a:gradFill>
                <a:highlight>
                  <a:srgbClr val="FFFF00"/>
                </a:highlight>
                <a:latin typeface="+mj-lt"/>
                <a:ea typeface="Cambria" panose="02040503050406030204" pitchFamily="18" charset="0"/>
              </a:rPr>
              <a:t>Ngữ liệu:</a:t>
            </a:r>
          </a:p>
        </p:txBody>
      </p:sp>
      <p:sp>
        <p:nvSpPr>
          <p:cNvPr id="22" name="Google Shape;5516;p43"/>
          <p:cNvSpPr txBox="1"/>
          <p:nvPr/>
        </p:nvSpPr>
        <p:spPr>
          <a:xfrm>
            <a:off x="990600" y="61595"/>
            <a:ext cx="7371715" cy="78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1pPr>
            <a:lvl2pPr marL="914400" marR="0" lvl="1"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L="1371600" marR="0" lvl="2"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L="1828800" marR="0" lvl="3"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L="2286000" marR="0" lvl="4"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L="2743200" marR="0" lvl="5"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L="3200400" marR="0" lvl="6"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L="3657600" marR="0" lvl="7"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L="4114800" marR="0" lvl="8"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marL="0" indent="0"/>
            <a:r>
              <a:rPr lang="vi-VN" b="1" dirty="0">
                <a:solidFill>
                  <a:srgbClr val="00B050"/>
                </a:solidFill>
                <a:latin typeface="+mj-lt"/>
                <a:ea typeface="Cambria" panose="02040503050406030204" pitchFamily="18" charset="0"/>
              </a:rPr>
              <a:t>Nhóm phó từ chuyên đi kèm trước hoặc sau </a:t>
            </a:r>
          </a:p>
          <a:p>
            <a:pPr marL="0" indent="0"/>
            <a:r>
              <a:rPr lang="vi-VN" b="1" dirty="0">
                <a:solidFill>
                  <a:srgbClr val="00B050"/>
                </a:solidFill>
                <a:latin typeface="+mj-lt"/>
                <a:ea typeface="Cambria" panose="02040503050406030204" pitchFamily="18" charset="0"/>
              </a:rPr>
              <a:t>động từ, tính từ.</a:t>
            </a:r>
          </a:p>
        </p:txBody>
      </p:sp>
      <p:pic>
        <p:nvPicPr>
          <p:cNvPr id="24" name="Picture 23" descr="A couple of kids on a skateboard&#10;&#10;Description automatically generated with low confidence"/>
          <p:cNvPicPr>
            <a:picLocks noChangeAspect="1"/>
          </p:cNvPicPr>
          <p:nvPr/>
        </p:nvPicPr>
        <p:blipFill>
          <a:blip r:embed="rId2"/>
          <a:stretch>
            <a:fillRect/>
          </a:stretch>
        </p:blipFill>
        <p:spPr>
          <a:xfrm>
            <a:off x="252083" y="38933"/>
            <a:ext cx="1339449" cy="893402"/>
          </a:xfrm>
          <a:prstGeom prst="rect">
            <a:avLst/>
          </a:prstGeom>
        </p:spPr>
      </p:pic>
      <p:pic>
        <p:nvPicPr>
          <p:cNvPr id="8" name="Picture 7" descr="A picture containing clipart&#10;&#10;Description automatically generated"/>
          <p:cNvPicPr>
            <a:picLocks noChangeAspect="1"/>
          </p:cNvPicPr>
          <p:nvPr/>
        </p:nvPicPr>
        <p:blipFill>
          <a:blip r:embed="rId3"/>
          <a:stretch>
            <a:fillRect/>
          </a:stretch>
        </p:blipFill>
        <p:spPr>
          <a:xfrm>
            <a:off x="6922135" y="1506855"/>
            <a:ext cx="2112645" cy="3078480"/>
          </a:xfrm>
          <a:prstGeom prst="rect">
            <a:avLst/>
          </a:prstGeom>
        </p:spPr>
      </p:pic>
      <p:sp>
        <p:nvSpPr>
          <p:cNvPr id="5519" name="Google Shape;5519;p43"/>
          <p:cNvSpPr txBox="1">
            <a:spLocks noGrp="1"/>
          </p:cNvSpPr>
          <p:nvPr/>
        </p:nvSpPr>
        <p:spPr>
          <a:xfrm>
            <a:off x="2143125" y="898525"/>
            <a:ext cx="5696585" cy="64897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marR="0" lvl="1"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marR="0" lvl="2"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marR="0" lvl="3"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marR="0" lvl="4"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marR="0" lvl="5"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marR="0" lvl="6"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marR="0" lvl="7"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marR="0" lvl="8"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9pPr>
          </a:lstStyle>
          <a:p>
            <a:pPr marL="0" lvl="0" indent="0" algn="l"/>
            <a:r>
              <a:rPr lang="vi-VN" sz="2600" b="1" dirty="0">
                <a:latin typeface="Times New Roman" panose="02020603050405020304" pitchFamily="18" charset="0"/>
                <a:ea typeface="Cambria" panose="02040503050406030204" pitchFamily="18" charset="0"/>
                <a:cs typeface="Times New Roman" panose="02020603050405020304" pitchFamily="18" charset="0"/>
              </a:rPr>
              <a:t>Đầu tôi to </a:t>
            </a:r>
            <a:r>
              <a:rPr lang="vi-VN" sz="2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ra</a:t>
            </a:r>
            <a:r>
              <a:rPr lang="vi-VN" sz="2600" b="1" dirty="0">
                <a:latin typeface="Times New Roman" panose="02020603050405020304" pitchFamily="18" charset="0"/>
                <a:ea typeface="Cambria" panose="02040503050406030204" pitchFamily="18" charset="0"/>
                <a:cs typeface="Times New Roman" panose="02020603050405020304" pitchFamily="18" charset="0"/>
              </a:rPr>
              <a:t> nổi từng tảng </a:t>
            </a:r>
            <a:r>
              <a:rPr lang="vi-VN" sz="2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rất </a:t>
            </a:r>
            <a:r>
              <a:rPr lang="vi-VN" sz="2600" b="1" dirty="0">
                <a:latin typeface="Times New Roman" panose="02020603050405020304" pitchFamily="18" charset="0"/>
                <a:ea typeface="Cambria" panose="02040503050406030204" pitchFamily="18" charset="0"/>
                <a:cs typeface="Times New Roman" panose="02020603050405020304" pitchFamily="18" charset="0"/>
              </a:rPr>
              <a:t>bướng.</a:t>
            </a:r>
            <a:endParaRPr lang="nl-NL" sz="26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9" name="Google Shape;5518;p43"/>
          <p:cNvSpPr txBox="1"/>
          <p:nvPr/>
        </p:nvSpPr>
        <p:spPr>
          <a:xfrm>
            <a:off x="779145" y="1431290"/>
            <a:ext cx="5771515" cy="10814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marR="0" lvl="1"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marR="0" lvl="2"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marR="0" lvl="3"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marR="0" lvl="4"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marR="0" lvl="5"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marR="0" lvl="6"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marR="0" lvl="7"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marR="0" lvl="8"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9pPr>
          </a:lstStyle>
          <a:p>
            <a:pPr marL="0" indent="0" algn="l"/>
            <a:r>
              <a:rPr lang="vi-VN" sz="2600" b="1" dirty="0">
                <a:solidFill>
                  <a:srgbClr val="7030A0"/>
                </a:solidFill>
                <a:latin typeface="+mj-lt"/>
                <a:ea typeface="Cambria" panose="02040503050406030204" pitchFamily="18" charset="0"/>
                <a:cs typeface="Times New Roman" panose="02020603050405020304" pitchFamily="18" charset="0"/>
                <a:sym typeface="Wingdings 3" panose="05040102010807070707" pitchFamily="18" charset="2"/>
              </a:rPr>
              <a:t></a:t>
            </a:r>
            <a:r>
              <a:rPr lang="vi-VN" sz="2600" b="1" dirty="0">
                <a:solidFill>
                  <a:srgbClr val="7030A0"/>
                </a:solidFill>
                <a:latin typeface="+mj-lt"/>
                <a:ea typeface="Cambria" panose="02040503050406030204" pitchFamily="18" charset="0"/>
                <a:cs typeface="Times New Roman" panose="02020603050405020304" pitchFamily="18" charset="0"/>
              </a:rPr>
              <a:t> Phó từ </a:t>
            </a:r>
            <a:r>
              <a:rPr lang="vi-VN" sz="2600" b="1" dirty="0">
                <a:solidFill>
                  <a:schemeClr val="accent4">
                    <a:lumMod val="50000"/>
                  </a:schemeClr>
                </a:solidFill>
                <a:latin typeface="+mj-lt"/>
                <a:ea typeface="Cambria" panose="02040503050406030204" pitchFamily="18" charset="0"/>
                <a:cs typeface="Times New Roman" panose="02020603050405020304" pitchFamily="18" charset="0"/>
              </a:rPr>
              <a:t>“ra”</a:t>
            </a:r>
            <a:r>
              <a:rPr lang="vi-VN" sz="2600" b="1" dirty="0">
                <a:solidFill>
                  <a:srgbClr val="FFC000"/>
                </a:solidFill>
                <a:latin typeface="+mj-lt"/>
                <a:ea typeface="Cambria" panose="02040503050406030204" pitchFamily="18" charset="0"/>
                <a:cs typeface="Times New Roman" panose="02020603050405020304" pitchFamily="18" charset="0"/>
              </a:rPr>
              <a:t> </a:t>
            </a:r>
            <a:r>
              <a:rPr lang="vi-VN" sz="2600" b="1" dirty="0">
                <a:solidFill>
                  <a:srgbClr val="7030A0"/>
                </a:solidFill>
                <a:latin typeface="+mj-lt"/>
                <a:ea typeface="Cambria" panose="02040503050406030204" pitchFamily="18" charset="0"/>
                <a:cs typeface="Times New Roman" panose="02020603050405020304" pitchFamily="18" charset="0"/>
              </a:rPr>
              <a:t>đứng sau tính từ </a:t>
            </a:r>
            <a:r>
              <a:rPr lang="vi-VN" sz="2600" b="1" dirty="0">
                <a:solidFill>
                  <a:schemeClr val="accent4">
                    <a:lumMod val="50000"/>
                  </a:schemeClr>
                </a:solidFill>
                <a:latin typeface="+mj-lt"/>
                <a:ea typeface="Cambria" panose="02040503050406030204" pitchFamily="18" charset="0"/>
                <a:cs typeface="Times New Roman" panose="02020603050405020304" pitchFamily="18" charset="0"/>
              </a:rPr>
              <a:t>“to”</a:t>
            </a:r>
            <a:r>
              <a:rPr lang="vi-VN" sz="2600" b="1" dirty="0">
                <a:solidFill>
                  <a:srgbClr val="00B0F0"/>
                </a:solidFill>
                <a:latin typeface="+mj-lt"/>
                <a:ea typeface="Cambria" panose="02040503050406030204" pitchFamily="18" charset="0"/>
                <a:cs typeface="Times New Roman" panose="02020603050405020304" pitchFamily="18" charset="0"/>
              </a:rPr>
              <a:t> </a:t>
            </a:r>
            <a:r>
              <a:rPr lang="vi-VN" sz="2600" b="1" dirty="0">
                <a:solidFill>
                  <a:srgbClr val="7030A0"/>
                </a:solidFill>
                <a:latin typeface="+mj-lt"/>
                <a:ea typeface="Cambria" panose="02040503050406030204" pitchFamily="18" charset="0"/>
                <a:cs typeface="Times New Roman" panose="02020603050405020304" pitchFamily="18" charset="0"/>
              </a:rPr>
              <a:t>bổ sung ý nghĩa chỉ kết quả và hướng.</a:t>
            </a:r>
          </a:p>
          <a:p>
            <a:pPr marL="0" indent="0" algn="l"/>
            <a:endParaRPr lang="vi-VN" sz="2600" b="1" dirty="0">
              <a:solidFill>
                <a:srgbClr val="7030A0"/>
              </a:solidFill>
              <a:latin typeface="+mj-lt"/>
              <a:ea typeface="Cambria" panose="02040503050406030204" pitchFamily="18" charset="0"/>
            </a:endParaRPr>
          </a:p>
        </p:txBody>
      </p:sp>
      <p:sp>
        <p:nvSpPr>
          <p:cNvPr id="30" name="Google Shape;5518;p43"/>
          <p:cNvSpPr txBox="1"/>
          <p:nvPr/>
        </p:nvSpPr>
        <p:spPr>
          <a:xfrm>
            <a:off x="779145" y="2470150"/>
            <a:ext cx="6034405" cy="1152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marR="0" lvl="1"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marR="0" lvl="2"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marR="0" lvl="3"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marR="0" lvl="4"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marR="0" lvl="5"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marR="0" lvl="6"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marR="0" lvl="7"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marR="0" lvl="8"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9pPr>
          </a:lstStyle>
          <a:p>
            <a:pPr marL="0" indent="0" algn="l"/>
            <a:r>
              <a:rPr lang="vi-VN" sz="2600" b="1" dirty="0">
                <a:solidFill>
                  <a:srgbClr val="00B0F0"/>
                </a:solidFill>
                <a:latin typeface="+mj-lt"/>
                <a:ea typeface="Cambria" panose="02040503050406030204" pitchFamily="18" charset="0"/>
                <a:cs typeface="Times New Roman" panose="02020603050405020304" pitchFamily="18" charset="0"/>
                <a:sym typeface="Wingdings 3" panose="05040102010807070707" pitchFamily="18" charset="2"/>
              </a:rPr>
              <a:t></a:t>
            </a:r>
            <a:r>
              <a:rPr lang="vi-VN" sz="2600" b="1" dirty="0">
                <a:solidFill>
                  <a:srgbClr val="00B0F0"/>
                </a:solidFill>
                <a:latin typeface="+mj-lt"/>
                <a:ea typeface="Cambria" panose="02040503050406030204" pitchFamily="18" charset="0"/>
                <a:cs typeface="Times New Roman" panose="02020603050405020304" pitchFamily="18" charset="0"/>
              </a:rPr>
              <a:t> Phó từ </a:t>
            </a:r>
            <a:r>
              <a:rPr lang="vi-VN" sz="2600" b="1" dirty="0">
                <a:solidFill>
                  <a:schemeClr val="accent4">
                    <a:lumMod val="50000"/>
                  </a:schemeClr>
                </a:solidFill>
                <a:latin typeface="+mj-lt"/>
                <a:ea typeface="Cambria" panose="02040503050406030204" pitchFamily="18" charset="0"/>
                <a:cs typeface="Times New Roman" panose="02020603050405020304" pitchFamily="18" charset="0"/>
              </a:rPr>
              <a:t>“rất”</a:t>
            </a:r>
            <a:r>
              <a:rPr lang="vi-VN" sz="2600" b="1" dirty="0">
                <a:solidFill>
                  <a:srgbClr val="FFC000"/>
                </a:solidFill>
                <a:latin typeface="+mj-lt"/>
                <a:ea typeface="Cambria" panose="02040503050406030204" pitchFamily="18" charset="0"/>
                <a:cs typeface="Times New Roman" panose="02020603050405020304" pitchFamily="18" charset="0"/>
              </a:rPr>
              <a:t> </a:t>
            </a:r>
            <a:r>
              <a:rPr lang="vi-VN" sz="2600" b="1" dirty="0">
                <a:solidFill>
                  <a:srgbClr val="00B0F0"/>
                </a:solidFill>
                <a:latin typeface="+mj-lt"/>
                <a:ea typeface="Cambria" panose="02040503050406030204" pitchFamily="18" charset="0"/>
                <a:cs typeface="Times New Roman" panose="02020603050405020304" pitchFamily="18" charset="0"/>
              </a:rPr>
              <a:t>đứng trước tính từ </a:t>
            </a:r>
            <a:r>
              <a:rPr lang="vi-VN" sz="2600" b="1" dirty="0">
                <a:solidFill>
                  <a:schemeClr val="accent4">
                    <a:lumMod val="50000"/>
                  </a:schemeClr>
                </a:solidFill>
                <a:latin typeface="+mj-lt"/>
                <a:ea typeface="Cambria" panose="02040503050406030204" pitchFamily="18" charset="0"/>
                <a:cs typeface="Times New Roman" panose="02020603050405020304" pitchFamily="18" charset="0"/>
              </a:rPr>
              <a:t>“bướng”</a:t>
            </a:r>
            <a:r>
              <a:rPr lang="vi-VN" sz="2600" b="1" dirty="0">
                <a:solidFill>
                  <a:srgbClr val="7030A0"/>
                </a:solidFill>
                <a:latin typeface="+mj-lt"/>
                <a:ea typeface="Cambria" panose="02040503050406030204" pitchFamily="18" charset="0"/>
                <a:cs typeface="Times New Roman" panose="02020603050405020304" pitchFamily="18" charset="0"/>
              </a:rPr>
              <a:t> </a:t>
            </a:r>
            <a:r>
              <a:rPr lang="vi-VN" sz="2600" b="1" dirty="0">
                <a:solidFill>
                  <a:srgbClr val="00B0F0"/>
                </a:solidFill>
                <a:latin typeface="+mj-lt"/>
                <a:ea typeface="Cambria" panose="02040503050406030204" pitchFamily="18" charset="0"/>
                <a:cs typeface="Times New Roman" panose="02020603050405020304" pitchFamily="18" charset="0"/>
              </a:rPr>
              <a:t>bổ sung ý nghĩa về mức độ.</a:t>
            </a:r>
          </a:p>
          <a:p>
            <a:pPr marL="0" indent="0" algn="l"/>
            <a:endParaRPr lang="vi-VN" sz="2600" b="1" dirty="0">
              <a:solidFill>
                <a:srgbClr val="00B0F0"/>
              </a:solidFill>
              <a:latin typeface="+mj-lt"/>
              <a:ea typeface="Cambria" panose="02040503050406030204" pitchFamily="18" charset="0"/>
            </a:endParaRPr>
          </a:p>
        </p:txBody>
      </p:sp>
      <p:pic>
        <p:nvPicPr>
          <p:cNvPr id="10" name="Picture 9"/>
          <p:cNvPicPr/>
          <p:nvPr/>
        </p:nvPicPr>
        <p:blipFill>
          <a:blip r:embed="rId4"/>
          <a:srcRect l="17981" t="9718" r="14086"/>
          <a:stretch>
            <a:fillRect/>
          </a:stretch>
        </p:blipFill>
        <p:spPr>
          <a:xfrm>
            <a:off x="5631815" y="1553845"/>
            <a:ext cx="3512185" cy="3002915"/>
          </a:xfrm>
          <a:prstGeom prst="roundRect">
            <a:avLst/>
          </a:prstGeom>
          <a:noFill/>
          <a:ln w="9525">
            <a:noFill/>
          </a:ln>
        </p:spPr>
      </p:pic>
      <p:sp>
        <p:nvSpPr>
          <p:cNvPr id="11" name="Google Shape;5519;p43"/>
          <p:cNvSpPr txBox="1"/>
          <p:nvPr/>
        </p:nvSpPr>
        <p:spPr>
          <a:xfrm>
            <a:off x="990600" y="1597025"/>
            <a:ext cx="3524250" cy="5753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marR="0" lvl="1"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marR="0" lvl="2"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marR="0" lvl="3"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marR="0" lvl="4"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marR="0" lvl="5"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marR="0" lvl="6"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marR="0" lvl="7"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marR="0" lvl="8"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9pPr>
          </a:lstStyle>
          <a:p>
            <a:pPr marL="0" indent="0" algn="l"/>
            <a:r>
              <a:rPr lang="vi-VN" sz="2600" b="1" dirty="0">
                <a:latin typeface="Times New Roman" panose="02020603050405020304" pitchFamily="18" charset="0"/>
                <a:ea typeface="Cambria" panose="02040503050406030204" pitchFamily="18" charset="0"/>
                <a:cs typeface="Times New Roman" panose="02020603050405020304" pitchFamily="18" charset="0"/>
              </a:rPr>
              <a:t>Anh </a:t>
            </a:r>
            <a:r>
              <a:rPr lang="vi-VN" sz="2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đừng</a:t>
            </a:r>
            <a:r>
              <a:rPr lang="vi-VN" sz="2600" b="1" dirty="0">
                <a:latin typeface="Times New Roman" panose="02020603050405020304" pitchFamily="18" charset="0"/>
                <a:ea typeface="Cambria" panose="02040503050406030204" pitchFamily="18" charset="0"/>
                <a:cs typeface="Times New Roman" panose="02020603050405020304" pitchFamily="18" charset="0"/>
              </a:rPr>
              <a:t> trêu vào.</a:t>
            </a:r>
            <a:endParaRPr lang="nl-NL" sz="26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Google Shape;5518;p43"/>
          <p:cNvSpPr txBox="1"/>
          <p:nvPr/>
        </p:nvSpPr>
        <p:spPr>
          <a:xfrm>
            <a:off x="738505" y="2378710"/>
            <a:ext cx="4893310" cy="13531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marR="0" lvl="1"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marR="0" lvl="2"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marR="0" lvl="3"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marR="0" lvl="4"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marR="0" lvl="5"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marR="0" lvl="6"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marR="0" lvl="7"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marR="0" lvl="8"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9pPr>
          </a:lstStyle>
          <a:p>
            <a:pPr marL="0" indent="0" algn="l"/>
            <a:r>
              <a:rPr lang="vi-VN" sz="2600" b="1" dirty="0">
                <a:solidFill>
                  <a:srgbClr val="7030A0"/>
                </a:solidFill>
                <a:latin typeface="+mj-lt"/>
                <a:ea typeface="Cambria" panose="02040503050406030204" pitchFamily="18" charset="0"/>
                <a:cs typeface="Times New Roman" panose="02020603050405020304" pitchFamily="18" charset="0"/>
                <a:sym typeface="Wingdings 3" panose="05040102010807070707" pitchFamily="18" charset="2"/>
              </a:rPr>
              <a:t></a:t>
            </a:r>
            <a:r>
              <a:rPr lang="vi-VN" sz="2600" b="1" dirty="0">
                <a:solidFill>
                  <a:srgbClr val="7030A0"/>
                </a:solidFill>
                <a:latin typeface="+mj-lt"/>
                <a:ea typeface="Cambria" panose="02040503050406030204" pitchFamily="18" charset="0"/>
                <a:cs typeface="Times New Roman" panose="02020603050405020304" pitchFamily="18" charset="0"/>
              </a:rPr>
              <a:t> Phó từ </a:t>
            </a:r>
            <a:r>
              <a:rPr lang="vi-VN" sz="2600" b="1" dirty="0">
                <a:solidFill>
                  <a:schemeClr val="accent4">
                    <a:lumMod val="50000"/>
                  </a:schemeClr>
                </a:solidFill>
                <a:latin typeface="+mj-lt"/>
                <a:ea typeface="Cambria" panose="02040503050406030204" pitchFamily="18" charset="0"/>
                <a:cs typeface="Times New Roman" panose="02020603050405020304" pitchFamily="18" charset="0"/>
              </a:rPr>
              <a:t>“đừng”</a:t>
            </a:r>
            <a:r>
              <a:rPr lang="vi-VN" sz="2600" b="1" dirty="0">
                <a:solidFill>
                  <a:srgbClr val="FFC000"/>
                </a:solidFill>
                <a:latin typeface="+mj-lt"/>
                <a:ea typeface="Cambria" panose="02040503050406030204" pitchFamily="18" charset="0"/>
                <a:cs typeface="Times New Roman" panose="02020603050405020304" pitchFamily="18" charset="0"/>
              </a:rPr>
              <a:t> </a:t>
            </a:r>
            <a:r>
              <a:rPr lang="vi-VN" sz="2600" b="1" dirty="0">
                <a:solidFill>
                  <a:srgbClr val="7030A0"/>
                </a:solidFill>
                <a:latin typeface="+mj-lt"/>
                <a:ea typeface="Cambria" panose="02040503050406030204" pitchFamily="18" charset="0"/>
                <a:cs typeface="Times New Roman" panose="02020603050405020304" pitchFamily="18" charset="0"/>
              </a:rPr>
              <a:t>đứng trước động từ </a:t>
            </a:r>
            <a:r>
              <a:rPr lang="vi-VN" sz="2600" b="1" dirty="0">
                <a:solidFill>
                  <a:schemeClr val="accent4">
                    <a:lumMod val="50000"/>
                  </a:schemeClr>
                </a:solidFill>
                <a:latin typeface="+mj-lt"/>
                <a:ea typeface="Cambria" panose="02040503050406030204" pitchFamily="18" charset="0"/>
                <a:cs typeface="Times New Roman" panose="02020603050405020304" pitchFamily="18" charset="0"/>
              </a:rPr>
              <a:t>“trêu”</a:t>
            </a:r>
            <a:r>
              <a:rPr lang="vi-VN" sz="2600" b="1" dirty="0">
                <a:solidFill>
                  <a:srgbClr val="00B0F0"/>
                </a:solidFill>
                <a:latin typeface="+mj-lt"/>
                <a:ea typeface="Cambria" panose="02040503050406030204" pitchFamily="18" charset="0"/>
                <a:cs typeface="Times New Roman" panose="02020603050405020304" pitchFamily="18" charset="0"/>
              </a:rPr>
              <a:t> </a:t>
            </a:r>
            <a:r>
              <a:rPr lang="vi-VN" sz="2600" b="1" dirty="0">
                <a:solidFill>
                  <a:srgbClr val="7030A0"/>
                </a:solidFill>
                <a:latin typeface="+mj-lt"/>
                <a:ea typeface="Cambria" panose="02040503050406030204" pitchFamily="18" charset="0"/>
                <a:cs typeface="Times New Roman" panose="02020603050405020304" pitchFamily="18" charset="0"/>
              </a:rPr>
              <a:t>bổ sung ý nghĩa cầu khiến.</a:t>
            </a:r>
          </a:p>
          <a:p>
            <a:pPr marL="0" indent="0" algn="l"/>
            <a:endParaRPr lang="vi-VN" sz="2600" b="1" dirty="0">
              <a:solidFill>
                <a:srgbClr val="7030A0"/>
              </a:solidFill>
              <a:latin typeface="+mj-lt"/>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trips(down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500"/>
                                        <p:tgtEl>
                                          <p:spTgt spid="8"/>
                                        </p:tgtEl>
                                      </p:cBhvr>
                                    </p:animEffect>
                                    <p:set>
                                      <p:cBhvr>
                                        <p:cTn id="17" dur="1" fill="hold">
                                          <p:stCondLst>
                                            <p:cond delay="500"/>
                                          </p:stCondLst>
                                        </p:cTn>
                                        <p:tgtEl>
                                          <p:spTgt spid="8"/>
                                        </p:tgtEl>
                                        <p:attrNameLst>
                                          <p:attrName>style.visibility</p:attrName>
                                        </p:attrNameLst>
                                      </p:cBhvr>
                                      <p:to>
                                        <p:strVal val="hidden"/>
                                      </p:to>
                                    </p:set>
                                  </p:childTnLst>
                                </p:cTn>
                              </p:par>
                              <p:par>
                                <p:cTn id="18" presetID="6" presetClass="exit" presetSubtype="32" fill="hold" grpId="1" nodeType="withEffect">
                                  <p:stCondLst>
                                    <p:cond delay="0"/>
                                  </p:stCondLst>
                                  <p:childTnLst>
                                    <p:animEffect transition="out" filter="circle(out)">
                                      <p:cBhvr>
                                        <p:cTn id="19" dur="500"/>
                                        <p:tgtEl>
                                          <p:spTgt spid="29"/>
                                        </p:tgtEl>
                                      </p:cBhvr>
                                    </p:animEffect>
                                    <p:set>
                                      <p:cBhvr>
                                        <p:cTn id="20" dur="1" fill="hold">
                                          <p:stCondLst>
                                            <p:cond delay="500"/>
                                          </p:stCondLst>
                                        </p:cTn>
                                        <p:tgtEl>
                                          <p:spTgt spid="29"/>
                                        </p:tgtEl>
                                        <p:attrNameLst>
                                          <p:attrName>style.visibility</p:attrName>
                                        </p:attrNameLst>
                                      </p:cBhvr>
                                      <p:to>
                                        <p:strVal val="hidden"/>
                                      </p:to>
                                    </p:set>
                                  </p:childTnLst>
                                </p:cTn>
                              </p:par>
                              <p:par>
                                <p:cTn id="21" presetID="6" presetClass="exit" presetSubtype="32" fill="hold" grpId="1" nodeType="withEffect">
                                  <p:stCondLst>
                                    <p:cond delay="0"/>
                                  </p:stCondLst>
                                  <p:childTnLst>
                                    <p:animEffect transition="out" filter="circle(out)">
                                      <p:cBhvr>
                                        <p:cTn id="22" dur="500"/>
                                        <p:tgtEl>
                                          <p:spTgt spid="30"/>
                                        </p:tgtEl>
                                      </p:cBhvr>
                                    </p:animEffect>
                                    <p:set>
                                      <p:cBhvr>
                                        <p:cTn id="23" dur="1" fill="hold">
                                          <p:stCondLst>
                                            <p:cond delay="500"/>
                                          </p:stCondLst>
                                        </p:cTn>
                                        <p:tgtEl>
                                          <p:spTgt spid="30"/>
                                        </p:tgtEl>
                                        <p:attrNameLst>
                                          <p:attrName>style.visibility</p:attrName>
                                        </p:attrNameLst>
                                      </p:cBhvr>
                                      <p:to>
                                        <p:strVal val="hidden"/>
                                      </p:to>
                                    </p:set>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par>
                          <p:cTn id="28" fill="hold">
                            <p:stCondLst>
                              <p:cond delay="1000"/>
                            </p:stCondLst>
                            <p:childTnLst>
                              <p:par>
                                <p:cTn id="29" presetID="9"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P spid="30" grpId="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469;p39"/>
          <p:cNvSpPr txBox="1">
            <a:spLocks noGrp="1"/>
          </p:cNvSpPr>
          <p:nvPr>
            <p:ph type="title"/>
          </p:nvPr>
        </p:nvSpPr>
        <p:spPr>
          <a:xfrm>
            <a:off x="3091543" y="244241"/>
            <a:ext cx="2939144" cy="71410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smtClean="0">
                <a:gradFill>
                  <a:gsLst>
                    <a:gs pos="0">
                      <a:srgbClr val="007BD3"/>
                    </a:gs>
                    <a:gs pos="100000">
                      <a:srgbClr val="034373"/>
                    </a:gs>
                  </a:gsLst>
                  <a:lin scaled="0"/>
                </a:gradFill>
                <a:latin typeface="Times New Roman" panose="02020603050405020304" pitchFamily="18" charset="0"/>
                <a:ea typeface="Cambria" panose="02040503050406030204" pitchFamily="18" charset="0"/>
                <a:cs typeface="Times New Roman" panose="02020603050405020304" pitchFamily="18" charset="0"/>
              </a:rPr>
              <a:t>2. Phân loại</a:t>
            </a:r>
            <a:endParaRPr lang="vi-VN" sz="3600" b="1" dirty="0">
              <a:gradFill>
                <a:gsLst>
                  <a:gs pos="0">
                    <a:srgbClr val="007BD3"/>
                  </a:gs>
                  <a:gs pos="100000">
                    <a:srgbClr val="034373"/>
                  </a:gs>
                </a:gsLst>
                <a:lin scaled="0"/>
              </a:gra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8" name="Picture 23" descr="viet3"/>
          <p:cNvPicPr>
            <a:picLocks noChangeAspect="1" noChangeArrowheads="1" noCrop="1"/>
          </p:cNvPicPr>
          <p:nvPr/>
        </p:nvPicPr>
        <p:blipFill>
          <a:blip r:embed="rId2" cstate="print"/>
          <a:srcRect/>
          <a:stretch>
            <a:fillRect/>
          </a:stretch>
        </p:blipFill>
        <p:spPr bwMode="auto">
          <a:xfrm>
            <a:off x="2252538" y="283745"/>
            <a:ext cx="617428" cy="527845"/>
          </a:xfrm>
          <a:prstGeom prst="rect">
            <a:avLst/>
          </a:prstGeom>
          <a:noFill/>
          <a:ln w="57150">
            <a:solidFill>
              <a:srgbClr val="990033"/>
            </a:solidFill>
            <a:miter lim="800000"/>
            <a:headEnd/>
            <a:tailEnd/>
          </a:ln>
        </p:spPr>
      </p:pic>
      <p:sp>
        <p:nvSpPr>
          <p:cNvPr id="9" name="TextBox 8"/>
          <p:cNvSpPr txBox="1"/>
          <p:nvPr/>
        </p:nvSpPr>
        <p:spPr>
          <a:xfrm>
            <a:off x="2100840" y="1195086"/>
            <a:ext cx="6139646" cy="1569660"/>
          </a:xfrm>
          <a:prstGeom prst="rect">
            <a:avLst/>
          </a:prstGeom>
          <a:noFill/>
        </p:spPr>
        <p:txBody>
          <a:bodyPr wrap="square">
            <a:spAutoFit/>
          </a:bodyPr>
          <a:lstStyle/>
          <a:p>
            <a:pPr lvl="0" algn="just"/>
            <a:r>
              <a:rPr lang="en-US" sz="3200" b="1" i="1" smtClean="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i="1" smtClean="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Nhóm </a:t>
            </a:r>
            <a:r>
              <a:rPr lang="vi-VN" sz="32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phó từ chuyên đi kèm trước danh từ, bổ sung ý nghĩa về số lượng cho danh từ</a:t>
            </a:r>
            <a:endParaRPr kumimoji="0" lang="en-US" sz="3200" b="1" i="0" u="none" strike="noStrike" kern="1200" cap="none" spc="0" normalizeH="0" baseline="0" noProof="0" dirty="0">
              <a:ln>
                <a:noFill/>
              </a:ln>
              <a:solidFill>
                <a:srgbClr val="13742F"/>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p:cNvSpPr txBox="1"/>
          <p:nvPr/>
        </p:nvSpPr>
        <p:spPr>
          <a:xfrm>
            <a:off x="2133599" y="2898539"/>
            <a:ext cx="6128657" cy="1077218"/>
          </a:xfrm>
          <a:prstGeom prst="rect">
            <a:avLst/>
          </a:prstGeom>
          <a:noFill/>
        </p:spPr>
        <p:txBody>
          <a:bodyPr wrap="square">
            <a:spAutoFit/>
          </a:bodyPr>
          <a:lstStyle/>
          <a:p>
            <a:pPr lvl="0" algn="just"/>
            <a:r>
              <a:rPr lang="en-US" sz="3200" b="1" i="1" smtClean="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i="1" smtClean="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Nhóm </a:t>
            </a:r>
            <a:r>
              <a:rPr lang="vi-VN" sz="32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phó từ chuyên đi kèm trước hoặc sau động từ, tính từ</a:t>
            </a:r>
            <a:endParaRPr kumimoji="0" lang="en-US" sz="3200" b="1" i="0" u="none" strike="noStrike" kern="1200" cap="none" spc="0" normalizeH="0" baseline="0" noProof="0" dirty="0">
              <a:ln>
                <a:noFill/>
              </a:ln>
              <a:solidFill>
                <a:srgbClr val="13742F"/>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1" name="图片 2"/>
          <p:cNvPicPr>
            <a:picLocks noChangeAspect="1"/>
          </p:cNvPicPr>
          <p:nvPr/>
        </p:nvPicPr>
        <p:blipFill>
          <a:blip r:embed="rId3" cstate="print">
            <a:extLst>
              <a:ext uri="{28A0092B-C50C-407E-A947-70E740481C1C}">
                <a14:useLocalDpi xmlns="" xmlns:a14="http://schemas.microsoft.com/office/drawing/2010/main" val="0"/>
              </a:ext>
            </a:extLst>
          </a:blip>
          <a:srcRect l="3259" t="4331" r="43170" b="22984"/>
          <a:stretch>
            <a:fillRect/>
          </a:stretch>
        </p:blipFill>
        <p:spPr>
          <a:xfrm flipH="1">
            <a:off x="195943" y="1095059"/>
            <a:ext cx="2188033" cy="376843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96"/>
        <p:cNvGrpSpPr/>
        <p:nvPr/>
      </p:nvGrpSpPr>
      <p:grpSpPr>
        <a:xfrm>
          <a:off x="0" y="0"/>
          <a:ext cx="0" cy="0"/>
          <a:chOff x="0" y="0"/>
          <a:chExt cx="0" cy="0"/>
        </a:xfrm>
      </p:grpSpPr>
      <p:sp>
        <p:nvSpPr>
          <p:cNvPr id="5397" name="Google Shape;5397;p36"/>
          <p:cNvSpPr txBox="1">
            <a:spLocks noGrp="1"/>
          </p:cNvSpPr>
          <p:nvPr>
            <p:ph type="body" idx="1"/>
          </p:nvPr>
        </p:nvSpPr>
        <p:spPr>
          <a:xfrm>
            <a:off x="337185" y="1008380"/>
            <a:ext cx="8178165" cy="1488440"/>
          </a:xfrm>
          <a:prstGeom prst="rect">
            <a:avLst/>
          </a:prstGeom>
        </p:spPr>
        <p:txBody>
          <a:bodyPr spcFirstLastPara="1" wrap="square" lIns="91425" tIns="91425" rIns="91425" bIns="91425" anchor="t" anchorCtr="0">
            <a:noAutofit/>
          </a:bodyPr>
          <a:lstStyle/>
          <a:p>
            <a:pPr marL="0" indent="0" algn="just" eaLnBrk="1" fontAlgn="auto" latinLnBrk="0" hangingPunct="1">
              <a:lnSpc>
                <a:spcPct val="100000"/>
              </a:lnSpc>
              <a:buNone/>
            </a:pPr>
            <a:r>
              <a:rPr lang="vi-VN"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Cho các từ: </a:t>
            </a:r>
            <a:r>
              <a:rPr lang="vi-VN" sz="2800" b="1"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sẽ, thật, cũng, ra, đã, chớ, lắm, sắp, không, hãy, chẳng, hơi, </a:t>
            </a:r>
            <a:r>
              <a:rPr lang="vi-VN" sz="2800" b="1" i="1" dirty="0">
                <a:ln>
                  <a:noFill/>
                </a:ln>
                <a:solidFill>
                  <a:srgbClr val="0070C0"/>
                </a:solidFill>
                <a:effectLst/>
                <a:highlight>
                  <a:srgbClr val="C0C0C0"/>
                </a:highlight>
                <a:latin typeface="Times New Roman" panose="02020603050405020304" pitchFamily="18" charset="0"/>
                <a:ea typeface="Arial" panose="020B0604020202020204" pitchFamily="34" charset="0"/>
                <a:cs typeface="Times New Roman" panose="02020603050405020304" pitchFamily="18" charset="0"/>
              </a:rPr>
              <a:t>đều, rồi, xong, </a:t>
            </a:r>
            <a:r>
              <a:rPr lang="vi-VN" sz="2800" b="1"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quá, còn, chưa, rất, đang, vẫn, vào, được, đừng.</a:t>
            </a:r>
            <a:r>
              <a:rPr lang="vi-VN" sz="2800" b="1" i="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vi-VN"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Em hãy sắp xếp các từ trên vào bảng phân loại theo mẫu sau:</a:t>
            </a:r>
            <a:endPar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5398" name="Google Shape;5398;p36"/>
          <p:cNvSpPr txBox="1">
            <a:spLocks noGrp="1"/>
          </p:cNvSpPr>
          <p:nvPr>
            <p:ph type="title"/>
          </p:nvPr>
        </p:nvSpPr>
        <p:spPr>
          <a:xfrm>
            <a:off x="720000" y="189038"/>
            <a:ext cx="7704000" cy="4809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PHIẾU HỌC TẬP</a:t>
            </a:r>
          </a:p>
        </p:txBody>
      </p:sp>
      <p:grpSp>
        <p:nvGrpSpPr>
          <p:cNvPr id="5399" name="Google Shape;5399;p36"/>
          <p:cNvGrpSpPr/>
          <p:nvPr/>
        </p:nvGrpSpPr>
        <p:grpSpPr>
          <a:xfrm rot="-5400000">
            <a:off x="7524455" y="3365638"/>
            <a:ext cx="1051667" cy="3458160"/>
            <a:chOff x="6772950" y="1141500"/>
            <a:chExt cx="372575" cy="1225125"/>
          </a:xfrm>
        </p:grpSpPr>
        <p:sp>
          <p:nvSpPr>
            <p:cNvPr id="5400" name="Google Shape;5400;p36"/>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6"/>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6"/>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6"/>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6"/>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6"/>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6"/>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6"/>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6"/>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6"/>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6"/>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6"/>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6"/>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6"/>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6"/>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6"/>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6"/>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6"/>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6"/>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6"/>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6"/>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6"/>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6"/>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6"/>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6"/>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6"/>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6"/>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6"/>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6"/>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6"/>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6"/>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2"/>
          <p:cNvGraphicFramePr>
            <a:graphicFrameLocks noGrp="1"/>
          </p:cNvGraphicFramePr>
          <p:nvPr/>
        </p:nvGraphicFramePr>
        <p:xfrm>
          <a:off x="337185" y="1008380"/>
          <a:ext cx="8724900" cy="4135755"/>
        </p:xfrm>
        <a:graphic>
          <a:graphicData uri="http://schemas.openxmlformats.org/drawingml/2006/table">
            <a:tbl>
              <a:tblPr firstRow="1" bandRow="1">
                <a:tableStyleId>{52BE9C4A-9684-4735-948E-DC805FAD678B}</a:tableStyleId>
              </a:tblPr>
              <a:tblGrid>
                <a:gridCol w="3482340"/>
                <a:gridCol w="2769235"/>
                <a:gridCol w="2473325"/>
              </a:tblGrid>
              <a:tr h="830580">
                <a:tc>
                  <a:txBody>
                    <a:bodyPr/>
                    <a:lstStyle/>
                    <a:p>
                      <a:endParaRPr lang="vi-VN" sz="24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pPr algn="ctr">
                        <a:lnSpc>
                          <a:spcPct val="110000"/>
                        </a:lnSpc>
                        <a:spcAft>
                          <a:spcPts val="800"/>
                        </a:spcAft>
                      </a:pPr>
                      <a:r>
                        <a:rPr lang="vi-VN" sz="24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rPr>
                        <a:t>Phó từ đứng trước</a:t>
                      </a:r>
                    </a:p>
                  </a:txBody>
                  <a:tcPr marL="68580" marR="68580" marT="0" marB="0" anchor="ctr"/>
                </a:tc>
                <a:tc>
                  <a:txBody>
                    <a:bodyPr/>
                    <a:lstStyle/>
                    <a:p>
                      <a:pPr algn="ctr">
                        <a:lnSpc>
                          <a:spcPct val="110000"/>
                        </a:lnSpc>
                        <a:spcAft>
                          <a:spcPts val="800"/>
                        </a:spcAft>
                      </a:pPr>
                      <a:r>
                        <a:rPr lang="vi-VN" sz="24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rPr>
                        <a:t>Phó từ đứng sau</a:t>
                      </a:r>
                    </a:p>
                  </a:txBody>
                  <a:tcPr marL="68580" marR="68580" marT="0" marB="0" anchor="ctr"/>
                </a:tc>
              </a:tr>
              <a:tr h="471805">
                <a:tc>
                  <a:txBody>
                    <a:bodyPr/>
                    <a:lstStyle/>
                    <a:p>
                      <a:r>
                        <a:rPr lang="vi-VN" sz="2400" b="1" i="0" u="none" strike="noStrike" cap="none" dirty="0">
                          <a:gradFill>
                            <a:gsLst>
                              <a:gs pos="0">
                                <a:srgbClr val="7B32B2"/>
                              </a:gs>
                              <a:gs pos="100000">
                                <a:srgbClr val="401A5D"/>
                              </a:gs>
                            </a:gsLst>
                            <a:lin scaled="0"/>
                          </a:gradFill>
                          <a:effectLst/>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Chỉ quan hệ thời gian</a:t>
                      </a: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r>
              <a:tr h="472440">
                <a:tc>
                  <a:txBody>
                    <a:bodyPr/>
                    <a:lstStyle/>
                    <a:p>
                      <a:r>
                        <a:rPr lang="vi-VN"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rPr>
                        <a:t>Chỉ mức độ</a:t>
                      </a: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r>
              <a:tr h="471805">
                <a:tc>
                  <a:txBody>
                    <a:bodyPr/>
                    <a:lstStyle/>
                    <a:p>
                      <a:r>
                        <a:rPr lang="vi-VN"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rPr>
                        <a:t>Chỉ sự tiếp diễn tương tự</a:t>
                      </a: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r>
              <a:tr h="472440">
                <a:tc>
                  <a:txBody>
                    <a:bodyPr/>
                    <a:lstStyle/>
                    <a:p>
                      <a:r>
                        <a:rPr lang="vi-VN"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rPr>
                        <a:t>Chỉ sự phủ định</a:t>
                      </a: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r>
              <a:tr h="471805">
                <a:tc>
                  <a:txBody>
                    <a:bodyPr/>
                    <a:lstStyle/>
                    <a:p>
                      <a:r>
                        <a:rPr lang="vi-VN"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rPr>
                        <a:t>Chỉ sự cầu khiến</a:t>
                      </a: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r>
              <a:tr h="473075">
                <a:tc>
                  <a:txBody>
                    <a:bodyPr/>
                    <a:lstStyle/>
                    <a:p>
                      <a:r>
                        <a:rPr lang="vi-VN"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rPr>
                        <a:t>Chỉ kết quả và hướng</a:t>
                      </a: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r>
              <a:tr h="471805">
                <a:tc>
                  <a:txBody>
                    <a:bodyPr/>
                    <a:lstStyle/>
                    <a:p>
                      <a:r>
                        <a:rPr lang="vi-VN"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rPr>
                        <a:t>Chỉ khả năng</a:t>
                      </a:r>
                    </a:p>
                  </a:txBody>
                  <a:tcPr/>
                </a:tc>
                <a:tc>
                  <a:txBody>
                    <a:bodyPr/>
                    <a:lstStyle/>
                    <a:p>
                      <a:endParaRPr lang="en-US" sz="2400" b="1">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r>
            </a:tbl>
          </a:graphicData>
        </a:graphic>
      </p:graphicFrame>
      <p:sp>
        <p:nvSpPr>
          <p:cNvPr id="37" name="Google Shape;5398;p36"/>
          <p:cNvSpPr txBox="1"/>
          <p:nvPr/>
        </p:nvSpPr>
        <p:spPr>
          <a:xfrm>
            <a:off x="2526030" y="187960"/>
            <a:ext cx="4563745" cy="4806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1pPr>
            <a:lvl2pPr marR="0" lvl="1"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2pPr>
            <a:lvl3pPr marR="0" lvl="2"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3pPr>
            <a:lvl4pPr marR="0" lvl="3"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4pPr>
            <a:lvl5pPr marR="0" lvl="4"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5pPr>
            <a:lvl6pPr marR="0" lvl="5"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6pPr>
            <a:lvl7pPr marR="0" lvl="6"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7pPr>
            <a:lvl8pPr marR="0" lvl="7"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8pPr>
            <a:lvl9pPr marR="0" lvl="8"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9pPr>
          </a:lstStyle>
          <a:p>
            <a:pPr algn="ctr"/>
            <a:r>
              <a:rPr lang="vi-VN" sz="2800" b="1" dirty="0">
                <a:solidFill>
                  <a:srgbClr val="2B8313"/>
                </a:solidFill>
                <a:latin typeface="Times New Roman" panose="02020603050405020304" pitchFamily="18" charset="0"/>
                <a:ea typeface="Cambria" panose="02040503050406030204" pitchFamily="18" charset="0"/>
                <a:cs typeface="Times New Roman" panose="02020603050405020304" pitchFamily="18" charset="0"/>
              </a:rPr>
              <a:t>CÁC LOẠI PHÓ TỪ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397">
                                            <p:txEl>
                                              <p:pRg st="0" end="0"/>
                                            </p:txEl>
                                          </p:spTgt>
                                        </p:tgtEl>
                                      </p:cBhvr>
                                    </p:animEffect>
                                    <p:set>
                                      <p:cBhvr>
                                        <p:cTn id="7" dur="1" fill="hold">
                                          <p:stCondLst>
                                            <p:cond delay="499"/>
                                          </p:stCondLst>
                                        </p:cTn>
                                        <p:tgtEl>
                                          <p:spTgt spid="5397">
                                            <p:txEl>
                                              <p:pRg st="0" end="0"/>
                                            </p:txEl>
                                          </p:spTgt>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5398"/>
                                        </p:tgtEl>
                                      </p:cBhvr>
                                    </p:animEffect>
                                    <p:set>
                                      <p:cBhvr>
                                        <p:cTn id="10" dur="1" fill="hold">
                                          <p:stCondLst>
                                            <p:cond delay="499"/>
                                          </p:stCondLst>
                                        </p:cTn>
                                        <p:tgtEl>
                                          <p:spTgt spid="539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randombar(horizontal)">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7" grpId="0" build="p"/>
      <p:bldP spid="5398"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96"/>
        <p:cNvGrpSpPr/>
        <p:nvPr/>
      </p:nvGrpSpPr>
      <p:grpSpPr>
        <a:xfrm>
          <a:off x="0" y="0"/>
          <a:ext cx="0" cy="0"/>
          <a:chOff x="0" y="0"/>
          <a:chExt cx="0" cy="0"/>
        </a:xfrm>
      </p:grpSpPr>
      <p:grpSp>
        <p:nvGrpSpPr>
          <p:cNvPr id="5399" name="Google Shape;5399;p36"/>
          <p:cNvGrpSpPr/>
          <p:nvPr/>
        </p:nvGrpSpPr>
        <p:grpSpPr>
          <a:xfrm rot="-5400000">
            <a:off x="7524455" y="3365638"/>
            <a:ext cx="1051667" cy="3458160"/>
            <a:chOff x="6772950" y="1141500"/>
            <a:chExt cx="372575" cy="1225125"/>
          </a:xfrm>
        </p:grpSpPr>
        <p:sp>
          <p:nvSpPr>
            <p:cNvPr id="5400" name="Google Shape;5400;p36"/>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6"/>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6"/>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6"/>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6"/>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6"/>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6"/>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6"/>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6"/>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6"/>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6"/>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6"/>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6"/>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6"/>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6"/>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6"/>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6"/>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6"/>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6"/>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6"/>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6"/>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6"/>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6"/>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6"/>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6"/>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6"/>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6"/>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6"/>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6"/>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6"/>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6"/>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2"/>
          <p:cNvGraphicFramePr>
            <a:graphicFrameLocks noGrp="1"/>
          </p:cNvGraphicFramePr>
          <p:nvPr/>
        </p:nvGraphicFramePr>
        <p:xfrm>
          <a:off x="137795" y="843280"/>
          <a:ext cx="8719820" cy="4103370"/>
        </p:xfrm>
        <a:graphic>
          <a:graphicData uri="http://schemas.openxmlformats.org/drawingml/2006/table">
            <a:tbl>
              <a:tblPr firstRow="1" bandRow="1">
                <a:tableStyleId>{52BE9C4A-9684-4735-948E-DC805FAD678B}</a:tableStyleId>
              </a:tblPr>
              <a:tblGrid>
                <a:gridCol w="3493135"/>
                <a:gridCol w="2865755"/>
                <a:gridCol w="2360930"/>
              </a:tblGrid>
              <a:tr h="562610">
                <a:tc>
                  <a:txBody>
                    <a:bodyPr/>
                    <a:lstStyle/>
                    <a:p>
                      <a:endParaRPr lang="vi-VN"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pPr algn="ctr">
                        <a:lnSpc>
                          <a:spcPct val="110000"/>
                        </a:lnSpc>
                        <a:spcAft>
                          <a:spcPts val="800"/>
                        </a:spcAft>
                      </a:pPr>
                      <a:r>
                        <a:rPr lang="vi-VN" sz="2400" b="1" dirty="0">
                          <a:gradFill>
                            <a:gsLst>
                              <a:gs pos="0">
                                <a:srgbClr val="7B32B2"/>
                              </a:gs>
                              <a:gs pos="100000">
                                <a:srgbClr val="401A5D"/>
                              </a:gs>
                            </a:gsLst>
                            <a:lin scaled="0"/>
                          </a:gradFill>
                          <a:effectLst/>
                          <a:latin typeface="Times New Roman" panose="02020603050405020304" pitchFamily="18" charset="0"/>
                          <a:ea typeface="Cambria" panose="02040503050406030204" pitchFamily="18" charset="0"/>
                          <a:cs typeface="Times New Roman" panose="02020603050405020304" pitchFamily="18" charset="0"/>
                        </a:rPr>
                        <a:t>Phó từ đứng trước</a:t>
                      </a:r>
                    </a:p>
                  </a:txBody>
                  <a:tcPr marL="68580" marR="68580" marT="0" marB="0" anchor="ctr"/>
                </a:tc>
                <a:tc>
                  <a:txBody>
                    <a:bodyPr/>
                    <a:lstStyle/>
                    <a:p>
                      <a:pPr algn="ctr">
                        <a:lnSpc>
                          <a:spcPct val="110000"/>
                        </a:lnSpc>
                        <a:spcAft>
                          <a:spcPts val="800"/>
                        </a:spcAft>
                      </a:pPr>
                      <a:r>
                        <a:rPr lang="vi-VN" sz="2400" b="1" dirty="0">
                          <a:gradFill>
                            <a:gsLst>
                              <a:gs pos="0">
                                <a:srgbClr val="7B32B2"/>
                              </a:gs>
                              <a:gs pos="100000">
                                <a:srgbClr val="401A5D"/>
                              </a:gs>
                            </a:gsLst>
                            <a:lin scaled="0"/>
                          </a:gradFill>
                          <a:effectLst/>
                          <a:latin typeface="Times New Roman" panose="02020603050405020304" pitchFamily="18" charset="0"/>
                          <a:ea typeface="Cambria" panose="02040503050406030204" pitchFamily="18" charset="0"/>
                          <a:cs typeface="Times New Roman" panose="02020603050405020304" pitchFamily="18" charset="0"/>
                        </a:rPr>
                        <a:t>Phó từ đứng </a:t>
                      </a:r>
                      <a:r>
                        <a:rPr lang="vi-VN" sz="2400" b="1" dirty="0">
                          <a:gradFill>
                            <a:gsLst>
                              <a:gs pos="0">
                                <a:srgbClr val="7B32B2"/>
                              </a:gs>
                              <a:gs pos="100000">
                                <a:srgbClr val="401A5D"/>
                              </a:gs>
                            </a:gsLst>
                            <a:lin scaled="0"/>
                          </a:gradFill>
                          <a:effectLst/>
                          <a:highlight>
                            <a:srgbClr val="C0C0C0"/>
                          </a:highlight>
                          <a:latin typeface="Times New Roman" panose="02020603050405020304" pitchFamily="18" charset="0"/>
                          <a:ea typeface="Cambria" panose="02040503050406030204" pitchFamily="18" charset="0"/>
                          <a:cs typeface="Times New Roman" panose="02020603050405020304" pitchFamily="18" charset="0"/>
                        </a:rPr>
                        <a:t>sau</a:t>
                      </a:r>
                    </a:p>
                  </a:txBody>
                  <a:tcPr marL="68580" marR="68580" marT="0" marB="0" anchor="ctr"/>
                </a:tc>
              </a:tr>
              <a:tr h="563245">
                <a:tc>
                  <a:txBody>
                    <a:bodyPr/>
                    <a:lstStyle/>
                    <a:p>
                      <a:r>
                        <a:rPr lang="vi-VN" sz="2400" b="1" i="0" u="none" strike="noStrike" cap="none" dirty="0">
                          <a:gradFill>
                            <a:gsLst>
                              <a:gs pos="0">
                                <a:srgbClr val="7B32B2"/>
                              </a:gs>
                              <a:gs pos="100000">
                                <a:srgbClr val="401A5D"/>
                              </a:gs>
                            </a:gsLst>
                            <a:lin scaled="0"/>
                          </a:gradFill>
                          <a:effectLst/>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Chỉ quan hệ thời gian</a:t>
                      </a:r>
                    </a:p>
                  </a:txBody>
                  <a:tcPr anchor="ct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r>
              <a:tr h="471805">
                <a:tc>
                  <a:txBody>
                    <a:bodyPr/>
                    <a:lstStyle/>
                    <a:p>
                      <a:r>
                        <a:rPr lang="vi-VN"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rPr>
                        <a:t>Chỉ mức độ</a:t>
                      </a:r>
                    </a:p>
                  </a:txBody>
                  <a:tcPr anchor="ct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r>
              <a:tr h="510540">
                <a:tc>
                  <a:txBody>
                    <a:bodyPr/>
                    <a:lstStyle/>
                    <a:p>
                      <a:r>
                        <a:rPr lang="vi-VN"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rPr>
                        <a:t>Chỉ sự tiếp diễn tương tự</a:t>
                      </a:r>
                    </a:p>
                  </a:txBody>
                  <a:tcPr anchor="ct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r>
              <a:tr h="393065">
                <a:tc>
                  <a:txBody>
                    <a:bodyPr/>
                    <a:lstStyle/>
                    <a:p>
                      <a:r>
                        <a:rPr lang="vi-VN"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rPr>
                        <a:t>Chỉ sự phủ định</a:t>
                      </a:r>
                    </a:p>
                  </a:txBody>
                  <a:tcPr anchor="ct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r>
              <a:tr h="449580">
                <a:tc>
                  <a:txBody>
                    <a:bodyPr/>
                    <a:lstStyle/>
                    <a:p>
                      <a:r>
                        <a:rPr lang="vi-VN"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rPr>
                        <a:t>Chỉ sự cầu khiến</a:t>
                      </a:r>
                    </a:p>
                  </a:txBody>
                  <a:tcPr anchor="ct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r>
              <a:tr h="518160">
                <a:tc>
                  <a:txBody>
                    <a:bodyPr/>
                    <a:lstStyle/>
                    <a:p>
                      <a:r>
                        <a:rPr lang="vi-VN"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rPr>
                        <a:t>Chỉ kết quả và hướng</a:t>
                      </a:r>
                    </a:p>
                  </a:txBody>
                  <a:tcPr anchor="ct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r>
              <a:tr h="562610">
                <a:tc>
                  <a:txBody>
                    <a:bodyPr/>
                    <a:lstStyle/>
                    <a:p>
                      <a:r>
                        <a:rPr lang="vi-VN"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rPr>
                        <a:t>Chỉ khả năng</a:t>
                      </a:r>
                    </a:p>
                  </a:txBody>
                  <a:tcPr anchor="ctr"/>
                </a:tc>
                <a:tc>
                  <a:txBody>
                    <a:bodyPr/>
                    <a:lstStyle/>
                    <a:p>
                      <a:endParaRPr lang="en-US" sz="2400" b="1">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4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txBody>
                  <a:tcPr/>
                </a:tc>
              </a:tr>
            </a:tbl>
          </a:graphicData>
        </a:graphic>
      </p:graphicFrame>
      <p:sp>
        <p:nvSpPr>
          <p:cNvPr id="37" name="Google Shape;5398;p36"/>
          <p:cNvSpPr txBox="1"/>
          <p:nvPr/>
        </p:nvSpPr>
        <p:spPr>
          <a:xfrm>
            <a:off x="2352040" y="248285"/>
            <a:ext cx="4293870" cy="4806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1pPr>
            <a:lvl2pPr marR="0" lvl="1"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2pPr>
            <a:lvl3pPr marR="0" lvl="2"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3pPr>
            <a:lvl4pPr marR="0" lvl="3"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4pPr>
            <a:lvl5pPr marR="0" lvl="4"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5pPr>
            <a:lvl6pPr marR="0" lvl="5"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6pPr>
            <a:lvl7pPr marR="0" lvl="6"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7pPr>
            <a:lvl8pPr marR="0" lvl="7"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8pPr>
            <a:lvl9pPr marR="0" lvl="8"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9pPr>
          </a:lstStyle>
          <a:p>
            <a:pPr algn="ctr"/>
            <a:r>
              <a:rPr lang="vi-VN" sz="2800" b="1" dirty="0">
                <a:gradFill>
                  <a:gsLst>
                    <a:gs pos="0">
                      <a:srgbClr val="007BD3"/>
                    </a:gs>
                    <a:gs pos="100000">
                      <a:srgbClr val="034373"/>
                    </a:gs>
                  </a:gsLst>
                  <a:lin scaled="0"/>
                </a:gradFill>
                <a:latin typeface="Times New Roman" panose="02020603050405020304" pitchFamily="18" charset="0"/>
                <a:ea typeface="Cambria" panose="02040503050406030204" pitchFamily="18" charset="0"/>
                <a:cs typeface="Times New Roman" panose="02020603050405020304" pitchFamily="18" charset="0"/>
              </a:rPr>
              <a:t>CÁC LOẠI PHÓ TỪ</a:t>
            </a:r>
          </a:p>
        </p:txBody>
      </p:sp>
      <p:sp>
        <p:nvSpPr>
          <p:cNvPr id="7" name="TextBox 6"/>
          <p:cNvSpPr txBox="1"/>
          <p:nvPr/>
        </p:nvSpPr>
        <p:spPr>
          <a:xfrm>
            <a:off x="3616325" y="1434465"/>
            <a:ext cx="2957195" cy="460375"/>
          </a:xfrm>
          <a:prstGeom prst="rect">
            <a:avLst/>
          </a:prstGeom>
          <a:noFill/>
        </p:spPr>
        <p:txBody>
          <a:bodyPr wrap="square" rtlCol="0">
            <a:spAutoFit/>
          </a:bodyPr>
          <a:lstStyle/>
          <a:p>
            <a:r>
              <a:rPr lang="vi-VN" sz="2400" b="1" i="1" dirty="0">
                <a:solidFill>
                  <a:srgbClr val="2B8313"/>
                </a:solidFill>
                <a:effectLst/>
                <a:latin typeface="Times New Roman" panose="02020603050405020304" pitchFamily="18" charset="0"/>
                <a:ea typeface="Arial" panose="020B0604020202020204" pitchFamily="34" charset="0"/>
                <a:cs typeface="Times New Roman" panose="02020603050405020304" pitchFamily="18" charset="0"/>
              </a:rPr>
              <a:t>đã, đang, sắp, sẽ, ...</a:t>
            </a:r>
          </a:p>
        </p:txBody>
      </p:sp>
      <p:sp>
        <p:nvSpPr>
          <p:cNvPr id="44" name="TextBox 43"/>
          <p:cNvSpPr txBox="1"/>
          <p:nvPr/>
        </p:nvSpPr>
        <p:spPr>
          <a:xfrm>
            <a:off x="3616325" y="1983105"/>
            <a:ext cx="2957195" cy="460375"/>
          </a:xfrm>
          <a:prstGeom prst="rect">
            <a:avLst/>
          </a:prstGeom>
          <a:noFill/>
        </p:spPr>
        <p:txBody>
          <a:bodyPr wrap="square" rtlCol="0">
            <a:spAutoFit/>
          </a:bodyPr>
          <a:lstStyle/>
          <a:p>
            <a:r>
              <a:rPr lang="vi-VN" sz="2400" b="1" i="1" dirty="0">
                <a:solidFill>
                  <a:srgbClr val="2B8313"/>
                </a:solidFill>
                <a:effectLst/>
                <a:latin typeface="Times New Roman" panose="02020603050405020304" pitchFamily="18" charset="0"/>
                <a:ea typeface="Arial" panose="020B0604020202020204" pitchFamily="34" charset="0"/>
                <a:cs typeface="Times New Roman" panose="02020603050405020304" pitchFamily="18" charset="0"/>
              </a:rPr>
              <a:t>rất, thật, hơi, quá, ...</a:t>
            </a:r>
          </a:p>
        </p:txBody>
      </p:sp>
      <p:sp>
        <p:nvSpPr>
          <p:cNvPr id="45" name="TextBox 44"/>
          <p:cNvSpPr txBox="1"/>
          <p:nvPr/>
        </p:nvSpPr>
        <p:spPr>
          <a:xfrm>
            <a:off x="3594735" y="2477135"/>
            <a:ext cx="2957195" cy="460375"/>
          </a:xfrm>
          <a:prstGeom prst="rect">
            <a:avLst/>
          </a:prstGeom>
          <a:noFill/>
        </p:spPr>
        <p:txBody>
          <a:bodyPr wrap="square" rtlCol="0">
            <a:spAutoFit/>
          </a:bodyPr>
          <a:lstStyle/>
          <a:p>
            <a:r>
              <a:rPr lang="vi-VN" sz="2400" b="1" i="1" dirty="0">
                <a:solidFill>
                  <a:srgbClr val="2B8313"/>
                </a:solidFill>
                <a:effectLst/>
                <a:latin typeface="Times New Roman" panose="02020603050405020304" pitchFamily="18" charset="0"/>
                <a:ea typeface="Arial" panose="020B0604020202020204" pitchFamily="34" charset="0"/>
                <a:cs typeface="Times New Roman" panose="02020603050405020304" pitchFamily="18" charset="0"/>
              </a:rPr>
              <a:t>cũng, vẫn, đều, còn, ...</a:t>
            </a:r>
          </a:p>
        </p:txBody>
      </p:sp>
      <p:sp>
        <p:nvSpPr>
          <p:cNvPr id="46" name="TextBox 45"/>
          <p:cNvSpPr txBox="1"/>
          <p:nvPr/>
        </p:nvSpPr>
        <p:spPr>
          <a:xfrm>
            <a:off x="3632835" y="2945130"/>
            <a:ext cx="3345180" cy="460375"/>
          </a:xfrm>
          <a:prstGeom prst="rect">
            <a:avLst/>
          </a:prstGeom>
          <a:noFill/>
        </p:spPr>
        <p:txBody>
          <a:bodyPr wrap="square" rtlCol="0">
            <a:spAutoFit/>
          </a:bodyPr>
          <a:lstStyle/>
          <a:p>
            <a:r>
              <a:rPr lang="vi-VN" sz="2400" b="1" i="1" dirty="0">
                <a:solidFill>
                  <a:srgbClr val="2B8313"/>
                </a:solidFill>
                <a:effectLst/>
                <a:latin typeface="Times New Roman" panose="02020603050405020304" pitchFamily="18" charset="0"/>
                <a:ea typeface="Arial" panose="020B0604020202020204" pitchFamily="34" charset="0"/>
                <a:cs typeface="Times New Roman" panose="02020603050405020304" pitchFamily="18" charset="0"/>
              </a:rPr>
              <a:t>không, chưa, chẳng, ...</a:t>
            </a:r>
          </a:p>
        </p:txBody>
      </p:sp>
      <p:sp>
        <p:nvSpPr>
          <p:cNvPr id="47" name="TextBox 46"/>
          <p:cNvSpPr txBox="1"/>
          <p:nvPr/>
        </p:nvSpPr>
        <p:spPr>
          <a:xfrm>
            <a:off x="3632835" y="3408045"/>
            <a:ext cx="2957195" cy="460375"/>
          </a:xfrm>
          <a:prstGeom prst="rect">
            <a:avLst/>
          </a:prstGeom>
          <a:noFill/>
        </p:spPr>
        <p:txBody>
          <a:bodyPr wrap="square" rtlCol="0">
            <a:spAutoFit/>
          </a:bodyPr>
          <a:lstStyle/>
          <a:p>
            <a:r>
              <a:rPr lang="vi-VN" sz="2400" b="1" i="1" dirty="0">
                <a:solidFill>
                  <a:srgbClr val="2B8313"/>
                </a:solidFill>
                <a:effectLst/>
                <a:latin typeface="Times New Roman" panose="02020603050405020304" pitchFamily="18" charset="0"/>
                <a:ea typeface="Arial" panose="020B0604020202020204" pitchFamily="34" charset="0"/>
                <a:cs typeface="Times New Roman" panose="02020603050405020304" pitchFamily="18" charset="0"/>
              </a:rPr>
              <a:t>đừng, hãy, chớ, ...</a:t>
            </a:r>
          </a:p>
        </p:txBody>
      </p:sp>
      <p:sp>
        <p:nvSpPr>
          <p:cNvPr id="48" name="TextBox 47"/>
          <p:cNvSpPr txBox="1"/>
          <p:nvPr/>
        </p:nvSpPr>
        <p:spPr>
          <a:xfrm>
            <a:off x="6602095" y="1983105"/>
            <a:ext cx="1407795" cy="460375"/>
          </a:xfrm>
          <a:prstGeom prst="rect">
            <a:avLst/>
          </a:prstGeom>
          <a:noFill/>
        </p:spPr>
        <p:txBody>
          <a:bodyPr wrap="square" rtlCol="0">
            <a:spAutoFit/>
          </a:bodyPr>
          <a:lstStyle/>
          <a:p>
            <a:r>
              <a:rPr lang="vi-VN" sz="2400" b="1" i="1" dirty="0">
                <a:solidFill>
                  <a:srgbClr val="2B8313"/>
                </a:solidFill>
                <a:effectLst/>
                <a:latin typeface="Times New Roman" panose="02020603050405020304" pitchFamily="18" charset="0"/>
                <a:ea typeface="Arial" panose="020B0604020202020204" pitchFamily="34" charset="0"/>
                <a:cs typeface="Times New Roman" panose="02020603050405020304" pitchFamily="18" charset="0"/>
              </a:rPr>
              <a:t>lắm</a:t>
            </a:r>
          </a:p>
        </p:txBody>
      </p:sp>
      <p:sp>
        <p:nvSpPr>
          <p:cNvPr id="51" name="TextBox 50"/>
          <p:cNvSpPr txBox="1"/>
          <p:nvPr/>
        </p:nvSpPr>
        <p:spPr>
          <a:xfrm>
            <a:off x="6549390" y="3861435"/>
            <a:ext cx="1635760" cy="460375"/>
          </a:xfrm>
          <a:prstGeom prst="rect">
            <a:avLst/>
          </a:prstGeom>
          <a:noFill/>
        </p:spPr>
        <p:txBody>
          <a:bodyPr wrap="square" rtlCol="0">
            <a:spAutoFit/>
          </a:bodyPr>
          <a:lstStyle/>
          <a:p>
            <a:r>
              <a:rPr lang="vi-VN" sz="2400" b="1" i="1" dirty="0">
                <a:solidFill>
                  <a:srgbClr val="2B8313"/>
                </a:solidFill>
                <a:effectLst/>
                <a:latin typeface="Times New Roman" panose="02020603050405020304" pitchFamily="18" charset="0"/>
                <a:ea typeface="Arial" panose="020B0604020202020204" pitchFamily="34" charset="0"/>
                <a:cs typeface="Times New Roman" panose="02020603050405020304" pitchFamily="18" charset="0"/>
              </a:rPr>
              <a:t>vào, ra, rồi</a:t>
            </a:r>
          </a:p>
        </p:txBody>
      </p:sp>
      <p:sp>
        <p:nvSpPr>
          <p:cNvPr id="52" name="TextBox 51"/>
          <p:cNvSpPr txBox="1"/>
          <p:nvPr/>
        </p:nvSpPr>
        <p:spPr>
          <a:xfrm>
            <a:off x="6549390" y="4457700"/>
            <a:ext cx="1647190" cy="460375"/>
          </a:xfrm>
          <a:prstGeom prst="rect">
            <a:avLst/>
          </a:prstGeom>
          <a:noFill/>
        </p:spPr>
        <p:txBody>
          <a:bodyPr wrap="square" rtlCol="0">
            <a:spAutoFit/>
          </a:bodyPr>
          <a:lstStyle/>
          <a:p>
            <a:r>
              <a:rPr lang="vi-VN" sz="2400" b="1" i="1" dirty="0">
                <a:solidFill>
                  <a:srgbClr val="2B8313"/>
                </a:solidFill>
                <a:effectLst/>
                <a:latin typeface="Times New Roman" panose="02020603050405020304" pitchFamily="18" charset="0"/>
                <a:ea typeface="Arial" panose="020B0604020202020204" pitchFamily="34" charset="0"/>
                <a:cs typeface="Times New Roman" panose="02020603050405020304" pitchFamily="18" charset="0"/>
              </a:rPr>
              <a:t>được, xong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circle(in)">
                                      <p:cBhvr>
                                        <p:cTn id="12" dur="2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circle(in)">
                                      <p:cBhvr>
                                        <p:cTn id="17" dur="20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circle(in)">
                                      <p:cBhvr>
                                        <p:cTn id="22" dur="20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circle(in)">
                                      <p:cBhvr>
                                        <p:cTn id="27" dur="20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circle(in)">
                                      <p:cBhvr>
                                        <p:cTn id="32" dur="20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circle(in)">
                                      <p:cBhvr>
                                        <p:cTn id="37" dur="20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circle(in)">
                                      <p:cBhvr>
                                        <p:cTn id="42"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p:bldP spid="45" grpId="0"/>
      <p:bldP spid="46" grpId="0"/>
      <p:bldP spid="47" grpId="0"/>
      <p:bldP spid="48" grpId="0"/>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3" descr="viet3"/>
          <p:cNvPicPr>
            <a:picLocks noChangeAspect="1" noChangeArrowheads="1" noCrop="1"/>
          </p:cNvPicPr>
          <p:nvPr/>
        </p:nvPicPr>
        <p:blipFill>
          <a:blip r:embed="rId2" cstate="print"/>
          <a:srcRect/>
          <a:stretch>
            <a:fillRect/>
          </a:stretch>
        </p:blipFill>
        <p:spPr bwMode="auto">
          <a:xfrm>
            <a:off x="1998941" y="341399"/>
            <a:ext cx="617428" cy="527845"/>
          </a:xfrm>
          <a:prstGeom prst="rect">
            <a:avLst/>
          </a:prstGeom>
          <a:noFill/>
          <a:ln w="57150">
            <a:solidFill>
              <a:srgbClr val="990033"/>
            </a:solidFill>
            <a:miter lim="800000"/>
            <a:headEnd/>
            <a:tailEnd/>
          </a:ln>
        </p:spPr>
      </p:pic>
      <p:sp>
        <p:nvSpPr>
          <p:cNvPr id="10" name="Google Shape;5469;p39"/>
          <p:cNvSpPr txBox="1">
            <a:spLocks noGrp="1"/>
          </p:cNvSpPr>
          <p:nvPr>
            <p:ph type="title"/>
          </p:nvPr>
        </p:nvSpPr>
        <p:spPr>
          <a:xfrm>
            <a:off x="3091543" y="244241"/>
            <a:ext cx="2939144" cy="714105"/>
          </a:xfrm>
          <a:prstGeom prst="rect">
            <a:avLst/>
          </a:prstGeom>
        </p:spPr>
        <p:txBody>
          <a:bodyPr spcFirstLastPara="1" wrap="square" lIns="91425" tIns="91425" rIns="91425" bIns="91425" anchor="ctr" anchorCtr="0">
            <a:noAutofit/>
          </a:bodyPr>
          <a:lstStyle/>
          <a:p>
            <a:pPr algn="ctr"/>
            <a:r>
              <a:rPr lang="en-US" sz="3600" b="1" smtClean="0">
                <a:gradFill>
                  <a:gsLst>
                    <a:gs pos="0">
                      <a:srgbClr val="007BD3"/>
                    </a:gs>
                    <a:gs pos="100000">
                      <a:srgbClr val="034373"/>
                    </a:gs>
                  </a:gsLst>
                  <a:lin scaled="0"/>
                </a:gradFill>
                <a:latin typeface="Times New Roman" panose="02020603050405020304" pitchFamily="18" charset="0"/>
                <a:ea typeface="Cambria" panose="02040503050406030204" pitchFamily="18" charset="0"/>
                <a:cs typeface="Times New Roman" panose="02020603050405020304" pitchFamily="18" charset="0"/>
              </a:rPr>
              <a:t>3. Chức năng</a:t>
            </a:r>
            <a:endParaRPr lang="vi-VN" sz="3600" b="1" dirty="0">
              <a:gradFill>
                <a:gsLst>
                  <a:gs pos="0">
                    <a:srgbClr val="007BD3"/>
                  </a:gs>
                  <a:gs pos="100000">
                    <a:srgbClr val="034373"/>
                  </a:gs>
                </a:gsLst>
                <a:lin scaled="0"/>
              </a:gra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TextBox 11"/>
          <p:cNvSpPr txBox="1"/>
          <p:nvPr/>
        </p:nvSpPr>
        <p:spPr>
          <a:xfrm>
            <a:off x="1715912" y="3322735"/>
            <a:ext cx="6445956" cy="1384995"/>
          </a:xfrm>
          <a:prstGeom prst="rect">
            <a:avLst/>
          </a:prstGeom>
          <a:noFill/>
        </p:spPr>
        <p:txBody>
          <a:bodyPr wrap="square">
            <a:spAutoFit/>
          </a:bodyPr>
          <a:lstStyle/>
          <a:p>
            <a:pPr lvl="0" algn="just">
              <a:defRPr/>
            </a:pPr>
            <a:r>
              <a:rPr lang="en-US" sz="2800" b="1" i="1" smtClean="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smtClean="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Khi </a:t>
            </a:r>
            <a:r>
              <a:rPr lang="vi-VN"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đứng sau động từ, tính từ, phó từ thường bổ sung mức độ, khả năng, kết quả và phương hướng,…</a:t>
            </a:r>
            <a:endParaRPr kumimoji="0" lang="en-US" sz="2800" b="1" i="0" u="none" strike="noStrike" kern="1200" cap="none" spc="0" normalizeH="0" baseline="0" noProof="0" dirty="0">
              <a:ln>
                <a:noFill/>
              </a:ln>
              <a:solidFill>
                <a:srgbClr val="13742F"/>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3" name="TextBox 12"/>
          <p:cNvSpPr txBox="1"/>
          <p:nvPr/>
        </p:nvSpPr>
        <p:spPr>
          <a:xfrm>
            <a:off x="1117600" y="1087194"/>
            <a:ext cx="6626578" cy="1815882"/>
          </a:xfrm>
          <a:prstGeom prst="rect">
            <a:avLst/>
          </a:prstGeom>
          <a:noFill/>
        </p:spPr>
        <p:txBody>
          <a:bodyPr wrap="square">
            <a:spAutoFit/>
          </a:bodyPr>
          <a:lstStyle/>
          <a:p>
            <a:pPr lvl="0" algn="just">
              <a:defRPr/>
            </a:pPr>
            <a:r>
              <a:rPr lang="en-US" sz="2800" b="1" i="1" smtClean="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smtClean="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Khi </a:t>
            </a:r>
            <a:r>
              <a:rPr lang="vi-VN"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đứng trước động từ, tính từ, phó từ thường bổ sung quan hệ thời gian, mức độ, sự tiếp diễn tương tự, sự phủ định, sự cầu khiến,…</a:t>
            </a:r>
            <a:endParaRPr kumimoji="0" lang="en-US" sz="2800" b="1" i="0" u="none" strike="noStrike" kern="1200" cap="none" spc="0" normalizeH="0" baseline="0" noProof="0" dirty="0">
              <a:ln>
                <a:noFill/>
              </a:ln>
              <a:solidFill>
                <a:srgbClr val="13742F"/>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37"/>
        <p:cNvGrpSpPr/>
        <p:nvPr/>
      </p:nvGrpSpPr>
      <p:grpSpPr>
        <a:xfrm>
          <a:off x="0" y="0"/>
          <a:ext cx="0" cy="0"/>
          <a:chOff x="0" y="0"/>
          <a:chExt cx="0" cy="0"/>
        </a:xfrm>
      </p:grpSpPr>
      <p:sp>
        <p:nvSpPr>
          <p:cNvPr id="5738" name="Google Shape;5738;p57"/>
          <p:cNvSpPr txBox="1">
            <a:spLocks noGrp="1"/>
          </p:cNvSpPr>
          <p:nvPr>
            <p:ph type="title"/>
          </p:nvPr>
        </p:nvSpPr>
        <p:spPr>
          <a:xfrm>
            <a:off x="1855815" y="1307100"/>
            <a:ext cx="5612781"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solidFill>
                  <a:schemeClr val="accent5">
                    <a:lumMod val="50000"/>
                  </a:schemeClr>
                </a:solidFill>
                <a:latin typeface="Times New Roman" panose="02020603050405020304" pitchFamily="18" charset="0"/>
                <a:ea typeface="Cambria" panose="02040503050406030204" pitchFamily="18" charset="0"/>
                <a:cs typeface="Times New Roman" panose="02020603050405020304" pitchFamily="18" charset="0"/>
              </a:rPr>
              <a:t>LUYỆN TẬP</a:t>
            </a:r>
          </a:p>
        </p:txBody>
      </p:sp>
      <p:pic>
        <p:nvPicPr>
          <p:cNvPr id="3" name="图片 2"/>
          <p:cNvPicPr>
            <a:picLocks noChangeAspect="1"/>
          </p:cNvPicPr>
          <p:nvPr/>
        </p:nvPicPr>
        <p:blipFill>
          <a:blip r:embed="rId3" cstate="print">
            <a:extLst>
              <a:ext uri="{28A0092B-C50C-407E-A947-70E740481C1C}">
                <a14:useLocalDpi xmlns="" xmlns:a14="http://schemas.microsoft.com/office/drawing/2010/main" val="0"/>
              </a:ext>
            </a:extLst>
          </a:blip>
          <a:srcRect l="20066" t="4801" r="42368" b="24666"/>
          <a:stretch>
            <a:fillRect/>
          </a:stretch>
        </p:blipFill>
        <p:spPr>
          <a:xfrm>
            <a:off x="7468870" y="675005"/>
            <a:ext cx="1424305" cy="3415030"/>
          </a:xfrm>
          <a:prstGeom prst="rect">
            <a:avLst/>
          </a:prstGeom>
        </p:spPr>
      </p:pic>
      <p:pic>
        <p:nvPicPr>
          <p:cNvPr id="2" name="图片 2"/>
          <p:cNvPicPr>
            <a:picLocks noChangeAspect="1"/>
          </p:cNvPicPr>
          <p:nvPr/>
        </p:nvPicPr>
        <p:blipFill>
          <a:blip r:embed="rId3" cstate="print">
            <a:extLst>
              <a:ext uri="{28A0092B-C50C-407E-A947-70E740481C1C}">
                <a14:useLocalDpi xmlns="" xmlns:a14="http://schemas.microsoft.com/office/drawing/2010/main" val="0"/>
              </a:ext>
            </a:extLst>
          </a:blip>
          <a:srcRect l="20066" t="4801" r="42368" b="24666"/>
          <a:stretch>
            <a:fillRect/>
          </a:stretch>
        </p:blipFill>
        <p:spPr>
          <a:xfrm flipH="1">
            <a:off x="71120" y="721995"/>
            <a:ext cx="1384935" cy="33210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p:nvPr/>
        </p:nvSpPr>
        <p:spPr>
          <a:xfrm>
            <a:off x="3701415" y="143510"/>
            <a:ext cx="1741170" cy="583565"/>
          </a:xfrm>
          <a:prstGeom prst="rect">
            <a:avLst/>
          </a:prstGeom>
          <a:noFill/>
        </p:spPr>
        <p:txBody>
          <a:bodyPr wrap="none" rtlCol="0" anchor="t">
            <a:spAutoFit/>
          </a:bodyPr>
          <a:lstStyle/>
          <a:p>
            <a:pPr algn="ctr"/>
            <a:r>
              <a:rPr lang="vi-VN" sz="3200" b="1" dirty="0">
                <a:gradFill>
                  <a:gsLst>
                    <a:gs pos="0">
                      <a:srgbClr val="E30000"/>
                    </a:gs>
                    <a:gs pos="100000">
                      <a:srgbClr val="760303"/>
                    </a:gs>
                  </a:gsLst>
                  <a:lin scaled="0"/>
                </a:gradFill>
                <a:latin typeface="Times New Roman" panose="02020603050405020304" pitchFamily="18" charset="0"/>
                <a:ea typeface="Cambria" panose="02040503050406030204" pitchFamily="18" charset="0"/>
                <a:cs typeface="Times New Roman" panose="02020603050405020304" pitchFamily="18" charset="0"/>
                <a:sym typeface="+mn-ea"/>
              </a:rPr>
              <a:t>Bài tập 1</a:t>
            </a:r>
          </a:p>
        </p:txBody>
      </p:sp>
      <p:sp>
        <p:nvSpPr>
          <p:cNvPr id="4" name="TextBox 3"/>
          <p:cNvSpPr txBox="1"/>
          <p:nvPr/>
        </p:nvSpPr>
        <p:spPr>
          <a:xfrm>
            <a:off x="1621972" y="683528"/>
            <a:ext cx="6498772" cy="138499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gradFill>
                  <a:gsLst>
                    <a:gs pos="0">
                      <a:srgbClr val="7B32B2"/>
                    </a:gs>
                    <a:gs pos="100000">
                      <a:srgbClr val="401A5D"/>
                    </a:gs>
                  </a:gsLst>
                  <a:lin scaled="0"/>
                </a:gra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gradFill>
                  <a:gsLst>
                    <a:gs pos="0">
                      <a:srgbClr val="7B32B2"/>
                    </a:gs>
                    <a:gs pos="100000">
                      <a:srgbClr val="401A5D"/>
                    </a:gs>
                  </a:gsLst>
                  <a:lin scaled="0"/>
                </a:gra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gradFill>
                  <a:gsLst>
                    <a:gs pos="0">
                      <a:srgbClr val="7B32B2"/>
                    </a:gs>
                    <a:gs pos="100000">
                      <a:srgbClr val="401A5D"/>
                    </a:gs>
                  </a:gsLst>
                  <a:lin scaled="0"/>
                </a:gradFill>
                <a:effectLst/>
                <a:uLnTx/>
                <a:uFillTx/>
                <a:latin typeface="Times New Roman" panose="02020603050405020304" pitchFamily="18" charset="0"/>
                <a:ea typeface="+mn-ea"/>
                <a:cs typeface="Times New Roman" panose="02020603050405020304" pitchFamily="18" charset="0"/>
              </a:rPr>
              <a:t>1: Tìm phó từ trong những trường hợp sau, cho biết các phó từ ấy bổ sung ý nghĩa cho danh từ, động từ, tính từ nào?</a:t>
            </a:r>
          </a:p>
        </p:txBody>
      </p:sp>
      <p:sp>
        <p:nvSpPr>
          <p:cNvPr id="5" name="Google Shape;5398;p36"/>
          <p:cNvSpPr txBox="1">
            <a:spLocks noGrp="1"/>
          </p:cNvSpPr>
          <p:nvPr>
            <p:ph type="title"/>
          </p:nvPr>
        </p:nvSpPr>
        <p:spPr>
          <a:xfrm>
            <a:off x="2514600" y="2065609"/>
            <a:ext cx="4234543" cy="84087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dirty="0">
                <a:solidFill>
                  <a:srgbClr val="13742F"/>
                </a:solidFill>
                <a:latin typeface="Times New Roman" pitchFamily="18" charset="0"/>
                <a:ea typeface="Cambria" panose="02040503050406030204" pitchFamily="18" charset="0"/>
                <a:cs typeface="Times New Roman" pitchFamily="18" charset="0"/>
              </a:rPr>
              <a:t>PHIẾU HỌC TẬP</a:t>
            </a:r>
            <a:endParaRPr sz="3200" b="1" dirty="0">
              <a:solidFill>
                <a:srgbClr val="13742F"/>
              </a:solidFill>
              <a:latin typeface="Times New Roman" pitchFamily="18" charset="0"/>
              <a:ea typeface="Cambria" panose="02040503050406030204" pitchFamily="18" charset="0"/>
              <a:cs typeface="Times New Roman" pitchFamily="18" charset="0"/>
            </a:endParaRPr>
          </a:p>
        </p:txBody>
      </p:sp>
      <p:graphicFrame>
        <p:nvGraphicFramePr>
          <p:cNvPr id="6" name="Table 7"/>
          <p:cNvGraphicFramePr>
            <a:graphicFrameLocks noGrp="1"/>
          </p:cNvGraphicFramePr>
          <p:nvPr/>
        </p:nvGraphicFramePr>
        <p:xfrm>
          <a:off x="370432" y="2755063"/>
          <a:ext cx="8392333" cy="1889760"/>
        </p:xfrm>
        <a:graphic>
          <a:graphicData uri="http://schemas.openxmlformats.org/drawingml/2006/table">
            <a:tbl>
              <a:tblPr firstRow="1" bandRow="1">
                <a:tableStyleId>{52BE9C4A-9684-4735-948E-DC805FAD678B}</a:tableStyleId>
              </a:tblPr>
              <a:tblGrid>
                <a:gridCol w="915529"/>
                <a:gridCol w="1946233"/>
                <a:gridCol w="2137982"/>
                <a:gridCol w="3392589"/>
              </a:tblGrid>
              <a:tr h="771908">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Câu</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accent6"/>
                    </a:solidFill>
                  </a:tcP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Phó từ</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accent6"/>
                    </a:solidFill>
                  </a:tcP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Bổ sung cho DT/ĐT/TT</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accent6"/>
                    </a:solidFill>
                  </a:tcP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Ý nghĩa bổ sung</a:t>
                      </a:r>
                    </a:p>
                  </a:txBody>
                  <a:tcPr anchor="ctr">
                    <a:solidFill>
                      <a:schemeClr val="accent6"/>
                    </a:solidFill>
                  </a:tcPr>
                </a:tc>
              </a:tr>
              <a:tr h="845833">
                <a:tc>
                  <a:txBody>
                    <a:bodyPr/>
                    <a:lstStyle/>
                    <a:p>
                      <a:pPr algn="ctr"/>
                      <a:r>
                        <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a</a:t>
                      </a:r>
                    </a:p>
                  </a:txBody>
                  <a:tcPr>
                    <a:solidFill>
                      <a:schemeClr val="accent6"/>
                    </a:solidFill>
                  </a:tcPr>
                </a:tc>
                <a:tc>
                  <a:txBody>
                    <a:bodyPr/>
                    <a:lstStyle/>
                    <a:p>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solidFill>
                      <a:schemeClr val="accent6"/>
                    </a:solidFill>
                  </a:tcPr>
                </a:tc>
                <a:tc>
                  <a:txBody>
                    <a:bodyPr/>
                    <a:lstStyle/>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solidFill>
                      <a:schemeClr val="accent6"/>
                    </a:solidFill>
                  </a:tcPr>
                </a:tc>
                <a:tc>
                  <a:txBody>
                    <a:bodyPr/>
                    <a:lstStyle/>
                    <a:p>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solidFill>
                      <a:schemeClr val="accent6"/>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flipH="1">
            <a:off x="7063283" y="3162405"/>
            <a:ext cx="2081081" cy="2050477"/>
          </a:xfrm>
          <a:prstGeom prst="rect">
            <a:avLst/>
          </a:prstGeom>
        </p:spPr>
      </p:pic>
      <p:sp>
        <p:nvSpPr>
          <p:cNvPr id="6" name="TextBox 3"/>
          <p:cNvSpPr txBox="1"/>
          <p:nvPr/>
        </p:nvSpPr>
        <p:spPr>
          <a:xfrm>
            <a:off x="2109752" y="163405"/>
            <a:ext cx="5261892"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a. Chưa gieo xuông đất</a:t>
            </a:r>
            <a:endParaRPr kumimoji="0" lang="vi-VN" sz="28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    Hạt nằm lặng thinh.</a:t>
            </a:r>
            <a:endParaRPr kumimoji="0" lang="vi-VN" sz="28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 (Trần Hữu Thung, Lời của cây</a:t>
            </a:r>
          </a:p>
        </p:txBody>
      </p:sp>
      <p:graphicFrame>
        <p:nvGraphicFramePr>
          <p:cNvPr id="8" name="Table 7"/>
          <p:cNvGraphicFramePr>
            <a:graphicFrameLocks noGrp="1"/>
          </p:cNvGraphicFramePr>
          <p:nvPr/>
        </p:nvGraphicFramePr>
        <p:xfrm>
          <a:off x="470021" y="1619320"/>
          <a:ext cx="8392333" cy="2026157"/>
        </p:xfrm>
        <a:graphic>
          <a:graphicData uri="http://schemas.openxmlformats.org/drawingml/2006/table">
            <a:tbl>
              <a:tblPr firstRow="1" bandRow="1">
                <a:tableStyleId>{52BE9C4A-9684-4735-948E-DC805FAD678B}</a:tableStyleId>
              </a:tblPr>
              <a:tblGrid>
                <a:gridCol w="915529"/>
                <a:gridCol w="1946233"/>
                <a:gridCol w="2137982"/>
                <a:gridCol w="3392589"/>
              </a:tblGrid>
              <a:tr h="1180324">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Câu</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Phó từ</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Bổ sung cho DT/ĐT/TT</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Ý nghĩa bổ sung</a:t>
                      </a:r>
                    </a:p>
                  </a:txBody>
                  <a:tcPr anchor="ctr"/>
                </a:tc>
              </a:tr>
              <a:tr h="845833">
                <a:tc>
                  <a:txBody>
                    <a:bodyPr/>
                    <a:lstStyle/>
                    <a:p>
                      <a:pPr algn="ctr"/>
                      <a:r>
                        <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a</a:t>
                      </a:r>
                    </a:p>
                  </a:txBody>
                  <a:tcPr/>
                </a:tc>
                <a:tc>
                  <a:txBody>
                    <a:bodyPr/>
                    <a:lstStyle/>
                    <a:p>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r>
            </a:tbl>
          </a:graphicData>
        </a:graphic>
      </p:graphicFrame>
      <p:sp>
        <p:nvSpPr>
          <p:cNvPr id="9" name="TextBox 8"/>
          <p:cNvSpPr txBox="1"/>
          <p:nvPr/>
        </p:nvSpPr>
        <p:spPr>
          <a:xfrm>
            <a:off x="1476417" y="2932782"/>
            <a:ext cx="1840335" cy="523220"/>
          </a:xfrm>
          <a:prstGeom prst="rect">
            <a:avLst/>
          </a:prstGeom>
          <a:noFill/>
        </p:spPr>
        <p:txBody>
          <a:bodyPr wrap="square" rtlCol="0">
            <a:spAutoFit/>
          </a:bodyPr>
          <a:lstStyle/>
          <a:p>
            <a:r>
              <a:rPr lang="vi-VN" sz="2800" b="1" dirty="0">
                <a:solidFill>
                  <a:srgbClr val="13742F"/>
                </a:solidFill>
                <a:effectLst/>
                <a:latin typeface="Times New Roman" panose="02020603050405020304" pitchFamily="18" charset="0"/>
                <a:ea typeface="Arial" panose="020B0604020202020204" pitchFamily="34" charset="0"/>
                <a:cs typeface="Times New Roman" panose="02020603050405020304" pitchFamily="18" charset="0"/>
              </a:rPr>
              <a:t>chưa</a:t>
            </a:r>
            <a:endParaRPr lang="en-US" sz="2800" b="1" dirty="0">
              <a:solidFill>
                <a:srgbClr val="13742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422644" y="2953033"/>
            <a:ext cx="2015917" cy="523220"/>
          </a:xfrm>
          <a:prstGeom prst="rect">
            <a:avLst/>
          </a:prstGeom>
          <a:noFill/>
        </p:spPr>
        <p:txBody>
          <a:bodyPr wrap="square" rtlCol="0">
            <a:spAutoFit/>
          </a:bodyPr>
          <a:lstStyle/>
          <a:p>
            <a:r>
              <a:rPr lang="vi-VN" sz="2800" b="1" dirty="0">
                <a:solidFill>
                  <a:srgbClr val="13742F"/>
                </a:solidFill>
                <a:effectLst/>
                <a:latin typeface="Times New Roman" panose="02020603050405020304" pitchFamily="18" charset="0"/>
                <a:ea typeface="Arial" panose="020B0604020202020204" pitchFamily="34" charset="0"/>
                <a:cs typeface="Times New Roman" panose="02020603050405020304" pitchFamily="18" charset="0"/>
              </a:rPr>
              <a:t>gieo</a:t>
            </a:r>
            <a:endParaRPr lang="en-US" sz="2800" b="1" dirty="0">
              <a:solidFill>
                <a:srgbClr val="13742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544453" y="2961451"/>
            <a:ext cx="2324100" cy="523220"/>
          </a:xfrm>
          <a:prstGeom prst="rect">
            <a:avLst/>
          </a:prstGeom>
          <a:noFill/>
        </p:spPr>
        <p:txBody>
          <a:bodyPr wrap="square" rtlCol="0">
            <a:spAutoFit/>
          </a:bodyPr>
          <a:lstStyle/>
          <a:p>
            <a:r>
              <a:rPr lang="vi-VN" sz="2800" b="1" dirty="0">
                <a:solidFill>
                  <a:srgbClr val="13742F"/>
                </a:solidFill>
                <a:effectLst/>
                <a:latin typeface="Times New Roman" panose="02020603050405020304" pitchFamily="18" charset="0"/>
                <a:ea typeface="Arial" panose="020B0604020202020204" pitchFamily="34" charset="0"/>
                <a:cs typeface="Times New Roman" panose="02020603050405020304" pitchFamily="18" charset="0"/>
              </a:rPr>
              <a:t>phủ định</a:t>
            </a:r>
            <a:endParaRPr lang="en-US" sz="2800" b="1" dirty="0">
              <a:solidFill>
                <a:srgbClr val="13742F"/>
              </a:solidFill>
              <a:latin typeface="Times New Roman" panose="02020603050405020304" pitchFamily="18" charset="0"/>
              <a:cs typeface="Times New Roman" panose="02020603050405020304" pitchFamily="18" charset="0"/>
            </a:endParaRPr>
          </a:p>
        </p:txBody>
      </p:sp>
      <p:sp>
        <p:nvSpPr>
          <p:cNvPr id="12" name="TextBox 4"/>
          <p:cNvSpPr txBox="1"/>
          <p:nvPr/>
        </p:nvSpPr>
        <p:spPr>
          <a:xfrm>
            <a:off x="1710690" y="3787140"/>
            <a:ext cx="5352415" cy="953135"/>
          </a:xfrm>
          <a:prstGeom prst="rect">
            <a:avLst/>
          </a:prstGeom>
          <a:noFill/>
        </p:spPr>
        <p:txBody>
          <a:bodyPr wrap="square">
            <a:spAutoFit/>
          </a:bodyPr>
          <a:lstStyle/>
          <a:p>
            <a:pPr lvl="0" algn="just"/>
            <a:r>
              <a:rPr lang="en-US" sz="2800" b="1" i="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 </a:t>
            </a:r>
            <a:r>
              <a:rPr lang="vi-VN" sz="2800" b="1" dirty="0">
                <a:gradFill>
                  <a:gsLst>
                    <a:gs pos="0">
                      <a:srgbClr val="E30000"/>
                    </a:gs>
                    <a:gs pos="100000">
                      <a:srgbClr val="760303"/>
                    </a:gs>
                  </a:gsLst>
                  <a:lin scaled="0"/>
                </a:gradFill>
                <a:latin typeface="+mj-lt"/>
                <a:ea typeface="Cambria" panose="02040503050406030204" pitchFamily="18" charset="0"/>
                <a:cs typeface="Times New Roman" panose="02020603050405020304" pitchFamily="18" charset="0"/>
                <a:sym typeface="Wingdings 3" panose="05040102010807070707" pitchFamily="18" charset="2"/>
              </a:rPr>
              <a:t></a:t>
            </a:r>
            <a:r>
              <a:rPr lang="vi-VN" sz="2800" b="1" i="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Phó từ "chưa" bổ sung ý nghĩa phủ định cho động từ "gieo".</a:t>
            </a:r>
            <a:endParaRPr kumimoji="0" lang="vi-VN" sz="2800" b="1" i="1" u="none" strike="noStrike" kern="1200" cap="none" spc="0" normalizeH="0" baseline="0" noProof="0" dirty="0">
              <a:ln>
                <a:noFill/>
              </a:ln>
              <a:gradFill>
                <a:gsLst>
                  <a:gs pos="0">
                    <a:srgbClr val="E30000"/>
                  </a:gs>
                  <a:gs pos="100000">
                    <a:srgbClr val="760303"/>
                  </a:gs>
                </a:gsLst>
                <a:lin scaled="0"/>
              </a:gra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37"/>
        <p:cNvGrpSpPr/>
        <p:nvPr/>
      </p:nvGrpSpPr>
      <p:grpSpPr>
        <a:xfrm>
          <a:off x="0" y="0"/>
          <a:ext cx="0" cy="0"/>
          <a:chOff x="0" y="0"/>
          <a:chExt cx="0" cy="0"/>
        </a:xfrm>
      </p:grpSpPr>
      <p:sp>
        <p:nvSpPr>
          <p:cNvPr id="5738" name="Google Shape;5738;p57"/>
          <p:cNvSpPr txBox="1">
            <a:spLocks noGrp="1"/>
          </p:cNvSpPr>
          <p:nvPr>
            <p:ph type="title"/>
          </p:nvPr>
        </p:nvSpPr>
        <p:spPr>
          <a:xfrm>
            <a:off x="1855815" y="1307100"/>
            <a:ext cx="5612781"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6600" b="1" dirty="0">
                <a:gradFill>
                  <a:gsLst>
                    <a:gs pos="0">
                      <a:srgbClr val="14CD68"/>
                    </a:gs>
                    <a:gs pos="100000">
                      <a:srgbClr val="035C7D"/>
                    </a:gs>
                  </a:gsLst>
                  <a:lin scaled="0"/>
                </a:gradFill>
                <a:latin typeface="+mj-lt"/>
                <a:ea typeface="Cambria" panose="02040503050406030204" pitchFamily="18" charset="0"/>
              </a:rPr>
              <a:t>KHỞI ĐỘNG</a:t>
            </a:r>
          </a:p>
        </p:txBody>
      </p:sp>
      <p:grpSp>
        <p:nvGrpSpPr>
          <p:cNvPr id="5739" name="Google Shape;5739;p57"/>
          <p:cNvGrpSpPr/>
          <p:nvPr/>
        </p:nvGrpSpPr>
        <p:grpSpPr>
          <a:xfrm>
            <a:off x="290825" y="1453335"/>
            <a:ext cx="1878616" cy="2848216"/>
            <a:chOff x="290825" y="1453335"/>
            <a:chExt cx="1878616" cy="2848216"/>
          </a:xfrm>
        </p:grpSpPr>
        <p:pic>
          <p:nvPicPr>
            <p:cNvPr id="5740" name="Google Shape;5740;p57"/>
            <p:cNvPicPr preferRelativeResize="0"/>
            <p:nvPr/>
          </p:nvPicPr>
          <p:blipFill>
            <a:blip r:embed="rId3"/>
            <a:stretch>
              <a:fillRect/>
            </a:stretch>
          </p:blipFill>
          <p:spPr>
            <a:xfrm>
              <a:off x="290825" y="1453335"/>
              <a:ext cx="1878616" cy="2848216"/>
            </a:xfrm>
            <a:prstGeom prst="rect">
              <a:avLst/>
            </a:prstGeom>
            <a:noFill/>
            <a:ln>
              <a:noFill/>
            </a:ln>
          </p:spPr>
        </p:pic>
        <p:pic>
          <p:nvPicPr>
            <p:cNvPr id="5741" name="Google Shape;5741;p57"/>
            <p:cNvPicPr preferRelativeResize="0"/>
            <p:nvPr/>
          </p:nvPicPr>
          <p:blipFill>
            <a:blip r:embed="rId4"/>
            <a:stretch>
              <a:fillRect/>
            </a:stretch>
          </p:blipFill>
          <p:spPr>
            <a:xfrm rot="5400000">
              <a:off x="1057130" y="3130409"/>
              <a:ext cx="346013" cy="875625"/>
            </a:xfrm>
            <a:prstGeom prst="rect">
              <a:avLst/>
            </a:prstGeom>
            <a:noFill/>
            <a:ln>
              <a:noFill/>
            </a:ln>
          </p:spPr>
        </p:pic>
      </p:grpSp>
      <p:grpSp>
        <p:nvGrpSpPr>
          <p:cNvPr id="5742" name="Google Shape;5742;p57"/>
          <p:cNvGrpSpPr/>
          <p:nvPr/>
        </p:nvGrpSpPr>
        <p:grpSpPr>
          <a:xfrm>
            <a:off x="7060098" y="1402625"/>
            <a:ext cx="1996953" cy="3027630"/>
            <a:chOff x="7060098" y="1402625"/>
            <a:chExt cx="1996953" cy="3027630"/>
          </a:xfrm>
        </p:grpSpPr>
        <p:pic>
          <p:nvPicPr>
            <p:cNvPr id="5743" name="Google Shape;5743;p57"/>
            <p:cNvPicPr preferRelativeResize="0"/>
            <p:nvPr/>
          </p:nvPicPr>
          <p:blipFill>
            <a:blip r:embed="rId5"/>
            <a:stretch>
              <a:fillRect/>
            </a:stretch>
          </p:blipFill>
          <p:spPr>
            <a:xfrm>
              <a:off x="7060098" y="1402625"/>
              <a:ext cx="1996953" cy="3027630"/>
            </a:xfrm>
            <a:prstGeom prst="rect">
              <a:avLst/>
            </a:prstGeom>
            <a:noFill/>
            <a:ln>
              <a:noFill/>
            </a:ln>
          </p:spPr>
        </p:pic>
        <p:pic>
          <p:nvPicPr>
            <p:cNvPr id="5744" name="Google Shape;5744;p57"/>
            <p:cNvPicPr preferRelativeResize="0"/>
            <p:nvPr/>
          </p:nvPicPr>
          <p:blipFill>
            <a:blip r:embed="rId6"/>
            <a:stretch>
              <a:fillRect/>
            </a:stretch>
          </p:blipFill>
          <p:spPr>
            <a:xfrm rot="5400000">
              <a:off x="7813180" y="3330126"/>
              <a:ext cx="346013" cy="875625"/>
            </a:xfrm>
            <a:prstGeom prst="rect">
              <a:avLst/>
            </a:prstGeom>
            <a:noFill/>
            <a:ln>
              <a:noFill/>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3701415" y="143510"/>
            <a:ext cx="1741170" cy="583565"/>
          </a:xfrm>
          <a:prstGeom prst="rect">
            <a:avLst/>
          </a:prstGeom>
          <a:noFill/>
        </p:spPr>
        <p:txBody>
          <a:bodyPr wrap="none" rtlCol="0" anchor="t">
            <a:spAutoFit/>
          </a:bodyPr>
          <a:lstStyle/>
          <a:p>
            <a:pPr algn="ctr"/>
            <a:r>
              <a:rPr lang="vi-VN" sz="3200" b="1" dirty="0">
                <a:gradFill>
                  <a:gsLst>
                    <a:gs pos="0">
                      <a:srgbClr val="E30000"/>
                    </a:gs>
                    <a:gs pos="100000">
                      <a:srgbClr val="760303"/>
                    </a:gs>
                  </a:gsLst>
                  <a:lin scaled="0"/>
                </a:gradFill>
                <a:latin typeface="Times New Roman" panose="02020603050405020304" pitchFamily="18" charset="0"/>
                <a:ea typeface="Cambria" panose="02040503050406030204" pitchFamily="18" charset="0"/>
                <a:cs typeface="Times New Roman" panose="02020603050405020304" pitchFamily="18" charset="0"/>
                <a:sym typeface="+mn-ea"/>
              </a:rPr>
              <a:t>Bài tập 1</a:t>
            </a:r>
          </a:p>
        </p:txBody>
      </p:sp>
      <p:sp>
        <p:nvSpPr>
          <p:cNvPr id="4" name="TextBox 3"/>
          <p:cNvSpPr txBox="1"/>
          <p:nvPr/>
        </p:nvSpPr>
        <p:spPr>
          <a:xfrm>
            <a:off x="2697339" y="704003"/>
            <a:ext cx="5171018" cy="1384995"/>
          </a:xfrm>
          <a:prstGeom prst="rect">
            <a:avLst/>
          </a:prstGeom>
          <a:noFill/>
        </p:spPr>
        <p:txBody>
          <a:bodyPr wrap="square">
            <a:spAutoFit/>
          </a:bodyPr>
          <a:lstStyle/>
          <a:p>
            <a:pPr algn="just">
              <a:defRPr/>
            </a:pPr>
            <a:r>
              <a:rPr lang="vi-VN"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b. Mầm đã thì thầm</a:t>
            </a:r>
          </a:p>
          <a:p>
            <a:pPr algn="just">
              <a:defRPr/>
            </a:pPr>
            <a:r>
              <a:rPr lang="vi-VN"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Ghé tai nghe rõ.</a:t>
            </a:r>
          </a:p>
          <a:p>
            <a:pPr algn="just">
              <a:defRPr/>
            </a:pPr>
            <a:r>
              <a:rPr lang="vi-VN" sz="28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vi-VN" sz="2400"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(Trần Hữu Thung, Lời của cây)</a:t>
            </a:r>
          </a:p>
        </p:txBody>
      </p:sp>
      <p:pic>
        <p:nvPicPr>
          <p:cNvPr id="102" name="Picture 101"/>
          <p:cNvPicPr/>
          <p:nvPr/>
        </p:nvPicPr>
        <p:blipFill>
          <a:blip r:embed="rId2"/>
          <a:srcRect l="36106" t="9025" r="20566" b="10778"/>
          <a:stretch>
            <a:fillRect/>
          </a:stretch>
        </p:blipFill>
        <p:spPr>
          <a:xfrm flipH="1">
            <a:off x="198612" y="146756"/>
            <a:ext cx="1855966" cy="1727200"/>
          </a:xfrm>
          <a:prstGeom prst="roundRect">
            <a:avLst/>
          </a:prstGeom>
          <a:noFill/>
          <a:ln w="9525">
            <a:noFill/>
          </a:ln>
        </p:spPr>
      </p:pic>
      <p:graphicFrame>
        <p:nvGraphicFramePr>
          <p:cNvPr id="7" name="Table 7"/>
          <p:cNvGraphicFramePr>
            <a:graphicFrameLocks noGrp="1"/>
          </p:cNvGraphicFramePr>
          <p:nvPr/>
        </p:nvGraphicFramePr>
        <p:xfrm>
          <a:off x="424865" y="2138609"/>
          <a:ext cx="8392333" cy="1790713"/>
        </p:xfrm>
        <a:graphic>
          <a:graphicData uri="http://schemas.openxmlformats.org/drawingml/2006/table">
            <a:tbl>
              <a:tblPr firstRow="1" bandRow="1">
                <a:tableStyleId>{52BE9C4A-9684-4735-948E-DC805FAD678B}</a:tableStyleId>
              </a:tblPr>
              <a:tblGrid>
                <a:gridCol w="915529"/>
                <a:gridCol w="1946233"/>
                <a:gridCol w="2137982"/>
                <a:gridCol w="3392589"/>
              </a:tblGrid>
              <a:tr h="875524">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Câu</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Phó từ</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Bổ sung cho DT/ĐT/TT</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Ý nghĩa bổ sung</a:t>
                      </a:r>
                    </a:p>
                  </a:txBody>
                  <a:tcPr anchor="ctr"/>
                </a:tc>
              </a:tr>
              <a:tr h="845833">
                <a:tc>
                  <a:txBody>
                    <a:bodyPr/>
                    <a:lstStyle/>
                    <a:p>
                      <a:pPr algn="ctr"/>
                      <a:r>
                        <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b</a:t>
                      </a:r>
                    </a:p>
                  </a:txBody>
                  <a:tcPr/>
                </a:tc>
                <a:tc>
                  <a:txBody>
                    <a:bodyPr/>
                    <a:lstStyle/>
                    <a:p>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r>
            </a:tbl>
          </a:graphicData>
        </a:graphic>
      </p:graphicFrame>
      <p:sp>
        <p:nvSpPr>
          <p:cNvPr id="8" name="TextBox 7"/>
          <p:cNvSpPr txBox="1"/>
          <p:nvPr/>
        </p:nvSpPr>
        <p:spPr>
          <a:xfrm>
            <a:off x="1445514" y="3237771"/>
            <a:ext cx="1840335" cy="523220"/>
          </a:xfrm>
          <a:prstGeom prst="rect">
            <a:avLst/>
          </a:prstGeom>
          <a:noFill/>
        </p:spPr>
        <p:txBody>
          <a:bodyPr wrap="square" rtlCol="0">
            <a:spAutoFit/>
          </a:bodyPr>
          <a:lstStyle/>
          <a:p>
            <a:r>
              <a:rPr lang="vi-VN" sz="2800" b="1" dirty="0">
                <a:solidFill>
                  <a:srgbClr val="13742F"/>
                </a:solidFill>
                <a:effectLst/>
                <a:latin typeface="Times New Roman" panose="02020603050405020304" pitchFamily="18" charset="0"/>
                <a:ea typeface="Arial" panose="020B0604020202020204" pitchFamily="34" charset="0"/>
                <a:cs typeface="Times New Roman" panose="02020603050405020304" pitchFamily="18" charset="0"/>
              </a:rPr>
              <a:t>đã</a:t>
            </a:r>
            <a:endParaRPr lang="en-US" sz="2800" b="1" dirty="0">
              <a:solidFill>
                <a:srgbClr val="13742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391741" y="3258022"/>
            <a:ext cx="2015917" cy="523220"/>
          </a:xfrm>
          <a:prstGeom prst="rect">
            <a:avLst/>
          </a:prstGeom>
          <a:noFill/>
        </p:spPr>
        <p:txBody>
          <a:bodyPr wrap="square" rtlCol="0">
            <a:spAutoFit/>
          </a:bodyPr>
          <a:lstStyle/>
          <a:p>
            <a:r>
              <a:rPr lang="vi-VN" sz="2800" b="1" dirty="0">
                <a:solidFill>
                  <a:srgbClr val="13742F"/>
                </a:solidFill>
                <a:latin typeface="Times New Roman" panose="02020603050405020304" pitchFamily="18" charset="0"/>
                <a:ea typeface="Arial" panose="020B0604020202020204" pitchFamily="34" charset="0"/>
                <a:cs typeface="Times New Roman" panose="02020603050405020304" pitchFamily="18" charset="0"/>
              </a:rPr>
              <a:t>t</a:t>
            </a:r>
            <a:r>
              <a:rPr lang="vi-VN" sz="2800" b="1" dirty="0">
                <a:solidFill>
                  <a:srgbClr val="13742F"/>
                </a:solidFill>
                <a:effectLst/>
                <a:latin typeface="Times New Roman" panose="02020603050405020304" pitchFamily="18" charset="0"/>
                <a:ea typeface="Arial" panose="020B0604020202020204" pitchFamily="34" charset="0"/>
                <a:cs typeface="Times New Roman" panose="02020603050405020304" pitchFamily="18" charset="0"/>
              </a:rPr>
              <a:t>hì thầm</a:t>
            </a:r>
            <a:endParaRPr lang="en-US" sz="2800" b="1" dirty="0">
              <a:solidFill>
                <a:srgbClr val="13742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513550" y="3266440"/>
            <a:ext cx="2324100" cy="523220"/>
          </a:xfrm>
          <a:prstGeom prst="rect">
            <a:avLst/>
          </a:prstGeom>
          <a:noFill/>
        </p:spPr>
        <p:txBody>
          <a:bodyPr wrap="square" rtlCol="0">
            <a:spAutoFit/>
          </a:bodyPr>
          <a:lstStyle/>
          <a:p>
            <a:r>
              <a:rPr lang="vi-VN" sz="2800" b="1" dirty="0">
                <a:solidFill>
                  <a:srgbClr val="13742F"/>
                </a:solidFill>
                <a:latin typeface="Times New Roman" panose="02020603050405020304" pitchFamily="18" charset="0"/>
                <a:ea typeface="Arial" panose="020B0604020202020204" pitchFamily="34" charset="0"/>
                <a:cs typeface="Times New Roman" panose="02020603050405020304" pitchFamily="18" charset="0"/>
              </a:rPr>
              <a:t>t</a:t>
            </a:r>
            <a:r>
              <a:rPr lang="vi-VN" sz="2800" b="1" dirty="0">
                <a:solidFill>
                  <a:srgbClr val="13742F"/>
                </a:solidFill>
                <a:effectLst/>
                <a:latin typeface="Times New Roman" panose="02020603050405020304" pitchFamily="18" charset="0"/>
                <a:ea typeface="Arial" panose="020B0604020202020204" pitchFamily="34" charset="0"/>
                <a:cs typeface="Times New Roman" panose="02020603050405020304" pitchFamily="18" charset="0"/>
              </a:rPr>
              <a:t>hời gian</a:t>
            </a:r>
            <a:endParaRPr lang="en-US" sz="2800" b="1" dirty="0">
              <a:solidFill>
                <a:srgbClr val="13742F"/>
              </a:solidFill>
              <a:latin typeface="Times New Roman" panose="02020603050405020304" pitchFamily="18" charset="0"/>
              <a:cs typeface="Times New Roman" panose="02020603050405020304" pitchFamily="18" charset="0"/>
            </a:endParaRPr>
          </a:p>
        </p:txBody>
      </p:sp>
      <p:sp>
        <p:nvSpPr>
          <p:cNvPr id="11" name="TextBox 4"/>
          <p:cNvSpPr txBox="1"/>
          <p:nvPr/>
        </p:nvSpPr>
        <p:spPr>
          <a:xfrm>
            <a:off x="2011258" y="4190365"/>
            <a:ext cx="5161280" cy="953135"/>
          </a:xfrm>
          <a:prstGeom prst="rect">
            <a:avLst/>
          </a:prstGeom>
          <a:noFill/>
        </p:spPr>
        <p:txBody>
          <a:bodyPr wrap="square">
            <a:spAutoFit/>
          </a:bodyPr>
          <a:lstStyle/>
          <a:p>
            <a:pPr algn="just"/>
            <a:r>
              <a:rPr lang="en-US" sz="2800" b="1" i="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-&gt; </a:t>
            </a:r>
            <a:r>
              <a:rPr lang="vi-VN" sz="2800" b="1" i="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Phó từ "đã" bổ sung ý nghĩa thời gian cho động từ thì "thầm".</a:t>
            </a:r>
            <a:endParaRPr kumimoji="0" lang="vi-VN" sz="2800" b="1" i="1" kern="1200" cap="none" spc="0" normalizeH="0" baseline="0" noProof="0"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3797" y="0"/>
            <a:ext cx="5825136" cy="1938992"/>
          </a:xfrm>
          <a:prstGeom prst="rect">
            <a:avLst/>
          </a:prstGeom>
          <a:noFill/>
        </p:spPr>
        <p:txBody>
          <a:bodyPr wrap="square">
            <a:spAutoFit/>
          </a:bodyPr>
          <a:lstStyle/>
          <a:p>
            <a:pPr algn="just">
              <a:defRPr/>
            </a:pPr>
            <a:r>
              <a:rPr lang="vi-VN" sz="2400" b="1" i="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c. Vẫn còn bao nhiêu nắng</a:t>
            </a:r>
          </a:p>
          <a:p>
            <a:pPr algn="just">
              <a:defRPr/>
            </a:pPr>
            <a:r>
              <a:rPr lang="vi-VN" sz="2400" b="1" i="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Đã vơi dần cơn mưa</a:t>
            </a:r>
          </a:p>
          <a:p>
            <a:pPr algn="just">
              <a:defRPr/>
            </a:pPr>
            <a:r>
              <a:rPr lang="vi-VN" sz="2400" b="1" i="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Sấm cũng bớt bất ngờ</a:t>
            </a:r>
          </a:p>
          <a:p>
            <a:pPr algn="just">
              <a:defRPr/>
            </a:pPr>
            <a:r>
              <a:rPr lang="vi-VN" sz="2400" b="1" i="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Trên hàng cây đứng tuổi.</a:t>
            </a:r>
          </a:p>
          <a:p>
            <a:pPr algn="just">
              <a:defRPr/>
            </a:pPr>
            <a:r>
              <a:rPr lang="vi-VN" sz="2400" b="1" i="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vi-VN" sz="2400" b="1" i="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vi-VN" sz="2400" b="1" i="1" smtClean="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vi-VN" sz="2400" b="1" i="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(Hữu Thỉnh, Sang Thu)</a:t>
            </a:r>
          </a:p>
        </p:txBody>
      </p:sp>
      <p:pic>
        <p:nvPicPr>
          <p:cNvPr id="101" name="Picture 100"/>
          <p:cNvPicPr/>
          <p:nvPr/>
        </p:nvPicPr>
        <p:blipFill>
          <a:blip r:embed="rId2"/>
          <a:stretch>
            <a:fillRect/>
          </a:stretch>
        </p:blipFill>
        <p:spPr>
          <a:xfrm>
            <a:off x="158043" y="191911"/>
            <a:ext cx="2314224" cy="1682045"/>
          </a:xfrm>
          <a:prstGeom prst="ellipse">
            <a:avLst/>
          </a:prstGeom>
          <a:noFill/>
          <a:ln w="9525">
            <a:noFill/>
          </a:ln>
        </p:spPr>
      </p:pic>
      <p:graphicFrame>
        <p:nvGraphicFramePr>
          <p:cNvPr id="7" name="Table 7"/>
          <p:cNvGraphicFramePr>
            <a:graphicFrameLocks noGrp="1"/>
          </p:cNvGraphicFramePr>
          <p:nvPr/>
        </p:nvGraphicFramePr>
        <p:xfrm>
          <a:off x="199085" y="1905846"/>
          <a:ext cx="8888470" cy="3169920"/>
        </p:xfrm>
        <a:graphic>
          <a:graphicData uri="http://schemas.openxmlformats.org/drawingml/2006/table">
            <a:tbl>
              <a:tblPr firstRow="1" bandRow="1">
                <a:tableStyleId>{52BE9C4A-9684-4735-948E-DC805FAD678B}</a:tableStyleId>
              </a:tblPr>
              <a:tblGrid>
                <a:gridCol w="969654"/>
                <a:gridCol w="1461824"/>
                <a:gridCol w="2088193"/>
                <a:gridCol w="4368799"/>
              </a:tblGrid>
              <a:tr h="683613">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Câu</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Phó từ</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Bổ sung cho DT/ĐT/TT</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Ý nghĩa bổ sung</a:t>
                      </a:r>
                    </a:p>
                  </a:txBody>
                  <a:tcPr anchor="ctr"/>
                </a:tc>
              </a:tr>
              <a:tr h="1558754">
                <a:tc>
                  <a:txBody>
                    <a:bodyPr/>
                    <a:lstStyle/>
                    <a:p>
                      <a:pPr algn="ctr"/>
                      <a:r>
                        <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c</a:t>
                      </a:r>
                    </a:p>
                  </a:txBody>
                  <a:tcPr/>
                </a:tc>
                <a:tc>
                  <a:txBody>
                    <a:bodyPr/>
                    <a:lstStyle/>
                    <a:p>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r>
            </a:tbl>
          </a:graphicData>
        </a:graphic>
      </p:graphicFrame>
      <p:sp>
        <p:nvSpPr>
          <p:cNvPr id="8" name="TextBox 7"/>
          <p:cNvSpPr txBox="1"/>
          <p:nvPr/>
        </p:nvSpPr>
        <p:spPr>
          <a:xfrm>
            <a:off x="1276182" y="3085407"/>
            <a:ext cx="1275108" cy="1384995"/>
          </a:xfrm>
          <a:prstGeom prst="rect">
            <a:avLst/>
          </a:prstGeom>
          <a:noFill/>
        </p:spPr>
        <p:txBody>
          <a:bodyPr wrap="square" rtlCol="0">
            <a:spAutoFit/>
          </a:bodyPr>
          <a:lstStyle/>
          <a:p>
            <a:r>
              <a:rPr lang="vi-VN" sz="2800" b="1" dirty="0">
                <a:solidFill>
                  <a:srgbClr val="13742F"/>
                </a:solidFill>
                <a:latin typeface="Times New Roman" panose="02020603050405020304" pitchFamily="18" charset="0"/>
                <a:ea typeface="Cambria" panose="02040503050406030204" pitchFamily="18" charset="0"/>
                <a:cs typeface="Times New Roman" panose="02020603050405020304" pitchFamily="18" charset="0"/>
              </a:rPr>
              <a:t>- vẫn</a:t>
            </a:r>
            <a:br>
              <a:rPr lang="vi-VN" sz="2800" b="1" dirty="0">
                <a:solidFill>
                  <a:srgbClr val="13742F"/>
                </a:solidFill>
                <a:latin typeface="Times New Roman" panose="02020603050405020304" pitchFamily="18" charset="0"/>
                <a:ea typeface="Cambria" panose="02040503050406030204" pitchFamily="18" charset="0"/>
                <a:cs typeface="Times New Roman" panose="02020603050405020304" pitchFamily="18" charset="0"/>
              </a:rPr>
            </a:br>
            <a:r>
              <a:rPr lang="vi-VN" sz="2800" b="1" dirty="0">
                <a:solidFill>
                  <a:srgbClr val="13742F"/>
                </a:solidFill>
                <a:latin typeface="Times New Roman" panose="02020603050405020304" pitchFamily="18" charset="0"/>
                <a:ea typeface="Cambria" panose="02040503050406030204" pitchFamily="18" charset="0"/>
                <a:cs typeface="Times New Roman" panose="02020603050405020304" pitchFamily="18" charset="0"/>
              </a:rPr>
              <a:t>- đã</a:t>
            </a:r>
          </a:p>
          <a:p>
            <a:r>
              <a:rPr lang="vi-VN" sz="2800" b="1" dirty="0">
                <a:solidFill>
                  <a:srgbClr val="13742F"/>
                </a:solidFill>
                <a:latin typeface="Times New Roman" panose="02020603050405020304" pitchFamily="18" charset="0"/>
                <a:ea typeface="Cambria" panose="02040503050406030204" pitchFamily="18" charset="0"/>
                <a:cs typeface="Times New Roman" panose="02020603050405020304" pitchFamily="18" charset="0"/>
              </a:rPr>
              <a:t>- cũng</a:t>
            </a:r>
            <a:endParaRPr lang="en-US" sz="2800" b="1" dirty="0">
              <a:solidFill>
                <a:srgbClr val="13742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TextBox 8"/>
          <p:cNvSpPr txBox="1"/>
          <p:nvPr/>
        </p:nvSpPr>
        <p:spPr>
          <a:xfrm>
            <a:off x="2917609" y="3049213"/>
            <a:ext cx="1157681" cy="1384995"/>
          </a:xfrm>
          <a:prstGeom prst="rect">
            <a:avLst/>
          </a:prstGeom>
          <a:noFill/>
        </p:spPr>
        <p:txBody>
          <a:bodyPr wrap="square" rtlCol="0">
            <a:spAutoFit/>
          </a:bodyPr>
          <a:lstStyle/>
          <a:p>
            <a:r>
              <a:rPr lang="vi-VN" sz="2800" b="1" dirty="0">
                <a:solidFill>
                  <a:srgbClr val="13742F"/>
                </a:solidFill>
                <a:latin typeface="Times New Roman" panose="02020603050405020304" pitchFamily="18" charset="0"/>
                <a:ea typeface="Arial" panose="020B0604020202020204" pitchFamily="34" charset="0"/>
                <a:cs typeface="Times New Roman" panose="02020603050405020304" pitchFamily="18" charset="0"/>
              </a:rPr>
              <a:t>- còn</a:t>
            </a:r>
          </a:p>
          <a:p>
            <a:r>
              <a:rPr lang="vi-VN" sz="2800" b="1" dirty="0">
                <a:solidFill>
                  <a:srgbClr val="13742F"/>
                </a:solidFill>
                <a:latin typeface="Times New Roman" panose="02020603050405020304" pitchFamily="18" charset="0"/>
                <a:cs typeface="Times New Roman" panose="02020603050405020304" pitchFamily="18" charset="0"/>
              </a:rPr>
              <a:t>- vơi</a:t>
            </a:r>
          </a:p>
          <a:p>
            <a:r>
              <a:rPr lang="vi-VN" sz="2800" b="1" dirty="0">
                <a:solidFill>
                  <a:srgbClr val="13742F"/>
                </a:solidFill>
                <a:latin typeface="Times New Roman" panose="02020603050405020304" pitchFamily="18" charset="0"/>
                <a:cs typeface="Times New Roman" panose="02020603050405020304" pitchFamily="18" charset="0"/>
              </a:rPr>
              <a:t>- bớt</a:t>
            </a:r>
            <a:endParaRPr lang="en-US" sz="2800" b="1" dirty="0">
              <a:solidFill>
                <a:srgbClr val="13742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775199" y="2881115"/>
            <a:ext cx="4233333" cy="2246769"/>
          </a:xfrm>
          <a:prstGeom prst="rect">
            <a:avLst/>
          </a:prstGeom>
          <a:noFill/>
        </p:spPr>
        <p:txBody>
          <a:bodyPr wrap="square" rtlCol="0">
            <a:spAutoFit/>
          </a:bodyPr>
          <a:lstStyle/>
          <a:p>
            <a:r>
              <a:rPr lang="vi-VN" sz="2800" b="1" dirty="0">
                <a:solidFill>
                  <a:srgbClr val="13742F"/>
                </a:solidFill>
                <a:latin typeface="Times New Roman" panose="02020603050405020304" pitchFamily="18" charset="0"/>
                <a:ea typeface="Arial" panose="020B0604020202020204" pitchFamily="34" charset="0"/>
                <a:cs typeface="Times New Roman" panose="02020603050405020304" pitchFamily="18" charset="0"/>
              </a:rPr>
              <a:t>- chỉ sự tiếp diễn tương tự</a:t>
            </a:r>
          </a:p>
          <a:p>
            <a:r>
              <a:rPr lang="vi-VN" sz="2800" b="1" dirty="0">
                <a:solidFill>
                  <a:srgbClr val="13742F"/>
                </a:solidFill>
                <a:latin typeface="Times New Roman" panose="02020603050405020304" pitchFamily="18" charset="0"/>
                <a:ea typeface="Arial" panose="020B0604020202020204" pitchFamily="34" charset="0"/>
                <a:cs typeface="Times New Roman" panose="02020603050405020304" pitchFamily="18" charset="0"/>
              </a:rPr>
              <a:t>- t</a:t>
            </a:r>
            <a:r>
              <a:rPr lang="vi-VN" sz="2800" b="1" dirty="0">
                <a:solidFill>
                  <a:srgbClr val="13742F"/>
                </a:solidFill>
                <a:effectLst/>
                <a:latin typeface="Times New Roman" panose="02020603050405020304" pitchFamily="18" charset="0"/>
                <a:ea typeface="Arial" panose="020B0604020202020204" pitchFamily="34" charset="0"/>
                <a:cs typeface="Times New Roman" panose="02020603050405020304" pitchFamily="18" charset="0"/>
              </a:rPr>
              <a:t>hời gian</a:t>
            </a:r>
          </a:p>
          <a:p>
            <a:r>
              <a:rPr lang="vi-VN" sz="2800" b="1" dirty="0">
                <a:solidFill>
                  <a:srgbClr val="13742F"/>
                </a:solidFill>
                <a:latin typeface="Times New Roman" panose="02020603050405020304" pitchFamily="18" charset="0"/>
                <a:cs typeface="Times New Roman" panose="02020603050405020304" pitchFamily="18" charset="0"/>
              </a:rPr>
              <a:t>- khẳng định về một sự giống nhau của hiện tượng, trạng thái.</a:t>
            </a:r>
            <a:endParaRPr lang="en-US" sz="2800" b="1" dirty="0">
              <a:solidFill>
                <a:srgbClr val="13742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5634;p51"/>
          <p:cNvGrpSpPr/>
          <p:nvPr/>
        </p:nvGrpSpPr>
        <p:grpSpPr>
          <a:xfrm>
            <a:off x="-795228" y="2633744"/>
            <a:ext cx="2890971" cy="3370922"/>
            <a:chOff x="551449" y="2606406"/>
            <a:chExt cx="2890971" cy="3370922"/>
          </a:xfrm>
        </p:grpSpPr>
        <p:pic>
          <p:nvPicPr>
            <p:cNvPr id="9" name="Google Shape;5635;p51"/>
            <p:cNvPicPr preferRelativeResize="0"/>
            <p:nvPr/>
          </p:nvPicPr>
          <p:blipFill>
            <a:blip r:embed="rId2"/>
            <a:stretch>
              <a:fillRect/>
            </a:stretch>
          </p:blipFill>
          <p:spPr>
            <a:xfrm rot="-1470694">
              <a:off x="1057626" y="2867759"/>
              <a:ext cx="1878616" cy="2848216"/>
            </a:xfrm>
            <a:prstGeom prst="rect">
              <a:avLst/>
            </a:prstGeom>
            <a:noFill/>
            <a:ln>
              <a:noFill/>
            </a:ln>
          </p:spPr>
        </p:pic>
        <p:pic>
          <p:nvPicPr>
            <p:cNvPr id="10" name="Google Shape;5636;p51"/>
            <p:cNvPicPr preferRelativeResize="0"/>
            <p:nvPr/>
          </p:nvPicPr>
          <p:blipFill>
            <a:blip r:embed="rId3"/>
            <a:stretch>
              <a:fillRect/>
            </a:stretch>
          </p:blipFill>
          <p:spPr>
            <a:xfrm rot="3966898">
              <a:off x="2068280" y="4501143"/>
              <a:ext cx="346013" cy="875626"/>
            </a:xfrm>
            <a:prstGeom prst="rect">
              <a:avLst/>
            </a:prstGeom>
            <a:noFill/>
            <a:ln>
              <a:noFill/>
            </a:ln>
          </p:spPr>
        </p:pic>
      </p:grpSp>
      <p:graphicFrame>
        <p:nvGraphicFramePr>
          <p:cNvPr id="11" name="Table 7"/>
          <p:cNvGraphicFramePr>
            <a:graphicFrameLocks noGrp="1"/>
          </p:cNvGraphicFramePr>
          <p:nvPr/>
        </p:nvGraphicFramePr>
        <p:xfrm>
          <a:off x="503887" y="2003147"/>
          <a:ext cx="8392333" cy="3169920"/>
        </p:xfrm>
        <a:graphic>
          <a:graphicData uri="http://schemas.openxmlformats.org/drawingml/2006/table">
            <a:tbl>
              <a:tblPr firstRow="1" bandRow="1">
                <a:tableStyleId>{52BE9C4A-9684-4735-948E-DC805FAD678B}</a:tableStyleId>
              </a:tblPr>
              <a:tblGrid>
                <a:gridCol w="915529"/>
                <a:gridCol w="1380228"/>
                <a:gridCol w="3601156"/>
                <a:gridCol w="2495420"/>
              </a:tblGrid>
              <a:tr h="773924">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Câu</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Phó từ</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Bổ sung cho DT/ĐT/TT</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Ý nghĩa bổ sung</a:t>
                      </a:r>
                    </a:p>
                  </a:txBody>
                  <a:tcPr anchor="ctr"/>
                </a:tc>
              </a:tr>
              <a:tr h="845833">
                <a:tc>
                  <a:txBody>
                    <a:bodyPr/>
                    <a:lstStyle/>
                    <a:p>
                      <a:pPr algn="ctr"/>
                      <a:r>
                        <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d</a:t>
                      </a:r>
                    </a:p>
                  </a:txBody>
                  <a:tcPr/>
                </a:tc>
                <a:tc>
                  <a:txBody>
                    <a:bodyPr/>
                    <a:lstStyle/>
                    <a:p>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r>
            </a:tbl>
          </a:graphicData>
        </a:graphic>
      </p:graphicFrame>
      <p:sp>
        <p:nvSpPr>
          <p:cNvPr id="12" name="TextBox 11"/>
          <p:cNvSpPr txBox="1"/>
          <p:nvPr/>
        </p:nvSpPr>
        <p:spPr>
          <a:xfrm>
            <a:off x="1443322" y="2887237"/>
            <a:ext cx="1435345" cy="2246769"/>
          </a:xfrm>
          <a:prstGeom prst="rect">
            <a:avLst/>
          </a:prstGeom>
          <a:noFill/>
        </p:spPr>
        <p:txBody>
          <a:bodyPr wrap="square" rtlCol="0">
            <a:spAutoFit/>
          </a:bodyPr>
          <a:lstStyle/>
          <a:p>
            <a:r>
              <a:rPr lang="vi-VN" sz="2800" b="1" smtClean="0">
                <a:solidFill>
                  <a:srgbClr val="13742F"/>
                </a:solidFill>
                <a:latin typeface="Times New Roman" panose="02020603050405020304" pitchFamily="18" charset="0"/>
                <a:cs typeface="Times New Roman" panose="02020603050405020304" pitchFamily="18" charset="0"/>
              </a:rPr>
              <a:t>- những</a:t>
            </a:r>
          </a:p>
          <a:p>
            <a:r>
              <a:rPr lang="vi-VN" sz="2800" b="1" smtClean="0">
                <a:solidFill>
                  <a:srgbClr val="13742F"/>
                </a:solidFill>
                <a:latin typeface="Times New Roman" panose="02020603050405020304" pitchFamily="18" charset="0"/>
                <a:cs typeface="Times New Roman" panose="02020603050405020304" pitchFamily="18" charset="0"/>
              </a:rPr>
              <a:t>- hay</a:t>
            </a:r>
            <a:endParaRPr lang="vi-VN" sz="2800" b="1" dirty="0">
              <a:solidFill>
                <a:srgbClr val="13742F"/>
              </a:solidFill>
              <a:latin typeface="Times New Roman" panose="02020603050405020304" pitchFamily="18" charset="0"/>
              <a:cs typeface="Times New Roman" panose="02020603050405020304" pitchFamily="18" charset="0"/>
            </a:endParaRPr>
          </a:p>
          <a:p>
            <a:r>
              <a:rPr lang="vi-VN" sz="2800" b="1" dirty="0">
                <a:solidFill>
                  <a:srgbClr val="13742F"/>
                </a:solidFill>
                <a:latin typeface="Times New Roman" panose="02020603050405020304" pitchFamily="18" charset="0"/>
                <a:cs typeface="Times New Roman" panose="02020603050405020304" pitchFamily="18" charset="0"/>
              </a:rPr>
              <a:t>- được</a:t>
            </a:r>
          </a:p>
          <a:p>
            <a:r>
              <a:rPr lang="vi-VN" sz="2800" b="1">
                <a:solidFill>
                  <a:srgbClr val="13742F"/>
                </a:solidFill>
                <a:latin typeface="Times New Roman" panose="02020603050405020304" pitchFamily="18" charset="0"/>
                <a:cs typeface="Times New Roman" panose="02020603050405020304" pitchFamily="18" charset="0"/>
              </a:rPr>
              <a:t>- </a:t>
            </a:r>
            <a:r>
              <a:rPr lang="vi-VN" sz="2800" b="1" smtClean="0">
                <a:solidFill>
                  <a:srgbClr val="13742F"/>
                </a:solidFill>
                <a:latin typeface="Times New Roman" panose="02020603050405020304" pitchFamily="18" charset="0"/>
                <a:cs typeface="Times New Roman" panose="02020603050405020304" pitchFamily="18" charset="0"/>
              </a:rPr>
              <a:t>lắm</a:t>
            </a:r>
          </a:p>
          <a:p>
            <a:r>
              <a:rPr lang="vi-VN" sz="2800" b="1" smtClean="0">
                <a:solidFill>
                  <a:srgbClr val="13742F"/>
                </a:solidFill>
                <a:latin typeface="Times New Roman" panose="02020603050405020304" pitchFamily="18" charset="0"/>
                <a:cs typeface="Times New Roman" panose="02020603050405020304" pitchFamily="18" charset="0"/>
              </a:rPr>
              <a:t>- </a:t>
            </a:r>
            <a:r>
              <a:rPr lang="vi-VN" sz="2800" b="1" dirty="0">
                <a:solidFill>
                  <a:srgbClr val="13742F"/>
                </a:solidFill>
                <a:latin typeface="Times New Roman" panose="02020603050405020304" pitchFamily="18" charset="0"/>
                <a:cs typeface="Times New Roman" panose="02020603050405020304" pitchFamily="18" charset="0"/>
              </a:rPr>
              <a:t>một</a:t>
            </a:r>
            <a:endParaRPr lang="en-US" sz="2800" b="1" dirty="0">
              <a:solidFill>
                <a:srgbClr val="13742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813633" y="2898526"/>
            <a:ext cx="3688768" cy="2246769"/>
          </a:xfrm>
          <a:prstGeom prst="rect">
            <a:avLst/>
          </a:prstGeom>
          <a:noFill/>
        </p:spPr>
        <p:txBody>
          <a:bodyPr wrap="square" rtlCol="0">
            <a:spAutoFit/>
          </a:bodyPr>
          <a:lstStyle/>
          <a:p>
            <a:r>
              <a:rPr lang="vi-VN" sz="2800" b="1" smtClean="0">
                <a:solidFill>
                  <a:srgbClr val="13742F"/>
                </a:solidFill>
                <a:latin typeface="Times New Roman" panose="02020603050405020304" pitchFamily="18" charset="0"/>
                <a:cs typeface="Times New Roman" panose="02020603050405020304" pitchFamily="18" charset="0"/>
              </a:rPr>
              <a:t>- buổi chiều, bông hoa</a:t>
            </a:r>
          </a:p>
          <a:p>
            <a:r>
              <a:rPr lang="vi-VN" sz="2800" b="1" smtClean="0">
                <a:solidFill>
                  <a:srgbClr val="13742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smtClean="0">
                <a:solidFill>
                  <a:srgbClr val="13742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smtClean="0">
                <a:solidFill>
                  <a:srgbClr val="13742F"/>
                </a:solidFill>
                <a:effectLst/>
                <a:latin typeface="Times New Roman" panose="02020603050405020304" pitchFamily="18" charset="0"/>
                <a:ea typeface="Arial" panose="020B0604020202020204" pitchFamily="34" charset="0"/>
                <a:cs typeface="Times New Roman" panose="02020603050405020304" pitchFamily="18" charset="0"/>
              </a:rPr>
              <a:t>nhắm</a:t>
            </a:r>
            <a:endParaRPr lang="vi-VN" sz="2800" b="1" dirty="0">
              <a:solidFill>
                <a:srgbClr val="13742F"/>
              </a:solidFill>
              <a:effectLst/>
              <a:latin typeface="Times New Roman" panose="02020603050405020304" pitchFamily="18" charset="0"/>
              <a:ea typeface="Arial" panose="020B0604020202020204" pitchFamily="34" charset="0"/>
              <a:cs typeface="Times New Roman" panose="02020603050405020304" pitchFamily="18" charset="0"/>
            </a:endParaRPr>
          </a:p>
          <a:p>
            <a:r>
              <a:rPr lang="vi-VN" sz="2800" b="1" dirty="0">
                <a:solidFill>
                  <a:srgbClr val="13742F"/>
                </a:solidFill>
                <a:latin typeface="Times New Roman" panose="02020603050405020304" pitchFamily="18" charset="0"/>
                <a:cs typeface="Times New Roman" panose="02020603050405020304" pitchFamily="18" charset="0"/>
              </a:rPr>
              <a:t>- đoán</a:t>
            </a:r>
          </a:p>
          <a:p>
            <a:r>
              <a:rPr lang="vi-VN" sz="2800" b="1" dirty="0">
                <a:solidFill>
                  <a:srgbClr val="13742F"/>
                </a:solidFill>
                <a:latin typeface="Times New Roman" panose="02020603050405020304" pitchFamily="18" charset="0"/>
                <a:cs typeface="Times New Roman" panose="02020603050405020304" pitchFamily="18" charset="0"/>
              </a:rPr>
              <a:t>- tiến bộ</a:t>
            </a:r>
          </a:p>
          <a:p>
            <a:r>
              <a:rPr lang="vi-VN" sz="2800" b="1" smtClean="0">
                <a:solidFill>
                  <a:srgbClr val="13742F"/>
                </a:solidFill>
                <a:latin typeface="Times New Roman" panose="02020603050405020304" pitchFamily="18" charset="0"/>
                <a:cs typeface="Times New Roman" panose="02020603050405020304" pitchFamily="18" charset="0"/>
              </a:rPr>
              <a:t>- </a:t>
            </a:r>
            <a:r>
              <a:rPr lang="vi-VN" sz="2800" b="1" dirty="0">
                <a:solidFill>
                  <a:srgbClr val="13742F"/>
                </a:solidFill>
                <a:latin typeface="Times New Roman" panose="02020603050405020304" pitchFamily="18" charset="0"/>
                <a:cs typeface="Times New Roman" panose="02020603050405020304" pitchFamily="18" charset="0"/>
              </a:rPr>
              <a:t>hôm</a:t>
            </a:r>
            <a:endParaRPr lang="en-US" sz="2800" b="1" dirty="0">
              <a:solidFill>
                <a:srgbClr val="13742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330204" y="2896731"/>
            <a:ext cx="2633175" cy="2246769"/>
          </a:xfrm>
          <a:prstGeom prst="rect">
            <a:avLst/>
          </a:prstGeom>
          <a:noFill/>
        </p:spPr>
        <p:txBody>
          <a:bodyPr wrap="square" rtlCol="0">
            <a:spAutoFit/>
          </a:bodyPr>
          <a:lstStyle/>
          <a:p>
            <a:r>
              <a:rPr lang="vi-VN" sz="2800" b="1" smtClean="0">
                <a:solidFill>
                  <a:srgbClr val="13742F"/>
                </a:solidFill>
                <a:latin typeface="Times New Roman" panose="02020603050405020304" pitchFamily="18" charset="0"/>
                <a:cs typeface="Times New Roman" panose="02020603050405020304" pitchFamily="18" charset="0"/>
              </a:rPr>
              <a:t>- số lượng</a:t>
            </a:r>
          </a:p>
          <a:p>
            <a:r>
              <a:rPr lang="en-US" sz="2800" b="1" smtClean="0">
                <a:solidFill>
                  <a:srgbClr val="13742F"/>
                </a:solidFill>
                <a:latin typeface="Times New Roman" panose="02020603050405020304" pitchFamily="18" charset="0"/>
                <a:ea typeface="Arial" panose="020B0604020202020204" pitchFamily="34" charset="0"/>
                <a:cs typeface="Times New Roman" panose="02020603050405020304" pitchFamily="18" charset="0"/>
              </a:rPr>
              <a:t>- </a:t>
            </a:r>
            <a:r>
              <a:rPr lang="vi-VN" sz="2800" b="1" smtClean="0">
                <a:solidFill>
                  <a:srgbClr val="13742F"/>
                </a:solidFill>
                <a:latin typeface="Times New Roman" panose="02020603050405020304" pitchFamily="18" charset="0"/>
                <a:ea typeface="Arial" panose="020B0604020202020204" pitchFamily="34" charset="0"/>
                <a:cs typeface="Times New Roman" panose="02020603050405020304" pitchFamily="18" charset="0"/>
              </a:rPr>
              <a:t>thường </a:t>
            </a:r>
            <a:r>
              <a:rPr lang="vi-VN" sz="2800" b="1" dirty="0">
                <a:solidFill>
                  <a:srgbClr val="13742F"/>
                </a:solidFill>
                <a:latin typeface="Times New Roman" panose="02020603050405020304" pitchFamily="18" charset="0"/>
                <a:ea typeface="Arial" panose="020B0604020202020204" pitchFamily="34" charset="0"/>
                <a:cs typeface="Times New Roman" panose="02020603050405020304" pitchFamily="18" charset="0"/>
              </a:rPr>
              <a:t>xuyên</a:t>
            </a:r>
          </a:p>
          <a:p>
            <a:r>
              <a:rPr lang="vi-VN" sz="2800" b="1" dirty="0">
                <a:solidFill>
                  <a:srgbClr val="13742F"/>
                </a:solidFill>
                <a:latin typeface="Times New Roman" panose="02020603050405020304" pitchFamily="18" charset="0"/>
                <a:cs typeface="Times New Roman" panose="02020603050405020304" pitchFamily="18" charset="0"/>
              </a:rPr>
              <a:t>- kết quả </a:t>
            </a:r>
          </a:p>
          <a:p>
            <a:r>
              <a:rPr lang="vi-VN" sz="2800" b="1" dirty="0">
                <a:solidFill>
                  <a:srgbClr val="13742F"/>
                </a:solidFill>
                <a:latin typeface="Times New Roman" panose="02020603050405020304" pitchFamily="18" charset="0"/>
                <a:cs typeface="Times New Roman" panose="02020603050405020304" pitchFamily="18" charset="0"/>
              </a:rPr>
              <a:t>- mức độ </a:t>
            </a:r>
          </a:p>
          <a:p>
            <a:r>
              <a:rPr lang="vi-VN" sz="2800" b="1" smtClean="0">
                <a:solidFill>
                  <a:srgbClr val="13742F"/>
                </a:solidFill>
                <a:latin typeface="Times New Roman" panose="02020603050405020304" pitchFamily="18" charset="0"/>
                <a:cs typeface="Times New Roman" panose="02020603050405020304" pitchFamily="18" charset="0"/>
              </a:rPr>
              <a:t>- </a:t>
            </a:r>
            <a:r>
              <a:rPr lang="vi-VN" sz="2800" b="1" dirty="0">
                <a:solidFill>
                  <a:srgbClr val="13742F"/>
                </a:solidFill>
                <a:latin typeface="Times New Roman" panose="02020603050405020304" pitchFamily="18" charset="0"/>
                <a:cs typeface="Times New Roman" panose="02020603050405020304" pitchFamily="18" charset="0"/>
              </a:rPr>
              <a:t>số lượng</a:t>
            </a:r>
            <a:endParaRPr lang="en-US" sz="2800" b="1" dirty="0">
              <a:solidFill>
                <a:srgbClr val="13742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96711" y="33867"/>
            <a:ext cx="8331200" cy="2308324"/>
          </a:xfrm>
          <a:prstGeom prst="rect">
            <a:avLst/>
          </a:prstGeom>
          <a:noFill/>
        </p:spPr>
        <p:txBody>
          <a:bodyPr wrap="square">
            <a:spAutoFit/>
          </a:bodyPr>
          <a:lstStyle/>
          <a:p>
            <a:pPr lvl="0" algn="just">
              <a:defRPr/>
            </a:pPr>
            <a:r>
              <a:rPr lang="vi-VN" sz="2400" b="1" i="1" dirty="0">
                <a:solidFill>
                  <a:srgbClr val="660033"/>
                </a:solidFill>
                <a:latin typeface="Times New Roman" panose="02020603050405020304" pitchFamily="18" charset="0"/>
                <a:cs typeface="Times New Roman" panose="02020603050405020304" pitchFamily="18" charset="0"/>
              </a:rPr>
              <a:t>d. Những buổi chiều tôi hay nhắm mắt sờ những bông hoa rồi tập đoán. Tôi đoán được hai loại hoa: hoa mồng gà và hoa hướng dương. Bố cười khà khà khen tiến bộ lắm! Một hôm khác, tôi đoán được ba loại hoa.</a:t>
            </a:r>
          </a:p>
          <a:p>
            <a:pPr lvl="0" algn="just">
              <a:defRPr/>
            </a:pPr>
            <a:r>
              <a:rPr lang="vi-VN" sz="2400" b="1" i="1" dirty="0">
                <a:solidFill>
                  <a:srgbClr val="660033"/>
                </a:solidFill>
                <a:latin typeface="Times New Roman" panose="02020603050405020304" pitchFamily="18" charset="0"/>
                <a:cs typeface="Times New Roman" panose="02020603050405020304" pitchFamily="18" charset="0"/>
              </a:rPr>
              <a:t>(Nguyễn Ngọc Thuần, Vừa nhắm mắt vừa mở cửa sổ)</a:t>
            </a:r>
          </a:p>
          <a:p>
            <a:pPr lvl="0" algn="just">
              <a:defRPr/>
            </a:pPr>
            <a:endParaRPr lang="vi-VN" sz="2400" b="1" i="1" dirty="0">
              <a:solidFill>
                <a:srgbClr val="660033"/>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2837" y="700742"/>
            <a:ext cx="7890273" cy="1384995"/>
          </a:xfrm>
          <a:prstGeom prst="rect">
            <a:avLst/>
          </a:prstGeom>
          <a:noFill/>
        </p:spPr>
        <p:txBody>
          <a:bodyPr wrap="square">
            <a:spAutoFit/>
          </a:bodyPr>
          <a:lstStyle/>
          <a:p>
            <a:pPr lvl="0" algn="just">
              <a:defRPr/>
            </a:pPr>
            <a:r>
              <a:rPr lang="vi-VN" sz="2800" b="1" i="1">
                <a:solidFill>
                  <a:srgbClr val="13742F"/>
                </a:solidFill>
                <a:latin typeface="Times New Roman" panose="02020603050405020304" pitchFamily="18" charset="0"/>
                <a:cs typeface="Times New Roman" panose="02020603050405020304" pitchFamily="18" charset="0"/>
              </a:rPr>
              <a:t>đ. Nó vẫn giúp người quản tượng phá rẫy, kéo gỗ, nhưng chỉ khuây khỏa những lúc làm việc rồi sau đó lại đứng buồn thiu.</a:t>
            </a:r>
            <a:endParaRPr lang="vi-VN" sz="2800" b="1" i="1" dirty="0">
              <a:solidFill>
                <a:srgbClr val="13742F"/>
              </a:solidFill>
              <a:latin typeface="Times New Roman" panose="02020603050405020304" pitchFamily="18" charset="0"/>
              <a:cs typeface="Times New Roman" panose="02020603050405020304" pitchFamily="18" charset="0"/>
            </a:endParaRPr>
          </a:p>
        </p:txBody>
      </p:sp>
      <p:sp>
        <p:nvSpPr>
          <p:cNvPr id="9" name="Text Box 4"/>
          <p:cNvSpPr txBox="1"/>
          <p:nvPr/>
        </p:nvSpPr>
        <p:spPr>
          <a:xfrm>
            <a:off x="3701415" y="143510"/>
            <a:ext cx="1741170" cy="583565"/>
          </a:xfrm>
          <a:prstGeom prst="rect">
            <a:avLst/>
          </a:prstGeom>
          <a:noFill/>
        </p:spPr>
        <p:txBody>
          <a:bodyPr wrap="none" rtlCol="0" anchor="t">
            <a:spAutoFit/>
          </a:bodyPr>
          <a:lstStyle/>
          <a:p>
            <a:pPr algn="ctr"/>
            <a:r>
              <a:rPr lang="vi-VN" sz="3200" b="1" dirty="0">
                <a:gradFill>
                  <a:gsLst>
                    <a:gs pos="0">
                      <a:srgbClr val="E30000"/>
                    </a:gs>
                    <a:gs pos="100000">
                      <a:srgbClr val="760303"/>
                    </a:gs>
                  </a:gsLst>
                  <a:lin scaled="0"/>
                </a:gradFill>
                <a:latin typeface="Times New Roman" panose="02020603050405020304" pitchFamily="18" charset="0"/>
                <a:ea typeface="Cambria" panose="02040503050406030204" pitchFamily="18" charset="0"/>
                <a:cs typeface="Times New Roman" panose="02020603050405020304" pitchFamily="18" charset="0"/>
                <a:sym typeface="+mn-ea"/>
              </a:rPr>
              <a:t>Bài tập 1</a:t>
            </a:r>
          </a:p>
        </p:txBody>
      </p:sp>
      <p:graphicFrame>
        <p:nvGraphicFramePr>
          <p:cNvPr id="10" name="Table 7"/>
          <p:cNvGraphicFramePr>
            <a:graphicFrameLocks noGrp="1"/>
          </p:cNvGraphicFramePr>
          <p:nvPr/>
        </p:nvGraphicFramePr>
        <p:xfrm>
          <a:off x="424865" y="2183763"/>
          <a:ext cx="8392333" cy="2743200"/>
        </p:xfrm>
        <a:graphic>
          <a:graphicData uri="http://schemas.openxmlformats.org/drawingml/2006/table">
            <a:tbl>
              <a:tblPr firstRow="1" bandRow="1">
                <a:tableStyleId>{52BE9C4A-9684-4735-948E-DC805FAD678B}</a:tableStyleId>
              </a:tblPr>
              <a:tblGrid>
                <a:gridCol w="915529"/>
                <a:gridCol w="1459250"/>
                <a:gridCol w="2314223"/>
                <a:gridCol w="3703331"/>
              </a:tblGrid>
              <a:tr h="773924">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Câu</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Phó từ</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Bổ sung cho DT/ĐT/TT</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Ý nghĩa bổ sung</a:t>
                      </a:r>
                    </a:p>
                  </a:txBody>
                  <a:tcPr anchor="ctr"/>
                </a:tc>
              </a:tr>
              <a:tr h="845833">
                <a:tc>
                  <a:txBody>
                    <a:bodyPr/>
                    <a:lstStyle/>
                    <a:p>
                      <a:pPr algn="ctr"/>
                      <a:r>
                        <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rPr>
                        <a:t>đ</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r>
            </a:tbl>
          </a:graphicData>
        </a:graphic>
      </p:graphicFrame>
      <p:sp>
        <p:nvSpPr>
          <p:cNvPr id="11" name="TextBox 10"/>
          <p:cNvSpPr txBox="1"/>
          <p:nvPr/>
        </p:nvSpPr>
        <p:spPr>
          <a:xfrm>
            <a:off x="1386876" y="3158283"/>
            <a:ext cx="1672412" cy="1815882"/>
          </a:xfrm>
          <a:prstGeom prst="rect">
            <a:avLst/>
          </a:prstGeom>
          <a:noFill/>
        </p:spPr>
        <p:txBody>
          <a:bodyPr wrap="square" rtlCol="0">
            <a:spAutoFit/>
          </a:bodyPr>
          <a:lstStyle/>
          <a:p>
            <a:r>
              <a:rPr lang="vi-VN" sz="2800" b="1" dirty="0">
                <a:solidFill>
                  <a:srgbClr val="13742F"/>
                </a:solidFill>
                <a:latin typeface="Times New Roman" panose="02020603050405020304" pitchFamily="18" charset="0"/>
                <a:cs typeface="Times New Roman" panose="02020603050405020304" pitchFamily="18" charset="0"/>
              </a:rPr>
              <a:t>- vẫn</a:t>
            </a:r>
          </a:p>
          <a:p>
            <a:r>
              <a:rPr lang="en-US" sz="2800" b="1" smtClean="0">
                <a:solidFill>
                  <a:srgbClr val="13742F"/>
                </a:solidFill>
                <a:latin typeface="Times New Roman" panose="02020603050405020304" pitchFamily="18" charset="0"/>
                <a:cs typeface="Times New Roman" panose="02020603050405020304" pitchFamily="18" charset="0"/>
              </a:rPr>
              <a:t>- chỉ</a:t>
            </a:r>
          </a:p>
          <a:p>
            <a:r>
              <a:rPr lang="vi-VN" sz="2800" b="1" smtClean="0">
                <a:solidFill>
                  <a:srgbClr val="13742F"/>
                </a:solidFill>
                <a:latin typeface="Times New Roman" panose="02020603050405020304" pitchFamily="18" charset="0"/>
                <a:cs typeface="Times New Roman" panose="02020603050405020304" pitchFamily="18" charset="0"/>
              </a:rPr>
              <a:t>- những</a:t>
            </a:r>
            <a:endParaRPr lang="vi-VN" sz="2800" b="1" dirty="0">
              <a:solidFill>
                <a:srgbClr val="13742F"/>
              </a:solidFill>
              <a:latin typeface="Times New Roman" panose="02020603050405020304" pitchFamily="18" charset="0"/>
              <a:cs typeface="Times New Roman" panose="02020603050405020304" pitchFamily="18" charset="0"/>
            </a:endParaRPr>
          </a:p>
          <a:p>
            <a:r>
              <a:rPr lang="vi-VN" sz="2800" b="1" dirty="0">
                <a:solidFill>
                  <a:srgbClr val="13742F"/>
                </a:solidFill>
                <a:latin typeface="Times New Roman" panose="02020603050405020304" pitchFamily="18" charset="0"/>
                <a:cs typeface="Times New Roman" panose="02020603050405020304" pitchFamily="18" charset="0"/>
              </a:rPr>
              <a:t>- lại</a:t>
            </a:r>
          </a:p>
        </p:txBody>
      </p:sp>
      <p:sp>
        <p:nvSpPr>
          <p:cNvPr id="12" name="TextBox 11"/>
          <p:cNvSpPr txBox="1"/>
          <p:nvPr/>
        </p:nvSpPr>
        <p:spPr>
          <a:xfrm>
            <a:off x="2858788" y="3163863"/>
            <a:ext cx="2402238" cy="1815882"/>
          </a:xfrm>
          <a:prstGeom prst="rect">
            <a:avLst/>
          </a:prstGeom>
          <a:noFill/>
        </p:spPr>
        <p:txBody>
          <a:bodyPr wrap="square" rtlCol="0">
            <a:spAutoFit/>
          </a:bodyPr>
          <a:lstStyle/>
          <a:p>
            <a:r>
              <a:rPr lang="vi-VN" sz="2800" b="1" dirty="0">
                <a:solidFill>
                  <a:srgbClr val="13742F"/>
                </a:solidFill>
                <a:effectLst/>
                <a:latin typeface="Times New Roman" panose="02020603050405020304" pitchFamily="18" charset="0"/>
                <a:ea typeface="Arial" panose="020B0604020202020204" pitchFamily="34" charset="0"/>
                <a:cs typeface="Times New Roman" panose="02020603050405020304" pitchFamily="18" charset="0"/>
              </a:rPr>
              <a:t>- giúp</a:t>
            </a:r>
          </a:p>
          <a:p>
            <a:r>
              <a:rPr lang="en-US" sz="2800" b="1" smtClean="0">
                <a:solidFill>
                  <a:srgbClr val="13742F"/>
                </a:solidFill>
                <a:latin typeface="Times New Roman" panose="02020603050405020304" pitchFamily="18" charset="0"/>
                <a:cs typeface="Times New Roman" panose="02020603050405020304" pitchFamily="18" charset="0"/>
              </a:rPr>
              <a:t>- khuây khỏa</a:t>
            </a:r>
          </a:p>
          <a:p>
            <a:r>
              <a:rPr lang="vi-VN" sz="2800" b="1" smtClean="0">
                <a:solidFill>
                  <a:srgbClr val="13742F"/>
                </a:solidFill>
                <a:latin typeface="Times New Roman" panose="02020603050405020304" pitchFamily="18" charset="0"/>
                <a:cs typeface="Times New Roman" panose="02020603050405020304" pitchFamily="18" charset="0"/>
              </a:rPr>
              <a:t>- lúc</a:t>
            </a:r>
            <a:endParaRPr lang="vi-VN" sz="2800" b="1" dirty="0">
              <a:solidFill>
                <a:srgbClr val="13742F"/>
              </a:solidFill>
              <a:latin typeface="Times New Roman" panose="02020603050405020304" pitchFamily="18" charset="0"/>
              <a:cs typeface="Times New Roman" panose="02020603050405020304" pitchFamily="18" charset="0"/>
            </a:endParaRPr>
          </a:p>
          <a:p>
            <a:r>
              <a:rPr lang="vi-VN" sz="2800" b="1" dirty="0">
                <a:solidFill>
                  <a:srgbClr val="13742F"/>
                </a:solidFill>
                <a:latin typeface="Times New Roman" panose="02020603050405020304" pitchFamily="18" charset="0"/>
                <a:cs typeface="Times New Roman" panose="02020603050405020304" pitchFamily="18" charset="0"/>
              </a:rPr>
              <a:t>- đứng</a:t>
            </a:r>
          </a:p>
        </p:txBody>
      </p:sp>
      <p:sp>
        <p:nvSpPr>
          <p:cNvPr id="13" name="TextBox 12"/>
          <p:cNvSpPr txBox="1"/>
          <p:nvPr/>
        </p:nvSpPr>
        <p:spPr>
          <a:xfrm>
            <a:off x="5144868" y="3180861"/>
            <a:ext cx="3468554" cy="1815882"/>
          </a:xfrm>
          <a:prstGeom prst="rect">
            <a:avLst/>
          </a:prstGeom>
          <a:noFill/>
        </p:spPr>
        <p:txBody>
          <a:bodyPr wrap="square" rtlCol="0">
            <a:spAutoFit/>
          </a:bodyPr>
          <a:lstStyle/>
          <a:p>
            <a:r>
              <a:rPr lang="vi-VN" sz="2800" b="1" dirty="0">
                <a:solidFill>
                  <a:srgbClr val="13742F"/>
                </a:solidFill>
                <a:latin typeface="Times New Roman" panose="02020603050405020304" pitchFamily="18" charset="0"/>
                <a:ea typeface="Arial" panose="020B0604020202020204" pitchFamily="34" charset="0"/>
                <a:cs typeface="Times New Roman" panose="02020603050405020304" pitchFamily="18" charset="0"/>
              </a:rPr>
              <a:t>- tiếp diễn </a:t>
            </a:r>
            <a:r>
              <a:rPr lang="vi-VN" sz="2800" b="1">
                <a:solidFill>
                  <a:srgbClr val="13742F"/>
                </a:solidFill>
                <a:latin typeface="Times New Roman" panose="02020603050405020304" pitchFamily="18" charset="0"/>
                <a:ea typeface="Arial" panose="020B0604020202020204" pitchFamily="34" charset="0"/>
                <a:cs typeface="Times New Roman" panose="02020603050405020304" pitchFamily="18" charset="0"/>
              </a:rPr>
              <a:t>tương </a:t>
            </a:r>
            <a:r>
              <a:rPr lang="vi-VN" sz="2800" b="1" smtClean="0">
                <a:solidFill>
                  <a:srgbClr val="13742F"/>
                </a:solidFill>
                <a:latin typeface="Times New Roman" panose="02020603050405020304" pitchFamily="18" charset="0"/>
                <a:ea typeface="Arial" panose="020B0604020202020204" pitchFamily="34" charset="0"/>
                <a:cs typeface="Times New Roman" panose="02020603050405020304" pitchFamily="18" charset="0"/>
              </a:rPr>
              <a:t>tự</a:t>
            </a:r>
          </a:p>
          <a:p>
            <a:r>
              <a:rPr lang="vi-VN" sz="2800" b="1" smtClean="0">
                <a:solidFill>
                  <a:srgbClr val="13742F"/>
                </a:solidFill>
                <a:latin typeface="Times New Roman" panose="02020603050405020304" pitchFamily="18" charset="0"/>
                <a:cs typeface="Times New Roman" panose="02020603050405020304" pitchFamily="18" charset="0"/>
              </a:rPr>
              <a:t>- giới hạn phạm vi</a:t>
            </a:r>
          </a:p>
          <a:p>
            <a:r>
              <a:rPr lang="vi-VN" sz="2800" b="1" smtClean="0">
                <a:solidFill>
                  <a:srgbClr val="13742F"/>
                </a:solidFill>
                <a:latin typeface="Times New Roman" panose="02020603050405020304" pitchFamily="18" charset="0"/>
                <a:cs typeface="Times New Roman" panose="02020603050405020304" pitchFamily="18" charset="0"/>
              </a:rPr>
              <a:t>- số lượng</a:t>
            </a:r>
          </a:p>
          <a:p>
            <a:r>
              <a:rPr lang="vi-VN" sz="2800" b="1" smtClean="0">
                <a:solidFill>
                  <a:srgbClr val="13742F"/>
                </a:solidFill>
                <a:latin typeface="Times New Roman" panose="02020603050405020304" pitchFamily="18" charset="0"/>
                <a:cs typeface="Times New Roman" panose="02020603050405020304" pitchFamily="18" charset="0"/>
              </a:rPr>
              <a:t>- </a:t>
            </a:r>
            <a:r>
              <a:rPr lang="vi-VN" sz="2800" b="1" dirty="0">
                <a:solidFill>
                  <a:srgbClr val="13742F"/>
                </a:solidFill>
                <a:latin typeface="Times New Roman" panose="02020603050405020304" pitchFamily="18" charset="0"/>
                <a:ea typeface="Arial" panose="020B0604020202020204" pitchFamily="34" charset="0"/>
                <a:cs typeface="Times New Roman" panose="02020603050405020304" pitchFamily="18" charset="0"/>
              </a:rPr>
              <a:t>tiếp diễn tương tự</a:t>
            </a:r>
            <a:endParaRPr lang="vi-VN" sz="2800" b="1" dirty="0">
              <a:solidFill>
                <a:srgbClr val="13742F"/>
              </a:solidFill>
              <a:latin typeface="Times New Roman" panose="02020603050405020304" pitchFamily="18" charset="0"/>
              <a:cs typeface="Times New Roman" panose="02020603050405020304" pitchFamily="18" charset="0"/>
            </a:endParaRPr>
          </a:p>
        </p:txBody>
      </p:sp>
      <p:grpSp>
        <p:nvGrpSpPr>
          <p:cNvPr id="14" name="Google Shape;5453;p37"/>
          <p:cNvGrpSpPr/>
          <p:nvPr/>
        </p:nvGrpSpPr>
        <p:grpSpPr>
          <a:xfrm rot="20182028">
            <a:off x="-163294" y="3063254"/>
            <a:ext cx="1161335" cy="2450370"/>
            <a:chOff x="-50277" y="1824750"/>
            <a:chExt cx="1996953" cy="3027630"/>
          </a:xfrm>
        </p:grpSpPr>
        <p:pic>
          <p:nvPicPr>
            <p:cNvPr id="15" name="Google Shape;5454;p37"/>
            <p:cNvPicPr preferRelativeResize="0"/>
            <p:nvPr/>
          </p:nvPicPr>
          <p:blipFill>
            <a:blip r:embed="rId2"/>
            <a:stretch>
              <a:fillRect/>
            </a:stretch>
          </p:blipFill>
          <p:spPr>
            <a:xfrm>
              <a:off x="-50277" y="1824750"/>
              <a:ext cx="1996953" cy="3027630"/>
            </a:xfrm>
            <a:prstGeom prst="rect">
              <a:avLst/>
            </a:prstGeom>
            <a:noFill/>
            <a:ln>
              <a:noFill/>
            </a:ln>
          </p:spPr>
        </p:pic>
        <p:pic>
          <p:nvPicPr>
            <p:cNvPr id="16" name="Google Shape;5455;p37"/>
            <p:cNvPicPr preferRelativeResize="0"/>
            <p:nvPr/>
          </p:nvPicPr>
          <p:blipFill>
            <a:blip r:embed="rId3"/>
            <a:stretch>
              <a:fillRect/>
            </a:stretch>
          </p:blipFill>
          <p:spPr>
            <a:xfrm rot="5400000">
              <a:off x="775186" y="3819550"/>
              <a:ext cx="346025" cy="875625"/>
            </a:xfrm>
            <a:prstGeom prst="rect">
              <a:avLst/>
            </a:prstGeom>
            <a:noFill/>
            <a:ln>
              <a:noFill/>
            </a:ln>
          </p:spPr>
        </p:pic>
      </p:grpSp>
      <p:grpSp>
        <p:nvGrpSpPr>
          <p:cNvPr id="17" name="Google Shape;5453;p37"/>
          <p:cNvGrpSpPr/>
          <p:nvPr/>
        </p:nvGrpSpPr>
        <p:grpSpPr>
          <a:xfrm rot="1417972" flipH="1">
            <a:off x="8128063" y="3161226"/>
            <a:ext cx="1161335" cy="2450370"/>
            <a:chOff x="-50277" y="1824750"/>
            <a:chExt cx="1996953" cy="3027630"/>
          </a:xfrm>
        </p:grpSpPr>
        <p:pic>
          <p:nvPicPr>
            <p:cNvPr id="18" name="Google Shape;5454;p37"/>
            <p:cNvPicPr preferRelativeResize="0"/>
            <p:nvPr/>
          </p:nvPicPr>
          <p:blipFill>
            <a:blip r:embed="rId2"/>
            <a:stretch>
              <a:fillRect/>
            </a:stretch>
          </p:blipFill>
          <p:spPr>
            <a:xfrm>
              <a:off x="-50277" y="1824750"/>
              <a:ext cx="1996953" cy="3027630"/>
            </a:xfrm>
            <a:prstGeom prst="rect">
              <a:avLst/>
            </a:prstGeom>
            <a:noFill/>
            <a:ln>
              <a:noFill/>
            </a:ln>
          </p:spPr>
        </p:pic>
        <p:pic>
          <p:nvPicPr>
            <p:cNvPr id="19" name="Google Shape;5455;p37"/>
            <p:cNvPicPr preferRelativeResize="0"/>
            <p:nvPr/>
          </p:nvPicPr>
          <p:blipFill>
            <a:blip r:embed="rId3"/>
            <a:stretch>
              <a:fillRect/>
            </a:stretch>
          </p:blipFill>
          <p:spPr>
            <a:xfrm rot="5400000">
              <a:off x="775186" y="3819550"/>
              <a:ext cx="346025" cy="87562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34738" y="670747"/>
            <a:ext cx="6888461" cy="1384995"/>
          </a:xfrm>
          <a:prstGeom prst="rect">
            <a:avLst/>
          </a:prstGeom>
          <a:noFill/>
        </p:spPr>
        <p:txBody>
          <a:bodyPr wrap="square">
            <a:spAutoFit/>
          </a:bodyPr>
          <a:lstStyle/>
          <a:p>
            <a:pPr lvl="0" algn="just">
              <a:defRPr/>
            </a:pPr>
            <a:r>
              <a:rPr lang="vi-VN" sz="2800" b="1" i="1" dirty="0">
                <a:solidFill>
                  <a:srgbClr val="660033"/>
                </a:solidFill>
                <a:latin typeface="Times New Roman" panose="02020603050405020304" pitchFamily="18" charset="0"/>
                <a:cs typeface="Times New Roman" panose="02020603050405020304" pitchFamily="18" charset="0"/>
              </a:rPr>
              <a:t>e. Khi biết mọi tiếng rống lên gọi đều vô ích, con voi lồng chạy vào nhà.</a:t>
            </a:r>
          </a:p>
          <a:p>
            <a:pPr lvl="0" algn="just">
              <a:defRPr/>
            </a:pPr>
            <a:r>
              <a:rPr lang="en-US" sz="2800" b="1" i="1" smtClean="0">
                <a:solidFill>
                  <a:srgbClr val="660033"/>
                </a:solidFill>
                <a:latin typeface="Times New Roman" panose="02020603050405020304" pitchFamily="18" charset="0"/>
                <a:cs typeface="Times New Roman" panose="02020603050405020304" pitchFamily="18" charset="0"/>
              </a:rPr>
              <a:t>                                     </a:t>
            </a:r>
            <a:r>
              <a:rPr lang="vi-VN" sz="2800" b="1" i="1" smtClean="0">
                <a:solidFill>
                  <a:srgbClr val="660033"/>
                </a:solidFill>
                <a:latin typeface="Times New Roman" panose="02020603050405020304" pitchFamily="18" charset="0"/>
                <a:cs typeface="Times New Roman" panose="02020603050405020304" pitchFamily="18" charset="0"/>
              </a:rPr>
              <a:t>(</a:t>
            </a:r>
            <a:r>
              <a:rPr lang="vi-VN" sz="2800" b="1" i="1" dirty="0">
                <a:solidFill>
                  <a:srgbClr val="660033"/>
                </a:solidFill>
                <a:latin typeface="Times New Roman" panose="02020603050405020304" pitchFamily="18" charset="0"/>
                <a:cs typeface="Times New Roman" panose="02020603050405020304" pitchFamily="18" charset="0"/>
              </a:rPr>
              <a:t>Vũ Hùng, Ông </a:t>
            </a:r>
            <a:r>
              <a:rPr lang="vi-VN" sz="2800" b="1" i="1">
                <a:solidFill>
                  <a:srgbClr val="660033"/>
                </a:solidFill>
                <a:latin typeface="Times New Roman" panose="02020603050405020304" pitchFamily="18" charset="0"/>
                <a:cs typeface="Times New Roman" panose="02020603050405020304" pitchFamily="18" charset="0"/>
              </a:rPr>
              <a:t>Một</a:t>
            </a:r>
            <a:r>
              <a:rPr lang="vi-VN" sz="2800" b="1" i="1" smtClean="0">
                <a:solidFill>
                  <a:srgbClr val="660033"/>
                </a:solidFill>
                <a:latin typeface="Times New Roman" panose="02020603050405020304" pitchFamily="18" charset="0"/>
                <a:cs typeface="Times New Roman" panose="02020603050405020304" pitchFamily="18" charset="0"/>
              </a:rPr>
              <a:t>)</a:t>
            </a:r>
            <a:endParaRPr lang="vi-VN" sz="2800" b="1" i="1" dirty="0">
              <a:solidFill>
                <a:srgbClr val="660033"/>
              </a:solidFill>
              <a:latin typeface="Times New Roman" panose="02020603050405020304" pitchFamily="18" charset="0"/>
              <a:cs typeface="Times New Roman" panose="02020603050405020304" pitchFamily="18" charset="0"/>
            </a:endParaRPr>
          </a:p>
        </p:txBody>
      </p:sp>
      <p:sp>
        <p:nvSpPr>
          <p:cNvPr id="9" name="Text Box 4"/>
          <p:cNvSpPr txBox="1"/>
          <p:nvPr/>
        </p:nvSpPr>
        <p:spPr>
          <a:xfrm>
            <a:off x="3701415" y="143510"/>
            <a:ext cx="1741170" cy="583565"/>
          </a:xfrm>
          <a:prstGeom prst="rect">
            <a:avLst/>
          </a:prstGeom>
          <a:noFill/>
        </p:spPr>
        <p:txBody>
          <a:bodyPr wrap="none" rtlCol="0" anchor="t">
            <a:spAutoFit/>
          </a:bodyPr>
          <a:lstStyle/>
          <a:p>
            <a:pPr algn="ctr"/>
            <a:r>
              <a:rPr lang="vi-VN" sz="3200" b="1" dirty="0">
                <a:gradFill>
                  <a:gsLst>
                    <a:gs pos="0">
                      <a:srgbClr val="E30000"/>
                    </a:gs>
                    <a:gs pos="100000">
                      <a:srgbClr val="760303"/>
                    </a:gs>
                  </a:gsLst>
                  <a:lin scaled="0"/>
                </a:gradFill>
                <a:latin typeface="Times New Roman" panose="02020603050405020304" pitchFamily="18" charset="0"/>
                <a:ea typeface="Cambria" panose="02040503050406030204" pitchFamily="18" charset="0"/>
                <a:cs typeface="Times New Roman" panose="02020603050405020304" pitchFamily="18" charset="0"/>
                <a:sym typeface="+mn-ea"/>
              </a:rPr>
              <a:t>Bài tập 1</a:t>
            </a:r>
          </a:p>
        </p:txBody>
      </p:sp>
      <p:graphicFrame>
        <p:nvGraphicFramePr>
          <p:cNvPr id="10" name="Table 7"/>
          <p:cNvGraphicFramePr>
            <a:graphicFrameLocks noGrp="1"/>
          </p:cNvGraphicFramePr>
          <p:nvPr/>
        </p:nvGraphicFramePr>
        <p:xfrm>
          <a:off x="176508" y="2127317"/>
          <a:ext cx="8741712" cy="2635475"/>
        </p:xfrm>
        <a:graphic>
          <a:graphicData uri="http://schemas.openxmlformats.org/drawingml/2006/table">
            <a:tbl>
              <a:tblPr firstRow="1" bandRow="1">
                <a:tableStyleId>{52BE9C4A-9684-4735-948E-DC805FAD678B}</a:tableStyleId>
              </a:tblPr>
              <a:tblGrid>
                <a:gridCol w="953643"/>
                <a:gridCol w="1378893"/>
                <a:gridCol w="2340012"/>
                <a:gridCol w="4069164"/>
              </a:tblGrid>
              <a:tr h="888279">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Câu</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Phó từ</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Bổ sung cho DT/ĐT/TT</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rPr>
                        <a:t>Ý nghĩa bổ sung</a:t>
                      </a:r>
                    </a:p>
                  </a:txBody>
                  <a:tcPr anchor="ctr"/>
                </a:tc>
              </a:tr>
              <a:tr h="1690595">
                <a:tc>
                  <a:txBody>
                    <a:bodyPr/>
                    <a:lstStyle/>
                    <a:p>
                      <a:pPr algn="ctr"/>
                      <a:r>
                        <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rPr>
                        <a:t>e</a:t>
                      </a:r>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dirty="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2800" b="1" smtClean="0">
                        <a:solidFill>
                          <a:srgbClr val="660033"/>
                        </a:solidFill>
                        <a:latin typeface="Times New Roman" panose="02020603050405020304" pitchFamily="18" charset="0"/>
                        <a:ea typeface="Cambria" panose="02040503050406030204" pitchFamily="18" charset="0"/>
                        <a:cs typeface="Times New Roman" panose="02020603050405020304" pitchFamily="18" charset="0"/>
                      </a:endParaRPr>
                    </a:p>
                  </a:txBody>
                  <a:tcPr/>
                </a:tc>
              </a:tr>
            </a:tbl>
          </a:graphicData>
        </a:graphic>
      </p:graphicFrame>
      <p:sp>
        <p:nvSpPr>
          <p:cNvPr id="11" name="TextBox 10"/>
          <p:cNvSpPr txBox="1"/>
          <p:nvPr/>
        </p:nvSpPr>
        <p:spPr>
          <a:xfrm>
            <a:off x="1154740" y="3083120"/>
            <a:ext cx="1306235" cy="1815882"/>
          </a:xfrm>
          <a:prstGeom prst="rect">
            <a:avLst/>
          </a:prstGeom>
          <a:noFill/>
        </p:spPr>
        <p:txBody>
          <a:bodyPr wrap="square" rtlCol="0">
            <a:spAutoFit/>
          </a:bodyPr>
          <a:lstStyle/>
          <a:p>
            <a:r>
              <a:rPr lang="vi-VN" sz="2800" b="1" dirty="0">
                <a:solidFill>
                  <a:srgbClr val="13742F"/>
                </a:solidFill>
                <a:latin typeface="Times New Roman" panose="02020603050405020304" pitchFamily="18" charset="0"/>
                <a:cs typeface="Times New Roman" panose="02020603050405020304" pitchFamily="18" charset="0"/>
              </a:rPr>
              <a:t>- mọi</a:t>
            </a:r>
          </a:p>
          <a:p>
            <a:r>
              <a:rPr lang="en-US" sz="2800" b="1" smtClean="0">
                <a:solidFill>
                  <a:srgbClr val="13742F"/>
                </a:solidFill>
                <a:latin typeface="Times New Roman" panose="02020603050405020304" pitchFamily="18" charset="0"/>
                <a:cs typeface="Times New Roman" panose="02020603050405020304" pitchFamily="18" charset="0"/>
              </a:rPr>
              <a:t>- đ</a:t>
            </a:r>
            <a:r>
              <a:rPr lang="vi-VN" sz="2800" b="1" smtClean="0">
                <a:solidFill>
                  <a:srgbClr val="13742F"/>
                </a:solidFill>
                <a:latin typeface="Times New Roman" panose="02020603050405020304" pitchFamily="18" charset="0"/>
                <a:cs typeface="Times New Roman" panose="02020603050405020304" pitchFamily="18" charset="0"/>
              </a:rPr>
              <a:t>ều</a:t>
            </a:r>
            <a:endParaRPr lang="en-US" sz="2800" b="1" smtClean="0">
              <a:solidFill>
                <a:srgbClr val="13742F"/>
              </a:solidFill>
              <a:latin typeface="Times New Roman" panose="02020603050405020304" pitchFamily="18" charset="0"/>
              <a:cs typeface="Times New Roman" panose="02020603050405020304" pitchFamily="18" charset="0"/>
            </a:endParaRPr>
          </a:p>
          <a:p>
            <a:endParaRPr lang="en-US" sz="2800" b="1" smtClean="0">
              <a:solidFill>
                <a:srgbClr val="13742F"/>
              </a:solidFill>
              <a:latin typeface="Times New Roman" panose="02020603050405020304" pitchFamily="18" charset="0"/>
              <a:cs typeface="Times New Roman" panose="02020603050405020304" pitchFamily="18" charset="0"/>
            </a:endParaRPr>
          </a:p>
          <a:p>
            <a:r>
              <a:rPr lang="en-US" sz="2800" b="1" smtClean="0">
                <a:solidFill>
                  <a:srgbClr val="13742F"/>
                </a:solidFill>
                <a:latin typeface="Times New Roman" panose="02020603050405020304" pitchFamily="18" charset="0"/>
                <a:cs typeface="Times New Roman" panose="02020603050405020304" pitchFamily="18" charset="0"/>
              </a:rPr>
              <a:t>- vào</a:t>
            </a:r>
            <a:endParaRPr lang="vi-VN" sz="2800" b="1" dirty="0">
              <a:solidFill>
                <a:srgbClr val="13742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610432" y="3071831"/>
            <a:ext cx="1543877" cy="1815882"/>
          </a:xfrm>
          <a:prstGeom prst="rect">
            <a:avLst/>
          </a:prstGeom>
          <a:noFill/>
        </p:spPr>
        <p:txBody>
          <a:bodyPr wrap="square" rtlCol="0">
            <a:spAutoFit/>
          </a:bodyPr>
          <a:lstStyle/>
          <a:p>
            <a:r>
              <a:rPr lang="vi-VN" sz="2800" b="1" dirty="0">
                <a:solidFill>
                  <a:srgbClr val="13742F"/>
                </a:solidFill>
                <a:effectLst/>
                <a:latin typeface="Times New Roman" panose="02020603050405020304" pitchFamily="18" charset="0"/>
                <a:ea typeface="Arial" panose="020B0604020202020204" pitchFamily="34" charset="0"/>
                <a:cs typeface="Times New Roman" panose="02020603050405020304" pitchFamily="18" charset="0"/>
              </a:rPr>
              <a:t>- tiếng</a:t>
            </a:r>
          </a:p>
          <a:p>
            <a:r>
              <a:rPr lang="en-US" sz="2800" b="1" smtClean="0">
                <a:solidFill>
                  <a:srgbClr val="13742F"/>
                </a:solidFill>
                <a:latin typeface="Times New Roman" panose="02020603050405020304" pitchFamily="18" charset="0"/>
                <a:cs typeface="Times New Roman" panose="02020603050405020304" pitchFamily="18" charset="0"/>
              </a:rPr>
              <a:t>- </a:t>
            </a:r>
            <a:r>
              <a:rPr lang="vi-VN" sz="2800" b="1" smtClean="0">
                <a:solidFill>
                  <a:srgbClr val="13742F"/>
                </a:solidFill>
                <a:latin typeface="Times New Roman" panose="02020603050405020304" pitchFamily="18" charset="0"/>
                <a:cs typeface="Times New Roman" panose="02020603050405020304" pitchFamily="18" charset="0"/>
              </a:rPr>
              <a:t>vô ích</a:t>
            </a:r>
            <a:endParaRPr lang="en-US" sz="2800" b="1" smtClean="0">
              <a:solidFill>
                <a:srgbClr val="13742F"/>
              </a:solidFill>
              <a:latin typeface="Times New Roman" panose="02020603050405020304" pitchFamily="18" charset="0"/>
              <a:cs typeface="Times New Roman" panose="02020603050405020304" pitchFamily="18" charset="0"/>
            </a:endParaRPr>
          </a:p>
          <a:p>
            <a:endParaRPr lang="en-US" sz="2800" b="1" smtClean="0">
              <a:solidFill>
                <a:srgbClr val="13742F"/>
              </a:solidFill>
              <a:latin typeface="Times New Roman" panose="02020603050405020304" pitchFamily="18" charset="0"/>
              <a:cs typeface="Times New Roman" panose="02020603050405020304" pitchFamily="18" charset="0"/>
            </a:endParaRPr>
          </a:p>
          <a:p>
            <a:r>
              <a:rPr lang="en-US" sz="2800" b="1" smtClean="0">
                <a:solidFill>
                  <a:srgbClr val="13742F"/>
                </a:solidFill>
                <a:latin typeface="Times New Roman" panose="02020603050405020304" pitchFamily="18" charset="0"/>
                <a:cs typeface="Times New Roman" panose="02020603050405020304" pitchFamily="18" charset="0"/>
              </a:rPr>
              <a:t>- chạy</a:t>
            </a:r>
            <a:endParaRPr lang="vi-VN" sz="2800" b="1" dirty="0">
              <a:solidFill>
                <a:srgbClr val="13742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876799" y="3067971"/>
            <a:ext cx="4064001" cy="1815882"/>
          </a:xfrm>
          <a:prstGeom prst="rect">
            <a:avLst/>
          </a:prstGeom>
          <a:noFill/>
        </p:spPr>
        <p:txBody>
          <a:bodyPr wrap="square" rtlCol="0">
            <a:spAutoFit/>
          </a:bodyPr>
          <a:lstStyle/>
          <a:p>
            <a:r>
              <a:rPr lang="vi-VN" sz="2800" b="1" dirty="0">
                <a:solidFill>
                  <a:srgbClr val="13742F"/>
                </a:solidFill>
                <a:latin typeface="Times New Roman" panose="02020603050405020304" pitchFamily="18" charset="0"/>
                <a:ea typeface="Arial" panose="020B0604020202020204" pitchFamily="34" charset="0"/>
                <a:cs typeface="Times New Roman" panose="02020603050405020304" pitchFamily="18" charset="0"/>
              </a:rPr>
              <a:t>- </a:t>
            </a:r>
            <a:r>
              <a:rPr lang="vi-VN" sz="2800" b="1" dirty="0">
                <a:solidFill>
                  <a:srgbClr val="13742F"/>
                </a:solidFill>
                <a:latin typeface="Times New Roman" panose="02020603050405020304" pitchFamily="18" charset="0"/>
                <a:cs typeface="Times New Roman" panose="02020603050405020304" pitchFamily="18" charset="0"/>
              </a:rPr>
              <a:t>số lượng</a:t>
            </a:r>
            <a:endParaRPr lang="vi-VN" sz="2800" b="1" dirty="0">
              <a:solidFill>
                <a:srgbClr val="13742F"/>
              </a:solidFill>
              <a:latin typeface="Times New Roman" panose="02020603050405020304" pitchFamily="18" charset="0"/>
              <a:ea typeface="Arial" panose="020B0604020202020204" pitchFamily="34" charset="0"/>
              <a:cs typeface="Times New Roman" panose="02020603050405020304" pitchFamily="18" charset="0"/>
            </a:endParaRPr>
          </a:p>
          <a:p>
            <a:r>
              <a:rPr lang="en-US" sz="2800" b="1" smtClean="0">
                <a:solidFill>
                  <a:srgbClr val="13742F"/>
                </a:solidFill>
                <a:latin typeface="Times New Roman" panose="02020603050405020304" pitchFamily="18" charset="0"/>
                <a:cs typeface="Times New Roman" panose="02020603050405020304" pitchFamily="18" charset="0"/>
              </a:rPr>
              <a:t>- </a:t>
            </a:r>
            <a:r>
              <a:rPr lang="vi-VN" sz="2800" b="1" smtClean="0">
                <a:solidFill>
                  <a:srgbClr val="13742F"/>
                </a:solidFill>
                <a:latin typeface="Times New Roman" panose="02020603050405020304" pitchFamily="18" charset="0"/>
                <a:cs typeface="Times New Roman" panose="02020603050405020304" pitchFamily="18" charset="0"/>
              </a:rPr>
              <a:t>sự </a:t>
            </a:r>
            <a:r>
              <a:rPr lang="vi-VN" sz="2800" b="1" dirty="0">
                <a:solidFill>
                  <a:srgbClr val="13742F"/>
                </a:solidFill>
                <a:latin typeface="Times New Roman" panose="02020603050405020304" pitchFamily="18" charset="0"/>
                <a:cs typeface="Times New Roman" panose="02020603050405020304" pitchFamily="18" charset="0"/>
              </a:rPr>
              <a:t>đồng nhất về tính chất của nhiều </a:t>
            </a:r>
            <a:r>
              <a:rPr lang="vi-VN" sz="2800" b="1">
                <a:solidFill>
                  <a:srgbClr val="13742F"/>
                </a:solidFill>
                <a:latin typeface="Times New Roman" panose="02020603050405020304" pitchFamily="18" charset="0"/>
                <a:cs typeface="Times New Roman" panose="02020603050405020304" pitchFamily="18" charset="0"/>
              </a:rPr>
              <a:t>đối </a:t>
            </a:r>
            <a:r>
              <a:rPr lang="vi-VN" sz="2800" b="1" smtClean="0">
                <a:solidFill>
                  <a:srgbClr val="13742F"/>
                </a:solidFill>
                <a:latin typeface="Times New Roman" panose="02020603050405020304" pitchFamily="18" charset="0"/>
                <a:cs typeface="Times New Roman" panose="02020603050405020304" pitchFamily="18" charset="0"/>
              </a:rPr>
              <a:t>tượng</a:t>
            </a:r>
            <a:endParaRPr lang="en-US" sz="2800" b="1" smtClean="0">
              <a:solidFill>
                <a:srgbClr val="13742F"/>
              </a:solidFill>
              <a:latin typeface="Times New Roman" panose="02020603050405020304" pitchFamily="18" charset="0"/>
              <a:cs typeface="Times New Roman" panose="02020603050405020304" pitchFamily="18" charset="0"/>
            </a:endParaRPr>
          </a:p>
          <a:p>
            <a:r>
              <a:rPr lang="en-US" sz="2800" b="1" smtClean="0">
                <a:solidFill>
                  <a:srgbClr val="13742F"/>
                </a:solidFill>
                <a:latin typeface="Times New Roman" panose="02020603050405020304" pitchFamily="18" charset="0"/>
                <a:cs typeface="Times New Roman" panose="02020603050405020304" pitchFamily="18" charset="0"/>
              </a:rPr>
              <a:t>- chỉ hướng</a:t>
            </a:r>
            <a:endParaRPr lang="vi-VN" sz="2800" b="1" dirty="0">
              <a:solidFill>
                <a:srgbClr val="13742F"/>
              </a:solidFill>
              <a:latin typeface="Times New Roman" panose="02020603050405020304" pitchFamily="18" charset="0"/>
              <a:cs typeface="Times New Roman" panose="02020603050405020304" pitchFamily="18" charset="0"/>
            </a:endParaRPr>
          </a:p>
        </p:txBody>
      </p:sp>
      <p:grpSp>
        <p:nvGrpSpPr>
          <p:cNvPr id="14" name="Google Shape;5450;p37"/>
          <p:cNvGrpSpPr/>
          <p:nvPr/>
        </p:nvGrpSpPr>
        <p:grpSpPr>
          <a:xfrm>
            <a:off x="6941778" y="-700069"/>
            <a:ext cx="2932773" cy="3535995"/>
            <a:chOff x="636214" y="1100943"/>
            <a:chExt cx="2932773" cy="3535995"/>
          </a:xfrm>
        </p:grpSpPr>
        <p:pic>
          <p:nvPicPr>
            <p:cNvPr id="15" name="Google Shape;5451;p37"/>
            <p:cNvPicPr preferRelativeResize="0"/>
            <p:nvPr/>
          </p:nvPicPr>
          <p:blipFill>
            <a:blip r:embed="rId2"/>
            <a:stretch>
              <a:fillRect/>
            </a:stretch>
          </p:blipFill>
          <p:spPr>
            <a:xfrm rot="9566805">
              <a:off x="1104124" y="1355126"/>
              <a:ext cx="1996952" cy="3027629"/>
            </a:xfrm>
            <a:prstGeom prst="rect">
              <a:avLst/>
            </a:prstGeom>
            <a:noFill/>
            <a:ln>
              <a:noFill/>
            </a:ln>
          </p:spPr>
        </p:pic>
        <p:pic>
          <p:nvPicPr>
            <p:cNvPr id="16" name="Google Shape;5452;p37"/>
            <p:cNvPicPr preferRelativeResize="0"/>
            <p:nvPr/>
          </p:nvPicPr>
          <p:blipFill>
            <a:blip r:embed="rId3"/>
            <a:stretch>
              <a:fillRect/>
            </a:stretch>
          </p:blipFill>
          <p:spPr>
            <a:xfrm rot="5400000">
              <a:off x="2101112" y="1660814"/>
              <a:ext cx="345250" cy="873724"/>
            </a:xfrm>
            <a:prstGeom prst="rect">
              <a:avLst/>
            </a:prstGeom>
            <a:noFill/>
            <a:ln>
              <a:noFill/>
            </a:ln>
          </p:spPr>
        </p:pic>
      </p:grpSp>
      <p:grpSp>
        <p:nvGrpSpPr>
          <p:cNvPr id="17" name="Google Shape;5450;p37"/>
          <p:cNvGrpSpPr/>
          <p:nvPr/>
        </p:nvGrpSpPr>
        <p:grpSpPr>
          <a:xfrm rot="9522999">
            <a:off x="-794461" y="2475192"/>
            <a:ext cx="2651433" cy="3535995"/>
            <a:chOff x="636214" y="1100943"/>
            <a:chExt cx="2932773" cy="3535995"/>
          </a:xfrm>
        </p:grpSpPr>
        <p:pic>
          <p:nvPicPr>
            <p:cNvPr id="18" name="Google Shape;5451;p37"/>
            <p:cNvPicPr preferRelativeResize="0"/>
            <p:nvPr/>
          </p:nvPicPr>
          <p:blipFill>
            <a:blip r:embed="rId2"/>
            <a:stretch>
              <a:fillRect/>
            </a:stretch>
          </p:blipFill>
          <p:spPr>
            <a:xfrm rot="9566805">
              <a:off x="1104124" y="1355126"/>
              <a:ext cx="1996952" cy="3027629"/>
            </a:xfrm>
            <a:prstGeom prst="rect">
              <a:avLst/>
            </a:prstGeom>
            <a:noFill/>
            <a:ln>
              <a:noFill/>
            </a:ln>
          </p:spPr>
        </p:pic>
        <p:pic>
          <p:nvPicPr>
            <p:cNvPr id="19" name="Google Shape;5452;p37"/>
            <p:cNvPicPr preferRelativeResize="0"/>
            <p:nvPr/>
          </p:nvPicPr>
          <p:blipFill>
            <a:blip r:embed="rId3"/>
            <a:stretch>
              <a:fillRect/>
            </a:stretch>
          </p:blipFill>
          <p:spPr>
            <a:xfrm rot="5400000">
              <a:off x="2101112" y="1660814"/>
              <a:ext cx="345250" cy="87372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34"/>
        <p:cNvGrpSpPr/>
        <p:nvPr/>
      </p:nvGrpSpPr>
      <p:grpSpPr>
        <a:xfrm>
          <a:off x="0" y="0"/>
          <a:ext cx="0" cy="0"/>
          <a:chOff x="0" y="0"/>
          <a:chExt cx="0" cy="0"/>
        </a:xfrm>
      </p:grpSpPr>
      <p:sp>
        <p:nvSpPr>
          <p:cNvPr id="5447" name="Google Shape;5447;p37"/>
          <p:cNvSpPr txBox="1">
            <a:spLocks noGrp="1"/>
          </p:cNvSpPr>
          <p:nvPr>
            <p:ph type="title" idx="15"/>
          </p:nvPr>
        </p:nvSpPr>
        <p:spPr>
          <a:xfrm>
            <a:off x="430648" y="-44614"/>
            <a:ext cx="8282703" cy="1180500"/>
          </a:xfrm>
          <a:prstGeom prst="rect">
            <a:avLst/>
          </a:prstGeom>
        </p:spPr>
        <p:txBody>
          <a:bodyPr spcFirstLastPara="1" wrap="square" lIns="91425" tIns="91425" rIns="91425" bIns="91425" anchor="t" anchorCtr="0">
            <a:noAutofit/>
          </a:bodyPr>
          <a:lstStyle/>
          <a:p>
            <a:pPr algn="ctr"/>
            <a:r>
              <a:rPr lang="vi-VN" sz="2800" b="1" dirty="0">
                <a:solidFill>
                  <a:schemeClr val="accent3">
                    <a:lumMod val="75000"/>
                  </a:schemeClr>
                </a:solidFill>
                <a:latin typeface="Times New Roman" panose="02020603050405020304" pitchFamily="18" charset="0"/>
                <a:ea typeface="Cambria" panose="02040503050406030204" pitchFamily="18" charset="0"/>
                <a:cs typeface="Times New Roman" panose="02020603050405020304" pitchFamily="18" charset="0"/>
              </a:rPr>
              <a:t>Bài tập 2</a:t>
            </a:r>
            <a:br>
              <a:rPr lang="vi-VN" sz="2800" b="1" dirty="0">
                <a:solidFill>
                  <a:schemeClr val="accent3">
                    <a:lumMod val="75000"/>
                  </a:schemeClr>
                </a:solidFill>
                <a:latin typeface="Times New Roman" panose="02020603050405020304" pitchFamily="18" charset="0"/>
                <a:ea typeface="Cambria" panose="02040503050406030204" pitchFamily="18" charset="0"/>
                <a:cs typeface="Times New Roman" panose="02020603050405020304" pitchFamily="18" charset="0"/>
              </a:rPr>
            </a:br>
            <a:r>
              <a:rPr lang="vi-VN" sz="2800" b="1" dirty="0">
                <a:solidFill>
                  <a:srgbClr val="2B8313"/>
                </a:solidFill>
                <a:latin typeface="Times New Roman" panose="02020603050405020304" pitchFamily="18" charset="0"/>
                <a:ea typeface="Cambria" panose="02040503050406030204" pitchFamily="18" charset="0"/>
                <a:cs typeface="Times New Roman" panose="02020603050405020304" pitchFamily="18" charset="0"/>
              </a:rPr>
              <a:t>Trong những trường hợp sau, phó từ được in đậm bổ sung ý nghĩa cho động từ hoặc tính từ nào? Xác định ý nghĩa bổ sung trong từng trường hợp.</a:t>
            </a:r>
            <a:r>
              <a:rPr lang="vi-VN" sz="2800" b="1" dirty="0">
                <a:solidFill>
                  <a:srgbClr val="2B8313"/>
                </a:solidFill>
                <a:latin typeface="Times New Roman" panose="02020603050405020304" pitchFamily="18" charset="0"/>
                <a:cs typeface="Times New Roman" panose="02020603050405020304" pitchFamily="18" charset="0"/>
              </a:rPr>
              <a:t/>
            </a:r>
            <a:br>
              <a:rPr lang="vi-VN" sz="2800" b="1" dirty="0">
                <a:solidFill>
                  <a:srgbClr val="2B8313"/>
                </a:solidFill>
                <a:latin typeface="Times New Roman" panose="02020603050405020304" pitchFamily="18" charset="0"/>
                <a:cs typeface="Times New Roman" panose="02020603050405020304" pitchFamily="18" charset="0"/>
              </a:rPr>
            </a:br>
            <a:endParaRPr sz="2800" b="1" dirty="0">
              <a:solidFill>
                <a:srgbClr val="2B8313"/>
              </a:solidFill>
              <a:latin typeface="Times New Roman" panose="02020603050405020304" pitchFamily="18" charset="0"/>
              <a:cs typeface="Times New Roman" panose="02020603050405020304" pitchFamily="18" charset="0"/>
            </a:endParaRPr>
          </a:p>
        </p:txBody>
      </p:sp>
      <p:grpSp>
        <p:nvGrpSpPr>
          <p:cNvPr id="5450" name="Google Shape;5450;p37"/>
          <p:cNvGrpSpPr/>
          <p:nvPr/>
        </p:nvGrpSpPr>
        <p:grpSpPr>
          <a:xfrm rot="21247308">
            <a:off x="-112182" y="1096086"/>
            <a:ext cx="2932773" cy="3535995"/>
            <a:chOff x="636214" y="1100943"/>
            <a:chExt cx="2932773" cy="3535995"/>
          </a:xfrm>
        </p:grpSpPr>
        <p:pic>
          <p:nvPicPr>
            <p:cNvPr id="5451" name="Google Shape;5451;p37"/>
            <p:cNvPicPr preferRelativeResize="0"/>
            <p:nvPr/>
          </p:nvPicPr>
          <p:blipFill>
            <a:blip r:embed="rId3"/>
            <a:stretch>
              <a:fillRect/>
            </a:stretch>
          </p:blipFill>
          <p:spPr>
            <a:xfrm rot="9566805">
              <a:off x="1104124" y="1355126"/>
              <a:ext cx="1996952" cy="3027629"/>
            </a:xfrm>
            <a:prstGeom prst="rect">
              <a:avLst/>
            </a:prstGeom>
            <a:noFill/>
            <a:ln>
              <a:noFill/>
            </a:ln>
          </p:spPr>
        </p:pic>
        <p:pic>
          <p:nvPicPr>
            <p:cNvPr id="5452" name="Google Shape;5452;p37"/>
            <p:cNvPicPr preferRelativeResize="0"/>
            <p:nvPr/>
          </p:nvPicPr>
          <p:blipFill>
            <a:blip r:embed="rId4"/>
            <a:stretch>
              <a:fillRect/>
            </a:stretch>
          </p:blipFill>
          <p:spPr>
            <a:xfrm rot="5400000">
              <a:off x="2101112" y="1660814"/>
              <a:ext cx="345250" cy="873724"/>
            </a:xfrm>
            <a:prstGeom prst="rect">
              <a:avLst/>
            </a:prstGeom>
            <a:noFill/>
            <a:ln>
              <a:noFill/>
            </a:ln>
          </p:spPr>
        </p:pic>
      </p:grpSp>
      <p:grpSp>
        <p:nvGrpSpPr>
          <p:cNvPr id="5453" name="Google Shape;5453;p37"/>
          <p:cNvGrpSpPr/>
          <p:nvPr/>
        </p:nvGrpSpPr>
        <p:grpSpPr>
          <a:xfrm>
            <a:off x="-465511" y="2340117"/>
            <a:ext cx="1996953" cy="3027630"/>
            <a:chOff x="-50277" y="1824750"/>
            <a:chExt cx="1996953" cy="3027630"/>
          </a:xfrm>
        </p:grpSpPr>
        <p:pic>
          <p:nvPicPr>
            <p:cNvPr id="5454" name="Google Shape;5454;p37"/>
            <p:cNvPicPr preferRelativeResize="0"/>
            <p:nvPr/>
          </p:nvPicPr>
          <p:blipFill>
            <a:blip r:embed="rId5"/>
            <a:stretch>
              <a:fillRect/>
            </a:stretch>
          </p:blipFill>
          <p:spPr>
            <a:xfrm>
              <a:off x="-50277" y="1824750"/>
              <a:ext cx="1996953" cy="3027630"/>
            </a:xfrm>
            <a:prstGeom prst="rect">
              <a:avLst/>
            </a:prstGeom>
            <a:noFill/>
            <a:ln>
              <a:noFill/>
            </a:ln>
          </p:spPr>
        </p:pic>
        <p:pic>
          <p:nvPicPr>
            <p:cNvPr id="5455" name="Google Shape;5455;p37"/>
            <p:cNvPicPr preferRelativeResize="0"/>
            <p:nvPr/>
          </p:nvPicPr>
          <p:blipFill>
            <a:blip r:embed="rId6"/>
            <a:stretch>
              <a:fillRect/>
            </a:stretch>
          </p:blipFill>
          <p:spPr>
            <a:xfrm rot="5400000">
              <a:off x="775186" y="3819550"/>
              <a:ext cx="346025" cy="875625"/>
            </a:xfrm>
            <a:prstGeom prst="rect">
              <a:avLst/>
            </a:prstGeom>
            <a:noFill/>
            <a:ln>
              <a:noFill/>
            </a:ln>
          </p:spPr>
        </p:pic>
      </p:grpSp>
      <p:sp>
        <p:nvSpPr>
          <p:cNvPr id="3" name="Subtitle 2"/>
          <p:cNvSpPr>
            <a:spLocks noGrp="1"/>
          </p:cNvSpPr>
          <p:nvPr>
            <p:ph type="subTitle" idx="1"/>
          </p:nvPr>
        </p:nvSpPr>
        <p:spPr>
          <a:xfrm>
            <a:off x="1262742" y="4223659"/>
            <a:ext cx="7739743" cy="762000"/>
          </a:xfrm>
        </p:spPr>
        <p:txBody>
          <a:bodyPr/>
          <a:lstStyle/>
          <a:p>
            <a:pPr marL="0" indent="0">
              <a:lnSpc>
                <a:spcPct val="110000"/>
              </a:lnSpc>
              <a:spcAft>
                <a:spcPts val="800"/>
              </a:spcAft>
            </a:pPr>
            <a:r>
              <a:rPr lang="es-MX" sz="2800" b="1" dirty="0" err="1">
                <a:solidFill>
                  <a:schemeClr val="accent4">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2800" b="1" dirty="0">
                <a:solidFill>
                  <a:schemeClr val="accent4">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vi-VN" sz="2800" b="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sẽ </a:t>
            </a:r>
            <a:r>
              <a:rPr lang="vi-VN" sz="2800" b="1" dirty="0">
                <a:solidFill>
                  <a:schemeClr val="accent4">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rPr>
              <a:t>bổ sung ý nghĩa cho từ </a:t>
            </a:r>
            <a:r>
              <a:rPr lang="vi-VN" sz="2800" b="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lớn</a:t>
            </a:r>
            <a:r>
              <a:rPr lang="vi-VN" sz="28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về </a:t>
            </a:r>
            <a:r>
              <a:rPr lang="vi-VN" sz="2800" b="1" i="1" dirty="0">
                <a:solidFill>
                  <a:srgbClr val="2B8313"/>
                </a:solidFill>
                <a:latin typeface="Times New Roman" panose="02020603050405020304" pitchFamily="18" charset="0"/>
                <a:ea typeface="Cambria" panose="02040503050406030204" pitchFamily="18" charset="0"/>
                <a:cs typeface="Times New Roman" panose="02020603050405020304" pitchFamily="18" charset="0"/>
              </a:rPr>
              <a:t>thời gian.</a:t>
            </a:r>
            <a:endParaRPr lang="en-US" sz="28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Google Shape;5447;p37"/>
          <p:cNvSpPr txBox="1"/>
          <p:nvPr/>
        </p:nvSpPr>
        <p:spPr>
          <a:xfrm>
            <a:off x="2100883" y="153880"/>
            <a:ext cx="7043117" cy="1180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lang="vi-VN" sz="1050" dirty="0">
              <a:solidFill>
                <a:schemeClr val="tx1"/>
              </a:solidFill>
            </a:endParaRPr>
          </a:p>
        </p:txBody>
      </p:sp>
      <p:sp>
        <p:nvSpPr>
          <p:cNvPr id="25" name="TextBox 24"/>
          <p:cNvSpPr txBox="1"/>
          <p:nvPr/>
        </p:nvSpPr>
        <p:spPr>
          <a:xfrm>
            <a:off x="2612967" y="1879339"/>
            <a:ext cx="4408313" cy="2246769"/>
          </a:xfrm>
          <a:prstGeom prst="rect">
            <a:avLst/>
          </a:prstGeom>
          <a:noFill/>
        </p:spPr>
        <p:txBody>
          <a:bodyPr wrap="square">
            <a:spAutoFit/>
          </a:bodyPr>
          <a:lstStyle/>
          <a:p>
            <a:pPr algn="just"/>
            <a:r>
              <a:rPr lang="vi-VN" sz="2800" b="1" i="1" dirty="0">
                <a:solidFill>
                  <a:srgbClr val="990099"/>
                </a:solidFill>
                <a:effectLst/>
                <a:latin typeface="Times New Roman" panose="02020603050405020304" pitchFamily="18" charset="0"/>
                <a:cs typeface="Times New Roman" panose="02020603050405020304" pitchFamily="18" charset="0"/>
              </a:rPr>
              <a:t>a. Rằng các bạn ơi</a:t>
            </a:r>
            <a:endParaRPr lang="vi-VN" sz="2800" b="1" i="0" dirty="0">
              <a:solidFill>
                <a:srgbClr val="990099"/>
              </a:solidFill>
              <a:effectLst/>
              <a:latin typeface="Times New Roman" panose="02020603050405020304" pitchFamily="18" charset="0"/>
              <a:cs typeface="Times New Roman" panose="02020603050405020304" pitchFamily="18" charset="0"/>
            </a:endParaRPr>
          </a:p>
          <a:p>
            <a:pPr algn="just"/>
            <a:r>
              <a:rPr lang="vi-VN" sz="2800" b="1" i="1" dirty="0">
                <a:solidFill>
                  <a:srgbClr val="990099"/>
                </a:solidFill>
                <a:effectLst/>
                <a:latin typeface="Times New Roman" panose="02020603050405020304" pitchFamily="18" charset="0"/>
                <a:cs typeface="Times New Roman" panose="02020603050405020304" pitchFamily="18" charset="0"/>
              </a:rPr>
              <a:t>    Cây chính là tôi</a:t>
            </a:r>
            <a:endParaRPr lang="vi-VN" sz="2800" b="1" i="0" dirty="0">
              <a:solidFill>
                <a:srgbClr val="990099"/>
              </a:solidFill>
              <a:effectLst/>
              <a:latin typeface="Times New Roman" panose="02020603050405020304" pitchFamily="18" charset="0"/>
              <a:cs typeface="Times New Roman" panose="02020603050405020304" pitchFamily="18" charset="0"/>
            </a:endParaRPr>
          </a:p>
          <a:p>
            <a:pPr algn="just"/>
            <a:r>
              <a:rPr lang="vi-VN" sz="2800" b="1" i="1" dirty="0">
                <a:solidFill>
                  <a:srgbClr val="990099"/>
                </a:solidFill>
                <a:effectLst/>
                <a:latin typeface="Times New Roman" panose="02020603050405020304" pitchFamily="18" charset="0"/>
                <a:cs typeface="Times New Roman" panose="02020603050405020304" pitchFamily="18" charset="0"/>
              </a:rPr>
              <a:t>    Nay mai sẽ lớn</a:t>
            </a:r>
            <a:endParaRPr lang="vi-VN" sz="2800" b="1" i="0" dirty="0">
              <a:solidFill>
                <a:srgbClr val="990099"/>
              </a:solidFill>
              <a:effectLst/>
              <a:latin typeface="Times New Roman" panose="02020603050405020304" pitchFamily="18" charset="0"/>
              <a:cs typeface="Times New Roman" panose="02020603050405020304" pitchFamily="18" charset="0"/>
            </a:endParaRPr>
          </a:p>
          <a:p>
            <a:pPr algn="just"/>
            <a:r>
              <a:rPr lang="vi-VN" sz="2800" b="1" i="1" dirty="0">
                <a:solidFill>
                  <a:srgbClr val="990099"/>
                </a:solidFill>
                <a:effectLst/>
                <a:latin typeface="Times New Roman" panose="02020603050405020304" pitchFamily="18" charset="0"/>
                <a:cs typeface="Times New Roman" panose="02020603050405020304" pitchFamily="18" charset="0"/>
              </a:rPr>
              <a:t>    Góp xanh đất trời</a:t>
            </a:r>
            <a:endParaRPr lang="vi-VN" sz="2800" b="1" i="0" dirty="0">
              <a:solidFill>
                <a:srgbClr val="990099"/>
              </a:solidFill>
              <a:effectLst/>
              <a:latin typeface="Times New Roman" panose="02020603050405020304" pitchFamily="18" charset="0"/>
              <a:cs typeface="Times New Roman" panose="02020603050405020304" pitchFamily="18" charset="0"/>
            </a:endParaRPr>
          </a:p>
          <a:p>
            <a:pPr algn="just"/>
            <a:r>
              <a:rPr lang="vi-VN" sz="2800" b="1" i="0" dirty="0">
                <a:solidFill>
                  <a:srgbClr val="990099"/>
                </a:solidFill>
                <a:effectLst/>
                <a:latin typeface="Times New Roman" panose="02020603050405020304" pitchFamily="18" charset="0"/>
                <a:cs typeface="Times New Roman" panose="02020603050405020304" pitchFamily="18" charset="0"/>
              </a:rPr>
              <a:t> </a:t>
            </a:r>
            <a:r>
              <a:rPr lang="vi-VN" sz="2800" b="1" i="0">
                <a:solidFill>
                  <a:srgbClr val="990099"/>
                </a:solidFill>
                <a:effectLst/>
                <a:latin typeface="Times New Roman" panose="02020603050405020304" pitchFamily="18" charset="0"/>
                <a:cs typeface="Times New Roman" panose="02020603050405020304" pitchFamily="18" charset="0"/>
              </a:rPr>
              <a:t> </a:t>
            </a:r>
            <a:r>
              <a:rPr lang="en-US" sz="2800" b="1" smtClean="0">
                <a:solidFill>
                  <a:srgbClr val="990099"/>
                </a:solidFill>
                <a:latin typeface="Times New Roman" panose="02020603050405020304" pitchFamily="18" charset="0"/>
                <a:cs typeface="Times New Roman" panose="02020603050405020304" pitchFamily="18" charset="0"/>
              </a:rPr>
              <a:t>      </a:t>
            </a:r>
            <a:r>
              <a:rPr lang="vi-VN" sz="2000" b="1" i="0" smtClean="0">
                <a:solidFill>
                  <a:srgbClr val="990099"/>
                </a:solidFill>
                <a:effectLst/>
                <a:latin typeface="Times New Roman" panose="02020603050405020304" pitchFamily="18" charset="0"/>
                <a:cs typeface="Times New Roman" panose="02020603050405020304" pitchFamily="18" charset="0"/>
              </a:rPr>
              <a:t>(</a:t>
            </a:r>
            <a:r>
              <a:rPr lang="vi-VN" sz="2000" b="1" i="0" dirty="0">
                <a:solidFill>
                  <a:srgbClr val="990099"/>
                </a:solidFill>
                <a:effectLst/>
                <a:latin typeface="Times New Roman" panose="02020603050405020304" pitchFamily="18" charset="0"/>
                <a:cs typeface="Times New Roman" panose="02020603050405020304" pitchFamily="18" charset="0"/>
              </a:rPr>
              <a:t>Trần Hữu Thung, Lời của cây)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5440;p37"/>
          <p:cNvSpPr txBox="1">
            <a:spLocks noGrp="1"/>
          </p:cNvSpPr>
          <p:nvPr>
            <p:ph type="subTitle" idx="5"/>
          </p:nvPr>
        </p:nvSpPr>
        <p:spPr>
          <a:xfrm>
            <a:off x="413648" y="2743197"/>
            <a:ext cx="8141999" cy="968832"/>
          </a:xfrm>
          <a:prstGeom prst="rect">
            <a:avLst/>
          </a:prstGeom>
        </p:spPr>
        <p:txBody>
          <a:bodyPr spcFirstLastPara="1" wrap="square" lIns="91425" tIns="91425" rIns="91425" bIns="91425" anchor="ctr" anchorCtr="0">
            <a:noAutofit/>
          </a:bodyPr>
          <a:lstStyle/>
          <a:p>
            <a:pPr>
              <a:lnSpc>
                <a:spcPct val="110000"/>
              </a:lnSpc>
              <a:spcAft>
                <a:spcPts val="800"/>
              </a:spcAft>
            </a:pPr>
            <a:endParaRPr lang="es-MX" sz="2800" b="1" smtClean="0">
              <a:solidFill>
                <a:srgbClr val="660033"/>
              </a:solidFill>
              <a:effectLst/>
              <a:latin typeface="Times New Roman" panose="02020603050405020304" pitchFamily="18" charset="0"/>
              <a:ea typeface="Cambria" panose="02040503050406030204" pitchFamily="18" charset="0"/>
              <a:cs typeface="Times New Roman" panose="02020603050405020304" pitchFamily="18" charset="0"/>
            </a:endParaRPr>
          </a:p>
          <a:p>
            <a:pPr>
              <a:lnSpc>
                <a:spcPct val="110000"/>
              </a:lnSpc>
              <a:spcAft>
                <a:spcPts val="800"/>
              </a:spcAft>
            </a:pPr>
            <a:r>
              <a:rPr lang="es-MX" sz="2800" b="1" smtClean="0">
                <a:solidFill>
                  <a:srgbClr val="660033"/>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2800" b="1" smtClean="0">
                <a:solidFill>
                  <a:srgbClr val="660033"/>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1" dirty="0">
                <a:solidFill>
                  <a:srgbClr val="660033"/>
                </a:solidFill>
                <a:effectLst/>
                <a:latin typeface="Times New Roman" panose="02020603050405020304" pitchFamily="18" charset="0"/>
                <a:ea typeface="Cambria" panose="02040503050406030204" pitchFamily="18" charset="0"/>
                <a:cs typeface="Times New Roman" panose="02020603050405020304" pitchFamily="18" charset="0"/>
              </a:rPr>
              <a:t>từ </a:t>
            </a:r>
            <a:r>
              <a:rPr lang="vi-VN" sz="2800" b="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đã</a:t>
            </a:r>
            <a:r>
              <a:rPr lang="vi-VN" sz="2800" b="1" dirty="0">
                <a:solidFill>
                  <a:srgbClr val="660033"/>
                </a:solidFill>
                <a:effectLst/>
                <a:latin typeface="Times New Roman" panose="02020603050405020304" pitchFamily="18" charset="0"/>
                <a:ea typeface="Cambria" panose="02040503050406030204" pitchFamily="18" charset="0"/>
                <a:cs typeface="Times New Roman" panose="02020603050405020304" pitchFamily="18" charset="0"/>
              </a:rPr>
              <a:t> bổ sung ý nghĩa cho từ </a:t>
            </a:r>
            <a:r>
              <a:rPr lang="vi-VN" sz="2800" b="1" dirty="0">
                <a:solidFill>
                  <a:srgbClr val="13742F"/>
                </a:solidFill>
                <a:effectLst/>
                <a:latin typeface="Times New Roman" panose="02020603050405020304" pitchFamily="18" charset="0"/>
                <a:ea typeface="Cambria" panose="02040503050406030204" pitchFamily="18" charset="0"/>
                <a:cs typeface="Times New Roman" panose="02020603050405020304" pitchFamily="18" charset="0"/>
              </a:rPr>
              <a:t>về</a:t>
            </a:r>
            <a:r>
              <a:rPr lang="vi-VN" sz="2800" b="1" dirty="0">
                <a:solidFill>
                  <a:srgbClr val="660033"/>
                </a:solidFill>
                <a:effectLst/>
                <a:latin typeface="Times New Roman" panose="02020603050405020304" pitchFamily="18" charset="0"/>
                <a:ea typeface="Cambria" panose="02040503050406030204" pitchFamily="18" charset="0"/>
                <a:cs typeface="Times New Roman" panose="02020603050405020304" pitchFamily="18" charset="0"/>
              </a:rPr>
              <a:t> chỉ </a:t>
            </a:r>
            <a:r>
              <a:rPr lang="vi-VN" sz="28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thời gian</a:t>
            </a:r>
            <a:r>
              <a:rPr lang="vi-VN" sz="2800" b="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2800" b="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endParaRPr>
          </a:p>
          <a:p>
            <a:pPr>
              <a:lnSpc>
                <a:spcPct val="110000"/>
              </a:lnSpc>
              <a:spcAft>
                <a:spcPts val="800"/>
              </a:spcAft>
            </a:pPr>
            <a:endParaRPr lang="en-US" sz="2800" b="1" dirty="0">
              <a:solidFill>
                <a:srgbClr val="660033"/>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 name="Rectangle 16"/>
          <p:cNvSpPr/>
          <p:nvPr/>
        </p:nvSpPr>
        <p:spPr>
          <a:xfrm>
            <a:off x="3907222" y="142745"/>
            <a:ext cx="1757212" cy="584775"/>
          </a:xfrm>
          <a:prstGeom prst="rect">
            <a:avLst/>
          </a:prstGeom>
        </p:spPr>
        <p:txBody>
          <a:bodyPr wrap="none">
            <a:spAutoFit/>
          </a:bodyPr>
          <a:lstStyle/>
          <a:p>
            <a:r>
              <a:rPr lang="vi-VN" sz="3200" b="1" smtClean="0">
                <a:solidFill>
                  <a:schemeClr val="accent3">
                    <a:lumMod val="75000"/>
                  </a:schemeClr>
                </a:solidFill>
                <a:latin typeface="Times New Roman" panose="02020603050405020304" pitchFamily="18" charset="0"/>
                <a:ea typeface="Cambria" panose="02040503050406030204" pitchFamily="18" charset="0"/>
                <a:cs typeface="Times New Roman" panose="02020603050405020304" pitchFamily="18" charset="0"/>
              </a:rPr>
              <a:t>Bài tập 2</a:t>
            </a:r>
            <a:endParaRPr lang="en-US" sz="3200"/>
          </a:p>
        </p:txBody>
      </p:sp>
      <p:grpSp>
        <p:nvGrpSpPr>
          <p:cNvPr id="18" name="Google Shape;5631;p51"/>
          <p:cNvGrpSpPr/>
          <p:nvPr/>
        </p:nvGrpSpPr>
        <p:grpSpPr>
          <a:xfrm rot="19028054">
            <a:off x="6384480" y="-11689"/>
            <a:ext cx="3365599" cy="3625958"/>
            <a:chOff x="797775" y="-968163"/>
            <a:chExt cx="3365599" cy="3625958"/>
          </a:xfrm>
        </p:grpSpPr>
        <p:pic>
          <p:nvPicPr>
            <p:cNvPr id="19" name="Google Shape;5632;p51"/>
            <p:cNvPicPr preferRelativeResize="0"/>
            <p:nvPr/>
          </p:nvPicPr>
          <p:blipFill>
            <a:blip r:embed="rId2"/>
            <a:stretch>
              <a:fillRect/>
            </a:stretch>
          </p:blipFill>
          <p:spPr>
            <a:xfrm rot="2082636">
              <a:off x="1482098" y="-668999"/>
              <a:ext cx="1996952" cy="3027630"/>
            </a:xfrm>
            <a:prstGeom prst="rect">
              <a:avLst/>
            </a:prstGeom>
            <a:noFill/>
            <a:ln>
              <a:noFill/>
            </a:ln>
          </p:spPr>
        </p:pic>
        <p:pic>
          <p:nvPicPr>
            <p:cNvPr id="20" name="Google Shape;5633;p51"/>
            <p:cNvPicPr preferRelativeResize="0"/>
            <p:nvPr/>
          </p:nvPicPr>
          <p:blipFill>
            <a:blip r:embed="rId3"/>
            <a:stretch>
              <a:fillRect/>
            </a:stretch>
          </p:blipFill>
          <p:spPr>
            <a:xfrm rot="7516291">
              <a:off x="1858229" y="981226"/>
              <a:ext cx="346013" cy="875626"/>
            </a:xfrm>
            <a:prstGeom prst="rect">
              <a:avLst/>
            </a:prstGeom>
            <a:noFill/>
            <a:ln>
              <a:noFill/>
            </a:ln>
          </p:spPr>
        </p:pic>
      </p:grpSp>
      <p:sp>
        <p:nvSpPr>
          <p:cNvPr id="21" name="TextBox 20"/>
          <p:cNvSpPr txBox="1"/>
          <p:nvPr/>
        </p:nvSpPr>
        <p:spPr>
          <a:xfrm>
            <a:off x="1861859" y="836016"/>
            <a:ext cx="5692828" cy="1569660"/>
          </a:xfrm>
          <a:prstGeom prst="rect">
            <a:avLst/>
          </a:prstGeom>
          <a:noFill/>
        </p:spPr>
        <p:txBody>
          <a:bodyPr wrap="square">
            <a:spAutoFit/>
          </a:bodyPr>
          <a:lstStyle/>
          <a:p>
            <a:pPr algn="just"/>
            <a:r>
              <a:rPr lang="vi-VN" sz="3200" b="1" i="1">
                <a:solidFill>
                  <a:srgbClr val="990099"/>
                </a:solidFill>
                <a:latin typeface="Times New Roman" panose="02020603050405020304" pitchFamily="18" charset="0"/>
                <a:cs typeface="Times New Roman" panose="02020603050405020304" pitchFamily="18" charset="0"/>
              </a:rPr>
              <a:t>b. Sương chùng chình qua ngõ</a:t>
            </a:r>
          </a:p>
          <a:p>
            <a:pPr algn="just"/>
            <a:r>
              <a:rPr lang="vi-VN" sz="3200" b="1" i="1">
                <a:solidFill>
                  <a:srgbClr val="990099"/>
                </a:solidFill>
                <a:latin typeface="Times New Roman" panose="02020603050405020304" pitchFamily="18" charset="0"/>
                <a:cs typeface="Times New Roman" panose="02020603050405020304" pitchFamily="18" charset="0"/>
              </a:rPr>
              <a:t>    Hình như thu đã về.</a:t>
            </a:r>
          </a:p>
          <a:p>
            <a:pPr algn="just"/>
            <a:r>
              <a:rPr lang="vi-VN" sz="3200" b="1" i="1">
                <a:solidFill>
                  <a:srgbClr val="990099"/>
                </a:solidFill>
                <a:latin typeface="Times New Roman" panose="02020603050405020304" pitchFamily="18" charset="0"/>
                <a:cs typeface="Times New Roman" panose="02020603050405020304" pitchFamily="18" charset="0"/>
              </a:rPr>
              <a:t>                 </a:t>
            </a:r>
            <a:r>
              <a:rPr lang="vi-VN" sz="2000" b="1" i="1">
                <a:solidFill>
                  <a:srgbClr val="990099"/>
                </a:solidFill>
                <a:latin typeface="Times New Roman" panose="02020603050405020304" pitchFamily="18" charset="0"/>
                <a:cs typeface="Times New Roman" panose="02020603050405020304" pitchFamily="18" charset="0"/>
              </a:rPr>
              <a:t> (Hữu Thỉnh, Sang thu)</a:t>
            </a:r>
            <a:endParaRPr lang="vi-VN" sz="2000" b="1" i="1" dirty="0">
              <a:solidFill>
                <a:srgbClr val="99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 calcmode="lin" valueType="num">
                                      <p:cBhvr>
                                        <p:cTn id="7" dur="500" fill="hold"/>
                                        <p:tgtEl>
                                          <p:spTgt spid="16">
                                            <p:txEl>
                                              <p:pRg st="1" end="1"/>
                                            </p:txEl>
                                          </p:spTgt>
                                        </p:tgtEl>
                                        <p:attrNameLst>
                                          <p:attrName>ppt_w</p:attrName>
                                        </p:attrNameLst>
                                      </p:cBhvr>
                                      <p:tavLst>
                                        <p:tav tm="0">
                                          <p:val>
                                            <p:strVal val="#ppt_w*2.5"/>
                                          </p:val>
                                        </p:tav>
                                        <p:tav tm="100000">
                                          <p:val>
                                            <p:strVal val="#ppt_w"/>
                                          </p:val>
                                        </p:tav>
                                      </p:tavLst>
                                    </p:anim>
                                    <p:anim calcmode="lin" valueType="num">
                                      <p:cBhvr>
                                        <p:cTn id="8" dur="500" fill="hold"/>
                                        <p:tgtEl>
                                          <p:spTgt spid="16">
                                            <p:txEl>
                                              <p:pRg st="1" end="1"/>
                                            </p:txEl>
                                          </p:spTgt>
                                        </p:tgtEl>
                                        <p:attrNameLst>
                                          <p:attrName>ppt_h</p:attrName>
                                        </p:attrNameLst>
                                      </p:cBhvr>
                                      <p:tavLst>
                                        <p:tav tm="0">
                                          <p:val>
                                            <p:strVal val="#ppt_h*0.01"/>
                                          </p:val>
                                        </p:tav>
                                        <p:tav tm="100000">
                                          <p:val>
                                            <p:strVal val="#ppt_h"/>
                                          </p:val>
                                        </p:tav>
                                      </p:tavLst>
                                    </p:anim>
                                    <p:anim calcmode="lin" valueType="num">
                                      <p:cBhvr>
                                        <p:cTn id="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 dur="500" fill="hold"/>
                                        <p:tgtEl>
                                          <p:spTgt spid="16">
                                            <p:txEl>
                                              <p:pRg st="1" end="1"/>
                                            </p:txEl>
                                          </p:spTgt>
                                        </p:tgtEl>
                                        <p:attrNameLst>
                                          <p:attrName>ppt_y</p:attrName>
                                        </p:attrNameLst>
                                      </p:cBhvr>
                                      <p:tavLst>
                                        <p:tav tm="0">
                                          <p:val>
                                            <p:strVal val="#ppt_h+1"/>
                                          </p:val>
                                        </p:tav>
                                        <p:tav tm="100000">
                                          <p:val>
                                            <p:strVal val="#ppt_y"/>
                                          </p:val>
                                        </p:tav>
                                      </p:tavLst>
                                    </p:anim>
                                    <p:animEffect transition="in" filter="fade">
                                      <p:cBhvr>
                                        <p:cTn id="11"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34003" y="640075"/>
            <a:ext cx="6128256" cy="1384995"/>
          </a:xfrm>
          <a:prstGeom prst="rect">
            <a:avLst/>
          </a:prstGeom>
          <a:noFill/>
        </p:spPr>
        <p:txBody>
          <a:bodyPr wrap="square">
            <a:spAutoFit/>
          </a:bodyPr>
          <a:lstStyle/>
          <a:p>
            <a:pPr algn="just"/>
            <a:r>
              <a:rPr lang="en-US" sz="2800" b="1" i="1" dirty="0">
                <a:solidFill>
                  <a:srgbClr val="990099"/>
                </a:solidFill>
                <a:latin typeface="Times New Roman" panose="02020603050405020304" pitchFamily="18" charset="0"/>
                <a:cs typeface="Times New Roman" panose="02020603050405020304" pitchFamily="18" charset="0"/>
              </a:rPr>
              <a:t>c</a:t>
            </a:r>
            <a:r>
              <a:rPr lang="vi-VN" sz="2800" b="1" i="1" dirty="0">
                <a:solidFill>
                  <a:srgbClr val="990099"/>
                </a:solidFill>
                <a:latin typeface="Times New Roman" panose="02020603050405020304" pitchFamily="18" charset="0"/>
                <a:cs typeface="Times New Roman" panose="02020603050405020304" pitchFamily="18" charset="0"/>
              </a:rPr>
              <a:t>. Ngày nào ông cũng cho nó ăn ăn thêm hai vác mía to, hai thúng cháo.</a:t>
            </a:r>
          </a:p>
          <a:p>
            <a:pPr algn="just"/>
            <a:r>
              <a:rPr lang="vi-VN" sz="2800" b="1" i="1" dirty="0">
                <a:solidFill>
                  <a:srgbClr val="990099"/>
                </a:solidFill>
                <a:latin typeface="Times New Roman" panose="02020603050405020304" pitchFamily="18" charset="0"/>
                <a:cs typeface="Times New Roman" panose="02020603050405020304" pitchFamily="18" charset="0"/>
              </a:rPr>
              <a:t>                                         </a:t>
            </a:r>
            <a:r>
              <a:rPr lang="vi-VN" sz="2000" b="1" i="1">
                <a:solidFill>
                  <a:srgbClr val="990099"/>
                </a:solidFill>
                <a:latin typeface="Times New Roman" panose="02020603050405020304" pitchFamily="18" charset="0"/>
                <a:cs typeface="Times New Roman" panose="02020603050405020304" pitchFamily="18" charset="0"/>
              </a:rPr>
              <a:t> </a:t>
            </a:r>
            <a:r>
              <a:rPr lang="vi-VN" sz="2000" b="1" i="1" smtClean="0">
                <a:solidFill>
                  <a:srgbClr val="990099"/>
                </a:solidFill>
                <a:latin typeface="Times New Roman" panose="02020603050405020304" pitchFamily="18" charset="0"/>
                <a:cs typeface="Times New Roman" panose="02020603050405020304" pitchFamily="18" charset="0"/>
              </a:rPr>
              <a:t>(</a:t>
            </a:r>
            <a:r>
              <a:rPr lang="vi-VN" sz="2000" b="1" i="1" dirty="0">
                <a:solidFill>
                  <a:srgbClr val="990099"/>
                </a:solidFill>
                <a:latin typeface="Times New Roman" panose="02020603050405020304" pitchFamily="18" charset="0"/>
                <a:cs typeface="Times New Roman" panose="02020603050405020304" pitchFamily="18" charset="0"/>
              </a:rPr>
              <a:t>Vũ Hùng, Ông Một)</a:t>
            </a:r>
          </a:p>
        </p:txBody>
      </p:sp>
      <p:sp>
        <p:nvSpPr>
          <p:cNvPr id="16" name="Subtitle 4"/>
          <p:cNvSpPr>
            <a:spLocks noGrp="1"/>
          </p:cNvSpPr>
          <p:nvPr>
            <p:ph type="subTitle" idx="14"/>
          </p:nvPr>
        </p:nvSpPr>
        <p:spPr>
          <a:xfrm>
            <a:off x="1246810" y="2275115"/>
            <a:ext cx="7037219" cy="1473732"/>
          </a:xfrm>
        </p:spPr>
        <p:txBody>
          <a:bodyPr/>
          <a:lstStyle/>
          <a:p>
            <a:pPr marL="0" indent="0" algn="just"/>
            <a:r>
              <a:rPr lang="es-MX" sz="2800" b="1" dirty="0" err="1">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2800" b="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vi-VN" sz="2800" b="1" dirty="0">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rPr>
              <a:t>cũng</a:t>
            </a:r>
            <a:r>
              <a:rPr lang="vi-VN" sz="2800" b="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bổ sung ý nghĩa cho từ </a:t>
            </a:r>
            <a:r>
              <a:rPr lang="vi-VN" sz="2800" b="1" dirty="0">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rPr>
              <a:t>cho</a:t>
            </a:r>
            <a:r>
              <a:rPr lang="vi-VN" sz="2800" b="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để chỉ</a:t>
            </a:r>
            <a:r>
              <a:rPr lang="vi-VN" sz="28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sự tiếp diễn tương tự của hoạt động</a:t>
            </a:r>
            <a:r>
              <a:rPr lang="vi-VN" sz="2800" b="1" i="1" dirty="0">
                <a:solidFill>
                  <a:srgbClr val="2B8313"/>
                </a:solidFill>
                <a:latin typeface="Times New Roman" panose="02020603050405020304" pitchFamily="18" charset="0"/>
                <a:cs typeface="Times New Roman" panose="02020603050405020304" pitchFamily="18" charset="0"/>
              </a:rPr>
              <a:t>.</a:t>
            </a:r>
            <a:endParaRPr lang="en-US" sz="2800" b="1" i="1" dirty="0">
              <a:solidFill>
                <a:srgbClr val="2B8313"/>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7" name="图片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flipH="1">
            <a:off x="0" y="157948"/>
            <a:ext cx="2081081" cy="2050477"/>
          </a:xfrm>
          <a:prstGeom prst="rect">
            <a:avLst/>
          </a:prstGeom>
        </p:spPr>
      </p:pic>
      <p:sp>
        <p:nvSpPr>
          <p:cNvPr id="18" name="TextBox 17"/>
          <p:cNvSpPr txBox="1"/>
          <p:nvPr/>
        </p:nvSpPr>
        <p:spPr>
          <a:xfrm>
            <a:off x="4258072" y="56445"/>
            <a:ext cx="1421837" cy="523220"/>
          </a:xfrm>
          <a:prstGeom prst="rect">
            <a:avLst/>
          </a:prstGeom>
          <a:noFill/>
        </p:spPr>
        <p:txBody>
          <a:bodyPr wrap="square">
            <a:spAutoFit/>
          </a:bodyPr>
          <a:lstStyle/>
          <a:p>
            <a:pPr algn="just"/>
            <a:r>
              <a:rPr lang="en-US" sz="2800" b="1" i="0" dirty="0" err="1">
                <a:solidFill>
                  <a:srgbClr val="C00000"/>
                </a:solidFill>
                <a:effectLst/>
                <a:latin typeface="Times New Roman" panose="02020603050405020304" pitchFamily="18" charset="0"/>
                <a:cs typeface="Times New Roman" panose="02020603050405020304" pitchFamily="18" charset="0"/>
              </a:rPr>
              <a:t>Bài</a:t>
            </a:r>
            <a:r>
              <a:rPr lang="en-US" sz="2800" b="1" i="0" dirty="0">
                <a:solidFill>
                  <a:srgbClr val="C00000"/>
                </a:solidFill>
                <a:effectLst/>
                <a:latin typeface="Times New Roman" panose="02020603050405020304" pitchFamily="18" charset="0"/>
                <a:cs typeface="Times New Roman" panose="02020603050405020304" pitchFamily="18" charset="0"/>
              </a:rPr>
              <a:t> </a:t>
            </a:r>
            <a:r>
              <a:rPr lang="vi-VN" sz="2800" b="1" i="0" dirty="0">
                <a:solidFill>
                  <a:srgbClr val="C00000"/>
                </a:solidFill>
                <a:effectLst/>
                <a:latin typeface="Times New Roman" panose="02020603050405020304" pitchFamily="18" charset="0"/>
                <a:cs typeface="Times New Roman" panose="02020603050405020304"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plus(in)">
                                      <p:cBhvr>
                                        <p:cTn id="7"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5443;p37"/>
          <p:cNvSpPr txBox="1">
            <a:spLocks noGrp="1"/>
          </p:cNvSpPr>
          <p:nvPr>
            <p:ph type="subTitle" idx="8"/>
          </p:nvPr>
        </p:nvSpPr>
        <p:spPr>
          <a:xfrm>
            <a:off x="3030184" y="2009422"/>
            <a:ext cx="5120394" cy="2291645"/>
          </a:xfrm>
          <a:prstGeom prst="rect">
            <a:avLst/>
          </a:prstGeom>
        </p:spPr>
        <p:txBody>
          <a:bodyPr spcFirstLastPara="1" wrap="square" lIns="91425" tIns="91425" rIns="91425" bIns="91425" anchor="ctr" anchorCtr="0">
            <a:noAutofit/>
          </a:bodyPr>
          <a:lstStyle/>
          <a:p>
            <a:pPr marL="0" indent="0" algn="just">
              <a:lnSpc>
                <a:spcPct val="110000"/>
              </a:lnSpc>
              <a:spcAft>
                <a:spcPts val="800"/>
              </a:spcAft>
            </a:pPr>
            <a:r>
              <a:rPr lang="vi-VN" sz="2800" b="1" dirty="0">
                <a:solidFill>
                  <a:srgbClr val="990099"/>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2800" b="1" dirty="0" err="1">
                <a:solidFill>
                  <a:srgbClr val="990099"/>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2800" b="1" dirty="0">
                <a:solidFill>
                  <a:srgbClr val="990099"/>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vi-VN" sz="2800" b="1" dirty="0">
                <a:solidFill>
                  <a:srgbClr val="13742F"/>
                </a:solidFill>
                <a:effectLst/>
                <a:latin typeface="Times New Roman" panose="02020603050405020304" pitchFamily="18" charset="0"/>
                <a:ea typeface="Cambria" panose="02040503050406030204" pitchFamily="18" charset="0"/>
                <a:cs typeface="Times New Roman" panose="02020603050405020304" pitchFamily="18" charset="0"/>
              </a:rPr>
              <a:t>quá</a:t>
            </a:r>
            <a:r>
              <a:rPr lang="vi-VN" sz="2800" b="1" dirty="0">
                <a:solidFill>
                  <a:srgbClr val="990099"/>
                </a:solidFill>
                <a:effectLst/>
                <a:latin typeface="Times New Roman" panose="02020603050405020304" pitchFamily="18" charset="0"/>
                <a:ea typeface="Cambria" panose="02040503050406030204" pitchFamily="18" charset="0"/>
                <a:cs typeface="Times New Roman" panose="02020603050405020304" pitchFamily="18" charset="0"/>
              </a:rPr>
              <a:t> bổ sung ý nghĩa cho từ </a:t>
            </a:r>
            <a:r>
              <a:rPr lang="vi-VN" sz="2800" b="1" dirty="0">
                <a:solidFill>
                  <a:srgbClr val="13742F"/>
                </a:solidFill>
                <a:effectLst/>
                <a:latin typeface="Times New Roman" panose="02020603050405020304" pitchFamily="18" charset="0"/>
                <a:ea typeface="Cambria" panose="02040503050406030204" pitchFamily="18" charset="0"/>
                <a:cs typeface="Times New Roman" panose="02020603050405020304" pitchFamily="18" charset="0"/>
              </a:rPr>
              <a:t>quen</a:t>
            </a:r>
            <a:r>
              <a:rPr lang="vi-VN" sz="2800" b="1" dirty="0">
                <a:solidFill>
                  <a:srgbClr val="990099"/>
                </a:solidFill>
                <a:effectLst/>
                <a:latin typeface="Times New Roman" panose="02020603050405020304" pitchFamily="18" charset="0"/>
                <a:ea typeface="Cambria" panose="02040503050406030204" pitchFamily="18" charset="0"/>
                <a:cs typeface="Times New Roman" panose="02020603050405020304" pitchFamily="18" charset="0"/>
              </a:rPr>
              <a:t> để chỉ </a:t>
            </a:r>
            <a:r>
              <a:rPr lang="vi-VN" sz="2800" b="1" i="1" dirty="0">
                <a:solidFill>
                  <a:srgbClr val="990099"/>
                </a:solidFill>
                <a:effectLst/>
                <a:latin typeface="Times New Roman" panose="02020603050405020304" pitchFamily="18" charset="0"/>
                <a:ea typeface="Cambria" panose="02040503050406030204" pitchFamily="18" charset="0"/>
                <a:cs typeface="Times New Roman" panose="02020603050405020304" pitchFamily="18" charset="0"/>
              </a:rPr>
              <a:t>mức độ</a:t>
            </a:r>
            <a:r>
              <a:rPr lang="vi-VN" sz="2800" b="1" dirty="0">
                <a:solidFill>
                  <a:srgbClr val="990099"/>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vi-VN" sz="2800" b="1" dirty="0">
              <a:solidFill>
                <a:srgbClr val="990099"/>
              </a:solidFill>
              <a:latin typeface="Times New Roman" panose="02020603050405020304" pitchFamily="18" charset="0"/>
              <a:ea typeface="Cambria" panose="02040503050406030204" pitchFamily="18" charset="0"/>
              <a:cs typeface="Times New Roman" panose="02020603050405020304" pitchFamily="18" charset="0"/>
            </a:endParaRPr>
          </a:p>
          <a:p>
            <a:pPr marL="0" indent="0" algn="just">
              <a:lnSpc>
                <a:spcPct val="110000"/>
              </a:lnSpc>
              <a:spcAft>
                <a:spcPts val="800"/>
              </a:spcAft>
            </a:pPr>
            <a:r>
              <a:rPr lang="vi-VN" sz="2800" b="1" dirty="0">
                <a:solidFill>
                  <a:srgbClr val="990099"/>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2800" b="1" dirty="0" err="1">
                <a:solidFill>
                  <a:srgbClr val="990099"/>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2800" b="1" dirty="0">
                <a:solidFill>
                  <a:srgbClr val="990099"/>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vi-VN" sz="2800" b="1" dirty="0">
                <a:solidFill>
                  <a:srgbClr val="13742F"/>
                </a:solidFill>
                <a:effectLst/>
                <a:latin typeface="Times New Roman" panose="02020603050405020304" pitchFamily="18" charset="0"/>
                <a:ea typeface="Cambria" panose="02040503050406030204" pitchFamily="18" charset="0"/>
                <a:cs typeface="Times New Roman" panose="02020603050405020304" pitchFamily="18" charset="0"/>
              </a:rPr>
              <a:t>được</a:t>
            </a:r>
            <a:r>
              <a:rPr lang="vi-VN" sz="2800" b="1" dirty="0">
                <a:solidFill>
                  <a:srgbClr val="990099"/>
                </a:solidFill>
                <a:effectLst/>
                <a:latin typeface="Times New Roman" panose="02020603050405020304" pitchFamily="18" charset="0"/>
                <a:ea typeface="Cambria" panose="02040503050406030204" pitchFamily="18" charset="0"/>
                <a:cs typeface="Times New Roman" panose="02020603050405020304" pitchFamily="18" charset="0"/>
              </a:rPr>
              <a:t> bổ sung ý nghĩa cho từ </a:t>
            </a:r>
            <a:r>
              <a:rPr lang="vi-VN" sz="2800" b="1" dirty="0">
                <a:solidFill>
                  <a:srgbClr val="13742F"/>
                </a:solidFill>
                <a:effectLst/>
                <a:latin typeface="Times New Roman" panose="02020603050405020304" pitchFamily="18" charset="0"/>
                <a:ea typeface="Cambria" panose="02040503050406030204" pitchFamily="18" charset="0"/>
                <a:cs typeface="Times New Roman" panose="02020603050405020304" pitchFamily="18" charset="0"/>
              </a:rPr>
              <a:t>xa rời </a:t>
            </a:r>
            <a:r>
              <a:rPr lang="vi-VN" sz="2800" b="1" dirty="0">
                <a:solidFill>
                  <a:srgbClr val="990099"/>
                </a:solidFill>
                <a:effectLst/>
                <a:latin typeface="Times New Roman" panose="02020603050405020304" pitchFamily="18" charset="0"/>
                <a:ea typeface="Cambria" panose="02040503050406030204" pitchFamily="18" charset="0"/>
                <a:cs typeface="Times New Roman" panose="02020603050405020304" pitchFamily="18" charset="0"/>
              </a:rPr>
              <a:t>để chỉ </a:t>
            </a:r>
            <a:r>
              <a:rPr lang="vi-VN" sz="2800" b="1" i="1" dirty="0">
                <a:solidFill>
                  <a:srgbClr val="990099"/>
                </a:solidFill>
                <a:effectLst/>
                <a:latin typeface="Times New Roman" panose="02020603050405020304" pitchFamily="18" charset="0"/>
                <a:ea typeface="Cambria" panose="02040503050406030204" pitchFamily="18" charset="0"/>
                <a:cs typeface="Times New Roman" panose="02020603050405020304" pitchFamily="18" charset="0"/>
              </a:rPr>
              <a:t>kết quả</a:t>
            </a:r>
            <a:r>
              <a:rPr lang="vi-VN" sz="2800" b="1" dirty="0">
                <a:solidFill>
                  <a:srgbClr val="990099"/>
                </a:solidFill>
                <a:effectLst/>
                <a:latin typeface="Times New Roman" panose="02020603050405020304" pitchFamily="18" charset="0"/>
                <a:ea typeface="Cambria" panose="02040503050406030204" pitchFamily="18" charset="0"/>
                <a:cs typeface="Times New Roman" panose="02020603050405020304" pitchFamily="18" charset="0"/>
              </a:rPr>
              <a:t>.    </a:t>
            </a:r>
            <a:endParaRPr lang="en-US" sz="2800" b="1" dirty="0">
              <a:solidFill>
                <a:srgbClr val="990099"/>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5" name="TextBox 34"/>
          <p:cNvSpPr txBox="1"/>
          <p:nvPr/>
        </p:nvSpPr>
        <p:spPr>
          <a:xfrm>
            <a:off x="4258072" y="56445"/>
            <a:ext cx="1421837" cy="523220"/>
          </a:xfrm>
          <a:prstGeom prst="rect">
            <a:avLst/>
          </a:prstGeom>
          <a:noFill/>
        </p:spPr>
        <p:txBody>
          <a:bodyPr wrap="square">
            <a:spAutoFit/>
          </a:bodyPr>
          <a:lstStyle/>
          <a:p>
            <a:pPr algn="just"/>
            <a:r>
              <a:rPr lang="en-US" sz="2800" b="1" i="0" dirty="0" err="1">
                <a:solidFill>
                  <a:srgbClr val="C00000"/>
                </a:solidFill>
                <a:effectLst/>
                <a:latin typeface="Times New Roman" panose="02020603050405020304" pitchFamily="18" charset="0"/>
                <a:cs typeface="Times New Roman" panose="02020603050405020304" pitchFamily="18" charset="0"/>
              </a:rPr>
              <a:t>Bài</a:t>
            </a:r>
            <a:r>
              <a:rPr lang="en-US" sz="2800" b="1" i="0" dirty="0">
                <a:solidFill>
                  <a:srgbClr val="C00000"/>
                </a:solidFill>
                <a:effectLst/>
                <a:latin typeface="Times New Roman" panose="02020603050405020304" pitchFamily="18" charset="0"/>
                <a:cs typeface="Times New Roman" panose="02020603050405020304" pitchFamily="18" charset="0"/>
              </a:rPr>
              <a:t> </a:t>
            </a:r>
            <a:r>
              <a:rPr lang="vi-VN" sz="2800" b="1" i="0" dirty="0">
                <a:solidFill>
                  <a:srgbClr val="C00000"/>
                </a:solidFill>
                <a:effectLst/>
                <a:latin typeface="Times New Roman" panose="02020603050405020304" pitchFamily="18" charset="0"/>
                <a:cs typeface="Times New Roman" panose="02020603050405020304" pitchFamily="18" charset="0"/>
              </a:rPr>
              <a:t>2</a:t>
            </a:r>
          </a:p>
        </p:txBody>
      </p:sp>
      <p:sp>
        <p:nvSpPr>
          <p:cNvPr id="36" name="TextBox 35"/>
          <p:cNvSpPr txBox="1"/>
          <p:nvPr/>
        </p:nvSpPr>
        <p:spPr>
          <a:xfrm>
            <a:off x="1524805" y="652187"/>
            <a:ext cx="6377418" cy="954107"/>
          </a:xfrm>
          <a:prstGeom prst="rect">
            <a:avLst/>
          </a:prstGeom>
          <a:noFill/>
        </p:spPr>
        <p:txBody>
          <a:bodyPr wrap="square">
            <a:spAutoFit/>
          </a:bodyPr>
          <a:lstStyle/>
          <a:p>
            <a:pPr algn="just"/>
            <a:r>
              <a:rPr lang="en-US" sz="2800" b="1" i="1" dirty="0">
                <a:solidFill>
                  <a:srgbClr val="13742F"/>
                </a:solidFill>
                <a:latin typeface="Times New Roman" panose="02020603050405020304" pitchFamily="18" charset="0"/>
                <a:cs typeface="Times New Roman" panose="02020603050405020304" pitchFamily="18" charset="0"/>
              </a:rPr>
              <a:t>d</a:t>
            </a:r>
            <a:r>
              <a:rPr lang="vi-VN" sz="2800" b="1" i="1" dirty="0">
                <a:solidFill>
                  <a:srgbClr val="13742F"/>
                </a:solidFill>
                <a:latin typeface="Times New Roman" panose="02020603050405020304" pitchFamily="18" charset="0"/>
                <a:cs typeface="Times New Roman" panose="02020603050405020304" pitchFamily="18" charset="0"/>
              </a:rPr>
              <a:t>. Ông quen nó quá, khó xa rời nó được.</a:t>
            </a:r>
          </a:p>
          <a:p>
            <a:pPr algn="just"/>
            <a:r>
              <a:rPr lang="vi-VN" sz="2800" b="1" i="1" dirty="0">
                <a:solidFill>
                  <a:srgbClr val="13742F"/>
                </a:solidFill>
                <a:latin typeface="Times New Roman" panose="02020603050405020304" pitchFamily="18" charset="0"/>
                <a:cs typeface="Times New Roman" panose="02020603050405020304" pitchFamily="18" charset="0"/>
              </a:rPr>
              <a:t>                                          </a:t>
            </a:r>
            <a:r>
              <a:rPr lang="vi-VN" sz="2000" b="1" i="1" dirty="0">
                <a:solidFill>
                  <a:srgbClr val="13742F"/>
                </a:solidFill>
                <a:latin typeface="Times New Roman" panose="02020603050405020304" pitchFamily="18" charset="0"/>
                <a:cs typeface="Times New Roman" panose="02020603050405020304" pitchFamily="18" charset="0"/>
              </a:rPr>
              <a:t>(Vũ Hùng, Ông Một)</a:t>
            </a:r>
          </a:p>
        </p:txBody>
      </p:sp>
      <p:pic>
        <p:nvPicPr>
          <p:cNvPr id="39" name="图片 1"/>
          <p:cNvPicPr>
            <a:picLocks noChangeAspect="1"/>
          </p:cNvPicPr>
          <p:nvPr/>
        </p:nvPicPr>
        <p:blipFill>
          <a:blip r:embed="rId2" cstate="print">
            <a:extLst>
              <a:ext uri="{28A0092B-C50C-407E-A947-70E740481C1C}">
                <a14:useLocalDpi xmlns:a14="http://schemas.microsoft.com/office/drawing/2010/main" xmlns="" val="0"/>
              </a:ext>
            </a:extLst>
          </a:blip>
          <a:srcRect l="12496" t="12409" r="7591" b="8148"/>
          <a:stretch>
            <a:fillRect/>
          </a:stretch>
        </p:blipFill>
        <p:spPr>
          <a:xfrm>
            <a:off x="258004" y="1730829"/>
            <a:ext cx="2519826" cy="25050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6">
                                            <p:txEl>
                                              <p:pRg st="0" end="0"/>
                                            </p:txEl>
                                          </p:spTgt>
                                        </p:tgtEl>
                                        <p:attrNameLst>
                                          <p:attrName>ppt_w</p:attrName>
                                        </p:attrNameLst>
                                      </p:cBhvr>
                                    </p:anim>
                                    <p:anim by="(#ppt_w*0.50)" calcmode="lin" valueType="num">
                                      <p:cBhvr>
                                        <p:cTn id="8" dur="500" decel="50000" autoRev="1" fill="hold">
                                          <p:stCondLst>
                                            <p:cond delay="0"/>
                                          </p:stCondLst>
                                        </p:cTn>
                                        <p:tgtEl>
                                          <p:spTgt spid="16">
                                            <p:txEl>
                                              <p:pRg st="0" end="0"/>
                                            </p:txEl>
                                          </p:spTgt>
                                        </p:tgtEl>
                                        <p:attrNameLst>
                                          <p:attrName>ppt_x</p:attrName>
                                        </p:attrNameLst>
                                      </p:cBhvr>
                                    </p:anim>
                                    <p:anim from="(-#ppt_h/2)" to="(#ppt_y)" calcmode="lin" valueType="num">
                                      <p:cBhvr>
                                        <p:cTn id="9" dur="1000" fill="hold">
                                          <p:stCondLst>
                                            <p:cond delay="0"/>
                                          </p:stCondLst>
                                        </p:cTn>
                                        <p:tgtEl>
                                          <p:spTgt spid="16">
                                            <p:txEl>
                                              <p:pRg st="0" end="0"/>
                                            </p:txEl>
                                          </p:spTgt>
                                        </p:tgtEl>
                                        <p:attrNameLst>
                                          <p:attrName>ppt_y</p:attrName>
                                        </p:attrNameLst>
                                      </p:cBhvr>
                                    </p:anim>
                                    <p:animRot by="21600000">
                                      <p:cBhvr>
                                        <p:cTn id="10" dur="1000" fill="hold">
                                          <p:stCondLst>
                                            <p:cond delay="0"/>
                                          </p:stCondLst>
                                        </p:cTn>
                                        <p:tgtEl>
                                          <p:spTgt spid="16">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 calcmode="lin" valueType="num">
                                      <p:cBhvr>
                                        <p:cTn id="15" dur="500" fill="hold"/>
                                        <p:tgtEl>
                                          <p:spTgt spid="16">
                                            <p:txEl>
                                              <p:pRg st="1" end="1"/>
                                            </p:txEl>
                                          </p:spTgt>
                                        </p:tgtEl>
                                        <p:attrNameLst>
                                          <p:attrName>ppt_w</p:attrName>
                                        </p:attrNameLst>
                                      </p:cBhvr>
                                      <p:tavLst>
                                        <p:tav tm="0">
                                          <p:val>
                                            <p:strVal val="#ppt_w*2.5"/>
                                          </p:val>
                                        </p:tav>
                                        <p:tav tm="100000">
                                          <p:val>
                                            <p:strVal val="#ppt_w"/>
                                          </p:val>
                                        </p:tav>
                                      </p:tavLst>
                                    </p:anim>
                                    <p:anim calcmode="lin" valueType="num">
                                      <p:cBhvr>
                                        <p:cTn id="16" dur="500" fill="hold"/>
                                        <p:tgtEl>
                                          <p:spTgt spid="16">
                                            <p:txEl>
                                              <p:pRg st="1" end="1"/>
                                            </p:txEl>
                                          </p:spTgt>
                                        </p:tgtEl>
                                        <p:attrNameLst>
                                          <p:attrName>ppt_h</p:attrName>
                                        </p:attrNameLst>
                                      </p:cBhvr>
                                      <p:tavLst>
                                        <p:tav tm="0">
                                          <p:val>
                                            <p:strVal val="#ppt_h*0.01"/>
                                          </p:val>
                                        </p:tav>
                                        <p:tav tm="100000">
                                          <p:val>
                                            <p:strVal val="#ppt_h"/>
                                          </p:val>
                                        </p:tav>
                                      </p:tavLst>
                                    </p:anim>
                                    <p:anim calcmode="lin" valueType="num">
                                      <p:cBhvr>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6">
                                            <p:txEl>
                                              <p:pRg st="1" end="1"/>
                                            </p:txEl>
                                          </p:spTgt>
                                        </p:tgtEl>
                                        <p:attrNameLst>
                                          <p:attrName>ppt_y</p:attrName>
                                        </p:attrNameLst>
                                      </p:cBhvr>
                                      <p:tavLst>
                                        <p:tav tm="0">
                                          <p:val>
                                            <p:strVal val="#ppt_h+1"/>
                                          </p:val>
                                        </p:tav>
                                        <p:tav tm="100000">
                                          <p:val>
                                            <p:strVal val="#ppt_y"/>
                                          </p:val>
                                        </p:tav>
                                      </p:tavLst>
                                    </p:anim>
                                    <p:animEffect transition="in" filter="fade">
                                      <p:cBhvr>
                                        <p:cTn id="19"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447;p37"/>
          <p:cNvSpPr txBox="1"/>
          <p:nvPr/>
        </p:nvSpPr>
        <p:spPr>
          <a:xfrm>
            <a:off x="546864" y="0"/>
            <a:ext cx="8163162" cy="1180500"/>
          </a:xfrm>
          <a:prstGeom prst="rect">
            <a:avLst/>
          </a:prstGeom>
          <a:solidFill>
            <a:schemeClr val="accent6"/>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vi-VN" sz="2800" b="1" dirty="0">
                <a:solidFill>
                  <a:schemeClr val="accent3">
                    <a:lumMod val="75000"/>
                  </a:schemeClr>
                </a:solidFill>
                <a:latin typeface="Times New Roman" panose="02020603050405020304" pitchFamily="18" charset="0"/>
                <a:ea typeface="Cambria" panose="02040503050406030204" pitchFamily="18" charset="0"/>
                <a:cs typeface="Times New Roman" panose="02020603050405020304" pitchFamily="18" charset="0"/>
              </a:rPr>
              <a:t>Bài tập 3</a:t>
            </a:r>
            <a:br>
              <a:rPr lang="vi-VN" sz="2800" b="1" dirty="0">
                <a:solidFill>
                  <a:schemeClr val="accent3">
                    <a:lumMod val="75000"/>
                  </a:schemeClr>
                </a:solidFill>
                <a:latin typeface="Times New Roman" panose="02020603050405020304" pitchFamily="18" charset="0"/>
                <a:ea typeface="Cambria" panose="02040503050406030204" pitchFamily="18" charset="0"/>
                <a:cs typeface="Times New Roman" panose="02020603050405020304" pitchFamily="18" charset="0"/>
              </a:rPr>
            </a:br>
            <a:r>
              <a:rPr lang="vi-VN" sz="2800" b="1" dirty="0">
                <a:solidFill>
                  <a:srgbClr val="2B8313"/>
                </a:solidFill>
                <a:latin typeface="Times New Roman" panose="02020603050405020304" pitchFamily="18" charset="0"/>
                <a:ea typeface="Cambria" panose="02040503050406030204" pitchFamily="18" charset="0"/>
                <a:cs typeface="Times New Roman" panose="02020603050405020304" pitchFamily="18" charset="0"/>
              </a:rPr>
              <a:t>Dùng ít nhất 2 phó từ để mở rộng câu cho mỗi trường hợp sau. Nhận xét sự khác nhau về nghĩa của các câu mở rộng trong từng trường hợp.</a:t>
            </a:r>
            <a:endParaRPr lang="vi-VN" sz="2800" b="1" dirty="0">
              <a:solidFill>
                <a:srgbClr val="2B8313"/>
              </a:solidFill>
              <a:latin typeface="Times New Roman" panose="02020603050405020304" pitchFamily="18" charset="0"/>
              <a:cs typeface="Times New Roman" panose="02020603050405020304" pitchFamily="18" charset="0"/>
            </a:endParaRPr>
          </a:p>
        </p:txBody>
      </p:sp>
      <p:sp>
        <p:nvSpPr>
          <p:cNvPr id="10" name="Rectangle 9"/>
          <p:cNvSpPr/>
          <p:nvPr/>
        </p:nvSpPr>
        <p:spPr>
          <a:xfrm>
            <a:off x="890798" y="2321898"/>
            <a:ext cx="2902269" cy="523220"/>
          </a:xfrm>
          <a:prstGeom prst="rect">
            <a:avLst/>
          </a:prstGeom>
        </p:spPr>
        <p:txBody>
          <a:bodyPr wrap="square">
            <a:spAutoFit/>
          </a:bodyPr>
          <a:lstStyle/>
          <a:p>
            <a:pPr algn="just" defTabSz="685800"/>
            <a:r>
              <a:rPr lang="vi-VN"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 Trời </a:t>
            </a:r>
            <a:r>
              <a:rPr lang="vi-VN" sz="2800" b="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tối</a:t>
            </a:r>
            <a:r>
              <a:rPr lang="vi-VN" sz="2800" b="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vi-VN"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Rectangle 11"/>
          <p:cNvSpPr/>
          <p:nvPr/>
        </p:nvSpPr>
        <p:spPr>
          <a:xfrm>
            <a:off x="948267" y="1854054"/>
            <a:ext cx="2043290" cy="523220"/>
          </a:xfrm>
          <a:prstGeom prst="rect">
            <a:avLst/>
          </a:prstGeom>
        </p:spPr>
        <p:txBody>
          <a:bodyPr wrap="square">
            <a:spAutoFit/>
          </a:bodyPr>
          <a:lstStyle/>
          <a:p>
            <a:pPr marL="342900" indent="-342900" algn="just" defTabSz="685800">
              <a:buClr>
                <a:srgbClr val="0070C0"/>
              </a:buClr>
              <a:buFont typeface="Wingdings" panose="05000000000000000000" pitchFamily="2" charset="2"/>
              <a:buChar char="v"/>
            </a:pPr>
            <a:r>
              <a:rPr lang="vi-VN"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Ví dụ:</a:t>
            </a:r>
          </a:p>
        </p:txBody>
      </p:sp>
      <p:pic>
        <p:nvPicPr>
          <p:cNvPr id="13" name="图片 1"/>
          <p:cNvPicPr>
            <a:picLocks noChangeAspect="1"/>
          </p:cNvPicPr>
          <p:nvPr/>
        </p:nvPicPr>
        <p:blipFill>
          <a:blip r:embed="rId2" cstate="print">
            <a:extLst>
              <a:ext uri="{28A0092B-C50C-407E-A947-70E740481C1C}">
                <a14:useLocalDpi xmlns:a14="http://schemas.microsoft.com/office/drawing/2010/main" xmlns="" val="0"/>
              </a:ext>
            </a:extLst>
          </a:blip>
          <a:srcRect l="12496" t="12409" r="7591" b="8148"/>
          <a:stretch>
            <a:fillRect/>
          </a:stretch>
        </p:blipFill>
        <p:spPr>
          <a:xfrm>
            <a:off x="6254553" y="2026867"/>
            <a:ext cx="1967344" cy="1955773"/>
          </a:xfrm>
          <a:prstGeom prst="rect">
            <a:avLst/>
          </a:prstGeom>
        </p:spPr>
      </p:pic>
      <p:sp>
        <p:nvSpPr>
          <p:cNvPr id="14" name="Rectangle 13"/>
          <p:cNvSpPr/>
          <p:nvPr/>
        </p:nvSpPr>
        <p:spPr>
          <a:xfrm>
            <a:off x="1162203" y="2858130"/>
            <a:ext cx="4403770" cy="523220"/>
          </a:xfrm>
          <a:prstGeom prst="rect">
            <a:avLst/>
          </a:prstGeom>
        </p:spPr>
        <p:txBody>
          <a:bodyPr wrap="none">
            <a:spAutoFit/>
          </a:bodyPr>
          <a:lstStyle/>
          <a:p>
            <a:pPr marL="342900" indent="-342900" algn="just" defTabSz="685800">
              <a:buFont typeface="Wingdings 3" panose="05040102010807070707" pitchFamily="18" charset="2"/>
              <a:buChar char="&quot;"/>
            </a:pPr>
            <a:r>
              <a:rPr lang="vi-VN" sz="2800" b="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Trời đã tối </a:t>
            </a:r>
            <a:r>
              <a:rPr lang="vi-VN" sz="2800" b="1" i="1" smtClean="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(chỉ thời gian)</a:t>
            </a:r>
          </a:p>
        </p:txBody>
      </p:sp>
      <p:sp>
        <p:nvSpPr>
          <p:cNvPr id="15" name="Rectangle 14"/>
          <p:cNvSpPr/>
          <p:nvPr/>
        </p:nvSpPr>
        <p:spPr>
          <a:xfrm>
            <a:off x="922677" y="3456440"/>
            <a:ext cx="4657044" cy="523220"/>
          </a:xfrm>
          <a:prstGeom prst="rect">
            <a:avLst/>
          </a:prstGeom>
        </p:spPr>
        <p:txBody>
          <a:bodyPr wrap="none">
            <a:spAutoFit/>
          </a:bodyPr>
          <a:lstStyle/>
          <a:p>
            <a:pPr algn="just" defTabSz="685800"/>
            <a:r>
              <a:rPr lang="vi-VN" sz="2800" b="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 Bọn trẻ đá bóng ngoài sân.</a:t>
            </a:r>
            <a:endParaRPr lang="vi-VN"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Rectangle 15"/>
          <p:cNvSpPr/>
          <p:nvPr/>
        </p:nvSpPr>
        <p:spPr>
          <a:xfrm>
            <a:off x="543017" y="4052016"/>
            <a:ext cx="8397783" cy="523220"/>
          </a:xfrm>
          <a:prstGeom prst="rect">
            <a:avLst/>
          </a:prstGeom>
        </p:spPr>
        <p:txBody>
          <a:bodyPr wrap="square">
            <a:spAutoFit/>
          </a:bodyPr>
          <a:lstStyle/>
          <a:p>
            <a:pPr marL="342900" indent="-342900" algn="just" defTabSz="685800">
              <a:buFont typeface="Wingdings 3" panose="05040102010807070707" pitchFamily="18" charset="2"/>
              <a:buChar char="&quot;"/>
            </a:pPr>
            <a:r>
              <a:rPr lang="vi-VN" sz="2800" b="1" smtClean="0">
                <a:solidFill>
                  <a:srgbClr val="990099"/>
                </a:solidFill>
                <a:latin typeface="Times New Roman" panose="02020603050405020304" pitchFamily="18" charset="0"/>
                <a:ea typeface="Cambria" panose="02040503050406030204" pitchFamily="18" charset="0"/>
                <a:cs typeface="Times New Roman" panose="02020603050405020304" pitchFamily="18" charset="0"/>
              </a:rPr>
              <a:t>Bọn </a:t>
            </a:r>
            <a:r>
              <a:rPr lang="vi-VN" sz="2800" b="1" dirty="0">
                <a:solidFill>
                  <a:srgbClr val="990099"/>
                </a:solidFill>
                <a:latin typeface="Times New Roman" panose="02020603050405020304" pitchFamily="18" charset="0"/>
                <a:ea typeface="Cambria" panose="02040503050406030204" pitchFamily="18" charset="0"/>
                <a:cs typeface="Times New Roman" panose="02020603050405020304" pitchFamily="18" charset="0"/>
              </a:rPr>
              <a:t>trẻ không đá bóng ngoài sân. </a:t>
            </a:r>
            <a:r>
              <a:rPr lang="vi-VN"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(chỉ sự phủ định)</a:t>
            </a:r>
            <a:endPar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81"/>
        <p:cNvGrpSpPr/>
        <p:nvPr/>
      </p:nvGrpSpPr>
      <p:grpSpPr>
        <a:xfrm>
          <a:off x="0" y="0"/>
          <a:ext cx="0" cy="0"/>
          <a:chOff x="0" y="0"/>
          <a:chExt cx="0" cy="0"/>
        </a:xfrm>
      </p:grpSpPr>
      <p:grpSp>
        <p:nvGrpSpPr>
          <p:cNvPr id="5682" name="Google Shape;5682;p54"/>
          <p:cNvGrpSpPr/>
          <p:nvPr/>
        </p:nvGrpSpPr>
        <p:grpSpPr>
          <a:xfrm>
            <a:off x="1639567" y="522248"/>
            <a:ext cx="2488575" cy="4105028"/>
            <a:chOff x="1639567" y="522248"/>
            <a:chExt cx="2488575" cy="4105028"/>
          </a:xfrm>
        </p:grpSpPr>
        <p:grpSp>
          <p:nvGrpSpPr>
            <p:cNvPr id="5683" name="Google Shape;5683;p54"/>
            <p:cNvGrpSpPr/>
            <p:nvPr/>
          </p:nvGrpSpPr>
          <p:grpSpPr>
            <a:xfrm>
              <a:off x="1639567" y="522248"/>
              <a:ext cx="2488575" cy="4105028"/>
              <a:chOff x="3282529" y="538350"/>
              <a:chExt cx="2465400" cy="4066800"/>
            </a:xfrm>
          </p:grpSpPr>
          <p:sp>
            <p:nvSpPr>
              <p:cNvPr id="5684" name="Google Shape;5684;p54"/>
              <p:cNvSpPr/>
              <p:nvPr/>
            </p:nvSpPr>
            <p:spPr>
              <a:xfrm>
                <a:off x="3282529" y="538350"/>
                <a:ext cx="2465400" cy="4066800"/>
              </a:xfrm>
              <a:prstGeom prst="roundRect">
                <a:avLst>
                  <a:gd name="adj" fmla="val 5909"/>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85" name="Google Shape;5685;p54"/>
              <p:cNvSpPr/>
              <p:nvPr/>
            </p:nvSpPr>
            <p:spPr>
              <a:xfrm>
                <a:off x="3483500" y="831539"/>
                <a:ext cx="2063400" cy="32364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cxnSp>
          <p:nvCxnSpPr>
            <p:cNvPr id="5686" name="Google Shape;5686;p54"/>
            <p:cNvCxnSpPr/>
            <p:nvPr/>
          </p:nvCxnSpPr>
          <p:spPr>
            <a:xfrm>
              <a:off x="2591213" y="4340450"/>
              <a:ext cx="585300" cy="0"/>
            </a:xfrm>
            <a:prstGeom prst="straightConnector1">
              <a:avLst/>
            </a:prstGeom>
            <a:noFill/>
            <a:ln w="19050" cap="flat" cmpd="sng">
              <a:solidFill>
                <a:schemeClr val="accent6"/>
              </a:solidFill>
              <a:prstDash val="solid"/>
              <a:round/>
              <a:headEnd type="none" w="med" len="med"/>
              <a:tailEnd type="none" w="med" len="med"/>
            </a:ln>
          </p:spPr>
        </p:cxnSp>
      </p:grpSp>
      <p:sp>
        <p:nvSpPr>
          <p:cNvPr id="5688" name="Google Shape;5688;p54"/>
          <p:cNvSpPr txBox="1">
            <a:spLocks noGrp="1"/>
          </p:cNvSpPr>
          <p:nvPr>
            <p:ph type="title"/>
          </p:nvPr>
        </p:nvSpPr>
        <p:spPr>
          <a:xfrm>
            <a:off x="4663440" y="2446989"/>
            <a:ext cx="378342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vi-VN" sz="3600" b="1" dirty="0">
                <a:gradFill>
                  <a:gsLst>
                    <a:gs pos="0">
                      <a:srgbClr val="7B32B2"/>
                    </a:gs>
                    <a:gs pos="100000">
                      <a:srgbClr val="401A5D"/>
                    </a:gs>
                  </a:gsLst>
                  <a:lin scaled="0"/>
                </a:gradFill>
                <a:latin typeface="+mj-lt"/>
                <a:ea typeface="Cambria" panose="02040503050406030204" pitchFamily="18" charset="0"/>
              </a:rPr>
              <a:t>Ô CHỮ BÍ MẬT</a:t>
            </a:r>
          </a:p>
        </p:txBody>
      </p:sp>
      <p:pic>
        <p:nvPicPr>
          <p:cNvPr id="5689" name="Google Shape;5689;p54"/>
          <p:cNvPicPr preferRelativeResize="0"/>
          <p:nvPr/>
        </p:nvPicPr>
        <p:blipFill rotWithShape="1">
          <a:blip r:embed="rId3"/>
          <a:srcRect l="31981" r="31981"/>
          <a:stretch>
            <a:fillRect/>
          </a:stretch>
        </p:blipFill>
        <p:spPr>
          <a:xfrm>
            <a:off x="1836339" y="821370"/>
            <a:ext cx="2095464" cy="3270872"/>
          </a:xfrm>
          <a:prstGeom prst="rect">
            <a:avLst/>
          </a:prstGeom>
          <a:noFill/>
          <a:ln>
            <a:noFill/>
          </a:ln>
        </p:spPr>
      </p:pic>
      <p:pic>
        <p:nvPicPr>
          <p:cNvPr id="5690" name="Google Shape;5690;p54"/>
          <p:cNvPicPr preferRelativeResize="0"/>
          <p:nvPr/>
        </p:nvPicPr>
        <p:blipFill>
          <a:blip r:embed="rId4"/>
          <a:stretch>
            <a:fillRect/>
          </a:stretch>
        </p:blipFill>
        <p:spPr>
          <a:xfrm rot="595113" flipH="1">
            <a:off x="3397948" y="-443649"/>
            <a:ext cx="1996952" cy="3027628"/>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4517" y="148625"/>
            <a:ext cx="1092861" cy="523220"/>
          </a:xfrm>
          <a:prstGeom prst="rect">
            <a:avLst/>
          </a:prstGeom>
          <a:solidFill>
            <a:schemeClr val="accent6"/>
          </a:solidFill>
        </p:spPr>
        <p:txBody>
          <a:bodyPr wrap="square">
            <a:spAutoFit/>
          </a:bodyPr>
          <a:lstStyle/>
          <a:p>
            <a:pPr algn="just"/>
            <a:r>
              <a:rPr lang="en-US" sz="2800" b="1" i="0" dirty="0" err="1">
                <a:solidFill>
                  <a:srgbClr val="333333"/>
                </a:solidFill>
                <a:effectLst/>
                <a:latin typeface="Times New Roman" panose="02020603050405020304" pitchFamily="18" charset="0"/>
                <a:cs typeface="Times New Roman" panose="02020603050405020304" pitchFamily="18" charset="0"/>
              </a:rPr>
              <a:t>Bài</a:t>
            </a:r>
            <a:r>
              <a:rPr lang="en-US" sz="2800" b="1" i="0" dirty="0">
                <a:solidFill>
                  <a:srgbClr val="333333"/>
                </a:solidFill>
                <a:effectLst/>
                <a:latin typeface="Times New Roman" panose="02020603050405020304" pitchFamily="18" charset="0"/>
                <a:cs typeface="Times New Roman" panose="02020603050405020304" pitchFamily="18" charset="0"/>
              </a:rPr>
              <a:t> 3</a:t>
            </a:r>
            <a:endParaRPr lang="vi-VN" sz="2800" b="1" i="0" dirty="0">
              <a:solidFill>
                <a:srgbClr val="333333"/>
              </a:solidFill>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921415" y="1575758"/>
            <a:ext cx="2034407" cy="523220"/>
          </a:xfrm>
          <a:prstGeom prst="rect">
            <a:avLst/>
          </a:prstGeom>
          <a:noFill/>
        </p:spPr>
        <p:txBody>
          <a:bodyPr wrap="square">
            <a:spAutoFit/>
          </a:bodyPr>
          <a:lstStyle/>
          <a:p>
            <a:pPr algn="just"/>
            <a:r>
              <a:rPr lang="vi-VN" sz="2800" b="1" i="1" dirty="0">
                <a:solidFill>
                  <a:srgbClr val="13742F"/>
                </a:solidFill>
                <a:latin typeface="Times New Roman" panose="02020603050405020304" pitchFamily="18" charset="0"/>
                <a:cs typeface="Times New Roman" panose="02020603050405020304" pitchFamily="18" charset="0"/>
              </a:rPr>
              <a:t>a. Trời tối.</a:t>
            </a:r>
          </a:p>
        </p:txBody>
      </p:sp>
      <p:sp>
        <p:nvSpPr>
          <p:cNvPr id="6" name="TextBox 5"/>
          <p:cNvSpPr txBox="1"/>
          <p:nvPr/>
        </p:nvSpPr>
        <p:spPr>
          <a:xfrm>
            <a:off x="683844" y="2263345"/>
            <a:ext cx="6823267" cy="523220"/>
          </a:xfrm>
          <a:prstGeom prst="rect">
            <a:avLst/>
          </a:prstGeom>
          <a:noFill/>
        </p:spPr>
        <p:txBody>
          <a:bodyPr wrap="square">
            <a:spAutoFit/>
          </a:bodyPr>
          <a:lstStyle/>
          <a:p>
            <a:pPr algn="just"/>
            <a:r>
              <a:rPr lang="vi-VN" sz="2800" b="1" i="1" dirty="0">
                <a:solidFill>
                  <a:srgbClr val="990099"/>
                </a:solidFill>
                <a:latin typeface="Times New Roman" panose="02020603050405020304" pitchFamily="18" charset="0"/>
                <a:cs typeface="Times New Roman" panose="02020603050405020304" pitchFamily="18" charset="0"/>
              </a:rPr>
              <a:t>- Trời vẫn tối =&gt; bổ sung ý nghĩa tiếp diễn</a:t>
            </a:r>
          </a:p>
        </p:txBody>
      </p:sp>
      <p:sp>
        <p:nvSpPr>
          <p:cNvPr id="7" name="TextBox 6"/>
          <p:cNvSpPr txBox="1"/>
          <p:nvPr/>
        </p:nvSpPr>
        <p:spPr>
          <a:xfrm>
            <a:off x="652349" y="2972837"/>
            <a:ext cx="6823267" cy="523220"/>
          </a:xfrm>
          <a:prstGeom prst="rect">
            <a:avLst/>
          </a:prstGeom>
          <a:noFill/>
        </p:spPr>
        <p:txBody>
          <a:bodyPr wrap="square">
            <a:spAutoFit/>
          </a:bodyPr>
          <a:lstStyle/>
          <a:p>
            <a:pPr algn="just"/>
            <a:r>
              <a:rPr lang="vi-VN" sz="2800" b="1" i="1" dirty="0">
                <a:solidFill>
                  <a:srgbClr val="990099"/>
                </a:solidFill>
                <a:latin typeface="Times New Roman" panose="02020603050405020304" pitchFamily="18" charset="0"/>
                <a:cs typeface="Times New Roman" panose="02020603050405020304" pitchFamily="18" charset="0"/>
              </a:rPr>
              <a:t>- Trời sắp tối =&gt; bổ sung ý nghĩa thời gian</a:t>
            </a:r>
          </a:p>
        </p:txBody>
      </p:sp>
      <p:sp>
        <p:nvSpPr>
          <p:cNvPr id="8" name="TextBox 7"/>
          <p:cNvSpPr txBox="1"/>
          <p:nvPr/>
        </p:nvSpPr>
        <p:spPr>
          <a:xfrm>
            <a:off x="683844" y="3539529"/>
            <a:ext cx="6823267" cy="523220"/>
          </a:xfrm>
          <a:prstGeom prst="rect">
            <a:avLst/>
          </a:prstGeom>
          <a:noFill/>
        </p:spPr>
        <p:txBody>
          <a:bodyPr wrap="square">
            <a:spAutoFit/>
          </a:bodyPr>
          <a:lstStyle/>
          <a:p>
            <a:pPr algn="just"/>
            <a:r>
              <a:rPr lang="vi-VN" sz="2800" b="1" i="1" dirty="0">
                <a:solidFill>
                  <a:srgbClr val="990099"/>
                </a:solidFill>
                <a:latin typeface="Times New Roman" panose="02020603050405020304" pitchFamily="18" charset="0"/>
                <a:cs typeface="Times New Roman" panose="02020603050405020304" pitchFamily="18" charset="0"/>
              </a:rPr>
              <a:t>- Trời tối quá =&gt; bổ sung ý nghĩa mức độ</a:t>
            </a:r>
          </a:p>
        </p:txBody>
      </p:sp>
      <p:sp>
        <p:nvSpPr>
          <p:cNvPr id="9" name="TextBox 8"/>
          <p:cNvSpPr txBox="1"/>
          <p:nvPr/>
        </p:nvSpPr>
        <p:spPr>
          <a:xfrm>
            <a:off x="683844" y="4249021"/>
            <a:ext cx="6823267" cy="523220"/>
          </a:xfrm>
          <a:prstGeom prst="rect">
            <a:avLst/>
          </a:prstGeom>
          <a:noFill/>
        </p:spPr>
        <p:txBody>
          <a:bodyPr wrap="square">
            <a:spAutoFit/>
          </a:bodyPr>
          <a:lstStyle/>
          <a:p>
            <a:pPr algn="just"/>
            <a:r>
              <a:rPr lang="vi-VN" sz="2800" b="1" i="1" dirty="0">
                <a:solidFill>
                  <a:srgbClr val="990099"/>
                </a:solidFill>
                <a:latin typeface="Times New Roman" panose="02020603050405020304" pitchFamily="18" charset="0"/>
                <a:cs typeface="Times New Roman" panose="02020603050405020304" pitchFamily="18" charset="0"/>
              </a:rPr>
              <a:t>- Trời rất tối =&gt; bổ sung ý nghĩa mức độ</a:t>
            </a:r>
          </a:p>
        </p:txBody>
      </p:sp>
      <p:pic>
        <p:nvPicPr>
          <p:cNvPr id="1026" name="Picture 2" descr="Sinh ra vào ngày trăng khuyết hay trăng tròn có ảnh hưởng đến tính cách?"/>
          <p:cNvPicPr>
            <a:picLocks noChangeAspect="1" noChangeArrowheads="1"/>
          </p:cNvPicPr>
          <p:nvPr/>
        </p:nvPicPr>
        <p:blipFill>
          <a:blip r:embed="rId2"/>
          <a:srcRect t="8373" r="12247" b="13249"/>
          <a:stretch>
            <a:fillRect/>
          </a:stretch>
        </p:blipFill>
        <p:spPr bwMode="auto">
          <a:xfrm>
            <a:off x="6502400" y="0"/>
            <a:ext cx="2641600" cy="24384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6127" y="661359"/>
            <a:ext cx="4822762" cy="523220"/>
          </a:xfrm>
          <a:prstGeom prst="rect">
            <a:avLst/>
          </a:prstGeom>
          <a:solidFill>
            <a:schemeClr val="accent6"/>
          </a:solidFill>
        </p:spPr>
        <p:txBody>
          <a:bodyPr wrap="square">
            <a:spAutoFit/>
          </a:bodyPr>
          <a:lstStyle/>
          <a:p>
            <a:pPr algn="just"/>
            <a:r>
              <a:rPr lang="vi-VN" sz="2800" b="1" i="1" dirty="0">
                <a:solidFill>
                  <a:srgbClr val="990099"/>
                </a:solidFill>
                <a:latin typeface="Times New Roman" panose="02020603050405020304" pitchFamily="18" charset="0"/>
                <a:cs typeface="Times New Roman" panose="02020603050405020304" pitchFamily="18" charset="0"/>
              </a:rPr>
              <a:t>b. Bọn trẻ đá bóng ngoài sân.</a:t>
            </a:r>
          </a:p>
        </p:txBody>
      </p:sp>
      <p:sp>
        <p:nvSpPr>
          <p:cNvPr id="5" name="TextBox 4"/>
          <p:cNvSpPr txBox="1"/>
          <p:nvPr/>
        </p:nvSpPr>
        <p:spPr>
          <a:xfrm>
            <a:off x="338667" y="1202189"/>
            <a:ext cx="8613422" cy="523220"/>
          </a:xfrm>
          <a:prstGeom prst="rect">
            <a:avLst/>
          </a:prstGeom>
          <a:noFill/>
        </p:spPr>
        <p:txBody>
          <a:bodyPr wrap="square">
            <a:spAutoFit/>
          </a:bodyPr>
          <a:lstStyle/>
          <a:p>
            <a:pPr algn="just"/>
            <a:r>
              <a:rPr lang="vi-VN" sz="2800" b="1" i="1" dirty="0">
                <a:solidFill>
                  <a:srgbClr val="002060"/>
                </a:solidFill>
                <a:latin typeface="Times New Roman" panose="02020603050405020304" pitchFamily="18" charset="0"/>
                <a:cs typeface="Times New Roman" panose="02020603050405020304" pitchFamily="18" charset="0"/>
              </a:rPr>
              <a:t>- Bọn trẻ thường đá bóng ngoài sân </a:t>
            </a:r>
            <a:r>
              <a:rPr lang="vi-VN" sz="2800" b="1" i="1">
                <a:solidFill>
                  <a:srgbClr val="002060"/>
                </a:solidFill>
                <a:latin typeface="Times New Roman" panose="02020603050405020304" pitchFamily="18" charset="0"/>
                <a:cs typeface="Times New Roman" panose="02020603050405020304" pitchFamily="18" charset="0"/>
              </a:rPr>
              <a:t>=&gt; </a:t>
            </a:r>
            <a:r>
              <a:rPr lang="en-US" sz="2800" b="1" i="1" smtClean="0">
                <a:solidFill>
                  <a:srgbClr val="002060"/>
                </a:solidFill>
                <a:latin typeface="Times New Roman" panose="02020603050405020304" pitchFamily="18" charset="0"/>
                <a:cs typeface="Times New Roman" panose="02020603050405020304" pitchFamily="18" charset="0"/>
              </a:rPr>
              <a:t>chỉ sự</a:t>
            </a:r>
            <a:r>
              <a:rPr lang="vi-VN" sz="2800" b="1" i="1" smtClean="0">
                <a:solidFill>
                  <a:srgbClr val="002060"/>
                </a:solidFill>
                <a:latin typeface="Times New Roman" panose="02020603050405020304" pitchFamily="18" charset="0"/>
                <a:cs typeface="Times New Roman" panose="02020603050405020304" pitchFamily="18" charset="0"/>
              </a:rPr>
              <a:t> </a:t>
            </a:r>
            <a:r>
              <a:rPr lang="vi-VN" sz="2800" b="1" i="1" dirty="0">
                <a:solidFill>
                  <a:srgbClr val="002060"/>
                </a:solidFill>
                <a:latin typeface="Times New Roman" panose="02020603050405020304" pitchFamily="18" charset="0"/>
                <a:cs typeface="Times New Roman" panose="02020603050405020304" pitchFamily="18" charset="0"/>
              </a:rPr>
              <a:t>tiếp diễn</a:t>
            </a:r>
          </a:p>
        </p:txBody>
      </p:sp>
      <p:sp>
        <p:nvSpPr>
          <p:cNvPr id="6" name="TextBox 5"/>
          <p:cNvSpPr txBox="1"/>
          <p:nvPr/>
        </p:nvSpPr>
        <p:spPr>
          <a:xfrm>
            <a:off x="349918" y="1725178"/>
            <a:ext cx="7859473" cy="523220"/>
          </a:xfrm>
          <a:prstGeom prst="rect">
            <a:avLst/>
          </a:prstGeom>
          <a:noFill/>
        </p:spPr>
        <p:txBody>
          <a:bodyPr wrap="square">
            <a:spAutoFit/>
          </a:bodyPr>
          <a:lstStyle/>
          <a:p>
            <a:pPr algn="just"/>
            <a:r>
              <a:rPr lang="vi-VN" sz="2800" b="1" i="1" dirty="0">
                <a:solidFill>
                  <a:srgbClr val="002060"/>
                </a:solidFill>
                <a:latin typeface="Times New Roman" panose="02020603050405020304" pitchFamily="18" charset="0"/>
                <a:cs typeface="Times New Roman" panose="02020603050405020304" pitchFamily="18" charset="0"/>
              </a:rPr>
              <a:t>- Bọn trẻ đã đá bóng ngoài sân </a:t>
            </a:r>
            <a:r>
              <a:rPr lang="vi-VN" sz="2800" b="1" i="1">
                <a:solidFill>
                  <a:srgbClr val="002060"/>
                </a:solidFill>
                <a:latin typeface="Times New Roman" panose="02020603050405020304" pitchFamily="18" charset="0"/>
                <a:cs typeface="Times New Roman" panose="02020603050405020304" pitchFamily="18" charset="0"/>
              </a:rPr>
              <a:t>=&gt; </a:t>
            </a:r>
            <a:r>
              <a:rPr lang="en-US" sz="2800" b="1" i="1" smtClean="0">
                <a:solidFill>
                  <a:srgbClr val="002060"/>
                </a:solidFill>
                <a:latin typeface="Times New Roman" panose="02020603050405020304" pitchFamily="18" charset="0"/>
                <a:cs typeface="Times New Roman" panose="02020603050405020304" pitchFamily="18" charset="0"/>
              </a:rPr>
              <a:t>chỉ </a:t>
            </a:r>
            <a:r>
              <a:rPr lang="vi-VN" sz="2800" b="1" i="1" smtClean="0">
                <a:solidFill>
                  <a:srgbClr val="002060"/>
                </a:solidFill>
                <a:latin typeface="Times New Roman" panose="02020603050405020304" pitchFamily="18" charset="0"/>
                <a:cs typeface="Times New Roman" panose="02020603050405020304" pitchFamily="18" charset="0"/>
              </a:rPr>
              <a:t>thời </a:t>
            </a:r>
            <a:r>
              <a:rPr lang="vi-VN" sz="2800" b="1" i="1" dirty="0">
                <a:solidFill>
                  <a:srgbClr val="002060"/>
                </a:solidFill>
                <a:latin typeface="Times New Roman" panose="02020603050405020304" pitchFamily="18" charset="0"/>
                <a:cs typeface="Times New Roman" panose="02020603050405020304" pitchFamily="18" charset="0"/>
              </a:rPr>
              <a:t>gian</a:t>
            </a:r>
          </a:p>
        </p:txBody>
      </p:sp>
      <p:sp>
        <p:nvSpPr>
          <p:cNvPr id="7" name="TextBox 6"/>
          <p:cNvSpPr txBox="1"/>
          <p:nvPr/>
        </p:nvSpPr>
        <p:spPr>
          <a:xfrm>
            <a:off x="372498" y="2255454"/>
            <a:ext cx="7859473" cy="523220"/>
          </a:xfrm>
          <a:prstGeom prst="rect">
            <a:avLst/>
          </a:prstGeom>
          <a:noFill/>
        </p:spPr>
        <p:txBody>
          <a:bodyPr wrap="square">
            <a:spAutoFit/>
          </a:bodyPr>
          <a:lstStyle/>
          <a:p>
            <a:pPr algn="just"/>
            <a:r>
              <a:rPr lang="vi-VN" sz="2800" b="1" i="1" dirty="0">
                <a:solidFill>
                  <a:srgbClr val="002060"/>
                </a:solidFill>
                <a:latin typeface="Times New Roman" panose="02020603050405020304" pitchFamily="18" charset="0"/>
                <a:cs typeface="Times New Roman" panose="02020603050405020304" pitchFamily="18" charset="0"/>
              </a:rPr>
              <a:t>- Bọn trẻ vẫn đá bóng ngoài sân </a:t>
            </a:r>
            <a:r>
              <a:rPr lang="vi-VN" sz="2800" b="1" i="1">
                <a:solidFill>
                  <a:srgbClr val="002060"/>
                </a:solidFill>
                <a:latin typeface="Times New Roman" panose="02020603050405020304" pitchFamily="18" charset="0"/>
                <a:cs typeface="Times New Roman" panose="02020603050405020304" pitchFamily="18" charset="0"/>
              </a:rPr>
              <a:t>=&gt; </a:t>
            </a:r>
            <a:r>
              <a:rPr lang="en-US" sz="2800" b="1" i="1" smtClean="0">
                <a:solidFill>
                  <a:srgbClr val="002060"/>
                </a:solidFill>
                <a:latin typeface="Times New Roman" panose="02020603050405020304" pitchFamily="18" charset="0"/>
                <a:cs typeface="Times New Roman" panose="02020603050405020304" pitchFamily="18" charset="0"/>
              </a:rPr>
              <a:t>chỉ sự </a:t>
            </a:r>
            <a:r>
              <a:rPr lang="vi-VN" sz="2800" b="1" i="1" smtClean="0">
                <a:solidFill>
                  <a:srgbClr val="002060"/>
                </a:solidFill>
                <a:latin typeface="Times New Roman" panose="02020603050405020304" pitchFamily="18" charset="0"/>
                <a:cs typeface="Times New Roman" panose="02020603050405020304" pitchFamily="18" charset="0"/>
              </a:rPr>
              <a:t>tiếp </a:t>
            </a:r>
            <a:r>
              <a:rPr lang="vi-VN" sz="2800" b="1" i="1" dirty="0">
                <a:solidFill>
                  <a:srgbClr val="002060"/>
                </a:solidFill>
                <a:latin typeface="Times New Roman" panose="02020603050405020304" pitchFamily="18" charset="0"/>
                <a:cs typeface="Times New Roman" panose="02020603050405020304" pitchFamily="18" charset="0"/>
              </a:rPr>
              <a:t>diễn</a:t>
            </a:r>
          </a:p>
        </p:txBody>
      </p:sp>
      <p:sp>
        <p:nvSpPr>
          <p:cNvPr id="8" name="TextBox 7"/>
          <p:cNvSpPr txBox="1"/>
          <p:nvPr/>
        </p:nvSpPr>
        <p:spPr>
          <a:xfrm>
            <a:off x="361209" y="2811921"/>
            <a:ext cx="7859473" cy="523220"/>
          </a:xfrm>
          <a:prstGeom prst="rect">
            <a:avLst/>
          </a:prstGeom>
          <a:noFill/>
        </p:spPr>
        <p:txBody>
          <a:bodyPr wrap="square">
            <a:spAutoFit/>
          </a:bodyPr>
          <a:lstStyle/>
          <a:p>
            <a:pPr algn="just"/>
            <a:r>
              <a:rPr lang="vi-VN" sz="2800" b="1" i="1" dirty="0">
                <a:solidFill>
                  <a:srgbClr val="002060"/>
                </a:solidFill>
                <a:latin typeface="Times New Roman" panose="02020603050405020304" pitchFamily="18" charset="0"/>
                <a:cs typeface="Times New Roman" panose="02020603050405020304" pitchFamily="18" charset="0"/>
              </a:rPr>
              <a:t>- Bọn trẻ còn đá bóng ngoài sân </a:t>
            </a:r>
            <a:r>
              <a:rPr lang="vi-VN" sz="2800" b="1" i="1">
                <a:solidFill>
                  <a:srgbClr val="002060"/>
                </a:solidFill>
                <a:latin typeface="Times New Roman" panose="02020603050405020304" pitchFamily="18" charset="0"/>
                <a:cs typeface="Times New Roman" panose="02020603050405020304" pitchFamily="18" charset="0"/>
              </a:rPr>
              <a:t>=&gt; </a:t>
            </a:r>
            <a:r>
              <a:rPr lang="en-US" sz="2800" b="1" i="1" smtClean="0">
                <a:solidFill>
                  <a:srgbClr val="002060"/>
                </a:solidFill>
                <a:latin typeface="Times New Roman" panose="02020603050405020304" pitchFamily="18" charset="0"/>
                <a:cs typeface="Times New Roman" panose="02020603050405020304" pitchFamily="18" charset="0"/>
              </a:rPr>
              <a:t>chỉ </a:t>
            </a:r>
            <a:r>
              <a:rPr lang="vi-VN" sz="2800" b="1" i="1" smtClean="0">
                <a:solidFill>
                  <a:srgbClr val="002060"/>
                </a:solidFill>
                <a:latin typeface="Times New Roman" panose="02020603050405020304" pitchFamily="18" charset="0"/>
                <a:cs typeface="Times New Roman" panose="02020603050405020304" pitchFamily="18" charset="0"/>
              </a:rPr>
              <a:t>thời </a:t>
            </a:r>
            <a:r>
              <a:rPr lang="vi-VN" sz="2800" b="1" i="1" dirty="0">
                <a:solidFill>
                  <a:srgbClr val="002060"/>
                </a:solidFill>
                <a:latin typeface="Times New Roman" panose="02020603050405020304" pitchFamily="18" charset="0"/>
                <a:cs typeface="Times New Roman" panose="02020603050405020304" pitchFamily="18" charset="0"/>
              </a:rPr>
              <a:t>gian</a:t>
            </a:r>
          </a:p>
        </p:txBody>
      </p:sp>
      <p:sp>
        <p:nvSpPr>
          <p:cNvPr id="9" name="TextBox 8"/>
          <p:cNvSpPr txBox="1"/>
          <p:nvPr/>
        </p:nvSpPr>
        <p:spPr>
          <a:xfrm>
            <a:off x="4314517" y="148625"/>
            <a:ext cx="1092861" cy="523220"/>
          </a:xfrm>
          <a:prstGeom prst="rect">
            <a:avLst/>
          </a:prstGeom>
          <a:solidFill>
            <a:schemeClr val="accent6"/>
          </a:solidFill>
        </p:spPr>
        <p:txBody>
          <a:bodyPr wrap="square">
            <a:spAutoFit/>
          </a:bodyPr>
          <a:lstStyle/>
          <a:p>
            <a:pPr algn="just"/>
            <a:r>
              <a:rPr lang="en-US" sz="2800" b="1" i="0" dirty="0" err="1">
                <a:solidFill>
                  <a:srgbClr val="C00000"/>
                </a:solidFill>
                <a:effectLst/>
                <a:latin typeface="Times New Roman" panose="02020603050405020304" pitchFamily="18" charset="0"/>
                <a:cs typeface="Times New Roman" panose="02020603050405020304" pitchFamily="18" charset="0"/>
              </a:rPr>
              <a:t>Bài</a:t>
            </a:r>
            <a:r>
              <a:rPr lang="en-US" sz="2800" b="1" i="0" dirty="0">
                <a:solidFill>
                  <a:srgbClr val="C00000"/>
                </a:solidFill>
                <a:effectLst/>
                <a:latin typeface="Times New Roman" panose="02020603050405020304" pitchFamily="18" charset="0"/>
                <a:cs typeface="Times New Roman" panose="02020603050405020304" pitchFamily="18" charset="0"/>
              </a:rPr>
              <a:t> 3</a:t>
            </a:r>
            <a:endParaRPr lang="vi-VN" sz="2800" b="1" i="0" dirty="0">
              <a:solidFill>
                <a:srgbClr val="C00000"/>
              </a:solidFill>
              <a:effectLst/>
              <a:latin typeface="Times New Roman" panose="02020603050405020304" pitchFamily="18" charset="0"/>
              <a:cs typeface="Times New Roman" panose="02020603050405020304" pitchFamily="18" charset="0"/>
            </a:endParaRPr>
          </a:p>
        </p:txBody>
      </p:sp>
      <p:pic>
        <p:nvPicPr>
          <p:cNvPr id="10" name="图片 13"/>
          <p:cNvPicPr>
            <a:picLocks noChangeAspect="1"/>
          </p:cNvPicPr>
          <p:nvPr/>
        </p:nvPicPr>
        <p:blipFill>
          <a:blip r:embed="rId2" cstate="print">
            <a:extLst>
              <a:ext uri="{28A0092B-C50C-407E-A947-70E740481C1C}">
                <a14:useLocalDpi xmlns:a14="http://schemas.microsoft.com/office/drawing/2010/main" xmlns="" val="0"/>
              </a:ext>
            </a:extLst>
          </a:blip>
          <a:srcRect t="10721"/>
          <a:stretch>
            <a:fillRect/>
          </a:stretch>
        </p:blipFill>
        <p:spPr>
          <a:xfrm>
            <a:off x="4983531" y="3308064"/>
            <a:ext cx="4160469" cy="1835436"/>
          </a:xfrm>
          <a:prstGeom prst="rect">
            <a:avLst/>
          </a:prstGeom>
          <a:effectLst>
            <a:softEdge rad="31750"/>
          </a:effectLst>
        </p:spPr>
      </p:pic>
      <p:pic>
        <p:nvPicPr>
          <p:cNvPr id="17" name="Google Shape;5500;p41"/>
          <p:cNvPicPr preferRelativeResize="0"/>
          <p:nvPr/>
        </p:nvPicPr>
        <p:blipFill>
          <a:blip r:embed="rId3"/>
          <a:stretch>
            <a:fillRect/>
          </a:stretch>
        </p:blipFill>
        <p:spPr>
          <a:xfrm rot="19166435">
            <a:off x="407233" y="2772177"/>
            <a:ext cx="1996952" cy="30276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3319" y="139303"/>
            <a:ext cx="1355741" cy="523220"/>
          </a:xfrm>
          <a:prstGeom prst="rect">
            <a:avLst/>
          </a:prstGeom>
          <a:solidFill>
            <a:schemeClr val="accent6"/>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4</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925690" y="1079146"/>
            <a:ext cx="6163733" cy="31085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13742F"/>
                </a:solidFill>
                <a:effectLst/>
                <a:uLnTx/>
                <a:uFillTx/>
                <a:latin typeface="Times New Roman" panose="02020603050405020304" pitchFamily="18" charset="0"/>
                <a:ea typeface="+mn-ea"/>
                <a:cs typeface="Times New Roman" panose="02020603050405020304" pitchFamily="18" charset="0"/>
              </a:rPr>
              <a:t>Chỉ ra và nêu tác dụng của biện pháp tu từ được sử dụng trong đoạn thơ.</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Times New Roman" panose="02020603050405020304" pitchFamily="18" charset="0"/>
              </a:rPr>
              <a:t>Khi hạt nảy mầm</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Times New Roman" panose="02020603050405020304" pitchFamily="18" charset="0"/>
              </a:rPr>
              <a:t>Nhú lên giọt sữa</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Times New Roman" panose="02020603050405020304" pitchFamily="18" charset="0"/>
              </a:rPr>
              <a:t>Mầm đã </a:t>
            </a:r>
            <a:r>
              <a:rPr kumimoji="0" lang="vi-VN" sz="2800" b="1" i="0" u="none" strike="noStrike" kern="1200" cap="none" spc="0" normalizeH="0" baseline="0" noProof="0">
                <a:ln>
                  <a:noFill/>
                </a:ln>
                <a:solidFill>
                  <a:srgbClr val="990099"/>
                </a:solidFill>
                <a:effectLst/>
                <a:uLnTx/>
                <a:uFillTx/>
                <a:latin typeface="Times New Roman" panose="02020603050405020304" pitchFamily="18" charset="0"/>
                <a:ea typeface="+mn-ea"/>
                <a:cs typeface="Times New Roman" panose="02020603050405020304" pitchFamily="18" charset="0"/>
              </a:rPr>
              <a:t>thì </a:t>
            </a:r>
            <a:r>
              <a:rPr kumimoji="0" lang="vi-VN" sz="2800" b="1" i="0" u="none" strike="noStrike" kern="1200" cap="none" spc="0" normalizeH="0" baseline="0" noProof="0" smtClean="0">
                <a:ln>
                  <a:noFill/>
                </a:ln>
                <a:solidFill>
                  <a:srgbClr val="990099"/>
                </a:solidFill>
                <a:effectLst/>
                <a:uLnTx/>
                <a:uFillTx/>
                <a:latin typeface="Times New Roman" panose="02020603050405020304" pitchFamily="18" charset="0"/>
                <a:ea typeface="+mn-ea"/>
                <a:cs typeface="Times New Roman" panose="02020603050405020304" pitchFamily="18" charset="0"/>
              </a:rPr>
              <a:t>thầm</a:t>
            </a:r>
            <a:endParaRPr kumimoji="0" lang="vi-VN" sz="28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Times New Roman" panose="02020603050405020304" pitchFamily="18" charset="0"/>
              </a:rPr>
              <a:t>Ghé tai nghe rõ.                             </a:t>
            </a:r>
            <a:endParaRPr kumimoji="0" lang="en-US" sz="2800" b="1" i="0" u="none" strike="noStrike" kern="1200" cap="none" spc="0" normalizeH="0" baseline="0" noProof="0" dirty="0">
              <a:ln>
                <a:noFill/>
              </a:ln>
              <a:solidFill>
                <a:srgbClr val="990099"/>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smtClean="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smtClean="0">
                <a:ln>
                  <a:noFill/>
                </a:ln>
                <a:solidFill>
                  <a:srgbClr val="F9680D"/>
                </a:solidFill>
                <a:effectLst/>
                <a:uLnTx/>
                <a:uFillTx/>
                <a:latin typeface="Times New Roman" panose="02020603050405020304" pitchFamily="18" charset="0"/>
                <a:ea typeface="+mn-ea"/>
                <a:cs typeface="Times New Roman" panose="02020603050405020304" pitchFamily="18" charset="0"/>
              </a:rPr>
              <a:t>(</a:t>
            </a:r>
            <a:r>
              <a:rPr kumimoji="0" lang="vi-VN" sz="2000" b="1" i="0" u="none" strike="noStrike" kern="1200" cap="none" spc="0" normalizeH="0" baseline="0" noProof="0" dirty="0">
                <a:ln>
                  <a:noFill/>
                </a:ln>
                <a:solidFill>
                  <a:srgbClr val="F9680D"/>
                </a:solidFill>
                <a:effectLst/>
                <a:uLnTx/>
                <a:uFillTx/>
                <a:latin typeface="Times New Roman" panose="02020603050405020304" pitchFamily="18" charset="0"/>
                <a:ea typeface="+mn-ea"/>
                <a:cs typeface="Times New Roman" panose="02020603050405020304" pitchFamily="18" charset="0"/>
              </a:rPr>
              <a:t>Trần Hữu Thung, Lời của cây)</a:t>
            </a:r>
          </a:p>
        </p:txBody>
      </p:sp>
      <p:pic>
        <p:nvPicPr>
          <p:cNvPr id="78850" name="Picture 2" descr="Những Hạt Mầm An Vui.."/>
          <p:cNvPicPr>
            <a:picLocks noChangeAspect="1" noChangeArrowheads="1"/>
          </p:cNvPicPr>
          <p:nvPr/>
        </p:nvPicPr>
        <p:blipFill>
          <a:blip r:embed="rId2"/>
          <a:srcRect/>
          <a:stretch>
            <a:fillRect/>
          </a:stretch>
        </p:blipFill>
        <p:spPr bwMode="auto">
          <a:xfrm flipH="1">
            <a:off x="5949244" y="1978207"/>
            <a:ext cx="3064934" cy="304028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0283" y="229615"/>
            <a:ext cx="1139362" cy="584775"/>
          </a:xfrm>
          <a:prstGeom prst="rect">
            <a:avLst/>
          </a:prstGeom>
          <a:solidFill>
            <a:schemeClr val="accent6"/>
          </a:solidFill>
        </p:spPr>
        <p:txBody>
          <a:bodyPr wrap="square">
            <a:spAutoFit/>
          </a:bodyPr>
          <a:lstStyle/>
          <a:p>
            <a:pPr algn="just"/>
            <a:r>
              <a:rPr lang="en-US" sz="3200" b="1" i="0" dirty="0" err="1">
                <a:solidFill>
                  <a:srgbClr val="13742F"/>
                </a:solidFill>
                <a:effectLst/>
                <a:latin typeface="Times New Roman" panose="02020603050405020304" pitchFamily="18" charset="0"/>
                <a:cs typeface="Times New Roman" panose="02020603050405020304" pitchFamily="18" charset="0"/>
              </a:rPr>
              <a:t>Bài</a:t>
            </a:r>
            <a:r>
              <a:rPr lang="en-US" sz="3200" b="1" i="0" dirty="0">
                <a:solidFill>
                  <a:srgbClr val="13742F"/>
                </a:solidFill>
                <a:effectLst/>
                <a:latin typeface="Times New Roman" panose="02020603050405020304" pitchFamily="18" charset="0"/>
                <a:cs typeface="Times New Roman" panose="02020603050405020304" pitchFamily="18" charset="0"/>
              </a:rPr>
              <a:t> 4</a:t>
            </a:r>
            <a:endParaRPr lang="vi-VN" sz="3200" b="1" i="0" dirty="0">
              <a:solidFill>
                <a:srgbClr val="13742F"/>
              </a:solidFill>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3432663" y="1240685"/>
            <a:ext cx="4001548" cy="1815882"/>
          </a:xfrm>
          <a:prstGeom prst="rect">
            <a:avLst/>
          </a:prstGeom>
          <a:noFill/>
        </p:spPr>
        <p:txBody>
          <a:bodyPr wrap="square">
            <a:spAutoFit/>
          </a:bodyPr>
          <a:lstStyle/>
          <a:p>
            <a:pPr algn="just"/>
            <a:r>
              <a:rPr lang="vi-VN" sz="2800" b="1" dirty="0">
                <a:solidFill>
                  <a:srgbClr val="990099"/>
                </a:solidFill>
                <a:latin typeface="Times New Roman" panose="02020603050405020304" pitchFamily="18" charset="0"/>
                <a:cs typeface="Times New Roman" panose="02020603050405020304" pitchFamily="18" charset="0"/>
              </a:rPr>
              <a:t>Khi hạt nảy mầm</a:t>
            </a:r>
          </a:p>
          <a:p>
            <a:pPr algn="just"/>
            <a:r>
              <a:rPr lang="vi-VN" sz="2800" b="1" dirty="0">
                <a:solidFill>
                  <a:srgbClr val="990099"/>
                </a:solidFill>
                <a:latin typeface="Times New Roman" panose="02020603050405020304" pitchFamily="18" charset="0"/>
                <a:cs typeface="Times New Roman" panose="02020603050405020304" pitchFamily="18" charset="0"/>
              </a:rPr>
              <a:t>Nhú lên giọt sữa</a:t>
            </a:r>
          </a:p>
          <a:p>
            <a:pPr algn="just"/>
            <a:r>
              <a:rPr lang="vi-VN" sz="2800" b="1" dirty="0">
                <a:solidFill>
                  <a:srgbClr val="990099"/>
                </a:solidFill>
                <a:latin typeface="Times New Roman" panose="02020603050405020304" pitchFamily="18" charset="0"/>
                <a:cs typeface="Times New Roman" panose="02020603050405020304" pitchFamily="18" charset="0"/>
              </a:rPr>
              <a:t>Mầm đã thì thầm</a:t>
            </a:r>
          </a:p>
          <a:p>
            <a:pPr algn="just"/>
            <a:r>
              <a:rPr lang="vi-VN" sz="2800" b="1" dirty="0">
                <a:solidFill>
                  <a:srgbClr val="990099"/>
                </a:solidFill>
                <a:latin typeface="Times New Roman" panose="02020603050405020304" pitchFamily="18" charset="0"/>
                <a:cs typeface="Times New Roman" panose="02020603050405020304" pitchFamily="18" charset="0"/>
              </a:rPr>
              <a:t>Ghé tai nghe rõ. </a:t>
            </a:r>
            <a:endParaRPr lang="vi-VN" sz="2800" b="1" i="0" dirty="0">
              <a:solidFill>
                <a:srgbClr val="990099"/>
              </a:solidFill>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6465035" y="2243210"/>
            <a:ext cx="1730709" cy="523220"/>
          </a:xfrm>
          <a:prstGeom prst="rect">
            <a:avLst/>
          </a:prstGeom>
          <a:noFill/>
        </p:spPr>
        <p:txBody>
          <a:bodyPr wrap="square">
            <a:spAutoFit/>
          </a:bodyPr>
          <a:lstStyle/>
          <a:p>
            <a:pPr algn="just"/>
            <a:r>
              <a:rPr lang="vi-VN" sz="2800" b="1" dirty="0">
                <a:solidFill>
                  <a:srgbClr val="13742F"/>
                </a:solidFill>
                <a:latin typeface="Times New Roman" panose="02020603050405020304" pitchFamily="18" charset="0"/>
                <a:cs typeface="Times New Roman" panose="02020603050405020304" pitchFamily="18" charset="0"/>
              </a:rPr>
              <a:t>nhân hóa</a:t>
            </a:r>
            <a:endParaRPr lang="vi-VN" sz="2800" b="1" i="0" dirty="0">
              <a:solidFill>
                <a:srgbClr val="13742F"/>
              </a:solidFill>
              <a:effectLst/>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3499152" y="2576307"/>
            <a:ext cx="2721036" cy="885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62676" y="3297699"/>
            <a:ext cx="5521769" cy="1384995"/>
          </a:xfrm>
          <a:prstGeom prst="rect">
            <a:avLst/>
          </a:prstGeom>
          <a:noFill/>
        </p:spPr>
        <p:txBody>
          <a:bodyPr wrap="square">
            <a:spAutoFit/>
          </a:bodyPr>
          <a:lstStyle/>
          <a:p>
            <a:r>
              <a:rPr lang="vi-VN" sz="2800" b="1" dirty="0">
                <a:solidFill>
                  <a:srgbClr val="993300"/>
                </a:solidFill>
                <a:latin typeface="Times New Roman" panose="02020603050405020304" pitchFamily="18" charset="0"/>
                <a:cs typeface="Times New Roman" panose="02020603050405020304" pitchFamily="18" charset="0"/>
              </a:rPr>
              <a:t>Tác dụng: Hạt mầm giống như con người, có tình cảm, suy nghĩ, biết tâm sự, chia sẻ bản thân mình.</a:t>
            </a:r>
            <a:endParaRPr lang="vi-VN" sz="2800" b="1" i="0" dirty="0">
              <a:solidFill>
                <a:srgbClr val="993300"/>
              </a:solidFill>
              <a:effectLst/>
              <a:latin typeface="Times New Roman" panose="02020603050405020304" pitchFamily="18" charset="0"/>
              <a:cs typeface="Times New Roman" panose="02020603050405020304" pitchFamily="18" charset="0"/>
            </a:endParaRPr>
          </a:p>
        </p:txBody>
      </p:sp>
      <p:pic>
        <p:nvPicPr>
          <p:cNvPr id="77826" name="Picture 2" descr="Hạt gống âm thầm có sức sống mãnh liệt"/>
          <p:cNvPicPr>
            <a:picLocks noChangeAspect="1" noChangeArrowheads="1"/>
          </p:cNvPicPr>
          <p:nvPr/>
        </p:nvPicPr>
        <p:blipFill>
          <a:blip r:embed="rId2"/>
          <a:srcRect l="7111"/>
          <a:stretch>
            <a:fillRect/>
          </a:stretch>
        </p:blipFill>
        <p:spPr bwMode="auto">
          <a:xfrm>
            <a:off x="11288" y="279220"/>
            <a:ext cx="3048000" cy="2756758"/>
          </a:xfrm>
          <a:prstGeom prst="ellipse">
            <a:avLst/>
          </a:prstGeom>
          <a:ln>
            <a:noFill/>
          </a:ln>
          <a:effectLst>
            <a:softEdge rad="112500"/>
          </a:effectLst>
        </p:spPr>
      </p:pic>
      <p:cxnSp>
        <p:nvCxnSpPr>
          <p:cNvPr id="12" name="Straight Connector 11"/>
          <p:cNvCxnSpPr/>
          <p:nvPr/>
        </p:nvCxnSpPr>
        <p:spPr>
          <a:xfrm flipV="1">
            <a:off x="4819952" y="2144888"/>
            <a:ext cx="1242181" cy="244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73125" y="1780366"/>
            <a:ext cx="1290431" cy="523220"/>
          </a:xfrm>
          <a:prstGeom prst="rect">
            <a:avLst/>
          </a:prstGeom>
          <a:noFill/>
        </p:spPr>
        <p:txBody>
          <a:bodyPr wrap="square">
            <a:spAutoFit/>
          </a:bodyPr>
          <a:lstStyle/>
          <a:p>
            <a:pPr algn="just"/>
            <a:r>
              <a:rPr lang="en-US" sz="2800" b="1" smtClean="0">
                <a:solidFill>
                  <a:srgbClr val="13742F"/>
                </a:solidFill>
                <a:latin typeface="Times New Roman" panose="02020603050405020304" pitchFamily="18" charset="0"/>
                <a:cs typeface="Times New Roman" panose="02020603050405020304" pitchFamily="18" charset="0"/>
              </a:rPr>
              <a:t>ẩn dụ</a:t>
            </a:r>
            <a:endParaRPr lang="vi-VN" sz="2800" b="1" i="0" dirty="0">
              <a:solidFill>
                <a:srgbClr val="13742F"/>
              </a:solidFill>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699912" y="3158283"/>
            <a:ext cx="7936088" cy="1815882"/>
          </a:xfrm>
          <a:prstGeom prst="rect">
            <a:avLst/>
          </a:prstGeom>
        </p:spPr>
        <p:txBody>
          <a:bodyPr wrap="square">
            <a:spAutoFit/>
          </a:bodyPr>
          <a:lstStyle/>
          <a:p>
            <a:r>
              <a:rPr lang="vi-VN" sz="2800" b="1" smtClean="0">
                <a:solidFill>
                  <a:srgbClr val="F9680D"/>
                </a:solidFill>
                <a:latin typeface="Times New Roman" panose="02020603050405020304" pitchFamily="18" charset="0"/>
                <a:ea typeface="Arial" panose="020B0604020202020204" pitchFamily="34" charset="0"/>
                <a:cs typeface="Times New Roman" panose="02020603050405020304" pitchFamily="18" charset="0"/>
              </a:rPr>
              <a:t>Tác dụng: </a:t>
            </a:r>
            <a:r>
              <a:rPr lang="vi-VN" sz="2800" b="1" smtClean="0">
                <a:solidFill>
                  <a:srgbClr val="13742F"/>
                </a:solidFill>
                <a:latin typeface="Times New Roman" panose="02020603050405020304" pitchFamily="18" charset="0"/>
                <a:ea typeface="Arial" panose="020B0604020202020204" pitchFamily="34" charset="0"/>
                <a:cs typeface="Times New Roman" panose="02020603050405020304" pitchFamily="18" charset="0"/>
              </a:rPr>
              <a:t>góp phần khắc họa sinh động hình ảnh hạt mầm mới nhú có hình dáng và màu sắc trắng đục như giọt sữa đồng thời thể hiện tình cảm yêu thương, trìu mến của tác giả danh cho hạt mầm.</a:t>
            </a:r>
            <a:endParaRPr lang="en-US" sz="2800" b="1">
              <a:solidFill>
                <a:srgbClr val="13742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xit" presetSubtype="0" fill="hold" grpId="1" nodeType="clickEffect">
                                  <p:stCondLst>
                                    <p:cond delay="0"/>
                                  </p:stCondLst>
                                  <p:childTnLst>
                                    <p:animEffect transition="out" filter="fade">
                                      <p:cBhvr>
                                        <p:cTn id="21" dur="500" accel="50000">
                                          <p:stCondLst>
                                            <p:cond delay="0"/>
                                          </p:stCondLst>
                                        </p:cTn>
                                        <p:tgtEl>
                                          <p:spTgt spid="11"/>
                                        </p:tgtEl>
                                      </p:cBhvr>
                                    </p:animEffect>
                                    <p:anim calcmode="lin" valueType="num">
                                      <p:cBhvr>
                                        <p:cTn id="22" dur="250" accel="50000">
                                          <p:stCondLst>
                                            <p:cond delay="0"/>
                                          </p:stCondLst>
                                        </p:cTn>
                                        <p:tgtEl>
                                          <p:spTgt spid="11"/>
                                        </p:tgtEl>
                                        <p:attrNameLst>
                                          <p:attrName>ppt_y</p:attrName>
                                        </p:attrNameLst>
                                      </p:cBhvr>
                                      <p:tavLst>
                                        <p:tav tm="0">
                                          <p:val>
                                            <p:strVal val="ppt_y"/>
                                          </p:val>
                                        </p:tav>
                                        <p:tav tm="100000">
                                          <p:val>
                                            <p:strVal val="ppt_y+.1"/>
                                          </p:val>
                                        </p:tav>
                                      </p:tavLst>
                                    </p:anim>
                                    <p:anim calcmode="lin" valueType="num">
                                      <p:cBhvr>
                                        <p:cTn id="23" dur="250" decel="50000">
                                          <p:stCondLst>
                                            <p:cond delay="250"/>
                                          </p:stCondLst>
                                        </p:cTn>
                                        <p:tgtEl>
                                          <p:spTgt spid="11"/>
                                        </p:tgtEl>
                                        <p:attrNameLst>
                                          <p:attrName>ppt_y</p:attrName>
                                        </p:attrNameLst>
                                      </p:cBhvr>
                                      <p:tavLst>
                                        <p:tav tm="0">
                                          <p:val>
                                            <p:strVal val="ppt_y"/>
                                          </p:val>
                                        </p:tav>
                                        <p:tav tm="100000">
                                          <p:val>
                                            <p:strVal val="ppt_y-.1"/>
                                          </p:val>
                                        </p:tav>
                                      </p:tavLst>
                                    </p:anim>
                                    <p:anim calcmode="lin" valueType="num">
                                      <p:cBhvr>
                                        <p:cTn id="24" dur="250" accel="50000">
                                          <p:stCondLst>
                                            <p:cond delay="250"/>
                                          </p:stCondLst>
                                        </p:cTn>
                                        <p:tgtEl>
                                          <p:spTgt spid="11"/>
                                        </p:tgtEl>
                                        <p:attrNameLst>
                                          <p:attrName>ppt_x</p:attrName>
                                        </p:attrNameLst>
                                      </p:cBhvr>
                                      <p:tavLst>
                                        <p:tav tm="0">
                                          <p:val>
                                            <p:strVal val="ppt_x"/>
                                          </p:val>
                                        </p:tav>
                                        <p:tav tm="100000">
                                          <p:val>
                                            <p:strVal val="ppt_x+.4"/>
                                          </p:val>
                                        </p:tav>
                                      </p:tavLst>
                                    </p:anim>
                                    <p:anim calcmode="lin" valueType="num">
                                      <p:cBhvr>
                                        <p:cTn id="25" dur="500"/>
                                        <p:tgtEl>
                                          <p:spTgt spid="11"/>
                                        </p:tgtEl>
                                        <p:attrNameLst>
                                          <p:attrName>ppt_h</p:attrName>
                                        </p:attrNameLst>
                                      </p:cBhvr>
                                      <p:tavLst>
                                        <p:tav tm="0">
                                          <p:val>
                                            <p:strVal val="ppt_h"/>
                                          </p:val>
                                        </p:tav>
                                        <p:tav tm="100000">
                                          <p:val>
                                            <p:strVal val="ppt_h"/>
                                          </p:val>
                                        </p:tav>
                                      </p:tavLst>
                                    </p:anim>
                                    <p:anim calcmode="lin" valueType="num">
                                      <p:cBhvr>
                                        <p:cTn id="26" dur="250" accel="50000">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7" dur="250" decel="50000">
                                          <p:stCondLst>
                                            <p:cond delay="250"/>
                                          </p:stCondLst>
                                        </p:cTn>
                                        <p:tgtEl>
                                          <p:spTgt spid="11"/>
                                        </p:tgtEl>
                                        <p:attrNameLst>
                                          <p:attrName>ppt_w</p:attrName>
                                        </p:attrNameLst>
                                      </p:cBhvr>
                                      <p:tavLst>
                                        <p:tav tm="0">
                                          <p:val>
                                            <p:strVal val="ppt_w"/>
                                          </p:val>
                                        </p:tav>
                                        <p:tav tm="100000">
                                          <p:val>
                                            <p:strVal val="ppt_w/.05"/>
                                          </p:val>
                                        </p:tav>
                                      </p:tavLst>
                                    </p:anim>
                                    <p:anim calcmode="lin" valueType="num">
                                      <p:cBhvr>
                                        <p:cTn id="28" dur="250" accel="50000">
                                          <p:stCondLst>
                                            <p:cond delay="250"/>
                                          </p:stCondLst>
                                        </p:cTn>
                                        <p:tgtEl>
                                          <p:spTgt spid="11"/>
                                        </p:tgtEl>
                                        <p:attrNameLst>
                                          <p:attrName>style.rotation</p:attrName>
                                        </p:attrNameLst>
                                      </p:cBhvr>
                                      <p:tavLst>
                                        <p:tav tm="0">
                                          <p:val>
                                            <p:fltVal val="0"/>
                                          </p:val>
                                        </p:tav>
                                        <p:tav tm="100000">
                                          <p:val>
                                            <p:fltVal val="-90"/>
                                          </p:val>
                                        </p:tav>
                                      </p:tavLst>
                                    </p:anim>
                                    <p:set>
                                      <p:cBhvr>
                                        <p:cTn id="29" dur="1" fill="hold">
                                          <p:stCondLst>
                                            <p:cond delay="4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heckerboard(across)">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400" decel="100000"/>
                                        <p:tgtEl>
                                          <p:spTgt spid="17"/>
                                        </p:tgtEl>
                                      </p:cBhvr>
                                    </p:animEffect>
                                    <p:anim calcmode="lin" valueType="num">
                                      <p:cBhvr>
                                        <p:cTn id="40" dur="400" decel="100000" fill="hold"/>
                                        <p:tgtEl>
                                          <p:spTgt spid="17"/>
                                        </p:tgtEl>
                                        <p:attrNameLst>
                                          <p:attrName>style.rotation</p:attrName>
                                        </p:attrNameLst>
                                      </p:cBhvr>
                                      <p:tavLst>
                                        <p:tav tm="0">
                                          <p:val>
                                            <p:fltVal val="-90"/>
                                          </p:val>
                                        </p:tav>
                                        <p:tav tm="100000">
                                          <p:val>
                                            <p:fltVal val="0"/>
                                          </p:val>
                                        </p:tav>
                                      </p:tavLst>
                                    </p:anim>
                                    <p:anim calcmode="lin" valueType="num">
                                      <p:cBhvr>
                                        <p:cTn id="41" dur="400" decel="100000" fill="hold"/>
                                        <p:tgtEl>
                                          <p:spTgt spid="17"/>
                                        </p:tgtEl>
                                        <p:attrNameLst>
                                          <p:attrName>ppt_x</p:attrName>
                                        </p:attrNameLst>
                                      </p:cBhvr>
                                      <p:tavLst>
                                        <p:tav tm="0">
                                          <p:val>
                                            <p:strVal val="#ppt_x+0.4"/>
                                          </p:val>
                                        </p:tav>
                                        <p:tav tm="100000">
                                          <p:val>
                                            <p:strVal val="#ppt_x-0.05"/>
                                          </p:val>
                                        </p:tav>
                                      </p:tavLst>
                                    </p:anim>
                                    <p:anim calcmode="lin" valueType="num">
                                      <p:cBhvr>
                                        <p:cTn id="42" dur="400" decel="100000" fill="hold"/>
                                        <p:tgtEl>
                                          <p:spTgt spid="17"/>
                                        </p:tgtEl>
                                        <p:attrNameLst>
                                          <p:attrName>ppt_y</p:attrName>
                                        </p:attrNameLst>
                                      </p:cBhvr>
                                      <p:tavLst>
                                        <p:tav tm="0">
                                          <p:val>
                                            <p:strVal val="#ppt_y-0.4"/>
                                          </p:val>
                                        </p:tav>
                                        <p:tav tm="100000">
                                          <p:val>
                                            <p:strVal val="#ppt_y+0.1"/>
                                          </p:val>
                                        </p:tav>
                                      </p:tavLst>
                                    </p:anim>
                                    <p:anim calcmode="lin" valueType="num">
                                      <p:cBhvr>
                                        <p:cTn id="43" dur="100" accel="100000" fill="hold">
                                          <p:stCondLst>
                                            <p:cond delay="400"/>
                                          </p:stCondLst>
                                        </p:cTn>
                                        <p:tgtEl>
                                          <p:spTgt spid="17"/>
                                        </p:tgtEl>
                                        <p:attrNameLst>
                                          <p:attrName>ppt_x</p:attrName>
                                        </p:attrNameLst>
                                      </p:cBhvr>
                                      <p:tavLst>
                                        <p:tav tm="0">
                                          <p:val>
                                            <p:strVal val="#ppt_x-0.05"/>
                                          </p:val>
                                        </p:tav>
                                        <p:tav tm="100000">
                                          <p:val>
                                            <p:strVal val="#ppt_x"/>
                                          </p:val>
                                        </p:tav>
                                      </p:tavLst>
                                    </p:anim>
                                    <p:anim calcmode="lin" valueType="num">
                                      <p:cBhvr>
                                        <p:cTn id="44" dur="100" accel="100000" fill="hold">
                                          <p:stCondLst>
                                            <p:cond delay="400"/>
                                          </p:stCondLst>
                                        </p:cTn>
                                        <p:tgtEl>
                                          <p:spTgt spid="17"/>
                                        </p:tgtEl>
                                        <p:attrNameLst>
                                          <p:attrName>ppt_y</p:attrName>
                                        </p:attrNameLst>
                                      </p:cBhvr>
                                      <p:tavLst>
                                        <p:tav tm="0">
                                          <p:val>
                                            <p:strVal val="#ppt_y+0.1"/>
                                          </p:val>
                                        </p:tav>
                                        <p:tav tm="100000">
                                          <p:val>
                                            <p:strVal val="#ppt_y"/>
                                          </p:val>
                                        </p:tav>
                                      </p:tavLst>
                                    </p:anim>
                                  </p:childTnLst>
                                </p:cTn>
                              </p:par>
                            </p:childTnLst>
                          </p:cTn>
                        </p:par>
                        <p:par>
                          <p:cTn id="45" fill="hold">
                            <p:stCondLst>
                              <p:cond delay="500"/>
                            </p:stCondLst>
                            <p:childTnLst>
                              <p:par>
                                <p:cTn id="46" presetID="52"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Scale>
                                      <p:cBhvr>
                                        <p:cTn id="48"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500" decel="50000" fill="hold">
                                          <p:stCondLst>
                                            <p:cond delay="0"/>
                                          </p:stCondLst>
                                        </p:cTn>
                                        <p:tgtEl>
                                          <p:spTgt spid="12"/>
                                        </p:tgtEl>
                                        <p:attrNameLst>
                                          <p:attrName>ppt_x</p:attrName>
                                          <p:attrName>ppt_y</p:attrName>
                                        </p:attrNameLst>
                                      </p:cBhvr>
                                    </p:animMotion>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1" grpId="1"/>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3171" y="105436"/>
            <a:ext cx="1173229" cy="523220"/>
          </a:xfrm>
          <a:prstGeom prst="rect">
            <a:avLst/>
          </a:prstGeom>
          <a:solidFill>
            <a:schemeClr val="accent6"/>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srgbClr val="F9680D"/>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F9680D"/>
                </a:solidFill>
                <a:effectLst/>
                <a:uLnTx/>
                <a:uFillTx/>
                <a:latin typeface="Times New Roman" panose="02020603050405020304" pitchFamily="18" charset="0"/>
                <a:ea typeface="+mn-ea"/>
                <a:cs typeface="Times New Roman" panose="02020603050405020304" pitchFamily="18" charset="0"/>
              </a:rPr>
              <a:t> 5</a:t>
            </a:r>
            <a:endParaRPr kumimoji="0" lang="vi-VN" sz="2800" b="1" i="0" u="none" strike="noStrike" kern="1200" cap="none" spc="0" normalizeH="0" baseline="0" noProof="0" dirty="0">
              <a:ln>
                <a:noFill/>
              </a:ln>
              <a:solidFill>
                <a:srgbClr val="F9680D"/>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474223" y="2045544"/>
            <a:ext cx="4775110" cy="1815882"/>
          </a:xfrm>
          <a:prstGeom prst="rect">
            <a:avLst/>
          </a:prstGeom>
          <a:noFill/>
        </p:spPr>
        <p:txBody>
          <a:bodyPr wrap="square">
            <a:spAutoFit/>
          </a:bodyPr>
          <a:lstStyle/>
          <a:p>
            <a:pPr lvl="0" algn="just"/>
            <a:r>
              <a:rPr lang="vi-VN" sz="2800" b="1" dirty="0">
                <a:solidFill>
                  <a:srgbClr val="990099"/>
                </a:solidFill>
                <a:latin typeface="Times New Roman" panose="02020603050405020304" pitchFamily="18" charset="0"/>
                <a:cs typeface="Times New Roman" panose="02020603050405020304" pitchFamily="18" charset="0"/>
              </a:rPr>
              <a:t>Bỗng nhận ra hương ổi</a:t>
            </a:r>
          </a:p>
          <a:p>
            <a:pPr lvl="0" algn="just"/>
            <a:r>
              <a:rPr lang="vi-VN" sz="2800" b="1" dirty="0">
                <a:solidFill>
                  <a:srgbClr val="990099"/>
                </a:solidFill>
                <a:latin typeface="Times New Roman" panose="02020603050405020304" pitchFamily="18" charset="0"/>
                <a:cs typeface="Times New Roman" panose="02020603050405020304" pitchFamily="18" charset="0"/>
              </a:rPr>
              <a:t>Phả vào trong gió se</a:t>
            </a:r>
          </a:p>
          <a:p>
            <a:pPr lvl="0" algn="just"/>
            <a:r>
              <a:rPr lang="vi-VN" sz="2800" b="1" dirty="0">
                <a:solidFill>
                  <a:srgbClr val="990099"/>
                </a:solidFill>
                <a:latin typeface="Times New Roman" panose="02020603050405020304" pitchFamily="18" charset="0"/>
                <a:cs typeface="Times New Roman" panose="02020603050405020304" pitchFamily="18" charset="0"/>
              </a:rPr>
              <a:t>Sương chùng chình qua ngõ</a:t>
            </a:r>
          </a:p>
          <a:p>
            <a:pPr lvl="0" algn="just"/>
            <a:r>
              <a:rPr lang="vi-VN" sz="2800" b="1" dirty="0">
                <a:solidFill>
                  <a:srgbClr val="990099"/>
                </a:solidFill>
                <a:latin typeface="Times New Roman" panose="02020603050405020304" pitchFamily="18" charset="0"/>
                <a:cs typeface="Times New Roman" panose="02020603050405020304" pitchFamily="18" charset="0"/>
              </a:rPr>
              <a:t>Hình như thu đã </a:t>
            </a:r>
            <a:r>
              <a:rPr lang="vi-VN" sz="2800" b="1">
                <a:solidFill>
                  <a:srgbClr val="990099"/>
                </a:solidFill>
                <a:latin typeface="Times New Roman" panose="02020603050405020304" pitchFamily="18" charset="0"/>
                <a:cs typeface="Times New Roman" panose="02020603050405020304" pitchFamily="18" charset="0"/>
              </a:rPr>
              <a:t>về</a:t>
            </a:r>
            <a:r>
              <a:rPr lang="vi-VN" sz="2800" b="1" smtClean="0">
                <a:solidFill>
                  <a:srgbClr val="990099"/>
                </a:solidFill>
                <a:latin typeface="Times New Roman" panose="02020603050405020304" pitchFamily="18" charset="0"/>
                <a:cs typeface="Times New Roman" panose="02020603050405020304" pitchFamily="18" charset="0"/>
              </a:rPr>
              <a:t>.</a:t>
            </a:r>
            <a:endParaRPr lang="vi-VN" sz="2800" b="1" dirty="0">
              <a:solidFill>
                <a:srgbClr val="990099"/>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V="1">
            <a:off x="557814" y="2912533"/>
            <a:ext cx="683964" cy="6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80900" name="Picture 4" descr="Suy nghĩ về bài thơ “Sang thu” của Hữu Thỉnh - Tài liệu Việt Nam"/>
          <p:cNvPicPr>
            <a:picLocks noChangeAspect="1" noChangeArrowheads="1"/>
          </p:cNvPicPr>
          <p:nvPr/>
        </p:nvPicPr>
        <p:blipFill>
          <a:blip r:embed="rId2"/>
          <a:srcRect l="10034" t="3687" r="14937" b="10565"/>
          <a:stretch>
            <a:fillRect/>
          </a:stretch>
        </p:blipFill>
        <p:spPr bwMode="auto">
          <a:xfrm>
            <a:off x="5587999" y="2176879"/>
            <a:ext cx="3522134" cy="28875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p:cNvSpPr txBox="1"/>
          <p:nvPr/>
        </p:nvSpPr>
        <p:spPr>
          <a:xfrm>
            <a:off x="5712179" y="2488801"/>
            <a:ext cx="3285066"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smtClean="0">
                <a:ln>
                  <a:noFill/>
                </a:ln>
                <a:solidFill>
                  <a:srgbClr val="FFFF00"/>
                </a:solidFill>
                <a:effectLst/>
                <a:uLnTx/>
                <a:uFillTx/>
                <a:latin typeface="VNI-Thufap2" pitchFamily="2" charset="0"/>
                <a:ea typeface="+mn-ea"/>
                <a:cs typeface="Times New Roman" panose="02020603050405020304" pitchFamily="18" charset="0"/>
              </a:rPr>
              <a:t>Sang</a:t>
            </a:r>
            <a:r>
              <a:rPr kumimoji="0" lang="en-US" sz="3600" b="1" i="0" u="none" strike="noStrike" kern="1200" cap="none" spc="0" normalizeH="0" noProof="0" smtClean="0">
                <a:ln>
                  <a:noFill/>
                </a:ln>
                <a:solidFill>
                  <a:srgbClr val="FFFF00"/>
                </a:solidFill>
                <a:effectLst/>
                <a:uLnTx/>
                <a:uFillTx/>
                <a:latin typeface="VNI-Thufap2" pitchFamily="2" charset="0"/>
                <a:ea typeface="+mn-ea"/>
                <a:cs typeface="Times New Roman" panose="02020603050405020304" pitchFamily="18" charset="0"/>
              </a:rPr>
              <a:t> thu </a:t>
            </a:r>
          </a:p>
          <a:p>
            <a:pPr marL="0" marR="0" lvl="0" indent="0" algn="just" defTabSz="914400" rtl="0" eaLnBrk="1" fontAlgn="auto" latinLnBrk="0" hangingPunct="1">
              <a:lnSpc>
                <a:spcPct val="100000"/>
              </a:lnSpc>
              <a:spcBef>
                <a:spcPts val="0"/>
              </a:spcBef>
              <a:spcAft>
                <a:spcPts val="0"/>
              </a:spcAft>
              <a:buClrTx/>
              <a:buSzTx/>
              <a:buFontTx/>
              <a:buNone/>
              <a:defRPr/>
            </a:pPr>
            <a:r>
              <a:rPr lang="en-US" sz="3600" b="1" kern="1200" baseline="0" smtClean="0">
                <a:solidFill>
                  <a:srgbClr val="00B0F0"/>
                </a:solidFill>
                <a:latin typeface="VNI-Thufap2" pitchFamily="2" charset="0"/>
                <a:ea typeface="+mn-ea"/>
                <a:cs typeface="Times New Roman" panose="02020603050405020304" pitchFamily="18" charset="0"/>
              </a:rPr>
              <a:t>        Hữu</a:t>
            </a:r>
            <a:r>
              <a:rPr lang="en-US" sz="3600" b="1" kern="1200" smtClean="0">
                <a:solidFill>
                  <a:srgbClr val="00B0F0"/>
                </a:solidFill>
                <a:latin typeface="VNI-Thufap2" pitchFamily="2" charset="0"/>
                <a:ea typeface="+mn-ea"/>
                <a:cs typeface="Times New Roman" panose="02020603050405020304" pitchFamily="18" charset="0"/>
              </a:rPr>
              <a:t> Thỉnh</a:t>
            </a:r>
            <a:endParaRPr kumimoji="0" lang="vi-VN" sz="36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endParaRPr>
          </a:p>
        </p:txBody>
      </p:sp>
      <p:sp>
        <p:nvSpPr>
          <p:cNvPr id="12" name="Google Shape;5494;p41"/>
          <p:cNvSpPr txBox="1"/>
          <p:nvPr/>
        </p:nvSpPr>
        <p:spPr>
          <a:xfrm>
            <a:off x="851632" y="617251"/>
            <a:ext cx="7426637" cy="1347016"/>
          </a:xfrm>
          <a:prstGeom prst="rect">
            <a:avLst/>
          </a:pr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Marcellus" panose="020E0602050203020307"/>
              <a:buNone/>
              <a:defRPr sz="24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1pPr>
            <a:lvl2pPr marR="0" lvl="1" algn="ctr" rtl="0">
              <a:lnSpc>
                <a:spcPct val="100000"/>
              </a:lnSpc>
              <a:spcBef>
                <a:spcPts val="0"/>
              </a:spcBef>
              <a:spcAft>
                <a:spcPts val="0"/>
              </a:spcAft>
              <a:buClr>
                <a:schemeClr val="dk1"/>
              </a:buClr>
              <a:buSzPts val="2500"/>
              <a:buFont typeface="Marcellus" panose="020E0602050203020307"/>
              <a:buNone/>
              <a:defRPr sz="25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2pPr>
            <a:lvl3pPr marR="0" lvl="2" algn="ctr" rtl="0">
              <a:lnSpc>
                <a:spcPct val="100000"/>
              </a:lnSpc>
              <a:spcBef>
                <a:spcPts val="0"/>
              </a:spcBef>
              <a:spcAft>
                <a:spcPts val="0"/>
              </a:spcAft>
              <a:buClr>
                <a:schemeClr val="dk1"/>
              </a:buClr>
              <a:buSzPts val="2500"/>
              <a:buFont typeface="Marcellus" panose="020E0602050203020307"/>
              <a:buNone/>
              <a:defRPr sz="25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3pPr>
            <a:lvl4pPr marR="0" lvl="3" algn="ctr" rtl="0">
              <a:lnSpc>
                <a:spcPct val="100000"/>
              </a:lnSpc>
              <a:spcBef>
                <a:spcPts val="0"/>
              </a:spcBef>
              <a:spcAft>
                <a:spcPts val="0"/>
              </a:spcAft>
              <a:buClr>
                <a:schemeClr val="dk1"/>
              </a:buClr>
              <a:buSzPts val="2500"/>
              <a:buFont typeface="Marcellus" panose="020E0602050203020307"/>
              <a:buNone/>
              <a:defRPr sz="25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4pPr>
            <a:lvl5pPr marR="0" lvl="4" algn="ctr" rtl="0">
              <a:lnSpc>
                <a:spcPct val="100000"/>
              </a:lnSpc>
              <a:spcBef>
                <a:spcPts val="0"/>
              </a:spcBef>
              <a:spcAft>
                <a:spcPts val="0"/>
              </a:spcAft>
              <a:buClr>
                <a:schemeClr val="dk1"/>
              </a:buClr>
              <a:buSzPts val="2500"/>
              <a:buFont typeface="Marcellus" panose="020E0602050203020307"/>
              <a:buNone/>
              <a:defRPr sz="25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5pPr>
            <a:lvl6pPr marR="0" lvl="5" algn="ctr" rtl="0">
              <a:lnSpc>
                <a:spcPct val="100000"/>
              </a:lnSpc>
              <a:spcBef>
                <a:spcPts val="0"/>
              </a:spcBef>
              <a:spcAft>
                <a:spcPts val="0"/>
              </a:spcAft>
              <a:buClr>
                <a:schemeClr val="dk1"/>
              </a:buClr>
              <a:buSzPts val="2500"/>
              <a:buFont typeface="Marcellus" panose="020E0602050203020307"/>
              <a:buNone/>
              <a:defRPr sz="25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6pPr>
            <a:lvl7pPr marR="0" lvl="6" algn="ctr" rtl="0">
              <a:lnSpc>
                <a:spcPct val="100000"/>
              </a:lnSpc>
              <a:spcBef>
                <a:spcPts val="0"/>
              </a:spcBef>
              <a:spcAft>
                <a:spcPts val="0"/>
              </a:spcAft>
              <a:buClr>
                <a:schemeClr val="dk1"/>
              </a:buClr>
              <a:buSzPts val="2500"/>
              <a:buFont typeface="Marcellus" panose="020E0602050203020307"/>
              <a:buNone/>
              <a:defRPr sz="25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7pPr>
            <a:lvl8pPr marR="0" lvl="7" algn="ctr" rtl="0">
              <a:lnSpc>
                <a:spcPct val="100000"/>
              </a:lnSpc>
              <a:spcBef>
                <a:spcPts val="0"/>
              </a:spcBef>
              <a:spcAft>
                <a:spcPts val="0"/>
              </a:spcAft>
              <a:buClr>
                <a:schemeClr val="dk1"/>
              </a:buClr>
              <a:buSzPts val="2500"/>
              <a:buFont typeface="Marcellus" panose="020E0602050203020307"/>
              <a:buNone/>
              <a:defRPr sz="25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8pPr>
            <a:lvl9pPr marR="0" lvl="8" algn="ctr" rtl="0">
              <a:lnSpc>
                <a:spcPct val="100000"/>
              </a:lnSpc>
              <a:spcBef>
                <a:spcPts val="0"/>
              </a:spcBef>
              <a:spcAft>
                <a:spcPts val="0"/>
              </a:spcAft>
              <a:buClr>
                <a:schemeClr val="dk1"/>
              </a:buClr>
              <a:buSzPts val="2500"/>
              <a:buFont typeface="Marcellus" panose="020E0602050203020307"/>
              <a:buNone/>
              <a:defRPr sz="25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9pPr>
          </a:lstStyle>
          <a:p>
            <a:endParaRPr lang="en-US" sz="2600" b="1" smtClean="0">
              <a:solidFill>
                <a:srgbClr val="993300"/>
              </a:solidFill>
              <a:latin typeface="Times New Roman" panose="02020603050405020304" pitchFamily="18" charset="0"/>
              <a:ea typeface="Cambria" panose="02040503050406030204" pitchFamily="18" charset="0"/>
              <a:cs typeface="Times New Roman" panose="02020603050405020304" pitchFamily="18" charset="0"/>
            </a:endParaRPr>
          </a:p>
          <a:p>
            <a:r>
              <a:rPr lang="vi-VN" sz="2600" b="1" smtClean="0">
                <a:solidFill>
                  <a:srgbClr val="993300"/>
                </a:solidFill>
                <a:latin typeface="Times New Roman" panose="02020603050405020304" pitchFamily="18" charset="0"/>
                <a:ea typeface="Cambria" panose="02040503050406030204" pitchFamily="18" charset="0"/>
                <a:cs typeface="Times New Roman" panose="02020603050405020304" pitchFamily="18" charset="0"/>
              </a:rPr>
              <a:t>Trong </a:t>
            </a:r>
            <a:r>
              <a:rPr lang="vi-VN" sz="2600" b="1" dirty="0">
                <a:solidFill>
                  <a:srgbClr val="993300"/>
                </a:solidFill>
                <a:latin typeface="Times New Roman" panose="02020603050405020304" pitchFamily="18" charset="0"/>
                <a:ea typeface="Cambria" panose="02040503050406030204" pitchFamily="18" charset="0"/>
                <a:cs typeface="Times New Roman" panose="02020603050405020304" pitchFamily="18" charset="0"/>
              </a:rPr>
              <a:t>đoạn thơ sau, nếu thay từ </a:t>
            </a:r>
            <a:r>
              <a:rPr lang="vi-VN" sz="2600" b="1" dirty="0">
                <a:solidFill>
                  <a:srgbClr val="13742F"/>
                </a:solidFill>
                <a:latin typeface="Times New Roman" panose="02020603050405020304" pitchFamily="18" charset="0"/>
                <a:ea typeface="Cambria" panose="02040503050406030204" pitchFamily="18" charset="0"/>
                <a:cs typeface="Times New Roman" panose="02020603050405020304" pitchFamily="18" charset="0"/>
              </a:rPr>
              <a:t>“phả” </a:t>
            </a:r>
            <a:r>
              <a:rPr lang="vi-VN" sz="2600" b="1" dirty="0">
                <a:solidFill>
                  <a:srgbClr val="993300"/>
                </a:solidFill>
                <a:latin typeface="Times New Roman" panose="02020603050405020304" pitchFamily="18" charset="0"/>
                <a:ea typeface="Cambria" panose="02040503050406030204" pitchFamily="18" charset="0"/>
                <a:cs typeface="Times New Roman" panose="02020603050405020304" pitchFamily="18" charset="0"/>
              </a:rPr>
              <a:t>bằng từ </a:t>
            </a:r>
            <a:r>
              <a:rPr lang="vi-VN" sz="2600" b="1" dirty="0">
                <a:solidFill>
                  <a:srgbClr val="13742F"/>
                </a:solidFill>
                <a:latin typeface="Times New Roman" panose="02020603050405020304" pitchFamily="18" charset="0"/>
                <a:ea typeface="Cambria" panose="02040503050406030204" pitchFamily="18" charset="0"/>
                <a:cs typeface="Times New Roman" panose="02020603050405020304" pitchFamily="18" charset="0"/>
              </a:rPr>
              <a:t>“tỏa” </a:t>
            </a:r>
            <a:r>
              <a:rPr lang="vi-VN" sz="2600" b="1" dirty="0">
                <a:solidFill>
                  <a:srgbClr val="993300"/>
                </a:solidFill>
                <a:latin typeface="Times New Roman" panose="02020603050405020304" pitchFamily="18" charset="0"/>
                <a:ea typeface="Cambria" panose="02040503050406030204" pitchFamily="18" charset="0"/>
                <a:cs typeface="Times New Roman" panose="02020603050405020304" pitchFamily="18" charset="0"/>
              </a:rPr>
              <a:t>hay </a:t>
            </a:r>
            <a:r>
              <a:rPr lang="vi-VN" sz="2600" b="1" dirty="0">
                <a:solidFill>
                  <a:srgbClr val="13742F"/>
                </a:solidFill>
                <a:latin typeface="Times New Roman" panose="02020603050405020304" pitchFamily="18" charset="0"/>
                <a:ea typeface="Cambria" panose="02040503050406030204" pitchFamily="18" charset="0"/>
                <a:cs typeface="Times New Roman" panose="02020603050405020304" pitchFamily="18" charset="0"/>
              </a:rPr>
              <a:t>“quyện” </a:t>
            </a:r>
            <a:r>
              <a:rPr lang="vi-VN" sz="2600" b="1" dirty="0">
                <a:solidFill>
                  <a:srgbClr val="993300"/>
                </a:solidFill>
                <a:latin typeface="Times New Roman" panose="02020603050405020304" pitchFamily="18" charset="0"/>
                <a:ea typeface="Cambria" panose="02040503050406030204" pitchFamily="18" charset="0"/>
                <a:cs typeface="Times New Roman" panose="02020603050405020304" pitchFamily="18" charset="0"/>
              </a:rPr>
              <a:t>thì nội dung câu thơ thay đổi như thế nào? Vì sao?</a:t>
            </a:r>
          </a:p>
          <a:p>
            <a:endParaRPr lang="vi-VN" sz="2600" b="1" dirty="0">
              <a:solidFill>
                <a:srgbClr val="9933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TextBox 13"/>
          <p:cNvSpPr txBox="1"/>
          <p:nvPr/>
        </p:nvSpPr>
        <p:spPr>
          <a:xfrm>
            <a:off x="311014" y="3925734"/>
            <a:ext cx="5073786" cy="954107"/>
          </a:xfrm>
          <a:prstGeom prst="rect">
            <a:avLst/>
          </a:prstGeom>
          <a:noFill/>
        </p:spPr>
        <p:txBody>
          <a:bodyPr wrap="square">
            <a:spAutoFit/>
          </a:bodyPr>
          <a:lstStyle/>
          <a:p>
            <a:pPr lvl="0"/>
            <a:r>
              <a:rPr lang="en-US" sz="2800" b="1" dirty="0">
                <a:solidFill>
                  <a:srgbClr val="13742F"/>
                </a:solidFill>
                <a:latin typeface="Times New Roman" panose="02020603050405020304" pitchFamily="18" charset="0"/>
                <a:cs typeface="Times New Roman" panose="02020603050405020304" pitchFamily="18" charset="0"/>
              </a:rPr>
              <a:t>-&gt; </a:t>
            </a:r>
            <a:r>
              <a:rPr lang="vi-VN" sz="2800" b="1" dirty="0">
                <a:solidFill>
                  <a:srgbClr val="13742F"/>
                </a:solidFill>
                <a:latin typeface="Times New Roman" panose="02020603050405020304" pitchFamily="18" charset="0"/>
                <a:cs typeface="Times New Roman" panose="02020603050405020304" pitchFamily="18" charset="0"/>
              </a:rPr>
              <a:t>Không thể thay thế từ </a:t>
            </a:r>
            <a:r>
              <a:rPr lang="vi-VN" sz="2800" b="1" dirty="0">
                <a:solidFill>
                  <a:srgbClr val="F9680D"/>
                </a:solidFill>
                <a:latin typeface="Times New Roman" panose="02020603050405020304" pitchFamily="18" charset="0"/>
                <a:cs typeface="Times New Roman" panose="02020603050405020304" pitchFamily="18" charset="0"/>
              </a:rPr>
              <a:t>"phả" </a:t>
            </a:r>
            <a:r>
              <a:rPr lang="vi-VN" sz="2800" b="1" dirty="0">
                <a:solidFill>
                  <a:srgbClr val="13742F"/>
                </a:solidFill>
                <a:latin typeface="Times New Roman" panose="02020603050405020304" pitchFamily="18" charset="0"/>
                <a:cs typeface="Times New Roman" panose="02020603050405020304" pitchFamily="18" charset="0"/>
              </a:rPr>
              <a:t>bằng từ </a:t>
            </a:r>
            <a:r>
              <a:rPr lang="vi-VN" sz="2800" b="1" dirty="0">
                <a:solidFill>
                  <a:srgbClr val="F9680D"/>
                </a:solidFill>
                <a:latin typeface="Times New Roman" panose="02020603050405020304" pitchFamily="18" charset="0"/>
                <a:cs typeface="Times New Roman" panose="02020603050405020304" pitchFamily="18" charset="0"/>
              </a:rPr>
              <a:t>"tỏa" </a:t>
            </a:r>
            <a:r>
              <a:rPr lang="vi-VN" sz="2800" b="1" dirty="0">
                <a:solidFill>
                  <a:srgbClr val="13742F"/>
                </a:solidFill>
                <a:latin typeface="Times New Roman" panose="02020603050405020304" pitchFamily="18" charset="0"/>
                <a:cs typeface="Times New Roman" panose="02020603050405020304" pitchFamily="18" charset="0"/>
              </a:rPr>
              <a:t>hay </a:t>
            </a:r>
            <a:r>
              <a:rPr lang="vi-VN" sz="2800" b="1">
                <a:solidFill>
                  <a:srgbClr val="F9680D"/>
                </a:solidFill>
                <a:latin typeface="Times New Roman" panose="02020603050405020304" pitchFamily="18" charset="0"/>
                <a:cs typeface="Times New Roman" panose="02020603050405020304" pitchFamily="18" charset="0"/>
              </a:rPr>
              <a:t>"</a:t>
            </a:r>
            <a:r>
              <a:rPr lang="vi-VN" sz="2800" b="1" smtClean="0">
                <a:solidFill>
                  <a:srgbClr val="F9680D"/>
                </a:solidFill>
                <a:latin typeface="Times New Roman" panose="02020603050405020304" pitchFamily="18" charset="0"/>
                <a:cs typeface="Times New Roman" panose="02020603050405020304" pitchFamily="18" charset="0"/>
              </a:rPr>
              <a:t>quyện</a:t>
            </a:r>
            <a:r>
              <a:rPr lang="en-US" sz="2800" b="1" smtClean="0">
                <a:solidFill>
                  <a:srgbClr val="F9680D"/>
                </a:solidFill>
                <a:latin typeface="Times New Roman" panose="02020603050405020304" pitchFamily="18" charset="0"/>
                <a:cs typeface="Times New Roman" panose="02020603050405020304" pitchFamily="18" charset="0"/>
              </a:rPr>
              <a:t>”</a:t>
            </a:r>
            <a:r>
              <a:rPr lang="en-US" sz="2800" b="1" smtClean="0">
                <a:solidFill>
                  <a:srgbClr val="13742F"/>
                </a:solidFill>
                <a:latin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13742F"/>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79"/>
        <p:cNvGrpSpPr/>
        <p:nvPr/>
      </p:nvGrpSpPr>
      <p:grpSpPr>
        <a:xfrm>
          <a:off x="0" y="0"/>
          <a:ext cx="0" cy="0"/>
          <a:chOff x="0" y="0"/>
          <a:chExt cx="0" cy="0"/>
        </a:xfrm>
      </p:grpSpPr>
      <p:sp>
        <p:nvSpPr>
          <p:cNvPr id="5480" name="Google Shape;5480;p40"/>
          <p:cNvSpPr txBox="1">
            <a:spLocks noGrp="1"/>
          </p:cNvSpPr>
          <p:nvPr>
            <p:ph type="title"/>
          </p:nvPr>
        </p:nvSpPr>
        <p:spPr>
          <a:xfrm>
            <a:off x="597481" y="408203"/>
            <a:ext cx="1141008" cy="527700"/>
          </a:xfrm>
          <a:prstGeom prst="rect">
            <a:avLst/>
          </a:prstGeom>
          <a:solidFill>
            <a:schemeClr val="accent6"/>
          </a:solidFill>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Phả</a:t>
            </a:r>
            <a:endParaRPr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1" name="Google Shape;5481;p40"/>
          <p:cNvSpPr txBox="1">
            <a:spLocks noGrp="1"/>
          </p:cNvSpPr>
          <p:nvPr>
            <p:ph type="subTitle" idx="1"/>
          </p:nvPr>
        </p:nvSpPr>
        <p:spPr>
          <a:xfrm>
            <a:off x="135468" y="935902"/>
            <a:ext cx="2122310" cy="19653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800" b="1" dirty="0">
                <a:solidFill>
                  <a:srgbClr val="990099"/>
                </a:solidFill>
                <a:effectLst/>
                <a:latin typeface="Times New Roman" panose="02020603050405020304" pitchFamily="18" charset="0"/>
                <a:ea typeface="Cambria" panose="02040503050406030204" pitchFamily="18" charset="0"/>
                <a:cs typeface="Times New Roman" panose="02020603050405020304" pitchFamily="18" charset="0"/>
              </a:rPr>
              <a:t>(hơi, khí) bốc mạnh và toả ra thành luồng.</a:t>
            </a:r>
            <a:endParaRPr sz="2800" b="1" dirty="0">
              <a:solidFill>
                <a:srgbClr val="990099"/>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2" name="Google Shape;5482;p40"/>
          <p:cNvSpPr txBox="1">
            <a:spLocks noGrp="1"/>
          </p:cNvSpPr>
          <p:nvPr>
            <p:ph type="title" idx="2"/>
          </p:nvPr>
        </p:nvSpPr>
        <p:spPr>
          <a:xfrm>
            <a:off x="3545850" y="408203"/>
            <a:ext cx="1274506" cy="527700"/>
          </a:xfrm>
          <a:prstGeom prst="rect">
            <a:avLst/>
          </a:prstGeom>
          <a:solidFill>
            <a:schemeClr val="accent6"/>
          </a:solidFill>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Quyện</a:t>
            </a:r>
            <a:endParaRPr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3" name="Google Shape;5483;p40"/>
          <p:cNvSpPr txBox="1">
            <a:spLocks noGrp="1"/>
          </p:cNvSpPr>
          <p:nvPr>
            <p:ph type="subTitle" idx="3"/>
          </p:nvPr>
        </p:nvSpPr>
        <p:spPr>
          <a:xfrm>
            <a:off x="2506134" y="940231"/>
            <a:ext cx="4143022" cy="1938436"/>
          </a:xfrm>
          <a:prstGeom prst="rect">
            <a:avLst/>
          </a:prstGeom>
          <a:solidFill>
            <a:schemeClr val="accent6"/>
          </a:solidFill>
        </p:spPr>
        <p:txBody>
          <a:bodyPr spcFirstLastPara="1" wrap="square" lIns="91425" tIns="91425" rIns="91425" bIns="91425" anchor="t" anchorCtr="0">
            <a:noAutofit/>
          </a:bodyPr>
          <a:lstStyle/>
          <a:p>
            <a:pPr marL="0" indent="0" algn="l">
              <a:spcAft>
                <a:spcPts val="360"/>
              </a:spcAft>
            </a:pPr>
            <a:r>
              <a:rPr lang="vi-VN" sz="2800" b="1" dirty="0">
                <a:solidFill>
                  <a:srgbClr val="13742F"/>
                </a:solidFill>
                <a:effectLst/>
                <a:latin typeface="Times New Roman" panose="02020603050405020304" pitchFamily="18" charset="0"/>
                <a:ea typeface="Cambria" panose="02040503050406030204" pitchFamily="18" charset="0"/>
                <a:cs typeface="Times New Roman" panose="02020603050405020304" pitchFamily="18" charset="0"/>
              </a:rPr>
              <a:t>cùng với nhau làm thành một khối không thể tách rời, tựa như xoắn chặt, bện chặt vào nhau</a:t>
            </a:r>
            <a:endParaRPr sz="2800" b="1" dirty="0">
              <a:solidFill>
                <a:srgbClr val="13742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4" name="Google Shape;5484;p40"/>
          <p:cNvSpPr txBox="1">
            <a:spLocks noGrp="1"/>
          </p:cNvSpPr>
          <p:nvPr>
            <p:ph type="title" idx="4"/>
          </p:nvPr>
        </p:nvSpPr>
        <p:spPr>
          <a:xfrm>
            <a:off x="7326000" y="408203"/>
            <a:ext cx="1016500" cy="527700"/>
          </a:xfrm>
          <a:prstGeom prst="rect">
            <a:avLst/>
          </a:prstGeom>
          <a:solidFill>
            <a:schemeClr val="accent6"/>
          </a:solidFill>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Tỏa</a:t>
            </a:r>
            <a:endParaRPr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5" name="Google Shape;5485;p40"/>
          <p:cNvSpPr txBox="1">
            <a:spLocks noGrp="1"/>
          </p:cNvSpPr>
          <p:nvPr>
            <p:ph type="subTitle" idx="5"/>
          </p:nvPr>
        </p:nvSpPr>
        <p:spPr>
          <a:xfrm>
            <a:off x="6728181" y="935902"/>
            <a:ext cx="2348089" cy="1525075"/>
          </a:xfrm>
          <a:prstGeom prst="rect">
            <a:avLst/>
          </a:prstGeom>
          <a:solidFill>
            <a:schemeClr val="accent6"/>
          </a:solidFill>
        </p:spPr>
        <p:txBody>
          <a:bodyPr spcFirstLastPara="1" wrap="square" lIns="91425" tIns="91425" rIns="91425" bIns="91425" anchor="t" anchorCtr="0">
            <a:noAutofit/>
          </a:bodyPr>
          <a:lstStyle/>
          <a:p>
            <a:pPr marL="0" indent="0" algn="l">
              <a:spcAft>
                <a:spcPts val="360"/>
              </a:spcAft>
            </a:pPr>
            <a:r>
              <a:rPr lang="vi-VN" sz="2800" b="1" dirty="0">
                <a:solidFill>
                  <a:srgbClr val="990099"/>
                </a:solidFill>
                <a:effectLst/>
                <a:latin typeface="Times New Roman" panose="02020603050405020304" pitchFamily="18" charset="0"/>
                <a:ea typeface="Cambria" panose="02040503050406030204" pitchFamily="18" charset="0"/>
                <a:cs typeface="Times New Roman" panose="02020603050405020304" pitchFamily="18" charset="0"/>
              </a:rPr>
              <a:t>(từ một điểm) lan truyền ra khắp xung quanh.</a:t>
            </a:r>
            <a:endParaRPr lang="en-US" sz="2800" b="1" dirty="0">
              <a:solidFill>
                <a:srgbClr val="990099"/>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5487" name="Google Shape;5487;p40"/>
          <p:cNvCxnSpPr/>
          <p:nvPr/>
        </p:nvCxnSpPr>
        <p:spPr>
          <a:xfrm rot="16200000" flipH="1">
            <a:off x="1198433" y="1729011"/>
            <a:ext cx="2206816" cy="24761"/>
          </a:xfrm>
          <a:prstGeom prst="straightConnector1">
            <a:avLst/>
          </a:prstGeom>
          <a:noFill/>
          <a:ln w="57150" cap="flat" cmpd="sng">
            <a:solidFill>
              <a:srgbClr val="F9680D"/>
            </a:solidFill>
            <a:prstDash val="solid"/>
            <a:round/>
            <a:headEnd type="oval" w="med" len="med"/>
            <a:tailEnd type="oval" w="med" len="med"/>
          </a:ln>
        </p:spPr>
      </p:cxnSp>
      <p:cxnSp>
        <p:nvCxnSpPr>
          <p:cNvPr id="5488" name="Google Shape;5488;p40"/>
          <p:cNvCxnSpPr/>
          <p:nvPr/>
        </p:nvCxnSpPr>
        <p:spPr>
          <a:xfrm rot="16200000" flipH="1">
            <a:off x="5570841" y="1710044"/>
            <a:ext cx="2296930" cy="17744"/>
          </a:xfrm>
          <a:prstGeom prst="straightConnector1">
            <a:avLst/>
          </a:prstGeom>
          <a:noFill/>
          <a:ln w="57150" cap="flat" cmpd="sng">
            <a:solidFill>
              <a:srgbClr val="F9680D"/>
            </a:solidFill>
            <a:prstDash val="solid"/>
            <a:round/>
            <a:headEnd type="oval" w="med" len="med"/>
            <a:tailEnd type="oval" w="med" len="med"/>
          </a:ln>
        </p:spPr>
      </p:cxnSp>
      <p:sp>
        <p:nvSpPr>
          <p:cNvPr id="16" name="Google Shape;5483;p40"/>
          <p:cNvSpPr txBox="1"/>
          <p:nvPr/>
        </p:nvSpPr>
        <p:spPr>
          <a:xfrm>
            <a:off x="725408" y="3130232"/>
            <a:ext cx="7670603" cy="1599813"/>
          </a:xfrm>
          <a:prstGeom prst="rect">
            <a:avLst/>
          </a:prstGeom>
          <a:solidFill>
            <a:schemeClr val="accent6"/>
          </a:solidFill>
          <a:ln w="38100">
            <a:solidFill>
              <a:srgbClr val="00B0F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marR="0" lvl="1"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marR="0" lvl="2"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marR="0" lvl="3"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marR="0" lvl="4"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marR="0" lvl="5"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marR="0" lvl="6"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marR="0" lvl="7"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marR="0" lvl="8"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9pPr>
          </a:lstStyle>
          <a:p>
            <a:pPr marL="0" indent="0" algn="l">
              <a:spcAft>
                <a:spcPts val="360"/>
              </a:spcAft>
            </a:pPr>
            <a:r>
              <a:rPr lang="vi-VN" sz="2800" b="1" dirty="0">
                <a:solidFill>
                  <a:schemeClr val="accent5">
                    <a:lumMod val="75000"/>
                  </a:schemeClr>
                </a:solidFill>
                <a:effectLst/>
                <a:latin typeface="Times New Roman" panose="02020603050405020304" pitchFamily="18" charset="0"/>
                <a:ea typeface="Arial" panose="020B0604020202020204" pitchFamily="34" charset="0"/>
                <a:cs typeface="Times New Roman" panose="02020603050405020304" pitchFamily="18" charset="0"/>
                <a:sym typeface="Wingdings 3" panose="05040102010807070707" pitchFamily="18" charset="2"/>
              </a:rPr>
              <a:t></a:t>
            </a:r>
            <a:r>
              <a:rPr lang="vi-VN" sz="2800" b="1" i="1" dirty="0">
                <a:solidFill>
                  <a:schemeClr val="accent5">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Hương ổi chín được cơn gió nhẹ thổi tỏa ra và hòa vào không gian thành luồng báo hiệu mùa thu đã đến nên dùng từ “phả” là thích hợp nhất.</a:t>
            </a:r>
            <a:endParaRPr lang="vi-VN" sz="28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81">
                                            <p:txEl>
                                              <p:pRg st="0" end="0"/>
                                            </p:txEl>
                                          </p:spTgt>
                                        </p:tgtEl>
                                        <p:attrNameLst>
                                          <p:attrName>style.visibility</p:attrName>
                                        </p:attrNameLst>
                                      </p:cBhvr>
                                      <p:to>
                                        <p:strVal val="visible"/>
                                      </p:to>
                                    </p:set>
                                    <p:animEffect transition="in" filter="fade">
                                      <p:cBhvr>
                                        <p:cTn id="7" dur="500"/>
                                        <p:tgtEl>
                                          <p:spTgt spid="548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83">
                                            <p:bg/>
                                          </p:spTgt>
                                        </p:tgtEl>
                                        <p:attrNameLst>
                                          <p:attrName>style.visibility</p:attrName>
                                        </p:attrNameLst>
                                      </p:cBhvr>
                                      <p:to>
                                        <p:strVal val="visible"/>
                                      </p:to>
                                    </p:set>
                                    <p:animEffect transition="in" filter="fade">
                                      <p:cBhvr>
                                        <p:cTn id="10" dur="500"/>
                                        <p:tgtEl>
                                          <p:spTgt spid="5483">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83">
                                            <p:txEl>
                                              <p:pRg st="0" end="0"/>
                                            </p:txEl>
                                          </p:spTgt>
                                        </p:tgtEl>
                                        <p:attrNameLst>
                                          <p:attrName>style.visibility</p:attrName>
                                        </p:attrNameLst>
                                      </p:cBhvr>
                                      <p:to>
                                        <p:strVal val="visible"/>
                                      </p:to>
                                    </p:set>
                                    <p:animEffect transition="in" filter="fade">
                                      <p:cBhvr>
                                        <p:cTn id="15" dur="500"/>
                                        <p:tgtEl>
                                          <p:spTgt spid="548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85">
                                            <p:bg/>
                                          </p:spTgt>
                                        </p:tgtEl>
                                        <p:attrNameLst>
                                          <p:attrName>style.visibility</p:attrName>
                                        </p:attrNameLst>
                                      </p:cBhvr>
                                      <p:to>
                                        <p:strVal val="visible"/>
                                      </p:to>
                                    </p:set>
                                    <p:animEffect transition="in" filter="fade">
                                      <p:cBhvr>
                                        <p:cTn id="18" dur="500"/>
                                        <p:tgtEl>
                                          <p:spTgt spid="5485">
                                            <p:bg/>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485">
                                            <p:txEl>
                                              <p:pRg st="0" end="0"/>
                                            </p:txEl>
                                          </p:spTgt>
                                        </p:tgtEl>
                                        <p:attrNameLst>
                                          <p:attrName>style.visibility</p:attrName>
                                        </p:attrNameLst>
                                      </p:cBhvr>
                                      <p:to>
                                        <p:strVal val="visible"/>
                                      </p:to>
                                    </p:set>
                                    <p:animEffect transition="in" filter="fade">
                                      <p:cBhvr>
                                        <p:cTn id="23" dur="500"/>
                                        <p:tgtEl>
                                          <p:spTgt spid="548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16"/>
                                        </p:tgtEl>
                                        <p:attrNameLst>
                                          <p:attrName>style.visibility</p:attrName>
                                        </p:attrNameLst>
                                      </p:cBhvr>
                                      <p:to>
                                        <p:strVal val="visible"/>
                                      </p:to>
                                    </p:set>
                                    <p:anim by="(-#ppt_w*2)" calcmode="lin" valueType="num">
                                      <p:cBhvr rctx="PPT">
                                        <p:cTn id="28" dur="250" autoRev="1" fill="hold">
                                          <p:stCondLst>
                                            <p:cond delay="0"/>
                                          </p:stCondLst>
                                        </p:cTn>
                                        <p:tgtEl>
                                          <p:spTgt spid="16"/>
                                        </p:tgtEl>
                                        <p:attrNameLst>
                                          <p:attrName>ppt_w</p:attrName>
                                        </p:attrNameLst>
                                      </p:cBhvr>
                                    </p:anim>
                                    <p:anim by="(#ppt_w*0.50)" calcmode="lin" valueType="num">
                                      <p:cBhvr>
                                        <p:cTn id="29" dur="250" decel="50000" autoRev="1" fill="hold">
                                          <p:stCondLst>
                                            <p:cond delay="0"/>
                                          </p:stCondLst>
                                        </p:cTn>
                                        <p:tgtEl>
                                          <p:spTgt spid="16"/>
                                        </p:tgtEl>
                                        <p:attrNameLst>
                                          <p:attrName>ppt_x</p:attrName>
                                        </p:attrNameLst>
                                      </p:cBhvr>
                                    </p:anim>
                                    <p:anim from="(-#ppt_h/2)" to="(#ppt_y)" calcmode="lin" valueType="num">
                                      <p:cBhvr>
                                        <p:cTn id="30" dur="500" fill="hold">
                                          <p:stCondLst>
                                            <p:cond delay="0"/>
                                          </p:stCondLst>
                                        </p:cTn>
                                        <p:tgtEl>
                                          <p:spTgt spid="16"/>
                                        </p:tgtEl>
                                        <p:attrNameLst>
                                          <p:attrName>ppt_y</p:attrName>
                                        </p:attrNameLst>
                                      </p:cBhvr>
                                    </p:anim>
                                    <p:animRot by="21600000">
                                      <p:cBhvr>
                                        <p:cTn id="31" dur="5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1" grpId="0" build="p"/>
      <p:bldP spid="5483" grpId="0" build="p" animBg="1"/>
      <p:bldP spid="5485" grpId="0" build="p"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15"/>
        <p:cNvGrpSpPr/>
        <p:nvPr/>
      </p:nvGrpSpPr>
      <p:grpSpPr>
        <a:xfrm>
          <a:off x="0" y="0"/>
          <a:ext cx="0" cy="0"/>
          <a:chOff x="0" y="0"/>
          <a:chExt cx="0" cy="0"/>
        </a:xfrm>
      </p:grpSpPr>
      <p:sp>
        <p:nvSpPr>
          <p:cNvPr id="5518" name="Google Shape;5518;p43"/>
          <p:cNvSpPr txBox="1">
            <a:spLocks noGrp="1"/>
          </p:cNvSpPr>
          <p:nvPr>
            <p:ph type="subTitle" idx="3"/>
          </p:nvPr>
        </p:nvSpPr>
        <p:spPr>
          <a:xfrm>
            <a:off x="152399" y="2043423"/>
            <a:ext cx="3243944" cy="2964006"/>
          </a:xfrm>
          <a:prstGeom prst="rect">
            <a:avLst/>
          </a:prstGeom>
        </p:spPr>
        <p:txBody>
          <a:bodyPr spcFirstLastPara="1" wrap="square" lIns="91425" tIns="91425" rIns="91425" bIns="91425" anchor="t" anchorCtr="0">
            <a:noAutofit/>
          </a:bodyPr>
          <a:lstStyle/>
          <a:p>
            <a:pPr marL="0" indent="0" algn="l">
              <a:lnSpc>
                <a:spcPct val="110000"/>
              </a:lnSpc>
              <a:spcAft>
                <a:spcPts val="800"/>
              </a:spcAft>
            </a:pPr>
            <a:r>
              <a:rPr lang="en-US" sz="2400" b="1" smtClean="0">
                <a:solidFill>
                  <a:srgbClr val="CC0099"/>
                </a:solidFill>
                <a:effectLst/>
                <a:latin typeface="Times New Roman" panose="02020603050405020304" pitchFamily="18" charset="0"/>
                <a:ea typeface="Arial" panose="020B0604020202020204" pitchFamily="34" charset="0"/>
                <a:cs typeface="Times New Roman" panose="02020603050405020304" pitchFamily="18" charset="0"/>
              </a:rPr>
              <a:t>T</a:t>
            </a:r>
            <a:r>
              <a:rPr lang="vi-VN" sz="2400" b="1" smtClean="0">
                <a:solidFill>
                  <a:srgbClr val="CC0099"/>
                </a:solidFill>
                <a:effectLst/>
                <a:latin typeface="Times New Roman" panose="02020603050405020304" pitchFamily="18" charset="0"/>
                <a:ea typeface="Arial" panose="020B0604020202020204" pitchFamily="34" charset="0"/>
                <a:cs typeface="Times New Roman" panose="02020603050405020304" pitchFamily="18" charset="0"/>
              </a:rPr>
              <a:t>ừ </a:t>
            </a:r>
            <a:r>
              <a:rPr lang="vi-VN" sz="2400" b="1" i="1" dirty="0">
                <a:solidFill>
                  <a:srgbClr val="13742F"/>
                </a:solidFill>
                <a:effectLst/>
                <a:latin typeface="Times New Roman" panose="02020603050405020304" pitchFamily="18" charset="0"/>
                <a:ea typeface="Arial" panose="020B0604020202020204" pitchFamily="34" charset="0"/>
                <a:cs typeface="Times New Roman" panose="02020603050405020304" pitchFamily="18" charset="0"/>
              </a:rPr>
              <a:t>dềnh dàng</a:t>
            </a:r>
            <a:r>
              <a:rPr lang="vi-VN" sz="2400" b="1" dirty="0">
                <a:solidFill>
                  <a:srgbClr val="13742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CC0099"/>
                </a:solidFill>
                <a:effectLst/>
                <a:latin typeface="Times New Roman" panose="02020603050405020304" pitchFamily="18" charset="0"/>
                <a:ea typeface="Arial" panose="020B0604020202020204" pitchFamily="34" charset="0"/>
                <a:cs typeface="Times New Roman" panose="02020603050405020304" pitchFamily="18" charset="0"/>
              </a:rPr>
              <a:t>trong đoạn thơ nên hiểu theo nghĩa (1) chậm chạp, không khẩn trương, để mất nhiều thì giờ vào những việc phụ hoặc không cần thiết.</a:t>
            </a:r>
            <a:endParaRPr lang="en-US" sz="2400" b="1" dirty="0">
              <a:solidFill>
                <a:srgbClr val="CC0099"/>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5519" name="Google Shape;5519;p43"/>
          <p:cNvSpPr txBox="1">
            <a:spLocks noGrp="1"/>
          </p:cNvSpPr>
          <p:nvPr>
            <p:ph type="subTitle" idx="4"/>
          </p:nvPr>
        </p:nvSpPr>
        <p:spPr>
          <a:xfrm>
            <a:off x="4887689" y="1529540"/>
            <a:ext cx="4125686" cy="36139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400" b="1" dirty="0">
                <a:solidFill>
                  <a:srgbClr val="13742F"/>
                </a:solidFill>
                <a:effectLst/>
                <a:latin typeface="Times New Roman" panose="02020603050405020304" pitchFamily="18" charset="0"/>
                <a:ea typeface="Arial" panose="020B0604020202020204" pitchFamily="34" charset="0"/>
                <a:cs typeface="Times New Roman" panose="02020603050405020304" pitchFamily="18" charset="0"/>
              </a:rPr>
              <a:t>Người đọc dễ dàng nhận ra nghĩa của cụm từ này vì những từ ngữ khác thể hiện trong đoạn thơ mang cùng nét nghĩa như </a:t>
            </a:r>
            <a:r>
              <a:rPr lang="vi-VN" sz="2400" b="1" i="1" dirty="0">
                <a:solidFill>
                  <a:srgbClr val="F9680D"/>
                </a:solidFill>
                <a:effectLst/>
                <a:latin typeface="Times New Roman" panose="02020603050405020304" pitchFamily="18" charset="0"/>
                <a:ea typeface="Arial" panose="020B0604020202020204" pitchFamily="34" charset="0"/>
                <a:cs typeface="Times New Roman" panose="02020603050405020304" pitchFamily="18" charset="0"/>
              </a:rPr>
              <a:t>“phả”, “chùng chình”</a:t>
            </a:r>
            <a:r>
              <a:rPr lang="vi-VN" sz="2400" b="1" dirty="0">
                <a:solidFill>
                  <a:srgbClr val="F9680D"/>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2400" b="1" dirty="0">
                <a:solidFill>
                  <a:srgbClr val="13742F"/>
                </a:solidFill>
                <a:effectLst/>
                <a:latin typeface="Times New Roman" panose="02020603050405020304" pitchFamily="18" charset="0"/>
                <a:ea typeface="Arial" panose="020B0604020202020204" pitchFamily="34" charset="0"/>
                <a:cs typeface="Times New Roman" panose="02020603050405020304" pitchFamily="18" charset="0"/>
              </a:rPr>
              <a:t> một sự chuyển mình có cái chậm, cái nhanh, cái nhẹ nhàng nhưng rõ ràng từ hạ sang thu.</a:t>
            </a:r>
            <a:endParaRPr sz="2400" b="1" dirty="0">
              <a:solidFill>
                <a:srgbClr val="13742F"/>
              </a:solidFill>
              <a:latin typeface="Times New Roman" panose="02020603050405020304" pitchFamily="18" charset="0"/>
              <a:cs typeface="Times New Roman" panose="02020603050405020304" pitchFamily="18" charset="0"/>
            </a:endParaRPr>
          </a:p>
        </p:txBody>
      </p:sp>
      <p:sp>
        <p:nvSpPr>
          <p:cNvPr id="5520" name="Google Shape;5520;p43"/>
          <p:cNvSpPr txBox="1">
            <a:spLocks noGrp="1"/>
          </p:cNvSpPr>
          <p:nvPr>
            <p:ph type="title"/>
          </p:nvPr>
        </p:nvSpPr>
        <p:spPr>
          <a:xfrm>
            <a:off x="0" y="163507"/>
            <a:ext cx="8926285" cy="1393149"/>
          </a:xfrm>
          <a:prstGeom prst="rect">
            <a:avLst/>
          </a:prstGeom>
        </p:spPr>
        <p:txBody>
          <a:bodyPr spcFirstLastPara="1" wrap="square" lIns="91425" tIns="91425" rIns="91425" bIns="91425" anchor="t" anchorCtr="0">
            <a:noAutofit/>
          </a:bodyPr>
          <a:lstStyle/>
          <a:p>
            <a:pPr algn="ctr"/>
            <a:r>
              <a:rPr lang="vi-VN" sz="3200"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Bài tập 6</a:t>
            </a:r>
            <a:br>
              <a:rPr lang="vi-VN" sz="3200"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br>
            <a:r>
              <a:rPr lang="vi-VN" sz="24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Theo em, từ </a:t>
            </a:r>
            <a:r>
              <a:rPr lang="vi-VN" sz="2400" b="1" i="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dềnh dàng </a:t>
            </a:r>
            <a:r>
              <a:rPr lang="vi-VN" sz="24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trong đoạn thơ sau nên được hiểu theo nghĩa nào? Dựa vào đâu em có thể xác định được như vậy?</a:t>
            </a:r>
          </a:p>
        </p:txBody>
      </p:sp>
      <p:pic>
        <p:nvPicPr>
          <p:cNvPr id="8" name="Google Shape;5524;p43"/>
          <p:cNvPicPr preferRelativeResize="0"/>
          <p:nvPr/>
        </p:nvPicPr>
        <p:blipFill>
          <a:blip r:embed="rId3"/>
          <a:stretch>
            <a:fillRect/>
          </a:stretch>
        </p:blipFill>
        <p:spPr>
          <a:xfrm rot="20912818">
            <a:off x="2990269" y="1694683"/>
            <a:ext cx="1996952" cy="30276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18">
                                            <p:txEl>
                                              <p:pRg st="0" end="0"/>
                                            </p:txEl>
                                          </p:spTgt>
                                        </p:tgtEl>
                                        <p:attrNameLst>
                                          <p:attrName>style.visibility</p:attrName>
                                        </p:attrNameLst>
                                      </p:cBhvr>
                                      <p:to>
                                        <p:strVal val="visible"/>
                                      </p:to>
                                    </p:set>
                                    <p:animEffect transition="in" filter="fade">
                                      <p:cBhvr>
                                        <p:cTn id="7" dur="500"/>
                                        <p:tgtEl>
                                          <p:spTgt spid="55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19">
                                            <p:txEl>
                                              <p:pRg st="0" end="0"/>
                                            </p:txEl>
                                          </p:spTgt>
                                        </p:tgtEl>
                                        <p:attrNameLst>
                                          <p:attrName>style.visibility</p:attrName>
                                        </p:attrNameLst>
                                      </p:cBhvr>
                                      <p:to>
                                        <p:strVal val="visible"/>
                                      </p:to>
                                    </p:set>
                                    <p:animEffect transition="in" filter="fade">
                                      <p:cBhvr>
                                        <p:cTn id="12" dur="500"/>
                                        <p:tgtEl>
                                          <p:spTgt spid="55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8" grpId="0" build="p"/>
      <p:bldP spid="55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59"/>
        <p:cNvGrpSpPr/>
        <p:nvPr/>
      </p:nvGrpSpPr>
      <p:grpSpPr>
        <a:xfrm>
          <a:off x="0" y="0"/>
          <a:ext cx="0" cy="0"/>
          <a:chOff x="0" y="0"/>
          <a:chExt cx="0" cy="0"/>
        </a:xfrm>
      </p:grpSpPr>
      <p:sp>
        <p:nvSpPr>
          <p:cNvPr id="8" name="Google Shape;5461;p38"/>
          <p:cNvSpPr txBox="1">
            <a:spLocks noGrp="1"/>
          </p:cNvSpPr>
          <p:nvPr>
            <p:ph type="title"/>
          </p:nvPr>
        </p:nvSpPr>
        <p:spPr>
          <a:xfrm>
            <a:off x="1806475" y="1202025"/>
            <a:ext cx="5531100"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VIẾT NGẮN</a:t>
            </a:r>
            <a:endParaRPr dirty="0">
              <a:solidFill>
                <a:srgbClr val="CC0099"/>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TextBox 8"/>
          <p:cNvSpPr txBox="1"/>
          <p:nvPr/>
        </p:nvSpPr>
        <p:spPr>
          <a:xfrm>
            <a:off x="392612" y="2485135"/>
            <a:ext cx="8223308" cy="1569660"/>
          </a:xfrm>
          <a:prstGeom prst="rect">
            <a:avLst/>
          </a:prstGeom>
          <a:noFill/>
        </p:spPr>
        <p:txBody>
          <a:bodyPr wrap="square">
            <a:spAutoFit/>
          </a:bodyPr>
          <a:lstStyle/>
          <a:p>
            <a:pPr algn="just"/>
            <a:r>
              <a:rPr lang="en-US" sz="3200" b="1">
                <a:solidFill>
                  <a:srgbClr val="2B8313"/>
                </a:solidFill>
                <a:latin typeface="Times New Roman" panose="02020603050405020304" pitchFamily="18" charset="0"/>
                <a:ea typeface="Times New Roman" panose="02020603050405020304" pitchFamily="18" charset="0"/>
              </a:rPr>
              <a:t>Viết một đoạn văn (khoảng 7-10 câu) kể lại một kỉ niệm của em với một vật nuôi, trong đó có sử dụng ít nhất 3 phó từ</a:t>
            </a:r>
            <a:endParaRPr lang="en-US" sz="3200" b="1" dirty="0">
              <a:solidFill>
                <a:srgbClr val="2B8313"/>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58218" y="470636"/>
            <a:ext cx="7898759" cy="4493538"/>
          </a:xfrm>
          <a:prstGeom prst="rect">
            <a:avLst/>
          </a:prstGeom>
          <a:solidFill>
            <a:schemeClr val="accent6"/>
          </a:solidFill>
        </p:spPr>
        <p:txBody>
          <a:bodyPr wrap="square">
            <a:spAutoFit/>
          </a:bodyPr>
          <a:lstStyle/>
          <a:p>
            <a:pPr algn="just"/>
            <a:r>
              <a:rPr lang="en-US" sz="2600" b="1" i="1" dirty="0" err="1">
                <a:solidFill>
                  <a:srgbClr val="CC0099"/>
                </a:solidFill>
                <a:latin typeface="Times New Roman" panose="02020603050405020304" pitchFamily="18" charset="0"/>
                <a:cs typeface="Times New Roman" panose="02020603050405020304" pitchFamily="18" charset="0"/>
              </a:rPr>
              <a:t>Gợi</a:t>
            </a:r>
            <a:r>
              <a:rPr lang="en-US" sz="2600" b="1" i="1" dirty="0">
                <a:solidFill>
                  <a:srgbClr val="CC0099"/>
                </a:solidFill>
                <a:latin typeface="Times New Roman" panose="02020603050405020304" pitchFamily="18" charset="0"/>
                <a:cs typeface="Times New Roman" panose="02020603050405020304" pitchFamily="18" charset="0"/>
              </a:rPr>
              <a:t> ý 1:</a:t>
            </a:r>
            <a:endParaRPr lang="en-US" sz="2600" b="1" dirty="0">
              <a:solidFill>
                <a:srgbClr val="CC0099"/>
              </a:solidFill>
              <a:latin typeface="Times New Roman" panose="02020603050405020304" pitchFamily="18" charset="0"/>
              <a:cs typeface="Times New Roman" panose="02020603050405020304" pitchFamily="18" charset="0"/>
            </a:endParaRPr>
          </a:p>
          <a:p>
            <a:pPr algn="just"/>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Chú</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chó</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Rếch</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là</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người</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bạn</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đặc</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biệt</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nhất</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của</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tôi</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Rếch</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có</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vóc</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dáng</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nhỏ</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nhắn</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khoác</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trên</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mình</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bộ</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lông</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màu</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vàng</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đồng</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Nhà</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tôi</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nằm</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ngay</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dưới</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chân</a:t>
            </a:r>
            <a:r>
              <a:rPr lang="en-US" sz="2600" b="1" i="1" dirty="0">
                <a:solidFill>
                  <a:srgbClr val="13742F"/>
                </a:solidFill>
                <a:latin typeface="Times New Roman" panose="02020603050405020304" pitchFamily="18" charset="0"/>
                <a:cs typeface="Times New Roman" panose="02020603050405020304" pitchFamily="18" charset="0"/>
              </a:rPr>
              <a:t> con </a:t>
            </a:r>
            <a:r>
              <a:rPr lang="en-US" sz="2600" b="1" i="1" dirty="0" err="1">
                <a:solidFill>
                  <a:srgbClr val="13742F"/>
                </a:solidFill>
                <a:latin typeface="Times New Roman" panose="02020603050405020304" pitchFamily="18" charset="0"/>
                <a:cs typeface="Times New Roman" panose="02020603050405020304" pitchFamily="18" charset="0"/>
              </a:rPr>
              <a:t>dốc</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CC0099"/>
                </a:solidFill>
                <a:latin typeface="Times New Roman" panose="02020603050405020304" pitchFamily="18" charset="0"/>
                <a:cs typeface="Times New Roman" panose="02020603050405020304" pitchFamily="18" charset="0"/>
              </a:rPr>
              <a:t>mỗi</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lần</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đi</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học</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về</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tôi</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bóp</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phanh</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kêu</a:t>
            </a:r>
            <a:r>
              <a:rPr lang="en-US" sz="2600" b="1" i="1" dirty="0">
                <a:solidFill>
                  <a:srgbClr val="13742F"/>
                </a:solidFill>
                <a:latin typeface="Times New Roman" panose="02020603050405020304" pitchFamily="18" charset="0"/>
                <a:cs typeface="Times New Roman" panose="02020603050405020304" pitchFamily="18" charset="0"/>
              </a:rPr>
              <a:t> kin </a:t>
            </a:r>
            <a:r>
              <a:rPr lang="en-US" sz="2600" b="1" i="1" dirty="0" err="1">
                <a:solidFill>
                  <a:srgbClr val="13742F"/>
                </a:solidFill>
                <a:latin typeface="Times New Roman" panose="02020603050405020304" pitchFamily="18" charset="0"/>
                <a:cs typeface="Times New Roman" panose="02020603050405020304" pitchFamily="18" charset="0"/>
              </a:rPr>
              <a:t>kít</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Dường</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như</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Rếch</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đã</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quá</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quen</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thuộc</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với</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âm</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thanh</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ấy</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chỉ</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cần</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nghe</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tiếng</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là</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chạy</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ra</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cổng</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đón</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tôi</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cái</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mặt</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nó</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mừng</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quýnh</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cái</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đuôi</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quẫy</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rối</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rít</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Được</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Rếch</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chào</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đón</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mọi</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mệt</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nhọc</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trong</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tôi</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đều</a:t>
            </a:r>
            <a:r>
              <a:rPr lang="en-US" sz="2600" b="1" i="1" dirty="0">
                <a:solidFill>
                  <a:srgbClr val="13742F"/>
                </a:solidFill>
                <a:latin typeface="Times New Roman" panose="02020603050405020304" pitchFamily="18" charset="0"/>
                <a:cs typeface="Times New Roman" panose="02020603050405020304" pitchFamily="18" charset="0"/>
              </a:rPr>
              <a:t> tan </a:t>
            </a:r>
            <a:r>
              <a:rPr lang="en-US" sz="2600" b="1" i="1" dirty="0" err="1">
                <a:solidFill>
                  <a:srgbClr val="13742F"/>
                </a:solidFill>
                <a:latin typeface="Times New Roman" panose="02020603050405020304" pitchFamily="18" charset="0"/>
                <a:cs typeface="Times New Roman" panose="02020603050405020304" pitchFamily="18" charset="0"/>
              </a:rPr>
              <a:t>biến</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Mùa</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hè</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năm</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sau</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tôi</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CC0099"/>
                </a:solidFill>
                <a:latin typeface="Times New Roman" panose="02020603050405020304" pitchFamily="18" charset="0"/>
                <a:cs typeface="Times New Roman" panose="02020603050405020304" pitchFamily="18" charset="0"/>
              </a:rPr>
              <a:t>sẽ</a:t>
            </a:r>
            <a:r>
              <a:rPr lang="en-US" sz="2600" b="1" i="1" dirty="0">
                <a:solidFill>
                  <a:srgbClr val="CC0099"/>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đưa</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Rếch</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cùng</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về</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thăm</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quê</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ngoại</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với</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tư</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cách</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là</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một</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thành</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viên</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nhí</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của</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gia</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đình</a:t>
            </a:r>
            <a:r>
              <a:rPr lang="en-US" sz="2600" b="1" i="1" dirty="0">
                <a:solidFill>
                  <a:srgbClr val="13742F"/>
                </a:solidFill>
                <a:latin typeface="Times New Roman" panose="02020603050405020304" pitchFamily="18" charset="0"/>
                <a:cs typeface="Times New Roman" panose="02020603050405020304" pitchFamily="18" charset="0"/>
              </a:rPr>
              <a:t>. </a:t>
            </a:r>
            <a:endParaRPr lang="en-US" sz="2600" b="1" dirty="0">
              <a:solidFill>
                <a:srgbClr val="13742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5952" y="809305"/>
            <a:ext cx="7729426" cy="4093428"/>
          </a:xfrm>
          <a:prstGeom prst="rect">
            <a:avLst/>
          </a:prstGeom>
          <a:noFill/>
        </p:spPr>
        <p:txBody>
          <a:bodyPr wrap="square">
            <a:spAutoFit/>
          </a:bodyPr>
          <a:lstStyle/>
          <a:p>
            <a:pPr algn="just"/>
            <a:r>
              <a:rPr lang="en-US" sz="2600" b="1" i="1" dirty="0" err="1">
                <a:solidFill>
                  <a:srgbClr val="13742F"/>
                </a:solidFill>
                <a:latin typeface="Times New Roman" panose="02020603050405020304" pitchFamily="18" charset="0"/>
                <a:cs typeface="Times New Roman" panose="02020603050405020304" pitchFamily="18" charset="0"/>
              </a:rPr>
              <a:t>Gợi</a:t>
            </a:r>
            <a:r>
              <a:rPr lang="en-US" sz="2600" b="1" i="1" dirty="0">
                <a:solidFill>
                  <a:srgbClr val="13742F"/>
                </a:solidFill>
                <a:latin typeface="Times New Roman" panose="02020603050405020304" pitchFamily="18" charset="0"/>
                <a:cs typeface="Times New Roman" panose="02020603050405020304" pitchFamily="18" charset="0"/>
              </a:rPr>
              <a:t> ý 2: </a:t>
            </a:r>
            <a:endParaRPr lang="en-US" sz="2600" b="1" dirty="0">
              <a:solidFill>
                <a:srgbClr val="13742F"/>
              </a:solidFill>
              <a:latin typeface="Times New Roman" panose="02020603050405020304" pitchFamily="18" charset="0"/>
              <a:cs typeface="Times New Roman" panose="02020603050405020304" pitchFamily="18" charset="0"/>
            </a:endParaRPr>
          </a:p>
          <a:p>
            <a:pPr algn="just"/>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Míc</a:t>
            </a:r>
            <a:r>
              <a:rPr lang="en-US" sz="2600" b="1" i="1" dirty="0">
                <a:solidFill>
                  <a:srgbClr val="990099"/>
                </a:solidFill>
                <a:latin typeface="Times New Roman" panose="02020603050405020304" pitchFamily="18" charset="0"/>
                <a:cs typeface="Times New Roman" panose="02020603050405020304" pitchFamily="18" charset="0"/>
              </a:rPr>
              <a:t> - </a:t>
            </a:r>
            <a:r>
              <a:rPr lang="en-US" sz="2600" b="1" i="1" dirty="0" err="1">
                <a:solidFill>
                  <a:srgbClr val="990099"/>
                </a:solidFill>
                <a:latin typeface="Times New Roman" panose="02020603050405020304" pitchFamily="18" charset="0"/>
                <a:cs typeface="Times New Roman" panose="02020603050405020304" pitchFamily="18" charset="0"/>
              </a:rPr>
              <a:t>tên</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gọi</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thân</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thương</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mà</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tôi</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dành</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cho</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chú</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chó</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béc</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giê</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của</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gia</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đình</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Míc</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vừa</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là</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người</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bạn</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vừa</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là</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ân</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nhân</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của</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tôi</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Vào</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một</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ngày</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hè</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cách</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đây</a:t>
            </a:r>
            <a:r>
              <a:rPr lang="en-US" sz="2600" b="1" i="1" dirty="0">
                <a:solidFill>
                  <a:srgbClr val="990099"/>
                </a:solidFill>
                <a:latin typeface="Times New Roman" panose="02020603050405020304" pitchFamily="18" charset="0"/>
                <a:cs typeface="Times New Roman" panose="02020603050405020304" pitchFamily="18" charset="0"/>
              </a:rPr>
              <a:t> 3 </a:t>
            </a:r>
            <a:r>
              <a:rPr lang="en-US" sz="2600" b="1" i="1" dirty="0" err="1">
                <a:solidFill>
                  <a:srgbClr val="990099"/>
                </a:solidFill>
                <a:latin typeface="Times New Roman" panose="02020603050405020304" pitchFamily="18" charset="0"/>
                <a:cs typeface="Times New Roman" panose="02020603050405020304" pitchFamily="18" charset="0"/>
              </a:rPr>
              <a:t>năm</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tôi</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cùng</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Míc</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ra</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vườn</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trái</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cây</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sau</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nhà</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chơi</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Bất</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chợt</a:t>
            </a:r>
            <a:r>
              <a:rPr lang="en-US" sz="2600" b="1" i="1" dirty="0">
                <a:solidFill>
                  <a:srgbClr val="990099"/>
                </a:solidFill>
                <a:latin typeface="Times New Roman" panose="02020603050405020304" pitchFamily="18" charset="0"/>
                <a:cs typeface="Times New Roman" panose="02020603050405020304" pitchFamily="18" charset="0"/>
              </a:rPr>
              <a:t> con </a:t>
            </a:r>
            <a:r>
              <a:rPr lang="en-US" sz="2600" b="1" i="1" dirty="0" err="1">
                <a:solidFill>
                  <a:srgbClr val="990099"/>
                </a:solidFill>
                <a:latin typeface="Times New Roman" panose="02020603050405020304" pitchFamily="18" charset="0"/>
                <a:cs typeface="Times New Roman" panose="02020603050405020304" pitchFamily="18" charset="0"/>
              </a:rPr>
              <a:t>rắn</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cặp</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nia</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bò</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ra</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trước</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mặt</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Tôi</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sợ</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quá</a:t>
            </a:r>
            <a:r>
              <a:rPr lang="en-US" sz="2600" b="1" i="1" dirty="0">
                <a:solidFill>
                  <a:srgbClr val="990099"/>
                </a:solidFill>
                <a:latin typeface="Times New Roman" panose="02020603050405020304" pitchFamily="18" charset="0"/>
                <a:cs typeface="Times New Roman" panose="02020603050405020304" pitchFamily="18" charset="0"/>
              </a:rPr>
              <a:t> la </a:t>
            </a:r>
            <a:r>
              <a:rPr lang="en-US" sz="2600" b="1" i="1" dirty="0" err="1">
                <a:solidFill>
                  <a:srgbClr val="990099"/>
                </a:solidFill>
                <a:latin typeface="Times New Roman" panose="02020603050405020304" pitchFamily="18" charset="0"/>
                <a:cs typeface="Times New Roman" panose="02020603050405020304" pitchFamily="18" charset="0"/>
              </a:rPr>
              <a:t>toáng</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lên</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Míc</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đang</a:t>
            </a:r>
            <a:r>
              <a:rPr lang="en-US" sz="2600" b="1" i="1" dirty="0">
                <a:solidFill>
                  <a:srgbClr val="13742F"/>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lùng</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sục</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gần</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đó</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thoăn</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thoắt</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lao</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lại</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Chỉ</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sau</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vài</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tiếng</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sủa</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gâu</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gâu</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nó</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13742F"/>
                </a:solidFill>
                <a:latin typeface="Times New Roman" panose="02020603050405020304" pitchFamily="18" charset="0"/>
                <a:cs typeface="Times New Roman" panose="02020603050405020304" pitchFamily="18" charset="0"/>
              </a:rPr>
              <a:t>đã</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mang</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chiến</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lệ</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phẩm</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lại</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khoe</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với</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tôi</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Dù</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còn</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hoảng</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sợ</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nhưng</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tôi</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cũng</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không</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khỏi</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cảm</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kích</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vì</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Míc</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đã</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kịp</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thời</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cứu</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chủ</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nhân</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của</a:t>
            </a:r>
            <a:r>
              <a:rPr lang="en-US" sz="2600" b="1" i="1" dirty="0">
                <a:solidFill>
                  <a:srgbClr val="990099"/>
                </a:solidFill>
                <a:latin typeface="Times New Roman" panose="02020603050405020304" pitchFamily="18" charset="0"/>
                <a:cs typeface="Times New Roman" panose="02020603050405020304" pitchFamily="18" charset="0"/>
              </a:rPr>
              <a:t> </a:t>
            </a:r>
            <a:r>
              <a:rPr lang="en-US" sz="2600" b="1" i="1" dirty="0" err="1">
                <a:solidFill>
                  <a:srgbClr val="990099"/>
                </a:solidFill>
                <a:latin typeface="Times New Roman" panose="02020603050405020304" pitchFamily="18" charset="0"/>
                <a:cs typeface="Times New Roman" panose="02020603050405020304" pitchFamily="18" charset="0"/>
              </a:rPr>
              <a:t>nó</a:t>
            </a:r>
            <a:r>
              <a:rPr lang="en-US" sz="2600" b="1" i="1" dirty="0">
                <a:solidFill>
                  <a:srgbClr val="990099"/>
                </a:solidFill>
                <a:latin typeface="Times New Roman" panose="02020603050405020304" pitchFamily="18" charset="0"/>
                <a:cs typeface="Times New Roman" panose="02020603050405020304" pitchFamily="18" charset="0"/>
              </a:rPr>
              <a:t>. </a:t>
            </a:r>
            <a:endParaRPr lang="en-US" sz="2600" b="1" dirty="0">
              <a:solidFill>
                <a:srgbClr val="99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2507290" y="2210642"/>
            <a:ext cx="4246214" cy="2729009"/>
            <a:chOff x="2137361" y="975086"/>
            <a:chExt cx="3675051" cy="2205304"/>
          </a:xfrm>
        </p:grpSpPr>
        <p:grpSp>
          <p:nvGrpSpPr>
            <p:cNvPr id="43" name="Group 42"/>
            <p:cNvGrpSpPr/>
            <p:nvPr/>
          </p:nvGrpSpPr>
          <p:grpSpPr>
            <a:xfrm>
              <a:off x="4179056" y="975086"/>
              <a:ext cx="1225017" cy="441064"/>
              <a:chOff x="2341531" y="705811"/>
              <a:chExt cx="1225017" cy="441064"/>
            </a:xfrm>
          </p:grpSpPr>
          <p:sp>
            <p:nvSpPr>
              <p:cNvPr id="3" name="Rectangle 2"/>
              <p:cNvSpPr/>
              <p:nvPr/>
            </p:nvSpPr>
            <p:spPr>
              <a:xfrm>
                <a:off x="2341531" y="705811"/>
                <a:ext cx="408339" cy="441064"/>
              </a:xfrm>
              <a:prstGeom prst="rect">
                <a:avLst/>
              </a:prstGeom>
              <a:solidFill>
                <a:schemeClr val="accent4"/>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P</a:t>
                </a:r>
              </a:p>
            </p:txBody>
          </p:sp>
          <p:sp>
            <p:nvSpPr>
              <p:cNvPr id="4" name="Rectangle 3"/>
              <p:cNvSpPr/>
              <p:nvPr/>
            </p:nvSpPr>
            <p:spPr>
              <a:xfrm>
                <a:off x="2749870" y="705811"/>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H</a:t>
                </a:r>
              </a:p>
            </p:txBody>
          </p:sp>
          <p:sp>
            <p:nvSpPr>
              <p:cNvPr id="5" name="Rectangle 4"/>
              <p:cNvSpPr/>
              <p:nvPr/>
            </p:nvSpPr>
            <p:spPr>
              <a:xfrm>
                <a:off x="3158209" y="705811"/>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Ả</a:t>
                </a:r>
              </a:p>
            </p:txBody>
          </p:sp>
        </p:grpSp>
        <p:grpSp>
          <p:nvGrpSpPr>
            <p:cNvPr id="44" name="Group 43"/>
            <p:cNvGrpSpPr/>
            <p:nvPr/>
          </p:nvGrpSpPr>
          <p:grpSpPr>
            <a:xfrm>
              <a:off x="2545700" y="1416150"/>
              <a:ext cx="3266712" cy="441064"/>
              <a:chOff x="2545700" y="1416150"/>
              <a:chExt cx="3266712" cy="441064"/>
            </a:xfrm>
          </p:grpSpPr>
          <p:sp>
            <p:nvSpPr>
              <p:cNvPr id="14" name="Rectangle 13"/>
              <p:cNvSpPr/>
              <p:nvPr/>
            </p:nvSpPr>
            <p:spPr>
              <a:xfrm>
                <a:off x="2545700" y="1416150"/>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H</a:t>
                </a:r>
              </a:p>
            </p:txBody>
          </p:sp>
          <p:sp>
            <p:nvSpPr>
              <p:cNvPr id="15" name="Rectangle 14"/>
              <p:cNvSpPr/>
              <p:nvPr/>
            </p:nvSpPr>
            <p:spPr>
              <a:xfrm>
                <a:off x="2954039" y="1416150"/>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Ữ</a:t>
                </a:r>
              </a:p>
            </p:txBody>
          </p:sp>
          <p:sp>
            <p:nvSpPr>
              <p:cNvPr id="16" name="Rectangle 15"/>
              <p:cNvSpPr/>
              <p:nvPr/>
            </p:nvSpPr>
            <p:spPr>
              <a:xfrm>
                <a:off x="3362378" y="1416150"/>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U</a:t>
                </a:r>
              </a:p>
            </p:txBody>
          </p:sp>
          <p:sp>
            <p:nvSpPr>
              <p:cNvPr id="17" name="Rectangle 16"/>
              <p:cNvSpPr/>
              <p:nvPr/>
            </p:nvSpPr>
            <p:spPr>
              <a:xfrm>
                <a:off x="3770717" y="1416150"/>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T</a:t>
                </a:r>
              </a:p>
            </p:txBody>
          </p:sp>
          <p:sp>
            <p:nvSpPr>
              <p:cNvPr id="18" name="Rectangle 17"/>
              <p:cNvSpPr/>
              <p:nvPr/>
            </p:nvSpPr>
            <p:spPr>
              <a:xfrm>
                <a:off x="4179056" y="1416150"/>
                <a:ext cx="408339" cy="441064"/>
              </a:xfrm>
              <a:prstGeom prst="rect">
                <a:avLst/>
              </a:prstGeom>
              <a:solidFill>
                <a:schemeClr val="accent4"/>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H</a:t>
                </a:r>
              </a:p>
            </p:txBody>
          </p:sp>
          <p:sp>
            <p:nvSpPr>
              <p:cNvPr id="19" name="Rectangle 18"/>
              <p:cNvSpPr/>
              <p:nvPr/>
            </p:nvSpPr>
            <p:spPr>
              <a:xfrm>
                <a:off x="4587395" y="1416150"/>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Ỉ</a:t>
                </a:r>
              </a:p>
            </p:txBody>
          </p:sp>
          <p:sp>
            <p:nvSpPr>
              <p:cNvPr id="20" name="Rectangle 19"/>
              <p:cNvSpPr/>
              <p:nvPr/>
            </p:nvSpPr>
            <p:spPr>
              <a:xfrm>
                <a:off x="4995734" y="1416150"/>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N</a:t>
                </a:r>
              </a:p>
            </p:txBody>
          </p:sp>
          <p:sp>
            <p:nvSpPr>
              <p:cNvPr id="21" name="Rectangle 20"/>
              <p:cNvSpPr/>
              <p:nvPr/>
            </p:nvSpPr>
            <p:spPr>
              <a:xfrm>
                <a:off x="5404073" y="1416150"/>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H</a:t>
                </a:r>
              </a:p>
            </p:txBody>
          </p:sp>
        </p:grpSp>
        <p:grpSp>
          <p:nvGrpSpPr>
            <p:cNvPr id="47" name="Group 46"/>
            <p:cNvGrpSpPr/>
            <p:nvPr/>
          </p:nvGrpSpPr>
          <p:grpSpPr>
            <a:xfrm>
              <a:off x="3362378" y="1857214"/>
              <a:ext cx="2450034" cy="441064"/>
              <a:chOff x="4530893" y="3582355"/>
              <a:chExt cx="2450034" cy="441064"/>
            </a:xfrm>
          </p:grpSpPr>
          <p:sp>
            <p:nvSpPr>
              <p:cNvPr id="37" name="Rectangle 36"/>
              <p:cNvSpPr/>
              <p:nvPr/>
            </p:nvSpPr>
            <p:spPr>
              <a:xfrm>
                <a:off x="4530893" y="3582355"/>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G</a:t>
                </a:r>
              </a:p>
            </p:txBody>
          </p:sp>
          <p:sp>
            <p:nvSpPr>
              <p:cNvPr id="38" name="Rectangle 37"/>
              <p:cNvSpPr/>
              <p:nvPr/>
            </p:nvSpPr>
            <p:spPr>
              <a:xfrm>
                <a:off x="4939232" y="3582355"/>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I</a:t>
                </a:r>
              </a:p>
            </p:txBody>
          </p:sp>
          <p:sp>
            <p:nvSpPr>
              <p:cNvPr id="39" name="Rectangle 38"/>
              <p:cNvSpPr/>
              <p:nvPr/>
            </p:nvSpPr>
            <p:spPr>
              <a:xfrm>
                <a:off x="5347571" y="3582355"/>
                <a:ext cx="408339" cy="441064"/>
              </a:xfrm>
              <a:prstGeom prst="rect">
                <a:avLst/>
              </a:prstGeom>
              <a:solidFill>
                <a:schemeClr val="accent4"/>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Ó</a:t>
                </a:r>
              </a:p>
            </p:txBody>
          </p:sp>
          <p:sp>
            <p:nvSpPr>
              <p:cNvPr id="40" name="Rectangle 39"/>
              <p:cNvSpPr/>
              <p:nvPr/>
            </p:nvSpPr>
            <p:spPr>
              <a:xfrm>
                <a:off x="5755910" y="3582355"/>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B</a:t>
                </a:r>
              </a:p>
            </p:txBody>
          </p:sp>
          <p:sp>
            <p:nvSpPr>
              <p:cNvPr id="41" name="Rectangle 40"/>
              <p:cNvSpPr/>
              <p:nvPr/>
            </p:nvSpPr>
            <p:spPr>
              <a:xfrm>
                <a:off x="6164249" y="3582355"/>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Ắ</a:t>
                </a:r>
              </a:p>
            </p:txBody>
          </p:sp>
          <p:sp>
            <p:nvSpPr>
              <p:cNvPr id="42" name="Rectangle 41"/>
              <p:cNvSpPr/>
              <p:nvPr/>
            </p:nvSpPr>
            <p:spPr>
              <a:xfrm>
                <a:off x="6572588" y="3582355"/>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C</a:t>
                </a:r>
              </a:p>
            </p:txBody>
          </p:sp>
        </p:grpSp>
        <p:grpSp>
          <p:nvGrpSpPr>
            <p:cNvPr id="48" name="Group 47"/>
            <p:cNvGrpSpPr/>
            <p:nvPr/>
          </p:nvGrpSpPr>
          <p:grpSpPr>
            <a:xfrm>
              <a:off x="2954039" y="2297960"/>
              <a:ext cx="2858373" cy="441399"/>
              <a:chOff x="2545700" y="1416150"/>
              <a:chExt cx="2858373" cy="441399"/>
            </a:xfrm>
          </p:grpSpPr>
          <p:sp>
            <p:nvSpPr>
              <p:cNvPr id="49" name="Rectangle 48"/>
              <p:cNvSpPr/>
              <p:nvPr/>
            </p:nvSpPr>
            <p:spPr>
              <a:xfrm>
                <a:off x="2545700" y="1416150"/>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T</a:t>
                </a:r>
              </a:p>
            </p:txBody>
          </p:sp>
          <p:sp>
            <p:nvSpPr>
              <p:cNvPr id="50" name="Rectangle 49"/>
              <p:cNvSpPr/>
              <p:nvPr/>
            </p:nvSpPr>
            <p:spPr>
              <a:xfrm>
                <a:off x="2954039" y="1416485"/>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H</a:t>
                </a:r>
              </a:p>
            </p:txBody>
          </p:sp>
          <p:sp>
            <p:nvSpPr>
              <p:cNvPr id="51" name="Rectangle 50"/>
              <p:cNvSpPr/>
              <p:nvPr/>
            </p:nvSpPr>
            <p:spPr>
              <a:xfrm>
                <a:off x="3362378" y="1416150"/>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Ì</a:t>
                </a:r>
              </a:p>
            </p:txBody>
          </p:sp>
          <p:sp>
            <p:nvSpPr>
              <p:cNvPr id="52" name="Rectangle 51"/>
              <p:cNvSpPr/>
              <p:nvPr/>
            </p:nvSpPr>
            <p:spPr>
              <a:xfrm>
                <a:off x="3770717" y="1416150"/>
                <a:ext cx="408339" cy="441064"/>
              </a:xfrm>
              <a:prstGeom prst="rect">
                <a:avLst/>
              </a:prstGeom>
              <a:solidFill>
                <a:schemeClr val="accent4"/>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T</a:t>
                </a:r>
              </a:p>
            </p:txBody>
          </p:sp>
          <p:sp>
            <p:nvSpPr>
              <p:cNvPr id="53" name="Rectangle 52"/>
              <p:cNvSpPr/>
              <p:nvPr/>
            </p:nvSpPr>
            <p:spPr>
              <a:xfrm>
                <a:off x="4179056" y="1416150"/>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H</a:t>
                </a:r>
              </a:p>
            </p:txBody>
          </p:sp>
          <p:sp>
            <p:nvSpPr>
              <p:cNvPr id="54" name="Rectangle 53"/>
              <p:cNvSpPr/>
              <p:nvPr/>
            </p:nvSpPr>
            <p:spPr>
              <a:xfrm>
                <a:off x="4587395" y="1416150"/>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Ầ</a:t>
                </a:r>
              </a:p>
            </p:txBody>
          </p:sp>
          <p:sp>
            <p:nvSpPr>
              <p:cNvPr id="55" name="Rectangle 54"/>
              <p:cNvSpPr/>
              <p:nvPr/>
            </p:nvSpPr>
            <p:spPr>
              <a:xfrm>
                <a:off x="4995734" y="1416150"/>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M</a:t>
                </a:r>
              </a:p>
            </p:txBody>
          </p:sp>
        </p:grpSp>
        <p:grpSp>
          <p:nvGrpSpPr>
            <p:cNvPr id="57" name="Group 56"/>
            <p:cNvGrpSpPr/>
            <p:nvPr/>
          </p:nvGrpSpPr>
          <p:grpSpPr>
            <a:xfrm>
              <a:off x="2137361" y="2739024"/>
              <a:ext cx="2450034" cy="441366"/>
              <a:chOff x="2137361" y="1415848"/>
              <a:chExt cx="2450034" cy="441366"/>
            </a:xfrm>
          </p:grpSpPr>
          <p:sp>
            <p:nvSpPr>
              <p:cNvPr id="58" name="Rectangle 57"/>
              <p:cNvSpPr/>
              <p:nvPr/>
            </p:nvSpPr>
            <p:spPr>
              <a:xfrm>
                <a:off x="2545700" y="1416150"/>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Í</a:t>
                </a:r>
              </a:p>
            </p:txBody>
          </p:sp>
          <p:sp>
            <p:nvSpPr>
              <p:cNvPr id="59" name="Rectangle 58"/>
              <p:cNvSpPr/>
              <p:nvPr/>
            </p:nvSpPr>
            <p:spPr>
              <a:xfrm>
                <a:off x="2954039" y="1416150"/>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N</a:t>
                </a:r>
              </a:p>
            </p:txBody>
          </p:sp>
          <p:sp>
            <p:nvSpPr>
              <p:cNvPr id="60" name="Rectangle 59"/>
              <p:cNvSpPr/>
              <p:nvPr/>
            </p:nvSpPr>
            <p:spPr>
              <a:xfrm>
                <a:off x="3362378" y="1416150"/>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H</a:t>
                </a:r>
              </a:p>
            </p:txBody>
          </p:sp>
          <p:sp>
            <p:nvSpPr>
              <p:cNvPr id="62" name="Rectangle 61"/>
              <p:cNvSpPr/>
              <p:nvPr/>
            </p:nvSpPr>
            <p:spPr>
              <a:xfrm>
                <a:off x="3770717" y="1415848"/>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T</a:t>
                </a:r>
              </a:p>
            </p:txBody>
          </p:sp>
          <p:sp>
            <p:nvSpPr>
              <p:cNvPr id="63" name="Rectangle 62"/>
              <p:cNvSpPr/>
              <p:nvPr/>
            </p:nvSpPr>
            <p:spPr>
              <a:xfrm>
                <a:off x="4179056" y="1415848"/>
                <a:ext cx="408339" cy="441064"/>
              </a:xfrm>
              <a:prstGeom prst="rect">
                <a:avLst/>
              </a:prstGeom>
              <a:solidFill>
                <a:schemeClr val="accent4"/>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Ừ</a:t>
                </a:r>
              </a:p>
            </p:txBody>
          </p:sp>
          <p:sp>
            <p:nvSpPr>
              <p:cNvPr id="65" name="Rectangle 64"/>
              <p:cNvSpPr/>
              <p:nvPr/>
            </p:nvSpPr>
            <p:spPr>
              <a:xfrm>
                <a:off x="2137361" y="1415848"/>
                <a:ext cx="408339" cy="441064"/>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ea typeface="Ariston" pitchFamily="18" charset="-93"/>
                    <a:cs typeface="Times New Roman" panose="02020603050405020304" pitchFamily="18" charset="0"/>
                  </a:rPr>
                  <a:t>T</a:t>
                </a:r>
              </a:p>
            </p:txBody>
          </p:sp>
        </p:grpSp>
      </p:grpSp>
      <p:sp>
        <p:nvSpPr>
          <p:cNvPr id="67" name="Rectangle 66"/>
          <p:cNvSpPr/>
          <p:nvPr/>
        </p:nvSpPr>
        <p:spPr>
          <a:xfrm>
            <a:off x="4855887" y="2210268"/>
            <a:ext cx="468413" cy="545806"/>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68" name="Rectangle 67"/>
          <p:cNvSpPr/>
          <p:nvPr/>
        </p:nvSpPr>
        <p:spPr>
          <a:xfrm>
            <a:off x="5324300" y="2210268"/>
            <a:ext cx="468413" cy="545806"/>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69" name="Rectangle 68"/>
          <p:cNvSpPr/>
          <p:nvPr/>
        </p:nvSpPr>
        <p:spPr>
          <a:xfrm>
            <a:off x="5792713" y="2210268"/>
            <a:ext cx="468413" cy="545806"/>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71" name="Rectangle 70"/>
          <p:cNvSpPr/>
          <p:nvPr/>
        </p:nvSpPr>
        <p:spPr>
          <a:xfrm>
            <a:off x="3006200" y="2755783"/>
            <a:ext cx="468413" cy="545806"/>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72" name="Rectangle 71"/>
          <p:cNvSpPr/>
          <p:nvPr/>
        </p:nvSpPr>
        <p:spPr>
          <a:xfrm>
            <a:off x="3474613" y="2755783"/>
            <a:ext cx="468413" cy="545806"/>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73" name="Rectangle 72"/>
          <p:cNvSpPr/>
          <p:nvPr/>
        </p:nvSpPr>
        <p:spPr>
          <a:xfrm>
            <a:off x="3943025" y="2755596"/>
            <a:ext cx="468413" cy="545806"/>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74" name="Rectangle 73"/>
          <p:cNvSpPr/>
          <p:nvPr/>
        </p:nvSpPr>
        <p:spPr>
          <a:xfrm>
            <a:off x="4411439" y="2755783"/>
            <a:ext cx="468413" cy="545806"/>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75" name="Rectangle 74"/>
          <p:cNvSpPr/>
          <p:nvPr/>
        </p:nvSpPr>
        <p:spPr>
          <a:xfrm>
            <a:off x="4879852" y="2755783"/>
            <a:ext cx="468413" cy="545806"/>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76" name="Rectangle 75"/>
          <p:cNvSpPr/>
          <p:nvPr/>
        </p:nvSpPr>
        <p:spPr>
          <a:xfrm>
            <a:off x="5348265" y="2755783"/>
            <a:ext cx="468413" cy="545806"/>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77" name="Rectangle 76"/>
          <p:cNvSpPr/>
          <p:nvPr/>
        </p:nvSpPr>
        <p:spPr>
          <a:xfrm>
            <a:off x="5816678" y="2755783"/>
            <a:ext cx="468413" cy="545806"/>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78" name="Rectangle 77"/>
          <p:cNvSpPr/>
          <p:nvPr/>
        </p:nvSpPr>
        <p:spPr>
          <a:xfrm>
            <a:off x="6285091" y="2755783"/>
            <a:ext cx="468413" cy="545806"/>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80" name="Rectangle 79"/>
          <p:cNvSpPr/>
          <p:nvPr/>
        </p:nvSpPr>
        <p:spPr>
          <a:xfrm>
            <a:off x="3941625" y="3310922"/>
            <a:ext cx="468413" cy="545806"/>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81" name="Rectangle 80"/>
          <p:cNvSpPr/>
          <p:nvPr/>
        </p:nvSpPr>
        <p:spPr>
          <a:xfrm>
            <a:off x="4410038" y="3310922"/>
            <a:ext cx="468413" cy="545806"/>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82" name="Rectangle 81"/>
          <p:cNvSpPr/>
          <p:nvPr/>
        </p:nvSpPr>
        <p:spPr>
          <a:xfrm>
            <a:off x="4878451" y="3310922"/>
            <a:ext cx="468413" cy="545806"/>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83" name="Rectangle 82"/>
          <p:cNvSpPr/>
          <p:nvPr/>
        </p:nvSpPr>
        <p:spPr>
          <a:xfrm>
            <a:off x="5346864" y="3310922"/>
            <a:ext cx="468413" cy="545806"/>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84" name="Rectangle 83"/>
          <p:cNvSpPr/>
          <p:nvPr/>
        </p:nvSpPr>
        <p:spPr>
          <a:xfrm>
            <a:off x="5815277" y="3310922"/>
            <a:ext cx="468413" cy="545806"/>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85" name="Rectangle 84"/>
          <p:cNvSpPr/>
          <p:nvPr/>
        </p:nvSpPr>
        <p:spPr>
          <a:xfrm>
            <a:off x="6283690" y="3310922"/>
            <a:ext cx="468413" cy="545806"/>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87" name="Rectangle 86"/>
          <p:cNvSpPr/>
          <p:nvPr/>
        </p:nvSpPr>
        <p:spPr>
          <a:xfrm>
            <a:off x="3450893" y="3825392"/>
            <a:ext cx="468413" cy="545805"/>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88" name="Rectangle 87"/>
          <p:cNvSpPr/>
          <p:nvPr/>
        </p:nvSpPr>
        <p:spPr>
          <a:xfrm>
            <a:off x="3919306" y="3825807"/>
            <a:ext cx="468413" cy="545805"/>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89" name="Rectangle 88"/>
          <p:cNvSpPr/>
          <p:nvPr/>
        </p:nvSpPr>
        <p:spPr>
          <a:xfrm>
            <a:off x="4387719" y="3825392"/>
            <a:ext cx="468413" cy="545805"/>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90" name="Rectangle 89"/>
          <p:cNvSpPr/>
          <p:nvPr/>
        </p:nvSpPr>
        <p:spPr>
          <a:xfrm>
            <a:off x="4856132" y="3825392"/>
            <a:ext cx="468413" cy="545805"/>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91" name="Rectangle 90"/>
          <p:cNvSpPr/>
          <p:nvPr/>
        </p:nvSpPr>
        <p:spPr>
          <a:xfrm>
            <a:off x="5324545" y="3825392"/>
            <a:ext cx="468413" cy="545805"/>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92" name="Rectangle 91"/>
          <p:cNvSpPr/>
          <p:nvPr/>
        </p:nvSpPr>
        <p:spPr>
          <a:xfrm>
            <a:off x="5792958" y="3825392"/>
            <a:ext cx="468413" cy="545805"/>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93" name="Rectangle 92"/>
          <p:cNvSpPr/>
          <p:nvPr/>
        </p:nvSpPr>
        <p:spPr>
          <a:xfrm>
            <a:off x="6261371" y="3825392"/>
            <a:ext cx="468413" cy="545805"/>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95" name="Rectangle 94"/>
          <p:cNvSpPr/>
          <p:nvPr/>
        </p:nvSpPr>
        <p:spPr>
          <a:xfrm>
            <a:off x="2982235" y="4371986"/>
            <a:ext cx="468413" cy="545805"/>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96" name="Rectangle 95"/>
          <p:cNvSpPr/>
          <p:nvPr/>
        </p:nvSpPr>
        <p:spPr>
          <a:xfrm>
            <a:off x="3450648" y="4371986"/>
            <a:ext cx="468413" cy="545805"/>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97" name="Rectangle 96"/>
          <p:cNvSpPr/>
          <p:nvPr/>
        </p:nvSpPr>
        <p:spPr>
          <a:xfrm>
            <a:off x="3919061" y="4371986"/>
            <a:ext cx="468413" cy="545805"/>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98" name="Rectangle 97"/>
          <p:cNvSpPr/>
          <p:nvPr/>
        </p:nvSpPr>
        <p:spPr>
          <a:xfrm>
            <a:off x="4387474" y="4371612"/>
            <a:ext cx="468413" cy="545805"/>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99" name="Rectangle 98"/>
          <p:cNvSpPr/>
          <p:nvPr/>
        </p:nvSpPr>
        <p:spPr>
          <a:xfrm>
            <a:off x="4855887" y="4371612"/>
            <a:ext cx="468413" cy="545805"/>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100" name="Rectangle 99"/>
          <p:cNvSpPr/>
          <p:nvPr/>
        </p:nvSpPr>
        <p:spPr>
          <a:xfrm>
            <a:off x="2513822" y="4371612"/>
            <a:ext cx="468413" cy="545805"/>
          </a:xfrm>
          <a:prstGeom prst="rec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ea typeface="Ariston" pitchFamily="18" charset="-93"/>
              <a:cs typeface="Times New Roman" panose="02020603050405020304" pitchFamily="18" charset="0"/>
            </a:endParaRPr>
          </a:p>
        </p:txBody>
      </p:sp>
      <p:sp>
        <p:nvSpPr>
          <p:cNvPr id="103" name="Title 3"/>
          <p:cNvSpPr txBox="1"/>
          <p:nvPr/>
        </p:nvSpPr>
        <p:spPr>
          <a:xfrm>
            <a:off x="212971" y="1003925"/>
            <a:ext cx="546213" cy="3946525"/>
          </a:xfrm>
          <a:prstGeom prst="rect">
            <a:avLst/>
          </a:prstGeom>
          <a:noFill/>
          <a:ln>
            <a:noFill/>
          </a:ln>
        </p:spPr>
        <p:txBody>
          <a:bodyPr spcFirstLastPara="1" wrap="square" lIns="68580" tIns="34290" rIns="68580" bIns="34290" anchor="t"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1pPr>
            <a:lvl2pPr marR="0" lvl="1"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2pPr>
            <a:lvl3pPr marR="0" lvl="2"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3pPr>
            <a:lvl4pPr marR="0" lvl="3"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4pPr>
            <a:lvl5pPr marR="0" lvl="4"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5pPr>
            <a:lvl6pPr marR="0" lvl="5"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6pPr>
            <a:lvl7pPr marR="0" lvl="6"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7pPr>
            <a:lvl8pPr marR="0" lvl="7"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8pPr>
            <a:lvl9pPr marR="0" lvl="8" algn="l" rtl="0">
              <a:lnSpc>
                <a:spcPct val="100000"/>
              </a:lnSpc>
              <a:spcBef>
                <a:spcPts val="0"/>
              </a:spcBef>
              <a:spcAft>
                <a:spcPts val="0"/>
              </a:spcAft>
              <a:buClr>
                <a:schemeClr val="dk1"/>
              </a:buClr>
              <a:buSzPts val="3200"/>
              <a:buFont typeface="Marcellus" panose="020E0602050203020307"/>
              <a:buNone/>
              <a:defRPr sz="32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9pPr>
          </a:lstStyle>
          <a:p>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anose="02090707080505020304" pitchFamily="18" charset="0"/>
              </a:rPr>
              <a:t>Ô</a:t>
            </a:r>
            <a:b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anose="02090707080505020304" pitchFamily="18" charset="0"/>
              </a:rPr>
            </a:b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anose="02090707080505020304" pitchFamily="18" charset="0"/>
              </a:rPr>
              <a:t>CHỮ</a:t>
            </a:r>
            <a:b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anose="02090707080505020304" pitchFamily="18" charset="0"/>
              </a:rPr>
            </a:b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anose="02090707080505020304" pitchFamily="18" charset="0"/>
              </a:rPr>
              <a:t>BÍ </a:t>
            </a:r>
            <a:b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anose="02090707080505020304" pitchFamily="18" charset="0"/>
              </a:rPr>
            </a:b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anose="02090707080505020304" pitchFamily="18" charset="0"/>
              </a:rPr>
              <a:t>MẬT</a:t>
            </a:r>
          </a:p>
        </p:txBody>
      </p:sp>
      <p:sp>
        <p:nvSpPr>
          <p:cNvPr id="104" name="10-Point Star 214"/>
          <p:cNvSpPr/>
          <p:nvPr/>
        </p:nvSpPr>
        <p:spPr>
          <a:xfrm>
            <a:off x="1288415" y="2183130"/>
            <a:ext cx="584200" cy="546100"/>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gradFill>
                  <a:gsLst>
                    <a:gs pos="0">
                      <a:srgbClr val="7B32B2"/>
                    </a:gs>
                    <a:gs pos="100000">
                      <a:srgbClr val="401A5D"/>
                    </a:gs>
                  </a:gsLst>
                  <a:lin scaled="0"/>
                </a:gradFill>
                <a:latin typeface="Ariston" pitchFamily="18" charset="-93"/>
                <a:ea typeface="Ariston" pitchFamily="18" charset="-93"/>
                <a:cs typeface="Ariston" pitchFamily="18" charset="-93"/>
              </a:rPr>
              <a:t>1</a:t>
            </a:r>
          </a:p>
        </p:txBody>
      </p:sp>
      <p:sp>
        <p:nvSpPr>
          <p:cNvPr id="105" name="10-Point Star 215"/>
          <p:cNvSpPr/>
          <p:nvPr/>
        </p:nvSpPr>
        <p:spPr>
          <a:xfrm>
            <a:off x="1292225" y="2772410"/>
            <a:ext cx="567690" cy="529590"/>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gradFill>
                  <a:gsLst>
                    <a:gs pos="0">
                      <a:srgbClr val="7B32B2"/>
                    </a:gs>
                    <a:gs pos="100000">
                      <a:srgbClr val="401A5D"/>
                    </a:gs>
                  </a:gsLst>
                  <a:lin scaled="0"/>
                </a:gradFill>
                <a:latin typeface="Ariston" pitchFamily="18" charset="-93"/>
                <a:ea typeface="Ariston" pitchFamily="18" charset="-93"/>
                <a:cs typeface="Ariston" pitchFamily="18" charset="-93"/>
              </a:rPr>
              <a:t>2</a:t>
            </a:r>
          </a:p>
        </p:txBody>
      </p:sp>
      <p:sp>
        <p:nvSpPr>
          <p:cNvPr id="106" name="10-Point Star 216"/>
          <p:cNvSpPr/>
          <p:nvPr/>
        </p:nvSpPr>
        <p:spPr>
          <a:xfrm>
            <a:off x="1304925" y="3343910"/>
            <a:ext cx="567690" cy="510540"/>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gradFill>
                  <a:gsLst>
                    <a:gs pos="0">
                      <a:srgbClr val="7B32B2"/>
                    </a:gs>
                    <a:gs pos="100000">
                      <a:srgbClr val="401A5D"/>
                    </a:gs>
                  </a:gsLst>
                  <a:lin scaled="0"/>
                </a:gradFill>
                <a:latin typeface="Ariston" pitchFamily="18" charset="-93"/>
                <a:ea typeface="Ariston" pitchFamily="18" charset="-93"/>
                <a:cs typeface="Ariston" pitchFamily="18" charset="-93"/>
              </a:rPr>
              <a:t>3</a:t>
            </a:r>
          </a:p>
        </p:txBody>
      </p:sp>
      <p:sp>
        <p:nvSpPr>
          <p:cNvPr id="107" name="10-Point Star 217"/>
          <p:cNvSpPr/>
          <p:nvPr/>
        </p:nvSpPr>
        <p:spPr>
          <a:xfrm>
            <a:off x="1270635" y="3854450"/>
            <a:ext cx="601980" cy="510540"/>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gradFill>
                  <a:gsLst>
                    <a:gs pos="0">
                      <a:srgbClr val="7B32B2"/>
                    </a:gs>
                    <a:gs pos="100000">
                      <a:srgbClr val="401A5D"/>
                    </a:gs>
                  </a:gsLst>
                  <a:lin scaled="0"/>
                </a:gradFill>
                <a:latin typeface="Ariston" pitchFamily="18" charset="-93"/>
                <a:ea typeface="Ariston" pitchFamily="18" charset="-93"/>
                <a:cs typeface="Ariston" pitchFamily="18" charset="-93"/>
              </a:rPr>
              <a:t>4</a:t>
            </a:r>
          </a:p>
        </p:txBody>
      </p:sp>
      <p:sp>
        <p:nvSpPr>
          <p:cNvPr id="108" name="10-Point Star 218"/>
          <p:cNvSpPr/>
          <p:nvPr/>
        </p:nvSpPr>
        <p:spPr>
          <a:xfrm>
            <a:off x="1289050" y="4371340"/>
            <a:ext cx="563880" cy="546100"/>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gradFill>
                  <a:gsLst>
                    <a:gs pos="0">
                      <a:srgbClr val="7B32B2"/>
                    </a:gs>
                    <a:gs pos="100000">
                      <a:srgbClr val="401A5D"/>
                    </a:gs>
                  </a:gsLst>
                  <a:lin scaled="0"/>
                </a:gradFill>
                <a:latin typeface="Ariston" pitchFamily="18" charset="-93"/>
                <a:ea typeface="Ariston" pitchFamily="18" charset="-93"/>
                <a:cs typeface="Ariston" pitchFamily="18" charset="-93"/>
              </a:rPr>
              <a:t>5</a:t>
            </a:r>
          </a:p>
        </p:txBody>
      </p:sp>
      <p:sp>
        <p:nvSpPr>
          <p:cNvPr id="109" name="Decagon 108"/>
          <p:cNvSpPr/>
          <p:nvPr/>
        </p:nvSpPr>
        <p:spPr>
          <a:xfrm>
            <a:off x="7180762" y="2181756"/>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3200" b="1" dirty="0">
                <a:gradFill>
                  <a:gsLst>
                    <a:gs pos="0">
                      <a:srgbClr val="E30000"/>
                    </a:gs>
                    <a:gs pos="100000">
                      <a:srgbClr val="760303"/>
                    </a:gs>
                  </a:gsLst>
                  <a:lin scaled="0"/>
                </a:gradFill>
                <a:latin typeface="Ariston" pitchFamily="18" charset="-93"/>
                <a:ea typeface="Ariston" pitchFamily="18" charset="-93"/>
                <a:cs typeface="Ariston" pitchFamily="18" charset="-93"/>
              </a:rPr>
              <a:t>3</a:t>
            </a:r>
          </a:p>
        </p:txBody>
      </p:sp>
      <p:sp>
        <p:nvSpPr>
          <p:cNvPr id="110" name="Decagon 109"/>
          <p:cNvSpPr/>
          <p:nvPr/>
        </p:nvSpPr>
        <p:spPr>
          <a:xfrm>
            <a:off x="7180764" y="2767854"/>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3200" b="1" dirty="0">
                <a:gradFill>
                  <a:gsLst>
                    <a:gs pos="0">
                      <a:srgbClr val="E30000"/>
                    </a:gs>
                    <a:gs pos="100000">
                      <a:srgbClr val="760303"/>
                    </a:gs>
                  </a:gsLst>
                  <a:lin scaled="0"/>
                </a:gradFill>
                <a:latin typeface="Ariston" pitchFamily="18" charset="-93"/>
                <a:ea typeface="Ariston" pitchFamily="18" charset="-93"/>
                <a:cs typeface="Ariston" pitchFamily="18" charset="-93"/>
              </a:rPr>
              <a:t>8</a:t>
            </a:r>
          </a:p>
        </p:txBody>
      </p:sp>
      <p:sp>
        <p:nvSpPr>
          <p:cNvPr id="111" name="Decagon 110"/>
          <p:cNvSpPr/>
          <p:nvPr/>
        </p:nvSpPr>
        <p:spPr>
          <a:xfrm>
            <a:off x="7180763" y="3887770"/>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3200" b="1" dirty="0">
                <a:gradFill>
                  <a:gsLst>
                    <a:gs pos="0">
                      <a:srgbClr val="E30000"/>
                    </a:gs>
                    <a:gs pos="100000">
                      <a:srgbClr val="760303"/>
                    </a:gs>
                  </a:gsLst>
                  <a:lin scaled="0"/>
                </a:gradFill>
                <a:latin typeface="Ariston" pitchFamily="18" charset="-93"/>
                <a:ea typeface="Ariston" pitchFamily="18" charset="-93"/>
                <a:cs typeface="Ariston" pitchFamily="18" charset="-93"/>
              </a:rPr>
              <a:t>7</a:t>
            </a:r>
          </a:p>
        </p:txBody>
      </p:sp>
      <p:sp>
        <p:nvSpPr>
          <p:cNvPr id="112" name="Decagon 111"/>
          <p:cNvSpPr/>
          <p:nvPr/>
        </p:nvSpPr>
        <p:spPr>
          <a:xfrm>
            <a:off x="7180764" y="3342359"/>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gradFill>
                  <a:gsLst>
                    <a:gs pos="0">
                      <a:srgbClr val="E30000"/>
                    </a:gs>
                    <a:gs pos="100000">
                      <a:srgbClr val="760303"/>
                    </a:gs>
                  </a:gsLst>
                  <a:lin scaled="0"/>
                </a:gradFill>
                <a:latin typeface="Ariston" pitchFamily="18" charset="-93"/>
                <a:ea typeface="Ariston" pitchFamily="18" charset="-93"/>
                <a:cs typeface="Ariston" pitchFamily="18" charset="-93"/>
              </a:rPr>
              <a:t>6</a:t>
            </a:r>
          </a:p>
        </p:txBody>
      </p:sp>
      <p:sp>
        <p:nvSpPr>
          <p:cNvPr id="113" name="Decagon 112"/>
          <p:cNvSpPr/>
          <p:nvPr/>
        </p:nvSpPr>
        <p:spPr>
          <a:xfrm>
            <a:off x="7180763" y="4433181"/>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3200" b="1" dirty="0">
                <a:gradFill>
                  <a:gsLst>
                    <a:gs pos="0">
                      <a:srgbClr val="E30000"/>
                    </a:gs>
                    <a:gs pos="100000">
                      <a:srgbClr val="760303"/>
                    </a:gs>
                  </a:gsLst>
                  <a:lin scaled="0"/>
                </a:gradFill>
                <a:latin typeface="Ariston" pitchFamily="18" charset="-93"/>
                <a:ea typeface="Ariston" pitchFamily="18" charset="-93"/>
                <a:cs typeface="Ariston" pitchFamily="18" charset="-93"/>
              </a:rPr>
              <a:t>6</a:t>
            </a:r>
          </a:p>
        </p:txBody>
      </p:sp>
      <p:pic>
        <p:nvPicPr>
          <p:cNvPr id="114" name="Picture 242" descr="1"/>
          <p:cNvPicPr>
            <a:picLocks noChangeAspect="1" noChangeArrowheads="1" noCrop="1"/>
          </p:cNvPicPr>
          <p:nvPr/>
        </p:nvPicPr>
        <p:blipFill>
          <a:blip r:embed="rId3"/>
          <a:srcRect/>
          <a:stretch>
            <a:fillRect/>
          </a:stretch>
        </p:blipFill>
        <p:spPr bwMode="auto">
          <a:xfrm>
            <a:off x="212725" y="215265"/>
            <a:ext cx="556895" cy="556895"/>
          </a:xfrm>
          <a:prstGeom prst="rect">
            <a:avLst/>
          </a:prstGeom>
          <a:noFill/>
          <a:extLst>
            <a:ext uri="{909E8E84-426E-40DD-AFC4-6F175D3DCCD1}">
              <a14:hiddenFill xmlns="" xmlns:a14="http://schemas.microsoft.com/office/drawing/2010/main">
                <a:solidFill>
                  <a:srgbClr val="FFFFFF"/>
                </a:solidFill>
              </a14:hiddenFill>
            </a:ext>
          </a:extLst>
        </p:spPr>
      </p:pic>
      <p:sp>
        <p:nvSpPr>
          <p:cNvPr id="115" name="Rectangle 114"/>
          <p:cNvSpPr/>
          <p:nvPr/>
        </p:nvSpPr>
        <p:spPr>
          <a:xfrm>
            <a:off x="895350" y="20955"/>
            <a:ext cx="8028305" cy="2034540"/>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ctr"/>
          <a:lstStyle/>
          <a:p>
            <a:r>
              <a:rPr lang="vi-VN" sz="2600" b="1" dirty="0">
                <a:gradFill>
                  <a:gsLst>
                    <a:gs pos="0">
                      <a:srgbClr val="7B32B2"/>
                    </a:gs>
                    <a:gs pos="100000">
                      <a:srgbClr val="401A5D"/>
                    </a:gs>
                  </a:gsLst>
                  <a:lin scaled="0"/>
                </a:gradFill>
                <a:latin typeface="Cambria" panose="02040503050406030204" pitchFamily="18" charset="0"/>
                <a:ea typeface="Cambria" panose="02040503050406030204" pitchFamily="18" charset="0"/>
              </a:rPr>
              <a:t>1. </a:t>
            </a:r>
            <a:r>
              <a:rPr lang="de-DE" sz="2600" b="1" dirty="0">
                <a:gradFill>
                  <a:gsLst>
                    <a:gs pos="0">
                      <a:srgbClr val="7B32B2"/>
                    </a:gs>
                    <a:gs pos="100000">
                      <a:srgbClr val="401A5D"/>
                    </a:gs>
                  </a:gsLst>
                  <a:lin scaled="0"/>
                </a:gradFill>
                <a:latin typeface="Cambria" panose="02040503050406030204" pitchFamily="18" charset="0"/>
                <a:ea typeface="Cambria" panose="02040503050406030204" pitchFamily="18" charset="0"/>
              </a:rPr>
              <a:t>Điền</a:t>
            </a:r>
            <a:r>
              <a:rPr lang="vi-VN" sz="2600" b="1" dirty="0">
                <a:gradFill>
                  <a:gsLst>
                    <a:gs pos="0">
                      <a:srgbClr val="7B32B2"/>
                    </a:gs>
                    <a:gs pos="100000">
                      <a:srgbClr val="401A5D"/>
                    </a:gs>
                  </a:gsLst>
                  <a:lin scaled="0"/>
                </a:gradFill>
                <a:latin typeface="Cambria" panose="02040503050406030204" pitchFamily="18" charset="0"/>
                <a:ea typeface="Cambria" panose="02040503050406030204" pitchFamily="18" charset="0"/>
              </a:rPr>
              <a:t> từ còn thiếu để hoàn thành những câu thơ sau</a:t>
            </a:r>
            <a:r>
              <a:rPr lang="de-DE" sz="2600" b="1" dirty="0">
                <a:gradFill>
                  <a:gsLst>
                    <a:gs pos="0">
                      <a:srgbClr val="7B32B2"/>
                    </a:gs>
                    <a:gs pos="100000">
                      <a:srgbClr val="401A5D"/>
                    </a:gs>
                  </a:gsLst>
                  <a:lin scaled="0"/>
                </a:gradFill>
                <a:latin typeface="Cambria" panose="02040503050406030204" pitchFamily="18" charset="0"/>
                <a:ea typeface="Cambria" panose="02040503050406030204" pitchFamily="18" charset="0"/>
              </a:rPr>
              <a:t>: </a:t>
            </a:r>
            <a:r>
              <a:rPr lang="en-US" sz="2600" b="1" dirty="0">
                <a:gradFill>
                  <a:gsLst>
                    <a:gs pos="0">
                      <a:srgbClr val="7B32B2"/>
                    </a:gs>
                    <a:gs pos="100000">
                      <a:srgbClr val="401A5D"/>
                    </a:gs>
                  </a:gsLst>
                  <a:lin scaled="0"/>
                </a:gradFill>
                <a:latin typeface="Cambria" panose="02040503050406030204" pitchFamily="18" charset="0"/>
                <a:ea typeface="Cambria" panose="02040503050406030204" pitchFamily="18" charset="0"/>
              </a:rPr>
              <a:t>	</a:t>
            </a:r>
            <a:r>
              <a:rPr lang="vi-VN" sz="2600" b="1" dirty="0">
                <a:gradFill>
                  <a:gsLst>
                    <a:gs pos="0">
                      <a:srgbClr val="7B32B2"/>
                    </a:gs>
                    <a:gs pos="100000">
                      <a:srgbClr val="401A5D"/>
                    </a:gs>
                  </a:gsLst>
                  <a:lin scaled="0"/>
                </a:gradFill>
                <a:latin typeface="Cambria" panose="02040503050406030204" pitchFamily="18" charset="0"/>
                <a:ea typeface="Cambria" panose="02040503050406030204" pitchFamily="18" charset="0"/>
              </a:rPr>
              <a:t>“Bỗng nhận ra hương ổi</a:t>
            </a:r>
            <a:endParaRPr lang="en-US" sz="2600" b="1" dirty="0">
              <a:gradFill>
                <a:gsLst>
                  <a:gs pos="0">
                    <a:srgbClr val="7B32B2"/>
                  </a:gs>
                  <a:gs pos="100000">
                    <a:srgbClr val="401A5D"/>
                  </a:gs>
                </a:gsLst>
                <a:lin scaled="0"/>
              </a:gradFill>
              <a:latin typeface="Cambria" panose="02040503050406030204" pitchFamily="18" charset="0"/>
              <a:ea typeface="Cambria" panose="02040503050406030204" pitchFamily="18" charset="0"/>
            </a:endParaRPr>
          </a:p>
          <a:p>
            <a:r>
              <a:rPr lang="vi-VN" sz="2600" b="1" dirty="0">
                <a:gradFill>
                  <a:gsLst>
                    <a:gs pos="0">
                      <a:srgbClr val="7B32B2"/>
                    </a:gs>
                    <a:gs pos="100000">
                      <a:srgbClr val="401A5D"/>
                    </a:gs>
                  </a:gsLst>
                  <a:lin scaled="0"/>
                </a:gradFill>
                <a:latin typeface="Cambria" panose="02040503050406030204" pitchFamily="18" charset="0"/>
                <a:ea typeface="Cambria" panose="02040503050406030204" pitchFamily="18" charset="0"/>
              </a:rPr>
              <a:t>	... vào trong gió se</a:t>
            </a:r>
            <a:endParaRPr lang="en-US" sz="2600" b="1" dirty="0">
              <a:gradFill>
                <a:gsLst>
                  <a:gs pos="0">
                    <a:srgbClr val="7B32B2"/>
                  </a:gs>
                  <a:gs pos="100000">
                    <a:srgbClr val="401A5D"/>
                  </a:gs>
                </a:gsLst>
                <a:lin scaled="0"/>
              </a:gradFill>
              <a:latin typeface="Cambria" panose="02040503050406030204" pitchFamily="18" charset="0"/>
              <a:ea typeface="Cambria" panose="02040503050406030204" pitchFamily="18" charset="0"/>
            </a:endParaRPr>
          </a:p>
          <a:p>
            <a:r>
              <a:rPr lang="vi-VN" sz="2600" b="1" dirty="0">
                <a:gradFill>
                  <a:gsLst>
                    <a:gs pos="0">
                      <a:srgbClr val="7B32B2"/>
                    </a:gs>
                    <a:gs pos="100000">
                      <a:srgbClr val="401A5D"/>
                    </a:gs>
                  </a:gsLst>
                  <a:lin scaled="0"/>
                </a:gradFill>
                <a:latin typeface="Cambria" panose="02040503050406030204" pitchFamily="18" charset="0"/>
                <a:ea typeface="Cambria" panose="02040503050406030204" pitchFamily="18" charset="0"/>
              </a:rPr>
              <a:t>	Sương chùng chình qua ngõ</a:t>
            </a:r>
            <a:endParaRPr lang="en-US" sz="2600" b="1" dirty="0">
              <a:gradFill>
                <a:gsLst>
                  <a:gs pos="0">
                    <a:srgbClr val="7B32B2"/>
                  </a:gs>
                  <a:gs pos="100000">
                    <a:srgbClr val="401A5D"/>
                  </a:gs>
                </a:gsLst>
                <a:lin scaled="0"/>
              </a:gradFill>
              <a:latin typeface="Cambria" panose="02040503050406030204" pitchFamily="18" charset="0"/>
              <a:ea typeface="Cambria" panose="02040503050406030204" pitchFamily="18" charset="0"/>
            </a:endParaRPr>
          </a:p>
          <a:p>
            <a:r>
              <a:rPr lang="vi-VN" sz="2600" b="1" dirty="0">
                <a:gradFill>
                  <a:gsLst>
                    <a:gs pos="0">
                      <a:srgbClr val="7B32B2"/>
                    </a:gs>
                    <a:gs pos="100000">
                      <a:srgbClr val="401A5D"/>
                    </a:gs>
                  </a:gsLst>
                  <a:lin scaled="0"/>
                </a:gradFill>
                <a:latin typeface="Cambria" panose="02040503050406030204" pitchFamily="18" charset="0"/>
                <a:ea typeface="Cambria" panose="02040503050406030204" pitchFamily="18" charset="0"/>
              </a:rPr>
              <a:t>	Hình như thu đã về.”</a:t>
            </a:r>
            <a:endParaRPr lang="vi-VN" sz="2600" b="1" dirty="0">
              <a:gradFill>
                <a:gsLst>
                  <a:gs pos="0">
                    <a:srgbClr val="7B32B2"/>
                  </a:gs>
                  <a:gs pos="100000">
                    <a:srgbClr val="401A5D"/>
                  </a:gs>
                </a:gsLst>
                <a:lin scaled="0"/>
              </a:gradFill>
              <a:latin typeface="Cambria" panose="02040503050406030204" pitchFamily="18" charset="0"/>
              <a:ea typeface="Cambria" panose="02040503050406030204" pitchFamily="18" charset="0"/>
              <a:cs typeface="Times New Roman" panose="02020603050405020304" pitchFamily="18" charset="0"/>
            </a:endParaRPr>
          </a:p>
        </p:txBody>
      </p:sp>
      <p:sp>
        <p:nvSpPr>
          <p:cNvPr id="102" name="Rectangle 101"/>
          <p:cNvSpPr/>
          <p:nvPr/>
        </p:nvSpPr>
        <p:spPr>
          <a:xfrm>
            <a:off x="1810385" y="387350"/>
            <a:ext cx="5522595" cy="939800"/>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t"/>
          <a:lstStyle/>
          <a:p>
            <a:r>
              <a:rPr lang="vi-VN" sz="2600" b="1" dirty="0">
                <a:gradFill>
                  <a:gsLst>
                    <a:gs pos="0">
                      <a:srgbClr val="7B32B2"/>
                    </a:gs>
                    <a:gs pos="100000">
                      <a:srgbClr val="401A5D"/>
                    </a:gs>
                  </a:gsLst>
                  <a:lin scaled="0"/>
                </a:gradFill>
                <a:latin typeface="Cambria" panose="02040503050406030204" pitchFamily="18" charset="0"/>
                <a:ea typeface="Cambria" panose="02040503050406030204" pitchFamily="18" charset="0"/>
              </a:rPr>
              <a:t>2. </a:t>
            </a:r>
            <a:r>
              <a:rPr lang="de-DE" sz="2600" b="1" dirty="0">
                <a:gradFill>
                  <a:gsLst>
                    <a:gs pos="0">
                      <a:srgbClr val="7B32B2"/>
                    </a:gs>
                    <a:gs pos="100000">
                      <a:srgbClr val="401A5D"/>
                    </a:gs>
                  </a:gsLst>
                  <a:lin scaled="0"/>
                </a:gradFill>
                <a:effectLst/>
                <a:latin typeface="Cambria" panose="02040503050406030204" pitchFamily="18" charset="0"/>
                <a:ea typeface="Cambria" panose="02040503050406030204" pitchFamily="18" charset="0"/>
                <a:cs typeface="Times New Roman" panose="02020603050405020304" pitchFamily="18" charset="0"/>
              </a:rPr>
              <a:t>B</a:t>
            </a:r>
            <a:r>
              <a:rPr lang="vi-VN" sz="2600" b="1" dirty="0">
                <a:gradFill>
                  <a:gsLst>
                    <a:gs pos="0">
                      <a:srgbClr val="7B32B2"/>
                    </a:gs>
                    <a:gs pos="100000">
                      <a:srgbClr val="401A5D"/>
                    </a:gs>
                  </a:gsLst>
                  <a:lin scaled="0"/>
                </a:gradFill>
                <a:effectLst/>
                <a:latin typeface="Cambria" panose="02040503050406030204" pitchFamily="18" charset="0"/>
                <a:ea typeface="Cambria" panose="02040503050406030204" pitchFamily="18" charset="0"/>
                <a:cs typeface="Times New Roman" panose="02020603050405020304" pitchFamily="18" charset="0"/>
              </a:rPr>
              <a:t>ài thơ “Sang thu” là sáng tác của nhà thơ nào? </a:t>
            </a:r>
            <a:r>
              <a:rPr lang="en-US" sz="2600" b="1" dirty="0">
                <a:gradFill>
                  <a:gsLst>
                    <a:gs pos="0">
                      <a:srgbClr val="7B32B2"/>
                    </a:gs>
                    <a:gs pos="100000">
                      <a:srgbClr val="401A5D"/>
                    </a:gs>
                  </a:gsLst>
                  <a:lin scaled="0"/>
                </a:gradFill>
                <a:effectLst/>
                <a:latin typeface="Cambria" panose="02040503050406030204" pitchFamily="18" charset="0"/>
                <a:ea typeface="Cambria" panose="02040503050406030204" pitchFamily="18" charset="0"/>
                <a:cs typeface="Times New Roman" panose="02020603050405020304" pitchFamily="18" charset="0"/>
              </a:rPr>
              <a:t/>
            </a:r>
            <a:br>
              <a:rPr lang="en-US" sz="2600" b="1" dirty="0">
                <a:gradFill>
                  <a:gsLst>
                    <a:gs pos="0">
                      <a:srgbClr val="7B32B2"/>
                    </a:gs>
                    <a:gs pos="100000">
                      <a:srgbClr val="401A5D"/>
                    </a:gs>
                  </a:gsLst>
                  <a:lin scaled="0"/>
                </a:gradFill>
                <a:effectLst/>
                <a:latin typeface="Cambria" panose="02040503050406030204" pitchFamily="18" charset="0"/>
                <a:ea typeface="Cambria" panose="02040503050406030204" pitchFamily="18" charset="0"/>
                <a:cs typeface="Times New Roman" panose="02020603050405020304" pitchFamily="18" charset="0"/>
              </a:rPr>
            </a:br>
            <a:endParaRPr lang="en-US" sz="2600" b="1" dirty="0">
              <a:gradFill>
                <a:gsLst>
                  <a:gs pos="0">
                    <a:srgbClr val="7B32B2"/>
                  </a:gs>
                  <a:gs pos="100000">
                    <a:srgbClr val="401A5D"/>
                  </a:gs>
                </a:gsLst>
                <a:lin scaled="0"/>
              </a:gra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6" name="Rectangle 115"/>
          <p:cNvSpPr/>
          <p:nvPr/>
        </p:nvSpPr>
        <p:spPr>
          <a:xfrm>
            <a:off x="1494790" y="314960"/>
            <a:ext cx="6153785" cy="1445895"/>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ctr"/>
          <a:lstStyle/>
          <a:p>
            <a:r>
              <a:rPr lang="vi-VN" sz="2600" b="1" dirty="0">
                <a:gradFill>
                  <a:gsLst>
                    <a:gs pos="0">
                      <a:srgbClr val="7B32B2"/>
                    </a:gs>
                    <a:gs pos="100000">
                      <a:srgbClr val="401A5D"/>
                    </a:gs>
                  </a:gsLst>
                  <a:lin scaled="0"/>
                </a:gradFill>
                <a:latin typeface="Cambria" panose="02040503050406030204" pitchFamily="18" charset="0"/>
                <a:ea typeface="Cambria" panose="02040503050406030204" pitchFamily="18" charset="0"/>
              </a:rPr>
              <a:t>3. </a:t>
            </a:r>
            <a:r>
              <a:rPr lang="de-DE"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Điền từ còn thiếu vào câu sau: ...</a:t>
            </a:r>
            <a:r>
              <a:rPr lang="vi-VN"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 là gió từ phương Bắc thổi về, lạnh, gây rét nên có hại cho cây cối, mùa màng.</a:t>
            </a:r>
          </a:p>
        </p:txBody>
      </p:sp>
      <p:sp>
        <p:nvSpPr>
          <p:cNvPr id="117" name="Rectangle 116"/>
          <p:cNvSpPr/>
          <p:nvPr/>
        </p:nvSpPr>
        <p:spPr>
          <a:xfrm>
            <a:off x="2351405" y="363220"/>
            <a:ext cx="5522595" cy="1048385"/>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ctr"/>
          <a:lstStyle/>
          <a:p>
            <a:r>
              <a:rPr lang="vi-VN" sz="2600" b="1" dirty="0">
                <a:gradFill>
                  <a:gsLst>
                    <a:gs pos="0">
                      <a:srgbClr val="7B32B2"/>
                    </a:gs>
                    <a:gs pos="100000">
                      <a:srgbClr val="401A5D"/>
                    </a:gs>
                  </a:gsLst>
                  <a:lin scaled="0"/>
                </a:gradFill>
                <a:latin typeface="Cambria" panose="02040503050406030204" pitchFamily="18" charset="0"/>
                <a:ea typeface="Cambria" panose="02040503050406030204" pitchFamily="18" charset="0"/>
              </a:rPr>
              <a:t>4.</a:t>
            </a:r>
            <a:r>
              <a:rPr lang="vi-VN" sz="2600" b="1" dirty="0">
                <a:gradFill>
                  <a:gsLst>
                    <a:gs pos="0">
                      <a:srgbClr val="7B32B2"/>
                    </a:gs>
                    <a:gs pos="100000">
                      <a:srgbClr val="401A5D"/>
                    </a:gs>
                  </a:gsLst>
                  <a:lin scaled="0"/>
                </a:gradFill>
              </a:rPr>
              <a:t> </a:t>
            </a:r>
            <a:r>
              <a:rPr lang="de-DE"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Trong</a:t>
            </a:r>
            <a:r>
              <a:rPr lang="vi-VN"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 bài thơ “Lời của cây”, k</a:t>
            </a:r>
            <a:r>
              <a:rPr lang="de-DE"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hi</a:t>
            </a:r>
            <a:r>
              <a:rPr lang="vi-VN"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 hạt đã nảy mầm, mầm cây thế nào?</a:t>
            </a:r>
          </a:p>
        </p:txBody>
      </p:sp>
      <p:sp>
        <p:nvSpPr>
          <p:cNvPr id="118" name="Rectangle 117"/>
          <p:cNvSpPr/>
          <p:nvPr/>
        </p:nvSpPr>
        <p:spPr>
          <a:xfrm>
            <a:off x="880745" y="39370"/>
            <a:ext cx="8047355" cy="2095500"/>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ctr"/>
          <a:lstStyle/>
          <a:p>
            <a:r>
              <a:rPr lang="vi-VN" sz="2600" b="1" dirty="0">
                <a:gradFill>
                  <a:gsLst>
                    <a:gs pos="0">
                      <a:srgbClr val="7B32B2"/>
                    </a:gs>
                    <a:gs pos="100000">
                      <a:srgbClr val="401A5D"/>
                    </a:gs>
                  </a:gsLst>
                  <a:lin scaled="0"/>
                </a:gradFill>
                <a:latin typeface="Cambria" panose="02040503050406030204" pitchFamily="18" charset="0"/>
                <a:ea typeface="Cambria" panose="02040503050406030204" pitchFamily="18" charset="0"/>
              </a:rPr>
              <a:t>5. </a:t>
            </a:r>
            <a:r>
              <a:rPr lang="de-DE"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Em</a:t>
            </a:r>
            <a:r>
              <a:rPr lang="vi-VN"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 hãy cho biết từ “bé” trong đoạn thơ sau thuộc loại từ nào</a:t>
            </a:r>
            <a:r>
              <a:rPr lang="de-DE"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a:t>
            </a:r>
            <a:r>
              <a:rPr lang="vi-VN"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 </a:t>
            </a:r>
            <a:r>
              <a:rPr lang="en-US" altLang="vi-VN"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	</a:t>
            </a:r>
            <a:r>
              <a:rPr lang="vi-VN"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“Khi cây đã thành</a:t>
            </a:r>
            <a:r>
              <a:rPr lang="en-US" sz="2600" b="1" dirty="0">
                <a:gradFill>
                  <a:gsLst>
                    <a:gs pos="0">
                      <a:srgbClr val="7B32B2"/>
                    </a:gs>
                    <a:gs pos="100000">
                      <a:srgbClr val="401A5D"/>
                    </a:gs>
                  </a:gsLst>
                  <a:lin scaled="0"/>
                </a:gradFill>
                <a:effectLst/>
                <a:latin typeface="Arial" panose="020B0604020202020204" pitchFamily="34" charset="0"/>
                <a:ea typeface="Arial" panose="020B0604020202020204" pitchFamily="34" charset="0"/>
                <a:cs typeface="Times New Roman" panose="02020603050405020304" pitchFamily="18" charset="0"/>
              </a:rPr>
              <a:t/>
            </a:r>
            <a:br>
              <a:rPr lang="en-US" sz="2600" b="1" dirty="0">
                <a:gradFill>
                  <a:gsLst>
                    <a:gs pos="0">
                      <a:srgbClr val="7B32B2"/>
                    </a:gs>
                    <a:gs pos="100000">
                      <a:srgbClr val="401A5D"/>
                    </a:gs>
                  </a:gsLst>
                  <a:lin scaled="0"/>
                </a:gradFill>
                <a:effectLst/>
                <a:latin typeface="Arial" panose="020B0604020202020204" pitchFamily="34" charset="0"/>
                <a:ea typeface="Arial" panose="020B0604020202020204" pitchFamily="34" charset="0"/>
                <a:cs typeface="Times New Roman" panose="02020603050405020304" pitchFamily="18" charset="0"/>
              </a:rPr>
            </a:br>
            <a:r>
              <a:rPr lang="vi-VN"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		</a:t>
            </a:r>
            <a:r>
              <a:rPr lang="en-US" altLang="vi-VN"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	</a:t>
            </a:r>
            <a:r>
              <a:rPr lang="vi-VN"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Nở vài lá </a:t>
            </a:r>
            <a:r>
              <a:rPr lang="vi-VN" sz="2600" b="1" dirty="0">
                <a:gradFill>
                  <a:gsLst>
                    <a:gs pos="0">
                      <a:srgbClr val="E30000"/>
                    </a:gs>
                    <a:gs pos="100000">
                      <a:srgbClr val="760303"/>
                    </a:gs>
                  </a:gsLst>
                  <a:lin scaled="0"/>
                </a:gradFill>
                <a:effectLst/>
                <a:latin typeface="Cambria" panose="02040503050406030204" pitchFamily="18" charset="0"/>
                <a:ea typeface="Arial" panose="020B0604020202020204" pitchFamily="34" charset="0"/>
                <a:cs typeface="Times New Roman" panose="02020603050405020304" pitchFamily="18" charset="0"/>
              </a:rPr>
              <a:t>bé</a:t>
            </a:r>
            <a:r>
              <a:rPr lang="en-US" sz="2600" b="1" dirty="0">
                <a:gradFill>
                  <a:gsLst>
                    <a:gs pos="0">
                      <a:srgbClr val="7B32B2"/>
                    </a:gs>
                    <a:gs pos="100000">
                      <a:srgbClr val="401A5D"/>
                    </a:gs>
                  </a:gsLst>
                  <a:lin scaled="0"/>
                </a:gradFill>
                <a:effectLst/>
                <a:latin typeface="Arial" panose="020B0604020202020204" pitchFamily="34" charset="0"/>
                <a:ea typeface="Arial" panose="020B0604020202020204" pitchFamily="34" charset="0"/>
                <a:cs typeface="Times New Roman" panose="02020603050405020304" pitchFamily="18" charset="0"/>
              </a:rPr>
              <a:t/>
            </a:r>
            <a:br>
              <a:rPr lang="en-US" sz="2600" b="1" dirty="0">
                <a:gradFill>
                  <a:gsLst>
                    <a:gs pos="0">
                      <a:srgbClr val="7B32B2"/>
                    </a:gs>
                    <a:gs pos="100000">
                      <a:srgbClr val="401A5D"/>
                    </a:gs>
                  </a:gsLst>
                  <a:lin scaled="0"/>
                </a:gradFill>
                <a:effectLst/>
                <a:latin typeface="Arial" panose="020B0604020202020204" pitchFamily="34" charset="0"/>
                <a:ea typeface="Arial" panose="020B0604020202020204" pitchFamily="34" charset="0"/>
                <a:cs typeface="Times New Roman" panose="02020603050405020304" pitchFamily="18" charset="0"/>
              </a:rPr>
            </a:br>
            <a:r>
              <a:rPr lang="vi-VN"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		</a:t>
            </a:r>
            <a:r>
              <a:rPr lang="en-US" altLang="vi-VN"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	</a:t>
            </a:r>
            <a:r>
              <a:rPr lang="vi-VN"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Lá nghe màu xanh</a:t>
            </a:r>
            <a:r>
              <a:rPr lang="en-US" sz="2600" b="1" dirty="0">
                <a:gradFill>
                  <a:gsLst>
                    <a:gs pos="0">
                      <a:srgbClr val="7B32B2"/>
                    </a:gs>
                    <a:gs pos="100000">
                      <a:srgbClr val="401A5D"/>
                    </a:gs>
                  </a:gsLst>
                  <a:lin scaled="0"/>
                </a:gradFill>
                <a:effectLst/>
                <a:latin typeface="Arial" panose="020B0604020202020204" pitchFamily="34" charset="0"/>
                <a:ea typeface="Arial" panose="020B0604020202020204" pitchFamily="34" charset="0"/>
                <a:cs typeface="Times New Roman" panose="02020603050405020304" pitchFamily="18" charset="0"/>
              </a:rPr>
              <a:t/>
            </a:r>
            <a:br>
              <a:rPr lang="en-US" sz="2600" b="1" dirty="0">
                <a:gradFill>
                  <a:gsLst>
                    <a:gs pos="0">
                      <a:srgbClr val="7B32B2"/>
                    </a:gs>
                    <a:gs pos="100000">
                      <a:srgbClr val="401A5D"/>
                    </a:gs>
                  </a:gsLst>
                  <a:lin scaled="0"/>
                </a:gradFill>
                <a:effectLst/>
                <a:latin typeface="Arial" panose="020B0604020202020204" pitchFamily="34" charset="0"/>
                <a:ea typeface="Arial" panose="020B0604020202020204" pitchFamily="34" charset="0"/>
                <a:cs typeface="Times New Roman" panose="02020603050405020304" pitchFamily="18" charset="0"/>
              </a:rPr>
            </a:br>
            <a:r>
              <a:rPr lang="vi-VN"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		</a:t>
            </a:r>
            <a:r>
              <a:rPr lang="en-US" altLang="vi-VN"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	</a:t>
            </a:r>
            <a:r>
              <a:rPr lang="vi-VN" sz="2600" b="1" dirty="0">
                <a:gradFill>
                  <a:gsLst>
                    <a:gs pos="0">
                      <a:srgbClr val="7B32B2"/>
                    </a:gs>
                    <a:gs pos="100000">
                      <a:srgbClr val="401A5D"/>
                    </a:gs>
                  </a:gsLst>
                  <a:lin scaled="0"/>
                </a:gradFill>
                <a:effectLst/>
                <a:latin typeface="Cambria" panose="02040503050406030204" pitchFamily="18" charset="0"/>
                <a:ea typeface="Arial" panose="020B0604020202020204" pitchFamily="34" charset="0"/>
                <a:cs typeface="Times New Roman" panose="02020603050405020304" pitchFamily="18" charset="0"/>
              </a:rPr>
              <a:t>Bắt đầu bập bẹ”</a:t>
            </a:r>
          </a:p>
        </p:txBody>
      </p:sp>
      <p:sp>
        <p:nvSpPr>
          <p:cNvPr id="2" name="Action Button: Go Home 1">
            <a:hlinkClick r:id="rId4" action="ppaction://hlinksldjump" highlightClick="1"/>
          </p:cNvPr>
          <p:cNvSpPr/>
          <p:nvPr/>
        </p:nvSpPr>
        <p:spPr>
          <a:xfrm>
            <a:off x="8585200" y="4629590"/>
            <a:ext cx="440266" cy="392819"/>
          </a:xfrm>
          <a:prstGeom prst="actionButtonHom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32" fill="hold" grpId="5" nodeType="withEffect">
                                  <p:stCondLst>
                                    <p:cond delay="0"/>
                                  </p:stCondLst>
                                  <p:childTnLst>
                                    <p:animEffect transition="out" filter="diamond(out)">
                                      <p:cBhvr>
                                        <p:cTn id="6" dur="10"/>
                                        <p:tgtEl>
                                          <p:spTgt spid="102"/>
                                        </p:tgtEl>
                                      </p:cBhvr>
                                    </p:animEffect>
                                    <p:set>
                                      <p:cBhvr>
                                        <p:cTn id="7" dur="1" fill="hold">
                                          <p:stCondLst>
                                            <p:cond delay="9"/>
                                          </p:stCondLst>
                                        </p:cTn>
                                        <p:tgtEl>
                                          <p:spTgt spid="102"/>
                                        </p:tgtEl>
                                        <p:attrNameLst>
                                          <p:attrName>style.visibility</p:attrName>
                                        </p:attrNameLst>
                                      </p:cBhvr>
                                      <p:to>
                                        <p:strVal val="hidden"/>
                                      </p:to>
                                    </p:set>
                                  </p:childTnLst>
                                </p:cTn>
                              </p:par>
                              <p:par>
                                <p:cTn id="8" presetID="8" presetClass="exit" presetSubtype="32" fill="hold" grpId="5" nodeType="withEffect">
                                  <p:stCondLst>
                                    <p:cond delay="0"/>
                                  </p:stCondLst>
                                  <p:childTnLst>
                                    <p:animEffect transition="out" filter="diamond(out)">
                                      <p:cBhvr>
                                        <p:cTn id="9" dur="10"/>
                                        <p:tgtEl>
                                          <p:spTgt spid="116"/>
                                        </p:tgtEl>
                                      </p:cBhvr>
                                    </p:animEffect>
                                    <p:set>
                                      <p:cBhvr>
                                        <p:cTn id="10" dur="1" fill="hold">
                                          <p:stCondLst>
                                            <p:cond delay="9"/>
                                          </p:stCondLst>
                                        </p:cTn>
                                        <p:tgtEl>
                                          <p:spTgt spid="116"/>
                                        </p:tgtEl>
                                        <p:attrNameLst>
                                          <p:attrName>style.visibility</p:attrName>
                                        </p:attrNameLst>
                                      </p:cBhvr>
                                      <p:to>
                                        <p:strVal val="hidden"/>
                                      </p:to>
                                    </p:set>
                                  </p:childTnLst>
                                </p:cTn>
                              </p:par>
                              <p:par>
                                <p:cTn id="11" presetID="8" presetClass="exit" presetSubtype="32" fill="hold" grpId="5" nodeType="withEffect">
                                  <p:stCondLst>
                                    <p:cond delay="0"/>
                                  </p:stCondLst>
                                  <p:childTnLst>
                                    <p:animEffect transition="out" filter="diamond(out)">
                                      <p:cBhvr>
                                        <p:cTn id="12" dur="10"/>
                                        <p:tgtEl>
                                          <p:spTgt spid="117"/>
                                        </p:tgtEl>
                                      </p:cBhvr>
                                    </p:animEffect>
                                    <p:set>
                                      <p:cBhvr>
                                        <p:cTn id="13" dur="1" fill="hold">
                                          <p:stCondLst>
                                            <p:cond delay="9"/>
                                          </p:stCondLst>
                                        </p:cTn>
                                        <p:tgtEl>
                                          <p:spTgt spid="117"/>
                                        </p:tgtEl>
                                        <p:attrNameLst>
                                          <p:attrName>style.visibility</p:attrName>
                                        </p:attrNameLst>
                                      </p:cBhvr>
                                      <p:to>
                                        <p:strVal val="hidden"/>
                                      </p:to>
                                    </p:set>
                                  </p:childTnLst>
                                </p:cTn>
                              </p:par>
                              <p:par>
                                <p:cTn id="14" presetID="8" presetClass="exit" presetSubtype="32" fill="hold" grpId="5" nodeType="withEffect">
                                  <p:stCondLst>
                                    <p:cond delay="0"/>
                                  </p:stCondLst>
                                  <p:childTnLst>
                                    <p:animEffect transition="out" filter="diamond(out)">
                                      <p:cBhvr>
                                        <p:cTn id="15" dur="10"/>
                                        <p:tgtEl>
                                          <p:spTgt spid="118"/>
                                        </p:tgtEl>
                                      </p:cBhvr>
                                    </p:animEffect>
                                    <p:set>
                                      <p:cBhvr>
                                        <p:cTn id="16" dur="1" fill="hold">
                                          <p:stCondLst>
                                            <p:cond delay="9"/>
                                          </p:stCondLst>
                                        </p:cTn>
                                        <p:tgtEl>
                                          <p:spTgt spid="118"/>
                                        </p:tgtEl>
                                        <p:attrNameLst>
                                          <p:attrName>style.visibility</p:attrName>
                                        </p:attrNameLst>
                                      </p:cBhvr>
                                      <p:to>
                                        <p:strVal val="hidden"/>
                                      </p:to>
                                    </p:set>
                                  </p:childTnLst>
                                </p:cTn>
                              </p:par>
                              <p:par>
                                <p:cTn id="17" presetID="8" presetClass="exit" presetSubtype="32" fill="hold" grpId="5" nodeType="withEffect">
                                  <p:stCondLst>
                                    <p:cond delay="0"/>
                                  </p:stCondLst>
                                  <p:childTnLst>
                                    <p:animEffect transition="out" filter="diamond(out)">
                                      <p:cBhvr>
                                        <p:cTn id="18" dur="10"/>
                                        <p:tgtEl>
                                          <p:spTgt spid="115"/>
                                        </p:tgtEl>
                                      </p:cBhvr>
                                    </p:animEffect>
                                    <p:set>
                                      <p:cBhvr>
                                        <p:cTn id="19" dur="1" fill="hold">
                                          <p:stCondLst>
                                            <p:cond delay="9"/>
                                          </p:stCondLst>
                                        </p:cTn>
                                        <p:tgtEl>
                                          <p:spTgt spid="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10"/>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71"/>
                                        </p:tgtEl>
                                        <p:attrNameLst>
                                          <p:attrName>ppt_w</p:attrName>
                                        </p:attrNameLst>
                                      </p:cBhvr>
                                      <p:tavLst>
                                        <p:tav tm="0">
                                          <p:val>
                                            <p:strVal val="ppt_w"/>
                                          </p:val>
                                        </p:tav>
                                        <p:tav tm="100000">
                                          <p:val>
                                            <p:fltVal val="0"/>
                                          </p:val>
                                        </p:tav>
                                      </p:tavLst>
                                    </p:anim>
                                    <p:anim calcmode="lin" valueType="num">
                                      <p:cBhvr>
                                        <p:cTn id="25" dur="1000"/>
                                        <p:tgtEl>
                                          <p:spTgt spid="71"/>
                                        </p:tgtEl>
                                        <p:attrNameLst>
                                          <p:attrName>ppt_h</p:attrName>
                                        </p:attrNameLst>
                                      </p:cBhvr>
                                      <p:tavLst>
                                        <p:tav tm="0">
                                          <p:val>
                                            <p:strVal val="ppt_h"/>
                                          </p:val>
                                        </p:tav>
                                        <p:tav tm="100000">
                                          <p:val>
                                            <p:fltVal val="0"/>
                                          </p:val>
                                        </p:tav>
                                      </p:tavLst>
                                    </p:anim>
                                    <p:anim calcmode="lin" valueType="num">
                                      <p:cBhvr>
                                        <p:cTn id="26" dur="1000"/>
                                        <p:tgtEl>
                                          <p:spTgt spid="71"/>
                                        </p:tgtEl>
                                        <p:attrNameLst>
                                          <p:attrName>style.rotation</p:attrName>
                                        </p:attrNameLst>
                                      </p:cBhvr>
                                      <p:tavLst>
                                        <p:tav tm="0">
                                          <p:val>
                                            <p:fltVal val="0"/>
                                          </p:val>
                                        </p:tav>
                                        <p:tav tm="100000">
                                          <p:val>
                                            <p:fltVal val="90"/>
                                          </p:val>
                                        </p:tav>
                                      </p:tavLst>
                                    </p:anim>
                                    <p:animEffect transition="out" filter="fade">
                                      <p:cBhvr>
                                        <p:cTn id="27" dur="1000"/>
                                        <p:tgtEl>
                                          <p:spTgt spid="71"/>
                                        </p:tgtEl>
                                      </p:cBhvr>
                                    </p:animEffect>
                                    <p:set>
                                      <p:cBhvr>
                                        <p:cTn id="28" dur="1" fill="hold">
                                          <p:stCondLst>
                                            <p:cond delay="999"/>
                                          </p:stCondLst>
                                        </p:cTn>
                                        <p:tgtEl>
                                          <p:spTgt spid="71"/>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72"/>
                                        </p:tgtEl>
                                        <p:attrNameLst>
                                          <p:attrName>ppt_w</p:attrName>
                                        </p:attrNameLst>
                                      </p:cBhvr>
                                      <p:tavLst>
                                        <p:tav tm="0">
                                          <p:val>
                                            <p:strVal val="ppt_w"/>
                                          </p:val>
                                        </p:tav>
                                        <p:tav tm="100000">
                                          <p:val>
                                            <p:fltVal val="0"/>
                                          </p:val>
                                        </p:tav>
                                      </p:tavLst>
                                    </p:anim>
                                    <p:anim calcmode="lin" valueType="num">
                                      <p:cBhvr>
                                        <p:cTn id="31" dur="1000"/>
                                        <p:tgtEl>
                                          <p:spTgt spid="72"/>
                                        </p:tgtEl>
                                        <p:attrNameLst>
                                          <p:attrName>ppt_h</p:attrName>
                                        </p:attrNameLst>
                                      </p:cBhvr>
                                      <p:tavLst>
                                        <p:tav tm="0">
                                          <p:val>
                                            <p:strVal val="ppt_h"/>
                                          </p:val>
                                        </p:tav>
                                        <p:tav tm="100000">
                                          <p:val>
                                            <p:fltVal val="0"/>
                                          </p:val>
                                        </p:tav>
                                      </p:tavLst>
                                    </p:anim>
                                    <p:anim calcmode="lin" valueType="num">
                                      <p:cBhvr>
                                        <p:cTn id="32" dur="1000"/>
                                        <p:tgtEl>
                                          <p:spTgt spid="72"/>
                                        </p:tgtEl>
                                        <p:attrNameLst>
                                          <p:attrName>style.rotation</p:attrName>
                                        </p:attrNameLst>
                                      </p:cBhvr>
                                      <p:tavLst>
                                        <p:tav tm="0">
                                          <p:val>
                                            <p:fltVal val="0"/>
                                          </p:val>
                                        </p:tav>
                                        <p:tav tm="100000">
                                          <p:val>
                                            <p:fltVal val="90"/>
                                          </p:val>
                                        </p:tav>
                                      </p:tavLst>
                                    </p:anim>
                                    <p:animEffect transition="out" filter="fade">
                                      <p:cBhvr>
                                        <p:cTn id="33" dur="1000"/>
                                        <p:tgtEl>
                                          <p:spTgt spid="72"/>
                                        </p:tgtEl>
                                      </p:cBhvr>
                                    </p:animEffect>
                                    <p:set>
                                      <p:cBhvr>
                                        <p:cTn id="34" dur="1" fill="hold">
                                          <p:stCondLst>
                                            <p:cond delay="999"/>
                                          </p:stCondLst>
                                        </p:cTn>
                                        <p:tgtEl>
                                          <p:spTgt spid="72"/>
                                        </p:tgtEl>
                                        <p:attrNameLst>
                                          <p:attrName>style.visibility</p:attrName>
                                        </p:attrNameLst>
                                      </p:cBhvr>
                                      <p:to>
                                        <p:strVal val="hidden"/>
                                      </p:to>
                                    </p:set>
                                  </p:childTnLst>
                                </p:cTn>
                              </p:par>
                              <p:par>
                                <p:cTn id="35" presetID="31" presetClass="exit" presetSubtype="0" fill="hold" grpId="0" nodeType="withEffect">
                                  <p:stCondLst>
                                    <p:cond delay="0"/>
                                  </p:stCondLst>
                                  <p:childTnLst>
                                    <p:anim calcmode="lin" valueType="num">
                                      <p:cBhvr>
                                        <p:cTn id="36" dur="1000"/>
                                        <p:tgtEl>
                                          <p:spTgt spid="73"/>
                                        </p:tgtEl>
                                        <p:attrNameLst>
                                          <p:attrName>ppt_w</p:attrName>
                                        </p:attrNameLst>
                                      </p:cBhvr>
                                      <p:tavLst>
                                        <p:tav tm="0">
                                          <p:val>
                                            <p:strVal val="ppt_w"/>
                                          </p:val>
                                        </p:tav>
                                        <p:tav tm="100000">
                                          <p:val>
                                            <p:fltVal val="0"/>
                                          </p:val>
                                        </p:tav>
                                      </p:tavLst>
                                    </p:anim>
                                    <p:anim calcmode="lin" valueType="num">
                                      <p:cBhvr>
                                        <p:cTn id="37" dur="1000"/>
                                        <p:tgtEl>
                                          <p:spTgt spid="73"/>
                                        </p:tgtEl>
                                        <p:attrNameLst>
                                          <p:attrName>ppt_h</p:attrName>
                                        </p:attrNameLst>
                                      </p:cBhvr>
                                      <p:tavLst>
                                        <p:tav tm="0">
                                          <p:val>
                                            <p:strVal val="ppt_h"/>
                                          </p:val>
                                        </p:tav>
                                        <p:tav tm="100000">
                                          <p:val>
                                            <p:fltVal val="0"/>
                                          </p:val>
                                        </p:tav>
                                      </p:tavLst>
                                    </p:anim>
                                    <p:anim calcmode="lin" valueType="num">
                                      <p:cBhvr>
                                        <p:cTn id="38" dur="1000"/>
                                        <p:tgtEl>
                                          <p:spTgt spid="73"/>
                                        </p:tgtEl>
                                        <p:attrNameLst>
                                          <p:attrName>style.rotation</p:attrName>
                                        </p:attrNameLst>
                                      </p:cBhvr>
                                      <p:tavLst>
                                        <p:tav tm="0">
                                          <p:val>
                                            <p:fltVal val="0"/>
                                          </p:val>
                                        </p:tav>
                                        <p:tav tm="100000">
                                          <p:val>
                                            <p:fltVal val="90"/>
                                          </p:val>
                                        </p:tav>
                                      </p:tavLst>
                                    </p:anim>
                                    <p:animEffect transition="out" filter="fade">
                                      <p:cBhvr>
                                        <p:cTn id="39" dur="1000"/>
                                        <p:tgtEl>
                                          <p:spTgt spid="73"/>
                                        </p:tgtEl>
                                      </p:cBhvr>
                                    </p:animEffect>
                                    <p:set>
                                      <p:cBhvr>
                                        <p:cTn id="40" dur="1" fill="hold">
                                          <p:stCondLst>
                                            <p:cond delay="999"/>
                                          </p:stCondLst>
                                        </p:cTn>
                                        <p:tgtEl>
                                          <p:spTgt spid="73"/>
                                        </p:tgtEl>
                                        <p:attrNameLst>
                                          <p:attrName>style.visibility</p:attrName>
                                        </p:attrNameLst>
                                      </p:cBhvr>
                                      <p:to>
                                        <p:strVal val="hidden"/>
                                      </p:to>
                                    </p:set>
                                  </p:childTnLst>
                                </p:cTn>
                              </p:par>
                              <p:par>
                                <p:cTn id="41" presetID="31" presetClass="exit" presetSubtype="0" fill="hold" grpId="0" nodeType="withEffect">
                                  <p:stCondLst>
                                    <p:cond delay="0"/>
                                  </p:stCondLst>
                                  <p:childTnLst>
                                    <p:anim calcmode="lin" valueType="num">
                                      <p:cBhvr>
                                        <p:cTn id="42" dur="1000"/>
                                        <p:tgtEl>
                                          <p:spTgt spid="74"/>
                                        </p:tgtEl>
                                        <p:attrNameLst>
                                          <p:attrName>ppt_w</p:attrName>
                                        </p:attrNameLst>
                                      </p:cBhvr>
                                      <p:tavLst>
                                        <p:tav tm="0">
                                          <p:val>
                                            <p:strVal val="ppt_w"/>
                                          </p:val>
                                        </p:tav>
                                        <p:tav tm="100000">
                                          <p:val>
                                            <p:fltVal val="0"/>
                                          </p:val>
                                        </p:tav>
                                      </p:tavLst>
                                    </p:anim>
                                    <p:anim calcmode="lin" valueType="num">
                                      <p:cBhvr>
                                        <p:cTn id="43" dur="1000"/>
                                        <p:tgtEl>
                                          <p:spTgt spid="74"/>
                                        </p:tgtEl>
                                        <p:attrNameLst>
                                          <p:attrName>ppt_h</p:attrName>
                                        </p:attrNameLst>
                                      </p:cBhvr>
                                      <p:tavLst>
                                        <p:tav tm="0">
                                          <p:val>
                                            <p:strVal val="ppt_h"/>
                                          </p:val>
                                        </p:tav>
                                        <p:tav tm="100000">
                                          <p:val>
                                            <p:fltVal val="0"/>
                                          </p:val>
                                        </p:tav>
                                      </p:tavLst>
                                    </p:anim>
                                    <p:anim calcmode="lin" valueType="num">
                                      <p:cBhvr>
                                        <p:cTn id="44" dur="1000"/>
                                        <p:tgtEl>
                                          <p:spTgt spid="74"/>
                                        </p:tgtEl>
                                        <p:attrNameLst>
                                          <p:attrName>style.rotation</p:attrName>
                                        </p:attrNameLst>
                                      </p:cBhvr>
                                      <p:tavLst>
                                        <p:tav tm="0">
                                          <p:val>
                                            <p:fltVal val="0"/>
                                          </p:val>
                                        </p:tav>
                                        <p:tav tm="100000">
                                          <p:val>
                                            <p:fltVal val="90"/>
                                          </p:val>
                                        </p:tav>
                                      </p:tavLst>
                                    </p:anim>
                                    <p:animEffect transition="out" filter="fade">
                                      <p:cBhvr>
                                        <p:cTn id="45" dur="1000"/>
                                        <p:tgtEl>
                                          <p:spTgt spid="74"/>
                                        </p:tgtEl>
                                      </p:cBhvr>
                                    </p:animEffect>
                                    <p:set>
                                      <p:cBhvr>
                                        <p:cTn id="46" dur="1" fill="hold">
                                          <p:stCondLst>
                                            <p:cond delay="999"/>
                                          </p:stCondLst>
                                        </p:cTn>
                                        <p:tgtEl>
                                          <p:spTgt spid="74"/>
                                        </p:tgtEl>
                                        <p:attrNameLst>
                                          <p:attrName>style.visibility</p:attrName>
                                        </p:attrNameLst>
                                      </p:cBhvr>
                                      <p:to>
                                        <p:strVal val="hidden"/>
                                      </p:to>
                                    </p:set>
                                  </p:childTnLst>
                                </p:cTn>
                              </p:par>
                              <p:par>
                                <p:cTn id="47" presetID="31" presetClass="exit" presetSubtype="0" fill="hold" grpId="0" nodeType="withEffect">
                                  <p:stCondLst>
                                    <p:cond delay="0"/>
                                  </p:stCondLst>
                                  <p:childTnLst>
                                    <p:anim calcmode="lin" valueType="num">
                                      <p:cBhvr>
                                        <p:cTn id="48" dur="1000"/>
                                        <p:tgtEl>
                                          <p:spTgt spid="75"/>
                                        </p:tgtEl>
                                        <p:attrNameLst>
                                          <p:attrName>ppt_w</p:attrName>
                                        </p:attrNameLst>
                                      </p:cBhvr>
                                      <p:tavLst>
                                        <p:tav tm="0">
                                          <p:val>
                                            <p:strVal val="ppt_w"/>
                                          </p:val>
                                        </p:tav>
                                        <p:tav tm="100000">
                                          <p:val>
                                            <p:fltVal val="0"/>
                                          </p:val>
                                        </p:tav>
                                      </p:tavLst>
                                    </p:anim>
                                    <p:anim calcmode="lin" valueType="num">
                                      <p:cBhvr>
                                        <p:cTn id="49" dur="1000"/>
                                        <p:tgtEl>
                                          <p:spTgt spid="75"/>
                                        </p:tgtEl>
                                        <p:attrNameLst>
                                          <p:attrName>ppt_h</p:attrName>
                                        </p:attrNameLst>
                                      </p:cBhvr>
                                      <p:tavLst>
                                        <p:tav tm="0">
                                          <p:val>
                                            <p:strVal val="ppt_h"/>
                                          </p:val>
                                        </p:tav>
                                        <p:tav tm="100000">
                                          <p:val>
                                            <p:fltVal val="0"/>
                                          </p:val>
                                        </p:tav>
                                      </p:tavLst>
                                    </p:anim>
                                    <p:anim calcmode="lin" valueType="num">
                                      <p:cBhvr>
                                        <p:cTn id="50" dur="1000"/>
                                        <p:tgtEl>
                                          <p:spTgt spid="75"/>
                                        </p:tgtEl>
                                        <p:attrNameLst>
                                          <p:attrName>style.rotation</p:attrName>
                                        </p:attrNameLst>
                                      </p:cBhvr>
                                      <p:tavLst>
                                        <p:tav tm="0">
                                          <p:val>
                                            <p:fltVal val="0"/>
                                          </p:val>
                                        </p:tav>
                                        <p:tav tm="100000">
                                          <p:val>
                                            <p:fltVal val="90"/>
                                          </p:val>
                                        </p:tav>
                                      </p:tavLst>
                                    </p:anim>
                                    <p:animEffect transition="out" filter="fade">
                                      <p:cBhvr>
                                        <p:cTn id="51" dur="1000"/>
                                        <p:tgtEl>
                                          <p:spTgt spid="75"/>
                                        </p:tgtEl>
                                      </p:cBhvr>
                                    </p:animEffect>
                                    <p:set>
                                      <p:cBhvr>
                                        <p:cTn id="52" dur="1" fill="hold">
                                          <p:stCondLst>
                                            <p:cond delay="999"/>
                                          </p:stCondLst>
                                        </p:cTn>
                                        <p:tgtEl>
                                          <p:spTgt spid="75"/>
                                        </p:tgtEl>
                                        <p:attrNameLst>
                                          <p:attrName>style.visibility</p:attrName>
                                        </p:attrNameLst>
                                      </p:cBhvr>
                                      <p:to>
                                        <p:strVal val="hidden"/>
                                      </p:to>
                                    </p:set>
                                  </p:childTnLst>
                                </p:cTn>
                              </p:par>
                              <p:par>
                                <p:cTn id="53" presetID="31" presetClass="exit" presetSubtype="0" fill="hold" grpId="0" nodeType="withEffect">
                                  <p:stCondLst>
                                    <p:cond delay="0"/>
                                  </p:stCondLst>
                                  <p:childTnLst>
                                    <p:anim calcmode="lin" valueType="num">
                                      <p:cBhvr>
                                        <p:cTn id="54" dur="1000"/>
                                        <p:tgtEl>
                                          <p:spTgt spid="76"/>
                                        </p:tgtEl>
                                        <p:attrNameLst>
                                          <p:attrName>ppt_w</p:attrName>
                                        </p:attrNameLst>
                                      </p:cBhvr>
                                      <p:tavLst>
                                        <p:tav tm="0">
                                          <p:val>
                                            <p:strVal val="ppt_w"/>
                                          </p:val>
                                        </p:tav>
                                        <p:tav tm="100000">
                                          <p:val>
                                            <p:fltVal val="0"/>
                                          </p:val>
                                        </p:tav>
                                      </p:tavLst>
                                    </p:anim>
                                    <p:anim calcmode="lin" valueType="num">
                                      <p:cBhvr>
                                        <p:cTn id="55" dur="1000"/>
                                        <p:tgtEl>
                                          <p:spTgt spid="76"/>
                                        </p:tgtEl>
                                        <p:attrNameLst>
                                          <p:attrName>ppt_h</p:attrName>
                                        </p:attrNameLst>
                                      </p:cBhvr>
                                      <p:tavLst>
                                        <p:tav tm="0">
                                          <p:val>
                                            <p:strVal val="ppt_h"/>
                                          </p:val>
                                        </p:tav>
                                        <p:tav tm="100000">
                                          <p:val>
                                            <p:fltVal val="0"/>
                                          </p:val>
                                        </p:tav>
                                      </p:tavLst>
                                    </p:anim>
                                    <p:anim calcmode="lin" valueType="num">
                                      <p:cBhvr>
                                        <p:cTn id="56" dur="1000"/>
                                        <p:tgtEl>
                                          <p:spTgt spid="76"/>
                                        </p:tgtEl>
                                        <p:attrNameLst>
                                          <p:attrName>style.rotation</p:attrName>
                                        </p:attrNameLst>
                                      </p:cBhvr>
                                      <p:tavLst>
                                        <p:tav tm="0">
                                          <p:val>
                                            <p:fltVal val="0"/>
                                          </p:val>
                                        </p:tav>
                                        <p:tav tm="100000">
                                          <p:val>
                                            <p:fltVal val="90"/>
                                          </p:val>
                                        </p:tav>
                                      </p:tavLst>
                                    </p:anim>
                                    <p:animEffect transition="out" filter="fade">
                                      <p:cBhvr>
                                        <p:cTn id="57" dur="1000"/>
                                        <p:tgtEl>
                                          <p:spTgt spid="76"/>
                                        </p:tgtEl>
                                      </p:cBhvr>
                                    </p:animEffect>
                                    <p:set>
                                      <p:cBhvr>
                                        <p:cTn id="58" dur="1" fill="hold">
                                          <p:stCondLst>
                                            <p:cond delay="999"/>
                                          </p:stCondLst>
                                        </p:cTn>
                                        <p:tgtEl>
                                          <p:spTgt spid="76"/>
                                        </p:tgtEl>
                                        <p:attrNameLst>
                                          <p:attrName>style.visibility</p:attrName>
                                        </p:attrNameLst>
                                      </p:cBhvr>
                                      <p:to>
                                        <p:strVal val="hidden"/>
                                      </p:to>
                                    </p:set>
                                  </p:childTnLst>
                                </p:cTn>
                              </p:par>
                              <p:par>
                                <p:cTn id="59" presetID="31" presetClass="exit" presetSubtype="0" fill="hold" grpId="0" nodeType="withEffect">
                                  <p:stCondLst>
                                    <p:cond delay="0"/>
                                  </p:stCondLst>
                                  <p:childTnLst>
                                    <p:anim calcmode="lin" valueType="num">
                                      <p:cBhvr>
                                        <p:cTn id="60" dur="1000"/>
                                        <p:tgtEl>
                                          <p:spTgt spid="77"/>
                                        </p:tgtEl>
                                        <p:attrNameLst>
                                          <p:attrName>ppt_w</p:attrName>
                                        </p:attrNameLst>
                                      </p:cBhvr>
                                      <p:tavLst>
                                        <p:tav tm="0">
                                          <p:val>
                                            <p:strVal val="ppt_w"/>
                                          </p:val>
                                        </p:tav>
                                        <p:tav tm="100000">
                                          <p:val>
                                            <p:fltVal val="0"/>
                                          </p:val>
                                        </p:tav>
                                      </p:tavLst>
                                    </p:anim>
                                    <p:anim calcmode="lin" valueType="num">
                                      <p:cBhvr>
                                        <p:cTn id="61" dur="1000"/>
                                        <p:tgtEl>
                                          <p:spTgt spid="77"/>
                                        </p:tgtEl>
                                        <p:attrNameLst>
                                          <p:attrName>ppt_h</p:attrName>
                                        </p:attrNameLst>
                                      </p:cBhvr>
                                      <p:tavLst>
                                        <p:tav tm="0">
                                          <p:val>
                                            <p:strVal val="ppt_h"/>
                                          </p:val>
                                        </p:tav>
                                        <p:tav tm="100000">
                                          <p:val>
                                            <p:fltVal val="0"/>
                                          </p:val>
                                        </p:tav>
                                      </p:tavLst>
                                    </p:anim>
                                    <p:anim calcmode="lin" valueType="num">
                                      <p:cBhvr>
                                        <p:cTn id="62" dur="1000"/>
                                        <p:tgtEl>
                                          <p:spTgt spid="77"/>
                                        </p:tgtEl>
                                        <p:attrNameLst>
                                          <p:attrName>style.rotation</p:attrName>
                                        </p:attrNameLst>
                                      </p:cBhvr>
                                      <p:tavLst>
                                        <p:tav tm="0">
                                          <p:val>
                                            <p:fltVal val="0"/>
                                          </p:val>
                                        </p:tav>
                                        <p:tav tm="100000">
                                          <p:val>
                                            <p:fltVal val="90"/>
                                          </p:val>
                                        </p:tav>
                                      </p:tavLst>
                                    </p:anim>
                                    <p:animEffect transition="out" filter="fade">
                                      <p:cBhvr>
                                        <p:cTn id="63" dur="1000"/>
                                        <p:tgtEl>
                                          <p:spTgt spid="77"/>
                                        </p:tgtEl>
                                      </p:cBhvr>
                                    </p:animEffect>
                                    <p:set>
                                      <p:cBhvr>
                                        <p:cTn id="64" dur="1" fill="hold">
                                          <p:stCondLst>
                                            <p:cond delay="999"/>
                                          </p:stCondLst>
                                        </p:cTn>
                                        <p:tgtEl>
                                          <p:spTgt spid="77"/>
                                        </p:tgtEl>
                                        <p:attrNameLst>
                                          <p:attrName>style.visibility</p:attrName>
                                        </p:attrNameLst>
                                      </p:cBhvr>
                                      <p:to>
                                        <p:strVal val="hidden"/>
                                      </p:to>
                                    </p:set>
                                  </p:childTnLst>
                                </p:cTn>
                              </p:par>
                              <p:par>
                                <p:cTn id="65" presetID="31" presetClass="exit" presetSubtype="0" fill="hold" grpId="0" nodeType="withEffect">
                                  <p:stCondLst>
                                    <p:cond delay="0"/>
                                  </p:stCondLst>
                                  <p:childTnLst>
                                    <p:anim calcmode="lin" valueType="num">
                                      <p:cBhvr>
                                        <p:cTn id="66" dur="1000"/>
                                        <p:tgtEl>
                                          <p:spTgt spid="78"/>
                                        </p:tgtEl>
                                        <p:attrNameLst>
                                          <p:attrName>ppt_w</p:attrName>
                                        </p:attrNameLst>
                                      </p:cBhvr>
                                      <p:tavLst>
                                        <p:tav tm="0">
                                          <p:val>
                                            <p:strVal val="ppt_w"/>
                                          </p:val>
                                        </p:tav>
                                        <p:tav tm="100000">
                                          <p:val>
                                            <p:fltVal val="0"/>
                                          </p:val>
                                        </p:tav>
                                      </p:tavLst>
                                    </p:anim>
                                    <p:anim calcmode="lin" valueType="num">
                                      <p:cBhvr>
                                        <p:cTn id="67" dur="1000"/>
                                        <p:tgtEl>
                                          <p:spTgt spid="78"/>
                                        </p:tgtEl>
                                        <p:attrNameLst>
                                          <p:attrName>ppt_h</p:attrName>
                                        </p:attrNameLst>
                                      </p:cBhvr>
                                      <p:tavLst>
                                        <p:tav tm="0">
                                          <p:val>
                                            <p:strVal val="ppt_h"/>
                                          </p:val>
                                        </p:tav>
                                        <p:tav tm="100000">
                                          <p:val>
                                            <p:fltVal val="0"/>
                                          </p:val>
                                        </p:tav>
                                      </p:tavLst>
                                    </p:anim>
                                    <p:anim calcmode="lin" valueType="num">
                                      <p:cBhvr>
                                        <p:cTn id="68" dur="1000"/>
                                        <p:tgtEl>
                                          <p:spTgt spid="78"/>
                                        </p:tgtEl>
                                        <p:attrNameLst>
                                          <p:attrName>style.rotation</p:attrName>
                                        </p:attrNameLst>
                                      </p:cBhvr>
                                      <p:tavLst>
                                        <p:tav tm="0">
                                          <p:val>
                                            <p:fltVal val="0"/>
                                          </p:val>
                                        </p:tav>
                                        <p:tav tm="100000">
                                          <p:val>
                                            <p:fltVal val="90"/>
                                          </p:val>
                                        </p:tav>
                                      </p:tavLst>
                                    </p:anim>
                                    <p:animEffect transition="out" filter="fade">
                                      <p:cBhvr>
                                        <p:cTn id="69" dur="1000"/>
                                        <p:tgtEl>
                                          <p:spTgt spid="78"/>
                                        </p:tgtEl>
                                      </p:cBhvr>
                                    </p:animEffect>
                                    <p:set>
                                      <p:cBhvr>
                                        <p:cTn id="70" dur="1" fill="hold">
                                          <p:stCondLst>
                                            <p:cond delay="9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71" restart="whenNotActive" fill="hold" evtFilter="cancelBubble" nodeType="interactiveSeq">
                <p:stCondLst>
                  <p:cond evt="onClick" delay="0">
                    <p:tgtEl>
                      <p:spTgt spid="113"/>
                    </p:tgtEl>
                  </p:cond>
                </p:stCondLst>
                <p:endSync evt="end" delay="0">
                  <p:rtn val="all"/>
                </p:endSync>
                <p:childTnLst>
                  <p:par>
                    <p:cTn id="72" fill="hold">
                      <p:stCondLst>
                        <p:cond delay="0"/>
                      </p:stCondLst>
                      <p:childTnLst>
                        <p:par>
                          <p:cTn id="73" fill="hold">
                            <p:stCondLst>
                              <p:cond delay="0"/>
                            </p:stCondLst>
                            <p:childTnLst>
                              <p:par>
                                <p:cTn id="74" presetID="31" presetClass="exit" presetSubtype="0" fill="hold" grpId="0" nodeType="afterEffect">
                                  <p:stCondLst>
                                    <p:cond delay="0"/>
                                  </p:stCondLst>
                                  <p:childTnLst>
                                    <p:anim calcmode="lin" valueType="num">
                                      <p:cBhvr>
                                        <p:cTn id="75" dur="1000"/>
                                        <p:tgtEl>
                                          <p:spTgt spid="95"/>
                                        </p:tgtEl>
                                        <p:attrNameLst>
                                          <p:attrName>ppt_w</p:attrName>
                                        </p:attrNameLst>
                                      </p:cBhvr>
                                      <p:tavLst>
                                        <p:tav tm="0">
                                          <p:val>
                                            <p:strVal val="ppt_w"/>
                                          </p:val>
                                        </p:tav>
                                        <p:tav tm="100000">
                                          <p:val>
                                            <p:fltVal val="0"/>
                                          </p:val>
                                        </p:tav>
                                      </p:tavLst>
                                    </p:anim>
                                    <p:anim calcmode="lin" valueType="num">
                                      <p:cBhvr>
                                        <p:cTn id="76" dur="1000"/>
                                        <p:tgtEl>
                                          <p:spTgt spid="95"/>
                                        </p:tgtEl>
                                        <p:attrNameLst>
                                          <p:attrName>ppt_h</p:attrName>
                                        </p:attrNameLst>
                                      </p:cBhvr>
                                      <p:tavLst>
                                        <p:tav tm="0">
                                          <p:val>
                                            <p:strVal val="ppt_h"/>
                                          </p:val>
                                        </p:tav>
                                        <p:tav tm="100000">
                                          <p:val>
                                            <p:fltVal val="0"/>
                                          </p:val>
                                        </p:tav>
                                      </p:tavLst>
                                    </p:anim>
                                    <p:anim calcmode="lin" valueType="num">
                                      <p:cBhvr>
                                        <p:cTn id="77" dur="1000"/>
                                        <p:tgtEl>
                                          <p:spTgt spid="95"/>
                                        </p:tgtEl>
                                        <p:attrNameLst>
                                          <p:attrName>style.rotation</p:attrName>
                                        </p:attrNameLst>
                                      </p:cBhvr>
                                      <p:tavLst>
                                        <p:tav tm="0">
                                          <p:val>
                                            <p:fltVal val="0"/>
                                          </p:val>
                                        </p:tav>
                                        <p:tav tm="100000">
                                          <p:val>
                                            <p:fltVal val="90"/>
                                          </p:val>
                                        </p:tav>
                                      </p:tavLst>
                                    </p:anim>
                                    <p:animEffect transition="out" filter="fade">
                                      <p:cBhvr>
                                        <p:cTn id="78" dur="1000"/>
                                        <p:tgtEl>
                                          <p:spTgt spid="95"/>
                                        </p:tgtEl>
                                      </p:cBhvr>
                                    </p:animEffect>
                                    <p:set>
                                      <p:cBhvr>
                                        <p:cTn id="79" dur="1" fill="hold">
                                          <p:stCondLst>
                                            <p:cond delay="999"/>
                                          </p:stCondLst>
                                        </p:cTn>
                                        <p:tgtEl>
                                          <p:spTgt spid="95"/>
                                        </p:tgtEl>
                                        <p:attrNameLst>
                                          <p:attrName>style.visibility</p:attrName>
                                        </p:attrNameLst>
                                      </p:cBhvr>
                                      <p:to>
                                        <p:strVal val="hidden"/>
                                      </p:to>
                                    </p:set>
                                  </p:childTnLst>
                                </p:cTn>
                              </p:par>
                              <p:par>
                                <p:cTn id="80" presetID="31" presetClass="exit" presetSubtype="0" fill="hold" grpId="0" nodeType="withEffect">
                                  <p:stCondLst>
                                    <p:cond delay="0"/>
                                  </p:stCondLst>
                                  <p:childTnLst>
                                    <p:anim calcmode="lin" valueType="num">
                                      <p:cBhvr>
                                        <p:cTn id="81" dur="1000"/>
                                        <p:tgtEl>
                                          <p:spTgt spid="96"/>
                                        </p:tgtEl>
                                        <p:attrNameLst>
                                          <p:attrName>ppt_w</p:attrName>
                                        </p:attrNameLst>
                                      </p:cBhvr>
                                      <p:tavLst>
                                        <p:tav tm="0">
                                          <p:val>
                                            <p:strVal val="ppt_w"/>
                                          </p:val>
                                        </p:tav>
                                        <p:tav tm="100000">
                                          <p:val>
                                            <p:fltVal val="0"/>
                                          </p:val>
                                        </p:tav>
                                      </p:tavLst>
                                    </p:anim>
                                    <p:anim calcmode="lin" valueType="num">
                                      <p:cBhvr>
                                        <p:cTn id="82" dur="1000"/>
                                        <p:tgtEl>
                                          <p:spTgt spid="96"/>
                                        </p:tgtEl>
                                        <p:attrNameLst>
                                          <p:attrName>ppt_h</p:attrName>
                                        </p:attrNameLst>
                                      </p:cBhvr>
                                      <p:tavLst>
                                        <p:tav tm="0">
                                          <p:val>
                                            <p:strVal val="ppt_h"/>
                                          </p:val>
                                        </p:tav>
                                        <p:tav tm="100000">
                                          <p:val>
                                            <p:fltVal val="0"/>
                                          </p:val>
                                        </p:tav>
                                      </p:tavLst>
                                    </p:anim>
                                    <p:anim calcmode="lin" valueType="num">
                                      <p:cBhvr>
                                        <p:cTn id="83" dur="1000"/>
                                        <p:tgtEl>
                                          <p:spTgt spid="96"/>
                                        </p:tgtEl>
                                        <p:attrNameLst>
                                          <p:attrName>style.rotation</p:attrName>
                                        </p:attrNameLst>
                                      </p:cBhvr>
                                      <p:tavLst>
                                        <p:tav tm="0">
                                          <p:val>
                                            <p:fltVal val="0"/>
                                          </p:val>
                                        </p:tav>
                                        <p:tav tm="100000">
                                          <p:val>
                                            <p:fltVal val="90"/>
                                          </p:val>
                                        </p:tav>
                                      </p:tavLst>
                                    </p:anim>
                                    <p:animEffect transition="out" filter="fade">
                                      <p:cBhvr>
                                        <p:cTn id="84" dur="1000"/>
                                        <p:tgtEl>
                                          <p:spTgt spid="96"/>
                                        </p:tgtEl>
                                      </p:cBhvr>
                                    </p:animEffect>
                                    <p:set>
                                      <p:cBhvr>
                                        <p:cTn id="85" dur="1" fill="hold">
                                          <p:stCondLst>
                                            <p:cond delay="999"/>
                                          </p:stCondLst>
                                        </p:cTn>
                                        <p:tgtEl>
                                          <p:spTgt spid="96"/>
                                        </p:tgtEl>
                                        <p:attrNameLst>
                                          <p:attrName>style.visibility</p:attrName>
                                        </p:attrNameLst>
                                      </p:cBhvr>
                                      <p:to>
                                        <p:strVal val="hidden"/>
                                      </p:to>
                                    </p:set>
                                  </p:childTnLst>
                                </p:cTn>
                              </p:par>
                              <p:par>
                                <p:cTn id="86" presetID="31" presetClass="exit" presetSubtype="0" fill="hold" grpId="0" nodeType="withEffect">
                                  <p:stCondLst>
                                    <p:cond delay="0"/>
                                  </p:stCondLst>
                                  <p:childTnLst>
                                    <p:anim calcmode="lin" valueType="num">
                                      <p:cBhvr>
                                        <p:cTn id="87" dur="1000"/>
                                        <p:tgtEl>
                                          <p:spTgt spid="97"/>
                                        </p:tgtEl>
                                        <p:attrNameLst>
                                          <p:attrName>ppt_w</p:attrName>
                                        </p:attrNameLst>
                                      </p:cBhvr>
                                      <p:tavLst>
                                        <p:tav tm="0">
                                          <p:val>
                                            <p:strVal val="ppt_w"/>
                                          </p:val>
                                        </p:tav>
                                        <p:tav tm="100000">
                                          <p:val>
                                            <p:fltVal val="0"/>
                                          </p:val>
                                        </p:tav>
                                      </p:tavLst>
                                    </p:anim>
                                    <p:anim calcmode="lin" valueType="num">
                                      <p:cBhvr>
                                        <p:cTn id="88" dur="1000"/>
                                        <p:tgtEl>
                                          <p:spTgt spid="97"/>
                                        </p:tgtEl>
                                        <p:attrNameLst>
                                          <p:attrName>ppt_h</p:attrName>
                                        </p:attrNameLst>
                                      </p:cBhvr>
                                      <p:tavLst>
                                        <p:tav tm="0">
                                          <p:val>
                                            <p:strVal val="ppt_h"/>
                                          </p:val>
                                        </p:tav>
                                        <p:tav tm="100000">
                                          <p:val>
                                            <p:fltVal val="0"/>
                                          </p:val>
                                        </p:tav>
                                      </p:tavLst>
                                    </p:anim>
                                    <p:anim calcmode="lin" valueType="num">
                                      <p:cBhvr>
                                        <p:cTn id="89" dur="1000"/>
                                        <p:tgtEl>
                                          <p:spTgt spid="97"/>
                                        </p:tgtEl>
                                        <p:attrNameLst>
                                          <p:attrName>style.rotation</p:attrName>
                                        </p:attrNameLst>
                                      </p:cBhvr>
                                      <p:tavLst>
                                        <p:tav tm="0">
                                          <p:val>
                                            <p:fltVal val="0"/>
                                          </p:val>
                                        </p:tav>
                                        <p:tav tm="100000">
                                          <p:val>
                                            <p:fltVal val="90"/>
                                          </p:val>
                                        </p:tav>
                                      </p:tavLst>
                                    </p:anim>
                                    <p:animEffect transition="out" filter="fade">
                                      <p:cBhvr>
                                        <p:cTn id="90" dur="1000"/>
                                        <p:tgtEl>
                                          <p:spTgt spid="97"/>
                                        </p:tgtEl>
                                      </p:cBhvr>
                                    </p:animEffect>
                                    <p:set>
                                      <p:cBhvr>
                                        <p:cTn id="91" dur="1" fill="hold">
                                          <p:stCondLst>
                                            <p:cond delay="999"/>
                                          </p:stCondLst>
                                        </p:cTn>
                                        <p:tgtEl>
                                          <p:spTgt spid="97"/>
                                        </p:tgtEl>
                                        <p:attrNameLst>
                                          <p:attrName>style.visibility</p:attrName>
                                        </p:attrNameLst>
                                      </p:cBhvr>
                                      <p:to>
                                        <p:strVal val="hidden"/>
                                      </p:to>
                                    </p:set>
                                  </p:childTnLst>
                                </p:cTn>
                              </p:par>
                              <p:par>
                                <p:cTn id="92" presetID="31" presetClass="exit" presetSubtype="0" fill="hold" grpId="0" nodeType="withEffect">
                                  <p:stCondLst>
                                    <p:cond delay="0"/>
                                  </p:stCondLst>
                                  <p:childTnLst>
                                    <p:anim calcmode="lin" valueType="num">
                                      <p:cBhvr>
                                        <p:cTn id="93" dur="1000"/>
                                        <p:tgtEl>
                                          <p:spTgt spid="98"/>
                                        </p:tgtEl>
                                        <p:attrNameLst>
                                          <p:attrName>ppt_w</p:attrName>
                                        </p:attrNameLst>
                                      </p:cBhvr>
                                      <p:tavLst>
                                        <p:tav tm="0">
                                          <p:val>
                                            <p:strVal val="ppt_w"/>
                                          </p:val>
                                        </p:tav>
                                        <p:tav tm="100000">
                                          <p:val>
                                            <p:fltVal val="0"/>
                                          </p:val>
                                        </p:tav>
                                      </p:tavLst>
                                    </p:anim>
                                    <p:anim calcmode="lin" valueType="num">
                                      <p:cBhvr>
                                        <p:cTn id="94" dur="1000"/>
                                        <p:tgtEl>
                                          <p:spTgt spid="98"/>
                                        </p:tgtEl>
                                        <p:attrNameLst>
                                          <p:attrName>ppt_h</p:attrName>
                                        </p:attrNameLst>
                                      </p:cBhvr>
                                      <p:tavLst>
                                        <p:tav tm="0">
                                          <p:val>
                                            <p:strVal val="ppt_h"/>
                                          </p:val>
                                        </p:tav>
                                        <p:tav tm="100000">
                                          <p:val>
                                            <p:fltVal val="0"/>
                                          </p:val>
                                        </p:tav>
                                      </p:tavLst>
                                    </p:anim>
                                    <p:anim calcmode="lin" valueType="num">
                                      <p:cBhvr>
                                        <p:cTn id="95" dur="1000"/>
                                        <p:tgtEl>
                                          <p:spTgt spid="98"/>
                                        </p:tgtEl>
                                        <p:attrNameLst>
                                          <p:attrName>style.rotation</p:attrName>
                                        </p:attrNameLst>
                                      </p:cBhvr>
                                      <p:tavLst>
                                        <p:tav tm="0">
                                          <p:val>
                                            <p:fltVal val="0"/>
                                          </p:val>
                                        </p:tav>
                                        <p:tav tm="100000">
                                          <p:val>
                                            <p:fltVal val="90"/>
                                          </p:val>
                                        </p:tav>
                                      </p:tavLst>
                                    </p:anim>
                                    <p:animEffect transition="out" filter="fade">
                                      <p:cBhvr>
                                        <p:cTn id="96" dur="1000"/>
                                        <p:tgtEl>
                                          <p:spTgt spid="98"/>
                                        </p:tgtEl>
                                      </p:cBhvr>
                                    </p:animEffect>
                                    <p:set>
                                      <p:cBhvr>
                                        <p:cTn id="97" dur="1" fill="hold">
                                          <p:stCondLst>
                                            <p:cond delay="999"/>
                                          </p:stCondLst>
                                        </p:cTn>
                                        <p:tgtEl>
                                          <p:spTgt spid="98"/>
                                        </p:tgtEl>
                                        <p:attrNameLst>
                                          <p:attrName>style.visibility</p:attrName>
                                        </p:attrNameLst>
                                      </p:cBhvr>
                                      <p:to>
                                        <p:strVal val="hidden"/>
                                      </p:to>
                                    </p:set>
                                  </p:childTnLst>
                                </p:cTn>
                              </p:par>
                              <p:par>
                                <p:cTn id="98" presetID="31" presetClass="exit" presetSubtype="0" fill="hold" grpId="0" nodeType="withEffect">
                                  <p:stCondLst>
                                    <p:cond delay="0"/>
                                  </p:stCondLst>
                                  <p:childTnLst>
                                    <p:anim calcmode="lin" valueType="num">
                                      <p:cBhvr>
                                        <p:cTn id="99" dur="1000"/>
                                        <p:tgtEl>
                                          <p:spTgt spid="99"/>
                                        </p:tgtEl>
                                        <p:attrNameLst>
                                          <p:attrName>ppt_w</p:attrName>
                                        </p:attrNameLst>
                                      </p:cBhvr>
                                      <p:tavLst>
                                        <p:tav tm="0">
                                          <p:val>
                                            <p:strVal val="ppt_w"/>
                                          </p:val>
                                        </p:tav>
                                        <p:tav tm="100000">
                                          <p:val>
                                            <p:fltVal val="0"/>
                                          </p:val>
                                        </p:tav>
                                      </p:tavLst>
                                    </p:anim>
                                    <p:anim calcmode="lin" valueType="num">
                                      <p:cBhvr>
                                        <p:cTn id="100" dur="1000"/>
                                        <p:tgtEl>
                                          <p:spTgt spid="99"/>
                                        </p:tgtEl>
                                        <p:attrNameLst>
                                          <p:attrName>ppt_h</p:attrName>
                                        </p:attrNameLst>
                                      </p:cBhvr>
                                      <p:tavLst>
                                        <p:tav tm="0">
                                          <p:val>
                                            <p:strVal val="ppt_h"/>
                                          </p:val>
                                        </p:tav>
                                        <p:tav tm="100000">
                                          <p:val>
                                            <p:fltVal val="0"/>
                                          </p:val>
                                        </p:tav>
                                      </p:tavLst>
                                    </p:anim>
                                    <p:anim calcmode="lin" valueType="num">
                                      <p:cBhvr>
                                        <p:cTn id="101" dur="1000"/>
                                        <p:tgtEl>
                                          <p:spTgt spid="99"/>
                                        </p:tgtEl>
                                        <p:attrNameLst>
                                          <p:attrName>style.rotation</p:attrName>
                                        </p:attrNameLst>
                                      </p:cBhvr>
                                      <p:tavLst>
                                        <p:tav tm="0">
                                          <p:val>
                                            <p:fltVal val="0"/>
                                          </p:val>
                                        </p:tav>
                                        <p:tav tm="100000">
                                          <p:val>
                                            <p:fltVal val="90"/>
                                          </p:val>
                                        </p:tav>
                                      </p:tavLst>
                                    </p:anim>
                                    <p:animEffect transition="out" filter="fade">
                                      <p:cBhvr>
                                        <p:cTn id="102" dur="1000"/>
                                        <p:tgtEl>
                                          <p:spTgt spid="99"/>
                                        </p:tgtEl>
                                      </p:cBhvr>
                                    </p:animEffect>
                                    <p:set>
                                      <p:cBhvr>
                                        <p:cTn id="103" dur="1" fill="hold">
                                          <p:stCondLst>
                                            <p:cond delay="999"/>
                                          </p:stCondLst>
                                        </p:cTn>
                                        <p:tgtEl>
                                          <p:spTgt spid="99"/>
                                        </p:tgtEl>
                                        <p:attrNameLst>
                                          <p:attrName>style.visibility</p:attrName>
                                        </p:attrNameLst>
                                      </p:cBhvr>
                                      <p:to>
                                        <p:strVal val="hidden"/>
                                      </p:to>
                                    </p:set>
                                  </p:childTnLst>
                                </p:cTn>
                              </p:par>
                              <p:par>
                                <p:cTn id="104" presetID="31" presetClass="exit" presetSubtype="0" fill="hold" grpId="0" nodeType="withEffect">
                                  <p:stCondLst>
                                    <p:cond delay="0"/>
                                  </p:stCondLst>
                                  <p:childTnLst>
                                    <p:anim calcmode="lin" valueType="num">
                                      <p:cBhvr>
                                        <p:cTn id="105" dur="1000"/>
                                        <p:tgtEl>
                                          <p:spTgt spid="100"/>
                                        </p:tgtEl>
                                        <p:attrNameLst>
                                          <p:attrName>ppt_w</p:attrName>
                                        </p:attrNameLst>
                                      </p:cBhvr>
                                      <p:tavLst>
                                        <p:tav tm="0">
                                          <p:val>
                                            <p:strVal val="ppt_w"/>
                                          </p:val>
                                        </p:tav>
                                        <p:tav tm="100000">
                                          <p:val>
                                            <p:fltVal val="0"/>
                                          </p:val>
                                        </p:tav>
                                      </p:tavLst>
                                    </p:anim>
                                    <p:anim calcmode="lin" valueType="num">
                                      <p:cBhvr>
                                        <p:cTn id="106" dur="1000"/>
                                        <p:tgtEl>
                                          <p:spTgt spid="100"/>
                                        </p:tgtEl>
                                        <p:attrNameLst>
                                          <p:attrName>ppt_h</p:attrName>
                                        </p:attrNameLst>
                                      </p:cBhvr>
                                      <p:tavLst>
                                        <p:tav tm="0">
                                          <p:val>
                                            <p:strVal val="ppt_h"/>
                                          </p:val>
                                        </p:tav>
                                        <p:tav tm="100000">
                                          <p:val>
                                            <p:fltVal val="0"/>
                                          </p:val>
                                        </p:tav>
                                      </p:tavLst>
                                    </p:anim>
                                    <p:anim calcmode="lin" valueType="num">
                                      <p:cBhvr>
                                        <p:cTn id="107" dur="1000"/>
                                        <p:tgtEl>
                                          <p:spTgt spid="100"/>
                                        </p:tgtEl>
                                        <p:attrNameLst>
                                          <p:attrName>style.rotation</p:attrName>
                                        </p:attrNameLst>
                                      </p:cBhvr>
                                      <p:tavLst>
                                        <p:tav tm="0">
                                          <p:val>
                                            <p:fltVal val="0"/>
                                          </p:val>
                                        </p:tav>
                                        <p:tav tm="100000">
                                          <p:val>
                                            <p:fltVal val="90"/>
                                          </p:val>
                                        </p:tav>
                                      </p:tavLst>
                                    </p:anim>
                                    <p:animEffect transition="out" filter="fade">
                                      <p:cBhvr>
                                        <p:cTn id="108" dur="1000"/>
                                        <p:tgtEl>
                                          <p:spTgt spid="100"/>
                                        </p:tgtEl>
                                      </p:cBhvr>
                                    </p:animEffect>
                                    <p:set>
                                      <p:cBhvr>
                                        <p:cTn id="109" dur="1" fill="hold">
                                          <p:stCondLst>
                                            <p:cond delay="9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110" restart="whenNotActive" fill="hold" evtFilter="cancelBubble" nodeType="interactiveSeq">
                <p:stCondLst>
                  <p:cond evt="onClick" delay="0">
                    <p:tgtEl>
                      <p:spTgt spid="109"/>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67"/>
                                        </p:tgtEl>
                                        <p:attrNameLst>
                                          <p:attrName>ppt_w</p:attrName>
                                        </p:attrNameLst>
                                      </p:cBhvr>
                                      <p:tavLst>
                                        <p:tav tm="0">
                                          <p:val>
                                            <p:strVal val="ppt_w"/>
                                          </p:val>
                                        </p:tav>
                                        <p:tav tm="100000">
                                          <p:val>
                                            <p:fltVal val="0"/>
                                          </p:val>
                                        </p:tav>
                                      </p:tavLst>
                                    </p:anim>
                                    <p:anim calcmode="lin" valueType="num">
                                      <p:cBhvr>
                                        <p:cTn id="115" dur="1000"/>
                                        <p:tgtEl>
                                          <p:spTgt spid="67"/>
                                        </p:tgtEl>
                                        <p:attrNameLst>
                                          <p:attrName>ppt_h</p:attrName>
                                        </p:attrNameLst>
                                      </p:cBhvr>
                                      <p:tavLst>
                                        <p:tav tm="0">
                                          <p:val>
                                            <p:strVal val="ppt_h"/>
                                          </p:val>
                                        </p:tav>
                                        <p:tav tm="100000">
                                          <p:val>
                                            <p:fltVal val="0"/>
                                          </p:val>
                                        </p:tav>
                                      </p:tavLst>
                                    </p:anim>
                                    <p:anim calcmode="lin" valueType="num">
                                      <p:cBhvr>
                                        <p:cTn id="116" dur="1000"/>
                                        <p:tgtEl>
                                          <p:spTgt spid="67"/>
                                        </p:tgtEl>
                                        <p:attrNameLst>
                                          <p:attrName>style.rotation</p:attrName>
                                        </p:attrNameLst>
                                      </p:cBhvr>
                                      <p:tavLst>
                                        <p:tav tm="0">
                                          <p:val>
                                            <p:fltVal val="0"/>
                                          </p:val>
                                        </p:tav>
                                        <p:tav tm="100000">
                                          <p:val>
                                            <p:fltVal val="90"/>
                                          </p:val>
                                        </p:tav>
                                      </p:tavLst>
                                    </p:anim>
                                    <p:animEffect transition="out" filter="fade">
                                      <p:cBhvr>
                                        <p:cTn id="117" dur="1000"/>
                                        <p:tgtEl>
                                          <p:spTgt spid="67"/>
                                        </p:tgtEl>
                                      </p:cBhvr>
                                    </p:animEffect>
                                    <p:set>
                                      <p:cBhvr>
                                        <p:cTn id="118" dur="1" fill="hold">
                                          <p:stCondLst>
                                            <p:cond delay="999"/>
                                          </p:stCondLst>
                                        </p:cTn>
                                        <p:tgtEl>
                                          <p:spTgt spid="67"/>
                                        </p:tgtEl>
                                        <p:attrNameLst>
                                          <p:attrName>style.visibility</p:attrName>
                                        </p:attrNameLst>
                                      </p:cBhvr>
                                      <p:to>
                                        <p:strVal val="hidden"/>
                                      </p:to>
                                    </p:set>
                                  </p:childTnLst>
                                </p:cTn>
                              </p:par>
                              <p:par>
                                <p:cTn id="119" presetID="31" presetClass="exit" presetSubtype="0" fill="hold" grpId="0" nodeType="withEffect">
                                  <p:stCondLst>
                                    <p:cond delay="0"/>
                                  </p:stCondLst>
                                  <p:childTnLst>
                                    <p:anim calcmode="lin" valueType="num">
                                      <p:cBhvr>
                                        <p:cTn id="120" dur="1000"/>
                                        <p:tgtEl>
                                          <p:spTgt spid="68"/>
                                        </p:tgtEl>
                                        <p:attrNameLst>
                                          <p:attrName>ppt_w</p:attrName>
                                        </p:attrNameLst>
                                      </p:cBhvr>
                                      <p:tavLst>
                                        <p:tav tm="0">
                                          <p:val>
                                            <p:strVal val="ppt_w"/>
                                          </p:val>
                                        </p:tav>
                                        <p:tav tm="100000">
                                          <p:val>
                                            <p:fltVal val="0"/>
                                          </p:val>
                                        </p:tav>
                                      </p:tavLst>
                                    </p:anim>
                                    <p:anim calcmode="lin" valueType="num">
                                      <p:cBhvr>
                                        <p:cTn id="121" dur="1000"/>
                                        <p:tgtEl>
                                          <p:spTgt spid="68"/>
                                        </p:tgtEl>
                                        <p:attrNameLst>
                                          <p:attrName>ppt_h</p:attrName>
                                        </p:attrNameLst>
                                      </p:cBhvr>
                                      <p:tavLst>
                                        <p:tav tm="0">
                                          <p:val>
                                            <p:strVal val="ppt_h"/>
                                          </p:val>
                                        </p:tav>
                                        <p:tav tm="100000">
                                          <p:val>
                                            <p:fltVal val="0"/>
                                          </p:val>
                                        </p:tav>
                                      </p:tavLst>
                                    </p:anim>
                                    <p:anim calcmode="lin" valueType="num">
                                      <p:cBhvr>
                                        <p:cTn id="122" dur="1000"/>
                                        <p:tgtEl>
                                          <p:spTgt spid="68"/>
                                        </p:tgtEl>
                                        <p:attrNameLst>
                                          <p:attrName>style.rotation</p:attrName>
                                        </p:attrNameLst>
                                      </p:cBhvr>
                                      <p:tavLst>
                                        <p:tav tm="0">
                                          <p:val>
                                            <p:fltVal val="0"/>
                                          </p:val>
                                        </p:tav>
                                        <p:tav tm="100000">
                                          <p:val>
                                            <p:fltVal val="90"/>
                                          </p:val>
                                        </p:tav>
                                      </p:tavLst>
                                    </p:anim>
                                    <p:animEffect transition="out" filter="fade">
                                      <p:cBhvr>
                                        <p:cTn id="123" dur="1000"/>
                                        <p:tgtEl>
                                          <p:spTgt spid="68"/>
                                        </p:tgtEl>
                                      </p:cBhvr>
                                    </p:animEffect>
                                    <p:set>
                                      <p:cBhvr>
                                        <p:cTn id="124" dur="1" fill="hold">
                                          <p:stCondLst>
                                            <p:cond delay="999"/>
                                          </p:stCondLst>
                                        </p:cTn>
                                        <p:tgtEl>
                                          <p:spTgt spid="68"/>
                                        </p:tgtEl>
                                        <p:attrNameLst>
                                          <p:attrName>style.visibility</p:attrName>
                                        </p:attrNameLst>
                                      </p:cBhvr>
                                      <p:to>
                                        <p:strVal val="hidden"/>
                                      </p:to>
                                    </p:set>
                                  </p:childTnLst>
                                </p:cTn>
                              </p:par>
                              <p:par>
                                <p:cTn id="125" presetID="31" presetClass="exit" presetSubtype="0" fill="hold" grpId="0" nodeType="withEffect">
                                  <p:stCondLst>
                                    <p:cond delay="0"/>
                                  </p:stCondLst>
                                  <p:childTnLst>
                                    <p:anim calcmode="lin" valueType="num">
                                      <p:cBhvr>
                                        <p:cTn id="126" dur="1000"/>
                                        <p:tgtEl>
                                          <p:spTgt spid="69"/>
                                        </p:tgtEl>
                                        <p:attrNameLst>
                                          <p:attrName>ppt_w</p:attrName>
                                        </p:attrNameLst>
                                      </p:cBhvr>
                                      <p:tavLst>
                                        <p:tav tm="0">
                                          <p:val>
                                            <p:strVal val="ppt_w"/>
                                          </p:val>
                                        </p:tav>
                                        <p:tav tm="100000">
                                          <p:val>
                                            <p:fltVal val="0"/>
                                          </p:val>
                                        </p:tav>
                                      </p:tavLst>
                                    </p:anim>
                                    <p:anim calcmode="lin" valueType="num">
                                      <p:cBhvr>
                                        <p:cTn id="127" dur="1000"/>
                                        <p:tgtEl>
                                          <p:spTgt spid="69"/>
                                        </p:tgtEl>
                                        <p:attrNameLst>
                                          <p:attrName>ppt_h</p:attrName>
                                        </p:attrNameLst>
                                      </p:cBhvr>
                                      <p:tavLst>
                                        <p:tav tm="0">
                                          <p:val>
                                            <p:strVal val="ppt_h"/>
                                          </p:val>
                                        </p:tav>
                                        <p:tav tm="100000">
                                          <p:val>
                                            <p:fltVal val="0"/>
                                          </p:val>
                                        </p:tav>
                                      </p:tavLst>
                                    </p:anim>
                                    <p:anim calcmode="lin" valueType="num">
                                      <p:cBhvr>
                                        <p:cTn id="128" dur="1000"/>
                                        <p:tgtEl>
                                          <p:spTgt spid="69"/>
                                        </p:tgtEl>
                                        <p:attrNameLst>
                                          <p:attrName>style.rotation</p:attrName>
                                        </p:attrNameLst>
                                      </p:cBhvr>
                                      <p:tavLst>
                                        <p:tav tm="0">
                                          <p:val>
                                            <p:fltVal val="0"/>
                                          </p:val>
                                        </p:tav>
                                        <p:tav tm="100000">
                                          <p:val>
                                            <p:fltVal val="90"/>
                                          </p:val>
                                        </p:tav>
                                      </p:tavLst>
                                    </p:anim>
                                    <p:animEffect transition="out" filter="fade">
                                      <p:cBhvr>
                                        <p:cTn id="129" dur="1000"/>
                                        <p:tgtEl>
                                          <p:spTgt spid="69"/>
                                        </p:tgtEl>
                                      </p:cBhvr>
                                    </p:animEffect>
                                    <p:set>
                                      <p:cBhvr>
                                        <p:cTn id="130"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131" restart="whenNotActive" fill="hold" evtFilter="cancelBubble" nodeType="interactiveSeq">
                <p:stCondLst>
                  <p:cond evt="onClick" delay="0">
                    <p:tgtEl>
                      <p:spTgt spid="112"/>
                    </p:tgtEl>
                  </p:cond>
                </p:stCondLst>
                <p:endSync evt="end" delay="0">
                  <p:rtn val="all"/>
                </p:endSync>
                <p:childTnLst>
                  <p:par>
                    <p:cTn id="132" fill="hold">
                      <p:stCondLst>
                        <p:cond delay="0"/>
                      </p:stCondLst>
                      <p:childTnLst>
                        <p:par>
                          <p:cTn id="133" fill="hold">
                            <p:stCondLst>
                              <p:cond delay="0"/>
                            </p:stCondLst>
                            <p:childTnLst>
                              <p:par>
                                <p:cTn id="134" presetID="31" presetClass="exit" presetSubtype="0" fill="hold" grpId="0" nodeType="clickEffect">
                                  <p:stCondLst>
                                    <p:cond delay="0"/>
                                  </p:stCondLst>
                                  <p:childTnLst>
                                    <p:anim calcmode="lin" valueType="num">
                                      <p:cBhvr>
                                        <p:cTn id="135" dur="1000"/>
                                        <p:tgtEl>
                                          <p:spTgt spid="80"/>
                                        </p:tgtEl>
                                        <p:attrNameLst>
                                          <p:attrName>ppt_w</p:attrName>
                                        </p:attrNameLst>
                                      </p:cBhvr>
                                      <p:tavLst>
                                        <p:tav tm="0">
                                          <p:val>
                                            <p:strVal val="ppt_w"/>
                                          </p:val>
                                        </p:tav>
                                        <p:tav tm="100000">
                                          <p:val>
                                            <p:fltVal val="0"/>
                                          </p:val>
                                        </p:tav>
                                      </p:tavLst>
                                    </p:anim>
                                    <p:anim calcmode="lin" valueType="num">
                                      <p:cBhvr>
                                        <p:cTn id="136" dur="1000"/>
                                        <p:tgtEl>
                                          <p:spTgt spid="80"/>
                                        </p:tgtEl>
                                        <p:attrNameLst>
                                          <p:attrName>ppt_h</p:attrName>
                                        </p:attrNameLst>
                                      </p:cBhvr>
                                      <p:tavLst>
                                        <p:tav tm="0">
                                          <p:val>
                                            <p:strVal val="ppt_h"/>
                                          </p:val>
                                        </p:tav>
                                        <p:tav tm="100000">
                                          <p:val>
                                            <p:fltVal val="0"/>
                                          </p:val>
                                        </p:tav>
                                      </p:tavLst>
                                    </p:anim>
                                    <p:anim calcmode="lin" valueType="num">
                                      <p:cBhvr>
                                        <p:cTn id="137" dur="1000"/>
                                        <p:tgtEl>
                                          <p:spTgt spid="80"/>
                                        </p:tgtEl>
                                        <p:attrNameLst>
                                          <p:attrName>style.rotation</p:attrName>
                                        </p:attrNameLst>
                                      </p:cBhvr>
                                      <p:tavLst>
                                        <p:tav tm="0">
                                          <p:val>
                                            <p:fltVal val="0"/>
                                          </p:val>
                                        </p:tav>
                                        <p:tav tm="100000">
                                          <p:val>
                                            <p:fltVal val="90"/>
                                          </p:val>
                                        </p:tav>
                                      </p:tavLst>
                                    </p:anim>
                                    <p:animEffect transition="out" filter="fade">
                                      <p:cBhvr>
                                        <p:cTn id="138" dur="1000"/>
                                        <p:tgtEl>
                                          <p:spTgt spid="80"/>
                                        </p:tgtEl>
                                      </p:cBhvr>
                                    </p:animEffect>
                                    <p:set>
                                      <p:cBhvr>
                                        <p:cTn id="139" dur="1" fill="hold">
                                          <p:stCondLst>
                                            <p:cond delay="999"/>
                                          </p:stCondLst>
                                        </p:cTn>
                                        <p:tgtEl>
                                          <p:spTgt spid="80"/>
                                        </p:tgtEl>
                                        <p:attrNameLst>
                                          <p:attrName>style.visibility</p:attrName>
                                        </p:attrNameLst>
                                      </p:cBhvr>
                                      <p:to>
                                        <p:strVal val="hidden"/>
                                      </p:to>
                                    </p:set>
                                  </p:childTnLst>
                                </p:cTn>
                              </p:par>
                              <p:par>
                                <p:cTn id="140" presetID="31" presetClass="exit" presetSubtype="0" fill="hold" grpId="0" nodeType="withEffect">
                                  <p:stCondLst>
                                    <p:cond delay="0"/>
                                  </p:stCondLst>
                                  <p:childTnLst>
                                    <p:anim calcmode="lin" valueType="num">
                                      <p:cBhvr>
                                        <p:cTn id="141" dur="1000"/>
                                        <p:tgtEl>
                                          <p:spTgt spid="81"/>
                                        </p:tgtEl>
                                        <p:attrNameLst>
                                          <p:attrName>ppt_w</p:attrName>
                                        </p:attrNameLst>
                                      </p:cBhvr>
                                      <p:tavLst>
                                        <p:tav tm="0">
                                          <p:val>
                                            <p:strVal val="ppt_w"/>
                                          </p:val>
                                        </p:tav>
                                        <p:tav tm="100000">
                                          <p:val>
                                            <p:fltVal val="0"/>
                                          </p:val>
                                        </p:tav>
                                      </p:tavLst>
                                    </p:anim>
                                    <p:anim calcmode="lin" valueType="num">
                                      <p:cBhvr>
                                        <p:cTn id="142" dur="1000"/>
                                        <p:tgtEl>
                                          <p:spTgt spid="81"/>
                                        </p:tgtEl>
                                        <p:attrNameLst>
                                          <p:attrName>ppt_h</p:attrName>
                                        </p:attrNameLst>
                                      </p:cBhvr>
                                      <p:tavLst>
                                        <p:tav tm="0">
                                          <p:val>
                                            <p:strVal val="ppt_h"/>
                                          </p:val>
                                        </p:tav>
                                        <p:tav tm="100000">
                                          <p:val>
                                            <p:fltVal val="0"/>
                                          </p:val>
                                        </p:tav>
                                      </p:tavLst>
                                    </p:anim>
                                    <p:anim calcmode="lin" valueType="num">
                                      <p:cBhvr>
                                        <p:cTn id="143" dur="1000"/>
                                        <p:tgtEl>
                                          <p:spTgt spid="81"/>
                                        </p:tgtEl>
                                        <p:attrNameLst>
                                          <p:attrName>style.rotation</p:attrName>
                                        </p:attrNameLst>
                                      </p:cBhvr>
                                      <p:tavLst>
                                        <p:tav tm="0">
                                          <p:val>
                                            <p:fltVal val="0"/>
                                          </p:val>
                                        </p:tav>
                                        <p:tav tm="100000">
                                          <p:val>
                                            <p:fltVal val="90"/>
                                          </p:val>
                                        </p:tav>
                                      </p:tavLst>
                                    </p:anim>
                                    <p:animEffect transition="out" filter="fade">
                                      <p:cBhvr>
                                        <p:cTn id="144" dur="1000"/>
                                        <p:tgtEl>
                                          <p:spTgt spid="81"/>
                                        </p:tgtEl>
                                      </p:cBhvr>
                                    </p:animEffect>
                                    <p:set>
                                      <p:cBhvr>
                                        <p:cTn id="145" dur="1" fill="hold">
                                          <p:stCondLst>
                                            <p:cond delay="999"/>
                                          </p:stCondLst>
                                        </p:cTn>
                                        <p:tgtEl>
                                          <p:spTgt spid="81"/>
                                        </p:tgtEl>
                                        <p:attrNameLst>
                                          <p:attrName>style.visibility</p:attrName>
                                        </p:attrNameLst>
                                      </p:cBhvr>
                                      <p:to>
                                        <p:strVal val="hidden"/>
                                      </p:to>
                                    </p:set>
                                  </p:childTnLst>
                                </p:cTn>
                              </p:par>
                              <p:par>
                                <p:cTn id="146" presetID="31" presetClass="exit" presetSubtype="0" fill="hold" grpId="0" nodeType="withEffect">
                                  <p:stCondLst>
                                    <p:cond delay="0"/>
                                  </p:stCondLst>
                                  <p:childTnLst>
                                    <p:anim calcmode="lin" valueType="num">
                                      <p:cBhvr>
                                        <p:cTn id="147" dur="1000"/>
                                        <p:tgtEl>
                                          <p:spTgt spid="82"/>
                                        </p:tgtEl>
                                        <p:attrNameLst>
                                          <p:attrName>ppt_w</p:attrName>
                                        </p:attrNameLst>
                                      </p:cBhvr>
                                      <p:tavLst>
                                        <p:tav tm="0">
                                          <p:val>
                                            <p:strVal val="ppt_w"/>
                                          </p:val>
                                        </p:tav>
                                        <p:tav tm="100000">
                                          <p:val>
                                            <p:fltVal val="0"/>
                                          </p:val>
                                        </p:tav>
                                      </p:tavLst>
                                    </p:anim>
                                    <p:anim calcmode="lin" valueType="num">
                                      <p:cBhvr>
                                        <p:cTn id="148" dur="1000"/>
                                        <p:tgtEl>
                                          <p:spTgt spid="82"/>
                                        </p:tgtEl>
                                        <p:attrNameLst>
                                          <p:attrName>ppt_h</p:attrName>
                                        </p:attrNameLst>
                                      </p:cBhvr>
                                      <p:tavLst>
                                        <p:tav tm="0">
                                          <p:val>
                                            <p:strVal val="ppt_h"/>
                                          </p:val>
                                        </p:tav>
                                        <p:tav tm="100000">
                                          <p:val>
                                            <p:fltVal val="0"/>
                                          </p:val>
                                        </p:tav>
                                      </p:tavLst>
                                    </p:anim>
                                    <p:anim calcmode="lin" valueType="num">
                                      <p:cBhvr>
                                        <p:cTn id="149" dur="1000"/>
                                        <p:tgtEl>
                                          <p:spTgt spid="82"/>
                                        </p:tgtEl>
                                        <p:attrNameLst>
                                          <p:attrName>style.rotation</p:attrName>
                                        </p:attrNameLst>
                                      </p:cBhvr>
                                      <p:tavLst>
                                        <p:tav tm="0">
                                          <p:val>
                                            <p:fltVal val="0"/>
                                          </p:val>
                                        </p:tav>
                                        <p:tav tm="100000">
                                          <p:val>
                                            <p:fltVal val="90"/>
                                          </p:val>
                                        </p:tav>
                                      </p:tavLst>
                                    </p:anim>
                                    <p:animEffect transition="out" filter="fade">
                                      <p:cBhvr>
                                        <p:cTn id="150" dur="1000"/>
                                        <p:tgtEl>
                                          <p:spTgt spid="82"/>
                                        </p:tgtEl>
                                      </p:cBhvr>
                                    </p:animEffect>
                                    <p:set>
                                      <p:cBhvr>
                                        <p:cTn id="151" dur="1" fill="hold">
                                          <p:stCondLst>
                                            <p:cond delay="999"/>
                                          </p:stCondLst>
                                        </p:cTn>
                                        <p:tgtEl>
                                          <p:spTgt spid="82"/>
                                        </p:tgtEl>
                                        <p:attrNameLst>
                                          <p:attrName>style.visibility</p:attrName>
                                        </p:attrNameLst>
                                      </p:cBhvr>
                                      <p:to>
                                        <p:strVal val="hidden"/>
                                      </p:to>
                                    </p:set>
                                  </p:childTnLst>
                                </p:cTn>
                              </p:par>
                              <p:par>
                                <p:cTn id="152" presetID="31" presetClass="exit" presetSubtype="0" fill="hold" grpId="0" nodeType="withEffect">
                                  <p:stCondLst>
                                    <p:cond delay="0"/>
                                  </p:stCondLst>
                                  <p:childTnLst>
                                    <p:anim calcmode="lin" valueType="num">
                                      <p:cBhvr>
                                        <p:cTn id="153" dur="1000"/>
                                        <p:tgtEl>
                                          <p:spTgt spid="83"/>
                                        </p:tgtEl>
                                        <p:attrNameLst>
                                          <p:attrName>ppt_w</p:attrName>
                                        </p:attrNameLst>
                                      </p:cBhvr>
                                      <p:tavLst>
                                        <p:tav tm="0">
                                          <p:val>
                                            <p:strVal val="ppt_w"/>
                                          </p:val>
                                        </p:tav>
                                        <p:tav tm="100000">
                                          <p:val>
                                            <p:fltVal val="0"/>
                                          </p:val>
                                        </p:tav>
                                      </p:tavLst>
                                    </p:anim>
                                    <p:anim calcmode="lin" valueType="num">
                                      <p:cBhvr>
                                        <p:cTn id="154" dur="1000"/>
                                        <p:tgtEl>
                                          <p:spTgt spid="83"/>
                                        </p:tgtEl>
                                        <p:attrNameLst>
                                          <p:attrName>ppt_h</p:attrName>
                                        </p:attrNameLst>
                                      </p:cBhvr>
                                      <p:tavLst>
                                        <p:tav tm="0">
                                          <p:val>
                                            <p:strVal val="ppt_h"/>
                                          </p:val>
                                        </p:tav>
                                        <p:tav tm="100000">
                                          <p:val>
                                            <p:fltVal val="0"/>
                                          </p:val>
                                        </p:tav>
                                      </p:tavLst>
                                    </p:anim>
                                    <p:anim calcmode="lin" valueType="num">
                                      <p:cBhvr>
                                        <p:cTn id="155" dur="1000"/>
                                        <p:tgtEl>
                                          <p:spTgt spid="83"/>
                                        </p:tgtEl>
                                        <p:attrNameLst>
                                          <p:attrName>style.rotation</p:attrName>
                                        </p:attrNameLst>
                                      </p:cBhvr>
                                      <p:tavLst>
                                        <p:tav tm="0">
                                          <p:val>
                                            <p:fltVal val="0"/>
                                          </p:val>
                                        </p:tav>
                                        <p:tav tm="100000">
                                          <p:val>
                                            <p:fltVal val="90"/>
                                          </p:val>
                                        </p:tav>
                                      </p:tavLst>
                                    </p:anim>
                                    <p:animEffect transition="out" filter="fade">
                                      <p:cBhvr>
                                        <p:cTn id="156" dur="1000"/>
                                        <p:tgtEl>
                                          <p:spTgt spid="83"/>
                                        </p:tgtEl>
                                      </p:cBhvr>
                                    </p:animEffect>
                                    <p:set>
                                      <p:cBhvr>
                                        <p:cTn id="157" dur="1" fill="hold">
                                          <p:stCondLst>
                                            <p:cond delay="999"/>
                                          </p:stCondLst>
                                        </p:cTn>
                                        <p:tgtEl>
                                          <p:spTgt spid="83"/>
                                        </p:tgtEl>
                                        <p:attrNameLst>
                                          <p:attrName>style.visibility</p:attrName>
                                        </p:attrNameLst>
                                      </p:cBhvr>
                                      <p:to>
                                        <p:strVal val="hidden"/>
                                      </p:to>
                                    </p:set>
                                  </p:childTnLst>
                                </p:cTn>
                              </p:par>
                              <p:par>
                                <p:cTn id="158" presetID="31" presetClass="exit" presetSubtype="0" fill="hold" grpId="0" nodeType="withEffect">
                                  <p:stCondLst>
                                    <p:cond delay="0"/>
                                  </p:stCondLst>
                                  <p:childTnLst>
                                    <p:anim calcmode="lin" valueType="num">
                                      <p:cBhvr>
                                        <p:cTn id="159" dur="1000"/>
                                        <p:tgtEl>
                                          <p:spTgt spid="84"/>
                                        </p:tgtEl>
                                        <p:attrNameLst>
                                          <p:attrName>ppt_w</p:attrName>
                                        </p:attrNameLst>
                                      </p:cBhvr>
                                      <p:tavLst>
                                        <p:tav tm="0">
                                          <p:val>
                                            <p:strVal val="ppt_w"/>
                                          </p:val>
                                        </p:tav>
                                        <p:tav tm="100000">
                                          <p:val>
                                            <p:fltVal val="0"/>
                                          </p:val>
                                        </p:tav>
                                      </p:tavLst>
                                    </p:anim>
                                    <p:anim calcmode="lin" valueType="num">
                                      <p:cBhvr>
                                        <p:cTn id="160" dur="1000"/>
                                        <p:tgtEl>
                                          <p:spTgt spid="84"/>
                                        </p:tgtEl>
                                        <p:attrNameLst>
                                          <p:attrName>ppt_h</p:attrName>
                                        </p:attrNameLst>
                                      </p:cBhvr>
                                      <p:tavLst>
                                        <p:tav tm="0">
                                          <p:val>
                                            <p:strVal val="ppt_h"/>
                                          </p:val>
                                        </p:tav>
                                        <p:tav tm="100000">
                                          <p:val>
                                            <p:fltVal val="0"/>
                                          </p:val>
                                        </p:tav>
                                      </p:tavLst>
                                    </p:anim>
                                    <p:anim calcmode="lin" valueType="num">
                                      <p:cBhvr>
                                        <p:cTn id="161" dur="1000"/>
                                        <p:tgtEl>
                                          <p:spTgt spid="84"/>
                                        </p:tgtEl>
                                        <p:attrNameLst>
                                          <p:attrName>style.rotation</p:attrName>
                                        </p:attrNameLst>
                                      </p:cBhvr>
                                      <p:tavLst>
                                        <p:tav tm="0">
                                          <p:val>
                                            <p:fltVal val="0"/>
                                          </p:val>
                                        </p:tav>
                                        <p:tav tm="100000">
                                          <p:val>
                                            <p:fltVal val="90"/>
                                          </p:val>
                                        </p:tav>
                                      </p:tavLst>
                                    </p:anim>
                                    <p:animEffect transition="out" filter="fade">
                                      <p:cBhvr>
                                        <p:cTn id="162" dur="1000"/>
                                        <p:tgtEl>
                                          <p:spTgt spid="84"/>
                                        </p:tgtEl>
                                      </p:cBhvr>
                                    </p:animEffect>
                                    <p:set>
                                      <p:cBhvr>
                                        <p:cTn id="163" dur="1" fill="hold">
                                          <p:stCondLst>
                                            <p:cond delay="999"/>
                                          </p:stCondLst>
                                        </p:cTn>
                                        <p:tgtEl>
                                          <p:spTgt spid="84"/>
                                        </p:tgtEl>
                                        <p:attrNameLst>
                                          <p:attrName>style.visibility</p:attrName>
                                        </p:attrNameLst>
                                      </p:cBhvr>
                                      <p:to>
                                        <p:strVal val="hidden"/>
                                      </p:to>
                                    </p:set>
                                  </p:childTnLst>
                                </p:cTn>
                              </p:par>
                              <p:par>
                                <p:cTn id="164" presetID="31" presetClass="exit" presetSubtype="0" fill="hold" grpId="0" nodeType="withEffect">
                                  <p:stCondLst>
                                    <p:cond delay="0"/>
                                  </p:stCondLst>
                                  <p:childTnLst>
                                    <p:anim calcmode="lin" valueType="num">
                                      <p:cBhvr>
                                        <p:cTn id="165" dur="1000"/>
                                        <p:tgtEl>
                                          <p:spTgt spid="85"/>
                                        </p:tgtEl>
                                        <p:attrNameLst>
                                          <p:attrName>ppt_w</p:attrName>
                                        </p:attrNameLst>
                                      </p:cBhvr>
                                      <p:tavLst>
                                        <p:tav tm="0">
                                          <p:val>
                                            <p:strVal val="ppt_w"/>
                                          </p:val>
                                        </p:tav>
                                        <p:tav tm="100000">
                                          <p:val>
                                            <p:fltVal val="0"/>
                                          </p:val>
                                        </p:tav>
                                      </p:tavLst>
                                    </p:anim>
                                    <p:anim calcmode="lin" valueType="num">
                                      <p:cBhvr>
                                        <p:cTn id="166" dur="1000"/>
                                        <p:tgtEl>
                                          <p:spTgt spid="85"/>
                                        </p:tgtEl>
                                        <p:attrNameLst>
                                          <p:attrName>ppt_h</p:attrName>
                                        </p:attrNameLst>
                                      </p:cBhvr>
                                      <p:tavLst>
                                        <p:tav tm="0">
                                          <p:val>
                                            <p:strVal val="ppt_h"/>
                                          </p:val>
                                        </p:tav>
                                        <p:tav tm="100000">
                                          <p:val>
                                            <p:fltVal val="0"/>
                                          </p:val>
                                        </p:tav>
                                      </p:tavLst>
                                    </p:anim>
                                    <p:anim calcmode="lin" valueType="num">
                                      <p:cBhvr>
                                        <p:cTn id="167" dur="1000"/>
                                        <p:tgtEl>
                                          <p:spTgt spid="85"/>
                                        </p:tgtEl>
                                        <p:attrNameLst>
                                          <p:attrName>style.rotation</p:attrName>
                                        </p:attrNameLst>
                                      </p:cBhvr>
                                      <p:tavLst>
                                        <p:tav tm="0">
                                          <p:val>
                                            <p:fltVal val="0"/>
                                          </p:val>
                                        </p:tav>
                                        <p:tav tm="100000">
                                          <p:val>
                                            <p:fltVal val="90"/>
                                          </p:val>
                                        </p:tav>
                                      </p:tavLst>
                                    </p:anim>
                                    <p:animEffect transition="out" filter="fade">
                                      <p:cBhvr>
                                        <p:cTn id="168" dur="1000"/>
                                        <p:tgtEl>
                                          <p:spTgt spid="85"/>
                                        </p:tgtEl>
                                      </p:cBhvr>
                                    </p:animEffect>
                                    <p:set>
                                      <p:cBhvr>
                                        <p:cTn id="169" dur="1" fill="hold">
                                          <p:stCondLst>
                                            <p:cond delay="9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170" restart="whenNotActive" fill="hold" evtFilter="cancelBubble" nodeType="interactiveSeq">
                <p:stCondLst>
                  <p:cond evt="onClick" delay="0">
                    <p:tgtEl>
                      <p:spTgt spid="111"/>
                    </p:tgtEl>
                  </p:cond>
                </p:stCondLst>
                <p:endSync evt="end" delay="0">
                  <p:rtn val="all"/>
                </p:endSync>
                <p:childTnLst>
                  <p:par>
                    <p:cTn id="171" fill="hold">
                      <p:stCondLst>
                        <p:cond delay="0"/>
                      </p:stCondLst>
                      <p:childTnLst>
                        <p:par>
                          <p:cTn id="172" fill="hold">
                            <p:stCondLst>
                              <p:cond delay="0"/>
                            </p:stCondLst>
                            <p:childTnLst>
                              <p:par>
                                <p:cTn id="173" presetID="31" presetClass="exit" presetSubtype="0" fill="hold" grpId="0" nodeType="clickEffect">
                                  <p:stCondLst>
                                    <p:cond delay="0"/>
                                  </p:stCondLst>
                                  <p:childTnLst>
                                    <p:anim calcmode="lin" valueType="num">
                                      <p:cBhvr>
                                        <p:cTn id="174" dur="1000"/>
                                        <p:tgtEl>
                                          <p:spTgt spid="87"/>
                                        </p:tgtEl>
                                        <p:attrNameLst>
                                          <p:attrName>ppt_w</p:attrName>
                                        </p:attrNameLst>
                                      </p:cBhvr>
                                      <p:tavLst>
                                        <p:tav tm="0">
                                          <p:val>
                                            <p:strVal val="ppt_w"/>
                                          </p:val>
                                        </p:tav>
                                        <p:tav tm="100000">
                                          <p:val>
                                            <p:fltVal val="0"/>
                                          </p:val>
                                        </p:tav>
                                      </p:tavLst>
                                    </p:anim>
                                    <p:anim calcmode="lin" valueType="num">
                                      <p:cBhvr>
                                        <p:cTn id="175" dur="1000"/>
                                        <p:tgtEl>
                                          <p:spTgt spid="87"/>
                                        </p:tgtEl>
                                        <p:attrNameLst>
                                          <p:attrName>ppt_h</p:attrName>
                                        </p:attrNameLst>
                                      </p:cBhvr>
                                      <p:tavLst>
                                        <p:tav tm="0">
                                          <p:val>
                                            <p:strVal val="ppt_h"/>
                                          </p:val>
                                        </p:tav>
                                        <p:tav tm="100000">
                                          <p:val>
                                            <p:fltVal val="0"/>
                                          </p:val>
                                        </p:tav>
                                      </p:tavLst>
                                    </p:anim>
                                    <p:anim calcmode="lin" valueType="num">
                                      <p:cBhvr>
                                        <p:cTn id="176" dur="1000"/>
                                        <p:tgtEl>
                                          <p:spTgt spid="87"/>
                                        </p:tgtEl>
                                        <p:attrNameLst>
                                          <p:attrName>style.rotation</p:attrName>
                                        </p:attrNameLst>
                                      </p:cBhvr>
                                      <p:tavLst>
                                        <p:tav tm="0">
                                          <p:val>
                                            <p:fltVal val="0"/>
                                          </p:val>
                                        </p:tav>
                                        <p:tav tm="100000">
                                          <p:val>
                                            <p:fltVal val="90"/>
                                          </p:val>
                                        </p:tav>
                                      </p:tavLst>
                                    </p:anim>
                                    <p:animEffect transition="out" filter="fade">
                                      <p:cBhvr>
                                        <p:cTn id="177" dur="1000"/>
                                        <p:tgtEl>
                                          <p:spTgt spid="87"/>
                                        </p:tgtEl>
                                      </p:cBhvr>
                                    </p:animEffect>
                                    <p:set>
                                      <p:cBhvr>
                                        <p:cTn id="178" dur="1" fill="hold">
                                          <p:stCondLst>
                                            <p:cond delay="999"/>
                                          </p:stCondLst>
                                        </p:cTn>
                                        <p:tgtEl>
                                          <p:spTgt spid="87"/>
                                        </p:tgtEl>
                                        <p:attrNameLst>
                                          <p:attrName>style.visibility</p:attrName>
                                        </p:attrNameLst>
                                      </p:cBhvr>
                                      <p:to>
                                        <p:strVal val="hidden"/>
                                      </p:to>
                                    </p:set>
                                  </p:childTnLst>
                                </p:cTn>
                              </p:par>
                              <p:par>
                                <p:cTn id="179" presetID="31" presetClass="exit" presetSubtype="0" fill="hold" grpId="0" nodeType="withEffect">
                                  <p:stCondLst>
                                    <p:cond delay="0"/>
                                  </p:stCondLst>
                                  <p:childTnLst>
                                    <p:anim calcmode="lin" valueType="num">
                                      <p:cBhvr>
                                        <p:cTn id="180" dur="1000"/>
                                        <p:tgtEl>
                                          <p:spTgt spid="88"/>
                                        </p:tgtEl>
                                        <p:attrNameLst>
                                          <p:attrName>ppt_w</p:attrName>
                                        </p:attrNameLst>
                                      </p:cBhvr>
                                      <p:tavLst>
                                        <p:tav tm="0">
                                          <p:val>
                                            <p:strVal val="ppt_w"/>
                                          </p:val>
                                        </p:tav>
                                        <p:tav tm="100000">
                                          <p:val>
                                            <p:fltVal val="0"/>
                                          </p:val>
                                        </p:tav>
                                      </p:tavLst>
                                    </p:anim>
                                    <p:anim calcmode="lin" valueType="num">
                                      <p:cBhvr>
                                        <p:cTn id="181" dur="1000"/>
                                        <p:tgtEl>
                                          <p:spTgt spid="88"/>
                                        </p:tgtEl>
                                        <p:attrNameLst>
                                          <p:attrName>ppt_h</p:attrName>
                                        </p:attrNameLst>
                                      </p:cBhvr>
                                      <p:tavLst>
                                        <p:tav tm="0">
                                          <p:val>
                                            <p:strVal val="ppt_h"/>
                                          </p:val>
                                        </p:tav>
                                        <p:tav tm="100000">
                                          <p:val>
                                            <p:fltVal val="0"/>
                                          </p:val>
                                        </p:tav>
                                      </p:tavLst>
                                    </p:anim>
                                    <p:anim calcmode="lin" valueType="num">
                                      <p:cBhvr>
                                        <p:cTn id="182" dur="1000"/>
                                        <p:tgtEl>
                                          <p:spTgt spid="88"/>
                                        </p:tgtEl>
                                        <p:attrNameLst>
                                          <p:attrName>style.rotation</p:attrName>
                                        </p:attrNameLst>
                                      </p:cBhvr>
                                      <p:tavLst>
                                        <p:tav tm="0">
                                          <p:val>
                                            <p:fltVal val="0"/>
                                          </p:val>
                                        </p:tav>
                                        <p:tav tm="100000">
                                          <p:val>
                                            <p:fltVal val="90"/>
                                          </p:val>
                                        </p:tav>
                                      </p:tavLst>
                                    </p:anim>
                                    <p:animEffect transition="out" filter="fade">
                                      <p:cBhvr>
                                        <p:cTn id="183" dur="1000"/>
                                        <p:tgtEl>
                                          <p:spTgt spid="88"/>
                                        </p:tgtEl>
                                      </p:cBhvr>
                                    </p:animEffect>
                                    <p:set>
                                      <p:cBhvr>
                                        <p:cTn id="184" dur="1" fill="hold">
                                          <p:stCondLst>
                                            <p:cond delay="999"/>
                                          </p:stCondLst>
                                        </p:cTn>
                                        <p:tgtEl>
                                          <p:spTgt spid="88"/>
                                        </p:tgtEl>
                                        <p:attrNameLst>
                                          <p:attrName>style.visibility</p:attrName>
                                        </p:attrNameLst>
                                      </p:cBhvr>
                                      <p:to>
                                        <p:strVal val="hidden"/>
                                      </p:to>
                                    </p:set>
                                  </p:childTnLst>
                                </p:cTn>
                              </p:par>
                              <p:par>
                                <p:cTn id="185" presetID="31" presetClass="exit" presetSubtype="0" fill="hold" grpId="0" nodeType="withEffect">
                                  <p:stCondLst>
                                    <p:cond delay="0"/>
                                  </p:stCondLst>
                                  <p:childTnLst>
                                    <p:anim calcmode="lin" valueType="num">
                                      <p:cBhvr>
                                        <p:cTn id="186" dur="1000"/>
                                        <p:tgtEl>
                                          <p:spTgt spid="89"/>
                                        </p:tgtEl>
                                        <p:attrNameLst>
                                          <p:attrName>ppt_w</p:attrName>
                                        </p:attrNameLst>
                                      </p:cBhvr>
                                      <p:tavLst>
                                        <p:tav tm="0">
                                          <p:val>
                                            <p:strVal val="ppt_w"/>
                                          </p:val>
                                        </p:tav>
                                        <p:tav tm="100000">
                                          <p:val>
                                            <p:fltVal val="0"/>
                                          </p:val>
                                        </p:tav>
                                      </p:tavLst>
                                    </p:anim>
                                    <p:anim calcmode="lin" valueType="num">
                                      <p:cBhvr>
                                        <p:cTn id="187" dur="1000"/>
                                        <p:tgtEl>
                                          <p:spTgt spid="89"/>
                                        </p:tgtEl>
                                        <p:attrNameLst>
                                          <p:attrName>ppt_h</p:attrName>
                                        </p:attrNameLst>
                                      </p:cBhvr>
                                      <p:tavLst>
                                        <p:tav tm="0">
                                          <p:val>
                                            <p:strVal val="ppt_h"/>
                                          </p:val>
                                        </p:tav>
                                        <p:tav tm="100000">
                                          <p:val>
                                            <p:fltVal val="0"/>
                                          </p:val>
                                        </p:tav>
                                      </p:tavLst>
                                    </p:anim>
                                    <p:anim calcmode="lin" valueType="num">
                                      <p:cBhvr>
                                        <p:cTn id="188" dur="1000"/>
                                        <p:tgtEl>
                                          <p:spTgt spid="89"/>
                                        </p:tgtEl>
                                        <p:attrNameLst>
                                          <p:attrName>style.rotation</p:attrName>
                                        </p:attrNameLst>
                                      </p:cBhvr>
                                      <p:tavLst>
                                        <p:tav tm="0">
                                          <p:val>
                                            <p:fltVal val="0"/>
                                          </p:val>
                                        </p:tav>
                                        <p:tav tm="100000">
                                          <p:val>
                                            <p:fltVal val="90"/>
                                          </p:val>
                                        </p:tav>
                                      </p:tavLst>
                                    </p:anim>
                                    <p:animEffect transition="out" filter="fade">
                                      <p:cBhvr>
                                        <p:cTn id="189" dur="1000"/>
                                        <p:tgtEl>
                                          <p:spTgt spid="89"/>
                                        </p:tgtEl>
                                      </p:cBhvr>
                                    </p:animEffect>
                                    <p:set>
                                      <p:cBhvr>
                                        <p:cTn id="190" dur="1" fill="hold">
                                          <p:stCondLst>
                                            <p:cond delay="999"/>
                                          </p:stCondLst>
                                        </p:cTn>
                                        <p:tgtEl>
                                          <p:spTgt spid="89"/>
                                        </p:tgtEl>
                                        <p:attrNameLst>
                                          <p:attrName>style.visibility</p:attrName>
                                        </p:attrNameLst>
                                      </p:cBhvr>
                                      <p:to>
                                        <p:strVal val="hidden"/>
                                      </p:to>
                                    </p:set>
                                  </p:childTnLst>
                                </p:cTn>
                              </p:par>
                              <p:par>
                                <p:cTn id="191" presetID="31" presetClass="exit" presetSubtype="0" fill="hold" grpId="0" nodeType="withEffect">
                                  <p:stCondLst>
                                    <p:cond delay="0"/>
                                  </p:stCondLst>
                                  <p:childTnLst>
                                    <p:anim calcmode="lin" valueType="num">
                                      <p:cBhvr>
                                        <p:cTn id="192" dur="1000"/>
                                        <p:tgtEl>
                                          <p:spTgt spid="90"/>
                                        </p:tgtEl>
                                        <p:attrNameLst>
                                          <p:attrName>ppt_w</p:attrName>
                                        </p:attrNameLst>
                                      </p:cBhvr>
                                      <p:tavLst>
                                        <p:tav tm="0">
                                          <p:val>
                                            <p:strVal val="ppt_w"/>
                                          </p:val>
                                        </p:tav>
                                        <p:tav tm="100000">
                                          <p:val>
                                            <p:fltVal val="0"/>
                                          </p:val>
                                        </p:tav>
                                      </p:tavLst>
                                    </p:anim>
                                    <p:anim calcmode="lin" valueType="num">
                                      <p:cBhvr>
                                        <p:cTn id="193" dur="1000"/>
                                        <p:tgtEl>
                                          <p:spTgt spid="90"/>
                                        </p:tgtEl>
                                        <p:attrNameLst>
                                          <p:attrName>ppt_h</p:attrName>
                                        </p:attrNameLst>
                                      </p:cBhvr>
                                      <p:tavLst>
                                        <p:tav tm="0">
                                          <p:val>
                                            <p:strVal val="ppt_h"/>
                                          </p:val>
                                        </p:tav>
                                        <p:tav tm="100000">
                                          <p:val>
                                            <p:fltVal val="0"/>
                                          </p:val>
                                        </p:tav>
                                      </p:tavLst>
                                    </p:anim>
                                    <p:anim calcmode="lin" valueType="num">
                                      <p:cBhvr>
                                        <p:cTn id="194" dur="1000"/>
                                        <p:tgtEl>
                                          <p:spTgt spid="90"/>
                                        </p:tgtEl>
                                        <p:attrNameLst>
                                          <p:attrName>style.rotation</p:attrName>
                                        </p:attrNameLst>
                                      </p:cBhvr>
                                      <p:tavLst>
                                        <p:tav tm="0">
                                          <p:val>
                                            <p:fltVal val="0"/>
                                          </p:val>
                                        </p:tav>
                                        <p:tav tm="100000">
                                          <p:val>
                                            <p:fltVal val="90"/>
                                          </p:val>
                                        </p:tav>
                                      </p:tavLst>
                                    </p:anim>
                                    <p:animEffect transition="out" filter="fade">
                                      <p:cBhvr>
                                        <p:cTn id="195" dur="1000"/>
                                        <p:tgtEl>
                                          <p:spTgt spid="90"/>
                                        </p:tgtEl>
                                      </p:cBhvr>
                                    </p:animEffect>
                                    <p:set>
                                      <p:cBhvr>
                                        <p:cTn id="196" dur="1" fill="hold">
                                          <p:stCondLst>
                                            <p:cond delay="999"/>
                                          </p:stCondLst>
                                        </p:cTn>
                                        <p:tgtEl>
                                          <p:spTgt spid="90"/>
                                        </p:tgtEl>
                                        <p:attrNameLst>
                                          <p:attrName>style.visibility</p:attrName>
                                        </p:attrNameLst>
                                      </p:cBhvr>
                                      <p:to>
                                        <p:strVal val="hidden"/>
                                      </p:to>
                                    </p:set>
                                  </p:childTnLst>
                                </p:cTn>
                              </p:par>
                              <p:par>
                                <p:cTn id="197" presetID="31" presetClass="exit" presetSubtype="0" fill="hold" grpId="0" nodeType="withEffect">
                                  <p:stCondLst>
                                    <p:cond delay="0"/>
                                  </p:stCondLst>
                                  <p:childTnLst>
                                    <p:anim calcmode="lin" valueType="num">
                                      <p:cBhvr>
                                        <p:cTn id="198" dur="1000"/>
                                        <p:tgtEl>
                                          <p:spTgt spid="91"/>
                                        </p:tgtEl>
                                        <p:attrNameLst>
                                          <p:attrName>ppt_w</p:attrName>
                                        </p:attrNameLst>
                                      </p:cBhvr>
                                      <p:tavLst>
                                        <p:tav tm="0">
                                          <p:val>
                                            <p:strVal val="ppt_w"/>
                                          </p:val>
                                        </p:tav>
                                        <p:tav tm="100000">
                                          <p:val>
                                            <p:fltVal val="0"/>
                                          </p:val>
                                        </p:tav>
                                      </p:tavLst>
                                    </p:anim>
                                    <p:anim calcmode="lin" valueType="num">
                                      <p:cBhvr>
                                        <p:cTn id="199" dur="1000"/>
                                        <p:tgtEl>
                                          <p:spTgt spid="91"/>
                                        </p:tgtEl>
                                        <p:attrNameLst>
                                          <p:attrName>ppt_h</p:attrName>
                                        </p:attrNameLst>
                                      </p:cBhvr>
                                      <p:tavLst>
                                        <p:tav tm="0">
                                          <p:val>
                                            <p:strVal val="ppt_h"/>
                                          </p:val>
                                        </p:tav>
                                        <p:tav tm="100000">
                                          <p:val>
                                            <p:fltVal val="0"/>
                                          </p:val>
                                        </p:tav>
                                      </p:tavLst>
                                    </p:anim>
                                    <p:anim calcmode="lin" valueType="num">
                                      <p:cBhvr>
                                        <p:cTn id="200" dur="1000"/>
                                        <p:tgtEl>
                                          <p:spTgt spid="91"/>
                                        </p:tgtEl>
                                        <p:attrNameLst>
                                          <p:attrName>style.rotation</p:attrName>
                                        </p:attrNameLst>
                                      </p:cBhvr>
                                      <p:tavLst>
                                        <p:tav tm="0">
                                          <p:val>
                                            <p:fltVal val="0"/>
                                          </p:val>
                                        </p:tav>
                                        <p:tav tm="100000">
                                          <p:val>
                                            <p:fltVal val="90"/>
                                          </p:val>
                                        </p:tav>
                                      </p:tavLst>
                                    </p:anim>
                                    <p:animEffect transition="out" filter="fade">
                                      <p:cBhvr>
                                        <p:cTn id="201" dur="1000"/>
                                        <p:tgtEl>
                                          <p:spTgt spid="91"/>
                                        </p:tgtEl>
                                      </p:cBhvr>
                                    </p:animEffect>
                                    <p:set>
                                      <p:cBhvr>
                                        <p:cTn id="202" dur="1" fill="hold">
                                          <p:stCondLst>
                                            <p:cond delay="999"/>
                                          </p:stCondLst>
                                        </p:cTn>
                                        <p:tgtEl>
                                          <p:spTgt spid="91"/>
                                        </p:tgtEl>
                                        <p:attrNameLst>
                                          <p:attrName>style.visibility</p:attrName>
                                        </p:attrNameLst>
                                      </p:cBhvr>
                                      <p:to>
                                        <p:strVal val="hidden"/>
                                      </p:to>
                                    </p:set>
                                  </p:childTnLst>
                                </p:cTn>
                              </p:par>
                              <p:par>
                                <p:cTn id="203" presetID="31" presetClass="exit" presetSubtype="0" fill="hold" grpId="0" nodeType="withEffect">
                                  <p:stCondLst>
                                    <p:cond delay="0"/>
                                  </p:stCondLst>
                                  <p:childTnLst>
                                    <p:anim calcmode="lin" valueType="num">
                                      <p:cBhvr>
                                        <p:cTn id="204" dur="1000"/>
                                        <p:tgtEl>
                                          <p:spTgt spid="92"/>
                                        </p:tgtEl>
                                        <p:attrNameLst>
                                          <p:attrName>ppt_w</p:attrName>
                                        </p:attrNameLst>
                                      </p:cBhvr>
                                      <p:tavLst>
                                        <p:tav tm="0">
                                          <p:val>
                                            <p:strVal val="ppt_w"/>
                                          </p:val>
                                        </p:tav>
                                        <p:tav tm="100000">
                                          <p:val>
                                            <p:fltVal val="0"/>
                                          </p:val>
                                        </p:tav>
                                      </p:tavLst>
                                    </p:anim>
                                    <p:anim calcmode="lin" valueType="num">
                                      <p:cBhvr>
                                        <p:cTn id="205" dur="1000"/>
                                        <p:tgtEl>
                                          <p:spTgt spid="92"/>
                                        </p:tgtEl>
                                        <p:attrNameLst>
                                          <p:attrName>ppt_h</p:attrName>
                                        </p:attrNameLst>
                                      </p:cBhvr>
                                      <p:tavLst>
                                        <p:tav tm="0">
                                          <p:val>
                                            <p:strVal val="ppt_h"/>
                                          </p:val>
                                        </p:tav>
                                        <p:tav tm="100000">
                                          <p:val>
                                            <p:fltVal val="0"/>
                                          </p:val>
                                        </p:tav>
                                      </p:tavLst>
                                    </p:anim>
                                    <p:anim calcmode="lin" valueType="num">
                                      <p:cBhvr>
                                        <p:cTn id="206" dur="1000"/>
                                        <p:tgtEl>
                                          <p:spTgt spid="92"/>
                                        </p:tgtEl>
                                        <p:attrNameLst>
                                          <p:attrName>style.rotation</p:attrName>
                                        </p:attrNameLst>
                                      </p:cBhvr>
                                      <p:tavLst>
                                        <p:tav tm="0">
                                          <p:val>
                                            <p:fltVal val="0"/>
                                          </p:val>
                                        </p:tav>
                                        <p:tav tm="100000">
                                          <p:val>
                                            <p:fltVal val="90"/>
                                          </p:val>
                                        </p:tav>
                                      </p:tavLst>
                                    </p:anim>
                                    <p:animEffect transition="out" filter="fade">
                                      <p:cBhvr>
                                        <p:cTn id="207" dur="1000"/>
                                        <p:tgtEl>
                                          <p:spTgt spid="92"/>
                                        </p:tgtEl>
                                      </p:cBhvr>
                                    </p:animEffect>
                                    <p:set>
                                      <p:cBhvr>
                                        <p:cTn id="208" dur="1" fill="hold">
                                          <p:stCondLst>
                                            <p:cond delay="999"/>
                                          </p:stCondLst>
                                        </p:cTn>
                                        <p:tgtEl>
                                          <p:spTgt spid="92"/>
                                        </p:tgtEl>
                                        <p:attrNameLst>
                                          <p:attrName>style.visibility</p:attrName>
                                        </p:attrNameLst>
                                      </p:cBhvr>
                                      <p:to>
                                        <p:strVal val="hidden"/>
                                      </p:to>
                                    </p:set>
                                  </p:childTnLst>
                                </p:cTn>
                              </p:par>
                              <p:par>
                                <p:cTn id="209" presetID="31" presetClass="exit" presetSubtype="0" fill="hold" grpId="0" nodeType="withEffect">
                                  <p:stCondLst>
                                    <p:cond delay="0"/>
                                  </p:stCondLst>
                                  <p:childTnLst>
                                    <p:anim calcmode="lin" valueType="num">
                                      <p:cBhvr>
                                        <p:cTn id="210" dur="1000"/>
                                        <p:tgtEl>
                                          <p:spTgt spid="93"/>
                                        </p:tgtEl>
                                        <p:attrNameLst>
                                          <p:attrName>ppt_w</p:attrName>
                                        </p:attrNameLst>
                                      </p:cBhvr>
                                      <p:tavLst>
                                        <p:tav tm="0">
                                          <p:val>
                                            <p:strVal val="ppt_w"/>
                                          </p:val>
                                        </p:tav>
                                        <p:tav tm="100000">
                                          <p:val>
                                            <p:fltVal val="0"/>
                                          </p:val>
                                        </p:tav>
                                      </p:tavLst>
                                    </p:anim>
                                    <p:anim calcmode="lin" valueType="num">
                                      <p:cBhvr>
                                        <p:cTn id="211" dur="1000"/>
                                        <p:tgtEl>
                                          <p:spTgt spid="93"/>
                                        </p:tgtEl>
                                        <p:attrNameLst>
                                          <p:attrName>ppt_h</p:attrName>
                                        </p:attrNameLst>
                                      </p:cBhvr>
                                      <p:tavLst>
                                        <p:tav tm="0">
                                          <p:val>
                                            <p:strVal val="ppt_h"/>
                                          </p:val>
                                        </p:tav>
                                        <p:tav tm="100000">
                                          <p:val>
                                            <p:fltVal val="0"/>
                                          </p:val>
                                        </p:tav>
                                      </p:tavLst>
                                    </p:anim>
                                    <p:anim calcmode="lin" valueType="num">
                                      <p:cBhvr>
                                        <p:cTn id="212" dur="1000"/>
                                        <p:tgtEl>
                                          <p:spTgt spid="93"/>
                                        </p:tgtEl>
                                        <p:attrNameLst>
                                          <p:attrName>style.rotation</p:attrName>
                                        </p:attrNameLst>
                                      </p:cBhvr>
                                      <p:tavLst>
                                        <p:tav tm="0">
                                          <p:val>
                                            <p:fltVal val="0"/>
                                          </p:val>
                                        </p:tav>
                                        <p:tav tm="100000">
                                          <p:val>
                                            <p:fltVal val="90"/>
                                          </p:val>
                                        </p:tav>
                                      </p:tavLst>
                                    </p:anim>
                                    <p:animEffect transition="out" filter="fade">
                                      <p:cBhvr>
                                        <p:cTn id="213" dur="1000"/>
                                        <p:tgtEl>
                                          <p:spTgt spid="93"/>
                                        </p:tgtEl>
                                      </p:cBhvr>
                                    </p:animEffect>
                                    <p:set>
                                      <p:cBhvr>
                                        <p:cTn id="214" dur="1" fill="hold">
                                          <p:stCondLst>
                                            <p:cond delay="9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215" restart="whenNotActive" fill="hold" evtFilter="cancelBubble" nodeType="interactiveSeq">
                <p:stCondLst>
                  <p:cond evt="onClick" delay="0">
                    <p:tgtEl>
                      <p:spTgt spid="104"/>
                    </p:tgtEl>
                  </p:cond>
                </p:stCondLst>
                <p:endSync evt="end" delay="0">
                  <p:rtn val="all"/>
                </p:endSync>
                <p:childTnLst>
                  <p:par>
                    <p:cTn id="216" fill="hold">
                      <p:stCondLst>
                        <p:cond delay="0"/>
                      </p:stCondLst>
                      <p:childTnLst>
                        <p:par>
                          <p:cTn id="217" fill="hold">
                            <p:stCondLst>
                              <p:cond delay="0"/>
                            </p:stCondLst>
                            <p:childTnLst>
                              <p:par>
                                <p:cTn id="218" presetID="10" presetClass="exit" presetSubtype="0" fill="hold" grpId="0" nodeType="clickEffect">
                                  <p:stCondLst>
                                    <p:cond delay="0"/>
                                  </p:stCondLst>
                                  <p:childTnLst>
                                    <p:animEffect transition="out" filter="fade">
                                      <p:cBhvr>
                                        <p:cTn id="219" dur="500"/>
                                        <p:tgtEl>
                                          <p:spTgt spid="102"/>
                                        </p:tgtEl>
                                      </p:cBhvr>
                                    </p:animEffect>
                                    <p:set>
                                      <p:cBhvr>
                                        <p:cTn id="220" dur="1" fill="hold">
                                          <p:stCondLst>
                                            <p:cond delay="499"/>
                                          </p:stCondLst>
                                        </p:cTn>
                                        <p:tgtEl>
                                          <p:spTgt spid="102"/>
                                        </p:tgtEl>
                                        <p:attrNameLst>
                                          <p:attrName>style.visibility</p:attrName>
                                        </p:attrNameLst>
                                      </p:cBhvr>
                                      <p:to>
                                        <p:strVal val="hidden"/>
                                      </p:to>
                                    </p:set>
                                  </p:childTnLst>
                                </p:cTn>
                              </p:par>
                              <p:par>
                                <p:cTn id="221" presetID="10" presetClass="exit" presetSubtype="0" fill="hold" grpId="0" nodeType="withEffect">
                                  <p:stCondLst>
                                    <p:cond delay="0"/>
                                  </p:stCondLst>
                                  <p:childTnLst>
                                    <p:animEffect transition="out" filter="fade">
                                      <p:cBhvr>
                                        <p:cTn id="222" dur="500"/>
                                        <p:tgtEl>
                                          <p:spTgt spid="116"/>
                                        </p:tgtEl>
                                      </p:cBhvr>
                                    </p:animEffect>
                                    <p:set>
                                      <p:cBhvr>
                                        <p:cTn id="223" dur="1" fill="hold">
                                          <p:stCondLst>
                                            <p:cond delay="499"/>
                                          </p:stCondLst>
                                        </p:cTn>
                                        <p:tgtEl>
                                          <p:spTgt spid="116"/>
                                        </p:tgtEl>
                                        <p:attrNameLst>
                                          <p:attrName>style.visibility</p:attrName>
                                        </p:attrNameLst>
                                      </p:cBhvr>
                                      <p:to>
                                        <p:strVal val="hidden"/>
                                      </p:to>
                                    </p:set>
                                  </p:childTnLst>
                                </p:cTn>
                              </p:par>
                              <p:par>
                                <p:cTn id="224" presetID="10" presetClass="exit" presetSubtype="0" fill="hold" grpId="0" nodeType="withEffect">
                                  <p:stCondLst>
                                    <p:cond delay="0"/>
                                  </p:stCondLst>
                                  <p:childTnLst>
                                    <p:animEffect transition="out" filter="fade">
                                      <p:cBhvr>
                                        <p:cTn id="225" dur="500"/>
                                        <p:tgtEl>
                                          <p:spTgt spid="117"/>
                                        </p:tgtEl>
                                      </p:cBhvr>
                                    </p:animEffect>
                                    <p:set>
                                      <p:cBhvr>
                                        <p:cTn id="226" dur="1" fill="hold">
                                          <p:stCondLst>
                                            <p:cond delay="499"/>
                                          </p:stCondLst>
                                        </p:cTn>
                                        <p:tgtEl>
                                          <p:spTgt spid="117"/>
                                        </p:tgtEl>
                                        <p:attrNameLst>
                                          <p:attrName>style.visibility</p:attrName>
                                        </p:attrNameLst>
                                      </p:cBhvr>
                                      <p:to>
                                        <p:strVal val="hidden"/>
                                      </p:to>
                                    </p:set>
                                  </p:childTnLst>
                                </p:cTn>
                              </p:par>
                              <p:par>
                                <p:cTn id="227" presetID="10" presetClass="exit" presetSubtype="0" fill="hold" grpId="0" nodeType="withEffect">
                                  <p:stCondLst>
                                    <p:cond delay="0"/>
                                  </p:stCondLst>
                                  <p:childTnLst>
                                    <p:animEffect transition="out" filter="fade">
                                      <p:cBhvr>
                                        <p:cTn id="228" dur="500"/>
                                        <p:tgtEl>
                                          <p:spTgt spid="118"/>
                                        </p:tgtEl>
                                      </p:cBhvr>
                                    </p:animEffect>
                                    <p:set>
                                      <p:cBhvr>
                                        <p:cTn id="229" dur="1" fill="hold">
                                          <p:stCondLst>
                                            <p:cond delay="499"/>
                                          </p:stCondLst>
                                        </p:cTn>
                                        <p:tgtEl>
                                          <p:spTgt spid="118"/>
                                        </p:tgtEl>
                                        <p:attrNameLst>
                                          <p:attrName>style.visibility</p:attrName>
                                        </p:attrNameLst>
                                      </p:cBhvr>
                                      <p:to>
                                        <p:strVal val="hidden"/>
                                      </p:to>
                                    </p:set>
                                  </p:childTnLst>
                                </p:cTn>
                              </p:par>
                              <p:par>
                                <p:cTn id="230" presetID="6" presetClass="entr" presetSubtype="16" fill="hold" grpId="0" nodeType="withEffect">
                                  <p:stCondLst>
                                    <p:cond delay="0"/>
                                  </p:stCondLst>
                                  <p:childTnLst>
                                    <p:set>
                                      <p:cBhvr>
                                        <p:cTn id="231" dur="1" fill="hold">
                                          <p:stCondLst>
                                            <p:cond delay="0"/>
                                          </p:stCondLst>
                                        </p:cTn>
                                        <p:tgtEl>
                                          <p:spTgt spid="115"/>
                                        </p:tgtEl>
                                        <p:attrNameLst>
                                          <p:attrName>style.visibility</p:attrName>
                                        </p:attrNameLst>
                                      </p:cBhvr>
                                      <p:to>
                                        <p:strVal val="visible"/>
                                      </p:to>
                                    </p:set>
                                    <p:animEffect transition="in" filter="circle(in)">
                                      <p:cBhvr>
                                        <p:cTn id="232" dur="2000"/>
                                        <p:tgtEl>
                                          <p:spTgt spid="115"/>
                                        </p:tgtEl>
                                      </p:cBhvr>
                                    </p:animEffect>
                                  </p:childTnLst>
                                </p:cTn>
                              </p:par>
                            </p:childTnLst>
                          </p:cTn>
                        </p:par>
                      </p:childTnLst>
                    </p:cTn>
                  </p:par>
                </p:childTnLst>
              </p:cTn>
              <p:nextCondLst>
                <p:cond evt="onClick" delay="0">
                  <p:tgtEl>
                    <p:spTgt spid="104"/>
                  </p:tgtEl>
                </p:cond>
              </p:nextCondLst>
            </p:seq>
            <p:seq concurrent="1" nextAc="seek">
              <p:cTn id="233" restart="whenNotActive" fill="hold" evtFilter="cancelBubble" nodeType="interactiveSeq">
                <p:stCondLst>
                  <p:cond evt="onClick" delay="0">
                    <p:tgtEl>
                      <p:spTgt spid="105"/>
                    </p:tgtEl>
                  </p:cond>
                </p:stCondLst>
                <p:endSync evt="end" delay="0">
                  <p:rtn val="all"/>
                </p:endSync>
                <p:childTnLst>
                  <p:par>
                    <p:cTn id="234" fill="hold">
                      <p:stCondLst>
                        <p:cond delay="0"/>
                      </p:stCondLst>
                      <p:childTnLst>
                        <p:par>
                          <p:cTn id="235" fill="hold">
                            <p:stCondLst>
                              <p:cond delay="0"/>
                            </p:stCondLst>
                            <p:childTnLst>
                              <p:par>
                                <p:cTn id="236" presetID="10" presetClass="exit" presetSubtype="0" fill="hold" grpId="1" nodeType="clickEffect">
                                  <p:stCondLst>
                                    <p:cond delay="0"/>
                                  </p:stCondLst>
                                  <p:childTnLst>
                                    <p:animEffect transition="out" filter="fade">
                                      <p:cBhvr>
                                        <p:cTn id="237" dur="500"/>
                                        <p:tgtEl>
                                          <p:spTgt spid="116"/>
                                        </p:tgtEl>
                                      </p:cBhvr>
                                    </p:animEffect>
                                    <p:set>
                                      <p:cBhvr>
                                        <p:cTn id="238" dur="1" fill="hold">
                                          <p:stCondLst>
                                            <p:cond delay="499"/>
                                          </p:stCondLst>
                                        </p:cTn>
                                        <p:tgtEl>
                                          <p:spTgt spid="116"/>
                                        </p:tgtEl>
                                        <p:attrNameLst>
                                          <p:attrName>style.visibility</p:attrName>
                                        </p:attrNameLst>
                                      </p:cBhvr>
                                      <p:to>
                                        <p:strVal val="hidden"/>
                                      </p:to>
                                    </p:set>
                                  </p:childTnLst>
                                </p:cTn>
                              </p:par>
                              <p:par>
                                <p:cTn id="239" presetID="10" presetClass="exit" presetSubtype="0" fill="hold" grpId="1" nodeType="withEffect">
                                  <p:stCondLst>
                                    <p:cond delay="0"/>
                                  </p:stCondLst>
                                  <p:childTnLst>
                                    <p:animEffect transition="out" filter="fade">
                                      <p:cBhvr>
                                        <p:cTn id="240" dur="500"/>
                                        <p:tgtEl>
                                          <p:spTgt spid="117"/>
                                        </p:tgtEl>
                                      </p:cBhvr>
                                    </p:animEffect>
                                    <p:set>
                                      <p:cBhvr>
                                        <p:cTn id="241" dur="1" fill="hold">
                                          <p:stCondLst>
                                            <p:cond delay="499"/>
                                          </p:stCondLst>
                                        </p:cTn>
                                        <p:tgtEl>
                                          <p:spTgt spid="117"/>
                                        </p:tgtEl>
                                        <p:attrNameLst>
                                          <p:attrName>style.visibility</p:attrName>
                                        </p:attrNameLst>
                                      </p:cBhvr>
                                      <p:to>
                                        <p:strVal val="hidden"/>
                                      </p:to>
                                    </p:set>
                                  </p:childTnLst>
                                </p:cTn>
                              </p:par>
                              <p:par>
                                <p:cTn id="242" presetID="10" presetClass="exit" presetSubtype="0" fill="hold" grpId="1" nodeType="withEffect">
                                  <p:stCondLst>
                                    <p:cond delay="0"/>
                                  </p:stCondLst>
                                  <p:childTnLst>
                                    <p:animEffect transition="out" filter="fade">
                                      <p:cBhvr>
                                        <p:cTn id="243" dur="500"/>
                                        <p:tgtEl>
                                          <p:spTgt spid="118"/>
                                        </p:tgtEl>
                                      </p:cBhvr>
                                    </p:animEffect>
                                    <p:set>
                                      <p:cBhvr>
                                        <p:cTn id="244" dur="1" fill="hold">
                                          <p:stCondLst>
                                            <p:cond delay="499"/>
                                          </p:stCondLst>
                                        </p:cTn>
                                        <p:tgtEl>
                                          <p:spTgt spid="118"/>
                                        </p:tgtEl>
                                        <p:attrNameLst>
                                          <p:attrName>style.visibility</p:attrName>
                                        </p:attrNameLst>
                                      </p:cBhvr>
                                      <p:to>
                                        <p:strVal val="hidden"/>
                                      </p:to>
                                    </p:set>
                                  </p:childTnLst>
                                </p:cTn>
                              </p:par>
                              <p:par>
                                <p:cTn id="245" presetID="10" presetClass="exit" presetSubtype="0" fill="hold" grpId="1" nodeType="withEffect">
                                  <p:stCondLst>
                                    <p:cond delay="0"/>
                                  </p:stCondLst>
                                  <p:childTnLst>
                                    <p:animEffect transition="out" filter="fade">
                                      <p:cBhvr>
                                        <p:cTn id="246" dur="500"/>
                                        <p:tgtEl>
                                          <p:spTgt spid="115"/>
                                        </p:tgtEl>
                                      </p:cBhvr>
                                    </p:animEffect>
                                    <p:set>
                                      <p:cBhvr>
                                        <p:cTn id="247" dur="1" fill="hold">
                                          <p:stCondLst>
                                            <p:cond delay="499"/>
                                          </p:stCondLst>
                                        </p:cTn>
                                        <p:tgtEl>
                                          <p:spTgt spid="115"/>
                                        </p:tgtEl>
                                        <p:attrNameLst>
                                          <p:attrName>style.visibility</p:attrName>
                                        </p:attrNameLst>
                                      </p:cBhvr>
                                      <p:to>
                                        <p:strVal val="hidden"/>
                                      </p:to>
                                    </p:set>
                                  </p:childTnLst>
                                </p:cTn>
                              </p:par>
                              <p:par>
                                <p:cTn id="248" presetID="6" presetClass="entr" presetSubtype="16" fill="hold" grpId="1" nodeType="withEffect">
                                  <p:stCondLst>
                                    <p:cond delay="0"/>
                                  </p:stCondLst>
                                  <p:childTnLst>
                                    <p:set>
                                      <p:cBhvr>
                                        <p:cTn id="249" dur="1" fill="hold">
                                          <p:stCondLst>
                                            <p:cond delay="0"/>
                                          </p:stCondLst>
                                        </p:cTn>
                                        <p:tgtEl>
                                          <p:spTgt spid="102"/>
                                        </p:tgtEl>
                                        <p:attrNameLst>
                                          <p:attrName>style.visibility</p:attrName>
                                        </p:attrNameLst>
                                      </p:cBhvr>
                                      <p:to>
                                        <p:strVal val="visible"/>
                                      </p:to>
                                    </p:set>
                                    <p:animEffect transition="in" filter="circle(in)">
                                      <p:cBhvr>
                                        <p:cTn id="250" dur="2000"/>
                                        <p:tgtEl>
                                          <p:spTgt spid="102"/>
                                        </p:tgtEl>
                                      </p:cBhvr>
                                    </p:animEffect>
                                  </p:childTnLst>
                                </p:cTn>
                              </p:par>
                            </p:childTnLst>
                          </p:cTn>
                        </p:par>
                      </p:childTnLst>
                    </p:cTn>
                  </p:par>
                </p:childTnLst>
              </p:cTn>
              <p:nextCondLst>
                <p:cond evt="onClick" delay="0">
                  <p:tgtEl>
                    <p:spTgt spid="105"/>
                  </p:tgtEl>
                </p:cond>
              </p:nextCondLst>
            </p:seq>
            <p:seq concurrent="1" nextAc="seek">
              <p:cTn id="251" restart="whenNotActive" fill="hold" evtFilter="cancelBubble" nodeType="interactiveSeq">
                <p:stCondLst>
                  <p:cond evt="onClick" delay="0">
                    <p:tgtEl>
                      <p:spTgt spid="106"/>
                    </p:tgtEl>
                  </p:cond>
                </p:stCondLst>
                <p:endSync evt="end" delay="0">
                  <p:rtn val="all"/>
                </p:endSync>
                <p:childTnLst>
                  <p:par>
                    <p:cTn id="252" fill="hold">
                      <p:stCondLst>
                        <p:cond delay="0"/>
                      </p:stCondLst>
                      <p:childTnLst>
                        <p:par>
                          <p:cTn id="253" fill="hold">
                            <p:stCondLst>
                              <p:cond delay="0"/>
                            </p:stCondLst>
                            <p:childTnLst>
                              <p:par>
                                <p:cTn id="254" presetID="16" presetClass="exit" presetSubtype="21" fill="hold" grpId="2" nodeType="clickEffect">
                                  <p:stCondLst>
                                    <p:cond delay="0"/>
                                  </p:stCondLst>
                                  <p:childTnLst>
                                    <p:animEffect transition="out" filter="barn(inVertical)">
                                      <p:cBhvr>
                                        <p:cTn id="255" dur="500"/>
                                        <p:tgtEl>
                                          <p:spTgt spid="102"/>
                                        </p:tgtEl>
                                      </p:cBhvr>
                                    </p:animEffect>
                                    <p:set>
                                      <p:cBhvr>
                                        <p:cTn id="256" dur="1" fill="hold">
                                          <p:stCondLst>
                                            <p:cond delay="499"/>
                                          </p:stCondLst>
                                        </p:cTn>
                                        <p:tgtEl>
                                          <p:spTgt spid="102"/>
                                        </p:tgtEl>
                                        <p:attrNameLst>
                                          <p:attrName>style.visibility</p:attrName>
                                        </p:attrNameLst>
                                      </p:cBhvr>
                                      <p:to>
                                        <p:strVal val="hidden"/>
                                      </p:to>
                                    </p:set>
                                  </p:childTnLst>
                                </p:cTn>
                              </p:par>
                              <p:par>
                                <p:cTn id="257" presetID="16" presetClass="exit" presetSubtype="21" fill="hold" grpId="2" nodeType="withEffect">
                                  <p:stCondLst>
                                    <p:cond delay="0"/>
                                  </p:stCondLst>
                                  <p:childTnLst>
                                    <p:animEffect transition="out" filter="barn(inVertical)">
                                      <p:cBhvr>
                                        <p:cTn id="258" dur="500"/>
                                        <p:tgtEl>
                                          <p:spTgt spid="117"/>
                                        </p:tgtEl>
                                      </p:cBhvr>
                                    </p:animEffect>
                                    <p:set>
                                      <p:cBhvr>
                                        <p:cTn id="259" dur="1" fill="hold">
                                          <p:stCondLst>
                                            <p:cond delay="499"/>
                                          </p:stCondLst>
                                        </p:cTn>
                                        <p:tgtEl>
                                          <p:spTgt spid="117"/>
                                        </p:tgtEl>
                                        <p:attrNameLst>
                                          <p:attrName>style.visibility</p:attrName>
                                        </p:attrNameLst>
                                      </p:cBhvr>
                                      <p:to>
                                        <p:strVal val="hidden"/>
                                      </p:to>
                                    </p:set>
                                  </p:childTnLst>
                                </p:cTn>
                              </p:par>
                              <p:par>
                                <p:cTn id="260" presetID="16" presetClass="exit" presetSubtype="21" fill="hold" grpId="2" nodeType="withEffect">
                                  <p:stCondLst>
                                    <p:cond delay="0"/>
                                  </p:stCondLst>
                                  <p:childTnLst>
                                    <p:animEffect transition="out" filter="barn(inVertical)">
                                      <p:cBhvr>
                                        <p:cTn id="261" dur="500"/>
                                        <p:tgtEl>
                                          <p:spTgt spid="118"/>
                                        </p:tgtEl>
                                      </p:cBhvr>
                                    </p:animEffect>
                                    <p:set>
                                      <p:cBhvr>
                                        <p:cTn id="262" dur="1" fill="hold">
                                          <p:stCondLst>
                                            <p:cond delay="499"/>
                                          </p:stCondLst>
                                        </p:cTn>
                                        <p:tgtEl>
                                          <p:spTgt spid="118"/>
                                        </p:tgtEl>
                                        <p:attrNameLst>
                                          <p:attrName>style.visibility</p:attrName>
                                        </p:attrNameLst>
                                      </p:cBhvr>
                                      <p:to>
                                        <p:strVal val="hidden"/>
                                      </p:to>
                                    </p:set>
                                  </p:childTnLst>
                                </p:cTn>
                              </p:par>
                              <p:par>
                                <p:cTn id="263" presetID="16" presetClass="exit" presetSubtype="21" fill="hold" grpId="2" nodeType="withEffect">
                                  <p:stCondLst>
                                    <p:cond delay="0"/>
                                  </p:stCondLst>
                                  <p:childTnLst>
                                    <p:animEffect transition="out" filter="barn(inVertical)">
                                      <p:cBhvr>
                                        <p:cTn id="264" dur="500"/>
                                        <p:tgtEl>
                                          <p:spTgt spid="115"/>
                                        </p:tgtEl>
                                      </p:cBhvr>
                                    </p:animEffect>
                                    <p:set>
                                      <p:cBhvr>
                                        <p:cTn id="265" dur="1" fill="hold">
                                          <p:stCondLst>
                                            <p:cond delay="499"/>
                                          </p:stCondLst>
                                        </p:cTn>
                                        <p:tgtEl>
                                          <p:spTgt spid="115"/>
                                        </p:tgtEl>
                                        <p:attrNameLst>
                                          <p:attrName>style.visibility</p:attrName>
                                        </p:attrNameLst>
                                      </p:cBhvr>
                                      <p:to>
                                        <p:strVal val="hidden"/>
                                      </p:to>
                                    </p:set>
                                  </p:childTnLst>
                                </p:cTn>
                              </p:par>
                              <p:par>
                                <p:cTn id="266" presetID="10" presetClass="entr" presetSubtype="0" fill="hold" grpId="2" nodeType="withEffect">
                                  <p:stCondLst>
                                    <p:cond delay="0"/>
                                  </p:stCondLst>
                                  <p:childTnLst>
                                    <p:set>
                                      <p:cBhvr>
                                        <p:cTn id="267" dur="1" fill="hold">
                                          <p:stCondLst>
                                            <p:cond delay="0"/>
                                          </p:stCondLst>
                                        </p:cTn>
                                        <p:tgtEl>
                                          <p:spTgt spid="116"/>
                                        </p:tgtEl>
                                        <p:attrNameLst>
                                          <p:attrName>style.visibility</p:attrName>
                                        </p:attrNameLst>
                                      </p:cBhvr>
                                      <p:to>
                                        <p:strVal val="visible"/>
                                      </p:to>
                                    </p:set>
                                    <p:animEffect transition="in" filter="fade">
                                      <p:cBhvr>
                                        <p:cTn id="268" dur="500"/>
                                        <p:tgtEl>
                                          <p:spTgt spid="116"/>
                                        </p:tgtEl>
                                      </p:cBhvr>
                                    </p:animEffect>
                                  </p:childTnLst>
                                </p:cTn>
                              </p:par>
                            </p:childTnLst>
                          </p:cTn>
                        </p:par>
                      </p:childTnLst>
                    </p:cTn>
                  </p:par>
                </p:childTnLst>
              </p:cTn>
              <p:nextCondLst>
                <p:cond evt="onClick" delay="0">
                  <p:tgtEl>
                    <p:spTgt spid="106"/>
                  </p:tgtEl>
                </p:cond>
              </p:nextCondLst>
            </p:seq>
            <p:seq concurrent="1" nextAc="seek">
              <p:cTn id="269" restart="whenNotActive" fill="hold" evtFilter="cancelBubble" nodeType="interactiveSeq">
                <p:stCondLst>
                  <p:cond evt="onClick" delay="0">
                    <p:tgtEl>
                      <p:spTgt spid="107"/>
                    </p:tgtEl>
                  </p:cond>
                </p:stCondLst>
                <p:endSync evt="end" delay="0">
                  <p:rtn val="all"/>
                </p:endSync>
                <p:childTnLst>
                  <p:par>
                    <p:cTn id="270" fill="hold">
                      <p:stCondLst>
                        <p:cond delay="0"/>
                      </p:stCondLst>
                      <p:childTnLst>
                        <p:par>
                          <p:cTn id="271" fill="hold">
                            <p:stCondLst>
                              <p:cond delay="0"/>
                            </p:stCondLst>
                            <p:childTnLst>
                              <p:par>
                                <p:cTn id="272" presetID="16" presetClass="exit" presetSubtype="21" fill="hold" grpId="3" nodeType="clickEffect">
                                  <p:stCondLst>
                                    <p:cond delay="0"/>
                                  </p:stCondLst>
                                  <p:childTnLst>
                                    <p:animEffect transition="out" filter="barn(inVertical)">
                                      <p:cBhvr>
                                        <p:cTn id="273" dur="500"/>
                                        <p:tgtEl>
                                          <p:spTgt spid="102"/>
                                        </p:tgtEl>
                                      </p:cBhvr>
                                    </p:animEffect>
                                    <p:set>
                                      <p:cBhvr>
                                        <p:cTn id="274" dur="1" fill="hold">
                                          <p:stCondLst>
                                            <p:cond delay="499"/>
                                          </p:stCondLst>
                                        </p:cTn>
                                        <p:tgtEl>
                                          <p:spTgt spid="102"/>
                                        </p:tgtEl>
                                        <p:attrNameLst>
                                          <p:attrName>style.visibility</p:attrName>
                                        </p:attrNameLst>
                                      </p:cBhvr>
                                      <p:to>
                                        <p:strVal val="hidden"/>
                                      </p:to>
                                    </p:set>
                                  </p:childTnLst>
                                </p:cTn>
                              </p:par>
                              <p:par>
                                <p:cTn id="275" presetID="16" presetClass="exit" presetSubtype="21" fill="hold" grpId="3" nodeType="withEffect">
                                  <p:stCondLst>
                                    <p:cond delay="0"/>
                                  </p:stCondLst>
                                  <p:childTnLst>
                                    <p:animEffect transition="out" filter="barn(inVertical)">
                                      <p:cBhvr>
                                        <p:cTn id="276" dur="500"/>
                                        <p:tgtEl>
                                          <p:spTgt spid="116"/>
                                        </p:tgtEl>
                                      </p:cBhvr>
                                    </p:animEffect>
                                    <p:set>
                                      <p:cBhvr>
                                        <p:cTn id="277" dur="1" fill="hold">
                                          <p:stCondLst>
                                            <p:cond delay="499"/>
                                          </p:stCondLst>
                                        </p:cTn>
                                        <p:tgtEl>
                                          <p:spTgt spid="116"/>
                                        </p:tgtEl>
                                        <p:attrNameLst>
                                          <p:attrName>style.visibility</p:attrName>
                                        </p:attrNameLst>
                                      </p:cBhvr>
                                      <p:to>
                                        <p:strVal val="hidden"/>
                                      </p:to>
                                    </p:set>
                                  </p:childTnLst>
                                </p:cTn>
                              </p:par>
                              <p:par>
                                <p:cTn id="278" presetID="16" presetClass="exit" presetSubtype="21" fill="hold" grpId="3" nodeType="withEffect">
                                  <p:stCondLst>
                                    <p:cond delay="0"/>
                                  </p:stCondLst>
                                  <p:childTnLst>
                                    <p:animEffect transition="out" filter="barn(inVertical)">
                                      <p:cBhvr>
                                        <p:cTn id="279" dur="500"/>
                                        <p:tgtEl>
                                          <p:spTgt spid="118"/>
                                        </p:tgtEl>
                                      </p:cBhvr>
                                    </p:animEffect>
                                    <p:set>
                                      <p:cBhvr>
                                        <p:cTn id="280" dur="1" fill="hold">
                                          <p:stCondLst>
                                            <p:cond delay="499"/>
                                          </p:stCondLst>
                                        </p:cTn>
                                        <p:tgtEl>
                                          <p:spTgt spid="118"/>
                                        </p:tgtEl>
                                        <p:attrNameLst>
                                          <p:attrName>style.visibility</p:attrName>
                                        </p:attrNameLst>
                                      </p:cBhvr>
                                      <p:to>
                                        <p:strVal val="hidden"/>
                                      </p:to>
                                    </p:set>
                                  </p:childTnLst>
                                </p:cTn>
                              </p:par>
                              <p:par>
                                <p:cTn id="281" presetID="16" presetClass="exit" presetSubtype="21" fill="hold" grpId="3" nodeType="withEffect">
                                  <p:stCondLst>
                                    <p:cond delay="0"/>
                                  </p:stCondLst>
                                  <p:childTnLst>
                                    <p:animEffect transition="out" filter="barn(inVertical)">
                                      <p:cBhvr>
                                        <p:cTn id="282" dur="500"/>
                                        <p:tgtEl>
                                          <p:spTgt spid="115"/>
                                        </p:tgtEl>
                                      </p:cBhvr>
                                    </p:animEffect>
                                    <p:set>
                                      <p:cBhvr>
                                        <p:cTn id="283" dur="1" fill="hold">
                                          <p:stCondLst>
                                            <p:cond delay="499"/>
                                          </p:stCondLst>
                                        </p:cTn>
                                        <p:tgtEl>
                                          <p:spTgt spid="115"/>
                                        </p:tgtEl>
                                        <p:attrNameLst>
                                          <p:attrName>style.visibility</p:attrName>
                                        </p:attrNameLst>
                                      </p:cBhvr>
                                      <p:to>
                                        <p:strVal val="hidden"/>
                                      </p:to>
                                    </p:set>
                                  </p:childTnLst>
                                </p:cTn>
                              </p:par>
                              <p:par>
                                <p:cTn id="284" presetID="10" presetClass="entr" presetSubtype="0" fill="hold" grpId="3" nodeType="withEffect">
                                  <p:stCondLst>
                                    <p:cond delay="0"/>
                                  </p:stCondLst>
                                  <p:childTnLst>
                                    <p:set>
                                      <p:cBhvr>
                                        <p:cTn id="285" dur="1" fill="hold">
                                          <p:stCondLst>
                                            <p:cond delay="0"/>
                                          </p:stCondLst>
                                        </p:cTn>
                                        <p:tgtEl>
                                          <p:spTgt spid="117"/>
                                        </p:tgtEl>
                                        <p:attrNameLst>
                                          <p:attrName>style.visibility</p:attrName>
                                        </p:attrNameLst>
                                      </p:cBhvr>
                                      <p:to>
                                        <p:strVal val="visible"/>
                                      </p:to>
                                    </p:set>
                                    <p:animEffect transition="in" filter="fade">
                                      <p:cBhvr>
                                        <p:cTn id="286" dur="500"/>
                                        <p:tgtEl>
                                          <p:spTgt spid="117"/>
                                        </p:tgtEl>
                                      </p:cBhvr>
                                    </p:animEffect>
                                  </p:childTnLst>
                                </p:cTn>
                              </p:par>
                            </p:childTnLst>
                          </p:cTn>
                        </p:par>
                      </p:childTnLst>
                    </p:cTn>
                  </p:par>
                </p:childTnLst>
              </p:cTn>
              <p:nextCondLst>
                <p:cond evt="onClick" delay="0">
                  <p:tgtEl>
                    <p:spTgt spid="107"/>
                  </p:tgtEl>
                </p:cond>
              </p:nextCondLst>
            </p:seq>
            <p:seq concurrent="1" nextAc="seek">
              <p:cTn id="287" restart="whenNotActive" fill="hold" evtFilter="cancelBubble" nodeType="interactiveSeq">
                <p:stCondLst>
                  <p:cond evt="onClick" delay="0">
                    <p:tgtEl>
                      <p:spTgt spid="108"/>
                    </p:tgtEl>
                  </p:cond>
                </p:stCondLst>
                <p:endSync evt="end" delay="0">
                  <p:rtn val="all"/>
                </p:endSync>
                <p:childTnLst>
                  <p:par>
                    <p:cTn id="288" fill="hold">
                      <p:stCondLst>
                        <p:cond delay="0"/>
                      </p:stCondLst>
                      <p:childTnLst>
                        <p:par>
                          <p:cTn id="289" fill="hold">
                            <p:stCondLst>
                              <p:cond delay="0"/>
                            </p:stCondLst>
                            <p:childTnLst>
                              <p:par>
                                <p:cTn id="290" presetID="16" presetClass="exit" presetSubtype="21" fill="hold" grpId="4" nodeType="clickEffect">
                                  <p:stCondLst>
                                    <p:cond delay="0"/>
                                  </p:stCondLst>
                                  <p:childTnLst>
                                    <p:animEffect transition="out" filter="barn(inVertical)">
                                      <p:cBhvr>
                                        <p:cTn id="291" dur="500"/>
                                        <p:tgtEl>
                                          <p:spTgt spid="102"/>
                                        </p:tgtEl>
                                      </p:cBhvr>
                                    </p:animEffect>
                                    <p:set>
                                      <p:cBhvr>
                                        <p:cTn id="292" dur="1" fill="hold">
                                          <p:stCondLst>
                                            <p:cond delay="499"/>
                                          </p:stCondLst>
                                        </p:cTn>
                                        <p:tgtEl>
                                          <p:spTgt spid="102"/>
                                        </p:tgtEl>
                                        <p:attrNameLst>
                                          <p:attrName>style.visibility</p:attrName>
                                        </p:attrNameLst>
                                      </p:cBhvr>
                                      <p:to>
                                        <p:strVal val="hidden"/>
                                      </p:to>
                                    </p:set>
                                  </p:childTnLst>
                                </p:cTn>
                              </p:par>
                              <p:par>
                                <p:cTn id="293" presetID="16" presetClass="exit" presetSubtype="21" fill="hold" grpId="4" nodeType="withEffect">
                                  <p:stCondLst>
                                    <p:cond delay="0"/>
                                  </p:stCondLst>
                                  <p:childTnLst>
                                    <p:animEffect transition="out" filter="barn(inVertical)">
                                      <p:cBhvr>
                                        <p:cTn id="294" dur="500"/>
                                        <p:tgtEl>
                                          <p:spTgt spid="116"/>
                                        </p:tgtEl>
                                      </p:cBhvr>
                                    </p:animEffect>
                                    <p:set>
                                      <p:cBhvr>
                                        <p:cTn id="295" dur="1" fill="hold">
                                          <p:stCondLst>
                                            <p:cond delay="499"/>
                                          </p:stCondLst>
                                        </p:cTn>
                                        <p:tgtEl>
                                          <p:spTgt spid="116"/>
                                        </p:tgtEl>
                                        <p:attrNameLst>
                                          <p:attrName>style.visibility</p:attrName>
                                        </p:attrNameLst>
                                      </p:cBhvr>
                                      <p:to>
                                        <p:strVal val="hidden"/>
                                      </p:to>
                                    </p:set>
                                  </p:childTnLst>
                                </p:cTn>
                              </p:par>
                              <p:par>
                                <p:cTn id="296" presetID="16" presetClass="exit" presetSubtype="21" fill="hold" grpId="4" nodeType="withEffect">
                                  <p:stCondLst>
                                    <p:cond delay="0"/>
                                  </p:stCondLst>
                                  <p:childTnLst>
                                    <p:animEffect transition="out" filter="barn(inVertical)">
                                      <p:cBhvr>
                                        <p:cTn id="297" dur="500"/>
                                        <p:tgtEl>
                                          <p:spTgt spid="117"/>
                                        </p:tgtEl>
                                      </p:cBhvr>
                                    </p:animEffect>
                                    <p:set>
                                      <p:cBhvr>
                                        <p:cTn id="298" dur="1" fill="hold">
                                          <p:stCondLst>
                                            <p:cond delay="499"/>
                                          </p:stCondLst>
                                        </p:cTn>
                                        <p:tgtEl>
                                          <p:spTgt spid="117"/>
                                        </p:tgtEl>
                                        <p:attrNameLst>
                                          <p:attrName>style.visibility</p:attrName>
                                        </p:attrNameLst>
                                      </p:cBhvr>
                                      <p:to>
                                        <p:strVal val="hidden"/>
                                      </p:to>
                                    </p:set>
                                  </p:childTnLst>
                                </p:cTn>
                              </p:par>
                              <p:par>
                                <p:cTn id="299" presetID="16" presetClass="exit" presetSubtype="21" fill="hold" grpId="4" nodeType="withEffect">
                                  <p:stCondLst>
                                    <p:cond delay="0"/>
                                  </p:stCondLst>
                                  <p:childTnLst>
                                    <p:animEffect transition="out" filter="barn(inVertical)">
                                      <p:cBhvr>
                                        <p:cTn id="300" dur="500"/>
                                        <p:tgtEl>
                                          <p:spTgt spid="115"/>
                                        </p:tgtEl>
                                      </p:cBhvr>
                                    </p:animEffect>
                                    <p:set>
                                      <p:cBhvr>
                                        <p:cTn id="301" dur="1" fill="hold">
                                          <p:stCondLst>
                                            <p:cond delay="499"/>
                                          </p:stCondLst>
                                        </p:cTn>
                                        <p:tgtEl>
                                          <p:spTgt spid="115"/>
                                        </p:tgtEl>
                                        <p:attrNameLst>
                                          <p:attrName>style.visibility</p:attrName>
                                        </p:attrNameLst>
                                      </p:cBhvr>
                                      <p:to>
                                        <p:strVal val="hidden"/>
                                      </p:to>
                                    </p:set>
                                  </p:childTnLst>
                                </p:cTn>
                              </p:par>
                              <p:par>
                                <p:cTn id="302" presetID="10" presetClass="entr" presetSubtype="0" fill="hold" grpId="4" nodeType="withEffect">
                                  <p:stCondLst>
                                    <p:cond delay="0"/>
                                  </p:stCondLst>
                                  <p:childTnLst>
                                    <p:set>
                                      <p:cBhvr>
                                        <p:cTn id="303" dur="1" fill="hold">
                                          <p:stCondLst>
                                            <p:cond delay="0"/>
                                          </p:stCondLst>
                                        </p:cTn>
                                        <p:tgtEl>
                                          <p:spTgt spid="118"/>
                                        </p:tgtEl>
                                        <p:attrNameLst>
                                          <p:attrName>style.visibility</p:attrName>
                                        </p:attrNameLst>
                                      </p:cBhvr>
                                      <p:to>
                                        <p:strVal val="visible"/>
                                      </p:to>
                                    </p:set>
                                    <p:animEffect transition="in" filter="fade">
                                      <p:cBhvr>
                                        <p:cTn id="304" dur="500"/>
                                        <p:tgtEl>
                                          <p:spTgt spid="118"/>
                                        </p:tgtEl>
                                      </p:cBhvr>
                                    </p:animEffect>
                                  </p:childTnLst>
                                </p:cTn>
                              </p:par>
                            </p:childTnLst>
                          </p:cTn>
                        </p:par>
                      </p:childTnLst>
                    </p:cTn>
                  </p:par>
                </p:childTnLst>
              </p:cTn>
              <p:nextCondLst>
                <p:cond evt="onClick" delay="0">
                  <p:tgtEl>
                    <p:spTgt spid="108"/>
                  </p:tgtEl>
                </p:cond>
              </p:nextCondLst>
            </p:seq>
          </p:childTnLst>
        </p:cTn>
      </p:par>
    </p:tnLst>
    <p:bldLst>
      <p:bldP spid="67" grpId="0" animBg="1"/>
      <p:bldP spid="68" grpId="0" animBg="1"/>
      <p:bldP spid="69" grpId="0" animBg="1"/>
      <p:bldP spid="71" grpId="0" animBg="1"/>
      <p:bldP spid="72" grpId="0" animBg="1"/>
      <p:bldP spid="73" grpId="0" animBg="1"/>
      <p:bldP spid="74" grpId="0" animBg="1"/>
      <p:bldP spid="75" grpId="0" animBg="1"/>
      <p:bldP spid="76" grpId="0" animBg="1"/>
      <p:bldP spid="77" grpId="0" animBg="1"/>
      <p:bldP spid="78" grpId="0" animBg="1"/>
      <p:bldP spid="80" grpId="0" animBg="1"/>
      <p:bldP spid="81" grpId="0" animBg="1"/>
      <p:bldP spid="82" grpId="0" animBg="1"/>
      <p:bldP spid="83" grpId="0" animBg="1"/>
      <p:bldP spid="84" grpId="0" animBg="1"/>
      <p:bldP spid="85" grpId="0" animBg="1"/>
      <p:bldP spid="87" grpId="0" animBg="1"/>
      <p:bldP spid="88" grpId="0" animBg="1"/>
      <p:bldP spid="89" grpId="0" animBg="1"/>
      <p:bldP spid="90" grpId="0" animBg="1"/>
      <p:bldP spid="91" grpId="0" animBg="1"/>
      <p:bldP spid="92" grpId="0" animBg="1"/>
      <p:bldP spid="93" grpId="0" animBg="1"/>
      <p:bldP spid="95" grpId="0" animBg="1"/>
      <p:bldP spid="96" grpId="0" animBg="1"/>
      <p:bldP spid="97" grpId="0" animBg="1"/>
      <p:bldP spid="98" grpId="0" animBg="1"/>
      <p:bldP spid="99" grpId="0" animBg="1"/>
      <p:bldP spid="100" grpId="0" animBg="1"/>
      <p:bldP spid="115" grpId="0" bldLvl="0" animBg="1"/>
      <p:bldP spid="115" grpId="1" bldLvl="0" animBg="1"/>
      <p:bldP spid="115" grpId="2" bldLvl="0" animBg="1"/>
      <p:bldP spid="115" grpId="3" bldLvl="0" animBg="1"/>
      <p:bldP spid="115" grpId="4" bldLvl="0" animBg="1"/>
      <p:bldP spid="115" grpId="5" bldLvl="0" animBg="1"/>
      <p:bldP spid="102" grpId="0" bldLvl="0" animBg="1"/>
      <p:bldP spid="102" grpId="1" bldLvl="0" animBg="1"/>
      <p:bldP spid="102" grpId="2" bldLvl="0" animBg="1"/>
      <p:bldP spid="102" grpId="3" bldLvl="0" animBg="1"/>
      <p:bldP spid="102" grpId="4" bldLvl="0" animBg="1"/>
      <p:bldP spid="102" grpId="5" bldLvl="0" animBg="1"/>
      <p:bldP spid="116" grpId="0" bldLvl="0" animBg="1"/>
      <p:bldP spid="116" grpId="1" bldLvl="0" animBg="1"/>
      <p:bldP spid="116" grpId="2" bldLvl="0" animBg="1"/>
      <p:bldP spid="116" grpId="3" bldLvl="0" animBg="1"/>
      <p:bldP spid="116" grpId="4" bldLvl="0" animBg="1"/>
      <p:bldP spid="116" grpId="5" bldLvl="0" animBg="1"/>
      <p:bldP spid="117" grpId="0" bldLvl="0" animBg="1"/>
      <p:bldP spid="117" grpId="1" bldLvl="0" animBg="1"/>
      <p:bldP spid="117" grpId="2" bldLvl="0" animBg="1"/>
      <p:bldP spid="117" grpId="3" bldLvl="0" animBg="1"/>
      <p:bldP spid="117" grpId="4" bldLvl="0" animBg="1"/>
      <p:bldP spid="117" grpId="5" bldLvl="0" animBg="1"/>
      <p:bldP spid="118" grpId="0" bldLvl="0" animBg="1"/>
      <p:bldP spid="118" grpId="1" bldLvl="0" animBg="1"/>
      <p:bldP spid="118" grpId="2" bldLvl="0" animBg="1"/>
      <p:bldP spid="118" grpId="3" bldLvl="0" animBg="1"/>
      <p:bldP spid="118" grpId="4" bldLvl="0" animBg="1"/>
      <p:bldP spid="118" grpId="5"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93243" y="829636"/>
            <a:ext cx="4673599" cy="83099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3200" b="1" i="0" u="none" strike="noStrike" kern="1200" cap="none" spc="0" normalizeH="0" baseline="0" noProof="0" dirty="0">
                <a:ln>
                  <a:noFill/>
                </a:ln>
                <a:solidFill>
                  <a:srgbClr val="99009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3200" b="1" i="0" u="none" strike="noStrike" kern="1200" cap="none" spc="0" normalizeH="0" noProof="0" dirty="0">
                <a:ln>
                  <a:noFill/>
                </a:ln>
                <a:solidFill>
                  <a:srgbClr val="99009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DẪN TỰ HỌC</a:t>
            </a:r>
            <a:endParaRPr kumimoji="0" lang="en-US" sz="3200" b="1" i="0" u="none" strike="noStrike" kern="1200" cap="none" spc="0" normalizeH="0" baseline="0" noProof="0" dirty="0">
              <a:ln>
                <a:noFill/>
              </a:ln>
              <a:solidFill>
                <a:srgbClr val="990099"/>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xmlns="">
                  <a14:imgLayer r:embed="rId3">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rcRect l="9702" t="12259" r="4996" b="4779"/>
          <a:stretch>
            <a:fillRect/>
          </a:stretch>
        </p:blipFill>
        <p:spPr>
          <a:xfrm>
            <a:off x="6479821" y="2359379"/>
            <a:ext cx="2551289" cy="2689946"/>
          </a:xfrm>
          <a:prstGeom prst="rect">
            <a:avLst/>
          </a:prstGeom>
        </p:spPr>
      </p:pic>
      <p:pic>
        <p:nvPicPr>
          <p:cNvPr id="7" name="Picture 6"/>
          <p:cNvPicPr>
            <a:picLocks noChangeAspect="1"/>
          </p:cNvPicPr>
          <p:nvPr/>
        </p:nvPicPr>
        <p:blipFill>
          <a:blip r:embed="rId4" cstate="print">
            <a:extLst>
              <a:ext uri="{BEBA8EAE-BF5A-486C-A8C5-ECC9F3942E4B}">
                <a14:imgProps xmlns:a14="http://schemas.microsoft.com/office/drawing/2010/main" xmlns="">
                  <a14:imgLayer r:embed="rId5">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sp>
        <p:nvSpPr>
          <p:cNvPr id="11" name="TextBox 10"/>
          <p:cNvSpPr txBox="1"/>
          <p:nvPr/>
        </p:nvSpPr>
        <p:spPr>
          <a:xfrm>
            <a:off x="544102" y="1824142"/>
            <a:ext cx="6375986"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cũ</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Sưu</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tầm</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phó</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13742F"/>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3" name="TextBox 12"/>
          <p:cNvSpPr txBox="1"/>
          <p:nvPr/>
        </p:nvSpPr>
        <p:spPr>
          <a:xfrm>
            <a:off x="553156" y="2977665"/>
            <a:ext cx="6079342"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chiền</a:t>
            </a:r>
            <a:r>
              <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chiện</a:t>
            </a:r>
            <a:endParaRPr lang="en-US" sz="2800" b="1" i="1"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Tx/>
              <a:buChar char="-"/>
              <a:defRPr/>
            </a:pPr>
            <a:r>
              <a:rPr kumimoji="0" lang="en-US" sz="2800" b="1" i="1" u="none" strike="noStrike" kern="1200" cap="none" spc="0" normalizeH="0" noProof="0" dirty="0" err="1">
                <a:ln>
                  <a:noFill/>
                </a:ln>
                <a:solidFill>
                  <a:srgbClr val="13742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800" b="1" i="1" u="none" strike="noStrike" kern="1200" cap="none" spc="0" normalizeH="0" noProof="0" dirty="0">
                <a:ln>
                  <a:noFill/>
                </a:ln>
                <a:solidFill>
                  <a:srgbClr val="13742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a:ln>
                  <a:noFill/>
                </a:ln>
                <a:solidFill>
                  <a:srgbClr val="13742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800" b="1" i="1" u="none" strike="noStrike" kern="1200" cap="none" spc="0" normalizeH="0" noProof="0" dirty="0">
                <a:ln>
                  <a:noFill/>
                </a:ln>
                <a:solidFill>
                  <a:srgbClr val="13742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sz="2800" b="1" i="1" u="none" strike="noStrike" kern="1200" cap="none" spc="0" normalizeH="0" noProof="0" dirty="0" err="1">
                <a:ln>
                  <a:noFill/>
                </a:ln>
                <a:solidFill>
                  <a:srgbClr val="13742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800" b="1" i="1" u="none" strike="noStrike" kern="1200" cap="none" spc="0" normalizeH="0" noProof="0" dirty="0">
                <a:ln>
                  <a:noFill/>
                </a:ln>
                <a:solidFill>
                  <a:srgbClr val="13742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defRPr/>
            </a:pPr>
            <a:r>
              <a:rPr lang="en-US" sz="2800" b="1" i="1" noProof="0"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b="1" i="1" noProof="0"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noProof="0"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i="1" noProof="0"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noProof="0" dirty="0" err="1">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i="1" noProof="0" dirty="0">
                <a:solidFill>
                  <a:srgbClr val="13742F"/>
                </a:solidFill>
                <a:latin typeface="Times New Roman" panose="02020603050405020304" pitchFamily="18" charset="0"/>
                <a:ea typeface="Times New Roman" panose="02020603050405020304" pitchFamily="18" charset="0"/>
                <a:cs typeface="Times New Roman" panose="02020603050405020304" pitchFamily="18" charset="0"/>
              </a:rPr>
              <a:t> HT.</a:t>
            </a:r>
            <a:endParaRPr kumimoji="0" lang="en-US" sz="2800" b="1" i="0" u="none" strike="noStrike" kern="1200" cap="none" spc="0" normalizeH="0" baseline="0" noProof="0" dirty="0">
              <a:ln>
                <a:noFill/>
              </a:ln>
              <a:solidFill>
                <a:srgbClr val="13742F"/>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60;p38"/>
          <p:cNvSpPr/>
          <p:nvPr/>
        </p:nvSpPr>
        <p:spPr>
          <a:xfrm>
            <a:off x="1387675" y="2700474"/>
            <a:ext cx="6368700" cy="2018281"/>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 name="Google Shape;5461;p38"/>
          <p:cNvSpPr txBox="1">
            <a:spLocks noGrp="1"/>
          </p:cNvSpPr>
          <p:nvPr>
            <p:ph type="title"/>
          </p:nvPr>
        </p:nvSpPr>
        <p:spPr>
          <a:xfrm>
            <a:off x="1806475" y="1202025"/>
            <a:ext cx="5531100"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VIẾT NGẮN</a:t>
            </a:r>
            <a:endParaRPr dirty="0">
              <a:solidFill>
                <a:srgbClr val="CC0099"/>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Google Shape;5462;p38"/>
          <p:cNvSpPr txBox="1">
            <a:spLocks noGrp="1"/>
          </p:cNvSpPr>
          <p:nvPr>
            <p:ph type="subTitle" idx="1"/>
          </p:nvPr>
        </p:nvSpPr>
        <p:spPr>
          <a:xfrm>
            <a:off x="1584960" y="3017593"/>
            <a:ext cx="6019799" cy="1357800"/>
          </a:xfrm>
          <a:prstGeom prst="rect">
            <a:avLst/>
          </a:prstGeom>
        </p:spPr>
        <p:txBody>
          <a:bodyPr spcFirstLastPara="1" wrap="square" lIns="91425" tIns="91425" rIns="91425" bIns="91425" anchor="ctr" anchorCtr="0">
            <a:noAutofit/>
          </a:bodyPr>
          <a:lstStyle/>
          <a:p>
            <a:pPr marL="0" lvl="0" indent="0" algn="just"/>
            <a:r>
              <a:rPr lang="vi-VN" sz="2600" b="1" i="1" dirty="0">
                <a:solidFill>
                  <a:srgbClr val="2B8313"/>
                </a:solidFill>
                <a:latin typeface="Times New Roman" panose="02020603050405020304" pitchFamily="18" charset="0"/>
                <a:ea typeface="Cambria" panose="02040503050406030204" pitchFamily="18" charset="0"/>
                <a:cs typeface="Times New Roman" panose="02020603050405020304" pitchFamily="18" charset="0"/>
              </a:rPr>
              <a:t>Em hãy hóa thân thành một loài cây và v</a:t>
            </a:r>
            <a:r>
              <a:rPr lang="es-MX" sz="2600" b="1" i="1" dirty="0" err="1">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iết</a:t>
            </a:r>
            <a:r>
              <a:rPr lang="es-MX" sz="26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2600" b="1" i="1" dirty="0" err="1">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đoạn</a:t>
            </a:r>
            <a:r>
              <a:rPr lang="es-MX" sz="26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2600" b="1" i="1" dirty="0" err="1">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văn</a:t>
            </a:r>
            <a:r>
              <a:rPr lang="es-MX" sz="26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2600" b="1" i="1" dirty="0" err="1">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từ</a:t>
            </a:r>
            <a:r>
              <a:rPr lang="es-MX" sz="26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150 – 200 </a:t>
            </a:r>
            <a:r>
              <a:rPr lang="es-MX" sz="2600" b="1" i="1" dirty="0" err="1">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chữ</a:t>
            </a:r>
            <a:r>
              <a:rPr lang="es-MX" sz="26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2600" b="1" i="1" dirty="0" err="1">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trong</a:t>
            </a:r>
            <a:r>
              <a:rPr lang="es-MX" sz="26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2600" b="1" i="1" dirty="0" err="1">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đó</a:t>
            </a:r>
            <a:r>
              <a:rPr lang="es-MX" sz="26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2600" b="1" i="1" dirty="0" err="1">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sử</a:t>
            </a:r>
            <a:r>
              <a:rPr lang="es-MX" sz="26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2600" b="1" i="1" dirty="0" err="1">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dụng</a:t>
            </a:r>
            <a:r>
              <a:rPr lang="es-MX" sz="26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2600" b="1" i="1" dirty="0" err="1">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26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es-MX" sz="2600" b="1" i="1" dirty="0" err="1">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để</a:t>
            </a:r>
            <a:r>
              <a:rPr lang="es-MX" sz="26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2600" b="1" i="1" dirty="0" err="1">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chia</a:t>
            </a:r>
            <a:r>
              <a:rPr lang="es-MX" sz="26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2600" b="1" i="1" dirty="0" err="1">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sẻ</a:t>
            </a:r>
            <a:r>
              <a:rPr lang="es-MX" sz="26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2600" b="1" i="1" dirty="0" err="1">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với</a:t>
            </a:r>
            <a:r>
              <a:rPr lang="es-MX" sz="26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2600" b="1" i="1" dirty="0" err="1">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mọi</a:t>
            </a:r>
            <a:r>
              <a:rPr lang="es-MX" sz="26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2600" b="1" i="1" dirty="0" err="1">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người</a:t>
            </a:r>
            <a:r>
              <a:rPr lang="es-MX" sz="26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2600" b="1" i="1" dirty="0" err="1">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về</a:t>
            </a:r>
            <a:r>
              <a:rPr lang="es-MX" sz="26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600" b="1" i="1" dirty="0">
                <a:solidFill>
                  <a:srgbClr val="2B8313"/>
                </a:solidFill>
                <a:effectLst/>
                <a:latin typeface="Times New Roman" panose="02020603050405020304" pitchFamily="18" charset="0"/>
                <a:ea typeface="Cambria" panose="02040503050406030204" pitchFamily="18" charset="0"/>
                <a:cs typeface="Times New Roman" panose="02020603050405020304" pitchFamily="18" charset="0"/>
              </a:rPr>
              <a:t>quá trình trưởng thành của mình.</a:t>
            </a:r>
            <a:endParaRPr sz="2600" b="1" dirty="0">
              <a:solidFill>
                <a:srgbClr val="2B8313"/>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7" name="Google Shape;5463;p38"/>
          <p:cNvCxnSpPr/>
          <p:nvPr/>
        </p:nvCxnSpPr>
        <p:spPr>
          <a:xfrm>
            <a:off x="3674700" y="2373638"/>
            <a:ext cx="1794600" cy="0"/>
          </a:xfrm>
          <a:prstGeom prst="straightConnector1">
            <a:avLst/>
          </a:prstGeom>
          <a:noFill/>
          <a:ln w="19050" cap="flat" cmpd="sng">
            <a:solidFill>
              <a:schemeClr val="accent2"/>
            </a:solidFill>
            <a:prstDash val="solid"/>
            <a:round/>
            <a:headEnd type="oval" w="med" len="med"/>
            <a:tailEnd type="oval" w="med" len="med"/>
          </a:ln>
        </p:spPr>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450" y="1235608"/>
            <a:ext cx="5531100" cy="1054200"/>
          </a:xfrm>
        </p:spPr>
        <p:txBody>
          <a:bodyPr/>
          <a:lstStyle/>
          <a:p>
            <a:r>
              <a:rPr lang="vi-VN"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Về hình thức</a:t>
            </a:r>
            <a:endParaRPr 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Subtitle 2"/>
          <p:cNvSpPr>
            <a:spLocks noGrp="1"/>
          </p:cNvSpPr>
          <p:nvPr>
            <p:ph type="subTitle" idx="1"/>
          </p:nvPr>
        </p:nvSpPr>
        <p:spPr>
          <a:xfrm>
            <a:off x="1246838" y="2226159"/>
            <a:ext cx="7558495" cy="2210374"/>
          </a:xfrm>
        </p:spPr>
        <p:txBody>
          <a:bodyPr/>
          <a:lstStyle/>
          <a:p>
            <a:pPr marL="0" indent="0" algn="just"/>
            <a:r>
              <a:rPr lang="vi-VN"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Bài viết </a:t>
            </a:r>
            <a:r>
              <a:rPr lang="en-US" sz="2800" b="1"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đảm</a:t>
            </a:r>
            <a:r>
              <a:rPr lang="en-US"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bảo</a:t>
            </a:r>
            <a:r>
              <a:rPr lang="en-US"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a:p>
            <a:pPr indent="-457200" algn="just">
              <a:buFontTx/>
              <a:buChar char="-"/>
            </a:pPr>
            <a:r>
              <a:rPr lang="vi-VN"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Hì</a:t>
            </a:r>
            <a:r>
              <a:rPr lang="en-US" sz="2800" b="1"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a:t>
            </a:r>
            <a:r>
              <a:rPr lang="en-US"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thức</a:t>
            </a:r>
            <a:r>
              <a:rPr lang="en-US"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văn</a:t>
            </a:r>
            <a:r>
              <a:rPr lang="en-US"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đúng</a:t>
            </a:r>
            <a:r>
              <a:rPr lang="en-US"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dung </a:t>
            </a:r>
            <a:r>
              <a:rPr lang="vi-VN"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lượng.</a:t>
            </a:r>
            <a:r>
              <a:rPr lang="en-US"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endParaRPr lang="vi-VN"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indent="-457200" algn="just">
              <a:buFontTx/>
              <a:buChar char="-"/>
            </a:pPr>
            <a:r>
              <a:rPr lang="vi-VN"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Q</a:t>
            </a:r>
            <a:r>
              <a:rPr lang="en-US" sz="2800" b="1"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uy</a:t>
            </a:r>
            <a:r>
              <a:rPr lang="en-US"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tắc</a:t>
            </a:r>
            <a:r>
              <a:rPr lang="en-US"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chính</a:t>
            </a:r>
            <a:r>
              <a:rPr lang="en-US"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tả</a:t>
            </a:r>
            <a:r>
              <a:rPr lang="en-US"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cấu</a:t>
            </a:r>
            <a:r>
              <a:rPr lang="en-US"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trúc</a:t>
            </a:r>
            <a:r>
              <a:rPr lang="en-US"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câu.</a:t>
            </a:r>
          </a:p>
          <a:p>
            <a:pPr indent="-457200" algn="just">
              <a:buFontTx/>
              <a:buChar char="-"/>
            </a:pPr>
            <a:r>
              <a:rPr lang="vi-VN"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a:t>
            </a:r>
            <a:r>
              <a:rPr lang="en-US"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ó </a:t>
            </a:r>
            <a:r>
              <a:rPr lang="en-US" sz="2800" b="1"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sử</a:t>
            </a:r>
            <a:r>
              <a:rPr lang="en-US"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dụng</a:t>
            </a:r>
            <a:r>
              <a:rPr lang="en-US"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phó từ</a:t>
            </a:r>
            <a:r>
              <a:rPr lang="en-US" sz="28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Về nội dung</a:t>
            </a:r>
            <a:endParaRPr 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762988" y="2425558"/>
            <a:ext cx="7613367" cy="1938992"/>
          </a:xfrm>
          <a:prstGeom prst="rect">
            <a:avLst/>
          </a:prstGeom>
        </p:spPr>
        <p:txBody>
          <a:bodyPr wrap="square">
            <a:spAutoFit/>
          </a:bodyPr>
          <a:lstStyle/>
          <a:p>
            <a:pPr algn="just" defTabSz="685800"/>
            <a:r>
              <a:rPr lang="vi-VN" sz="2400" b="1" i="1" dirty="0">
                <a:solidFill>
                  <a:srgbClr val="13742F"/>
                </a:solidFill>
                <a:latin typeface="Times New Roman" panose="02020603050405020304" pitchFamily="18" charset="0"/>
                <a:ea typeface="Cambria" panose="02040503050406030204" pitchFamily="18" charset="0"/>
                <a:cs typeface="Times New Roman" panose="02020603050405020304" pitchFamily="18" charset="0"/>
              </a:rPr>
              <a:t>Hóa thân thành một loài cây và tự giới thiệu về bản thân.</a:t>
            </a:r>
          </a:p>
          <a:p>
            <a:pPr marL="342900" indent="-342900" algn="just" defTabSz="685800"/>
            <a:r>
              <a:rPr lang="en-US" sz="2400" b="1" i="1" smtClean="0">
                <a:solidFill>
                  <a:srgbClr val="13742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b="1" i="1" smtClean="0">
                <a:solidFill>
                  <a:srgbClr val="13742F"/>
                </a:solidFill>
                <a:latin typeface="Times New Roman" panose="02020603050405020304" pitchFamily="18" charset="0"/>
                <a:ea typeface="Cambria" panose="02040503050406030204" pitchFamily="18" charset="0"/>
                <a:cs typeface="Times New Roman" panose="02020603050405020304" pitchFamily="18" charset="0"/>
              </a:rPr>
              <a:t>Lời </a:t>
            </a:r>
            <a:r>
              <a:rPr lang="vi-VN" sz="2400" b="1" i="1" dirty="0">
                <a:solidFill>
                  <a:srgbClr val="13742F"/>
                </a:solidFill>
                <a:latin typeface="Times New Roman" panose="02020603050405020304" pitchFamily="18" charset="0"/>
                <a:ea typeface="Cambria" panose="02040503050406030204" pitchFamily="18" charset="0"/>
                <a:cs typeface="Times New Roman" panose="02020603050405020304" pitchFamily="18" charset="0"/>
              </a:rPr>
              <a:t>tự giới thiệu của loài cây em hóa thân</a:t>
            </a:r>
            <a:r>
              <a:rPr lang="en-US" sz="2400" b="1" i="1" dirty="0">
                <a:solidFill>
                  <a:srgbClr val="13742F"/>
                </a:solidFill>
                <a:latin typeface="Times New Roman" panose="02020603050405020304" pitchFamily="18" charset="0"/>
                <a:ea typeface="Cambria" panose="02040503050406030204" pitchFamily="18" charset="0"/>
                <a:cs typeface="Times New Roman" panose="02020603050405020304" pitchFamily="18" charset="0"/>
              </a:rPr>
              <a:t>.</a:t>
            </a:r>
            <a:endParaRPr lang="vi-VN" sz="2400" b="1" i="1" dirty="0">
              <a:solidFill>
                <a:srgbClr val="13742F"/>
              </a:solidFill>
              <a:latin typeface="Times New Roman" panose="02020603050405020304" pitchFamily="18" charset="0"/>
              <a:ea typeface="Cambria" panose="02040503050406030204" pitchFamily="18" charset="0"/>
              <a:cs typeface="Times New Roman" panose="02020603050405020304" pitchFamily="18" charset="0"/>
            </a:endParaRPr>
          </a:p>
          <a:p>
            <a:pPr marL="342900" indent="-342900" algn="just" defTabSz="685800"/>
            <a:r>
              <a:rPr lang="en-US" sz="2400" b="1" i="1" smtClean="0">
                <a:solidFill>
                  <a:srgbClr val="13742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b="1" i="1" smtClean="0">
                <a:solidFill>
                  <a:srgbClr val="13742F"/>
                </a:solidFill>
                <a:latin typeface="Times New Roman" panose="02020603050405020304" pitchFamily="18" charset="0"/>
                <a:ea typeface="Cambria" panose="02040503050406030204" pitchFamily="18" charset="0"/>
                <a:cs typeface="Times New Roman" panose="02020603050405020304" pitchFamily="18" charset="0"/>
              </a:rPr>
              <a:t>Miêu </a:t>
            </a:r>
            <a:r>
              <a:rPr lang="vi-VN" sz="2400" b="1" i="1" dirty="0">
                <a:solidFill>
                  <a:srgbClr val="13742F"/>
                </a:solidFill>
                <a:latin typeface="Times New Roman" panose="02020603050405020304" pitchFamily="18" charset="0"/>
                <a:ea typeface="Cambria" panose="02040503050406030204" pitchFamily="18" charset="0"/>
                <a:cs typeface="Times New Roman" panose="02020603050405020304" pitchFamily="18" charset="0"/>
              </a:rPr>
              <a:t>tả khái quát về loài cây.</a:t>
            </a:r>
          </a:p>
          <a:p>
            <a:pPr marL="342900" indent="-342900" algn="just" defTabSz="685800"/>
            <a:r>
              <a:rPr lang="en-US" sz="2400" b="1" i="1" smtClean="0">
                <a:solidFill>
                  <a:srgbClr val="13742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b="1" i="1" smtClean="0">
                <a:solidFill>
                  <a:srgbClr val="13742F"/>
                </a:solidFill>
                <a:latin typeface="Times New Roman" panose="02020603050405020304" pitchFamily="18" charset="0"/>
                <a:ea typeface="Cambria" panose="02040503050406030204" pitchFamily="18" charset="0"/>
                <a:cs typeface="Times New Roman" panose="02020603050405020304" pitchFamily="18" charset="0"/>
              </a:rPr>
              <a:t>Công </a:t>
            </a:r>
            <a:r>
              <a:rPr lang="vi-VN" sz="2400" b="1" i="1" dirty="0">
                <a:solidFill>
                  <a:srgbClr val="13742F"/>
                </a:solidFill>
                <a:latin typeface="Times New Roman" panose="02020603050405020304" pitchFamily="18" charset="0"/>
                <a:ea typeface="Cambria" panose="02040503050406030204" pitchFamily="18" charset="0"/>
                <a:cs typeface="Times New Roman" panose="02020603050405020304" pitchFamily="18" charset="0"/>
              </a:rPr>
              <a:t>dụng của loài cây.</a:t>
            </a:r>
          </a:p>
          <a:p>
            <a:pPr marL="342900" indent="-342900" algn="just" defTabSz="685800"/>
            <a:r>
              <a:rPr lang="en-US" sz="2400" b="1" i="1" smtClean="0">
                <a:solidFill>
                  <a:srgbClr val="13742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b="1" i="1" smtClean="0">
                <a:solidFill>
                  <a:srgbClr val="13742F"/>
                </a:solidFill>
                <a:latin typeface="Times New Roman" panose="02020603050405020304" pitchFamily="18" charset="0"/>
                <a:ea typeface="Cambria" panose="02040503050406030204" pitchFamily="18" charset="0"/>
                <a:cs typeface="Times New Roman" panose="02020603050405020304" pitchFamily="18" charset="0"/>
              </a:rPr>
              <a:t>Khẳng </a:t>
            </a:r>
            <a:r>
              <a:rPr lang="vi-VN" sz="2400" b="1" i="1" dirty="0">
                <a:solidFill>
                  <a:srgbClr val="13742F"/>
                </a:solidFill>
                <a:latin typeface="Times New Roman" panose="02020603050405020304" pitchFamily="18" charset="0"/>
                <a:ea typeface="Cambria" panose="02040503050406030204" pitchFamily="18" charset="0"/>
                <a:cs typeface="Times New Roman" panose="02020603050405020304" pitchFamily="18" charset="0"/>
              </a:rPr>
              <a:t>định lại giá trị của loài cây mà em hóa thân.</a:t>
            </a:r>
            <a:r>
              <a:rPr lang="en-US" sz="2400" b="1" i="1" dirty="0">
                <a:solidFill>
                  <a:srgbClr val="13742F"/>
                </a:solidFill>
                <a:latin typeface="Times New Roman" panose="02020603050405020304" pitchFamily="18" charset="0"/>
                <a:ea typeface="Cambria" panose="02040503050406030204" pitchFamily="18" charset="0"/>
                <a:cs typeface="Times New Roman" panose="02020603050405020304" pitchFamily="18" charset="0"/>
              </a:rPr>
              <a:t>             </a:t>
            </a:r>
            <a:endParaRPr lang="en-US" sz="2400" b="1" dirty="0">
              <a:solidFill>
                <a:srgbClr val="13742F"/>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467" y="450691"/>
            <a:ext cx="9008533" cy="4708981"/>
          </a:xfrm>
          <a:prstGeom prst="rect">
            <a:avLst/>
          </a:prstGeom>
          <a:solidFill>
            <a:schemeClr val="accent6"/>
          </a:solidFill>
        </p:spPr>
        <p:txBody>
          <a:bodyPr wrap="square">
            <a:spAutoFit/>
          </a:bodyPr>
          <a:lstStyle/>
          <a:p>
            <a:pPr algn="just" defTabSz="685800"/>
            <a:r>
              <a:rPr lang="vi-VN" sz="20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Xin chào, tôi là Cỏ bốn lá, là loài cỏ khá nhỏ và dễ thương. Tôi còn có tên gọi khác là Tứ Diệp Thảo. Bạn biết không, tôi là một cây cỏ khá hiếm đấy, bởi vì cứ 10.000 cỏ ba lá mới có một cỏ bốn lá, đặc biệt phải không? Bốn lá của tôi, 1 lá thể hiện cho "sự trung thành", lá thứ 2 thể hiện "niềm tin", lá thứ 3 là "Tình yêu" và lá cuối cùng, lá làm cho tôi thêm quý hiếm, là "may mắn". Vì là một loài cỏ, bạn dễ thấy chúng tôi ở các bụi cây ven đường, trong chậu hoa của lớp hay thậm chí là trong sân nhà bạn, thế nhưng, đó cũng chỉ là cỏ 3 lá thôi, nếu bạn tìm kĩ thì có thể bạn sẽ thấy tôi - cỏ bốn lá may mắn. Tôi có 1 hàm lượng chất dinh dưỡng cao và có nhiều thành phần biệt dược không chỉ có tác dụng tốt với con người mà ngay cả những gia súc trong nhà khi được nuôi bằng cỏ 3 lá và chúng tôi cũng trở nên khỏe mạnh và sản xuất ra nhiều sữa hơn. </a:t>
            </a:r>
            <a:r>
              <a:rPr lang="en-US" sz="20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0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0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bạn chắc hẳn thắc mắc tôi được hình thành như thế nào? Tôi hình thành do sự đột biến trong thể xô-ma hoặc do một lỗi phát triển của môi trường. Quá là đặc biệt phải không? Tôi tự hào được gọi là Tứ Diệp Thảo, tôi không chỉ là một loại cỏ dại mà hơn hết tôi còn có những giá trị dược lí giúp ích cho con người.</a:t>
            </a:r>
            <a:endParaRPr lang="en-US" sz="2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Title 4"/>
          <p:cNvSpPr>
            <a:spLocks noGrp="1"/>
          </p:cNvSpPr>
          <p:nvPr>
            <p:ph type="title"/>
          </p:nvPr>
        </p:nvSpPr>
        <p:spPr>
          <a:xfrm>
            <a:off x="3036710" y="1"/>
            <a:ext cx="3318933" cy="485422"/>
          </a:xfrm>
          <a:solidFill>
            <a:schemeClr val="accent6"/>
          </a:solidFill>
        </p:spPr>
        <p:txBody>
          <a:bodyPr/>
          <a:lstStyle/>
          <a:p>
            <a:r>
              <a:rPr lang="vi-VN" sz="2800" b="1" dirty="0">
                <a:solidFill>
                  <a:srgbClr val="13742F"/>
                </a:solidFill>
                <a:latin typeface="Times New Roman" panose="02020603050405020304" pitchFamily="18" charset="0"/>
                <a:cs typeface="Times New Roman" panose="02020603050405020304" pitchFamily="18" charset="0"/>
              </a:rPr>
              <a:t>Bài tham khảo</a:t>
            </a:r>
            <a:endParaRPr lang="en-US" sz="2800" b="1" dirty="0">
              <a:solidFill>
                <a:srgbClr val="13742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5682;p54"/>
          <p:cNvGrpSpPr/>
          <p:nvPr/>
        </p:nvGrpSpPr>
        <p:grpSpPr>
          <a:xfrm>
            <a:off x="1639567" y="522248"/>
            <a:ext cx="2488575" cy="4105028"/>
            <a:chOff x="1639567" y="522248"/>
            <a:chExt cx="2488575" cy="4105028"/>
          </a:xfrm>
        </p:grpSpPr>
        <p:grpSp>
          <p:nvGrpSpPr>
            <p:cNvPr id="5" name="Google Shape;5683;p54"/>
            <p:cNvGrpSpPr/>
            <p:nvPr/>
          </p:nvGrpSpPr>
          <p:grpSpPr>
            <a:xfrm>
              <a:off x="1639567" y="522248"/>
              <a:ext cx="2488575" cy="4105028"/>
              <a:chOff x="3282529" y="538350"/>
              <a:chExt cx="2465400" cy="4066800"/>
            </a:xfrm>
          </p:grpSpPr>
          <p:sp>
            <p:nvSpPr>
              <p:cNvPr id="7" name="Google Shape;5684;p54"/>
              <p:cNvSpPr/>
              <p:nvPr/>
            </p:nvSpPr>
            <p:spPr>
              <a:xfrm>
                <a:off x="3282529" y="538350"/>
                <a:ext cx="2465400" cy="4066800"/>
              </a:xfrm>
              <a:prstGeom prst="roundRect">
                <a:avLst>
                  <a:gd name="adj" fmla="val 590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685;p54"/>
              <p:cNvSpPr/>
              <p:nvPr/>
            </p:nvSpPr>
            <p:spPr>
              <a:xfrm>
                <a:off x="3483500" y="831539"/>
                <a:ext cx="2063400" cy="3236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 name="Google Shape;5686;p54"/>
            <p:cNvCxnSpPr/>
            <p:nvPr/>
          </p:nvCxnSpPr>
          <p:spPr>
            <a:xfrm>
              <a:off x="2591213" y="4340450"/>
              <a:ext cx="585300" cy="0"/>
            </a:xfrm>
            <a:prstGeom prst="straightConnector1">
              <a:avLst/>
            </a:prstGeom>
            <a:noFill/>
            <a:ln w="19050" cap="flat" cmpd="sng">
              <a:solidFill>
                <a:schemeClr val="accent6"/>
              </a:solidFill>
              <a:prstDash val="solid"/>
              <a:round/>
              <a:headEnd type="none" w="med" len="med"/>
              <a:tailEnd type="none" w="med" len="med"/>
            </a:ln>
          </p:spPr>
        </p:cxnSp>
      </p:grpSp>
      <p:sp>
        <p:nvSpPr>
          <p:cNvPr id="9" name="Google Shape;5688;p54"/>
          <p:cNvSpPr txBox="1">
            <a:spLocks noGrp="1"/>
          </p:cNvSpPr>
          <p:nvPr>
            <p:ph type="title"/>
          </p:nvPr>
        </p:nvSpPr>
        <p:spPr>
          <a:xfrm>
            <a:off x="4324914" y="1625600"/>
            <a:ext cx="4351020" cy="11704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400" b="1" dirty="0">
                <a:solidFill>
                  <a:srgbClr val="990099"/>
                </a:solidFill>
                <a:latin typeface="Times New Roman" panose="02020603050405020304" pitchFamily="18" charset="0"/>
                <a:ea typeface="Cambria" panose="02040503050406030204" pitchFamily="18" charset="0"/>
                <a:cs typeface="Times New Roman" panose="02020603050405020304" pitchFamily="18" charset="0"/>
              </a:rPr>
              <a:t>CHÚC CÁC EM HỌC TỐT!</a:t>
            </a:r>
            <a:endParaRPr sz="4400" b="1" dirty="0">
              <a:solidFill>
                <a:srgbClr val="990099"/>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0" name="Google Shape;5689;p54"/>
          <p:cNvPicPr preferRelativeResize="0"/>
          <p:nvPr/>
        </p:nvPicPr>
        <p:blipFill rotWithShape="1">
          <a:blip r:embed="rId2"/>
          <a:srcRect l="31981" r="31981"/>
          <a:stretch>
            <a:fillRect/>
          </a:stretch>
        </p:blipFill>
        <p:spPr>
          <a:xfrm>
            <a:off x="1836339" y="821370"/>
            <a:ext cx="2095464" cy="3270872"/>
          </a:xfrm>
          <a:prstGeom prst="rect">
            <a:avLst/>
          </a:prstGeom>
          <a:noFill/>
          <a:ln>
            <a:noFill/>
          </a:ln>
        </p:spPr>
      </p:pic>
      <p:pic>
        <p:nvPicPr>
          <p:cNvPr id="11" name="Google Shape;5690;p54"/>
          <p:cNvPicPr preferRelativeResize="0"/>
          <p:nvPr/>
        </p:nvPicPr>
        <p:blipFill>
          <a:blip r:embed="rId3"/>
          <a:stretch>
            <a:fillRect/>
          </a:stretch>
        </p:blipFill>
        <p:spPr>
          <a:xfrm rot="595113" flipH="1">
            <a:off x="3034787" y="-340509"/>
            <a:ext cx="1996952" cy="3027628"/>
          </a:xfrm>
          <a:prstGeom prst="rect">
            <a:avLst/>
          </a:prstGeom>
          <a:noFill/>
          <a:ln>
            <a:noFill/>
          </a:ln>
        </p:spPr>
      </p:pic>
      <p:grpSp>
        <p:nvGrpSpPr>
          <p:cNvPr id="12" name="Google Shape;5496;p41"/>
          <p:cNvGrpSpPr/>
          <p:nvPr/>
        </p:nvGrpSpPr>
        <p:grpSpPr>
          <a:xfrm rot="2913444">
            <a:off x="7318593" y="1978499"/>
            <a:ext cx="1878616" cy="2848216"/>
            <a:chOff x="7077725" y="912622"/>
            <a:chExt cx="1878616" cy="2848216"/>
          </a:xfrm>
        </p:grpSpPr>
        <p:pic>
          <p:nvPicPr>
            <p:cNvPr id="13" name="Google Shape;5497;p41"/>
            <p:cNvPicPr preferRelativeResize="0"/>
            <p:nvPr/>
          </p:nvPicPr>
          <p:blipFill>
            <a:blip r:embed="rId4"/>
            <a:stretch>
              <a:fillRect/>
            </a:stretch>
          </p:blipFill>
          <p:spPr>
            <a:xfrm flipH="1">
              <a:off x="7077725" y="912622"/>
              <a:ext cx="1878616" cy="2848216"/>
            </a:xfrm>
            <a:prstGeom prst="rect">
              <a:avLst/>
            </a:prstGeom>
            <a:noFill/>
            <a:ln>
              <a:noFill/>
            </a:ln>
          </p:spPr>
        </p:pic>
        <p:pic>
          <p:nvPicPr>
            <p:cNvPr id="14" name="Google Shape;5498;p41"/>
            <p:cNvPicPr preferRelativeResize="0"/>
            <p:nvPr/>
          </p:nvPicPr>
          <p:blipFill>
            <a:blip r:embed="rId5"/>
            <a:stretch>
              <a:fillRect/>
            </a:stretch>
          </p:blipFill>
          <p:spPr>
            <a:xfrm rot="-5400000" flipH="1">
              <a:off x="7844024" y="2498234"/>
              <a:ext cx="346013" cy="875625"/>
            </a:xfrm>
            <a:prstGeom prst="rect">
              <a:avLst/>
            </a:prstGeom>
            <a:noFill/>
            <a:ln>
              <a:noFill/>
            </a:ln>
          </p:spPr>
        </p:pic>
      </p:grpSp>
      <p:grpSp>
        <p:nvGrpSpPr>
          <p:cNvPr id="15" name="Google Shape;5499;p41"/>
          <p:cNvGrpSpPr/>
          <p:nvPr/>
        </p:nvGrpSpPr>
        <p:grpSpPr>
          <a:xfrm rot="20725431">
            <a:off x="330331" y="2552669"/>
            <a:ext cx="2940553" cy="3538923"/>
            <a:chOff x="-292614" y="567292"/>
            <a:chExt cx="2940553" cy="3538923"/>
          </a:xfrm>
        </p:grpSpPr>
        <p:pic>
          <p:nvPicPr>
            <p:cNvPr id="16" name="Google Shape;5500;p41"/>
            <p:cNvPicPr preferRelativeResize="0"/>
            <p:nvPr/>
          </p:nvPicPr>
          <p:blipFill>
            <a:blip r:embed="rId6"/>
            <a:stretch>
              <a:fillRect/>
            </a:stretch>
          </p:blipFill>
          <p:spPr>
            <a:xfrm rot="-1245762">
              <a:off x="179186" y="822937"/>
              <a:ext cx="1996952" cy="3027631"/>
            </a:xfrm>
            <a:prstGeom prst="rect">
              <a:avLst/>
            </a:prstGeom>
            <a:noFill/>
            <a:ln>
              <a:noFill/>
            </a:ln>
          </p:spPr>
        </p:pic>
        <p:pic>
          <p:nvPicPr>
            <p:cNvPr id="17" name="Google Shape;5501;p41"/>
            <p:cNvPicPr preferRelativeResize="0"/>
            <p:nvPr/>
          </p:nvPicPr>
          <p:blipFill>
            <a:blip r:embed="rId5"/>
            <a:stretch>
              <a:fillRect/>
            </a:stretch>
          </p:blipFill>
          <p:spPr>
            <a:xfrm rot="-5400000" flipH="1">
              <a:off x="946704" y="2498234"/>
              <a:ext cx="346013" cy="875625"/>
            </a:xfrm>
            <a:prstGeom prst="rect">
              <a:avLst/>
            </a:prstGeom>
            <a:noFill/>
            <a:ln>
              <a:noFill/>
            </a:ln>
          </p:spPr>
        </p:pic>
      </p:gr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37"/>
        <p:cNvGrpSpPr/>
        <p:nvPr/>
      </p:nvGrpSpPr>
      <p:grpSpPr>
        <a:xfrm>
          <a:off x="0" y="0"/>
          <a:ext cx="0" cy="0"/>
          <a:chOff x="0" y="0"/>
          <a:chExt cx="0" cy="0"/>
        </a:xfrm>
      </p:grpSpPr>
      <p:sp>
        <p:nvSpPr>
          <p:cNvPr id="5738" name="Google Shape;5738;p57"/>
          <p:cNvSpPr txBox="1">
            <a:spLocks noGrp="1"/>
          </p:cNvSpPr>
          <p:nvPr>
            <p:ph type="title"/>
          </p:nvPr>
        </p:nvSpPr>
        <p:spPr>
          <a:xfrm>
            <a:off x="1855815" y="1307100"/>
            <a:ext cx="5612781" cy="2529300"/>
          </a:xfrm>
          <a:prstGeom prst="rect">
            <a:avLst/>
          </a:prstGeom>
        </p:spPr>
        <p:txBody>
          <a:bodyPr spcFirstLastPara="1" wrap="square" lIns="91425" tIns="91425" rIns="91425" bIns="91425" anchor="ctr" anchorCtr="0">
            <a:noAutofit/>
          </a:bodyPr>
          <a:lstStyle/>
          <a:p>
            <a:pPr lvl="0"/>
            <a:r>
              <a:rPr lang="vi-VN" sz="6000" b="1" dirty="0">
                <a:gradFill>
                  <a:gsLst>
                    <a:gs pos="0">
                      <a:srgbClr val="14CD68"/>
                    </a:gs>
                    <a:gs pos="100000">
                      <a:srgbClr val="035C7D"/>
                    </a:gs>
                  </a:gsLst>
                  <a:lin scaled="0"/>
                </a:gradFill>
                <a:latin typeface="+mj-lt"/>
                <a:ea typeface="Cambria" panose="02040503050406030204" pitchFamily="18" charset="0"/>
              </a:rPr>
              <a:t>HÌNH THÀNH KIẾN THỨC</a:t>
            </a:r>
          </a:p>
        </p:txBody>
      </p:sp>
      <p:grpSp>
        <p:nvGrpSpPr>
          <p:cNvPr id="5739" name="Google Shape;5739;p57"/>
          <p:cNvGrpSpPr/>
          <p:nvPr/>
        </p:nvGrpSpPr>
        <p:grpSpPr>
          <a:xfrm>
            <a:off x="0" y="1442449"/>
            <a:ext cx="1878616" cy="2848216"/>
            <a:chOff x="290825" y="1453335"/>
            <a:chExt cx="1878616" cy="2848216"/>
          </a:xfrm>
        </p:grpSpPr>
        <p:pic>
          <p:nvPicPr>
            <p:cNvPr id="5740" name="Google Shape;5740;p57"/>
            <p:cNvPicPr preferRelativeResize="0"/>
            <p:nvPr/>
          </p:nvPicPr>
          <p:blipFill>
            <a:blip r:embed="rId3"/>
            <a:stretch>
              <a:fillRect/>
            </a:stretch>
          </p:blipFill>
          <p:spPr>
            <a:xfrm>
              <a:off x="290825" y="1453335"/>
              <a:ext cx="1878616" cy="2848216"/>
            </a:xfrm>
            <a:prstGeom prst="rect">
              <a:avLst/>
            </a:prstGeom>
            <a:noFill/>
            <a:ln>
              <a:noFill/>
            </a:ln>
          </p:spPr>
        </p:pic>
        <p:pic>
          <p:nvPicPr>
            <p:cNvPr id="5741" name="Google Shape;5741;p57"/>
            <p:cNvPicPr preferRelativeResize="0"/>
            <p:nvPr/>
          </p:nvPicPr>
          <p:blipFill>
            <a:blip r:embed="rId4"/>
            <a:stretch>
              <a:fillRect/>
            </a:stretch>
          </p:blipFill>
          <p:spPr>
            <a:xfrm rot="5400000">
              <a:off x="1057130" y="3130409"/>
              <a:ext cx="346013" cy="875625"/>
            </a:xfrm>
            <a:prstGeom prst="rect">
              <a:avLst/>
            </a:prstGeom>
            <a:noFill/>
            <a:ln>
              <a:noFill/>
            </a:ln>
          </p:spPr>
        </p:pic>
      </p:grpSp>
      <p:grpSp>
        <p:nvGrpSpPr>
          <p:cNvPr id="5742" name="Google Shape;5742;p57"/>
          <p:cNvGrpSpPr/>
          <p:nvPr/>
        </p:nvGrpSpPr>
        <p:grpSpPr>
          <a:xfrm>
            <a:off x="7332241" y="1228454"/>
            <a:ext cx="1996953" cy="3027630"/>
            <a:chOff x="7060098" y="1402625"/>
            <a:chExt cx="1996953" cy="3027630"/>
          </a:xfrm>
        </p:grpSpPr>
        <p:pic>
          <p:nvPicPr>
            <p:cNvPr id="5743" name="Google Shape;5743;p57"/>
            <p:cNvPicPr preferRelativeResize="0"/>
            <p:nvPr/>
          </p:nvPicPr>
          <p:blipFill>
            <a:blip r:embed="rId5"/>
            <a:stretch>
              <a:fillRect/>
            </a:stretch>
          </p:blipFill>
          <p:spPr>
            <a:xfrm>
              <a:off x="7060098" y="1402625"/>
              <a:ext cx="1996953" cy="3027630"/>
            </a:xfrm>
            <a:prstGeom prst="rect">
              <a:avLst/>
            </a:prstGeom>
            <a:noFill/>
            <a:ln>
              <a:noFill/>
            </a:ln>
          </p:spPr>
        </p:pic>
        <p:pic>
          <p:nvPicPr>
            <p:cNvPr id="5744" name="Google Shape;5744;p57"/>
            <p:cNvPicPr preferRelativeResize="0"/>
            <p:nvPr/>
          </p:nvPicPr>
          <p:blipFill>
            <a:blip r:embed="rId6"/>
            <a:stretch>
              <a:fillRect/>
            </a:stretch>
          </p:blipFill>
          <p:spPr>
            <a:xfrm rot="5400000">
              <a:off x="7813180" y="3330126"/>
              <a:ext cx="346013" cy="875625"/>
            </a:xfrm>
            <a:prstGeom prst="rect">
              <a:avLst/>
            </a:prstGeom>
            <a:noFill/>
            <a:ln>
              <a:noFill/>
            </a:ln>
          </p:spPr>
        </p:pic>
      </p:grpSp>
      <p:pic>
        <p:nvPicPr>
          <p:cNvPr id="11" name="Google Shape;5741;p57"/>
          <p:cNvPicPr preferRelativeResize="0"/>
          <p:nvPr/>
        </p:nvPicPr>
        <p:blipFill>
          <a:blip r:embed="rId4"/>
          <a:stretch>
            <a:fillRect/>
          </a:stretch>
        </p:blipFill>
        <p:spPr>
          <a:xfrm flipH="1" flipV="1">
            <a:off x="6856107" y="3766383"/>
            <a:ext cx="346013" cy="875625"/>
          </a:xfrm>
          <a:prstGeom prst="rect">
            <a:avLst/>
          </a:prstGeom>
          <a:noFill/>
          <a:ln>
            <a:noFill/>
          </a:ln>
        </p:spPr>
      </p:pic>
      <p:pic>
        <p:nvPicPr>
          <p:cNvPr id="12" name="Google Shape;5740;p57"/>
          <p:cNvPicPr preferRelativeResize="0"/>
          <p:nvPr/>
        </p:nvPicPr>
        <p:blipFill>
          <a:blip r:embed="rId3"/>
          <a:stretch>
            <a:fillRect/>
          </a:stretch>
        </p:blipFill>
        <p:spPr>
          <a:xfrm rot="242579" flipH="1" flipV="1">
            <a:off x="6319972" y="-1178747"/>
            <a:ext cx="1983126" cy="2941296"/>
          </a:xfrm>
          <a:prstGeom prst="rect">
            <a:avLst/>
          </a:prstGeom>
          <a:noFill/>
          <a:ln>
            <a:noFill/>
          </a:ln>
        </p:spPr>
      </p:pic>
      <p:grpSp>
        <p:nvGrpSpPr>
          <p:cNvPr id="13" name="Group 12"/>
          <p:cNvGrpSpPr/>
          <p:nvPr/>
        </p:nvGrpSpPr>
        <p:grpSpPr>
          <a:xfrm rot="11251702">
            <a:off x="3684177" y="-1214328"/>
            <a:ext cx="1955588" cy="3184859"/>
            <a:chOff x="5510" y="25"/>
            <a:chExt cx="3144" cy="4768"/>
          </a:xfrm>
        </p:grpSpPr>
        <p:pic>
          <p:nvPicPr>
            <p:cNvPr id="14" name="Google Shape;5524;p43"/>
            <p:cNvPicPr preferRelativeResize="0"/>
            <p:nvPr/>
          </p:nvPicPr>
          <p:blipFill>
            <a:blip r:embed="rId7"/>
            <a:stretch>
              <a:fillRect/>
            </a:stretch>
          </p:blipFill>
          <p:spPr>
            <a:xfrm rot="20912818">
              <a:off x="5510" y="25"/>
              <a:ext cx="3145" cy="4768"/>
            </a:xfrm>
            <a:prstGeom prst="rect">
              <a:avLst/>
            </a:prstGeom>
          </p:spPr>
        </p:pic>
        <p:pic>
          <p:nvPicPr>
            <p:cNvPr id="15" name="Google Shape;5525;p43"/>
            <p:cNvPicPr preferRelativeResize="0"/>
            <p:nvPr/>
          </p:nvPicPr>
          <p:blipFill>
            <a:blip r:embed="rId6"/>
            <a:stretch>
              <a:fillRect/>
            </a:stretch>
          </p:blipFill>
          <p:spPr>
            <a:xfrm rot="5400000">
              <a:off x="6546" y="2973"/>
              <a:ext cx="545" cy="1379"/>
            </a:xfrm>
            <a:prstGeom prst="rect">
              <a:avLst/>
            </a:prstGeom>
          </p:spPr>
        </p:pic>
      </p:grpSp>
      <p:pic>
        <p:nvPicPr>
          <p:cNvPr id="19" name="Google Shape;5500;p41"/>
          <p:cNvPicPr preferRelativeResize="0"/>
          <p:nvPr/>
        </p:nvPicPr>
        <p:blipFill>
          <a:blip r:embed="rId8"/>
          <a:stretch>
            <a:fillRect/>
          </a:stretch>
        </p:blipFill>
        <p:spPr>
          <a:xfrm rot="11290323" flipH="1">
            <a:off x="768545" y="-1051223"/>
            <a:ext cx="2264317" cy="3097158"/>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67"/>
        <p:cNvGrpSpPr/>
        <p:nvPr/>
      </p:nvGrpSpPr>
      <p:grpSpPr>
        <a:xfrm>
          <a:off x="0" y="0"/>
          <a:ext cx="0" cy="0"/>
          <a:chOff x="0" y="0"/>
          <a:chExt cx="0" cy="0"/>
        </a:xfrm>
      </p:grpSpPr>
      <p:sp>
        <p:nvSpPr>
          <p:cNvPr id="5468" name="Google Shape;5468;p39"/>
          <p:cNvSpPr/>
          <p:nvPr/>
        </p:nvSpPr>
        <p:spPr>
          <a:xfrm>
            <a:off x="720000" y="540000"/>
            <a:ext cx="5217600" cy="405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9"/>
          <p:cNvSpPr txBox="1">
            <a:spLocks noGrp="1"/>
          </p:cNvSpPr>
          <p:nvPr>
            <p:ph type="title"/>
          </p:nvPr>
        </p:nvSpPr>
        <p:spPr>
          <a:xfrm>
            <a:off x="881550" y="2570963"/>
            <a:ext cx="4894500" cy="936900"/>
          </a:xfrm>
          <a:prstGeom prst="rect">
            <a:avLst/>
          </a:prstGeom>
          <a:solidFill>
            <a:schemeClr val="accent2"/>
          </a:solidFill>
          <a:ln w="38100">
            <a:noFill/>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vi-VN" sz="6600" b="1" dirty="0">
                <a:gradFill>
                  <a:gsLst>
                    <a:gs pos="0">
                      <a:srgbClr val="007BD3"/>
                    </a:gs>
                    <a:gs pos="100000">
                      <a:srgbClr val="034373"/>
                    </a:gs>
                  </a:gsLst>
                  <a:lin scaled="0"/>
                </a:gradFill>
                <a:latin typeface="+mj-lt"/>
                <a:ea typeface="Cambria" panose="02040503050406030204" pitchFamily="18" charset="0"/>
              </a:rPr>
              <a:t>Phó từ là gì?</a:t>
            </a:r>
          </a:p>
        </p:txBody>
      </p:sp>
      <p:sp>
        <p:nvSpPr>
          <p:cNvPr id="5470" name="Google Shape;5470;p39"/>
          <p:cNvSpPr txBox="1">
            <a:spLocks noGrp="1"/>
          </p:cNvSpPr>
          <p:nvPr>
            <p:ph type="title" idx="2"/>
          </p:nvPr>
        </p:nvSpPr>
        <p:spPr>
          <a:xfrm>
            <a:off x="2381100" y="1221838"/>
            <a:ext cx="1895400" cy="99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1.</a:t>
            </a:r>
          </a:p>
        </p:txBody>
      </p:sp>
      <p:cxnSp>
        <p:nvCxnSpPr>
          <p:cNvPr id="5472" name="Google Shape;5472;p39"/>
          <p:cNvCxnSpPr/>
          <p:nvPr/>
        </p:nvCxnSpPr>
        <p:spPr>
          <a:xfrm>
            <a:off x="2541600" y="2403688"/>
            <a:ext cx="1574400" cy="0"/>
          </a:xfrm>
          <a:prstGeom prst="straightConnector1">
            <a:avLst/>
          </a:prstGeom>
          <a:ln>
            <a:gradFill>
              <a:gsLst>
                <a:gs pos="0">
                  <a:srgbClr val="14CD68"/>
                </a:gs>
                <a:gs pos="100000">
                  <a:srgbClr val="035C7D"/>
                </a:gs>
              </a:gsLst>
            </a:gradFill>
            <a:headEnd type="oval" w="med" len="med"/>
            <a:tailEnd type="oval" w="med" len="med"/>
          </a:ln>
        </p:spPr>
        <p:style>
          <a:lnRef idx="3">
            <a:schemeClr val="accent3"/>
          </a:lnRef>
          <a:fillRef idx="0">
            <a:schemeClr val="accent3"/>
          </a:fillRef>
          <a:effectRef idx="2">
            <a:schemeClr val="accent3"/>
          </a:effectRef>
          <a:fontRef idx="minor">
            <a:schemeClr val="tx1"/>
          </a:fontRef>
        </p:style>
      </p:cxnSp>
      <p:grpSp>
        <p:nvGrpSpPr>
          <p:cNvPr id="5473" name="Google Shape;5473;p39"/>
          <p:cNvGrpSpPr/>
          <p:nvPr/>
        </p:nvGrpSpPr>
        <p:grpSpPr>
          <a:xfrm>
            <a:off x="6543923" y="1150075"/>
            <a:ext cx="1996953" cy="3027630"/>
            <a:chOff x="6689473" y="1150075"/>
            <a:chExt cx="1996953" cy="3027630"/>
          </a:xfrm>
        </p:grpSpPr>
        <p:pic>
          <p:nvPicPr>
            <p:cNvPr id="5474" name="Google Shape;5474;p39"/>
            <p:cNvPicPr preferRelativeResize="0"/>
            <p:nvPr/>
          </p:nvPicPr>
          <p:blipFill>
            <a:blip r:embed="rId3"/>
            <a:stretch>
              <a:fillRect/>
            </a:stretch>
          </p:blipFill>
          <p:spPr>
            <a:xfrm>
              <a:off x="6689473" y="1150075"/>
              <a:ext cx="1996953" cy="3027630"/>
            </a:xfrm>
            <a:prstGeom prst="rect">
              <a:avLst/>
            </a:prstGeom>
            <a:noFill/>
            <a:ln>
              <a:noFill/>
            </a:ln>
          </p:spPr>
        </p:pic>
        <p:pic>
          <p:nvPicPr>
            <p:cNvPr id="5475" name="Google Shape;5475;p39"/>
            <p:cNvPicPr preferRelativeResize="0"/>
            <p:nvPr/>
          </p:nvPicPr>
          <p:blipFill>
            <a:blip r:embed="rId4"/>
            <a:stretch>
              <a:fillRect/>
            </a:stretch>
          </p:blipFill>
          <p:spPr>
            <a:xfrm rot="5400000">
              <a:off x="7392207" y="3114941"/>
              <a:ext cx="348586" cy="882131"/>
            </a:xfrm>
            <a:prstGeom prst="rect">
              <a:avLst/>
            </a:prstGeom>
            <a:noFill/>
            <a:ln>
              <a:noFill/>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15"/>
        <p:cNvGrpSpPr/>
        <p:nvPr/>
      </p:nvGrpSpPr>
      <p:grpSpPr>
        <a:xfrm>
          <a:off x="0" y="0"/>
          <a:ext cx="0" cy="0"/>
          <a:chOff x="0" y="0"/>
          <a:chExt cx="0" cy="0"/>
        </a:xfrm>
      </p:grpSpPr>
      <p:sp>
        <p:nvSpPr>
          <p:cNvPr id="5516" name="Google Shape;5516;p43"/>
          <p:cNvSpPr txBox="1">
            <a:spLocks noGrp="1"/>
          </p:cNvSpPr>
          <p:nvPr>
            <p:ph type="subTitle" idx="1"/>
          </p:nvPr>
        </p:nvSpPr>
        <p:spPr>
          <a:xfrm>
            <a:off x="693499" y="145509"/>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gradFill>
                  <a:gsLst>
                    <a:gs pos="0">
                      <a:srgbClr val="E30000"/>
                    </a:gs>
                    <a:gs pos="100000">
                      <a:srgbClr val="760303"/>
                    </a:gs>
                  </a:gsLst>
                  <a:lin scaled="0"/>
                </a:gradFill>
                <a:latin typeface="+mj-lt"/>
                <a:ea typeface="Cambria" panose="02040503050406030204" pitchFamily="18" charset="0"/>
              </a:rPr>
              <a:t>Ngữ liệu 1:</a:t>
            </a:r>
          </a:p>
        </p:txBody>
      </p:sp>
      <p:sp>
        <p:nvSpPr>
          <p:cNvPr id="5517" name="Google Shape;5517;p43"/>
          <p:cNvSpPr txBox="1">
            <a:spLocks noGrp="1"/>
          </p:cNvSpPr>
          <p:nvPr>
            <p:ph type="subTitle" idx="2"/>
          </p:nvPr>
        </p:nvSpPr>
        <p:spPr>
          <a:xfrm>
            <a:off x="5588687" y="145509"/>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gradFill>
                  <a:gsLst>
                    <a:gs pos="0">
                      <a:srgbClr val="E30000"/>
                    </a:gs>
                    <a:gs pos="100000">
                      <a:srgbClr val="760303"/>
                    </a:gs>
                  </a:gsLst>
                  <a:lin scaled="0"/>
                </a:gradFill>
                <a:latin typeface="+mj-lt"/>
                <a:ea typeface="Cambria" panose="02040503050406030204" pitchFamily="18" charset="0"/>
              </a:rPr>
              <a:t>Ngữ liệu 2:</a:t>
            </a:r>
          </a:p>
        </p:txBody>
      </p:sp>
      <p:sp>
        <p:nvSpPr>
          <p:cNvPr id="5518" name="Google Shape;5518;p43"/>
          <p:cNvSpPr txBox="1">
            <a:spLocks noGrp="1"/>
          </p:cNvSpPr>
          <p:nvPr>
            <p:ph type="subTitle" idx="3"/>
          </p:nvPr>
        </p:nvSpPr>
        <p:spPr>
          <a:xfrm>
            <a:off x="127000" y="890270"/>
            <a:ext cx="3764280" cy="10452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dirty="0">
                <a:solidFill>
                  <a:schemeClr val="accent6">
                    <a:lumMod val="50000"/>
                  </a:schemeClr>
                </a:solidFill>
                <a:effectLst/>
                <a:latin typeface="+mj-lt"/>
                <a:ea typeface="Cambria" panose="02040503050406030204" pitchFamily="18" charset="0"/>
                <a:cs typeface="Times New Roman" panose="02020603050405020304" pitchFamily="18" charset="0"/>
              </a:rPr>
              <a:t>Các</a:t>
            </a:r>
            <a:r>
              <a:rPr lang="vi-VN" sz="2800" b="1" dirty="0">
                <a:solidFill>
                  <a:srgbClr val="000000"/>
                </a:solidFill>
                <a:effectLst/>
                <a:latin typeface="+mj-lt"/>
                <a:ea typeface="Cambria" panose="02040503050406030204" pitchFamily="18" charset="0"/>
                <a:cs typeface="Times New Roman" panose="02020603050405020304" pitchFamily="18" charset="0"/>
              </a:rPr>
              <a:t> bạn </a:t>
            </a:r>
            <a:r>
              <a:rPr lang="vi-VN" sz="2800" b="1" dirty="0">
                <a:solidFill>
                  <a:schemeClr val="accent6">
                    <a:lumMod val="50000"/>
                  </a:schemeClr>
                </a:solidFill>
                <a:effectLst/>
                <a:latin typeface="+mj-lt"/>
                <a:ea typeface="Cambria" panose="02040503050406030204" pitchFamily="18" charset="0"/>
                <a:cs typeface="Times New Roman" panose="02020603050405020304" pitchFamily="18" charset="0"/>
              </a:rPr>
              <a:t>đang</a:t>
            </a:r>
            <a:r>
              <a:rPr lang="vi-VN" sz="2800" b="1" dirty="0">
                <a:solidFill>
                  <a:srgbClr val="000000"/>
                </a:solidFill>
                <a:effectLst/>
                <a:latin typeface="+mj-lt"/>
                <a:ea typeface="Cambria" panose="02040503050406030204" pitchFamily="18" charset="0"/>
                <a:cs typeface="Times New Roman" panose="02020603050405020304" pitchFamily="18" charset="0"/>
              </a:rPr>
              <a:t> dọn rác.</a:t>
            </a:r>
            <a:endParaRPr sz="2800" b="1" dirty="0">
              <a:latin typeface="+mj-lt"/>
              <a:ea typeface="Cambria" panose="02040503050406030204" pitchFamily="18" charset="0"/>
            </a:endParaRPr>
          </a:p>
        </p:txBody>
      </p:sp>
      <p:sp>
        <p:nvSpPr>
          <p:cNvPr id="5519" name="Google Shape;5519;p43"/>
          <p:cNvSpPr txBox="1">
            <a:spLocks noGrp="1"/>
          </p:cNvSpPr>
          <p:nvPr>
            <p:ph type="subTitle" idx="4"/>
          </p:nvPr>
        </p:nvSpPr>
        <p:spPr>
          <a:xfrm>
            <a:off x="4866005" y="866775"/>
            <a:ext cx="4277360" cy="1400810"/>
          </a:xfrm>
          <a:prstGeom prst="rect">
            <a:avLst/>
          </a:prstGeom>
        </p:spPr>
        <p:txBody>
          <a:bodyPr spcFirstLastPara="1" wrap="square" lIns="91425" tIns="91425" rIns="91425" bIns="91425" anchor="t" anchorCtr="0">
            <a:noAutofit/>
          </a:bodyPr>
          <a:lstStyle/>
          <a:p>
            <a:pPr marL="0" lvl="0" indent="0" algn="l"/>
            <a:r>
              <a:rPr lang="nl-NL" sz="2800" b="1" dirty="0">
                <a:latin typeface="Times New Roman" panose="02020603050405020304" pitchFamily="18" charset="0"/>
                <a:ea typeface="Cambria" panose="02040503050406030204" pitchFamily="18" charset="0"/>
                <a:cs typeface="Times New Roman" panose="02020603050405020304" pitchFamily="18" charset="0"/>
              </a:rPr>
              <a:t>Bởi tôi ăn uống điều độ và làm việc có chừng mực nên tôi chóng lớn </a:t>
            </a:r>
            <a:r>
              <a:rPr lang="nl-NL" sz="28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lắm</a:t>
            </a:r>
            <a:r>
              <a:rPr lang="nl-NL" sz="2800" b="1" dirty="0">
                <a:latin typeface="Times New Roman" panose="02020603050405020304" pitchFamily="18" charset="0"/>
                <a:ea typeface="Cambria" panose="02040503050406030204" pitchFamily="18" charset="0"/>
                <a:cs typeface="Times New Roman" panose="02020603050405020304" pitchFamily="18" charset="0"/>
              </a:rPr>
              <a:t>.</a:t>
            </a:r>
          </a:p>
        </p:txBody>
      </p:sp>
      <p:cxnSp>
        <p:nvCxnSpPr>
          <p:cNvPr id="5521" name="Google Shape;5521;p43"/>
          <p:cNvCxnSpPr/>
          <p:nvPr/>
        </p:nvCxnSpPr>
        <p:spPr>
          <a:xfrm flipV="1">
            <a:off x="1367155" y="636270"/>
            <a:ext cx="1141730" cy="13335"/>
          </a:xfrm>
          <a:prstGeom prst="straightConnector1">
            <a:avLst/>
          </a:prstGeom>
          <a:ln>
            <a:solidFill>
              <a:srgbClr val="13742F"/>
            </a:solidFill>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5522" name="Google Shape;5522;p43"/>
          <p:cNvCxnSpPr/>
          <p:nvPr/>
        </p:nvCxnSpPr>
        <p:spPr>
          <a:xfrm flipV="1">
            <a:off x="6301105" y="636270"/>
            <a:ext cx="1102995" cy="1905"/>
          </a:xfrm>
          <a:prstGeom prst="straightConnector1">
            <a:avLst/>
          </a:prstGeom>
          <a:ln>
            <a:solidFill>
              <a:srgbClr val="13742F"/>
            </a:solidFill>
            <a:headEnd type="oval" w="med" len="med"/>
            <a:tailEnd type="oval" w="med" len="med"/>
          </a:ln>
        </p:spPr>
        <p:style>
          <a:lnRef idx="3">
            <a:schemeClr val="accent4"/>
          </a:lnRef>
          <a:fillRef idx="0">
            <a:schemeClr val="accent4"/>
          </a:fillRef>
          <a:effectRef idx="2">
            <a:schemeClr val="accent4"/>
          </a:effectRef>
          <a:fontRef idx="minor">
            <a:schemeClr val="tx1"/>
          </a:fontRef>
        </p:style>
      </p:cxnSp>
      <p:grpSp>
        <p:nvGrpSpPr>
          <p:cNvPr id="3" name="Group 2"/>
          <p:cNvGrpSpPr/>
          <p:nvPr/>
        </p:nvGrpSpPr>
        <p:grpSpPr>
          <a:xfrm>
            <a:off x="3498850" y="15875"/>
            <a:ext cx="1635125" cy="2745105"/>
            <a:chOff x="5510" y="25"/>
            <a:chExt cx="3144" cy="4768"/>
          </a:xfrm>
        </p:grpSpPr>
        <p:pic>
          <p:nvPicPr>
            <p:cNvPr id="5524" name="Google Shape;5524;p43"/>
            <p:cNvPicPr preferRelativeResize="0"/>
            <p:nvPr/>
          </p:nvPicPr>
          <p:blipFill>
            <a:blip r:embed="rId3"/>
            <a:stretch>
              <a:fillRect/>
            </a:stretch>
          </p:blipFill>
          <p:spPr>
            <a:xfrm rot="20912818">
              <a:off x="5510" y="25"/>
              <a:ext cx="3145" cy="4768"/>
            </a:xfrm>
            <a:prstGeom prst="rect">
              <a:avLst/>
            </a:prstGeom>
          </p:spPr>
        </p:pic>
        <p:pic>
          <p:nvPicPr>
            <p:cNvPr id="5525" name="Google Shape;5525;p43"/>
            <p:cNvPicPr preferRelativeResize="0"/>
            <p:nvPr/>
          </p:nvPicPr>
          <p:blipFill>
            <a:blip r:embed="rId4"/>
            <a:stretch>
              <a:fillRect/>
            </a:stretch>
          </p:blipFill>
          <p:spPr>
            <a:xfrm rot="5400000">
              <a:off x="6546" y="2973"/>
              <a:ext cx="545" cy="1379"/>
            </a:xfrm>
            <a:prstGeom prst="rect">
              <a:avLst/>
            </a:prstGeom>
          </p:spPr>
        </p:pic>
      </p:grpSp>
      <p:sp>
        <p:nvSpPr>
          <p:cNvPr id="6" name="Google Shape;5519;p43"/>
          <p:cNvSpPr txBox="1"/>
          <p:nvPr/>
        </p:nvSpPr>
        <p:spPr>
          <a:xfrm>
            <a:off x="689610" y="2594610"/>
            <a:ext cx="8254365" cy="21418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marR="0" lvl="1"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marR="0" lvl="2"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marR="0" lvl="3"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marR="0" lvl="4"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marR="0" lvl="5"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marR="0" lvl="6"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marR="0" lvl="7"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marR="0" lvl="8" indent="-317500" algn="ctr" rtl="0">
              <a:lnSpc>
                <a:spcPct val="100000"/>
              </a:lnSpc>
              <a:spcBef>
                <a:spcPts val="0"/>
              </a:spcBef>
              <a:spcAft>
                <a:spcPts val="0"/>
              </a:spcAft>
              <a:buClr>
                <a:schemeClr val="dk1"/>
              </a:buClr>
              <a:buSzPts val="1400"/>
              <a:buFont typeface="Montserrat" panose="00000500000000000000"/>
              <a:buNone/>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9pPr>
          </a:lstStyle>
          <a:p>
            <a:pPr marL="0" lvl="0" indent="0" algn="just">
              <a:lnSpc>
                <a:spcPct val="110000"/>
              </a:lnSpc>
              <a:spcAft>
                <a:spcPts val="800"/>
              </a:spcAft>
            </a:pPr>
            <a:r>
              <a:rPr lang="vi-VN" sz="2800" b="1" u="sng" dirty="0">
                <a:solidFill>
                  <a:schemeClr val="accent6">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rPr>
              <a:t>Câu hỏi:</a:t>
            </a:r>
          </a:p>
          <a:p>
            <a:pPr marL="0" lvl="0" indent="0" algn="just">
              <a:lnSpc>
                <a:spcPct val="110000"/>
              </a:lnSpc>
              <a:spcAft>
                <a:spcPts val="800"/>
              </a:spcAft>
            </a:pPr>
            <a:r>
              <a:rPr lang="en-US" altLang="vi-VN" sz="2800" b="1" dirty="0">
                <a:gradFill>
                  <a:gsLst>
                    <a:gs pos="0">
                      <a:srgbClr val="7B32B2"/>
                    </a:gs>
                    <a:gs pos="100000">
                      <a:srgbClr val="401A5D"/>
                    </a:gs>
                  </a:gsLst>
                  <a:lin scaled="0"/>
                </a:gradFill>
                <a:effectLst/>
                <a:latin typeface="Times New Roman" panose="02020603050405020304" pitchFamily="18" charset="0"/>
                <a:ea typeface="Cambria" panose="02040503050406030204" pitchFamily="18" charset="0"/>
                <a:cs typeface="Times New Roman" panose="02020603050405020304" pitchFamily="18" charset="0"/>
              </a:rPr>
              <a:t>1. </a:t>
            </a:r>
            <a:r>
              <a:rPr lang="vi-VN" sz="2800" b="1" dirty="0">
                <a:gradFill>
                  <a:gsLst>
                    <a:gs pos="0">
                      <a:srgbClr val="7B32B2"/>
                    </a:gs>
                    <a:gs pos="100000">
                      <a:srgbClr val="401A5D"/>
                    </a:gs>
                  </a:gsLst>
                  <a:lin scaled="0"/>
                </a:gradFill>
                <a:effectLst/>
                <a:latin typeface="Times New Roman" panose="02020603050405020304" pitchFamily="18" charset="0"/>
                <a:ea typeface="Cambria" panose="02040503050406030204" pitchFamily="18" charset="0"/>
                <a:cs typeface="Times New Roman" panose="02020603050405020304" pitchFamily="18" charset="0"/>
              </a:rPr>
              <a:t>Các từ in đậm bổ sung ý nghĩa cho từ nào? Những từ được bổ sung ý nghĩa thuộc từ loại nào?</a:t>
            </a:r>
            <a:endParaRPr lang="vi-VN" sz="28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endParaRPr>
          </a:p>
          <a:p>
            <a:pPr marL="0" lvl="0" indent="0" algn="just">
              <a:lnSpc>
                <a:spcPct val="110000"/>
              </a:lnSpc>
              <a:spcAft>
                <a:spcPts val="800"/>
              </a:spcAft>
            </a:pPr>
            <a:r>
              <a:rPr lang="en-US" altLang="vi-VN" sz="2800" b="1" dirty="0">
                <a:gradFill>
                  <a:gsLst>
                    <a:gs pos="0">
                      <a:srgbClr val="7B32B2"/>
                    </a:gs>
                    <a:gs pos="100000">
                      <a:srgbClr val="401A5D"/>
                    </a:gs>
                  </a:gsLst>
                  <a:lin scaled="0"/>
                </a:gradFill>
                <a:effectLst/>
                <a:latin typeface="Times New Roman" panose="02020603050405020304" pitchFamily="18" charset="0"/>
                <a:ea typeface="Cambria" panose="02040503050406030204" pitchFamily="18" charset="0"/>
                <a:cs typeface="Times New Roman" panose="02020603050405020304" pitchFamily="18" charset="0"/>
              </a:rPr>
              <a:t>2. </a:t>
            </a:r>
            <a:r>
              <a:rPr lang="vi-VN" sz="2800" b="1" dirty="0">
                <a:gradFill>
                  <a:gsLst>
                    <a:gs pos="0">
                      <a:srgbClr val="7B32B2"/>
                    </a:gs>
                    <a:gs pos="100000">
                      <a:srgbClr val="401A5D"/>
                    </a:gs>
                  </a:gsLst>
                  <a:lin scaled="0"/>
                </a:gradFill>
                <a:effectLst/>
                <a:latin typeface="Times New Roman" panose="02020603050405020304" pitchFamily="18" charset="0"/>
                <a:ea typeface="Cambria" panose="02040503050406030204" pitchFamily="18" charset="0"/>
                <a:cs typeface="Times New Roman" panose="02020603050405020304" pitchFamily="18" charset="0"/>
              </a:rPr>
              <a:t>Các từ in đậm đứng ở vị trí nào trong cụm từ?</a:t>
            </a:r>
          </a:p>
        </p:txBody>
      </p:sp>
      <p:pic>
        <p:nvPicPr>
          <p:cNvPr id="7" name="Google Shape;5500;p41"/>
          <p:cNvPicPr preferRelativeResize="0"/>
          <p:nvPr/>
        </p:nvPicPr>
        <p:blipFill>
          <a:blip r:embed="rId5"/>
          <a:stretch>
            <a:fillRect/>
          </a:stretch>
        </p:blipFill>
        <p:spPr>
          <a:xfrm rot="18865707">
            <a:off x="-473733" y="3198848"/>
            <a:ext cx="1967261" cy="2200901"/>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98"/>
        <p:cNvGrpSpPr/>
        <p:nvPr/>
      </p:nvGrpSpPr>
      <p:grpSpPr>
        <a:xfrm>
          <a:off x="0" y="0"/>
          <a:ext cx="0" cy="0"/>
          <a:chOff x="0" y="0"/>
          <a:chExt cx="0" cy="0"/>
        </a:xfrm>
      </p:grpSpPr>
      <p:sp>
        <p:nvSpPr>
          <p:cNvPr id="5804" name="Google Shape;5804;p61"/>
          <p:cNvSpPr txBox="1">
            <a:spLocks noGrp="1"/>
          </p:cNvSpPr>
          <p:nvPr>
            <p:ph type="title"/>
          </p:nvPr>
        </p:nvSpPr>
        <p:spPr>
          <a:xfrm>
            <a:off x="2439035" y="45085"/>
            <a:ext cx="4276725" cy="68770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solidFill>
                  <a:srgbClr val="00B050"/>
                </a:solidFill>
                <a:latin typeface="Times New Roman" panose="02020603050405020304" pitchFamily="18" charset="0"/>
                <a:cs typeface="Times New Roman" panose="02020603050405020304" pitchFamily="18" charset="0"/>
              </a:rPr>
              <a:t>1. Phó từ là gì?</a:t>
            </a:r>
            <a:endParaRPr b="1" dirty="0">
              <a:solidFill>
                <a:srgbClr val="00B050"/>
              </a:solidFill>
              <a:latin typeface="Times New Roman" panose="02020603050405020304" pitchFamily="18" charset="0"/>
              <a:cs typeface="Times New Roman" panose="02020603050405020304" pitchFamily="18" charset="0"/>
            </a:endParaRPr>
          </a:p>
        </p:txBody>
      </p:sp>
      <p:sp>
        <p:nvSpPr>
          <p:cNvPr id="18" name="Google Shape;5516;p43"/>
          <p:cNvSpPr txBox="1">
            <a:spLocks noGrp="1"/>
          </p:cNvSpPr>
          <p:nvPr>
            <p:ph type="subTitle" idx="1"/>
          </p:nvPr>
        </p:nvSpPr>
        <p:spPr>
          <a:xfrm>
            <a:off x="0" y="673180"/>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Ngữ liệu 1:</a:t>
            </a:r>
          </a:p>
        </p:txBody>
      </p:sp>
      <p:sp>
        <p:nvSpPr>
          <p:cNvPr id="19" name="Google Shape;5517;p43"/>
          <p:cNvSpPr txBox="1">
            <a:spLocks noGrp="1"/>
          </p:cNvSpPr>
          <p:nvPr>
            <p:ph type="subTitle" idx="2"/>
          </p:nvPr>
        </p:nvSpPr>
        <p:spPr>
          <a:xfrm>
            <a:off x="-120015" y="1935958"/>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rPr>
              <a:t>Ngữ liệu 2:</a:t>
            </a:r>
          </a:p>
        </p:txBody>
      </p:sp>
      <p:sp>
        <p:nvSpPr>
          <p:cNvPr id="20" name="Google Shape;5518;p43"/>
          <p:cNvSpPr txBox="1">
            <a:spLocks noGrp="1"/>
          </p:cNvSpPr>
          <p:nvPr>
            <p:ph type="subTitle" idx="3"/>
          </p:nvPr>
        </p:nvSpPr>
        <p:spPr>
          <a:xfrm>
            <a:off x="2224405" y="640715"/>
            <a:ext cx="3851910" cy="10452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dirty="0">
                <a:solidFill>
                  <a:schemeClr val="accent6">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rPr>
              <a:t>Các </a:t>
            </a:r>
            <a:r>
              <a:rPr lang="vi-VN"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bạn </a:t>
            </a:r>
            <a:r>
              <a:rPr lang="vi-VN" sz="2800" b="1" dirty="0">
                <a:solidFill>
                  <a:schemeClr val="accent6">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rPr>
              <a:t>đang</a:t>
            </a:r>
            <a:r>
              <a:rPr lang="vi-VN"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dọn rác.</a:t>
            </a:r>
            <a:endParaRPr sz="28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1" name="Google Shape;5519;p43"/>
          <p:cNvSpPr txBox="1">
            <a:spLocks noGrp="1"/>
          </p:cNvSpPr>
          <p:nvPr>
            <p:ph type="subTitle" idx="4"/>
          </p:nvPr>
        </p:nvSpPr>
        <p:spPr>
          <a:xfrm>
            <a:off x="2159635" y="1896110"/>
            <a:ext cx="6398260" cy="1045210"/>
          </a:xfrm>
          <a:prstGeom prst="rect">
            <a:avLst/>
          </a:prstGeom>
        </p:spPr>
        <p:txBody>
          <a:bodyPr spcFirstLastPara="1" wrap="square" lIns="91425" tIns="91425" rIns="91425" bIns="91425" anchor="t" anchorCtr="0">
            <a:noAutofit/>
          </a:bodyPr>
          <a:lstStyle/>
          <a:p>
            <a:pPr marL="0" lvl="0" indent="0">
              <a:buNone/>
            </a:pPr>
            <a:r>
              <a:rPr lang="nl-NL" sz="2800" b="1" dirty="0">
                <a:latin typeface="Times New Roman" panose="02020603050405020304" pitchFamily="18" charset="0"/>
                <a:ea typeface="Cambria" panose="02040503050406030204" pitchFamily="18" charset="0"/>
                <a:cs typeface="Times New Roman" panose="02020603050405020304" pitchFamily="18" charset="0"/>
              </a:rPr>
              <a:t>Bởi </a:t>
            </a:r>
            <a:r>
              <a:rPr lang="vi-VN" sz="2800" b="1" dirty="0">
                <a:latin typeface="Times New Roman" panose="02020603050405020304" pitchFamily="18" charset="0"/>
                <a:ea typeface="Cambria" panose="02040503050406030204" pitchFamily="18" charset="0"/>
                <a:cs typeface="Times New Roman" panose="02020603050405020304" pitchFamily="18" charset="0"/>
              </a:rPr>
              <a:t>tôi ăn uống điều độ và làm việc có chừng mực nên tôi chóng lớn </a:t>
            </a:r>
            <a:r>
              <a:rPr lang="vi-VN" sz="28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lắm.</a:t>
            </a:r>
            <a:endParaRPr sz="28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40" name="Group 39"/>
          <p:cNvGrpSpPr/>
          <p:nvPr/>
        </p:nvGrpSpPr>
        <p:grpSpPr>
          <a:xfrm>
            <a:off x="1323975" y="3461385"/>
            <a:ext cx="6863080" cy="1541780"/>
            <a:chOff x="1836649" y="3943888"/>
            <a:chExt cx="5630370" cy="1045501"/>
          </a:xfrm>
        </p:grpSpPr>
        <p:sp>
          <p:nvSpPr>
            <p:cNvPr id="46" name="Google Shape;5460;p38"/>
            <p:cNvSpPr/>
            <p:nvPr/>
          </p:nvSpPr>
          <p:spPr>
            <a:xfrm>
              <a:off x="1836649" y="3943888"/>
              <a:ext cx="5630370" cy="1045501"/>
            </a:xfrm>
            <a:prstGeom prst="rect">
              <a:avLst/>
            </a:prstGeom>
            <a:solidFill>
              <a:schemeClr val="accent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5462;p38"/>
            <p:cNvSpPr txBox="1"/>
            <p:nvPr/>
          </p:nvSpPr>
          <p:spPr>
            <a:xfrm>
              <a:off x="1836649" y="4053886"/>
              <a:ext cx="5630370" cy="8153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2500"/>
                <a:buFont typeface="Bebas Neue" panose="020B0606020202050201"/>
                <a:buNone/>
                <a:defRPr sz="18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1pPr>
              <a:lvl2pPr marL="914400" marR="0" lvl="1"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L="1371600" marR="0" lvl="2"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L="1828800" marR="0" lvl="3"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L="2286000" marR="0" lvl="4"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L="2743200" marR="0" lvl="5"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L="3200400" marR="0" lvl="6"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L="3657600" marR="0" lvl="7"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L="4114800" marR="0" lvl="8"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marL="0" indent="0" algn="just"/>
              <a:r>
                <a:rPr lang="vi-VN" sz="28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vi-VN" sz="28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rPr>
                <a:t>Phó từ là những từ chuyên đi kèm với danh từ, động từ, tính từ nhằm bổ sung ý nghĩa cho danh từ, động từ, tính từ</a:t>
              </a:r>
            </a:p>
          </p:txBody>
        </p:sp>
      </p:grpSp>
      <p:pic>
        <p:nvPicPr>
          <p:cNvPr id="51" name="Google Shape;5511;p42"/>
          <p:cNvPicPr preferRelativeResize="0"/>
          <p:nvPr/>
        </p:nvPicPr>
        <p:blipFill>
          <a:blip r:embed="rId3"/>
          <a:stretch>
            <a:fillRect/>
          </a:stretch>
        </p:blipFill>
        <p:spPr>
          <a:xfrm rot="17200011">
            <a:off x="67791" y="3226086"/>
            <a:ext cx="1996952" cy="3017329"/>
          </a:xfrm>
          <a:prstGeom prst="rect">
            <a:avLst/>
          </a:prstGeom>
          <a:noFill/>
          <a:ln>
            <a:noFill/>
          </a:ln>
        </p:spPr>
      </p:pic>
      <p:grpSp>
        <p:nvGrpSpPr>
          <p:cNvPr id="29" name="Group 28"/>
          <p:cNvGrpSpPr/>
          <p:nvPr/>
        </p:nvGrpSpPr>
        <p:grpSpPr>
          <a:xfrm>
            <a:off x="2699385" y="1142999"/>
            <a:ext cx="992749" cy="742950"/>
            <a:chOff x="3059942" y="1485449"/>
            <a:chExt cx="722364" cy="743133"/>
          </a:xfrm>
        </p:grpSpPr>
        <p:grpSp>
          <p:nvGrpSpPr>
            <p:cNvPr id="31" name="Group 8"/>
            <p:cNvGrpSpPr/>
            <p:nvPr/>
          </p:nvGrpSpPr>
          <p:grpSpPr bwMode="auto">
            <a:xfrm>
              <a:off x="3122672" y="1497435"/>
              <a:ext cx="430448" cy="335542"/>
              <a:chOff x="3021" y="1098"/>
              <a:chExt cx="124" cy="197"/>
            </a:xfrm>
          </p:grpSpPr>
          <p:sp>
            <p:nvSpPr>
              <p:cNvPr id="34" name="Line 9"/>
              <p:cNvSpPr>
                <a:spLocks noChangeShapeType="1"/>
              </p:cNvSpPr>
              <p:nvPr/>
            </p:nvSpPr>
            <p:spPr bwMode="auto">
              <a:xfrm>
                <a:off x="3021" y="1295"/>
                <a:ext cx="124" cy="0"/>
              </a:xfrm>
              <a:prstGeom prst="line">
                <a:avLst/>
              </a:prstGeom>
              <a:noFill/>
              <a:ln w="38100">
                <a:solidFill>
                  <a:srgbClr val="FF0000"/>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nvGrpSpPr>
              <p:cNvPr id="35" name="Group 10"/>
              <p:cNvGrpSpPr/>
              <p:nvPr/>
            </p:nvGrpSpPr>
            <p:grpSpPr bwMode="auto">
              <a:xfrm>
                <a:off x="3021" y="1098"/>
                <a:ext cx="124" cy="192"/>
                <a:chOff x="3021" y="1098"/>
                <a:chExt cx="124" cy="192"/>
              </a:xfrm>
            </p:grpSpPr>
            <p:sp>
              <p:nvSpPr>
                <p:cNvPr id="36" name="Line 11"/>
                <p:cNvSpPr>
                  <a:spLocks noChangeShapeType="1"/>
                </p:cNvSpPr>
                <p:nvPr/>
              </p:nvSpPr>
              <p:spPr bwMode="auto">
                <a:xfrm flipV="1">
                  <a:off x="3021" y="1098"/>
                  <a:ext cx="0" cy="192"/>
                </a:xfrm>
                <a:prstGeom prst="line">
                  <a:avLst/>
                </a:prstGeom>
                <a:noFill/>
                <a:ln w="38100">
                  <a:solidFill>
                    <a:srgbClr val="FF0000"/>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 name="Line 12"/>
                <p:cNvSpPr>
                  <a:spLocks noChangeShapeType="1"/>
                </p:cNvSpPr>
                <p:nvPr/>
              </p:nvSpPr>
              <p:spPr bwMode="auto">
                <a:xfrm flipH="1" flipV="1">
                  <a:off x="3145" y="1104"/>
                  <a:ext cx="0" cy="176"/>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cxnSp>
          <p:nvCxnSpPr>
            <p:cNvPr id="32" name="Straight Connector 31"/>
            <p:cNvCxnSpPr/>
            <p:nvPr/>
          </p:nvCxnSpPr>
          <p:spPr>
            <a:xfrm>
              <a:off x="3344636" y="1485449"/>
              <a:ext cx="4376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 Box 64"/>
            <p:cNvSpPr txBox="1">
              <a:spLocks noChangeArrowheads="1"/>
            </p:cNvSpPr>
            <p:nvPr/>
          </p:nvSpPr>
          <p:spPr bwMode="auto">
            <a:xfrm>
              <a:off x="3059942" y="1797946"/>
              <a:ext cx="555848" cy="4306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85750" indent="-285750"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a:solidFill>
                    <a:srgbClr val="FF0000"/>
                  </a:solidFill>
                  <a:latin typeface="Times New Roman" panose="02020603050405020304" pitchFamily="18" charset="0"/>
                  <a:cs typeface="Times New Roman" panose="02020603050405020304" pitchFamily="18" charset="0"/>
                </a:rPr>
                <a:t>D</a:t>
              </a:r>
              <a:r>
                <a:rPr lang="en-US" altLang="en-US" sz="2800" b="1" dirty="0">
                  <a:solidFill>
                    <a:srgbClr val="FF0000"/>
                  </a:solidFill>
                  <a:latin typeface="Times New Roman" panose="02020603050405020304" pitchFamily="18" charset="0"/>
                  <a:cs typeface="Times New Roman" panose="02020603050405020304" pitchFamily="18" charset="0"/>
                </a:rPr>
                <a:t>T</a:t>
              </a:r>
            </a:p>
          </p:txBody>
        </p:sp>
      </p:grpSp>
      <p:grpSp>
        <p:nvGrpSpPr>
          <p:cNvPr id="2" name="Group 1"/>
          <p:cNvGrpSpPr/>
          <p:nvPr/>
        </p:nvGrpSpPr>
        <p:grpSpPr>
          <a:xfrm>
            <a:off x="4150974" y="1131759"/>
            <a:ext cx="1597046" cy="762062"/>
            <a:chOff x="3018534" y="1538310"/>
            <a:chExt cx="1597046" cy="762062"/>
          </a:xfrm>
        </p:grpSpPr>
        <p:grpSp>
          <p:nvGrpSpPr>
            <p:cNvPr id="3" name="Group 8"/>
            <p:cNvGrpSpPr/>
            <p:nvPr/>
          </p:nvGrpSpPr>
          <p:grpSpPr bwMode="auto">
            <a:xfrm>
              <a:off x="3018534" y="1538310"/>
              <a:ext cx="1135135" cy="327025"/>
              <a:chOff x="2991" y="1122"/>
              <a:chExt cx="327" cy="192"/>
            </a:xfrm>
          </p:grpSpPr>
          <p:sp>
            <p:nvSpPr>
              <p:cNvPr id="4" name="Line 9"/>
              <p:cNvSpPr>
                <a:spLocks noChangeShapeType="1"/>
              </p:cNvSpPr>
              <p:nvPr/>
            </p:nvSpPr>
            <p:spPr bwMode="auto">
              <a:xfrm>
                <a:off x="2991" y="1314"/>
                <a:ext cx="327" cy="0"/>
              </a:xfrm>
              <a:prstGeom prst="line">
                <a:avLst/>
              </a:prstGeom>
              <a:noFill/>
              <a:ln w="38100">
                <a:solidFill>
                  <a:srgbClr val="FF0000"/>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5" name="Group 10"/>
              <p:cNvGrpSpPr/>
              <p:nvPr/>
            </p:nvGrpSpPr>
            <p:grpSpPr bwMode="auto">
              <a:xfrm>
                <a:off x="2991" y="1122"/>
                <a:ext cx="327" cy="192"/>
                <a:chOff x="2991" y="1122"/>
                <a:chExt cx="327" cy="192"/>
              </a:xfrm>
            </p:grpSpPr>
            <p:sp>
              <p:nvSpPr>
                <p:cNvPr id="6" name="Line 11"/>
                <p:cNvSpPr>
                  <a:spLocks noChangeShapeType="1"/>
                </p:cNvSpPr>
                <p:nvPr/>
              </p:nvSpPr>
              <p:spPr bwMode="auto">
                <a:xfrm flipV="1">
                  <a:off x="2991" y="1122"/>
                  <a:ext cx="0" cy="192"/>
                </a:xfrm>
                <a:prstGeom prst="line">
                  <a:avLst/>
                </a:prstGeom>
                <a:noFill/>
                <a:ln w="38100">
                  <a:solidFill>
                    <a:srgbClr val="FF0000"/>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 name="Line 12"/>
                <p:cNvSpPr>
                  <a:spLocks noChangeShapeType="1"/>
                </p:cNvSpPr>
                <p:nvPr/>
              </p:nvSpPr>
              <p:spPr bwMode="auto">
                <a:xfrm flipH="1" flipV="1">
                  <a:off x="3318" y="1122"/>
                  <a:ext cx="0" cy="192"/>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cxnSp>
          <p:nvCxnSpPr>
            <p:cNvPr id="8" name="Straight Connector 7"/>
            <p:cNvCxnSpPr/>
            <p:nvPr/>
          </p:nvCxnSpPr>
          <p:spPr>
            <a:xfrm flipV="1">
              <a:off x="3482105" y="1543836"/>
              <a:ext cx="1133475" cy="6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 Box 64"/>
            <p:cNvSpPr txBox="1">
              <a:spLocks noChangeArrowheads="1"/>
            </p:cNvSpPr>
            <p:nvPr/>
          </p:nvSpPr>
          <p:spPr bwMode="auto">
            <a:xfrm>
              <a:off x="3129030" y="1869842"/>
              <a:ext cx="914400" cy="4305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85750" indent="-285750"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ĐT</a:t>
              </a:r>
            </a:p>
          </p:txBody>
        </p:sp>
      </p:grpSp>
      <p:grpSp>
        <p:nvGrpSpPr>
          <p:cNvPr id="10" name="Group 9"/>
          <p:cNvGrpSpPr/>
          <p:nvPr/>
        </p:nvGrpSpPr>
        <p:grpSpPr>
          <a:xfrm>
            <a:off x="6123940" y="2770505"/>
            <a:ext cx="1000999" cy="690372"/>
            <a:chOff x="7187326" y="3546262"/>
            <a:chExt cx="1000999" cy="690372"/>
          </a:xfrm>
        </p:grpSpPr>
        <p:cxnSp>
          <p:nvCxnSpPr>
            <p:cNvPr id="11" name="Straight Connector 10"/>
            <p:cNvCxnSpPr/>
            <p:nvPr/>
          </p:nvCxnSpPr>
          <p:spPr>
            <a:xfrm flipV="1">
              <a:off x="7187326" y="3556422"/>
              <a:ext cx="589280" cy="38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 Box 64"/>
            <p:cNvSpPr txBox="1">
              <a:spLocks noChangeArrowheads="1"/>
            </p:cNvSpPr>
            <p:nvPr/>
          </p:nvSpPr>
          <p:spPr bwMode="auto">
            <a:xfrm>
              <a:off x="7273925" y="3806104"/>
              <a:ext cx="914400" cy="4305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85750" indent="-285750"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b="1" dirty="0">
                  <a:solidFill>
                    <a:srgbClr val="FF0000"/>
                  </a:solidFill>
                  <a:latin typeface="Times New Roman" panose="02020603050405020304" pitchFamily="18" charset="0"/>
                  <a:cs typeface="Times New Roman" panose="02020603050405020304" pitchFamily="18" charset="0"/>
                </a:rPr>
                <a:t>T</a:t>
              </a:r>
              <a:r>
                <a:rPr lang="en-US" altLang="en-US" sz="2800" b="1" dirty="0">
                  <a:solidFill>
                    <a:srgbClr val="FF0000"/>
                  </a:solidFill>
                  <a:latin typeface="Times New Roman" panose="02020603050405020304" pitchFamily="18" charset="0"/>
                  <a:cs typeface="Times New Roman" panose="02020603050405020304" pitchFamily="18" charset="0"/>
                </a:rPr>
                <a:t>T</a:t>
              </a:r>
            </a:p>
          </p:txBody>
        </p:sp>
        <p:pic>
          <p:nvPicPr>
            <p:cNvPr id="13" name="Picture 11"/>
            <p:cNvPicPr>
              <a:picLocks noChangeAspect="1" noChangeArrowheads="1"/>
            </p:cNvPicPr>
            <p:nvPr/>
          </p:nvPicPr>
          <p:blipFill rotWithShape="1">
            <a:blip r:embed="rId4">
              <a:extLst>
                <a:ext uri="{28A0092B-C50C-407E-A947-70E740481C1C}">
                  <a14:useLocalDpi xmlns="" xmlns:a14="http://schemas.microsoft.com/office/drawing/2010/main" val="0"/>
                </a:ext>
              </a:extLst>
            </a:blip>
            <a:srcRect t="28776"/>
            <a:stretch>
              <a:fillRect/>
            </a:stretch>
          </p:blipFill>
          <p:spPr bwMode="auto">
            <a:xfrm>
              <a:off x="7273051" y="3546262"/>
              <a:ext cx="781685" cy="287655"/>
            </a:xfrm>
            <a:prstGeom prst="rect">
              <a:avLst/>
            </a:prstGeom>
            <a:noFill/>
            <a:ln w="57150">
              <a:noFill/>
              <a:miter lim="800000"/>
              <a:headEnd/>
              <a:tailEnd/>
            </a:ln>
            <a:effectLst/>
            <a:extLst>
              <a:ext uri="{909E8E84-426E-40DD-AFC4-6F175D3DCCD1}">
                <a14:hiddenFill xmlns="" xmlns:a14="http://schemas.microsoft.com/office/drawing/2010/mai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14:hiddenFill>
              </a:ext>
              <a:ext uri="{AF507438-7753-43E0-B8FC-AC1667EBCBE1}">
                <a14:hiddenEffects xmlns="" xmlns:a14="http://schemas.microsoft.com/office/drawing/2010/main">
                  <a:effectLst>
                    <a:outerShdw dist="35921" dir="2700000" sy="50000" kx="2115830" algn="bl" rotWithShape="0">
                      <a:srgbClr val="C0C0C0">
                        <a:alpha val="79999"/>
                      </a:srgbClr>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804;p61"/>
          <p:cNvSpPr txBox="1">
            <a:spLocks noGrp="1"/>
          </p:cNvSpPr>
          <p:nvPr>
            <p:ph type="title"/>
          </p:nvPr>
        </p:nvSpPr>
        <p:spPr>
          <a:xfrm>
            <a:off x="2461613" y="248285"/>
            <a:ext cx="4276725" cy="68770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solidFill>
                  <a:srgbClr val="00B050"/>
                </a:solidFill>
                <a:latin typeface="Times New Roman" pitchFamily="18" charset="0"/>
                <a:cs typeface="Times New Roman" pitchFamily="18" charset="0"/>
              </a:rPr>
              <a:t>1</a:t>
            </a:r>
            <a:r>
              <a:rPr lang="vi-VN" b="1">
                <a:solidFill>
                  <a:srgbClr val="00B050"/>
                </a:solidFill>
                <a:latin typeface="Times New Roman" pitchFamily="18" charset="0"/>
                <a:cs typeface="Times New Roman" pitchFamily="18" charset="0"/>
              </a:rPr>
              <a:t>. </a:t>
            </a:r>
            <a:r>
              <a:rPr lang="en-US" b="1" smtClean="0">
                <a:solidFill>
                  <a:srgbClr val="00B050"/>
                </a:solidFill>
                <a:latin typeface="Times New Roman" pitchFamily="18" charset="0"/>
                <a:cs typeface="Times New Roman" pitchFamily="18" charset="0"/>
              </a:rPr>
              <a:t>KHÁI NIỆM</a:t>
            </a:r>
            <a:endParaRPr b="1" dirty="0">
              <a:solidFill>
                <a:srgbClr val="00B050"/>
              </a:solidFill>
              <a:latin typeface="Times New Roman" pitchFamily="18" charset="0"/>
              <a:cs typeface="Times New Roman" pitchFamily="18" charset="0"/>
            </a:endParaRPr>
          </a:p>
        </p:txBody>
      </p:sp>
      <p:sp>
        <p:nvSpPr>
          <p:cNvPr id="9" name="Google Shape;5462;p38"/>
          <p:cNvSpPr txBox="1"/>
          <p:nvPr/>
        </p:nvSpPr>
        <p:spPr>
          <a:xfrm>
            <a:off x="1369130" y="1320666"/>
            <a:ext cx="6863080" cy="120236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2500"/>
              <a:buFont typeface="Bebas Neue" panose="020B0606020202050201"/>
              <a:buNone/>
              <a:defRPr sz="1800" b="0" i="0" u="none" strike="noStrike" cap="none">
                <a:solidFill>
                  <a:schemeClr val="dk1"/>
                </a:solidFill>
                <a:latin typeface="Marcellus" panose="020E0602050203020307"/>
                <a:ea typeface="Marcellus" panose="020E0602050203020307"/>
                <a:cs typeface="Marcellus" panose="020E0602050203020307"/>
                <a:sym typeface="Marcellus" panose="020E0602050203020307"/>
              </a:defRPr>
            </a:lvl1pPr>
            <a:lvl2pPr marL="914400" marR="0" lvl="1"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L="1371600" marR="0" lvl="2"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L="1828800" marR="0" lvl="3"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L="2286000" marR="0" lvl="4"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L="2743200" marR="0" lvl="5"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L="3200400" marR="0" lvl="6"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L="3657600" marR="0" lvl="7"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L="4114800" marR="0" lvl="8" indent="-317500"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marL="0" indent="0" algn="just"/>
            <a:r>
              <a:rPr lang="en-US" sz="2800" b="1" smtClean="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vi-VN" sz="2800" b="1" smtClean="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rPr>
              <a:t>Phó </a:t>
            </a:r>
            <a:r>
              <a:rPr lang="vi-VN" sz="2800" b="1" dirty="0">
                <a:gradFill>
                  <a:gsLst>
                    <a:gs pos="0">
                      <a:srgbClr val="7B32B2"/>
                    </a:gs>
                    <a:gs pos="100000">
                      <a:srgbClr val="401A5D"/>
                    </a:gs>
                  </a:gsLst>
                  <a:lin scaled="0"/>
                </a:gradFill>
                <a:latin typeface="Times New Roman" panose="02020603050405020304" pitchFamily="18" charset="0"/>
                <a:ea typeface="Cambria" panose="02040503050406030204" pitchFamily="18" charset="0"/>
                <a:cs typeface="Times New Roman" panose="02020603050405020304" pitchFamily="18" charset="0"/>
              </a:rPr>
              <a:t>từ là những từ chuyên đi kèm với danh từ, động từ, tính từ nhằm bổ sung ý nghĩa cho danh từ, động từ, tính từ</a:t>
            </a:r>
          </a:p>
        </p:txBody>
      </p:sp>
      <p:pic>
        <p:nvPicPr>
          <p:cNvPr id="10" name="图片 13"/>
          <p:cNvPicPr>
            <a:picLocks noChangeAspect="1"/>
          </p:cNvPicPr>
          <p:nvPr/>
        </p:nvPicPr>
        <p:blipFill>
          <a:blip r:embed="rId2" cstate="print">
            <a:extLst>
              <a:ext uri="{28A0092B-C50C-407E-A947-70E740481C1C}">
                <a14:useLocalDpi xmlns="" xmlns:a14="http://schemas.microsoft.com/office/drawing/2010/main" val="0"/>
              </a:ext>
            </a:extLst>
          </a:blip>
          <a:srcRect t="10721"/>
          <a:stretch>
            <a:fillRect/>
          </a:stretch>
        </p:blipFill>
        <p:spPr>
          <a:xfrm>
            <a:off x="1727199" y="2683272"/>
            <a:ext cx="5576712" cy="2460227"/>
          </a:xfrm>
          <a:prstGeom prst="rect">
            <a:avLst/>
          </a:prstGeom>
          <a:effectLst>
            <a:softEdge rad="31750"/>
          </a:effectLst>
        </p:spPr>
      </p:pic>
      <p:pic>
        <p:nvPicPr>
          <p:cNvPr id="11" name="Picture 23" descr="viet3"/>
          <p:cNvPicPr>
            <a:picLocks noChangeAspect="1" noChangeArrowheads="1" noCrop="1"/>
          </p:cNvPicPr>
          <p:nvPr/>
        </p:nvPicPr>
        <p:blipFill>
          <a:blip r:embed="rId3" cstate="print"/>
          <a:srcRect/>
          <a:stretch>
            <a:fillRect/>
          </a:stretch>
        </p:blipFill>
        <p:spPr bwMode="auto">
          <a:xfrm>
            <a:off x="2258584" y="228511"/>
            <a:ext cx="710393" cy="607322"/>
          </a:xfrm>
          <a:prstGeom prst="rect">
            <a:avLst/>
          </a:prstGeom>
          <a:noFill/>
          <a:ln w="57150">
            <a:solidFill>
              <a:srgbClr val="990033"/>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 Cottagecore Aesthetic Style Thesis by Slidesgo">
  <a:themeElements>
    <a:clrScheme name="Simple Light">
      <a:dk1>
        <a:srgbClr val="282520"/>
      </a:dk1>
      <a:lt1>
        <a:srgbClr val="FFFFFF"/>
      </a:lt1>
      <a:dk2>
        <a:srgbClr val="595959"/>
      </a:dk2>
      <a:lt2>
        <a:srgbClr val="EEEEEE"/>
      </a:lt2>
      <a:accent1>
        <a:srgbClr val="62693A"/>
      </a:accent1>
      <a:accent2>
        <a:srgbClr val="E5D5C3"/>
      </a:accent2>
      <a:accent3>
        <a:srgbClr val="E86160"/>
      </a:accent3>
      <a:accent4>
        <a:srgbClr val="FF967C"/>
      </a:accent4>
      <a:accent5>
        <a:srgbClr val="F5AE6C"/>
      </a:accent5>
      <a:accent6>
        <a:srgbClr val="FFF6F0"/>
      </a:accent6>
      <a:hlink>
        <a:srgbClr val="2825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TotalTime>
  <Words>2381</Words>
  <Application>Microsoft Office PowerPoint</Application>
  <PresentationFormat>On-screen Show (16:9)</PresentationFormat>
  <Paragraphs>351</Paragraphs>
  <Slides>45</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45</vt:i4>
      </vt:variant>
    </vt:vector>
  </HeadingPairs>
  <TitlesOfParts>
    <vt:vector size="59" baseType="lpstr">
      <vt:lpstr>Arial</vt:lpstr>
      <vt:lpstr>Cambria</vt:lpstr>
      <vt:lpstr>Marcellus</vt:lpstr>
      <vt:lpstr>Times New Roman</vt:lpstr>
      <vt:lpstr>Ariston</vt:lpstr>
      <vt:lpstr>Engravers MT</vt:lpstr>
      <vt:lpstr>Bebas Neue</vt:lpstr>
      <vt:lpstr>Montserrat</vt:lpstr>
      <vt:lpstr>Wingdings</vt:lpstr>
      <vt:lpstr>Wingdings 3</vt:lpstr>
      <vt:lpstr>.VnTime</vt:lpstr>
      <vt:lpstr>Work Sans</vt:lpstr>
      <vt:lpstr>VNI-Thufap2</vt:lpstr>
      <vt:lpstr> Cottagecore Aesthetic Style Thesis by Slidesgo</vt:lpstr>
      <vt:lpstr> THỰC HÀNH TIẾNG VIỆT</vt:lpstr>
      <vt:lpstr>KHỞI ĐỘNG</vt:lpstr>
      <vt:lpstr>Ô CHỮ BÍ MẬT</vt:lpstr>
      <vt:lpstr>Slide 4</vt:lpstr>
      <vt:lpstr>HÌNH THÀNH KIẾN THỨC</vt:lpstr>
      <vt:lpstr>Phó từ là gì?</vt:lpstr>
      <vt:lpstr>Slide 7</vt:lpstr>
      <vt:lpstr>1. Phó từ là gì?</vt:lpstr>
      <vt:lpstr>1. KHÁI NIỆM</vt:lpstr>
      <vt:lpstr>Các loại phó từ</vt:lpstr>
      <vt:lpstr>Slide 11</vt:lpstr>
      <vt:lpstr>Slide 12</vt:lpstr>
      <vt:lpstr>2. Phân loại</vt:lpstr>
      <vt:lpstr>PHIẾU HỌC TẬP</vt:lpstr>
      <vt:lpstr>Slide 15</vt:lpstr>
      <vt:lpstr>3. Chức năng</vt:lpstr>
      <vt:lpstr>LUYỆN TẬP</vt:lpstr>
      <vt:lpstr>PHIẾU HỌC TẬP</vt:lpstr>
      <vt:lpstr>Slide 19</vt:lpstr>
      <vt:lpstr>Slide 20</vt:lpstr>
      <vt:lpstr>Slide 21</vt:lpstr>
      <vt:lpstr>Slide 22</vt:lpstr>
      <vt:lpstr>Slide 23</vt:lpstr>
      <vt:lpstr>Slide 24</vt:lpstr>
      <vt:lpstr>Bài tập 2 Trong những trường hợp sau, phó từ được in đậm bổ sung ý nghĩa cho động từ hoặc tính từ nào? Xác định ý nghĩa bổ sung trong từng trường hợp. </vt:lpstr>
      <vt:lpstr>Slide 26</vt:lpstr>
      <vt:lpstr>Slide 27</vt:lpstr>
      <vt:lpstr>Slide 28</vt:lpstr>
      <vt:lpstr>Slide 29</vt:lpstr>
      <vt:lpstr>Slide 30</vt:lpstr>
      <vt:lpstr>Slide 31</vt:lpstr>
      <vt:lpstr>Slide 32</vt:lpstr>
      <vt:lpstr>Slide 33</vt:lpstr>
      <vt:lpstr>Slide 34</vt:lpstr>
      <vt:lpstr>Phả</vt:lpstr>
      <vt:lpstr>Bài tập 6 Theo em, từ dềnh dàng trong đoạn thơ sau nên được hiểu theo nghĩa nào? Dựa vào đâu em có thể xác định được như vậy?</vt:lpstr>
      <vt:lpstr>VIẾT NGẮN</vt:lpstr>
      <vt:lpstr>Slide 38</vt:lpstr>
      <vt:lpstr>Slide 39</vt:lpstr>
      <vt:lpstr>Slide 40</vt:lpstr>
      <vt:lpstr>VIẾT NGẮN</vt:lpstr>
      <vt:lpstr>Về hình thức</vt:lpstr>
      <vt:lpstr>Về nội dung</vt:lpstr>
      <vt:lpstr>Bài tham khảo</vt:lpstr>
      <vt:lpstr>CHÚC CÁC EM HỌC TỐT!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Duyên Huỳnh</dc:creator>
  <cp:lastModifiedBy>Windows User</cp:lastModifiedBy>
  <cp:revision>38</cp:revision>
  <dcterms:created xsi:type="dcterms:W3CDTF">2022-08-17T07:52:00Z</dcterms:created>
  <dcterms:modified xsi:type="dcterms:W3CDTF">2022-09-21T01:37:39Z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89B9DA004E044E26AA68C5C33C126C54</vt:lpwstr>
  </property>
  <property fmtid="{D5CDD505-2E9C-101B-9397-08002B2CF9AE}" pid="3" name="KSOProductBuildVer">
    <vt:lpwstr>1033-11.2.0.11254</vt:lpwstr>
  </property>
</Properties>
</file>