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61"/>
  </p:notesMasterIdLst>
  <p:sldIdLst>
    <p:sldId id="265" r:id="rId4"/>
    <p:sldId id="270" r:id="rId5"/>
    <p:sldId id="266" r:id="rId6"/>
    <p:sldId id="274" r:id="rId7"/>
    <p:sldId id="272" r:id="rId8"/>
    <p:sldId id="271" r:id="rId9"/>
    <p:sldId id="260" r:id="rId10"/>
    <p:sldId id="409" r:id="rId11"/>
    <p:sldId id="275" r:id="rId12"/>
    <p:sldId id="277" r:id="rId13"/>
    <p:sldId id="279" r:id="rId14"/>
    <p:sldId id="280" r:id="rId15"/>
    <p:sldId id="276" r:id="rId16"/>
    <p:sldId id="282" r:id="rId17"/>
    <p:sldId id="269" r:id="rId18"/>
    <p:sldId id="281" r:id="rId19"/>
    <p:sldId id="410" r:id="rId20"/>
    <p:sldId id="283" r:id="rId21"/>
    <p:sldId id="412" r:id="rId22"/>
    <p:sldId id="285" r:id="rId23"/>
    <p:sldId id="267" r:id="rId24"/>
    <p:sldId id="284" r:id="rId25"/>
    <p:sldId id="408" r:id="rId26"/>
    <p:sldId id="257" r:id="rId27"/>
    <p:sldId id="421" r:id="rId28"/>
    <p:sldId id="419" r:id="rId29"/>
    <p:sldId id="264" r:id="rId30"/>
    <p:sldId id="263" r:id="rId31"/>
    <p:sldId id="287" r:id="rId32"/>
    <p:sldId id="288" r:id="rId33"/>
    <p:sldId id="262" r:id="rId34"/>
    <p:sldId id="290" r:id="rId35"/>
    <p:sldId id="289" r:id="rId36"/>
    <p:sldId id="411" r:id="rId37"/>
    <p:sldId id="413" r:id="rId38"/>
    <p:sldId id="414" r:id="rId39"/>
    <p:sldId id="415" r:id="rId40"/>
    <p:sldId id="416" r:id="rId41"/>
    <p:sldId id="417" r:id="rId42"/>
    <p:sldId id="292" r:id="rId43"/>
    <p:sldId id="293" r:id="rId44"/>
    <p:sldId id="407" r:id="rId45"/>
    <p:sldId id="294" r:id="rId46"/>
    <p:sldId id="295" r:id="rId47"/>
    <p:sldId id="371" r:id="rId48"/>
    <p:sldId id="356" r:id="rId49"/>
    <p:sldId id="357" r:id="rId50"/>
    <p:sldId id="358" r:id="rId51"/>
    <p:sldId id="359" r:id="rId52"/>
    <p:sldId id="377" r:id="rId53"/>
    <p:sldId id="406" r:id="rId54"/>
    <p:sldId id="375" r:id="rId55"/>
    <p:sldId id="399" r:id="rId56"/>
    <p:sldId id="296" r:id="rId57"/>
    <p:sldId id="258" r:id="rId58"/>
    <p:sldId id="297" r:id="rId59"/>
    <p:sldId id="298"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80"/>
    <a:srgbClr val="006600"/>
    <a:srgbClr val="800000"/>
    <a:srgbClr val="000066"/>
    <a:srgbClr val="CC0099"/>
    <a:srgbClr val="00FFFF"/>
    <a:srgbClr val="993366"/>
    <a:srgbClr val="990000"/>
    <a:srgbClr val="CC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1" d="100"/>
          <a:sy n="71" d="100"/>
        </p:scale>
        <p:origin x="-660"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B74224-F651-4F52-8FCC-5706E30649DB}" type="datetimeFigureOut">
              <a:rPr lang="en-US" smtClean="0"/>
              <a:pPr/>
              <a:t>7/14/2023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E964E8-9AD7-4623-B206-510CE10BE8CE}" type="slidenum">
              <a:rPr lang="en-US" smtClean="0"/>
              <a:pPr/>
              <a:t>‹#›</a:t>
            </a:fld>
            <a:endParaRPr lang="en-US"/>
          </a:p>
        </p:txBody>
      </p:sp>
    </p:spTree>
    <p:extLst>
      <p:ext uri="{BB962C8B-B14F-4D97-AF65-F5344CB8AC3E}">
        <p14:creationId xmlns:p14="http://schemas.microsoft.com/office/powerpoint/2010/main" xmlns="" val="1376392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ca94827098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ca94827098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Nguyễn</a:t>
            </a:r>
            <a:r>
              <a:rPr lang="en-US" baseline="0" dirty="0"/>
              <a:t> </a:t>
            </a:r>
            <a:r>
              <a:rPr lang="en-US" baseline="0" dirty="0" err="1"/>
              <a:t>Nhâm</a:t>
            </a:r>
            <a:r>
              <a:rPr lang="en-US" baseline="0" dirty="0"/>
              <a:t> 0981.713.891- 0366.698.459</a:t>
            </a:r>
            <a:endParaRPr lang="en-US" dirty="0"/>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0303E6-ABCE-AB89-5538-EF65DE8C68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0D6C131-3508-523A-47F6-1807BCD61B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7F98E85-D6DB-291F-A1F0-F2239BE3F47A}"/>
              </a:ext>
            </a:extLst>
          </p:cNvPr>
          <p:cNvSpPr>
            <a:spLocks noGrp="1"/>
          </p:cNvSpPr>
          <p:nvPr>
            <p:ph type="dt" sz="half" idx="10"/>
          </p:nvPr>
        </p:nvSpPr>
        <p:spPr/>
        <p:txBody>
          <a:bodyPr/>
          <a:lstStyle/>
          <a:p>
            <a:fld id="{775BFA58-70CA-4E1A-A988-D47BDACFDDD6}" type="datetimeFigureOut">
              <a:rPr lang="en-US" smtClean="0"/>
              <a:pPr/>
              <a:t>7/14/2023</a:t>
            </a:fld>
            <a:endParaRPr lang="en-US"/>
          </a:p>
        </p:txBody>
      </p:sp>
      <p:sp>
        <p:nvSpPr>
          <p:cNvPr id="5" name="Footer Placeholder 4">
            <a:extLst>
              <a:ext uri="{FF2B5EF4-FFF2-40B4-BE49-F238E27FC236}">
                <a16:creationId xmlns:a16="http://schemas.microsoft.com/office/drawing/2014/main" xmlns="" id="{8AE82B7C-F7EA-3B12-1CF1-F2B1B7106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978A00E-F1FC-5D1C-FF06-095631FC6672}"/>
              </a:ext>
            </a:extLst>
          </p:cNvPr>
          <p:cNvSpPr>
            <a:spLocks noGrp="1"/>
          </p:cNvSpPr>
          <p:nvPr>
            <p:ph type="sldNum" sz="quarter" idx="12"/>
          </p:nvPr>
        </p:nvSpPr>
        <p:spPr/>
        <p:txBody>
          <a:bodyPr/>
          <a:lstStyle/>
          <a:p>
            <a:fld id="{91B7064B-F4AB-4F95-B858-B04D9F3A8329}" type="slidenum">
              <a:rPr lang="en-US" smtClean="0"/>
              <a:pPr/>
              <a:t>‹#›</a:t>
            </a:fld>
            <a:endParaRPr lang="en-US"/>
          </a:p>
        </p:txBody>
      </p:sp>
    </p:spTree>
    <p:extLst>
      <p:ext uri="{BB962C8B-B14F-4D97-AF65-F5344CB8AC3E}">
        <p14:creationId xmlns:p14="http://schemas.microsoft.com/office/powerpoint/2010/main" xmlns="" val="1108480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36B08F-53E3-A275-1332-62F0150A5B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ED0AC01-1798-3F81-CBF6-80E75CDFDA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B2D4C63-8476-8D12-7A9C-9D6503C17FBA}"/>
              </a:ext>
            </a:extLst>
          </p:cNvPr>
          <p:cNvSpPr>
            <a:spLocks noGrp="1"/>
          </p:cNvSpPr>
          <p:nvPr>
            <p:ph type="dt" sz="half" idx="10"/>
          </p:nvPr>
        </p:nvSpPr>
        <p:spPr/>
        <p:txBody>
          <a:bodyPr/>
          <a:lstStyle/>
          <a:p>
            <a:fld id="{775BFA58-70CA-4E1A-A988-D47BDACFDDD6}" type="datetimeFigureOut">
              <a:rPr lang="en-US" smtClean="0"/>
              <a:pPr/>
              <a:t>7/14/2023</a:t>
            </a:fld>
            <a:endParaRPr lang="en-US"/>
          </a:p>
        </p:txBody>
      </p:sp>
      <p:sp>
        <p:nvSpPr>
          <p:cNvPr id="5" name="Footer Placeholder 4">
            <a:extLst>
              <a:ext uri="{FF2B5EF4-FFF2-40B4-BE49-F238E27FC236}">
                <a16:creationId xmlns:a16="http://schemas.microsoft.com/office/drawing/2014/main" xmlns="" id="{7FBFE1B8-129A-AD13-92AF-69D99515F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95852F3-ABD8-51ED-E658-AB6E7DBB608B}"/>
              </a:ext>
            </a:extLst>
          </p:cNvPr>
          <p:cNvSpPr>
            <a:spLocks noGrp="1"/>
          </p:cNvSpPr>
          <p:nvPr>
            <p:ph type="sldNum" sz="quarter" idx="12"/>
          </p:nvPr>
        </p:nvSpPr>
        <p:spPr/>
        <p:txBody>
          <a:bodyPr/>
          <a:lstStyle/>
          <a:p>
            <a:fld id="{91B7064B-F4AB-4F95-B858-B04D9F3A8329}" type="slidenum">
              <a:rPr lang="en-US" smtClean="0"/>
              <a:pPr/>
              <a:t>‹#›</a:t>
            </a:fld>
            <a:endParaRPr lang="en-US"/>
          </a:p>
        </p:txBody>
      </p:sp>
    </p:spTree>
    <p:extLst>
      <p:ext uri="{BB962C8B-B14F-4D97-AF65-F5344CB8AC3E}">
        <p14:creationId xmlns:p14="http://schemas.microsoft.com/office/powerpoint/2010/main" xmlns="" val="3538824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C5EC7C5-F71D-CD9A-8656-C2EDC47B06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10B28F0-0DE0-EDB7-2148-C1E5C3822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C21BD7A-FE07-53F4-EF4C-4633E0D86E0A}"/>
              </a:ext>
            </a:extLst>
          </p:cNvPr>
          <p:cNvSpPr>
            <a:spLocks noGrp="1"/>
          </p:cNvSpPr>
          <p:nvPr>
            <p:ph type="dt" sz="half" idx="10"/>
          </p:nvPr>
        </p:nvSpPr>
        <p:spPr/>
        <p:txBody>
          <a:bodyPr/>
          <a:lstStyle/>
          <a:p>
            <a:fld id="{775BFA58-70CA-4E1A-A988-D47BDACFDDD6}" type="datetimeFigureOut">
              <a:rPr lang="en-US" smtClean="0"/>
              <a:pPr/>
              <a:t>7/14/2023</a:t>
            </a:fld>
            <a:endParaRPr lang="en-US"/>
          </a:p>
        </p:txBody>
      </p:sp>
      <p:sp>
        <p:nvSpPr>
          <p:cNvPr id="5" name="Footer Placeholder 4">
            <a:extLst>
              <a:ext uri="{FF2B5EF4-FFF2-40B4-BE49-F238E27FC236}">
                <a16:creationId xmlns:a16="http://schemas.microsoft.com/office/drawing/2014/main" xmlns="" id="{6A05C3B2-9534-EA52-7FEE-2A79B00BC7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B04E73B-1E49-3285-D337-20329E9C79B5}"/>
              </a:ext>
            </a:extLst>
          </p:cNvPr>
          <p:cNvSpPr>
            <a:spLocks noGrp="1"/>
          </p:cNvSpPr>
          <p:nvPr>
            <p:ph type="sldNum" sz="quarter" idx="12"/>
          </p:nvPr>
        </p:nvSpPr>
        <p:spPr/>
        <p:txBody>
          <a:bodyPr/>
          <a:lstStyle/>
          <a:p>
            <a:fld id="{91B7064B-F4AB-4F95-B858-B04D9F3A8329}" type="slidenum">
              <a:rPr lang="en-US" smtClean="0"/>
              <a:pPr/>
              <a:t>‹#›</a:t>
            </a:fld>
            <a:endParaRPr lang="en-US"/>
          </a:p>
        </p:txBody>
      </p:sp>
    </p:spTree>
    <p:extLst>
      <p:ext uri="{BB962C8B-B14F-4D97-AF65-F5344CB8AC3E}">
        <p14:creationId xmlns:p14="http://schemas.microsoft.com/office/powerpoint/2010/main" xmlns="" val="1544577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372800" y="702167"/>
            <a:ext cx="7446400" cy="3282800"/>
          </a:xfrm>
          <a:prstGeom prst="rect">
            <a:avLst/>
          </a:prstGeom>
        </p:spPr>
        <p:txBody>
          <a:bodyPr spcFirstLastPara="1" wrap="square" lIns="91425" tIns="91425" rIns="91425" bIns="91425" anchor="ctr" anchorCtr="0">
            <a:normAutofit/>
          </a:bodyPr>
          <a:lstStyle>
            <a:lvl1pPr lvl="0" algn="ctr" rtl="0">
              <a:lnSpc>
                <a:spcPct val="90000"/>
              </a:lnSpc>
              <a:spcBef>
                <a:spcPts val="0"/>
              </a:spcBef>
              <a:spcAft>
                <a:spcPts val="0"/>
              </a:spcAft>
              <a:buClr>
                <a:schemeClr val="dk2"/>
              </a:buClr>
              <a:buSzPts val="5200"/>
              <a:buNone/>
              <a:defRPr sz="7066" b="0">
                <a:solidFill>
                  <a:schemeClr val="dk2"/>
                </a:solidFill>
                <a:latin typeface="Lobster"/>
                <a:ea typeface="Lobster"/>
                <a:cs typeface="Lobster"/>
                <a:sym typeface="Lobster"/>
              </a:defRPr>
            </a:lvl1pPr>
            <a:lvl2pPr lvl="1" algn="ctr" rtl="0">
              <a:spcBef>
                <a:spcPts val="0"/>
              </a:spcBef>
              <a:spcAft>
                <a:spcPts val="0"/>
              </a:spcAft>
              <a:buClr>
                <a:schemeClr val="dk2"/>
              </a:buClr>
              <a:buSzPts val="5200"/>
              <a:buNone/>
              <a:defRPr sz="6933">
                <a:solidFill>
                  <a:schemeClr val="dk2"/>
                </a:solidFill>
              </a:defRPr>
            </a:lvl2pPr>
            <a:lvl3pPr lvl="2" algn="ctr" rtl="0">
              <a:spcBef>
                <a:spcPts val="0"/>
              </a:spcBef>
              <a:spcAft>
                <a:spcPts val="0"/>
              </a:spcAft>
              <a:buClr>
                <a:schemeClr val="dk2"/>
              </a:buClr>
              <a:buSzPts val="5200"/>
              <a:buNone/>
              <a:defRPr sz="6933">
                <a:solidFill>
                  <a:schemeClr val="dk2"/>
                </a:solidFill>
              </a:defRPr>
            </a:lvl3pPr>
            <a:lvl4pPr lvl="3" algn="ctr" rtl="0">
              <a:spcBef>
                <a:spcPts val="0"/>
              </a:spcBef>
              <a:spcAft>
                <a:spcPts val="0"/>
              </a:spcAft>
              <a:buClr>
                <a:schemeClr val="dk2"/>
              </a:buClr>
              <a:buSzPts val="5200"/>
              <a:buNone/>
              <a:defRPr sz="6933">
                <a:solidFill>
                  <a:schemeClr val="dk2"/>
                </a:solidFill>
              </a:defRPr>
            </a:lvl4pPr>
            <a:lvl5pPr lvl="4" algn="ctr" rtl="0">
              <a:spcBef>
                <a:spcPts val="0"/>
              </a:spcBef>
              <a:spcAft>
                <a:spcPts val="0"/>
              </a:spcAft>
              <a:buClr>
                <a:schemeClr val="dk2"/>
              </a:buClr>
              <a:buSzPts val="5200"/>
              <a:buNone/>
              <a:defRPr sz="6933">
                <a:solidFill>
                  <a:schemeClr val="dk2"/>
                </a:solidFill>
              </a:defRPr>
            </a:lvl5pPr>
            <a:lvl6pPr lvl="5" algn="ctr" rtl="0">
              <a:spcBef>
                <a:spcPts val="0"/>
              </a:spcBef>
              <a:spcAft>
                <a:spcPts val="0"/>
              </a:spcAft>
              <a:buClr>
                <a:schemeClr val="dk2"/>
              </a:buClr>
              <a:buSzPts val="5200"/>
              <a:buNone/>
              <a:defRPr sz="6933">
                <a:solidFill>
                  <a:schemeClr val="dk2"/>
                </a:solidFill>
              </a:defRPr>
            </a:lvl6pPr>
            <a:lvl7pPr lvl="6" algn="ctr" rtl="0">
              <a:spcBef>
                <a:spcPts val="0"/>
              </a:spcBef>
              <a:spcAft>
                <a:spcPts val="0"/>
              </a:spcAft>
              <a:buClr>
                <a:schemeClr val="dk2"/>
              </a:buClr>
              <a:buSzPts val="5200"/>
              <a:buNone/>
              <a:defRPr sz="6933">
                <a:solidFill>
                  <a:schemeClr val="dk2"/>
                </a:solidFill>
              </a:defRPr>
            </a:lvl7pPr>
            <a:lvl8pPr lvl="7" algn="ctr" rtl="0">
              <a:spcBef>
                <a:spcPts val="0"/>
              </a:spcBef>
              <a:spcAft>
                <a:spcPts val="0"/>
              </a:spcAft>
              <a:buClr>
                <a:schemeClr val="dk2"/>
              </a:buClr>
              <a:buSzPts val="5200"/>
              <a:buNone/>
              <a:defRPr sz="6933">
                <a:solidFill>
                  <a:schemeClr val="dk2"/>
                </a:solidFill>
              </a:defRPr>
            </a:lvl8pPr>
            <a:lvl9pPr lvl="8" algn="ctr" rtl="0">
              <a:spcBef>
                <a:spcPts val="0"/>
              </a:spcBef>
              <a:spcAft>
                <a:spcPts val="0"/>
              </a:spcAft>
              <a:buClr>
                <a:schemeClr val="dk2"/>
              </a:buClr>
              <a:buSzPts val="5200"/>
              <a:buNone/>
              <a:defRPr sz="6933">
                <a:solidFill>
                  <a:schemeClr val="dk2"/>
                </a:solidFill>
              </a:defRPr>
            </a:lvl9pPr>
          </a:lstStyle>
          <a:p>
            <a:endParaRPr/>
          </a:p>
        </p:txBody>
      </p:sp>
      <p:sp>
        <p:nvSpPr>
          <p:cNvPr id="11" name="Google Shape;11;p2"/>
          <p:cNvSpPr txBox="1">
            <a:spLocks noGrp="1"/>
          </p:cNvSpPr>
          <p:nvPr>
            <p:ph type="subTitle" idx="1"/>
          </p:nvPr>
        </p:nvSpPr>
        <p:spPr>
          <a:xfrm>
            <a:off x="3005600" y="4370733"/>
            <a:ext cx="6180800" cy="29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lt1"/>
                </a:solidFill>
                <a:latin typeface="Poppins"/>
                <a:ea typeface="Poppins"/>
                <a:cs typeface="Poppins"/>
                <a:sym typeface="Poppi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2" name="Google Shape;12;p2"/>
          <p:cNvGrpSpPr/>
          <p:nvPr/>
        </p:nvGrpSpPr>
        <p:grpSpPr>
          <a:xfrm flipH="1">
            <a:off x="8418321" y="2405221"/>
            <a:ext cx="3315492" cy="3796153"/>
            <a:chOff x="2299675" y="1481450"/>
            <a:chExt cx="2777725" cy="3138700"/>
          </a:xfrm>
        </p:grpSpPr>
        <p:sp>
          <p:nvSpPr>
            <p:cNvPr id="13" name="Google Shape;13;p2"/>
            <p:cNvSpPr/>
            <p:nvPr/>
          </p:nvSpPr>
          <p:spPr>
            <a:xfrm>
              <a:off x="2299675" y="1579200"/>
              <a:ext cx="354250" cy="512875"/>
            </a:xfrm>
            <a:custGeom>
              <a:avLst/>
              <a:gdLst/>
              <a:ahLst/>
              <a:cxnLst/>
              <a:rect l="l" t="t" r="r" b="b"/>
              <a:pathLst>
                <a:path w="14170" h="20515" extrusionOk="0">
                  <a:moveTo>
                    <a:pt x="3192" y="0"/>
                  </a:moveTo>
                  <a:cubicBezTo>
                    <a:pt x="3192" y="0"/>
                    <a:pt x="1" y="4025"/>
                    <a:pt x="1108" y="11537"/>
                  </a:cubicBezTo>
                  <a:cubicBezTo>
                    <a:pt x="2295" y="19665"/>
                    <a:pt x="5694" y="20514"/>
                    <a:pt x="7063" y="20514"/>
                  </a:cubicBezTo>
                  <a:cubicBezTo>
                    <a:pt x="7425" y="20514"/>
                    <a:pt x="7645" y="20455"/>
                    <a:pt x="7645" y="20455"/>
                  </a:cubicBezTo>
                  <a:lnTo>
                    <a:pt x="14169" y="19503"/>
                  </a:lnTo>
                  <a:lnTo>
                    <a:pt x="13681" y="3417"/>
                  </a:lnTo>
                  <a:lnTo>
                    <a:pt x="3192"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08325" y="1939350"/>
              <a:ext cx="76225" cy="74450"/>
            </a:xfrm>
            <a:custGeom>
              <a:avLst/>
              <a:gdLst/>
              <a:ahLst/>
              <a:cxnLst/>
              <a:rect l="l" t="t" r="r" b="b"/>
              <a:pathLst>
                <a:path w="3049" h="2978" extrusionOk="0">
                  <a:moveTo>
                    <a:pt x="834" y="1"/>
                  </a:moveTo>
                  <a:cubicBezTo>
                    <a:pt x="834" y="1"/>
                    <a:pt x="0" y="477"/>
                    <a:pt x="0" y="1430"/>
                  </a:cubicBezTo>
                  <a:cubicBezTo>
                    <a:pt x="0" y="2382"/>
                    <a:pt x="417" y="2977"/>
                    <a:pt x="417" y="2977"/>
                  </a:cubicBezTo>
                  <a:lnTo>
                    <a:pt x="3048" y="2144"/>
                  </a:lnTo>
                  <a:lnTo>
                    <a:pt x="2751" y="656"/>
                  </a:lnTo>
                  <a:cubicBezTo>
                    <a:pt x="2751" y="656"/>
                    <a:pt x="2048" y="120"/>
                    <a:pt x="834" y="1"/>
                  </a:cubicBezTo>
                  <a:close/>
                </a:path>
              </a:pathLst>
            </a:custGeom>
            <a:solidFill>
              <a:srgbClr val="6E4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409225" y="1898875"/>
              <a:ext cx="238725" cy="193050"/>
            </a:xfrm>
            <a:custGeom>
              <a:avLst/>
              <a:gdLst/>
              <a:ahLst/>
              <a:cxnLst/>
              <a:rect l="l" t="t" r="r" b="b"/>
              <a:pathLst>
                <a:path w="9549" h="7722" extrusionOk="0">
                  <a:moveTo>
                    <a:pt x="9549" y="1"/>
                  </a:moveTo>
                  <a:lnTo>
                    <a:pt x="9549" y="1"/>
                  </a:lnTo>
                  <a:cubicBezTo>
                    <a:pt x="9549" y="1"/>
                    <a:pt x="5084" y="262"/>
                    <a:pt x="3179" y="310"/>
                  </a:cubicBezTo>
                  <a:cubicBezTo>
                    <a:pt x="596" y="382"/>
                    <a:pt x="0" y="2548"/>
                    <a:pt x="0" y="2548"/>
                  </a:cubicBezTo>
                  <a:cubicBezTo>
                    <a:pt x="310" y="2163"/>
                    <a:pt x="794" y="1934"/>
                    <a:pt x="1248" y="1934"/>
                  </a:cubicBezTo>
                  <a:cubicBezTo>
                    <a:pt x="1944" y="1934"/>
                    <a:pt x="2569" y="2474"/>
                    <a:pt x="2381" y="3822"/>
                  </a:cubicBezTo>
                  <a:cubicBezTo>
                    <a:pt x="2072" y="6049"/>
                    <a:pt x="310" y="6847"/>
                    <a:pt x="310" y="6847"/>
                  </a:cubicBezTo>
                  <a:cubicBezTo>
                    <a:pt x="310" y="6847"/>
                    <a:pt x="1001" y="7722"/>
                    <a:pt x="2561" y="7722"/>
                  </a:cubicBezTo>
                  <a:cubicBezTo>
                    <a:pt x="2774" y="7722"/>
                    <a:pt x="3004" y="7705"/>
                    <a:pt x="3251" y="7668"/>
                  </a:cubicBezTo>
                  <a:cubicBezTo>
                    <a:pt x="6168" y="7239"/>
                    <a:pt x="8537" y="6989"/>
                    <a:pt x="9013" y="6037"/>
                  </a:cubicBezTo>
                  <a:cubicBezTo>
                    <a:pt x="9489" y="5084"/>
                    <a:pt x="9549" y="1"/>
                    <a:pt x="9549" y="1"/>
                  </a:cubicBezTo>
                  <a:close/>
                </a:path>
              </a:pathLst>
            </a:custGeom>
            <a:solidFill>
              <a:srgbClr val="CFB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371125" y="1481450"/>
              <a:ext cx="2550625" cy="3130300"/>
            </a:xfrm>
            <a:custGeom>
              <a:avLst/>
              <a:gdLst/>
              <a:ahLst/>
              <a:cxnLst/>
              <a:rect l="l" t="t" r="r" b="b"/>
              <a:pathLst>
                <a:path w="102025" h="125212" extrusionOk="0">
                  <a:moveTo>
                    <a:pt x="75406" y="0"/>
                  </a:moveTo>
                  <a:cubicBezTo>
                    <a:pt x="74507" y="0"/>
                    <a:pt x="73364" y="323"/>
                    <a:pt x="71914" y="1112"/>
                  </a:cubicBezTo>
                  <a:cubicBezTo>
                    <a:pt x="71914" y="1112"/>
                    <a:pt x="63296" y="5022"/>
                    <a:pt x="51184" y="5022"/>
                  </a:cubicBezTo>
                  <a:cubicBezTo>
                    <a:pt x="50233" y="5022"/>
                    <a:pt x="49260" y="4998"/>
                    <a:pt x="48268" y="4946"/>
                  </a:cubicBezTo>
                  <a:cubicBezTo>
                    <a:pt x="35354" y="4257"/>
                    <a:pt x="18577" y="2285"/>
                    <a:pt x="10762" y="2285"/>
                  </a:cubicBezTo>
                  <a:cubicBezTo>
                    <a:pt x="10334" y="2285"/>
                    <a:pt x="9933" y="2291"/>
                    <a:pt x="9561" y="2303"/>
                  </a:cubicBezTo>
                  <a:cubicBezTo>
                    <a:pt x="2381" y="2541"/>
                    <a:pt x="619" y="3017"/>
                    <a:pt x="0" y="4470"/>
                  </a:cubicBezTo>
                  <a:cubicBezTo>
                    <a:pt x="0" y="4470"/>
                    <a:pt x="125" y="4187"/>
                    <a:pt x="442" y="4187"/>
                  </a:cubicBezTo>
                  <a:cubicBezTo>
                    <a:pt x="1001" y="4187"/>
                    <a:pt x="2162" y="5070"/>
                    <a:pt x="4298" y="9959"/>
                  </a:cubicBezTo>
                  <a:cubicBezTo>
                    <a:pt x="7656" y="17602"/>
                    <a:pt x="10752" y="45320"/>
                    <a:pt x="11478" y="51999"/>
                  </a:cubicBezTo>
                  <a:cubicBezTo>
                    <a:pt x="12192" y="58679"/>
                    <a:pt x="12192" y="64191"/>
                    <a:pt x="13145" y="65144"/>
                  </a:cubicBezTo>
                  <a:cubicBezTo>
                    <a:pt x="14097" y="66096"/>
                    <a:pt x="34647" y="73026"/>
                    <a:pt x="34647" y="73026"/>
                  </a:cubicBezTo>
                  <a:cubicBezTo>
                    <a:pt x="34647" y="73026"/>
                    <a:pt x="14823" y="68251"/>
                    <a:pt x="13621" y="68251"/>
                  </a:cubicBezTo>
                  <a:cubicBezTo>
                    <a:pt x="12430" y="68251"/>
                    <a:pt x="12192" y="70406"/>
                    <a:pt x="12907" y="73026"/>
                  </a:cubicBezTo>
                  <a:cubicBezTo>
                    <a:pt x="13621" y="75669"/>
                    <a:pt x="15776" y="86408"/>
                    <a:pt x="15776" y="90945"/>
                  </a:cubicBezTo>
                  <a:cubicBezTo>
                    <a:pt x="15776" y="95493"/>
                    <a:pt x="16014" y="98124"/>
                    <a:pt x="17919" y="100505"/>
                  </a:cubicBezTo>
                  <a:cubicBezTo>
                    <a:pt x="19824" y="102887"/>
                    <a:pt x="35124" y="103851"/>
                    <a:pt x="35124" y="103851"/>
                  </a:cubicBezTo>
                  <a:lnTo>
                    <a:pt x="19824" y="104089"/>
                  </a:lnTo>
                  <a:cubicBezTo>
                    <a:pt x="19824" y="104089"/>
                    <a:pt x="19824" y="106244"/>
                    <a:pt x="21491" y="110292"/>
                  </a:cubicBezTo>
                  <a:cubicBezTo>
                    <a:pt x="23158" y="114364"/>
                    <a:pt x="28182" y="123913"/>
                    <a:pt x="32730" y="125104"/>
                  </a:cubicBezTo>
                  <a:cubicBezTo>
                    <a:pt x="33010" y="125177"/>
                    <a:pt x="33376" y="125211"/>
                    <a:pt x="33820" y="125211"/>
                  </a:cubicBezTo>
                  <a:cubicBezTo>
                    <a:pt x="40591" y="125211"/>
                    <a:pt x="65468" y="117222"/>
                    <a:pt x="76462" y="117222"/>
                  </a:cubicBezTo>
                  <a:cubicBezTo>
                    <a:pt x="88166" y="117222"/>
                    <a:pt x="102025" y="116984"/>
                    <a:pt x="102025" y="116984"/>
                  </a:cubicBezTo>
                  <a:cubicBezTo>
                    <a:pt x="102025" y="116984"/>
                    <a:pt x="98203" y="98589"/>
                    <a:pt x="91500" y="79241"/>
                  </a:cubicBezTo>
                  <a:cubicBezTo>
                    <a:pt x="84820" y="59893"/>
                    <a:pt x="77403" y="33128"/>
                    <a:pt x="76926" y="24770"/>
                  </a:cubicBezTo>
                  <a:cubicBezTo>
                    <a:pt x="76450" y="16400"/>
                    <a:pt x="76688" y="11864"/>
                    <a:pt x="76926" y="8042"/>
                  </a:cubicBezTo>
                  <a:lnTo>
                    <a:pt x="76926" y="8042"/>
                  </a:lnTo>
                  <a:cubicBezTo>
                    <a:pt x="76926" y="8042"/>
                    <a:pt x="68568" y="10197"/>
                    <a:pt x="63556" y="10673"/>
                  </a:cubicBezTo>
                  <a:cubicBezTo>
                    <a:pt x="58531" y="11149"/>
                    <a:pt x="54471" y="11149"/>
                    <a:pt x="54471" y="11149"/>
                  </a:cubicBezTo>
                  <a:cubicBezTo>
                    <a:pt x="54471" y="11149"/>
                    <a:pt x="67140" y="9244"/>
                    <a:pt x="72866" y="7792"/>
                  </a:cubicBezTo>
                  <a:lnTo>
                    <a:pt x="78593" y="6363"/>
                  </a:lnTo>
                  <a:cubicBezTo>
                    <a:pt x="78593" y="6363"/>
                    <a:pt x="79403" y="0"/>
                    <a:pt x="75406" y="0"/>
                  </a:cubicBezTo>
                  <a:close/>
                </a:path>
              </a:pathLst>
            </a:custGeom>
            <a:solidFill>
              <a:srgbClr val="E3C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242950" y="4093375"/>
              <a:ext cx="352750" cy="354650"/>
            </a:xfrm>
            <a:custGeom>
              <a:avLst/>
              <a:gdLst/>
              <a:ahLst/>
              <a:cxnLst/>
              <a:rect l="l" t="t" r="r" b="b"/>
              <a:pathLst>
                <a:path w="14110" h="14186" extrusionOk="0">
                  <a:moveTo>
                    <a:pt x="6297" y="1"/>
                  </a:moveTo>
                  <a:cubicBezTo>
                    <a:pt x="4576" y="1"/>
                    <a:pt x="2423" y="338"/>
                    <a:pt x="1548" y="1874"/>
                  </a:cubicBezTo>
                  <a:cubicBezTo>
                    <a:pt x="1" y="4625"/>
                    <a:pt x="2144" y="14185"/>
                    <a:pt x="2144" y="14185"/>
                  </a:cubicBezTo>
                  <a:cubicBezTo>
                    <a:pt x="2144" y="14185"/>
                    <a:pt x="4894" y="9768"/>
                    <a:pt x="7156" y="9411"/>
                  </a:cubicBezTo>
                  <a:cubicBezTo>
                    <a:pt x="9418" y="9054"/>
                    <a:pt x="13252" y="8935"/>
                    <a:pt x="13252" y="8935"/>
                  </a:cubicBezTo>
                  <a:cubicBezTo>
                    <a:pt x="13252" y="8935"/>
                    <a:pt x="14110" y="922"/>
                    <a:pt x="8728" y="208"/>
                  </a:cubicBezTo>
                  <a:cubicBezTo>
                    <a:pt x="8728" y="208"/>
                    <a:pt x="7645" y="1"/>
                    <a:pt x="6297" y="1"/>
                  </a:cubicBezTo>
                  <a:close/>
                </a:path>
              </a:pathLst>
            </a:custGeom>
            <a:solidFill>
              <a:srgbClr val="6E4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095025" y="3852250"/>
              <a:ext cx="1982375" cy="767900"/>
            </a:xfrm>
            <a:custGeom>
              <a:avLst/>
              <a:gdLst/>
              <a:ahLst/>
              <a:cxnLst/>
              <a:rect l="l" t="t" r="r" b="b"/>
              <a:pathLst>
                <a:path w="79295" h="30716" extrusionOk="0">
                  <a:moveTo>
                    <a:pt x="65002" y="1"/>
                  </a:moveTo>
                  <a:cubicBezTo>
                    <a:pt x="61013" y="1"/>
                    <a:pt x="57507" y="1197"/>
                    <a:pt x="57507" y="1197"/>
                  </a:cubicBezTo>
                  <a:cubicBezTo>
                    <a:pt x="57507" y="1197"/>
                    <a:pt x="17205" y="7721"/>
                    <a:pt x="13228" y="8519"/>
                  </a:cubicBezTo>
                  <a:cubicBezTo>
                    <a:pt x="9263" y="9329"/>
                    <a:pt x="7501" y="10674"/>
                    <a:pt x="7144" y="12448"/>
                  </a:cubicBezTo>
                  <a:cubicBezTo>
                    <a:pt x="7144" y="12448"/>
                    <a:pt x="9386" y="10060"/>
                    <a:pt x="11417" y="10060"/>
                  </a:cubicBezTo>
                  <a:cubicBezTo>
                    <a:pt x="12557" y="10060"/>
                    <a:pt x="13631" y="10812"/>
                    <a:pt x="14204" y="13162"/>
                  </a:cubicBezTo>
                  <a:cubicBezTo>
                    <a:pt x="15800" y="19687"/>
                    <a:pt x="11502" y="29724"/>
                    <a:pt x="6561" y="29879"/>
                  </a:cubicBezTo>
                  <a:cubicBezTo>
                    <a:pt x="6392" y="29884"/>
                    <a:pt x="6227" y="29887"/>
                    <a:pt x="6066" y="29887"/>
                  </a:cubicBezTo>
                  <a:cubicBezTo>
                    <a:pt x="1511" y="29887"/>
                    <a:pt x="1" y="27689"/>
                    <a:pt x="0" y="27688"/>
                  </a:cubicBezTo>
                  <a:lnTo>
                    <a:pt x="0" y="27688"/>
                  </a:lnTo>
                  <a:cubicBezTo>
                    <a:pt x="1" y="27689"/>
                    <a:pt x="1714" y="30716"/>
                    <a:pt x="6543" y="30716"/>
                  </a:cubicBezTo>
                  <a:cubicBezTo>
                    <a:pt x="6854" y="30716"/>
                    <a:pt x="7177" y="30703"/>
                    <a:pt x="7513" y="30676"/>
                  </a:cubicBezTo>
                  <a:cubicBezTo>
                    <a:pt x="14978" y="30081"/>
                    <a:pt x="28682" y="26212"/>
                    <a:pt x="39839" y="24616"/>
                  </a:cubicBezTo>
                  <a:cubicBezTo>
                    <a:pt x="49340" y="23256"/>
                    <a:pt x="64527" y="22830"/>
                    <a:pt x="70569" y="22830"/>
                  </a:cubicBezTo>
                  <a:cubicBezTo>
                    <a:pt x="71614" y="22830"/>
                    <a:pt x="72386" y="22843"/>
                    <a:pt x="72807" y="22866"/>
                  </a:cubicBezTo>
                  <a:cubicBezTo>
                    <a:pt x="72832" y="22867"/>
                    <a:pt x="72858" y="22868"/>
                    <a:pt x="72884" y="22868"/>
                  </a:cubicBezTo>
                  <a:cubicBezTo>
                    <a:pt x="75741" y="22868"/>
                    <a:pt x="79295" y="14345"/>
                    <a:pt x="75188" y="5495"/>
                  </a:cubicBezTo>
                  <a:cubicBezTo>
                    <a:pt x="73153" y="1115"/>
                    <a:pt x="68852" y="1"/>
                    <a:pt x="6500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 name="Google Shape;19;p2"/>
          <p:cNvGrpSpPr/>
          <p:nvPr/>
        </p:nvGrpSpPr>
        <p:grpSpPr>
          <a:xfrm flipH="1">
            <a:off x="113060" y="422147"/>
            <a:ext cx="3027705" cy="3006853"/>
            <a:chOff x="3081050" y="1704121"/>
            <a:chExt cx="2016499" cy="1993054"/>
          </a:xfrm>
        </p:grpSpPr>
        <p:sp>
          <p:nvSpPr>
            <p:cNvPr id="20" name="Google Shape;20;p2"/>
            <p:cNvSpPr/>
            <p:nvPr/>
          </p:nvSpPr>
          <p:spPr>
            <a:xfrm>
              <a:off x="3081050" y="3359800"/>
              <a:ext cx="582375" cy="337375"/>
            </a:xfrm>
            <a:custGeom>
              <a:avLst/>
              <a:gdLst/>
              <a:ahLst/>
              <a:cxnLst/>
              <a:rect l="l" t="t" r="r" b="b"/>
              <a:pathLst>
                <a:path w="23295" h="13495" extrusionOk="0">
                  <a:moveTo>
                    <a:pt x="7747" y="1"/>
                  </a:moveTo>
                  <a:lnTo>
                    <a:pt x="7747" y="590"/>
                  </a:lnTo>
                  <a:lnTo>
                    <a:pt x="7096" y="590"/>
                  </a:lnTo>
                  <a:cubicBezTo>
                    <a:pt x="7096" y="590"/>
                    <a:pt x="7158" y="2994"/>
                    <a:pt x="7669" y="3832"/>
                  </a:cubicBezTo>
                  <a:cubicBezTo>
                    <a:pt x="7669" y="3832"/>
                    <a:pt x="1233" y="6096"/>
                    <a:pt x="333" y="11679"/>
                  </a:cubicBezTo>
                  <a:cubicBezTo>
                    <a:pt x="333" y="11679"/>
                    <a:pt x="1" y="13495"/>
                    <a:pt x="2592" y="13495"/>
                  </a:cubicBezTo>
                  <a:cubicBezTo>
                    <a:pt x="2625" y="13495"/>
                    <a:pt x="2658" y="13495"/>
                    <a:pt x="2691" y="13494"/>
                  </a:cubicBezTo>
                  <a:lnTo>
                    <a:pt x="20558" y="13494"/>
                  </a:lnTo>
                  <a:cubicBezTo>
                    <a:pt x="20592" y="13495"/>
                    <a:pt x="20625" y="13495"/>
                    <a:pt x="20658" y="13495"/>
                  </a:cubicBezTo>
                  <a:cubicBezTo>
                    <a:pt x="23294" y="13495"/>
                    <a:pt x="22946" y="11679"/>
                    <a:pt x="22946" y="11679"/>
                  </a:cubicBezTo>
                  <a:cubicBezTo>
                    <a:pt x="22047" y="6096"/>
                    <a:pt x="15626" y="3832"/>
                    <a:pt x="15626" y="3832"/>
                  </a:cubicBezTo>
                  <a:cubicBezTo>
                    <a:pt x="16138" y="2994"/>
                    <a:pt x="16200" y="590"/>
                    <a:pt x="16200" y="590"/>
                  </a:cubicBezTo>
                  <a:lnTo>
                    <a:pt x="15548" y="590"/>
                  </a:lnTo>
                  <a:lnTo>
                    <a:pt x="155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402934" y="1704121"/>
              <a:ext cx="1694615" cy="1274545"/>
            </a:xfrm>
            <a:custGeom>
              <a:avLst/>
              <a:gdLst/>
              <a:ahLst/>
              <a:cxnLst/>
              <a:rect l="l" t="t" r="r" b="b"/>
              <a:pathLst>
                <a:path w="68414" h="53095" extrusionOk="0">
                  <a:moveTo>
                    <a:pt x="45166" y="1"/>
                  </a:moveTo>
                  <a:cubicBezTo>
                    <a:pt x="43691" y="1"/>
                    <a:pt x="42807" y="113"/>
                    <a:pt x="42807" y="113"/>
                  </a:cubicBezTo>
                  <a:cubicBezTo>
                    <a:pt x="42001" y="1198"/>
                    <a:pt x="38868" y="3773"/>
                    <a:pt x="38868" y="3773"/>
                  </a:cubicBezTo>
                  <a:cubicBezTo>
                    <a:pt x="38682" y="3416"/>
                    <a:pt x="40760" y="438"/>
                    <a:pt x="40760" y="438"/>
                  </a:cubicBezTo>
                  <a:cubicBezTo>
                    <a:pt x="40696" y="422"/>
                    <a:pt x="40607" y="415"/>
                    <a:pt x="40507" y="415"/>
                  </a:cubicBezTo>
                  <a:cubicBezTo>
                    <a:pt x="40147" y="415"/>
                    <a:pt x="39643" y="500"/>
                    <a:pt x="39643" y="500"/>
                  </a:cubicBezTo>
                  <a:cubicBezTo>
                    <a:pt x="37891" y="1260"/>
                    <a:pt x="34324" y="6518"/>
                    <a:pt x="34324" y="6518"/>
                  </a:cubicBezTo>
                  <a:cubicBezTo>
                    <a:pt x="33905" y="4890"/>
                    <a:pt x="36371" y="1354"/>
                    <a:pt x="36371" y="1353"/>
                  </a:cubicBezTo>
                  <a:lnTo>
                    <a:pt x="36371" y="1353"/>
                  </a:lnTo>
                  <a:cubicBezTo>
                    <a:pt x="26615" y="3509"/>
                    <a:pt x="15014" y="16010"/>
                    <a:pt x="15014" y="16010"/>
                  </a:cubicBezTo>
                  <a:cubicBezTo>
                    <a:pt x="14052" y="17716"/>
                    <a:pt x="12269" y="31582"/>
                    <a:pt x="12269" y="31582"/>
                  </a:cubicBezTo>
                  <a:cubicBezTo>
                    <a:pt x="9617" y="27782"/>
                    <a:pt x="11788" y="20632"/>
                    <a:pt x="11788" y="20632"/>
                  </a:cubicBezTo>
                  <a:lnTo>
                    <a:pt x="11788" y="20632"/>
                  </a:lnTo>
                  <a:cubicBezTo>
                    <a:pt x="2234" y="33133"/>
                    <a:pt x="5677" y="42640"/>
                    <a:pt x="5677" y="42640"/>
                  </a:cubicBezTo>
                  <a:cubicBezTo>
                    <a:pt x="3103" y="40577"/>
                    <a:pt x="1598" y="36948"/>
                    <a:pt x="1598" y="36948"/>
                  </a:cubicBezTo>
                  <a:lnTo>
                    <a:pt x="1598" y="36948"/>
                  </a:lnTo>
                  <a:cubicBezTo>
                    <a:pt x="1940" y="40081"/>
                    <a:pt x="4948" y="44548"/>
                    <a:pt x="4948" y="44548"/>
                  </a:cubicBezTo>
                  <a:cubicBezTo>
                    <a:pt x="3506" y="43927"/>
                    <a:pt x="839" y="40981"/>
                    <a:pt x="838" y="40980"/>
                  </a:cubicBezTo>
                  <a:lnTo>
                    <a:pt x="838" y="40980"/>
                  </a:lnTo>
                  <a:cubicBezTo>
                    <a:pt x="1908" y="43989"/>
                    <a:pt x="5134" y="45975"/>
                    <a:pt x="5134" y="45975"/>
                  </a:cubicBezTo>
                  <a:cubicBezTo>
                    <a:pt x="3072" y="46331"/>
                    <a:pt x="1" y="49418"/>
                    <a:pt x="1" y="49418"/>
                  </a:cubicBezTo>
                  <a:cubicBezTo>
                    <a:pt x="2211" y="48579"/>
                    <a:pt x="4049" y="48329"/>
                    <a:pt x="5456" y="48329"/>
                  </a:cubicBezTo>
                  <a:cubicBezTo>
                    <a:pt x="7534" y="48329"/>
                    <a:pt x="8671" y="48875"/>
                    <a:pt x="8671" y="48875"/>
                  </a:cubicBezTo>
                  <a:cubicBezTo>
                    <a:pt x="11963" y="48890"/>
                    <a:pt x="13188" y="53010"/>
                    <a:pt x="13200" y="53093"/>
                  </a:cubicBezTo>
                  <a:lnTo>
                    <a:pt x="13200" y="53093"/>
                  </a:lnTo>
                  <a:cubicBezTo>
                    <a:pt x="14890" y="51030"/>
                    <a:pt x="15216" y="48099"/>
                    <a:pt x="15216" y="48099"/>
                  </a:cubicBezTo>
                  <a:cubicBezTo>
                    <a:pt x="20039" y="46006"/>
                    <a:pt x="23435" y="41881"/>
                    <a:pt x="23436" y="41880"/>
                  </a:cubicBezTo>
                  <a:lnTo>
                    <a:pt x="23436" y="41880"/>
                  </a:lnTo>
                  <a:cubicBezTo>
                    <a:pt x="22501" y="42722"/>
                    <a:pt x="20703" y="42963"/>
                    <a:pt x="18952" y="42963"/>
                  </a:cubicBezTo>
                  <a:cubicBezTo>
                    <a:pt x="16608" y="42963"/>
                    <a:pt x="14347" y="42531"/>
                    <a:pt x="14347" y="42531"/>
                  </a:cubicBezTo>
                  <a:cubicBezTo>
                    <a:pt x="24971" y="40143"/>
                    <a:pt x="28600" y="30714"/>
                    <a:pt x="28600" y="30713"/>
                  </a:cubicBezTo>
                  <a:lnTo>
                    <a:pt x="28600" y="30713"/>
                  </a:lnTo>
                  <a:cubicBezTo>
                    <a:pt x="27685" y="31256"/>
                    <a:pt x="24134" y="31520"/>
                    <a:pt x="24134" y="31520"/>
                  </a:cubicBezTo>
                  <a:cubicBezTo>
                    <a:pt x="25452" y="30899"/>
                    <a:pt x="29779" y="28619"/>
                    <a:pt x="29779" y="28619"/>
                  </a:cubicBezTo>
                  <a:lnTo>
                    <a:pt x="31951" y="24757"/>
                  </a:lnTo>
                  <a:lnTo>
                    <a:pt x="31951" y="24757"/>
                  </a:lnTo>
                  <a:cubicBezTo>
                    <a:pt x="31206" y="24944"/>
                    <a:pt x="27530" y="27689"/>
                    <a:pt x="27530" y="27689"/>
                  </a:cubicBezTo>
                  <a:cubicBezTo>
                    <a:pt x="33796" y="19096"/>
                    <a:pt x="38434" y="17701"/>
                    <a:pt x="39845" y="17080"/>
                  </a:cubicBezTo>
                  <a:cubicBezTo>
                    <a:pt x="40003" y="17011"/>
                    <a:pt x="40170" y="16980"/>
                    <a:pt x="40342" y="16980"/>
                  </a:cubicBezTo>
                  <a:cubicBezTo>
                    <a:pt x="41714" y="16980"/>
                    <a:pt x="43428" y="18926"/>
                    <a:pt x="43428" y="18926"/>
                  </a:cubicBezTo>
                  <a:cubicBezTo>
                    <a:pt x="44451" y="17716"/>
                    <a:pt x="50888" y="14056"/>
                    <a:pt x="50888" y="14056"/>
                  </a:cubicBezTo>
                  <a:cubicBezTo>
                    <a:pt x="50097" y="12179"/>
                    <a:pt x="47987" y="10551"/>
                    <a:pt x="47987" y="10551"/>
                  </a:cubicBezTo>
                  <a:lnTo>
                    <a:pt x="47987" y="10551"/>
                  </a:lnTo>
                  <a:cubicBezTo>
                    <a:pt x="50391" y="10566"/>
                    <a:pt x="53555" y="13963"/>
                    <a:pt x="53555" y="13963"/>
                  </a:cubicBezTo>
                  <a:cubicBezTo>
                    <a:pt x="68414" y="10504"/>
                    <a:pt x="64040" y="6627"/>
                    <a:pt x="64040" y="6627"/>
                  </a:cubicBezTo>
                  <a:cubicBezTo>
                    <a:pt x="57228" y="796"/>
                    <a:pt x="49096" y="1"/>
                    <a:pt x="45166" y="1"/>
                  </a:cubicBezTo>
                  <a:close/>
                  <a:moveTo>
                    <a:pt x="13200" y="53093"/>
                  </a:moveTo>
                  <a:lnTo>
                    <a:pt x="13200" y="53093"/>
                  </a:lnTo>
                  <a:cubicBezTo>
                    <a:pt x="13200" y="53093"/>
                    <a:pt x="13200" y="53093"/>
                    <a:pt x="13199" y="53093"/>
                  </a:cubicBezTo>
                  <a:cubicBezTo>
                    <a:pt x="13200" y="53094"/>
                    <a:pt x="13200" y="53094"/>
                    <a:pt x="13200" y="53094"/>
                  </a:cubicBezTo>
                  <a:cubicBezTo>
                    <a:pt x="13200" y="53094"/>
                    <a:pt x="13200" y="53094"/>
                    <a:pt x="13200" y="5309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381725" y="1837504"/>
              <a:ext cx="1251650" cy="1440852"/>
            </a:xfrm>
            <a:custGeom>
              <a:avLst/>
              <a:gdLst/>
              <a:ahLst/>
              <a:cxnLst/>
              <a:rect l="l" t="t" r="r" b="b"/>
              <a:pathLst>
                <a:path w="50066" h="60023" extrusionOk="0">
                  <a:moveTo>
                    <a:pt x="50066" y="1"/>
                  </a:moveTo>
                  <a:cubicBezTo>
                    <a:pt x="50065" y="1"/>
                    <a:pt x="49755" y="32"/>
                    <a:pt x="49182" y="140"/>
                  </a:cubicBezTo>
                  <a:cubicBezTo>
                    <a:pt x="48592" y="218"/>
                    <a:pt x="47739" y="373"/>
                    <a:pt x="46654" y="667"/>
                  </a:cubicBezTo>
                  <a:cubicBezTo>
                    <a:pt x="45568" y="947"/>
                    <a:pt x="44265" y="1365"/>
                    <a:pt x="42823" y="1955"/>
                  </a:cubicBezTo>
                  <a:cubicBezTo>
                    <a:pt x="41380" y="2560"/>
                    <a:pt x="39783" y="3335"/>
                    <a:pt x="38123" y="4281"/>
                  </a:cubicBezTo>
                  <a:cubicBezTo>
                    <a:pt x="36448" y="5258"/>
                    <a:pt x="34711" y="6406"/>
                    <a:pt x="32943" y="7740"/>
                  </a:cubicBezTo>
                  <a:cubicBezTo>
                    <a:pt x="32493" y="8066"/>
                    <a:pt x="32074" y="8422"/>
                    <a:pt x="31625" y="8763"/>
                  </a:cubicBezTo>
                  <a:cubicBezTo>
                    <a:pt x="31392" y="8934"/>
                    <a:pt x="31175" y="9120"/>
                    <a:pt x="30942" y="9291"/>
                  </a:cubicBezTo>
                  <a:cubicBezTo>
                    <a:pt x="30725" y="9477"/>
                    <a:pt x="30493" y="9663"/>
                    <a:pt x="30291" y="9849"/>
                  </a:cubicBezTo>
                  <a:cubicBezTo>
                    <a:pt x="29841" y="10221"/>
                    <a:pt x="29391" y="10609"/>
                    <a:pt x="28942" y="10997"/>
                  </a:cubicBezTo>
                  <a:cubicBezTo>
                    <a:pt x="28523" y="11400"/>
                    <a:pt x="28089" y="11803"/>
                    <a:pt x="27654" y="12222"/>
                  </a:cubicBezTo>
                  <a:cubicBezTo>
                    <a:pt x="26755" y="13029"/>
                    <a:pt x="25917" y="13928"/>
                    <a:pt x="25049" y="14797"/>
                  </a:cubicBezTo>
                  <a:cubicBezTo>
                    <a:pt x="24196" y="15681"/>
                    <a:pt x="23358" y="16611"/>
                    <a:pt x="22536" y="17573"/>
                  </a:cubicBezTo>
                  <a:lnTo>
                    <a:pt x="21311" y="19015"/>
                  </a:lnTo>
                  <a:cubicBezTo>
                    <a:pt x="20908" y="19512"/>
                    <a:pt x="20489" y="19992"/>
                    <a:pt x="20101" y="20489"/>
                  </a:cubicBezTo>
                  <a:cubicBezTo>
                    <a:pt x="19698" y="21001"/>
                    <a:pt x="19310" y="21497"/>
                    <a:pt x="18922" y="22009"/>
                  </a:cubicBezTo>
                  <a:lnTo>
                    <a:pt x="18349" y="22769"/>
                  </a:lnTo>
                  <a:lnTo>
                    <a:pt x="17775" y="23544"/>
                  </a:lnTo>
                  <a:cubicBezTo>
                    <a:pt x="16270" y="25607"/>
                    <a:pt x="14859" y="27747"/>
                    <a:pt x="13541" y="29872"/>
                  </a:cubicBezTo>
                  <a:cubicBezTo>
                    <a:pt x="12889" y="30958"/>
                    <a:pt x="12238" y="32012"/>
                    <a:pt x="11633" y="33098"/>
                  </a:cubicBezTo>
                  <a:cubicBezTo>
                    <a:pt x="11028" y="34168"/>
                    <a:pt x="10454" y="35223"/>
                    <a:pt x="9865" y="36277"/>
                  </a:cubicBezTo>
                  <a:cubicBezTo>
                    <a:pt x="8764" y="38387"/>
                    <a:pt x="7693" y="40450"/>
                    <a:pt x="6809" y="42435"/>
                  </a:cubicBezTo>
                  <a:cubicBezTo>
                    <a:pt x="6344" y="43427"/>
                    <a:pt x="5879" y="44373"/>
                    <a:pt x="5476" y="45335"/>
                  </a:cubicBezTo>
                  <a:cubicBezTo>
                    <a:pt x="5088" y="46281"/>
                    <a:pt x="4700" y="47212"/>
                    <a:pt x="4328" y="48080"/>
                  </a:cubicBezTo>
                  <a:cubicBezTo>
                    <a:pt x="3552" y="49833"/>
                    <a:pt x="2994" y="51477"/>
                    <a:pt x="2420" y="52935"/>
                  </a:cubicBezTo>
                  <a:cubicBezTo>
                    <a:pt x="2157" y="53664"/>
                    <a:pt x="1877" y="54331"/>
                    <a:pt x="1676" y="54967"/>
                  </a:cubicBezTo>
                  <a:lnTo>
                    <a:pt x="1086" y="56704"/>
                  </a:lnTo>
                  <a:cubicBezTo>
                    <a:pt x="714" y="57758"/>
                    <a:pt x="466" y="58596"/>
                    <a:pt x="280" y="59154"/>
                  </a:cubicBezTo>
                  <a:cubicBezTo>
                    <a:pt x="94" y="59712"/>
                    <a:pt x="1" y="60023"/>
                    <a:pt x="1" y="60023"/>
                  </a:cubicBezTo>
                  <a:cubicBezTo>
                    <a:pt x="1" y="60023"/>
                    <a:pt x="140" y="59759"/>
                    <a:pt x="388" y="59216"/>
                  </a:cubicBezTo>
                  <a:cubicBezTo>
                    <a:pt x="637" y="58673"/>
                    <a:pt x="1024" y="57898"/>
                    <a:pt x="1490" y="56890"/>
                  </a:cubicBezTo>
                  <a:cubicBezTo>
                    <a:pt x="1722" y="56378"/>
                    <a:pt x="2001" y="55820"/>
                    <a:pt x="2265" y="55215"/>
                  </a:cubicBezTo>
                  <a:cubicBezTo>
                    <a:pt x="2560" y="54610"/>
                    <a:pt x="2870" y="53974"/>
                    <a:pt x="3196" y="53276"/>
                  </a:cubicBezTo>
                  <a:cubicBezTo>
                    <a:pt x="3537" y="52578"/>
                    <a:pt x="3894" y="51849"/>
                    <a:pt x="4266" y="51074"/>
                  </a:cubicBezTo>
                  <a:cubicBezTo>
                    <a:pt x="4638" y="50267"/>
                    <a:pt x="5041" y="49461"/>
                    <a:pt x="5476" y="48623"/>
                  </a:cubicBezTo>
                  <a:cubicBezTo>
                    <a:pt x="5894" y="47770"/>
                    <a:pt x="6344" y="46902"/>
                    <a:pt x="6809" y="45986"/>
                  </a:cubicBezTo>
                  <a:cubicBezTo>
                    <a:pt x="7275" y="45071"/>
                    <a:pt x="7771" y="44141"/>
                    <a:pt x="8283" y="43195"/>
                  </a:cubicBezTo>
                  <a:cubicBezTo>
                    <a:pt x="9275" y="41272"/>
                    <a:pt x="10439" y="39317"/>
                    <a:pt x="11571" y="37239"/>
                  </a:cubicBezTo>
                  <a:cubicBezTo>
                    <a:pt x="12176" y="36231"/>
                    <a:pt x="12796" y="35207"/>
                    <a:pt x="13416" y="34168"/>
                  </a:cubicBezTo>
                  <a:cubicBezTo>
                    <a:pt x="13727" y="33641"/>
                    <a:pt x="14052" y="33129"/>
                    <a:pt x="14394" y="32617"/>
                  </a:cubicBezTo>
                  <a:lnTo>
                    <a:pt x="15371" y="31035"/>
                  </a:lnTo>
                  <a:cubicBezTo>
                    <a:pt x="16720" y="28972"/>
                    <a:pt x="18116" y="26879"/>
                    <a:pt x="19589" y="24862"/>
                  </a:cubicBezTo>
                  <a:lnTo>
                    <a:pt x="20132" y="24087"/>
                  </a:lnTo>
                  <a:lnTo>
                    <a:pt x="20690" y="23327"/>
                  </a:lnTo>
                  <a:cubicBezTo>
                    <a:pt x="21063" y="22831"/>
                    <a:pt x="21450" y="22334"/>
                    <a:pt x="21807" y="21838"/>
                  </a:cubicBezTo>
                  <a:cubicBezTo>
                    <a:pt x="22179" y="21326"/>
                    <a:pt x="22583" y="20861"/>
                    <a:pt x="22970" y="20380"/>
                  </a:cubicBezTo>
                  <a:cubicBezTo>
                    <a:pt x="23358" y="19899"/>
                    <a:pt x="23746" y="19434"/>
                    <a:pt x="24134" y="18953"/>
                  </a:cubicBezTo>
                  <a:cubicBezTo>
                    <a:pt x="24521" y="18457"/>
                    <a:pt x="24956" y="18023"/>
                    <a:pt x="25343" y="17557"/>
                  </a:cubicBezTo>
                  <a:cubicBezTo>
                    <a:pt x="25747" y="17077"/>
                    <a:pt x="26134" y="16627"/>
                    <a:pt x="26538" y="16177"/>
                  </a:cubicBezTo>
                  <a:cubicBezTo>
                    <a:pt x="27360" y="15278"/>
                    <a:pt x="28151" y="14393"/>
                    <a:pt x="28988" y="13571"/>
                  </a:cubicBezTo>
                  <a:lnTo>
                    <a:pt x="30229" y="12331"/>
                  </a:lnTo>
                  <a:cubicBezTo>
                    <a:pt x="30632" y="11943"/>
                    <a:pt x="31066" y="11555"/>
                    <a:pt x="31470" y="11167"/>
                  </a:cubicBezTo>
                  <a:cubicBezTo>
                    <a:pt x="31687" y="10981"/>
                    <a:pt x="31888" y="10780"/>
                    <a:pt x="32090" y="10594"/>
                  </a:cubicBezTo>
                  <a:cubicBezTo>
                    <a:pt x="32307" y="10423"/>
                    <a:pt x="32493" y="10221"/>
                    <a:pt x="32710" y="10051"/>
                  </a:cubicBezTo>
                  <a:cubicBezTo>
                    <a:pt x="33114" y="9694"/>
                    <a:pt x="33517" y="9337"/>
                    <a:pt x="33936" y="8981"/>
                  </a:cubicBezTo>
                  <a:cubicBezTo>
                    <a:pt x="35595" y="7600"/>
                    <a:pt x="37208" y="6391"/>
                    <a:pt x="38759" y="5320"/>
                  </a:cubicBezTo>
                  <a:cubicBezTo>
                    <a:pt x="40310" y="4297"/>
                    <a:pt x="41783" y="3397"/>
                    <a:pt x="43133" y="2684"/>
                  </a:cubicBezTo>
                  <a:cubicBezTo>
                    <a:pt x="44498" y="1986"/>
                    <a:pt x="45723" y="1443"/>
                    <a:pt x="46747" y="1040"/>
                  </a:cubicBezTo>
                  <a:cubicBezTo>
                    <a:pt x="47770" y="621"/>
                    <a:pt x="48592" y="373"/>
                    <a:pt x="49166" y="218"/>
                  </a:cubicBezTo>
                  <a:cubicBezTo>
                    <a:pt x="49755" y="63"/>
                    <a:pt x="50066" y="1"/>
                    <a:pt x="50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181217729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xmlns="" val="65466275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711267" y="1413700"/>
            <a:ext cx="10769600" cy="654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4"/>
          <p:cNvSpPr txBox="1">
            <a:spLocks noGrp="1"/>
          </p:cNvSpPr>
          <p:nvPr>
            <p:ph type="body" idx="1"/>
          </p:nvPr>
        </p:nvSpPr>
        <p:spPr>
          <a:xfrm>
            <a:off x="2743267" y="2247833"/>
            <a:ext cx="107696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xmlns="" val="331551587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711267" y="1413700"/>
            <a:ext cx="10769600" cy="654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xmlns="" val="2855222677"/>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xmlns="" val="158904802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xmlns="" val="292843186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0"/>
        <p:cNvGrpSpPr/>
        <p:nvPr/>
      </p:nvGrpSpPr>
      <p:grpSpPr>
        <a:xfrm>
          <a:off x="0" y="0"/>
          <a:ext cx="0" cy="0"/>
          <a:chOff x="0" y="0"/>
          <a:chExt cx="0" cy="0"/>
        </a:xfrm>
      </p:grpSpPr>
      <p:sp>
        <p:nvSpPr>
          <p:cNvPr id="41" name="Google Shape;41;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3" name="Google Shape;43;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4" name="Google Shape;44;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xmlns="" val="66741034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xmlns="" val="126898772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619EEB-B056-97CD-A33C-97435077D2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1284A83-2B77-B4C9-002F-192966F6BD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C0B365B-B013-2C52-5C26-B8272EA803B3}"/>
              </a:ext>
            </a:extLst>
          </p:cNvPr>
          <p:cNvSpPr>
            <a:spLocks noGrp="1"/>
          </p:cNvSpPr>
          <p:nvPr>
            <p:ph type="dt" sz="half" idx="10"/>
          </p:nvPr>
        </p:nvSpPr>
        <p:spPr/>
        <p:txBody>
          <a:bodyPr/>
          <a:lstStyle/>
          <a:p>
            <a:fld id="{775BFA58-70CA-4E1A-A988-D47BDACFDDD6}" type="datetimeFigureOut">
              <a:rPr lang="en-US" smtClean="0"/>
              <a:pPr/>
              <a:t>7/14/2023</a:t>
            </a:fld>
            <a:endParaRPr lang="en-US"/>
          </a:p>
        </p:txBody>
      </p:sp>
      <p:sp>
        <p:nvSpPr>
          <p:cNvPr id="5" name="Footer Placeholder 4">
            <a:extLst>
              <a:ext uri="{FF2B5EF4-FFF2-40B4-BE49-F238E27FC236}">
                <a16:creationId xmlns:a16="http://schemas.microsoft.com/office/drawing/2014/main" xmlns="" id="{FAD369C4-961B-A437-39AD-6C0F3B950B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50EB327-A68F-B2D6-0971-0399DF84DFAD}"/>
              </a:ext>
            </a:extLst>
          </p:cNvPr>
          <p:cNvSpPr>
            <a:spLocks noGrp="1"/>
          </p:cNvSpPr>
          <p:nvPr>
            <p:ph type="sldNum" sz="quarter" idx="12"/>
          </p:nvPr>
        </p:nvSpPr>
        <p:spPr/>
        <p:txBody>
          <a:bodyPr/>
          <a:lstStyle/>
          <a:p>
            <a:fld id="{91B7064B-F4AB-4F95-B858-B04D9F3A8329}" type="slidenum">
              <a:rPr lang="en-US" smtClean="0"/>
              <a:pPr/>
              <a:t>‹#›</a:t>
            </a:fld>
            <a:endParaRPr lang="en-US"/>
          </a:p>
        </p:txBody>
      </p:sp>
    </p:spTree>
    <p:extLst>
      <p:ext uri="{BB962C8B-B14F-4D97-AF65-F5344CB8AC3E}">
        <p14:creationId xmlns:p14="http://schemas.microsoft.com/office/powerpoint/2010/main" xmlns="" val="1168297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7"/>
        <p:cNvGrpSpPr/>
        <p:nvPr/>
      </p:nvGrpSpPr>
      <p:grpSpPr>
        <a:xfrm>
          <a:off x="0" y="0"/>
          <a:ext cx="0" cy="0"/>
          <a:chOff x="0" y="0"/>
          <a:chExt cx="0" cy="0"/>
        </a:xfrm>
      </p:grpSpPr>
      <p:sp>
        <p:nvSpPr>
          <p:cNvPr id="48" name="Google Shape;48;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9" name="Google Shape;49;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xmlns="" val="3744735387"/>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0"/>
        <p:cNvGrpSpPr/>
        <p:nvPr/>
      </p:nvGrpSpPr>
      <p:grpSpPr>
        <a:xfrm>
          <a:off x="0" y="0"/>
          <a:ext cx="0" cy="0"/>
          <a:chOff x="0" y="0"/>
          <a:chExt cx="0" cy="0"/>
        </a:xfrm>
      </p:grpSpPr>
      <p:sp>
        <p:nvSpPr>
          <p:cNvPr id="51" name="Google Shape;51;p12"/>
          <p:cNvSpPr/>
          <p:nvPr/>
        </p:nvSpPr>
        <p:spPr>
          <a:xfrm>
            <a:off x="0" y="-12700"/>
            <a:ext cx="12192000" cy="6858000"/>
          </a:xfrm>
          <a:prstGeom prst="rect">
            <a:avLst/>
          </a:prstGeom>
          <a:solidFill>
            <a:srgbClr val="0E2A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xmlns="" val="77831992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dk1"/>
        </a:solidFill>
        <a:effectLst/>
      </p:bgPr>
    </p:bg>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718067" y="609600"/>
            <a:ext cx="10756000" cy="386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sz="3600" b="0">
                <a:latin typeface="Lobster"/>
                <a:ea typeface="Lobster"/>
                <a:cs typeface="Lobster"/>
                <a:sym typeface="Lobster"/>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xmlns="" val="3061129171"/>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dk1"/>
        </a:solidFill>
        <a:effectLst/>
      </p:bgPr>
    </p:bg>
    <p:spTree>
      <p:nvGrpSpPr>
        <p:cNvPr id="1" name="Shape 54"/>
        <p:cNvGrpSpPr/>
        <p:nvPr/>
      </p:nvGrpSpPr>
      <p:grpSpPr>
        <a:xfrm>
          <a:off x="0" y="0"/>
          <a:ext cx="0" cy="0"/>
          <a:chOff x="0" y="0"/>
          <a:chExt cx="0" cy="0"/>
        </a:xfrm>
      </p:grpSpPr>
      <p:pic>
        <p:nvPicPr>
          <p:cNvPr id="55" name="Google Shape;55;p14"/>
          <p:cNvPicPr preferRelativeResize="0"/>
          <p:nvPr/>
        </p:nvPicPr>
        <p:blipFill>
          <a:blip r:embed="rId2" cstate="print">
            <a:alphaModFix/>
          </a:blip>
          <a:stretch>
            <a:fillRect/>
          </a:stretch>
        </p:blipFill>
        <p:spPr>
          <a:xfrm>
            <a:off x="1" y="1"/>
            <a:ext cx="12192004" cy="6858001"/>
          </a:xfrm>
          <a:prstGeom prst="rect">
            <a:avLst/>
          </a:prstGeom>
          <a:noFill/>
          <a:ln>
            <a:noFill/>
          </a:ln>
        </p:spPr>
      </p:pic>
      <p:sp>
        <p:nvSpPr>
          <p:cNvPr id="56" name="Google Shape;56;p14"/>
          <p:cNvSpPr txBox="1">
            <a:spLocks noGrp="1"/>
          </p:cNvSpPr>
          <p:nvPr>
            <p:ph type="title"/>
          </p:nvPr>
        </p:nvSpPr>
        <p:spPr>
          <a:xfrm>
            <a:off x="718067" y="609600"/>
            <a:ext cx="10756000" cy="386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sz="3600" b="0">
                <a:latin typeface="Lobster"/>
                <a:ea typeface="Lobster"/>
                <a:cs typeface="Lobster"/>
                <a:sym typeface="Lobster"/>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xmlns="" val="3619310476"/>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426919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43185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69585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pPr/>
              <a:t>7/14/2023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144687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0635D2-1FD4-42FB-A3A0-B9DFEF7C7F90}" type="datetimeFigureOut">
              <a:rPr lang="en-US" smtClean="0">
                <a:solidFill>
                  <a:prstClr val="black">
                    <a:tint val="75000"/>
                  </a:prstClr>
                </a:solidFill>
              </a:rPr>
              <a:pPr/>
              <a:t>7/14/2023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83320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0635D2-1FD4-42FB-A3A0-B9DFEF7C7F90}" type="datetimeFigureOut">
              <a:rPr lang="en-US" smtClean="0">
                <a:solidFill>
                  <a:prstClr val="black">
                    <a:tint val="75000"/>
                  </a:prstClr>
                </a:solidFill>
              </a:rPr>
              <a:pPr/>
              <a:t>7/14/2023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60809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B2DE44-7776-C8F6-D141-ABD92A1730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314452D-4433-2620-E473-C730FB7C0B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0E95EF1-6B23-C306-7BF2-934981389119}"/>
              </a:ext>
            </a:extLst>
          </p:cNvPr>
          <p:cNvSpPr>
            <a:spLocks noGrp="1"/>
          </p:cNvSpPr>
          <p:nvPr>
            <p:ph type="dt" sz="half" idx="10"/>
          </p:nvPr>
        </p:nvSpPr>
        <p:spPr/>
        <p:txBody>
          <a:bodyPr/>
          <a:lstStyle/>
          <a:p>
            <a:fld id="{775BFA58-70CA-4E1A-A988-D47BDACFDDD6}" type="datetimeFigureOut">
              <a:rPr lang="en-US" smtClean="0"/>
              <a:pPr/>
              <a:t>7/14/2023</a:t>
            </a:fld>
            <a:endParaRPr lang="en-US"/>
          </a:p>
        </p:txBody>
      </p:sp>
      <p:sp>
        <p:nvSpPr>
          <p:cNvPr id="5" name="Footer Placeholder 4">
            <a:extLst>
              <a:ext uri="{FF2B5EF4-FFF2-40B4-BE49-F238E27FC236}">
                <a16:creationId xmlns:a16="http://schemas.microsoft.com/office/drawing/2014/main" xmlns="" id="{C5678615-53E9-09D8-178B-3A8A7FDCF3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184B387-319C-A138-ED3E-A7617F14B28B}"/>
              </a:ext>
            </a:extLst>
          </p:cNvPr>
          <p:cNvSpPr>
            <a:spLocks noGrp="1"/>
          </p:cNvSpPr>
          <p:nvPr>
            <p:ph type="sldNum" sz="quarter" idx="12"/>
          </p:nvPr>
        </p:nvSpPr>
        <p:spPr/>
        <p:txBody>
          <a:bodyPr/>
          <a:lstStyle/>
          <a:p>
            <a:fld id="{91B7064B-F4AB-4F95-B858-B04D9F3A8329}" type="slidenum">
              <a:rPr lang="en-US" smtClean="0"/>
              <a:pPr/>
              <a:t>‹#›</a:t>
            </a:fld>
            <a:endParaRPr lang="en-US"/>
          </a:p>
        </p:txBody>
      </p:sp>
    </p:spTree>
    <p:extLst>
      <p:ext uri="{BB962C8B-B14F-4D97-AF65-F5344CB8AC3E}">
        <p14:creationId xmlns:p14="http://schemas.microsoft.com/office/powerpoint/2010/main" xmlns="" val="11003716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635D2-1FD4-42FB-A3A0-B9DFEF7C7F90}" type="datetimeFigureOut">
              <a:rPr lang="en-US" smtClean="0">
                <a:solidFill>
                  <a:prstClr val="black">
                    <a:tint val="75000"/>
                  </a:prstClr>
                </a:solidFill>
              </a:rPr>
              <a:pPr/>
              <a:t>7/14/2023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871176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pPr/>
              <a:t>7/14/2023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388364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pPr/>
              <a:t>7/14/2023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5849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295757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99833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1292B7-C0DE-BF99-A1EA-93AAD400F6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070D92C-6670-3D98-85A0-2564482890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FD5A11C-AE30-FCF4-B0FF-31B26300DE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6E86878-57B7-3C0E-EAE4-9132211C84EC}"/>
              </a:ext>
            </a:extLst>
          </p:cNvPr>
          <p:cNvSpPr>
            <a:spLocks noGrp="1"/>
          </p:cNvSpPr>
          <p:nvPr>
            <p:ph type="dt" sz="half" idx="10"/>
          </p:nvPr>
        </p:nvSpPr>
        <p:spPr/>
        <p:txBody>
          <a:bodyPr/>
          <a:lstStyle/>
          <a:p>
            <a:fld id="{775BFA58-70CA-4E1A-A988-D47BDACFDDD6}" type="datetimeFigureOut">
              <a:rPr lang="en-US" smtClean="0"/>
              <a:pPr/>
              <a:t>7/14/2023</a:t>
            </a:fld>
            <a:endParaRPr lang="en-US"/>
          </a:p>
        </p:txBody>
      </p:sp>
      <p:sp>
        <p:nvSpPr>
          <p:cNvPr id="6" name="Footer Placeholder 5">
            <a:extLst>
              <a:ext uri="{FF2B5EF4-FFF2-40B4-BE49-F238E27FC236}">
                <a16:creationId xmlns:a16="http://schemas.microsoft.com/office/drawing/2014/main" xmlns="" id="{E434507F-9716-FAAD-709F-D686B504A0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9CD36B4-52F3-EC49-95E7-213244F5D435}"/>
              </a:ext>
            </a:extLst>
          </p:cNvPr>
          <p:cNvSpPr>
            <a:spLocks noGrp="1"/>
          </p:cNvSpPr>
          <p:nvPr>
            <p:ph type="sldNum" sz="quarter" idx="12"/>
          </p:nvPr>
        </p:nvSpPr>
        <p:spPr/>
        <p:txBody>
          <a:bodyPr/>
          <a:lstStyle/>
          <a:p>
            <a:fld id="{91B7064B-F4AB-4F95-B858-B04D9F3A8329}" type="slidenum">
              <a:rPr lang="en-US" smtClean="0"/>
              <a:pPr/>
              <a:t>‹#›</a:t>
            </a:fld>
            <a:endParaRPr lang="en-US"/>
          </a:p>
        </p:txBody>
      </p:sp>
    </p:spTree>
    <p:extLst>
      <p:ext uri="{BB962C8B-B14F-4D97-AF65-F5344CB8AC3E}">
        <p14:creationId xmlns:p14="http://schemas.microsoft.com/office/powerpoint/2010/main" xmlns="" val="3440117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9589CB-3DAF-7BFE-4A11-6C581DB0C1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E1828AA-6890-B9DE-1569-9B29EAD8C5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4B11B39-7BE3-4E75-688A-34BEE0C2EA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9FA2EF9-549A-7E8F-9225-310A25CC30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AFDF095-0253-3AD9-A39E-E6BE3DFC52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3F418C8-8E73-16A5-5923-4D325993C7A4}"/>
              </a:ext>
            </a:extLst>
          </p:cNvPr>
          <p:cNvSpPr>
            <a:spLocks noGrp="1"/>
          </p:cNvSpPr>
          <p:nvPr>
            <p:ph type="dt" sz="half" idx="10"/>
          </p:nvPr>
        </p:nvSpPr>
        <p:spPr/>
        <p:txBody>
          <a:bodyPr/>
          <a:lstStyle/>
          <a:p>
            <a:fld id="{775BFA58-70CA-4E1A-A988-D47BDACFDDD6}" type="datetimeFigureOut">
              <a:rPr lang="en-US" smtClean="0"/>
              <a:pPr/>
              <a:t>7/14/2023</a:t>
            </a:fld>
            <a:endParaRPr lang="en-US"/>
          </a:p>
        </p:txBody>
      </p:sp>
      <p:sp>
        <p:nvSpPr>
          <p:cNvPr id="8" name="Footer Placeholder 7">
            <a:extLst>
              <a:ext uri="{FF2B5EF4-FFF2-40B4-BE49-F238E27FC236}">
                <a16:creationId xmlns:a16="http://schemas.microsoft.com/office/drawing/2014/main" xmlns="" id="{71EDE391-D2D5-0126-35CE-EDDF2AF155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9A0F8E8-27C8-9BC7-992A-7F2582C5200F}"/>
              </a:ext>
            </a:extLst>
          </p:cNvPr>
          <p:cNvSpPr>
            <a:spLocks noGrp="1"/>
          </p:cNvSpPr>
          <p:nvPr>
            <p:ph type="sldNum" sz="quarter" idx="12"/>
          </p:nvPr>
        </p:nvSpPr>
        <p:spPr/>
        <p:txBody>
          <a:bodyPr/>
          <a:lstStyle/>
          <a:p>
            <a:fld id="{91B7064B-F4AB-4F95-B858-B04D9F3A8329}" type="slidenum">
              <a:rPr lang="en-US" smtClean="0"/>
              <a:pPr/>
              <a:t>‹#›</a:t>
            </a:fld>
            <a:endParaRPr lang="en-US"/>
          </a:p>
        </p:txBody>
      </p:sp>
    </p:spTree>
    <p:extLst>
      <p:ext uri="{BB962C8B-B14F-4D97-AF65-F5344CB8AC3E}">
        <p14:creationId xmlns:p14="http://schemas.microsoft.com/office/powerpoint/2010/main" xmlns="" val="3291861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24333-9D9A-8C7D-67EB-CCE6DA868F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5475D2B-C675-E3F1-5CCF-94E1E41225E9}"/>
              </a:ext>
            </a:extLst>
          </p:cNvPr>
          <p:cNvSpPr>
            <a:spLocks noGrp="1"/>
          </p:cNvSpPr>
          <p:nvPr>
            <p:ph type="dt" sz="half" idx="10"/>
          </p:nvPr>
        </p:nvSpPr>
        <p:spPr/>
        <p:txBody>
          <a:bodyPr/>
          <a:lstStyle/>
          <a:p>
            <a:fld id="{775BFA58-70CA-4E1A-A988-D47BDACFDDD6}" type="datetimeFigureOut">
              <a:rPr lang="en-US" smtClean="0"/>
              <a:pPr/>
              <a:t>7/14/2023</a:t>
            </a:fld>
            <a:endParaRPr lang="en-US"/>
          </a:p>
        </p:txBody>
      </p:sp>
      <p:sp>
        <p:nvSpPr>
          <p:cNvPr id="4" name="Footer Placeholder 3">
            <a:extLst>
              <a:ext uri="{FF2B5EF4-FFF2-40B4-BE49-F238E27FC236}">
                <a16:creationId xmlns:a16="http://schemas.microsoft.com/office/drawing/2014/main" xmlns="" id="{E9E8445F-A443-17CB-3E15-609328439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5328E04-55F8-B53F-A75B-8E401D9A537E}"/>
              </a:ext>
            </a:extLst>
          </p:cNvPr>
          <p:cNvSpPr>
            <a:spLocks noGrp="1"/>
          </p:cNvSpPr>
          <p:nvPr>
            <p:ph type="sldNum" sz="quarter" idx="12"/>
          </p:nvPr>
        </p:nvSpPr>
        <p:spPr/>
        <p:txBody>
          <a:bodyPr/>
          <a:lstStyle/>
          <a:p>
            <a:fld id="{91B7064B-F4AB-4F95-B858-B04D9F3A8329}" type="slidenum">
              <a:rPr lang="en-US" smtClean="0"/>
              <a:pPr/>
              <a:t>‹#›</a:t>
            </a:fld>
            <a:endParaRPr lang="en-US"/>
          </a:p>
        </p:txBody>
      </p:sp>
    </p:spTree>
    <p:extLst>
      <p:ext uri="{BB962C8B-B14F-4D97-AF65-F5344CB8AC3E}">
        <p14:creationId xmlns:p14="http://schemas.microsoft.com/office/powerpoint/2010/main" xmlns="" val="972936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8DAEC73-6E1B-25F3-448F-F688925E2729}"/>
              </a:ext>
            </a:extLst>
          </p:cNvPr>
          <p:cNvSpPr>
            <a:spLocks noGrp="1"/>
          </p:cNvSpPr>
          <p:nvPr>
            <p:ph type="dt" sz="half" idx="10"/>
          </p:nvPr>
        </p:nvSpPr>
        <p:spPr/>
        <p:txBody>
          <a:bodyPr/>
          <a:lstStyle/>
          <a:p>
            <a:fld id="{775BFA58-70CA-4E1A-A988-D47BDACFDDD6}" type="datetimeFigureOut">
              <a:rPr lang="en-US" smtClean="0"/>
              <a:pPr/>
              <a:t>7/14/2023</a:t>
            </a:fld>
            <a:endParaRPr lang="en-US"/>
          </a:p>
        </p:txBody>
      </p:sp>
      <p:sp>
        <p:nvSpPr>
          <p:cNvPr id="3" name="Footer Placeholder 2">
            <a:extLst>
              <a:ext uri="{FF2B5EF4-FFF2-40B4-BE49-F238E27FC236}">
                <a16:creationId xmlns:a16="http://schemas.microsoft.com/office/drawing/2014/main" xmlns="" id="{49A908B0-D094-A36D-A27C-FE56AE1D56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F4EC0EA-3EC0-D4BA-57CE-0C81C2A78CDE}"/>
              </a:ext>
            </a:extLst>
          </p:cNvPr>
          <p:cNvSpPr>
            <a:spLocks noGrp="1"/>
          </p:cNvSpPr>
          <p:nvPr>
            <p:ph type="sldNum" sz="quarter" idx="12"/>
          </p:nvPr>
        </p:nvSpPr>
        <p:spPr/>
        <p:txBody>
          <a:bodyPr/>
          <a:lstStyle/>
          <a:p>
            <a:fld id="{91B7064B-F4AB-4F95-B858-B04D9F3A8329}" type="slidenum">
              <a:rPr lang="en-US" smtClean="0"/>
              <a:pPr/>
              <a:t>‹#›</a:t>
            </a:fld>
            <a:endParaRPr lang="en-US"/>
          </a:p>
        </p:txBody>
      </p:sp>
    </p:spTree>
    <p:extLst>
      <p:ext uri="{BB962C8B-B14F-4D97-AF65-F5344CB8AC3E}">
        <p14:creationId xmlns:p14="http://schemas.microsoft.com/office/powerpoint/2010/main" xmlns="" val="1873558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516533-4898-623F-A4DB-76DF01D32F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C425311-AAA9-7B01-39CB-293E2BFC09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C6A7FBE-E388-D45F-3BEE-6B9D716F58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9B5B77B-56CB-96C1-B24E-4AB797F4DDEA}"/>
              </a:ext>
            </a:extLst>
          </p:cNvPr>
          <p:cNvSpPr>
            <a:spLocks noGrp="1"/>
          </p:cNvSpPr>
          <p:nvPr>
            <p:ph type="dt" sz="half" idx="10"/>
          </p:nvPr>
        </p:nvSpPr>
        <p:spPr/>
        <p:txBody>
          <a:bodyPr/>
          <a:lstStyle/>
          <a:p>
            <a:fld id="{775BFA58-70CA-4E1A-A988-D47BDACFDDD6}" type="datetimeFigureOut">
              <a:rPr lang="en-US" smtClean="0"/>
              <a:pPr/>
              <a:t>7/14/2023</a:t>
            </a:fld>
            <a:endParaRPr lang="en-US"/>
          </a:p>
        </p:txBody>
      </p:sp>
      <p:sp>
        <p:nvSpPr>
          <p:cNvPr id="6" name="Footer Placeholder 5">
            <a:extLst>
              <a:ext uri="{FF2B5EF4-FFF2-40B4-BE49-F238E27FC236}">
                <a16:creationId xmlns:a16="http://schemas.microsoft.com/office/drawing/2014/main" xmlns="" id="{BC4B26A1-D4F9-E9E9-D80B-C3EE24C1F2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E5D01FE-42EF-7B24-1DC6-90D4A9437B17}"/>
              </a:ext>
            </a:extLst>
          </p:cNvPr>
          <p:cNvSpPr>
            <a:spLocks noGrp="1"/>
          </p:cNvSpPr>
          <p:nvPr>
            <p:ph type="sldNum" sz="quarter" idx="12"/>
          </p:nvPr>
        </p:nvSpPr>
        <p:spPr/>
        <p:txBody>
          <a:bodyPr/>
          <a:lstStyle/>
          <a:p>
            <a:fld id="{91B7064B-F4AB-4F95-B858-B04D9F3A8329}" type="slidenum">
              <a:rPr lang="en-US" smtClean="0"/>
              <a:pPr/>
              <a:t>‹#›</a:t>
            </a:fld>
            <a:endParaRPr lang="en-US"/>
          </a:p>
        </p:txBody>
      </p:sp>
    </p:spTree>
    <p:extLst>
      <p:ext uri="{BB962C8B-B14F-4D97-AF65-F5344CB8AC3E}">
        <p14:creationId xmlns:p14="http://schemas.microsoft.com/office/powerpoint/2010/main" xmlns="" val="1459859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011868-A9F1-D416-2409-21C481AFB5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FF65460-77AC-6F4B-F1A6-00FE059F2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3D25B28-65BD-5C81-40E5-1C5B8B5A26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8B5DA92-1AAB-0523-7DCC-1AC1CAAA4830}"/>
              </a:ext>
            </a:extLst>
          </p:cNvPr>
          <p:cNvSpPr>
            <a:spLocks noGrp="1"/>
          </p:cNvSpPr>
          <p:nvPr>
            <p:ph type="dt" sz="half" idx="10"/>
          </p:nvPr>
        </p:nvSpPr>
        <p:spPr/>
        <p:txBody>
          <a:bodyPr/>
          <a:lstStyle/>
          <a:p>
            <a:fld id="{775BFA58-70CA-4E1A-A988-D47BDACFDDD6}" type="datetimeFigureOut">
              <a:rPr lang="en-US" smtClean="0"/>
              <a:pPr/>
              <a:t>7/14/2023</a:t>
            </a:fld>
            <a:endParaRPr lang="en-US"/>
          </a:p>
        </p:txBody>
      </p:sp>
      <p:sp>
        <p:nvSpPr>
          <p:cNvPr id="6" name="Footer Placeholder 5">
            <a:extLst>
              <a:ext uri="{FF2B5EF4-FFF2-40B4-BE49-F238E27FC236}">
                <a16:creationId xmlns:a16="http://schemas.microsoft.com/office/drawing/2014/main" xmlns="" id="{20AF50A1-AD0F-4E0E-CB00-FEF17267A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B8739E4-4835-E7DB-BE08-A6D781223DB6}"/>
              </a:ext>
            </a:extLst>
          </p:cNvPr>
          <p:cNvSpPr>
            <a:spLocks noGrp="1"/>
          </p:cNvSpPr>
          <p:nvPr>
            <p:ph type="sldNum" sz="quarter" idx="12"/>
          </p:nvPr>
        </p:nvSpPr>
        <p:spPr/>
        <p:txBody>
          <a:bodyPr/>
          <a:lstStyle/>
          <a:p>
            <a:fld id="{91B7064B-F4AB-4F95-B858-B04D9F3A8329}" type="slidenum">
              <a:rPr lang="en-US" smtClean="0"/>
              <a:pPr/>
              <a:t>‹#›</a:t>
            </a:fld>
            <a:endParaRPr lang="en-US"/>
          </a:p>
        </p:txBody>
      </p:sp>
    </p:spTree>
    <p:extLst>
      <p:ext uri="{BB962C8B-B14F-4D97-AF65-F5344CB8AC3E}">
        <p14:creationId xmlns:p14="http://schemas.microsoft.com/office/powerpoint/2010/main" xmlns="" val="4113769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772B1FC-8A10-255C-6BB6-8CF4123C3A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F9E6B02-848E-FC0C-A316-C883328069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B7C99ED-4A0B-D004-2609-FBC28DC194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5BFA58-70CA-4E1A-A988-D47BDACFDDD6}" type="datetimeFigureOut">
              <a:rPr lang="en-US" smtClean="0"/>
              <a:pPr/>
              <a:t>7/14/2023</a:t>
            </a:fld>
            <a:endParaRPr lang="en-US"/>
          </a:p>
        </p:txBody>
      </p:sp>
      <p:sp>
        <p:nvSpPr>
          <p:cNvPr id="5" name="Footer Placeholder 4">
            <a:extLst>
              <a:ext uri="{FF2B5EF4-FFF2-40B4-BE49-F238E27FC236}">
                <a16:creationId xmlns:a16="http://schemas.microsoft.com/office/drawing/2014/main" xmlns="" id="{8C0F7FFA-D447-BB44-C336-8BBEED30D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7654247-BB6F-0A78-24A5-0F864AF579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B7064B-F4AB-4F95-B858-B04D9F3A8329}" type="slidenum">
              <a:rPr lang="en-US" smtClean="0"/>
              <a:pPr/>
              <a:t>‹#›</a:t>
            </a:fld>
            <a:endParaRPr lang="en-US"/>
          </a:p>
        </p:txBody>
      </p:sp>
    </p:spTree>
    <p:extLst>
      <p:ext uri="{BB962C8B-B14F-4D97-AF65-F5344CB8AC3E}">
        <p14:creationId xmlns:p14="http://schemas.microsoft.com/office/powerpoint/2010/main" xmlns="" val="945501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4" cstate="print">
            <a:alphaModFix/>
          </a:blip>
          <a:stretch>
            <a:fillRect/>
          </a:stretch>
        </p:blipFill>
        <p:spPr>
          <a:xfrm>
            <a:off x="1" y="1"/>
            <a:ext cx="12192004" cy="6858001"/>
          </a:xfrm>
          <a:prstGeom prst="rect">
            <a:avLst/>
          </a:prstGeom>
          <a:noFill/>
          <a:ln>
            <a:noFill/>
          </a:ln>
        </p:spPr>
      </p:pic>
      <p:sp>
        <p:nvSpPr>
          <p:cNvPr id="7" name="Google Shape;7;p1"/>
          <p:cNvSpPr txBox="1">
            <a:spLocks noGrp="1"/>
          </p:cNvSpPr>
          <p:nvPr>
            <p:ph type="title"/>
          </p:nvPr>
        </p:nvSpPr>
        <p:spPr>
          <a:xfrm>
            <a:off x="711267" y="1413700"/>
            <a:ext cx="10769600" cy="654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Sriracha"/>
              <a:buNone/>
              <a:defRPr sz="3000" b="1">
                <a:solidFill>
                  <a:schemeClr val="dk1"/>
                </a:solidFill>
                <a:latin typeface="Sriracha"/>
                <a:ea typeface="Sriracha"/>
                <a:cs typeface="Sriracha"/>
                <a:sym typeface="Sriracha"/>
              </a:defRPr>
            </a:lvl1pPr>
            <a:lvl2pPr lvl="1">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2pPr>
            <a:lvl3pPr lvl="2">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3pPr>
            <a:lvl4pPr lvl="3">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4pPr>
            <a:lvl5pPr lvl="4">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5pPr>
            <a:lvl6pPr lvl="5">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6pPr>
            <a:lvl7pPr lvl="6">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7pPr>
            <a:lvl8pPr lvl="7">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8pPr>
            <a:lvl9pPr lvl="8">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9pPr>
          </a:lstStyle>
          <a:p>
            <a:endParaRPr/>
          </a:p>
        </p:txBody>
      </p:sp>
      <p:sp>
        <p:nvSpPr>
          <p:cNvPr id="8" name="Google Shape;8;p1"/>
          <p:cNvSpPr txBox="1">
            <a:spLocks noGrp="1"/>
          </p:cNvSpPr>
          <p:nvPr>
            <p:ph type="body" idx="1"/>
          </p:nvPr>
        </p:nvSpPr>
        <p:spPr>
          <a:xfrm>
            <a:off x="2743267" y="2247833"/>
            <a:ext cx="10769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Barlow"/>
              <a:buChar char="●"/>
              <a:defRPr sz="1800">
                <a:solidFill>
                  <a:schemeClr val="dk1"/>
                </a:solidFill>
                <a:latin typeface="Barlow"/>
                <a:ea typeface="Barlow"/>
                <a:cs typeface="Barlow"/>
                <a:sym typeface="Barlow"/>
              </a:defRPr>
            </a:lvl1pPr>
            <a:lvl2pPr marL="914400" lvl="1"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xmlns="" val="174257767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solidFill>
                  <a:prstClr val="black">
                    <a:tint val="75000"/>
                  </a:prstClr>
                </a:solidFill>
              </a:rPr>
              <a:pPr/>
              <a:t>7/14/2023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9626805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9.wdp"/></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7" Type="http://schemas.microsoft.com/office/2007/relationships/hdphoto" Target="../media/hdphoto3.wdp"/><Relationship Id="rId12" Type="http://schemas.openxmlformats.org/officeDocument/2006/relationships/image" Target="../media/image10.png"/><Relationship Id="rId17" Type="http://schemas.openxmlformats.org/officeDocument/2006/relationships/image" Target="../media/image11.png"/><Relationship Id="rId2" Type="http://schemas.openxmlformats.org/officeDocument/2006/relationships/image" Target="../media/image6.png"/><Relationship Id="rId16" Type="http://schemas.microsoft.com/office/2007/relationships/hdphoto" Target="../media/hdphoto7.wdp"/><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9.png"/><Relationship Id="rId9" Type="http://schemas.microsoft.com/office/2007/relationships/hdphoto" Target="../media/hdphoto4.wdp"/></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41.png"/><Relationship Id="rId1" Type="http://schemas.openxmlformats.org/officeDocument/2006/relationships/slideLayout" Target="../slideLayouts/slideLayout24.xml"/><Relationship Id="rId4" Type="http://schemas.openxmlformats.org/officeDocument/2006/relationships/image" Target="../media/image42.gif"/></Relationships>
</file>

<file path=ppt/slides/_rels/slide47.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41.png"/><Relationship Id="rId1" Type="http://schemas.openxmlformats.org/officeDocument/2006/relationships/slideLayout" Target="../slideLayouts/slideLayout24.xml"/><Relationship Id="rId4" Type="http://schemas.openxmlformats.org/officeDocument/2006/relationships/image" Target="../media/image42.gif"/></Relationships>
</file>

<file path=ppt/slides/_rels/slide48.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41.png"/><Relationship Id="rId1" Type="http://schemas.openxmlformats.org/officeDocument/2006/relationships/slideLayout" Target="../slideLayouts/slideLayout24.xml"/><Relationship Id="rId4" Type="http://schemas.openxmlformats.org/officeDocument/2006/relationships/image" Target="../media/image42.gif"/></Relationships>
</file>

<file path=ppt/slides/_rels/slide49.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41.png"/><Relationship Id="rId1" Type="http://schemas.openxmlformats.org/officeDocument/2006/relationships/slideLayout" Target="../slideLayouts/slideLayout24.xml"/><Relationship Id="rId4" Type="http://schemas.openxmlformats.org/officeDocument/2006/relationships/image" Target="../media/image42.gif"/></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41.png"/><Relationship Id="rId1" Type="http://schemas.openxmlformats.org/officeDocument/2006/relationships/slideLayout" Target="../slideLayouts/slideLayout24.xml"/><Relationship Id="rId4" Type="http://schemas.openxmlformats.org/officeDocument/2006/relationships/image" Target="../media/image42.gif"/></Relationships>
</file>

<file path=ppt/slides/_rels/slide51.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41.png"/><Relationship Id="rId1" Type="http://schemas.openxmlformats.org/officeDocument/2006/relationships/slideLayout" Target="../slideLayouts/slideLayout24.xml"/><Relationship Id="rId4" Type="http://schemas.openxmlformats.org/officeDocument/2006/relationships/image" Target="../media/image42.gif"/></Relationships>
</file>

<file path=ppt/slides/_rels/slide52.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41.png"/><Relationship Id="rId1" Type="http://schemas.openxmlformats.org/officeDocument/2006/relationships/slideLayout" Target="../slideLayouts/slideLayout24.xml"/><Relationship Id="rId4" Type="http://schemas.openxmlformats.org/officeDocument/2006/relationships/image" Target="../media/image42.gif"/></Relationships>
</file>

<file path=ppt/slides/_rels/slide53.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41.png"/><Relationship Id="rId1" Type="http://schemas.openxmlformats.org/officeDocument/2006/relationships/slideLayout" Target="../slideLayouts/slideLayout24.xml"/><Relationship Id="rId4" Type="http://schemas.openxmlformats.org/officeDocument/2006/relationships/image" Target="../media/image42.gif"/></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44.png"/><Relationship Id="rId2" Type="http://schemas.openxmlformats.org/officeDocument/2006/relationships/image" Target="../media/image43.png"/><Relationship Id="rId16" Type="http://schemas.microsoft.com/office/2007/relationships/hdphoto" Target="../media/hdphoto7.wdp"/><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hdphoto" Target="../media/hdphoto5.wdp"/><Relationship Id="rId5" Type="http://schemas.microsoft.com/office/2007/relationships/hdphoto" Target="../media/hdphoto2.wdp"/><Relationship Id="rId1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6.png"/><Relationship Id="rId9" Type="http://schemas.microsoft.com/office/2007/relationships/hdphoto" Target="../media/hdphoto4.wdp"/><Relationship Id="rId1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4.jpeg"/><Relationship Id="rId4"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F7CCC64-024C-6623-5881-50F1BB96C019}"/>
              </a:ext>
            </a:extLst>
          </p:cNvPr>
          <p:cNvPicPr>
            <a:picLocks noChangeAspect="1"/>
          </p:cNvPicPr>
          <p:nvPr/>
        </p:nvPicPr>
        <p:blipFill>
          <a:blip r:embed="rId2" cstate="print"/>
          <a:stretch>
            <a:fillRect/>
          </a:stretch>
        </p:blipFill>
        <p:spPr>
          <a:xfrm>
            <a:off x="0" y="-297"/>
            <a:ext cx="12273094" cy="6858297"/>
          </a:xfrm>
          <a:prstGeom prst="rect">
            <a:avLst/>
          </a:prstGeom>
        </p:spPr>
      </p:pic>
      <p:sp>
        <p:nvSpPr>
          <p:cNvPr id="5" name="TextBox 4">
            <a:extLst>
              <a:ext uri="{FF2B5EF4-FFF2-40B4-BE49-F238E27FC236}">
                <a16:creationId xmlns:a16="http://schemas.microsoft.com/office/drawing/2014/main" xmlns="" id="{FC5B6C54-EDE0-BCBC-BB4D-BEC14BAA34C7}"/>
              </a:ext>
            </a:extLst>
          </p:cNvPr>
          <p:cNvSpPr txBox="1"/>
          <p:nvPr/>
        </p:nvSpPr>
        <p:spPr>
          <a:xfrm>
            <a:off x="2882766" y="2466846"/>
            <a:ext cx="7952971" cy="1323439"/>
          </a:xfrm>
          <a:prstGeom prst="rect">
            <a:avLst/>
          </a:prstGeom>
          <a:noFill/>
        </p:spPr>
        <p:txBody>
          <a:bodyPr wrap="square" rtlCol="0">
            <a:spAutoFit/>
          </a:bodyPr>
          <a:lstStyle/>
          <a:p>
            <a:pPr algn="ctr"/>
            <a:r>
              <a:rPr lang="en-US" sz="8000" b="1" dirty="0">
                <a:solidFill>
                  <a:srgbClr val="80008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xmlns="" val="1176870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AEFC40-45A8-C428-4438-150076397151}"/>
              </a:ext>
            </a:extLst>
          </p:cNvPr>
          <p:cNvPicPr>
            <a:picLocks noChangeAspect="1"/>
          </p:cNvPicPr>
          <p:nvPr/>
        </p:nvPicPr>
        <p:blipFill>
          <a:blip r:embed="rId2" cstate="print"/>
          <a:stretch>
            <a:fillRect/>
          </a:stretch>
        </p:blipFill>
        <p:spPr>
          <a:xfrm>
            <a:off x="-2796" y="75500"/>
            <a:ext cx="12192000" cy="6858000"/>
          </a:xfrm>
          <a:prstGeom prst="rect">
            <a:avLst/>
          </a:prstGeom>
        </p:spPr>
      </p:pic>
      <p:sp>
        <p:nvSpPr>
          <p:cNvPr id="3" name="TextBox 2">
            <a:extLst>
              <a:ext uri="{FF2B5EF4-FFF2-40B4-BE49-F238E27FC236}">
                <a16:creationId xmlns:a16="http://schemas.microsoft.com/office/drawing/2014/main" xmlns="" id="{2E6AE111-8236-3340-3598-04A9F9F4C2B9}"/>
              </a:ext>
            </a:extLst>
          </p:cNvPr>
          <p:cNvSpPr txBox="1"/>
          <p:nvPr/>
        </p:nvSpPr>
        <p:spPr>
          <a:xfrm>
            <a:off x="4536348" y="318864"/>
            <a:ext cx="3374598" cy="707886"/>
          </a:xfrm>
          <a:prstGeom prst="rect">
            <a:avLst/>
          </a:prstGeom>
          <a:noFill/>
        </p:spPr>
        <p:txBody>
          <a:bodyPr wrap="square">
            <a:spAutoFit/>
          </a:bodyPr>
          <a:lstStyle/>
          <a:p>
            <a:pPr algn="just"/>
            <a:r>
              <a:rPr lang="en-US" sz="4000" b="1" dirty="0" smtClean="0">
                <a:solidFill>
                  <a:srgbClr val="CC0099"/>
                </a:solidFill>
                <a:latin typeface="Times New Roman" panose="02020603050405020304" pitchFamily="18" charset="0"/>
                <a:ea typeface="MS Mincho" panose="02020609040205080304" pitchFamily="49" charset="-128"/>
                <a:cs typeface="Times New Roman" panose="02020603050405020304" pitchFamily="18" charset="0"/>
              </a:rPr>
              <a:t>3</a:t>
            </a:r>
            <a:r>
              <a:rPr lang="vi-VN" sz="4000" b="1" smtClean="0">
                <a:solidFill>
                  <a:srgbClr val="CC0099"/>
                </a:solidFill>
                <a:latin typeface="Times New Roman" panose="02020603050405020304" pitchFamily="18" charset="0"/>
                <a:ea typeface="MS Mincho" panose="02020609040205080304" pitchFamily="49" charset="-128"/>
                <a:cs typeface="Times New Roman" panose="02020603050405020304" pitchFamily="18" charset="0"/>
              </a:rPr>
              <a:t>. </a:t>
            </a:r>
            <a:r>
              <a:rPr lang="vi-VN" sz="4000" b="1" dirty="0">
                <a:solidFill>
                  <a:srgbClr val="CC0099"/>
                </a:solidFill>
                <a:latin typeface="Times New Roman" panose="02020603050405020304" pitchFamily="18" charset="0"/>
                <a:ea typeface="MS Mincho" panose="02020609040205080304" pitchFamily="49" charset="-128"/>
                <a:cs typeface="Times New Roman" panose="02020603050405020304" pitchFamily="18" charset="0"/>
              </a:rPr>
              <a:t>Chú thích</a:t>
            </a:r>
          </a:p>
        </p:txBody>
      </p:sp>
      <p:sp>
        <p:nvSpPr>
          <p:cNvPr id="6" name="Thought Bubble: Cloud 5">
            <a:extLst>
              <a:ext uri="{FF2B5EF4-FFF2-40B4-BE49-F238E27FC236}">
                <a16:creationId xmlns:a16="http://schemas.microsoft.com/office/drawing/2014/main" xmlns="" id="{DE6B3B1B-9A39-58FC-416A-8DFBF516F0A8}"/>
              </a:ext>
            </a:extLst>
          </p:cNvPr>
          <p:cNvSpPr/>
          <p:nvPr/>
        </p:nvSpPr>
        <p:spPr>
          <a:xfrm>
            <a:off x="360728" y="1147003"/>
            <a:ext cx="5824756" cy="3867324"/>
          </a:xfrm>
          <a:prstGeom prst="cloudCallout">
            <a:avLst>
              <a:gd name="adj1" fmla="val -29342"/>
              <a:gd name="adj2" fmla="val 66663"/>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a:solidFill>
                  <a:srgbClr val="006600"/>
                </a:solidFill>
                <a:latin typeface="Times New Roman" panose="02020603050405020304" pitchFamily="18" charset="0"/>
                <a:cs typeface="Times New Roman" panose="02020603050405020304" pitchFamily="18" charset="0"/>
              </a:rPr>
              <a:t>Gió bắc</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gió</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từ</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phương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Bắc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thổi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về</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lạnh</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gây</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rét</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nên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có</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hại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cho</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cây</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cối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mùa</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màng</a:t>
            </a:r>
            <a:r>
              <a:rPr lang="en-US" sz="3600" b="1" dirty="0">
                <a:solidFill>
                  <a:srgbClr val="C00000"/>
                </a:solidFill>
                <a:latin typeface="Times New Roman" panose="02020603050405020304" pitchFamily="18" charset="0"/>
                <a:cs typeface="Times New Roman" panose="02020603050405020304" pitchFamily="18" charset="0"/>
              </a:rPr>
              <a:t>.</a:t>
            </a:r>
            <a:endParaRPr lang="vi-VN" sz="3600" b="1" dirty="0">
              <a:solidFill>
                <a:srgbClr val="C00000"/>
              </a:solidFill>
              <a:latin typeface="Times New Roman" panose="02020603050405020304" pitchFamily="18" charset="0"/>
              <a:cs typeface="Times New Roman" panose="02020603050405020304" pitchFamily="18" charset="0"/>
            </a:endParaRPr>
          </a:p>
        </p:txBody>
      </p:sp>
      <p:sp>
        <p:nvSpPr>
          <p:cNvPr id="5" name="Thought Bubble: Cloud 4">
            <a:extLst>
              <a:ext uri="{FF2B5EF4-FFF2-40B4-BE49-F238E27FC236}">
                <a16:creationId xmlns:a16="http://schemas.microsoft.com/office/drawing/2014/main" xmlns="" id="{9F29525F-E782-694F-9310-87F479A71ECB}"/>
              </a:ext>
            </a:extLst>
          </p:cNvPr>
          <p:cNvSpPr/>
          <p:nvPr/>
        </p:nvSpPr>
        <p:spPr>
          <a:xfrm>
            <a:off x="6342774" y="1147003"/>
            <a:ext cx="5488498" cy="4600450"/>
          </a:xfrm>
          <a:prstGeom prst="cloudCallout">
            <a:avLst>
              <a:gd name="adj1" fmla="val -65631"/>
              <a:gd name="adj2" fmla="val 5192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a:solidFill>
                  <a:srgbClr val="800000"/>
                </a:solidFill>
                <a:latin typeface="Times New Roman" panose="02020603050405020304" pitchFamily="18" charset="0"/>
                <a:cs typeface="Times New Roman" panose="02020603050405020304" pitchFamily="18" charset="0"/>
              </a:rPr>
              <a:t>Mưa giông</a:t>
            </a:r>
            <a:r>
              <a:rPr lang="en-US" sz="3600" b="1" dirty="0">
                <a:solidFill>
                  <a:srgbClr val="800000"/>
                </a:solidFill>
                <a:latin typeface="Times New Roman" panose="02020603050405020304" pitchFamily="18" charset="0"/>
                <a:cs typeface="Times New Roman" panose="02020603050405020304" pitchFamily="18" charset="0"/>
              </a:rPr>
              <a:t>:</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hiện</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tượng</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thời</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tiết</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thường</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xuyên</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xảy</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ra</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vào</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mùa</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hè</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có</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gió</a:t>
            </a:r>
            <a:r>
              <a:rPr lang="en-US" sz="3600" b="1" dirty="0">
                <a:solidFill>
                  <a:srgbClr val="006600"/>
                </a:solidFill>
                <a:latin typeface="Times New Roman" panose="02020603050405020304" pitchFamily="18" charset="0"/>
                <a:cs typeface="Times New Roman" panose="02020603050405020304" pitchFamily="18" charset="0"/>
              </a:rPr>
              <a:t> to, </a:t>
            </a:r>
            <a:r>
              <a:rPr lang="en-US" sz="3600" b="1" dirty="0" err="1">
                <a:solidFill>
                  <a:srgbClr val="006600"/>
                </a:solidFill>
                <a:latin typeface="Times New Roman" panose="02020603050405020304" pitchFamily="18" charset="0"/>
                <a:cs typeface="Times New Roman" panose="02020603050405020304" pitchFamily="18" charset="0"/>
              </a:rPr>
              <a:t>sấm</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sét</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mưa</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rào</a:t>
            </a:r>
            <a:r>
              <a:rPr lang="en-US" sz="3600" b="1" dirty="0">
                <a:solidFill>
                  <a:srgbClr val="006600"/>
                </a:solidFill>
                <a:latin typeface="Times New Roman" panose="02020603050405020304" pitchFamily="18" charset="0"/>
                <a:cs typeface="Times New Roman" panose="02020603050405020304" pitchFamily="18" charset="0"/>
              </a:rPr>
              <a:t>.</a:t>
            </a:r>
            <a:endParaRPr lang="vi-VN" sz="3600" b="1"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36805826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AEFC40-45A8-C428-4438-150076397151}"/>
              </a:ext>
            </a:extLst>
          </p:cNvPr>
          <p:cNvPicPr>
            <a:picLocks noChangeAspect="1"/>
          </p:cNvPicPr>
          <p:nvPr/>
        </p:nvPicPr>
        <p:blipFill>
          <a:blip r:embed="rId2" cstate="print"/>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2E6AE111-8236-3340-3598-04A9F9F4C2B9}"/>
              </a:ext>
            </a:extLst>
          </p:cNvPr>
          <p:cNvSpPr txBox="1"/>
          <p:nvPr/>
        </p:nvSpPr>
        <p:spPr>
          <a:xfrm>
            <a:off x="4536347" y="318864"/>
            <a:ext cx="5488497"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smtClean="0">
                <a:solidFill>
                  <a:srgbClr val="CC0099"/>
                </a:solidFill>
                <a:latin typeface="Times New Roman" panose="02020603050405020304" pitchFamily="18" charset="0"/>
                <a:ea typeface="MS Mincho" panose="02020609040205080304" pitchFamily="49" charset="-128"/>
                <a:cs typeface="Times New Roman" panose="02020603050405020304" pitchFamily="18" charset="0"/>
              </a:rPr>
              <a:t>4</a:t>
            </a:r>
            <a:r>
              <a:rPr kumimoji="0" lang="vi-VN" sz="4000" b="1" i="0" u="none" strike="noStrike" kern="1200" cap="none" spc="0" normalizeH="0" baseline="0" noProof="0" smtClean="0">
                <a:ln>
                  <a:noFill/>
                </a:ln>
                <a:solidFill>
                  <a:srgbClr val="CC0099"/>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vi-VN" sz="4000" b="1" i="0" u="none" strike="noStrike" kern="1200" cap="none" spc="0" normalizeH="0" baseline="0" noProof="0" dirty="0">
                <a:ln>
                  <a:noFill/>
                </a:ln>
                <a:solidFill>
                  <a:srgbClr val="CC0099"/>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Tác giả, tác phẩm</a:t>
            </a:r>
          </a:p>
        </p:txBody>
      </p:sp>
      <p:sp>
        <p:nvSpPr>
          <p:cNvPr id="6" name="Thought Bubble: Cloud 5">
            <a:extLst>
              <a:ext uri="{FF2B5EF4-FFF2-40B4-BE49-F238E27FC236}">
                <a16:creationId xmlns:a16="http://schemas.microsoft.com/office/drawing/2014/main" xmlns="" id="{DE6B3B1B-9A39-58FC-416A-8DFBF516F0A8}"/>
              </a:ext>
            </a:extLst>
          </p:cNvPr>
          <p:cNvSpPr/>
          <p:nvPr/>
        </p:nvSpPr>
        <p:spPr>
          <a:xfrm>
            <a:off x="4311941" y="1333848"/>
            <a:ext cx="5268287" cy="3171039"/>
          </a:xfrm>
          <a:prstGeom prst="cloudCallout">
            <a:avLst>
              <a:gd name="adj1" fmla="val -53250"/>
              <a:gd name="adj2" fmla="val 54298"/>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Giới</a:t>
            </a:r>
            <a:r>
              <a:rPr kumimoji="0" lang="en-US" sz="3600" b="1" i="0" u="none" strike="noStrike" kern="1200" cap="none" spc="0" normalizeH="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thiệu</a:t>
            </a:r>
            <a:r>
              <a:rPr kumimoji="0" lang="en-US" sz="3600" b="1" i="0" u="none" strike="noStrike" kern="1200" cap="none" spc="0" normalizeH="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vài</a:t>
            </a:r>
            <a:r>
              <a:rPr kumimoji="0" lang="en-US" sz="3600" b="1" i="0" u="none" strike="noStrike" kern="1200" cap="none" spc="0" normalizeH="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nét</a:t>
            </a:r>
            <a:r>
              <a:rPr kumimoji="0" lang="en-US" sz="3600" b="1" i="0" u="none" strike="noStrike" kern="1200" cap="none" spc="0" normalizeH="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về</a:t>
            </a:r>
            <a:r>
              <a:rPr kumimoji="0" lang="en-US" sz="3600" b="1" i="0" u="none" strike="noStrike" kern="1200" cap="none" spc="0" normalizeH="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giả</a:t>
            </a:r>
            <a:r>
              <a:rPr kumimoji="0" lang="en-US" sz="3600" b="1" i="0" u="none" strike="noStrike" kern="1200" cap="none" spc="0" normalizeH="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phẩm</a:t>
            </a:r>
            <a:r>
              <a:rPr kumimoji="0" lang="en-US" sz="3600" b="1" i="0" u="none" strike="noStrike" kern="1200" cap="none" spc="0" normalizeH="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a:t>
            </a:r>
            <a:endParaRPr kumimoji="0" lang="vi-VN" sz="36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6" descr="Trần Hữu Thung 'ở quê' như tôi biết">
            <a:extLst>
              <a:ext uri="{FF2B5EF4-FFF2-40B4-BE49-F238E27FC236}">
                <a16:creationId xmlns:a16="http://schemas.microsoft.com/office/drawing/2014/main" xmlns="" id="{CA7001D1-A03A-8673-B181-C7D6310C3798}"/>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241504"/>
            <a:ext cx="4009586" cy="53225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282272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4FEDE0D-6207-1280-0E21-1792950CA230}"/>
              </a:ext>
            </a:extLst>
          </p:cNvPr>
          <p:cNvSpPr txBox="1"/>
          <p:nvPr/>
        </p:nvSpPr>
        <p:spPr>
          <a:xfrm>
            <a:off x="8892331" y="5498614"/>
            <a:ext cx="3299669"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Trần</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Hữu</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Thung</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(1923-1999)</a:t>
            </a:r>
            <a:endParaRPr lang="en-US" sz="2800" b="1" dirty="0">
              <a:solidFill>
                <a:srgbClr val="00206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04899DC0-028E-B8F0-597E-B5C7862B8C13}"/>
              </a:ext>
            </a:extLst>
          </p:cNvPr>
          <p:cNvSpPr txBox="1"/>
          <p:nvPr/>
        </p:nvSpPr>
        <p:spPr>
          <a:xfrm>
            <a:off x="3983592" y="167862"/>
            <a:ext cx="2658410"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a</a:t>
            </a:r>
            <a:r>
              <a:rPr kumimoji="0" lang="vi-VN" sz="3600" b="1" i="0" u="none" strike="noStrike" kern="1200" cap="none" spc="0" normalizeH="0" baseline="0" noProof="0" dirty="0">
                <a:ln>
                  <a:noFill/>
                </a:ln>
                <a:solidFill>
                  <a:srgbClr val="0066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Tác giả</a:t>
            </a:r>
          </a:p>
        </p:txBody>
      </p:sp>
      <p:pic>
        <p:nvPicPr>
          <p:cNvPr id="7" name="Picture 6">
            <a:extLst>
              <a:ext uri="{FF2B5EF4-FFF2-40B4-BE49-F238E27FC236}">
                <a16:creationId xmlns:a16="http://schemas.microsoft.com/office/drawing/2014/main" xmlns="" id="{1D83C25F-7899-15FC-C44A-EE3DC126361E}"/>
              </a:ext>
            </a:extLst>
          </p:cNvPr>
          <p:cNvPicPr>
            <a:picLocks noChangeAspect="1"/>
          </p:cNvPicPr>
          <p:nvPr/>
        </p:nvPicPr>
        <p:blipFill>
          <a:blip r:embed="rId2" cstate="print"/>
          <a:stretch>
            <a:fillRect/>
          </a:stretch>
        </p:blipFill>
        <p:spPr>
          <a:xfrm>
            <a:off x="8340436" y="692309"/>
            <a:ext cx="3851564" cy="45910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TextBox 7">
            <a:extLst>
              <a:ext uri="{FF2B5EF4-FFF2-40B4-BE49-F238E27FC236}">
                <a16:creationId xmlns:a16="http://schemas.microsoft.com/office/drawing/2014/main" xmlns="" id="{07532358-8844-B189-275F-8A363ACB57DC}"/>
              </a:ext>
            </a:extLst>
          </p:cNvPr>
          <p:cNvSpPr txBox="1"/>
          <p:nvPr/>
        </p:nvSpPr>
        <p:spPr>
          <a:xfrm>
            <a:off x="1510145" y="841710"/>
            <a:ext cx="6650183"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Diễn</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Diễn</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Nghê</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An</a:t>
            </a:r>
            <a:endParaRPr lang="en-US" sz="3600" b="1" dirty="0">
              <a:solidFill>
                <a:srgbClr val="80008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BCC3885F-B732-0703-7A7F-20C9073ADBA4}"/>
              </a:ext>
            </a:extLst>
          </p:cNvPr>
          <p:cNvSpPr txBox="1"/>
          <p:nvPr/>
        </p:nvSpPr>
        <p:spPr>
          <a:xfrm>
            <a:off x="1498208" y="3271111"/>
            <a:ext cx="6648265"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Cách</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1944.</a:t>
            </a:r>
            <a:endParaRPr lang="en-US" sz="3600" b="1" dirty="0">
              <a:solidFill>
                <a:srgbClr val="80008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C9B26948-7DA2-0252-5FB3-EF68AC7F8FE0}"/>
              </a:ext>
            </a:extLst>
          </p:cNvPr>
          <p:cNvSpPr txBox="1"/>
          <p:nvPr/>
        </p:nvSpPr>
        <p:spPr>
          <a:xfrm>
            <a:off x="1510144" y="2049633"/>
            <a:ext cx="6650183"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Xuất</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một</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đình</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dân</a:t>
            </a:r>
            <a:endParaRPr lang="en-US" sz="3600" b="1" dirty="0">
              <a:solidFill>
                <a:srgbClr val="80008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343E6AB2-AEC1-8B8D-BAF2-E9BF2585378C}"/>
              </a:ext>
            </a:extLst>
          </p:cNvPr>
          <p:cNvSpPr txBox="1"/>
          <p:nvPr/>
        </p:nvSpPr>
        <p:spPr>
          <a:xfrm>
            <a:off x="1482438" y="4418739"/>
            <a:ext cx="6663766"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Bắt</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làm</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thời</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kì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kháng</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chiến</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chống</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thực</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Pháp</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dirty="0">
              <a:solidFill>
                <a:srgbClr val="80008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矩形 74">
            <a:extLst>
              <a:ext uri="{FF2B5EF4-FFF2-40B4-BE49-F238E27FC236}">
                <a16:creationId xmlns="" xmlns:a16="http://schemas.microsoft.com/office/drawing/2014/main" id="{5F274F79-A302-445D-B45B-A1BE7945C969}"/>
              </a:ext>
            </a:extLst>
          </p:cNvPr>
          <p:cNvSpPr/>
          <p:nvPr/>
        </p:nvSpPr>
        <p:spPr>
          <a:xfrm>
            <a:off x="0" y="6677892"/>
            <a:ext cx="12192000" cy="145520"/>
          </a:xfrm>
          <a:prstGeom prst="rect">
            <a:avLst/>
          </a:prstGeom>
          <a:solidFill>
            <a:srgbClr val="4EA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3" name="图片 9">
            <a:extLst>
              <a:ext uri="{FF2B5EF4-FFF2-40B4-BE49-F238E27FC236}">
                <a16:creationId xmlns="" xmlns:a16="http://schemas.microsoft.com/office/drawing/2014/main" id="{0793F55A-7703-436F-B8E6-C130524902BD}"/>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7368" y="5240615"/>
            <a:ext cx="1167579" cy="1574338"/>
          </a:xfrm>
          <a:prstGeom prst="rect">
            <a:avLst/>
          </a:prstGeom>
        </p:spPr>
      </p:pic>
      <p:pic>
        <p:nvPicPr>
          <p:cNvPr id="14" name="图片 15">
            <a:extLst>
              <a:ext uri="{FF2B5EF4-FFF2-40B4-BE49-F238E27FC236}">
                <a16:creationId xmlns="" xmlns:a16="http://schemas.microsoft.com/office/drawing/2014/main" id="{96A4AD43-4811-485A-9977-4A4C1FA3A990}"/>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315665" y="5283661"/>
            <a:ext cx="1423685" cy="1574339"/>
          </a:xfrm>
          <a:prstGeom prst="rect">
            <a:avLst/>
          </a:prstGeom>
        </p:spPr>
      </p:pic>
      <p:pic>
        <p:nvPicPr>
          <p:cNvPr id="15" name="图片 21">
            <a:extLst>
              <a:ext uri="{FF2B5EF4-FFF2-40B4-BE49-F238E27FC236}">
                <a16:creationId xmlns="" xmlns:a16="http://schemas.microsoft.com/office/drawing/2014/main" id="{00001CF3-BB82-455E-BD31-15162CD55AC6}"/>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924773" y="5446876"/>
            <a:ext cx="1591520" cy="1453419"/>
          </a:xfrm>
          <a:prstGeom prst="rect">
            <a:avLst/>
          </a:prstGeom>
        </p:spPr>
      </p:pic>
    </p:spTree>
    <p:extLst>
      <p:ext uri="{BB962C8B-B14F-4D97-AF65-F5344CB8AC3E}">
        <p14:creationId xmlns:p14="http://schemas.microsoft.com/office/powerpoint/2010/main" xmlns="" val="262491448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4FEDE0D-6207-1280-0E21-1792950CA230}"/>
              </a:ext>
            </a:extLst>
          </p:cNvPr>
          <p:cNvSpPr txBox="1"/>
          <p:nvPr/>
        </p:nvSpPr>
        <p:spPr>
          <a:xfrm>
            <a:off x="8892331" y="5498614"/>
            <a:ext cx="3299669"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Trần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(1923-1999)</a:t>
            </a:r>
            <a:endParaRPr kumimoji="0" lang="en-US" sz="2800" b="1" i="0" u="none" strike="noStrike" kern="1200" cap="none" spc="0" normalizeH="0" baseline="0" noProof="0" dirty="0">
              <a:ln>
                <a:noFill/>
              </a:ln>
              <a:solidFill>
                <a:srgbClr val="00206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04899DC0-028E-B8F0-597E-B5C7862B8C13}"/>
              </a:ext>
            </a:extLst>
          </p:cNvPr>
          <p:cNvSpPr txBox="1"/>
          <p:nvPr/>
        </p:nvSpPr>
        <p:spPr>
          <a:xfrm>
            <a:off x="4259511" y="167862"/>
            <a:ext cx="2861725"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66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a</a:t>
            </a:r>
            <a:r>
              <a:rPr kumimoji="0" lang="vi-VN" sz="4000" b="1" i="0" u="none" strike="noStrike" kern="1200" cap="none" spc="0" normalizeH="0" baseline="0" noProof="0" dirty="0">
                <a:ln>
                  <a:noFill/>
                </a:ln>
                <a:solidFill>
                  <a:srgbClr val="0066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Tác giả</a:t>
            </a:r>
          </a:p>
        </p:txBody>
      </p:sp>
      <p:pic>
        <p:nvPicPr>
          <p:cNvPr id="7" name="Picture 6">
            <a:extLst>
              <a:ext uri="{FF2B5EF4-FFF2-40B4-BE49-F238E27FC236}">
                <a16:creationId xmlns:a16="http://schemas.microsoft.com/office/drawing/2014/main" xmlns="" id="{1D83C25F-7899-15FC-C44A-EE3DC126361E}"/>
              </a:ext>
            </a:extLst>
          </p:cNvPr>
          <p:cNvPicPr>
            <a:picLocks noChangeAspect="1"/>
          </p:cNvPicPr>
          <p:nvPr/>
        </p:nvPicPr>
        <p:blipFill>
          <a:blip r:embed="rId2" cstate="print"/>
          <a:stretch>
            <a:fillRect/>
          </a:stretch>
        </p:blipFill>
        <p:spPr>
          <a:xfrm>
            <a:off x="8949925" y="969817"/>
            <a:ext cx="3242075" cy="400874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TextBox 9">
            <a:extLst>
              <a:ext uri="{FF2B5EF4-FFF2-40B4-BE49-F238E27FC236}">
                <a16:creationId xmlns:a16="http://schemas.microsoft.com/office/drawing/2014/main" xmlns="" id="{84D5A4F3-D4D1-DC91-6545-958913939BA6}"/>
              </a:ext>
            </a:extLst>
          </p:cNvPr>
          <p:cNvSpPr txBox="1"/>
          <p:nvPr/>
        </p:nvSpPr>
        <p:spPr>
          <a:xfrm>
            <a:off x="100016" y="2144421"/>
            <a:ext cx="2440659"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Phong</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cách</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sáng</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tác</a:t>
            </a:r>
            <a:endParaRPr kumimoji="0" lang="en-US" sz="3600" b="1" i="0" u="none" strike="noStrike" kern="1200" cap="none" spc="0" normalizeH="0" baseline="0" noProof="0" dirty="0">
              <a:ln>
                <a:noFill/>
              </a:ln>
              <a:solidFill>
                <a:srgbClr val="80008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FA49E71E-6CE8-7C37-011B-2A7602FD595D}"/>
              </a:ext>
            </a:extLst>
          </p:cNvPr>
          <p:cNvSpPr txBox="1"/>
          <p:nvPr/>
        </p:nvSpPr>
        <p:spPr>
          <a:xfrm>
            <a:off x="3248177" y="1074870"/>
            <a:ext cx="4496514" cy="175432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phong</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cách</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một</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nha</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thê</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hiện</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sư</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mộc</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mạc</a:t>
            </a:r>
            <a:endParaRPr kumimoji="0" lang="en-US" sz="3600" b="1" i="0" u="none" strike="noStrike" kern="1200" cap="none" spc="0" normalizeH="0" baseline="0" noProof="0" dirty="0">
              <a:ln>
                <a:noFill/>
              </a:ln>
              <a:solidFill>
                <a:srgbClr val="80008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01CF3D5B-846A-B3FD-669D-AFD689C9C04C}"/>
              </a:ext>
            </a:extLst>
          </p:cNvPr>
          <p:cNvSpPr txBox="1"/>
          <p:nvPr/>
        </p:nvSpPr>
        <p:spPr>
          <a:xfrm>
            <a:off x="3289740" y="3156871"/>
            <a:ext cx="5189241"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dã,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chân</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chất</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hồn</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nhiên</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của</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người</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quê</a:t>
            </a:r>
            <a:endParaRPr kumimoji="0" lang="en-US" sz="3600" b="1" i="0" u="none" strike="noStrike" kern="1200" cap="none" spc="0" normalizeH="0" baseline="0" noProof="0" dirty="0">
              <a:ln>
                <a:noFill/>
              </a:ln>
              <a:solidFill>
                <a:srgbClr val="80008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2" name="Left Brace 1">
            <a:extLst>
              <a:ext uri="{FF2B5EF4-FFF2-40B4-BE49-F238E27FC236}">
                <a16:creationId xmlns:a16="http://schemas.microsoft.com/office/drawing/2014/main" xmlns="" id="{FCDC6344-3574-F091-157D-E61005E35055}"/>
              </a:ext>
            </a:extLst>
          </p:cNvPr>
          <p:cNvSpPr/>
          <p:nvPr/>
        </p:nvSpPr>
        <p:spPr>
          <a:xfrm>
            <a:off x="2770909" y="1719691"/>
            <a:ext cx="484909" cy="2076454"/>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endParaRPr lang="en-US" sz="3600">
              <a:solidFill>
                <a:srgbClr val="800080"/>
              </a:solidFill>
            </a:endParaRPr>
          </a:p>
        </p:txBody>
      </p:sp>
      <p:sp>
        <p:nvSpPr>
          <p:cNvPr id="11" name="Hộp Văn bản 21">
            <a:extLst>
              <a:ext uri="{FF2B5EF4-FFF2-40B4-BE49-F238E27FC236}">
                <a16:creationId xmlns:a16="http://schemas.microsoft.com/office/drawing/2014/main" xmlns="" id="{67680E14-50CE-8D60-8FE8-395F9945429E}"/>
              </a:ext>
            </a:extLst>
          </p:cNvPr>
          <p:cNvSpPr txBox="1"/>
          <p:nvPr/>
        </p:nvSpPr>
        <p:spPr>
          <a:xfrm>
            <a:off x="1357747" y="4531650"/>
            <a:ext cx="7592290" cy="646331"/>
          </a:xfrm>
          <a:prstGeom prst="rect">
            <a:avLst/>
          </a:prstGeom>
          <a:noFill/>
        </p:spPr>
        <p:txBody>
          <a:bodyPr wrap="square">
            <a:spAutoFit/>
          </a:bodyPr>
          <a:lstStyle/>
          <a:p>
            <a:r>
              <a:rPr lang="en-US" sz="3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=&gt; </a:t>
            </a:r>
            <a:r>
              <a:rPr lang="en-US" sz="36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Mệnh</a:t>
            </a:r>
            <a:r>
              <a:rPr lang="en-US" sz="3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3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3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3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13" name="矩形 74">
            <a:extLst>
              <a:ext uri="{FF2B5EF4-FFF2-40B4-BE49-F238E27FC236}">
                <a16:creationId xmlns="" xmlns:a16="http://schemas.microsoft.com/office/drawing/2014/main" id="{5F274F79-A302-445D-B45B-A1BE7945C969}"/>
              </a:ext>
            </a:extLst>
          </p:cNvPr>
          <p:cNvSpPr/>
          <p:nvPr/>
        </p:nvSpPr>
        <p:spPr>
          <a:xfrm>
            <a:off x="0" y="6677892"/>
            <a:ext cx="12192000" cy="145520"/>
          </a:xfrm>
          <a:prstGeom prst="rect">
            <a:avLst/>
          </a:prstGeom>
          <a:solidFill>
            <a:srgbClr val="4EA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4" name="图片 9">
            <a:extLst>
              <a:ext uri="{FF2B5EF4-FFF2-40B4-BE49-F238E27FC236}">
                <a16:creationId xmlns="" xmlns:a16="http://schemas.microsoft.com/office/drawing/2014/main" id="{0793F55A-7703-436F-B8E6-C130524902BD}"/>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7368" y="5240615"/>
            <a:ext cx="1167579" cy="1574338"/>
          </a:xfrm>
          <a:prstGeom prst="rect">
            <a:avLst/>
          </a:prstGeom>
        </p:spPr>
      </p:pic>
      <p:pic>
        <p:nvPicPr>
          <p:cNvPr id="15" name="图片 15">
            <a:extLst>
              <a:ext uri="{FF2B5EF4-FFF2-40B4-BE49-F238E27FC236}">
                <a16:creationId xmlns="" xmlns:a16="http://schemas.microsoft.com/office/drawing/2014/main" id="{96A4AD43-4811-485A-9977-4A4C1FA3A990}"/>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315665" y="5283661"/>
            <a:ext cx="1423685" cy="1574339"/>
          </a:xfrm>
          <a:prstGeom prst="rect">
            <a:avLst/>
          </a:prstGeom>
        </p:spPr>
      </p:pic>
      <p:pic>
        <p:nvPicPr>
          <p:cNvPr id="16" name="图片 21">
            <a:extLst>
              <a:ext uri="{FF2B5EF4-FFF2-40B4-BE49-F238E27FC236}">
                <a16:creationId xmlns="" xmlns:a16="http://schemas.microsoft.com/office/drawing/2014/main" id="{00001CF3-BB82-455E-BD31-15162CD55AC6}"/>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924773" y="5446876"/>
            <a:ext cx="1591520" cy="1453419"/>
          </a:xfrm>
          <a:prstGeom prst="rect">
            <a:avLst/>
          </a:prstGeom>
        </p:spPr>
      </p:pic>
    </p:spTree>
    <p:extLst>
      <p:ext uri="{BB962C8B-B14F-4D97-AF65-F5344CB8AC3E}">
        <p14:creationId xmlns:p14="http://schemas.microsoft.com/office/powerpoint/2010/main" xmlns="" val="119444928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79"/>
        <p:cNvGrpSpPr/>
        <p:nvPr/>
      </p:nvGrpSpPr>
      <p:grpSpPr>
        <a:xfrm>
          <a:off x="0" y="0"/>
          <a:ext cx="0" cy="0"/>
          <a:chOff x="0" y="0"/>
          <a:chExt cx="0" cy="0"/>
        </a:xfrm>
      </p:grpSpPr>
      <p:pic>
        <p:nvPicPr>
          <p:cNvPr id="2" name="Picture 1">
            <a:extLst>
              <a:ext uri="{FF2B5EF4-FFF2-40B4-BE49-F238E27FC236}">
                <a16:creationId xmlns:a16="http://schemas.microsoft.com/office/drawing/2014/main" xmlns="" id="{7871F6BD-1BBB-566E-4B6A-1A70B2048D7D}"/>
              </a:ext>
            </a:extLst>
          </p:cNvPr>
          <p:cNvPicPr>
            <a:picLocks noChangeAspect="1"/>
          </p:cNvPicPr>
          <p:nvPr/>
        </p:nvPicPr>
        <p:blipFill>
          <a:blip r:embed="rId3" cstate="print"/>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xmlns="" id="{DB130AF9-652B-5ECB-06C1-46AC74984E6C}"/>
              </a:ext>
            </a:extLst>
          </p:cNvPr>
          <p:cNvSpPr/>
          <p:nvPr/>
        </p:nvSpPr>
        <p:spPr>
          <a:xfrm>
            <a:off x="443345" y="167780"/>
            <a:ext cx="11402291" cy="6396367"/>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 name="Google Shape;880;p31"/>
          <p:cNvSpPr txBox="1">
            <a:spLocks noGrp="1"/>
          </p:cNvSpPr>
          <p:nvPr>
            <p:ph type="title"/>
          </p:nvPr>
        </p:nvSpPr>
        <p:spPr>
          <a:xfrm>
            <a:off x="2895599" y="499809"/>
            <a:ext cx="6206837" cy="386800"/>
          </a:xfrm>
          <a:prstGeom prst="rect">
            <a:avLst/>
          </a:prstGeom>
        </p:spPr>
        <p:txBody>
          <a:bodyPr spcFirstLastPara="1" wrap="square" lIns="121900" tIns="121900" rIns="121900" bIns="121900" anchor="ctr" anchorCtr="0">
            <a:noAutofit/>
          </a:bodyPr>
          <a:lstStyle/>
          <a:p>
            <a:r>
              <a:rPr lang="en-US" sz="4000" b="1">
                <a:solidFill>
                  <a:srgbClr val="800080"/>
                </a:solidFill>
                <a:latin typeface="Times New Roman" pitchFamily="18" charset="0"/>
                <a:cs typeface="Times New Roman" pitchFamily="18" charset="0"/>
              </a:rPr>
              <a:t>Một số tác phẩm tiêu biểu</a:t>
            </a:r>
            <a:endParaRPr sz="4000" b="1">
              <a:solidFill>
                <a:srgbClr val="800080"/>
              </a:solidFill>
              <a:latin typeface="Times New Roman" pitchFamily="18" charset="0"/>
              <a:cs typeface="Times New Roman" pitchFamily="18" charset="0"/>
            </a:endParaRPr>
          </a:p>
        </p:txBody>
      </p:sp>
      <p:grpSp>
        <p:nvGrpSpPr>
          <p:cNvPr id="881" name="Google Shape;881;p31"/>
          <p:cNvGrpSpPr/>
          <p:nvPr/>
        </p:nvGrpSpPr>
        <p:grpSpPr>
          <a:xfrm>
            <a:off x="946995" y="4422333"/>
            <a:ext cx="1940800" cy="815600"/>
            <a:chOff x="710246" y="3316750"/>
            <a:chExt cx="1455600" cy="611700"/>
          </a:xfrm>
        </p:grpSpPr>
        <p:cxnSp>
          <p:nvCxnSpPr>
            <p:cNvPr id="882" name="Google Shape;882;p31"/>
            <p:cNvCxnSpPr>
              <a:stCxn id="883" idx="2"/>
            </p:cNvCxnSpPr>
            <p:nvPr/>
          </p:nvCxnSpPr>
          <p:spPr>
            <a:xfrm>
              <a:off x="1438046" y="3725050"/>
              <a:ext cx="0" cy="203400"/>
            </a:xfrm>
            <a:prstGeom prst="straightConnector1">
              <a:avLst/>
            </a:prstGeom>
            <a:noFill/>
            <a:ln w="38100" cap="flat" cmpd="sng">
              <a:solidFill>
                <a:srgbClr val="006600"/>
              </a:solidFill>
              <a:prstDash val="solid"/>
              <a:round/>
              <a:headEnd type="none" w="med" len="med"/>
              <a:tailEnd type="diamond" w="med" len="med"/>
            </a:ln>
          </p:spPr>
        </p:cxnSp>
        <p:sp>
          <p:nvSpPr>
            <p:cNvPr id="883" name="Google Shape;883;p31"/>
            <p:cNvSpPr/>
            <p:nvPr/>
          </p:nvSpPr>
          <p:spPr>
            <a:xfrm>
              <a:off x="710246" y="3316750"/>
              <a:ext cx="1455600" cy="408300"/>
            </a:xfrm>
            <a:prstGeom prst="roundRect">
              <a:avLst>
                <a:gd name="adj" fmla="val 0"/>
              </a:avLst>
            </a:prstGeom>
            <a:noFill/>
            <a:ln w="38100" cap="flat" cmpd="sng">
              <a:solidFill>
                <a:srgbClr val="0066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45A68"/>
                </a:buClr>
                <a:buSzPts val="1100"/>
              </a:pPr>
              <a:r>
                <a:rPr lang="en" sz="3200" b="1" kern="0" dirty="0">
                  <a:solidFill>
                    <a:srgbClr val="002060"/>
                  </a:solidFill>
                  <a:latin typeface="Times New Roman" pitchFamily="18" charset="0"/>
                  <a:ea typeface="Poppins"/>
                  <a:cs typeface="Times New Roman" pitchFamily="18" charset="0"/>
                  <a:sym typeface="Poppins"/>
                </a:rPr>
                <a:t>1955</a:t>
              </a:r>
              <a:endParaRPr sz="3200" b="1" kern="0" dirty="0">
                <a:solidFill>
                  <a:srgbClr val="002060"/>
                </a:solidFill>
                <a:latin typeface="Times New Roman" pitchFamily="18" charset="0"/>
                <a:ea typeface="Poppins"/>
                <a:cs typeface="Times New Roman" pitchFamily="18" charset="0"/>
                <a:sym typeface="Poppins"/>
              </a:endParaRPr>
            </a:p>
          </p:txBody>
        </p:sp>
      </p:grpSp>
      <p:sp>
        <p:nvSpPr>
          <p:cNvPr id="884" name="Google Shape;884;p31"/>
          <p:cNvSpPr txBox="1"/>
          <p:nvPr/>
        </p:nvSpPr>
        <p:spPr>
          <a:xfrm>
            <a:off x="946995" y="5327000"/>
            <a:ext cx="1940800" cy="84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3200" b="1" kern="0" dirty="0" err="1">
                <a:solidFill>
                  <a:srgbClr val="990000"/>
                </a:solidFill>
                <a:latin typeface="Times New Roman" pitchFamily="18" charset="0"/>
                <a:ea typeface="Poppins"/>
                <a:cs typeface="Times New Roman" pitchFamily="18" charset="0"/>
                <a:sym typeface="Poppins"/>
              </a:rPr>
              <a:t>Dặn</a:t>
            </a:r>
            <a:r>
              <a:rPr lang="en-US" sz="3200" b="1" kern="0" dirty="0">
                <a:solidFill>
                  <a:srgbClr val="990000"/>
                </a:solidFill>
                <a:latin typeface="Times New Roman" pitchFamily="18" charset="0"/>
                <a:ea typeface="Poppins"/>
                <a:cs typeface="Times New Roman" pitchFamily="18" charset="0"/>
                <a:sym typeface="Poppins"/>
              </a:rPr>
              <a:t> con</a:t>
            </a:r>
            <a:endParaRPr sz="3200" b="1" kern="0" dirty="0">
              <a:solidFill>
                <a:srgbClr val="990000"/>
              </a:solidFill>
              <a:latin typeface="Times New Roman" pitchFamily="18" charset="0"/>
              <a:ea typeface="Poppins"/>
              <a:cs typeface="Times New Roman" pitchFamily="18" charset="0"/>
              <a:sym typeface="Poppins"/>
            </a:endParaRPr>
          </a:p>
        </p:txBody>
      </p:sp>
      <p:grpSp>
        <p:nvGrpSpPr>
          <p:cNvPr id="885" name="Google Shape;885;p31"/>
          <p:cNvGrpSpPr/>
          <p:nvPr/>
        </p:nvGrpSpPr>
        <p:grpSpPr>
          <a:xfrm>
            <a:off x="1299994" y="2526448"/>
            <a:ext cx="2357917" cy="1702400"/>
            <a:chOff x="974995" y="1967575"/>
            <a:chExt cx="1768438" cy="1276800"/>
          </a:xfrm>
        </p:grpSpPr>
        <p:grpSp>
          <p:nvGrpSpPr>
            <p:cNvPr id="886" name="Google Shape;886;p31"/>
            <p:cNvGrpSpPr/>
            <p:nvPr/>
          </p:nvGrpSpPr>
          <p:grpSpPr>
            <a:xfrm rot="-10645051">
              <a:off x="974995" y="2426551"/>
              <a:ext cx="926096" cy="805776"/>
              <a:chOff x="4082775" y="914425"/>
              <a:chExt cx="777050" cy="973675"/>
            </a:xfrm>
          </p:grpSpPr>
          <p:sp>
            <p:nvSpPr>
              <p:cNvPr id="887" name="Google Shape;887;p31"/>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accent3"/>
              </a:solidFill>
              <a:ln w="38100">
                <a:noFill/>
              </a:ln>
            </p:spPr>
            <p:txBody>
              <a:bodyPr spcFirstLastPara="1" wrap="square" lIns="121900" tIns="121900" rIns="121900" bIns="121900" anchor="ctr" anchorCtr="0">
                <a:noAutofit/>
              </a:bodyPr>
              <a:lstStyle/>
              <a:p>
                <a:pPr defTabSz="1219170">
                  <a:buClr>
                    <a:srgbClr val="000000"/>
                  </a:buClr>
                </a:pPr>
                <a:endParaRPr sz="3200" b="1" kern="0">
                  <a:solidFill>
                    <a:srgbClr val="000000"/>
                  </a:solidFill>
                  <a:latin typeface="Times New Roman" pitchFamily="18" charset="0"/>
                  <a:cs typeface="Times New Roman" pitchFamily="18" charset="0"/>
                  <a:sym typeface="Arial"/>
                </a:endParaRPr>
              </a:p>
            </p:txBody>
          </p:sp>
          <p:sp>
            <p:nvSpPr>
              <p:cNvPr id="888" name="Google Shape;888;p31"/>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accent3"/>
              </a:solidFill>
              <a:ln w="38100">
                <a:solidFill>
                  <a:srgbClr val="006600"/>
                </a:solidFill>
              </a:ln>
            </p:spPr>
            <p:txBody>
              <a:bodyPr spcFirstLastPara="1" wrap="square" lIns="121900" tIns="121900" rIns="121900" bIns="121900" anchor="ctr" anchorCtr="0">
                <a:noAutofit/>
              </a:bodyPr>
              <a:lstStyle/>
              <a:p>
                <a:pPr defTabSz="1219170">
                  <a:buClr>
                    <a:srgbClr val="000000"/>
                  </a:buClr>
                </a:pPr>
                <a:endParaRPr sz="3200" b="1" kern="0">
                  <a:solidFill>
                    <a:srgbClr val="000000"/>
                  </a:solidFill>
                  <a:latin typeface="Times New Roman" pitchFamily="18" charset="0"/>
                  <a:cs typeface="Times New Roman" pitchFamily="18" charset="0"/>
                  <a:sym typeface="Arial"/>
                </a:endParaRPr>
              </a:p>
            </p:txBody>
          </p:sp>
          <p:sp>
            <p:nvSpPr>
              <p:cNvPr id="889" name="Google Shape;889;p31"/>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accent3"/>
              </a:solidFill>
              <a:ln w="38100">
                <a:solidFill>
                  <a:srgbClr val="006600"/>
                </a:solidFill>
              </a:ln>
            </p:spPr>
            <p:txBody>
              <a:bodyPr spcFirstLastPara="1" wrap="square" lIns="121900" tIns="121900" rIns="121900" bIns="121900" anchor="ctr" anchorCtr="0">
                <a:noAutofit/>
              </a:bodyPr>
              <a:lstStyle/>
              <a:p>
                <a:pPr defTabSz="1219170">
                  <a:buClr>
                    <a:srgbClr val="000000"/>
                  </a:buClr>
                </a:pPr>
                <a:endParaRPr sz="3200" b="1" kern="0">
                  <a:solidFill>
                    <a:srgbClr val="000000"/>
                  </a:solidFill>
                  <a:latin typeface="Times New Roman" pitchFamily="18" charset="0"/>
                  <a:cs typeface="Times New Roman" pitchFamily="18" charset="0"/>
                  <a:sym typeface="Arial"/>
                </a:endParaRPr>
              </a:p>
            </p:txBody>
          </p:sp>
          <p:sp>
            <p:nvSpPr>
              <p:cNvPr id="890" name="Google Shape;890;p31"/>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accent3"/>
              </a:solidFill>
              <a:ln w="38100">
                <a:solidFill>
                  <a:srgbClr val="006600"/>
                </a:solidFill>
              </a:ln>
            </p:spPr>
            <p:txBody>
              <a:bodyPr spcFirstLastPara="1" wrap="square" lIns="121900" tIns="121900" rIns="121900" bIns="121900" anchor="ctr" anchorCtr="0">
                <a:noAutofit/>
              </a:bodyPr>
              <a:lstStyle/>
              <a:p>
                <a:pPr defTabSz="1219170">
                  <a:buClr>
                    <a:srgbClr val="000000"/>
                  </a:buClr>
                </a:pPr>
                <a:endParaRPr sz="3200" b="1" kern="0">
                  <a:solidFill>
                    <a:srgbClr val="000000"/>
                  </a:solidFill>
                  <a:latin typeface="Times New Roman" pitchFamily="18" charset="0"/>
                  <a:cs typeface="Times New Roman" pitchFamily="18" charset="0"/>
                  <a:sym typeface="Arial"/>
                </a:endParaRPr>
              </a:p>
            </p:txBody>
          </p:sp>
          <p:sp>
            <p:nvSpPr>
              <p:cNvPr id="891" name="Google Shape;891;p31"/>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accent3"/>
              </a:solidFill>
              <a:ln w="38100">
                <a:solidFill>
                  <a:srgbClr val="006600"/>
                </a:solidFill>
              </a:ln>
            </p:spPr>
            <p:txBody>
              <a:bodyPr spcFirstLastPara="1" wrap="square" lIns="121900" tIns="121900" rIns="121900" bIns="121900" anchor="ctr" anchorCtr="0">
                <a:noAutofit/>
              </a:bodyPr>
              <a:lstStyle/>
              <a:p>
                <a:pPr defTabSz="1219170">
                  <a:buClr>
                    <a:srgbClr val="000000"/>
                  </a:buClr>
                </a:pPr>
                <a:endParaRPr sz="3200" b="1" kern="0">
                  <a:solidFill>
                    <a:srgbClr val="000000"/>
                  </a:solidFill>
                  <a:latin typeface="Times New Roman" pitchFamily="18" charset="0"/>
                  <a:cs typeface="Times New Roman" pitchFamily="18" charset="0"/>
                  <a:sym typeface="Arial"/>
                </a:endParaRPr>
              </a:p>
            </p:txBody>
          </p:sp>
          <p:sp>
            <p:nvSpPr>
              <p:cNvPr id="892" name="Google Shape;892;p31"/>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accent3"/>
              </a:solidFill>
              <a:ln w="38100">
                <a:solidFill>
                  <a:srgbClr val="006600"/>
                </a:solidFill>
              </a:ln>
            </p:spPr>
            <p:txBody>
              <a:bodyPr spcFirstLastPara="1" wrap="square" lIns="121900" tIns="121900" rIns="121900" bIns="121900" anchor="ctr" anchorCtr="0">
                <a:noAutofit/>
              </a:bodyPr>
              <a:lstStyle/>
              <a:p>
                <a:pPr defTabSz="1219170">
                  <a:buClr>
                    <a:srgbClr val="000000"/>
                  </a:buClr>
                </a:pPr>
                <a:endParaRPr sz="3200" b="1" kern="0">
                  <a:solidFill>
                    <a:srgbClr val="000000"/>
                  </a:solidFill>
                  <a:latin typeface="Times New Roman" pitchFamily="18" charset="0"/>
                  <a:cs typeface="Times New Roman" pitchFamily="18" charset="0"/>
                  <a:sym typeface="Arial"/>
                </a:endParaRPr>
              </a:p>
            </p:txBody>
          </p:sp>
          <p:sp>
            <p:nvSpPr>
              <p:cNvPr id="893" name="Google Shape;893;p31"/>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accent3"/>
              </a:solidFill>
              <a:ln w="38100">
                <a:solidFill>
                  <a:srgbClr val="006600"/>
                </a:solidFill>
              </a:ln>
            </p:spPr>
            <p:txBody>
              <a:bodyPr spcFirstLastPara="1" wrap="square" lIns="121900" tIns="121900" rIns="121900" bIns="121900" anchor="ctr" anchorCtr="0">
                <a:noAutofit/>
              </a:bodyPr>
              <a:lstStyle/>
              <a:p>
                <a:pPr defTabSz="1219170">
                  <a:buClr>
                    <a:srgbClr val="000000"/>
                  </a:buClr>
                </a:pPr>
                <a:endParaRPr sz="3200" b="1" kern="0">
                  <a:solidFill>
                    <a:srgbClr val="000000"/>
                  </a:solidFill>
                  <a:latin typeface="Times New Roman" pitchFamily="18" charset="0"/>
                  <a:cs typeface="Times New Roman" pitchFamily="18" charset="0"/>
                  <a:sym typeface="Arial"/>
                </a:endParaRPr>
              </a:p>
            </p:txBody>
          </p:sp>
          <p:sp>
            <p:nvSpPr>
              <p:cNvPr id="894" name="Google Shape;894;p31"/>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accent3"/>
              </a:solidFill>
              <a:ln w="38100">
                <a:solidFill>
                  <a:srgbClr val="006600"/>
                </a:solidFill>
              </a:ln>
            </p:spPr>
            <p:txBody>
              <a:bodyPr spcFirstLastPara="1" wrap="square" lIns="121900" tIns="121900" rIns="121900" bIns="121900" anchor="ctr" anchorCtr="0">
                <a:noAutofit/>
              </a:bodyPr>
              <a:lstStyle/>
              <a:p>
                <a:pPr defTabSz="1219170">
                  <a:buClr>
                    <a:srgbClr val="000000"/>
                  </a:buClr>
                </a:pPr>
                <a:endParaRPr sz="3200" b="1" kern="0">
                  <a:solidFill>
                    <a:srgbClr val="000000"/>
                  </a:solidFill>
                  <a:latin typeface="Times New Roman" pitchFamily="18" charset="0"/>
                  <a:cs typeface="Times New Roman" pitchFamily="18" charset="0"/>
                  <a:sym typeface="Arial"/>
                </a:endParaRPr>
              </a:p>
            </p:txBody>
          </p:sp>
          <p:sp>
            <p:nvSpPr>
              <p:cNvPr id="895" name="Google Shape;895;p31"/>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accent3"/>
              </a:solidFill>
              <a:ln w="38100">
                <a:solidFill>
                  <a:srgbClr val="006600"/>
                </a:solidFill>
              </a:ln>
            </p:spPr>
            <p:txBody>
              <a:bodyPr spcFirstLastPara="1" wrap="square" lIns="121900" tIns="121900" rIns="121900" bIns="121900" anchor="ctr" anchorCtr="0">
                <a:noAutofit/>
              </a:bodyPr>
              <a:lstStyle/>
              <a:p>
                <a:pPr defTabSz="1219170">
                  <a:buClr>
                    <a:srgbClr val="000000"/>
                  </a:buClr>
                </a:pPr>
                <a:endParaRPr sz="3200" b="1" kern="0">
                  <a:solidFill>
                    <a:srgbClr val="000000"/>
                  </a:solidFill>
                  <a:latin typeface="Times New Roman" pitchFamily="18" charset="0"/>
                  <a:cs typeface="Times New Roman" pitchFamily="18" charset="0"/>
                  <a:sym typeface="Arial"/>
                </a:endParaRPr>
              </a:p>
            </p:txBody>
          </p:sp>
          <p:sp>
            <p:nvSpPr>
              <p:cNvPr id="896" name="Google Shape;896;p31"/>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accent3"/>
              </a:solidFill>
              <a:ln w="38100">
                <a:solidFill>
                  <a:srgbClr val="006600"/>
                </a:solidFill>
              </a:ln>
            </p:spPr>
            <p:txBody>
              <a:bodyPr spcFirstLastPara="1" wrap="square" lIns="121900" tIns="121900" rIns="121900" bIns="121900" anchor="ctr" anchorCtr="0">
                <a:noAutofit/>
              </a:bodyPr>
              <a:lstStyle/>
              <a:p>
                <a:pPr defTabSz="1219170">
                  <a:buClr>
                    <a:srgbClr val="000000"/>
                  </a:buClr>
                </a:pPr>
                <a:endParaRPr sz="3200" b="1" kern="0">
                  <a:solidFill>
                    <a:srgbClr val="000000"/>
                  </a:solidFill>
                  <a:latin typeface="Times New Roman" pitchFamily="18" charset="0"/>
                  <a:cs typeface="Times New Roman" pitchFamily="18" charset="0"/>
                  <a:sym typeface="Arial"/>
                </a:endParaRPr>
              </a:p>
            </p:txBody>
          </p:sp>
        </p:grpSp>
        <p:sp>
          <p:nvSpPr>
            <p:cNvPr id="897" name="Google Shape;897;p31"/>
            <p:cNvSpPr/>
            <p:nvPr/>
          </p:nvSpPr>
          <p:spPr>
            <a:xfrm>
              <a:off x="1434833" y="1967575"/>
              <a:ext cx="1308600" cy="1276800"/>
            </a:xfrm>
            <a:prstGeom prst="arc">
              <a:avLst>
                <a:gd name="adj1" fmla="val 10823822"/>
                <a:gd name="adj2" fmla="val 19331255"/>
              </a:avLst>
            </a:prstGeom>
            <a:noFill/>
            <a:ln w="38100" cap="flat" cmpd="sng">
              <a:solidFill>
                <a:srgbClr val="006600"/>
              </a:solidFill>
              <a:prstDash val="solid"/>
              <a:round/>
              <a:headEnd type="none" w="sm" len="sm"/>
              <a:tailEnd type="diamond" w="sm" len="sm"/>
            </a:ln>
          </p:spPr>
          <p:txBody>
            <a:bodyPr spcFirstLastPara="1" wrap="square" lIns="121900" tIns="121900" rIns="121900" bIns="121900" anchor="ctr" anchorCtr="0">
              <a:noAutofit/>
            </a:bodyPr>
            <a:lstStyle/>
            <a:p>
              <a:pPr defTabSz="1219170">
                <a:buClr>
                  <a:srgbClr val="000000"/>
                </a:buClr>
              </a:pPr>
              <a:endParaRPr sz="3200" b="1" kern="0">
                <a:solidFill>
                  <a:srgbClr val="455A64"/>
                </a:solidFill>
                <a:latin typeface="Times New Roman" pitchFamily="18" charset="0"/>
                <a:cs typeface="Times New Roman" pitchFamily="18" charset="0"/>
                <a:sym typeface="Arial"/>
              </a:endParaRPr>
            </a:p>
          </p:txBody>
        </p:sp>
        <p:sp>
          <p:nvSpPr>
            <p:cNvPr id="898" name="Google Shape;898;p31"/>
            <p:cNvSpPr txBox="1"/>
            <p:nvPr/>
          </p:nvSpPr>
          <p:spPr>
            <a:xfrm>
              <a:off x="1238969" y="2773867"/>
              <a:ext cx="689100" cy="402600"/>
            </a:xfrm>
            <a:prstGeom prst="rect">
              <a:avLst/>
            </a:prstGeom>
            <a:noFill/>
            <a:ln w="38100">
              <a:noFill/>
            </a:ln>
          </p:spPr>
          <p:txBody>
            <a:bodyPr spcFirstLastPara="1" wrap="square" lIns="121900" tIns="121900" rIns="121900" bIns="121900" anchor="ctr" anchorCtr="0">
              <a:noAutofit/>
            </a:bodyPr>
            <a:lstStyle/>
            <a:p>
              <a:pPr algn="ctr" defTabSz="1219170">
                <a:buClr>
                  <a:srgbClr val="000000"/>
                </a:buClr>
              </a:pPr>
              <a:r>
                <a:rPr lang="en" sz="3200" b="1" kern="0">
                  <a:solidFill>
                    <a:srgbClr val="233C4F"/>
                  </a:solidFill>
                  <a:latin typeface="Times New Roman" pitchFamily="18" charset="0"/>
                  <a:ea typeface="Lobster"/>
                  <a:cs typeface="Times New Roman" pitchFamily="18" charset="0"/>
                  <a:sym typeface="Lobster"/>
                </a:rPr>
                <a:t>01</a:t>
              </a:r>
              <a:endParaRPr sz="3200" b="1" kern="0">
                <a:solidFill>
                  <a:srgbClr val="233C4F"/>
                </a:solidFill>
                <a:latin typeface="Times New Roman" pitchFamily="18" charset="0"/>
                <a:ea typeface="Lobster"/>
                <a:cs typeface="Times New Roman" pitchFamily="18" charset="0"/>
                <a:sym typeface="Lobster"/>
              </a:endParaRPr>
            </a:p>
          </p:txBody>
        </p:sp>
      </p:grpSp>
      <p:grpSp>
        <p:nvGrpSpPr>
          <p:cNvPr id="899" name="Google Shape;899;p31"/>
          <p:cNvGrpSpPr/>
          <p:nvPr/>
        </p:nvGrpSpPr>
        <p:grpSpPr>
          <a:xfrm>
            <a:off x="3036279" y="3939400"/>
            <a:ext cx="1940800" cy="1298400"/>
            <a:chOff x="2277209" y="2954550"/>
            <a:chExt cx="1455600" cy="973800"/>
          </a:xfrm>
        </p:grpSpPr>
        <p:cxnSp>
          <p:nvCxnSpPr>
            <p:cNvPr id="900" name="Google Shape;900;p31"/>
            <p:cNvCxnSpPr>
              <a:stCxn id="901" idx="2"/>
            </p:cNvCxnSpPr>
            <p:nvPr/>
          </p:nvCxnSpPr>
          <p:spPr>
            <a:xfrm>
              <a:off x="3005009" y="3362850"/>
              <a:ext cx="0" cy="565500"/>
            </a:xfrm>
            <a:prstGeom prst="straightConnector1">
              <a:avLst/>
            </a:prstGeom>
            <a:noFill/>
            <a:ln w="38100" cap="flat" cmpd="sng">
              <a:solidFill>
                <a:srgbClr val="006600"/>
              </a:solidFill>
              <a:prstDash val="solid"/>
              <a:round/>
              <a:headEnd type="none" w="med" len="med"/>
              <a:tailEnd type="diamond" w="med" len="med"/>
            </a:ln>
          </p:spPr>
        </p:cxnSp>
        <p:sp>
          <p:nvSpPr>
            <p:cNvPr id="901" name="Google Shape;901;p31"/>
            <p:cNvSpPr/>
            <p:nvPr/>
          </p:nvSpPr>
          <p:spPr>
            <a:xfrm>
              <a:off x="2277209" y="2954550"/>
              <a:ext cx="1455600" cy="408300"/>
            </a:xfrm>
            <a:prstGeom prst="roundRect">
              <a:avLst>
                <a:gd name="adj" fmla="val 0"/>
              </a:avLst>
            </a:prstGeom>
            <a:noFill/>
            <a:ln w="38100" cap="flat" cmpd="sng">
              <a:solidFill>
                <a:srgbClr val="0066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45A68"/>
                </a:buClr>
                <a:buSzPts val="1100"/>
              </a:pPr>
              <a:r>
                <a:rPr lang="en" sz="3200" b="1" kern="0" dirty="0">
                  <a:solidFill>
                    <a:srgbClr val="233C4F"/>
                  </a:solidFill>
                  <a:latin typeface="Times New Roman" pitchFamily="18" charset="0"/>
                  <a:ea typeface="Poppins"/>
                  <a:cs typeface="Times New Roman" pitchFamily="18" charset="0"/>
                  <a:sym typeface="Poppins"/>
                </a:rPr>
                <a:t>1962</a:t>
              </a:r>
              <a:endParaRPr sz="3200" b="1" kern="0" dirty="0">
                <a:solidFill>
                  <a:srgbClr val="233C4F"/>
                </a:solidFill>
                <a:latin typeface="Times New Roman" pitchFamily="18" charset="0"/>
                <a:ea typeface="Poppins"/>
                <a:cs typeface="Times New Roman" pitchFamily="18" charset="0"/>
                <a:sym typeface="Poppins"/>
              </a:endParaRPr>
            </a:p>
          </p:txBody>
        </p:sp>
      </p:grpSp>
      <p:sp>
        <p:nvSpPr>
          <p:cNvPr id="902" name="Google Shape;902;p31"/>
          <p:cNvSpPr txBox="1"/>
          <p:nvPr/>
        </p:nvSpPr>
        <p:spPr>
          <a:xfrm>
            <a:off x="3036297" y="5327000"/>
            <a:ext cx="1940800" cy="84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3200" b="1" kern="0" dirty="0" err="1">
                <a:solidFill>
                  <a:srgbClr val="990000"/>
                </a:solidFill>
                <a:latin typeface="Times New Roman" pitchFamily="18" charset="0"/>
                <a:ea typeface="Poppins"/>
                <a:cs typeface="Times New Roman" pitchFamily="18" charset="0"/>
                <a:sym typeface="Poppins"/>
              </a:rPr>
              <a:t>Gió</a:t>
            </a:r>
            <a:r>
              <a:rPr lang="en-US" sz="3200" b="1" kern="0" dirty="0">
                <a:solidFill>
                  <a:srgbClr val="990000"/>
                </a:solidFill>
                <a:latin typeface="Times New Roman" pitchFamily="18" charset="0"/>
                <a:ea typeface="Poppins"/>
                <a:cs typeface="Times New Roman" pitchFamily="18" charset="0"/>
                <a:sym typeface="Poppins"/>
              </a:rPr>
              <a:t> Nam</a:t>
            </a:r>
            <a:endParaRPr sz="3200" b="1" kern="0" dirty="0">
              <a:solidFill>
                <a:srgbClr val="990000"/>
              </a:solidFill>
              <a:latin typeface="Times New Roman" pitchFamily="18" charset="0"/>
              <a:ea typeface="Poppins"/>
              <a:cs typeface="Times New Roman" pitchFamily="18" charset="0"/>
              <a:sym typeface="Poppins"/>
            </a:endParaRPr>
          </a:p>
        </p:txBody>
      </p:sp>
      <p:grpSp>
        <p:nvGrpSpPr>
          <p:cNvPr id="903" name="Google Shape;903;p31"/>
          <p:cNvGrpSpPr/>
          <p:nvPr/>
        </p:nvGrpSpPr>
        <p:grpSpPr>
          <a:xfrm>
            <a:off x="3454552" y="2140500"/>
            <a:ext cx="2297913" cy="1950088"/>
            <a:chOff x="2590913" y="1605375"/>
            <a:chExt cx="1723435" cy="1462566"/>
          </a:xfrm>
        </p:grpSpPr>
        <p:grpSp>
          <p:nvGrpSpPr>
            <p:cNvPr id="904" name="Google Shape;904;p31"/>
            <p:cNvGrpSpPr/>
            <p:nvPr/>
          </p:nvGrpSpPr>
          <p:grpSpPr>
            <a:xfrm rot="-6794687" flipH="1">
              <a:off x="2747296" y="2183981"/>
              <a:ext cx="703701" cy="804014"/>
              <a:chOff x="3212275" y="349350"/>
              <a:chExt cx="440900" cy="503850"/>
            </a:xfrm>
          </p:grpSpPr>
          <p:sp>
            <p:nvSpPr>
              <p:cNvPr id="905" name="Google Shape;905;p31"/>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accent3"/>
              </a:solidFill>
              <a:ln w="38100">
                <a:noFill/>
              </a:ln>
            </p:spPr>
            <p:txBody>
              <a:bodyPr spcFirstLastPara="1" wrap="square" lIns="121900" tIns="121900" rIns="121900" bIns="121900" anchor="ctr" anchorCtr="0">
                <a:noAutofit/>
              </a:bodyPr>
              <a:lstStyle/>
              <a:p>
                <a:pPr defTabSz="1219170">
                  <a:buClr>
                    <a:srgbClr val="000000"/>
                  </a:buClr>
                </a:pPr>
                <a:endParaRPr sz="3200" b="1" kern="0">
                  <a:solidFill>
                    <a:srgbClr val="000000"/>
                  </a:solidFill>
                  <a:latin typeface="Times New Roman" pitchFamily="18" charset="0"/>
                  <a:cs typeface="Times New Roman" pitchFamily="18" charset="0"/>
                  <a:sym typeface="Arial"/>
                </a:endParaRPr>
              </a:p>
            </p:txBody>
          </p:sp>
          <p:sp>
            <p:nvSpPr>
              <p:cNvPr id="906" name="Google Shape;906;p31"/>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accent3"/>
              </a:solidFill>
              <a:ln w="38100">
                <a:solidFill>
                  <a:srgbClr val="006600"/>
                </a:solidFill>
              </a:ln>
            </p:spPr>
            <p:txBody>
              <a:bodyPr spcFirstLastPara="1" wrap="square" lIns="121900" tIns="121900" rIns="121900" bIns="121900" anchor="ctr" anchorCtr="0">
                <a:noAutofit/>
              </a:bodyPr>
              <a:lstStyle/>
              <a:p>
                <a:pPr defTabSz="1219170">
                  <a:buClr>
                    <a:srgbClr val="000000"/>
                  </a:buClr>
                </a:pPr>
                <a:endParaRPr sz="3200" b="1" kern="0">
                  <a:solidFill>
                    <a:srgbClr val="000000"/>
                  </a:solidFill>
                  <a:latin typeface="Times New Roman" pitchFamily="18" charset="0"/>
                  <a:cs typeface="Times New Roman" pitchFamily="18" charset="0"/>
                  <a:sym typeface="Arial"/>
                </a:endParaRPr>
              </a:p>
            </p:txBody>
          </p:sp>
          <p:sp>
            <p:nvSpPr>
              <p:cNvPr id="907" name="Google Shape;907;p31"/>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accent3"/>
              </a:solidFill>
              <a:ln w="38100">
                <a:solidFill>
                  <a:srgbClr val="006600"/>
                </a:solidFill>
              </a:ln>
            </p:spPr>
            <p:txBody>
              <a:bodyPr spcFirstLastPara="1" wrap="square" lIns="121900" tIns="121900" rIns="121900" bIns="121900" anchor="ctr" anchorCtr="0">
                <a:noAutofit/>
              </a:bodyPr>
              <a:lstStyle/>
              <a:p>
                <a:pPr defTabSz="1219170">
                  <a:buClr>
                    <a:srgbClr val="000000"/>
                  </a:buClr>
                </a:pPr>
                <a:endParaRPr sz="3200" b="1" kern="0">
                  <a:solidFill>
                    <a:srgbClr val="000000"/>
                  </a:solidFill>
                  <a:latin typeface="Times New Roman" pitchFamily="18" charset="0"/>
                  <a:cs typeface="Times New Roman" pitchFamily="18" charset="0"/>
                  <a:sym typeface="Arial"/>
                </a:endParaRPr>
              </a:p>
            </p:txBody>
          </p:sp>
          <p:sp>
            <p:nvSpPr>
              <p:cNvPr id="908" name="Google Shape;908;p31"/>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accent3"/>
              </a:solidFill>
              <a:ln w="38100">
                <a:solidFill>
                  <a:srgbClr val="006600"/>
                </a:solidFill>
              </a:ln>
            </p:spPr>
            <p:txBody>
              <a:bodyPr spcFirstLastPara="1" wrap="square" lIns="121900" tIns="121900" rIns="121900" bIns="121900" anchor="ctr" anchorCtr="0">
                <a:noAutofit/>
              </a:bodyPr>
              <a:lstStyle/>
              <a:p>
                <a:pPr defTabSz="1219170">
                  <a:buClr>
                    <a:srgbClr val="000000"/>
                  </a:buClr>
                </a:pPr>
                <a:endParaRPr sz="3200" b="1" kern="0">
                  <a:solidFill>
                    <a:srgbClr val="000000"/>
                  </a:solidFill>
                  <a:latin typeface="Times New Roman" pitchFamily="18" charset="0"/>
                  <a:cs typeface="Times New Roman" pitchFamily="18" charset="0"/>
                  <a:sym typeface="Arial"/>
                </a:endParaRPr>
              </a:p>
            </p:txBody>
          </p:sp>
        </p:grpSp>
        <p:sp>
          <p:nvSpPr>
            <p:cNvPr id="909" name="Google Shape;909;p31"/>
            <p:cNvSpPr/>
            <p:nvPr/>
          </p:nvSpPr>
          <p:spPr>
            <a:xfrm>
              <a:off x="3005748" y="1605375"/>
              <a:ext cx="1308600" cy="1276800"/>
            </a:xfrm>
            <a:prstGeom prst="arc">
              <a:avLst>
                <a:gd name="adj1" fmla="val 10780397"/>
                <a:gd name="adj2" fmla="val 19331255"/>
              </a:avLst>
            </a:prstGeom>
            <a:noFill/>
            <a:ln w="38100" cap="flat" cmpd="sng">
              <a:solidFill>
                <a:srgbClr val="006600"/>
              </a:solidFill>
              <a:prstDash val="solid"/>
              <a:round/>
              <a:headEnd type="none" w="sm" len="sm"/>
              <a:tailEnd type="diamond" w="sm" len="sm"/>
            </a:ln>
          </p:spPr>
          <p:txBody>
            <a:bodyPr spcFirstLastPara="1" wrap="square" lIns="121900" tIns="121900" rIns="121900" bIns="121900" anchor="ctr" anchorCtr="0">
              <a:noAutofit/>
            </a:bodyPr>
            <a:lstStyle/>
            <a:p>
              <a:pPr defTabSz="1219170">
                <a:buClr>
                  <a:srgbClr val="000000"/>
                </a:buClr>
              </a:pPr>
              <a:endParaRPr sz="3200" b="1" kern="0">
                <a:solidFill>
                  <a:srgbClr val="455A64"/>
                </a:solidFill>
                <a:latin typeface="Times New Roman" pitchFamily="18" charset="0"/>
                <a:cs typeface="Times New Roman" pitchFamily="18" charset="0"/>
                <a:sym typeface="Arial"/>
              </a:endParaRPr>
            </a:p>
          </p:txBody>
        </p:sp>
        <p:sp>
          <p:nvSpPr>
            <p:cNvPr id="910" name="Google Shape;910;p31"/>
            <p:cNvSpPr txBox="1"/>
            <p:nvPr/>
          </p:nvSpPr>
          <p:spPr>
            <a:xfrm>
              <a:off x="2660471" y="2370444"/>
              <a:ext cx="689100" cy="402600"/>
            </a:xfrm>
            <a:prstGeom prst="rect">
              <a:avLst/>
            </a:prstGeom>
            <a:noFill/>
            <a:ln w="38100">
              <a:noFill/>
            </a:ln>
          </p:spPr>
          <p:txBody>
            <a:bodyPr spcFirstLastPara="1" wrap="square" lIns="121900" tIns="121900" rIns="121900" bIns="121900" anchor="ctr" anchorCtr="0">
              <a:noAutofit/>
            </a:bodyPr>
            <a:lstStyle/>
            <a:p>
              <a:pPr algn="ctr" defTabSz="1219170">
                <a:buClr>
                  <a:srgbClr val="000000"/>
                </a:buClr>
              </a:pPr>
              <a:r>
                <a:rPr lang="en" sz="3200" b="1" kern="0">
                  <a:solidFill>
                    <a:srgbClr val="233C4F"/>
                  </a:solidFill>
                  <a:latin typeface="Times New Roman" pitchFamily="18" charset="0"/>
                  <a:ea typeface="Lobster"/>
                  <a:cs typeface="Times New Roman" pitchFamily="18" charset="0"/>
                  <a:sym typeface="Lobster"/>
                </a:rPr>
                <a:t>02</a:t>
              </a:r>
              <a:endParaRPr sz="3200" b="1" kern="0">
                <a:solidFill>
                  <a:srgbClr val="233C4F"/>
                </a:solidFill>
                <a:latin typeface="Times New Roman" pitchFamily="18" charset="0"/>
                <a:ea typeface="Lobster"/>
                <a:cs typeface="Times New Roman" pitchFamily="18" charset="0"/>
                <a:sym typeface="Lobster"/>
              </a:endParaRPr>
            </a:p>
          </p:txBody>
        </p:sp>
      </p:grpSp>
      <p:grpSp>
        <p:nvGrpSpPr>
          <p:cNvPr id="911" name="Google Shape;911;p31"/>
          <p:cNvGrpSpPr/>
          <p:nvPr/>
        </p:nvGrpSpPr>
        <p:grpSpPr>
          <a:xfrm>
            <a:off x="5125573" y="3456467"/>
            <a:ext cx="1940800" cy="1781200"/>
            <a:chOff x="3844180" y="2592350"/>
            <a:chExt cx="1455600" cy="1335900"/>
          </a:xfrm>
        </p:grpSpPr>
        <p:cxnSp>
          <p:nvCxnSpPr>
            <p:cNvPr id="912" name="Google Shape;912;p31"/>
            <p:cNvCxnSpPr>
              <a:stCxn id="913" idx="2"/>
            </p:cNvCxnSpPr>
            <p:nvPr/>
          </p:nvCxnSpPr>
          <p:spPr>
            <a:xfrm>
              <a:off x="4571980" y="3000650"/>
              <a:ext cx="0" cy="927600"/>
            </a:xfrm>
            <a:prstGeom prst="straightConnector1">
              <a:avLst/>
            </a:prstGeom>
            <a:noFill/>
            <a:ln w="38100" cap="flat" cmpd="sng">
              <a:solidFill>
                <a:srgbClr val="006600"/>
              </a:solidFill>
              <a:prstDash val="solid"/>
              <a:round/>
              <a:headEnd type="none" w="med" len="med"/>
              <a:tailEnd type="diamond" w="med" len="med"/>
            </a:ln>
          </p:spPr>
        </p:cxnSp>
        <p:sp>
          <p:nvSpPr>
            <p:cNvPr id="913" name="Google Shape;913;p31"/>
            <p:cNvSpPr/>
            <p:nvPr/>
          </p:nvSpPr>
          <p:spPr>
            <a:xfrm>
              <a:off x="3844180" y="2592350"/>
              <a:ext cx="1455600" cy="408300"/>
            </a:xfrm>
            <a:prstGeom prst="roundRect">
              <a:avLst>
                <a:gd name="adj" fmla="val 0"/>
              </a:avLst>
            </a:prstGeom>
            <a:noFill/>
            <a:ln w="38100" cap="flat" cmpd="sng">
              <a:solidFill>
                <a:srgbClr val="0066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45A68"/>
                </a:buClr>
                <a:buSzPts val="1100"/>
              </a:pPr>
              <a:r>
                <a:rPr lang="en" sz="3200" b="1" kern="0" dirty="0">
                  <a:solidFill>
                    <a:srgbClr val="233C4F"/>
                  </a:solidFill>
                  <a:latin typeface="Times New Roman" pitchFamily="18" charset="0"/>
                  <a:ea typeface="Poppins"/>
                  <a:cs typeface="Times New Roman" pitchFamily="18" charset="0"/>
                  <a:sym typeface="Poppins"/>
                </a:rPr>
                <a:t>1971</a:t>
              </a:r>
              <a:endParaRPr sz="3200" b="1" kern="0" dirty="0">
                <a:solidFill>
                  <a:srgbClr val="233C4F"/>
                </a:solidFill>
                <a:latin typeface="Times New Roman" pitchFamily="18" charset="0"/>
                <a:ea typeface="Poppins"/>
                <a:cs typeface="Times New Roman" pitchFamily="18" charset="0"/>
                <a:sym typeface="Poppins"/>
              </a:endParaRPr>
            </a:p>
          </p:txBody>
        </p:sp>
      </p:grpSp>
      <p:sp>
        <p:nvSpPr>
          <p:cNvPr id="914" name="Google Shape;914;p31"/>
          <p:cNvSpPr txBox="1"/>
          <p:nvPr/>
        </p:nvSpPr>
        <p:spPr>
          <a:xfrm>
            <a:off x="5125600" y="5327000"/>
            <a:ext cx="1940800" cy="84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3200" b="1" kern="0" dirty="0" err="1">
                <a:solidFill>
                  <a:srgbClr val="990000"/>
                </a:solidFill>
                <a:latin typeface="Times New Roman" pitchFamily="18" charset="0"/>
                <a:ea typeface="Poppins"/>
                <a:cs typeface="Times New Roman" pitchFamily="18" charset="0"/>
                <a:sym typeface="Poppins"/>
              </a:rPr>
              <a:t>Đất</a:t>
            </a:r>
            <a:r>
              <a:rPr lang="en-US" sz="3200" b="1" kern="0" dirty="0">
                <a:solidFill>
                  <a:srgbClr val="990000"/>
                </a:solidFill>
                <a:latin typeface="Times New Roman" pitchFamily="18" charset="0"/>
                <a:ea typeface="Poppins"/>
                <a:cs typeface="Times New Roman" pitchFamily="18" charset="0"/>
                <a:sym typeface="Poppins"/>
              </a:rPr>
              <a:t> </a:t>
            </a:r>
            <a:r>
              <a:rPr lang="en-US" sz="3200" b="1" kern="0" dirty="0" err="1">
                <a:solidFill>
                  <a:srgbClr val="990000"/>
                </a:solidFill>
                <a:latin typeface="Times New Roman" pitchFamily="18" charset="0"/>
                <a:ea typeface="Poppins"/>
                <a:cs typeface="Times New Roman" pitchFamily="18" charset="0"/>
                <a:sym typeface="Poppins"/>
              </a:rPr>
              <a:t>quê</a:t>
            </a:r>
            <a:r>
              <a:rPr lang="en-US" sz="3200" b="1" kern="0" dirty="0">
                <a:solidFill>
                  <a:srgbClr val="990000"/>
                </a:solidFill>
                <a:latin typeface="Times New Roman" pitchFamily="18" charset="0"/>
                <a:ea typeface="Poppins"/>
                <a:cs typeface="Times New Roman" pitchFamily="18" charset="0"/>
                <a:sym typeface="Poppins"/>
              </a:rPr>
              <a:t> </a:t>
            </a:r>
            <a:r>
              <a:rPr lang="en-US" sz="3200" b="1" kern="0" dirty="0" err="1">
                <a:solidFill>
                  <a:srgbClr val="990000"/>
                </a:solidFill>
                <a:latin typeface="Times New Roman" pitchFamily="18" charset="0"/>
                <a:ea typeface="Poppins"/>
                <a:cs typeface="Times New Roman" pitchFamily="18" charset="0"/>
                <a:sym typeface="Poppins"/>
              </a:rPr>
              <a:t>mình</a:t>
            </a:r>
            <a:endParaRPr sz="3200" b="1" kern="0" dirty="0">
              <a:solidFill>
                <a:srgbClr val="990000"/>
              </a:solidFill>
              <a:latin typeface="Times New Roman" pitchFamily="18" charset="0"/>
              <a:ea typeface="Poppins"/>
              <a:cs typeface="Times New Roman" pitchFamily="18" charset="0"/>
              <a:sym typeface="Poppins"/>
            </a:endParaRPr>
          </a:p>
        </p:txBody>
      </p:sp>
      <p:grpSp>
        <p:nvGrpSpPr>
          <p:cNvPr id="915" name="Google Shape;915;p31"/>
          <p:cNvGrpSpPr/>
          <p:nvPr/>
        </p:nvGrpSpPr>
        <p:grpSpPr>
          <a:xfrm>
            <a:off x="5636561" y="1657567"/>
            <a:ext cx="2210456" cy="1865147"/>
            <a:chOff x="4227421" y="1243175"/>
            <a:chExt cx="1657842" cy="1398860"/>
          </a:xfrm>
        </p:grpSpPr>
        <p:grpSp>
          <p:nvGrpSpPr>
            <p:cNvPr id="916" name="Google Shape;916;p31"/>
            <p:cNvGrpSpPr/>
            <p:nvPr/>
          </p:nvGrpSpPr>
          <p:grpSpPr>
            <a:xfrm rot="-5792580">
              <a:off x="4247514" y="1717052"/>
              <a:ext cx="926059" cy="805794"/>
              <a:chOff x="4082775" y="914425"/>
              <a:chExt cx="777050" cy="973675"/>
            </a:xfrm>
          </p:grpSpPr>
          <p:sp>
            <p:nvSpPr>
              <p:cNvPr id="917" name="Google Shape;917;p31"/>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accent3"/>
              </a:solidFill>
              <a:ln w="38100">
                <a:noFill/>
              </a:ln>
            </p:spPr>
            <p:txBody>
              <a:bodyPr spcFirstLastPara="1" wrap="square" lIns="121900" tIns="121900" rIns="121900" bIns="121900" anchor="ctr" anchorCtr="0">
                <a:noAutofit/>
              </a:bodyPr>
              <a:lstStyle/>
              <a:p>
                <a:pPr defTabSz="1219170">
                  <a:buClr>
                    <a:srgbClr val="000000"/>
                  </a:buClr>
                </a:pPr>
                <a:endParaRPr sz="3200" b="1" kern="0">
                  <a:solidFill>
                    <a:srgbClr val="000000"/>
                  </a:solidFill>
                  <a:latin typeface="Times New Roman" pitchFamily="18" charset="0"/>
                  <a:cs typeface="Times New Roman" pitchFamily="18" charset="0"/>
                  <a:sym typeface="Arial"/>
                </a:endParaRPr>
              </a:p>
            </p:txBody>
          </p:sp>
          <p:sp>
            <p:nvSpPr>
              <p:cNvPr id="918" name="Google Shape;918;p31"/>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accent3"/>
              </a:solidFill>
              <a:ln w="38100">
                <a:solidFill>
                  <a:srgbClr val="006600"/>
                </a:solidFill>
              </a:ln>
            </p:spPr>
            <p:txBody>
              <a:bodyPr spcFirstLastPara="1" wrap="square" lIns="121900" tIns="121900" rIns="121900" bIns="121900" anchor="ctr" anchorCtr="0">
                <a:noAutofit/>
              </a:bodyPr>
              <a:lstStyle/>
              <a:p>
                <a:pPr defTabSz="1219170">
                  <a:buClr>
                    <a:srgbClr val="000000"/>
                  </a:buClr>
                </a:pPr>
                <a:endParaRPr sz="3200" b="1" kern="0">
                  <a:solidFill>
                    <a:srgbClr val="000000"/>
                  </a:solidFill>
                  <a:latin typeface="Times New Roman" pitchFamily="18" charset="0"/>
                  <a:cs typeface="Times New Roman" pitchFamily="18" charset="0"/>
                  <a:sym typeface="Arial"/>
                </a:endParaRPr>
              </a:p>
            </p:txBody>
          </p:sp>
          <p:sp>
            <p:nvSpPr>
              <p:cNvPr id="919" name="Google Shape;919;p31"/>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accent3"/>
              </a:solidFill>
              <a:ln w="38100">
                <a:solidFill>
                  <a:srgbClr val="006600"/>
                </a:solidFill>
              </a:ln>
            </p:spPr>
            <p:txBody>
              <a:bodyPr spcFirstLastPara="1" wrap="square" lIns="121900" tIns="121900" rIns="121900" bIns="121900" anchor="ctr" anchorCtr="0">
                <a:noAutofit/>
              </a:bodyPr>
              <a:lstStyle/>
              <a:p>
                <a:pPr defTabSz="1219170">
                  <a:buClr>
                    <a:srgbClr val="000000"/>
                  </a:buClr>
                </a:pPr>
                <a:endParaRPr sz="3200" b="1" kern="0">
                  <a:solidFill>
                    <a:srgbClr val="000000"/>
                  </a:solidFill>
                  <a:latin typeface="Times New Roman" pitchFamily="18" charset="0"/>
                  <a:cs typeface="Times New Roman" pitchFamily="18" charset="0"/>
                  <a:sym typeface="Arial"/>
                </a:endParaRPr>
              </a:p>
            </p:txBody>
          </p:sp>
          <p:sp>
            <p:nvSpPr>
              <p:cNvPr id="920" name="Google Shape;920;p31"/>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accent3"/>
              </a:solidFill>
              <a:ln w="38100">
                <a:solidFill>
                  <a:srgbClr val="006600"/>
                </a:solidFill>
              </a:ln>
            </p:spPr>
            <p:txBody>
              <a:bodyPr spcFirstLastPara="1" wrap="square" lIns="121900" tIns="121900" rIns="121900" bIns="121900" anchor="ctr" anchorCtr="0">
                <a:noAutofit/>
              </a:bodyPr>
              <a:lstStyle/>
              <a:p>
                <a:pPr defTabSz="1219170">
                  <a:buClr>
                    <a:srgbClr val="000000"/>
                  </a:buClr>
                </a:pPr>
                <a:endParaRPr sz="3200" b="1" kern="0">
                  <a:solidFill>
                    <a:srgbClr val="000000"/>
                  </a:solidFill>
                  <a:latin typeface="Times New Roman" pitchFamily="18" charset="0"/>
                  <a:cs typeface="Times New Roman" pitchFamily="18" charset="0"/>
                  <a:sym typeface="Arial"/>
                </a:endParaRPr>
              </a:p>
            </p:txBody>
          </p:sp>
          <p:sp>
            <p:nvSpPr>
              <p:cNvPr id="921" name="Google Shape;921;p31"/>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accent3"/>
              </a:solidFill>
              <a:ln w="38100">
                <a:solidFill>
                  <a:srgbClr val="006600"/>
                </a:solidFill>
              </a:ln>
            </p:spPr>
            <p:txBody>
              <a:bodyPr spcFirstLastPara="1" wrap="square" lIns="121900" tIns="121900" rIns="121900" bIns="121900" anchor="ctr" anchorCtr="0">
                <a:noAutofit/>
              </a:bodyPr>
              <a:lstStyle/>
              <a:p>
                <a:pPr defTabSz="1219170">
                  <a:buClr>
                    <a:srgbClr val="000000"/>
                  </a:buClr>
                </a:pPr>
                <a:endParaRPr sz="3200" b="1" kern="0">
                  <a:solidFill>
                    <a:srgbClr val="000000"/>
                  </a:solidFill>
                  <a:latin typeface="Times New Roman" pitchFamily="18" charset="0"/>
                  <a:cs typeface="Times New Roman" pitchFamily="18" charset="0"/>
                  <a:sym typeface="Arial"/>
                </a:endParaRPr>
              </a:p>
            </p:txBody>
          </p:sp>
          <p:sp>
            <p:nvSpPr>
              <p:cNvPr id="922" name="Google Shape;922;p31"/>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accent3"/>
              </a:solidFill>
              <a:ln w="38100">
                <a:solidFill>
                  <a:srgbClr val="006600"/>
                </a:solidFill>
              </a:ln>
            </p:spPr>
            <p:txBody>
              <a:bodyPr spcFirstLastPara="1" wrap="square" lIns="121900" tIns="121900" rIns="121900" bIns="121900" anchor="ctr" anchorCtr="0">
                <a:noAutofit/>
              </a:bodyPr>
              <a:lstStyle/>
              <a:p>
                <a:pPr defTabSz="1219170">
                  <a:buClr>
                    <a:srgbClr val="000000"/>
                  </a:buClr>
                </a:pPr>
                <a:endParaRPr sz="3200" b="1" kern="0">
                  <a:solidFill>
                    <a:srgbClr val="000000"/>
                  </a:solidFill>
                  <a:latin typeface="Times New Roman" pitchFamily="18" charset="0"/>
                  <a:cs typeface="Times New Roman" pitchFamily="18" charset="0"/>
                  <a:sym typeface="Arial"/>
                </a:endParaRPr>
              </a:p>
            </p:txBody>
          </p:sp>
          <p:sp>
            <p:nvSpPr>
              <p:cNvPr id="923" name="Google Shape;923;p31"/>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accent3"/>
              </a:solidFill>
              <a:ln w="38100">
                <a:solidFill>
                  <a:srgbClr val="006600"/>
                </a:solidFill>
              </a:ln>
            </p:spPr>
            <p:txBody>
              <a:bodyPr spcFirstLastPara="1" wrap="square" lIns="121900" tIns="121900" rIns="121900" bIns="121900" anchor="ctr" anchorCtr="0">
                <a:noAutofit/>
              </a:bodyPr>
              <a:lstStyle/>
              <a:p>
                <a:pPr defTabSz="1219170">
                  <a:buClr>
                    <a:srgbClr val="000000"/>
                  </a:buClr>
                </a:pPr>
                <a:endParaRPr sz="3200" b="1" kern="0">
                  <a:solidFill>
                    <a:srgbClr val="000000"/>
                  </a:solidFill>
                  <a:latin typeface="Times New Roman" pitchFamily="18" charset="0"/>
                  <a:cs typeface="Times New Roman" pitchFamily="18" charset="0"/>
                  <a:sym typeface="Arial"/>
                </a:endParaRPr>
              </a:p>
            </p:txBody>
          </p:sp>
          <p:sp>
            <p:nvSpPr>
              <p:cNvPr id="924" name="Google Shape;924;p31"/>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accent3"/>
              </a:solidFill>
              <a:ln w="38100">
                <a:solidFill>
                  <a:srgbClr val="006600"/>
                </a:solidFill>
              </a:ln>
            </p:spPr>
            <p:txBody>
              <a:bodyPr spcFirstLastPara="1" wrap="square" lIns="121900" tIns="121900" rIns="121900" bIns="121900" anchor="ctr" anchorCtr="0">
                <a:noAutofit/>
              </a:bodyPr>
              <a:lstStyle/>
              <a:p>
                <a:pPr defTabSz="1219170">
                  <a:buClr>
                    <a:srgbClr val="000000"/>
                  </a:buClr>
                </a:pPr>
                <a:endParaRPr sz="3200" b="1" kern="0">
                  <a:solidFill>
                    <a:srgbClr val="000000"/>
                  </a:solidFill>
                  <a:latin typeface="Times New Roman" pitchFamily="18" charset="0"/>
                  <a:cs typeface="Times New Roman" pitchFamily="18" charset="0"/>
                  <a:sym typeface="Arial"/>
                </a:endParaRPr>
              </a:p>
            </p:txBody>
          </p:sp>
          <p:sp>
            <p:nvSpPr>
              <p:cNvPr id="925" name="Google Shape;925;p31"/>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accent3"/>
              </a:solidFill>
              <a:ln w="38100">
                <a:solidFill>
                  <a:srgbClr val="006600"/>
                </a:solidFill>
              </a:ln>
            </p:spPr>
            <p:txBody>
              <a:bodyPr spcFirstLastPara="1" wrap="square" lIns="121900" tIns="121900" rIns="121900" bIns="121900" anchor="ctr" anchorCtr="0">
                <a:noAutofit/>
              </a:bodyPr>
              <a:lstStyle/>
              <a:p>
                <a:pPr defTabSz="1219170">
                  <a:buClr>
                    <a:srgbClr val="000000"/>
                  </a:buClr>
                </a:pPr>
                <a:endParaRPr sz="3200" b="1" kern="0">
                  <a:solidFill>
                    <a:srgbClr val="000000"/>
                  </a:solidFill>
                  <a:latin typeface="Times New Roman" pitchFamily="18" charset="0"/>
                  <a:cs typeface="Times New Roman" pitchFamily="18" charset="0"/>
                  <a:sym typeface="Arial"/>
                </a:endParaRPr>
              </a:p>
            </p:txBody>
          </p:sp>
          <p:sp>
            <p:nvSpPr>
              <p:cNvPr id="926" name="Google Shape;926;p31"/>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accent3"/>
              </a:solidFill>
              <a:ln w="38100">
                <a:solidFill>
                  <a:srgbClr val="006600"/>
                </a:solidFill>
              </a:ln>
            </p:spPr>
            <p:txBody>
              <a:bodyPr spcFirstLastPara="1" wrap="square" lIns="121900" tIns="121900" rIns="121900" bIns="121900" anchor="ctr" anchorCtr="0">
                <a:noAutofit/>
              </a:bodyPr>
              <a:lstStyle/>
              <a:p>
                <a:pPr defTabSz="1219170">
                  <a:buClr>
                    <a:srgbClr val="000000"/>
                  </a:buClr>
                </a:pPr>
                <a:endParaRPr sz="3200" b="1" kern="0">
                  <a:solidFill>
                    <a:srgbClr val="000000"/>
                  </a:solidFill>
                  <a:latin typeface="Times New Roman" pitchFamily="18" charset="0"/>
                  <a:cs typeface="Times New Roman" pitchFamily="18" charset="0"/>
                  <a:sym typeface="Arial"/>
                </a:endParaRPr>
              </a:p>
            </p:txBody>
          </p:sp>
        </p:grpSp>
        <p:sp>
          <p:nvSpPr>
            <p:cNvPr id="927" name="Google Shape;927;p31"/>
            <p:cNvSpPr/>
            <p:nvPr/>
          </p:nvSpPr>
          <p:spPr>
            <a:xfrm>
              <a:off x="4576663" y="1243175"/>
              <a:ext cx="1308600" cy="1276800"/>
            </a:xfrm>
            <a:prstGeom prst="arc">
              <a:avLst>
                <a:gd name="adj1" fmla="val 10780397"/>
                <a:gd name="adj2" fmla="val 19331255"/>
              </a:avLst>
            </a:prstGeom>
            <a:noFill/>
            <a:ln w="38100" cap="flat" cmpd="sng">
              <a:solidFill>
                <a:srgbClr val="006600"/>
              </a:solidFill>
              <a:prstDash val="solid"/>
              <a:round/>
              <a:headEnd type="none" w="sm" len="sm"/>
              <a:tailEnd type="diamond" w="sm" len="sm"/>
            </a:ln>
          </p:spPr>
          <p:txBody>
            <a:bodyPr spcFirstLastPara="1" wrap="square" lIns="121900" tIns="121900" rIns="121900" bIns="121900" anchor="ctr" anchorCtr="0">
              <a:noAutofit/>
            </a:bodyPr>
            <a:lstStyle/>
            <a:p>
              <a:pPr defTabSz="1219170">
                <a:buClr>
                  <a:srgbClr val="000000"/>
                </a:buClr>
              </a:pPr>
              <a:endParaRPr sz="3200" b="1" kern="0">
                <a:solidFill>
                  <a:srgbClr val="455A64"/>
                </a:solidFill>
                <a:latin typeface="Times New Roman" pitchFamily="18" charset="0"/>
                <a:cs typeface="Times New Roman" pitchFamily="18" charset="0"/>
                <a:sym typeface="Arial"/>
              </a:endParaRPr>
            </a:p>
          </p:txBody>
        </p:sp>
        <p:sp>
          <p:nvSpPr>
            <p:cNvPr id="928" name="Google Shape;928;p31"/>
            <p:cNvSpPr txBox="1"/>
            <p:nvPr/>
          </p:nvSpPr>
          <p:spPr>
            <a:xfrm>
              <a:off x="4227421" y="2018294"/>
              <a:ext cx="689100" cy="402600"/>
            </a:xfrm>
            <a:prstGeom prst="rect">
              <a:avLst/>
            </a:prstGeom>
            <a:noFill/>
            <a:ln w="38100">
              <a:noFill/>
            </a:ln>
          </p:spPr>
          <p:txBody>
            <a:bodyPr spcFirstLastPara="1" wrap="square" lIns="121900" tIns="121900" rIns="121900" bIns="121900" anchor="ctr" anchorCtr="0">
              <a:noAutofit/>
            </a:bodyPr>
            <a:lstStyle/>
            <a:p>
              <a:pPr algn="ctr" defTabSz="1219170">
                <a:buClr>
                  <a:srgbClr val="000000"/>
                </a:buClr>
              </a:pPr>
              <a:r>
                <a:rPr lang="en" sz="3200" b="1" kern="0">
                  <a:solidFill>
                    <a:srgbClr val="233C4F"/>
                  </a:solidFill>
                  <a:latin typeface="Times New Roman" pitchFamily="18" charset="0"/>
                  <a:ea typeface="Lobster"/>
                  <a:cs typeface="Times New Roman" pitchFamily="18" charset="0"/>
                  <a:sym typeface="Lobster"/>
                </a:rPr>
                <a:t>03</a:t>
              </a:r>
              <a:endParaRPr sz="3200" b="1" kern="0">
                <a:solidFill>
                  <a:srgbClr val="233C4F"/>
                </a:solidFill>
                <a:latin typeface="Times New Roman" pitchFamily="18" charset="0"/>
                <a:ea typeface="Lobster"/>
                <a:cs typeface="Times New Roman" pitchFamily="18" charset="0"/>
                <a:sym typeface="Lobster"/>
              </a:endParaRPr>
            </a:p>
          </p:txBody>
        </p:sp>
      </p:grpSp>
      <p:grpSp>
        <p:nvGrpSpPr>
          <p:cNvPr id="929" name="Google Shape;929;p31"/>
          <p:cNvGrpSpPr/>
          <p:nvPr/>
        </p:nvGrpSpPr>
        <p:grpSpPr>
          <a:xfrm>
            <a:off x="7214911" y="2973533"/>
            <a:ext cx="1940800" cy="2264000"/>
            <a:chOff x="5411183" y="2230150"/>
            <a:chExt cx="1455600" cy="1698000"/>
          </a:xfrm>
        </p:grpSpPr>
        <p:cxnSp>
          <p:nvCxnSpPr>
            <p:cNvPr id="930" name="Google Shape;930;p31"/>
            <p:cNvCxnSpPr>
              <a:stCxn id="931" idx="2"/>
            </p:cNvCxnSpPr>
            <p:nvPr/>
          </p:nvCxnSpPr>
          <p:spPr>
            <a:xfrm>
              <a:off x="6138983" y="2638450"/>
              <a:ext cx="0" cy="1289700"/>
            </a:xfrm>
            <a:prstGeom prst="straightConnector1">
              <a:avLst/>
            </a:prstGeom>
            <a:noFill/>
            <a:ln w="38100" cap="flat" cmpd="sng">
              <a:solidFill>
                <a:srgbClr val="006600"/>
              </a:solidFill>
              <a:prstDash val="solid"/>
              <a:round/>
              <a:headEnd type="none" w="med" len="med"/>
              <a:tailEnd type="diamond" w="med" len="med"/>
            </a:ln>
          </p:spPr>
        </p:cxnSp>
        <p:sp>
          <p:nvSpPr>
            <p:cNvPr id="931" name="Google Shape;931;p31"/>
            <p:cNvSpPr/>
            <p:nvPr/>
          </p:nvSpPr>
          <p:spPr>
            <a:xfrm>
              <a:off x="5411183" y="2230150"/>
              <a:ext cx="1455600" cy="408300"/>
            </a:xfrm>
            <a:prstGeom prst="roundRect">
              <a:avLst>
                <a:gd name="adj" fmla="val 0"/>
              </a:avLst>
            </a:prstGeom>
            <a:noFill/>
            <a:ln w="38100" cap="flat" cmpd="sng">
              <a:solidFill>
                <a:srgbClr val="0066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45A68"/>
                </a:buClr>
                <a:buSzPts val="1100"/>
              </a:pPr>
              <a:r>
                <a:rPr lang="en" sz="3200" b="1" kern="0" dirty="0">
                  <a:solidFill>
                    <a:srgbClr val="233C4F"/>
                  </a:solidFill>
                  <a:latin typeface="Times New Roman" pitchFamily="18" charset="0"/>
                  <a:ea typeface="Poppins"/>
                  <a:cs typeface="Times New Roman" pitchFamily="18" charset="0"/>
                  <a:sym typeface="Poppins"/>
                </a:rPr>
                <a:t>1975</a:t>
              </a:r>
              <a:endParaRPr sz="3200" b="1" kern="0" dirty="0">
                <a:solidFill>
                  <a:srgbClr val="233C4F"/>
                </a:solidFill>
                <a:latin typeface="Times New Roman" pitchFamily="18" charset="0"/>
                <a:ea typeface="Poppins"/>
                <a:cs typeface="Times New Roman" pitchFamily="18" charset="0"/>
                <a:sym typeface="Poppins"/>
              </a:endParaRPr>
            </a:p>
          </p:txBody>
        </p:sp>
      </p:grpSp>
      <p:sp>
        <p:nvSpPr>
          <p:cNvPr id="932" name="Google Shape;932;p31"/>
          <p:cNvSpPr txBox="1"/>
          <p:nvPr/>
        </p:nvSpPr>
        <p:spPr>
          <a:xfrm>
            <a:off x="6927275" y="5327000"/>
            <a:ext cx="2297703" cy="84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3200" b="1" kern="0" dirty="0" err="1">
                <a:solidFill>
                  <a:srgbClr val="990000"/>
                </a:solidFill>
                <a:latin typeface="Times New Roman" pitchFamily="18" charset="0"/>
                <a:ea typeface="Poppins"/>
                <a:cs typeface="Times New Roman" pitchFamily="18" charset="0"/>
                <a:sym typeface="Poppins"/>
              </a:rPr>
              <a:t>Tiếng</a:t>
            </a:r>
            <a:r>
              <a:rPr lang="en-US" sz="3200" b="1" kern="0" dirty="0">
                <a:solidFill>
                  <a:srgbClr val="990000"/>
                </a:solidFill>
                <a:latin typeface="Times New Roman" pitchFamily="18" charset="0"/>
                <a:ea typeface="Poppins"/>
                <a:cs typeface="Times New Roman" pitchFamily="18" charset="0"/>
                <a:sym typeface="Poppins"/>
              </a:rPr>
              <a:t> </a:t>
            </a:r>
            <a:r>
              <a:rPr lang="en-US" sz="3200" b="1" kern="0" dirty="0" err="1">
                <a:solidFill>
                  <a:srgbClr val="990000"/>
                </a:solidFill>
                <a:latin typeface="Times New Roman" pitchFamily="18" charset="0"/>
                <a:ea typeface="Poppins"/>
                <a:cs typeface="Times New Roman" pitchFamily="18" charset="0"/>
                <a:sym typeface="Poppins"/>
              </a:rPr>
              <a:t>chim</a:t>
            </a:r>
            <a:r>
              <a:rPr lang="en-US" sz="3200" b="1" kern="0" dirty="0">
                <a:solidFill>
                  <a:srgbClr val="990000"/>
                </a:solidFill>
                <a:latin typeface="Times New Roman" pitchFamily="18" charset="0"/>
                <a:ea typeface="Poppins"/>
                <a:cs typeface="Times New Roman" pitchFamily="18" charset="0"/>
                <a:sym typeface="Poppins"/>
              </a:rPr>
              <a:t> </a:t>
            </a:r>
            <a:r>
              <a:rPr lang="en-US" sz="3200" b="1" kern="0" dirty="0" err="1">
                <a:solidFill>
                  <a:srgbClr val="990000"/>
                </a:solidFill>
                <a:latin typeface="Times New Roman" pitchFamily="18" charset="0"/>
                <a:ea typeface="Poppins"/>
                <a:cs typeface="Times New Roman" pitchFamily="18" charset="0"/>
                <a:sym typeface="Poppins"/>
              </a:rPr>
              <a:t>đồng</a:t>
            </a:r>
            <a:endParaRPr sz="3200" b="1" kern="0" dirty="0">
              <a:solidFill>
                <a:srgbClr val="990000"/>
              </a:solidFill>
              <a:latin typeface="Times New Roman" pitchFamily="18" charset="0"/>
              <a:ea typeface="Poppins"/>
              <a:cs typeface="Times New Roman" pitchFamily="18" charset="0"/>
              <a:sym typeface="Poppins"/>
            </a:endParaRPr>
          </a:p>
        </p:txBody>
      </p:sp>
      <p:grpSp>
        <p:nvGrpSpPr>
          <p:cNvPr id="933" name="Google Shape;933;p31"/>
          <p:cNvGrpSpPr/>
          <p:nvPr/>
        </p:nvGrpSpPr>
        <p:grpSpPr>
          <a:xfrm>
            <a:off x="7364504" y="1174634"/>
            <a:ext cx="2577067" cy="1985956"/>
            <a:chOff x="5523378" y="880975"/>
            <a:chExt cx="1932800" cy="1489467"/>
          </a:xfrm>
        </p:grpSpPr>
        <p:grpSp>
          <p:nvGrpSpPr>
            <p:cNvPr id="934" name="Google Shape;934;p31"/>
            <p:cNvGrpSpPr/>
            <p:nvPr/>
          </p:nvGrpSpPr>
          <p:grpSpPr>
            <a:xfrm rot="-154949" flipH="1">
              <a:off x="5647343" y="1563500"/>
              <a:ext cx="926096" cy="805776"/>
              <a:chOff x="4082775" y="914425"/>
              <a:chExt cx="777050" cy="973675"/>
            </a:xfrm>
          </p:grpSpPr>
          <p:sp>
            <p:nvSpPr>
              <p:cNvPr id="935" name="Google Shape;935;p31"/>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accent3"/>
              </a:solidFill>
              <a:ln w="38100">
                <a:noFill/>
              </a:ln>
            </p:spPr>
            <p:txBody>
              <a:bodyPr spcFirstLastPara="1" wrap="square" lIns="121900" tIns="121900" rIns="121900" bIns="121900" anchor="ctr" anchorCtr="0">
                <a:noAutofit/>
              </a:bodyPr>
              <a:lstStyle/>
              <a:p>
                <a:pPr defTabSz="1219170">
                  <a:buClr>
                    <a:srgbClr val="000000"/>
                  </a:buClr>
                </a:pPr>
                <a:endParaRPr sz="1867" b="1" kern="0">
                  <a:solidFill>
                    <a:srgbClr val="000000"/>
                  </a:solidFill>
                  <a:latin typeface="Times New Roman" pitchFamily="18" charset="0"/>
                  <a:cs typeface="Times New Roman" pitchFamily="18" charset="0"/>
                  <a:sym typeface="Arial"/>
                </a:endParaRPr>
              </a:p>
            </p:txBody>
          </p:sp>
          <p:sp>
            <p:nvSpPr>
              <p:cNvPr id="936" name="Google Shape;936;p31"/>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accent3"/>
              </a:solidFill>
              <a:ln w="38100">
                <a:solidFill>
                  <a:srgbClr val="006600"/>
                </a:solidFill>
              </a:ln>
            </p:spPr>
            <p:txBody>
              <a:bodyPr spcFirstLastPara="1" wrap="square" lIns="121900" tIns="121900" rIns="121900" bIns="121900" anchor="ctr" anchorCtr="0">
                <a:noAutofit/>
              </a:bodyPr>
              <a:lstStyle/>
              <a:p>
                <a:pPr defTabSz="1219170">
                  <a:buClr>
                    <a:srgbClr val="000000"/>
                  </a:buClr>
                </a:pPr>
                <a:endParaRPr sz="1867" b="1" kern="0">
                  <a:solidFill>
                    <a:srgbClr val="000000"/>
                  </a:solidFill>
                  <a:latin typeface="Times New Roman" pitchFamily="18" charset="0"/>
                  <a:cs typeface="Times New Roman" pitchFamily="18" charset="0"/>
                  <a:sym typeface="Arial"/>
                </a:endParaRPr>
              </a:p>
            </p:txBody>
          </p:sp>
          <p:sp>
            <p:nvSpPr>
              <p:cNvPr id="937" name="Google Shape;937;p31"/>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accent3"/>
              </a:solidFill>
              <a:ln w="38100">
                <a:solidFill>
                  <a:srgbClr val="006600"/>
                </a:solidFill>
              </a:ln>
            </p:spPr>
            <p:txBody>
              <a:bodyPr spcFirstLastPara="1" wrap="square" lIns="121900" tIns="121900" rIns="121900" bIns="121900" anchor="ctr" anchorCtr="0">
                <a:noAutofit/>
              </a:bodyPr>
              <a:lstStyle/>
              <a:p>
                <a:pPr defTabSz="1219170">
                  <a:buClr>
                    <a:srgbClr val="000000"/>
                  </a:buClr>
                </a:pPr>
                <a:endParaRPr sz="1867" b="1" kern="0">
                  <a:solidFill>
                    <a:srgbClr val="000000"/>
                  </a:solidFill>
                  <a:latin typeface="Times New Roman" pitchFamily="18" charset="0"/>
                  <a:cs typeface="Times New Roman" pitchFamily="18" charset="0"/>
                  <a:sym typeface="Arial"/>
                </a:endParaRPr>
              </a:p>
            </p:txBody>
          </p:sp>
          <p:sp>
            <p:nvSpPr>
              <p:cNvPr id="938" name="Google Shape;938;p31"/>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accent3"/>
              </a:solidFill>
              <a:ln w="38100">
                <a:solidFill>
                  <a:srgbClr val="006600"/>
                </a:solidFill>
              </a:ln>
            </p:spPr>
            <p:txBody>
              <a:bodyPr spcFirstLastPara="1" wrap="square" lIns="121900" tIns="121900" rIns="121900" bIns="121900" anchor="ctr" anchorCtr="0">
                <a:noAutofit/>
              </a:bodyPr>
              <a:lstStyle/>
              <a:p>
                <a:pPr defTabSz="1219170">
                  <a:buClr>
                    <a:srgbClr val="000000"/>
                  </a:buClr>
                </a:pPr>
                <a:endParaRPr sz="1867" b="1" kern="0">
                  <a:solidFill>
                    <a:srgbClr val="000000"/>
                  </a:solidFill>
                  <a:latin typeface="Times New Roman" pitchFamily="18" charset="0"/>
                  <a:cs typeface="Times New Roman" pitchFamily="18" charset="0"/>
                  <a:sym typeface="Arial"/>
                </a:endParaRPr>
              </a:p>
            </p:txBody>
          </p:sp>
          <p:sp>
            <p:nvSpPr>
              <p:cNvPr id="939" name="Google Shape;939;p31"/>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accent3"/>
              </a:solidFill>
              <a:ln w="38100">
                <a:solidFill>
                  <a:srgbClr val="006600"/>
                </a:solidFill>
              </a:ln>
            </p:spPr>
            <p:txBody>
              <a:bodyPr spcFirstLastPara="1" wrap="square" lIns="121900" tIns="121900" rIns="121900" bIns="121900" anchor="ctr" anchorCtr="0">
                <a:noAutofit/>
              </a:bodyPr>
              <a:lstStyle/>
              <a:p>
                <a:pPr defTabSz="1219170">
                  <a:buClr>
                    <a:srgbClr val="000000"/>
                  </a:buClr>
                </a:pPr>
                <a:endParaRPr sz="1867" b="1" kern="0">
                  <a:solidFill>
                    <a:srgbClr val="000000"/>
                  </a:solidFill>
                  <a:latin typeface="Times New Roman" pitchFamily="18" charset="0"/>
                  <a:cs typeface="Times New Roman" pitchFamily="18" charset="0"/>
                  <a:sym typeface="Arial"/>
                </a:endParaRPr>
              </a:p>
            </p:txBody>
          </p:sp>
          <p:sp>
            <p:nvSpPr>
              <p:cNvPr id="940" name="Google Shape;940;p31"/>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accent3"/>
              </a:solidFill>
              <a:ln w="38100">
                <a:solidFill>
                  <a:srgbClr val="006600"/>
                </a:solidFill>
              </a:ln>
            </p:spPr>
            <p:txBody>
              <a:bodyPr spcFirstLastPara="1" wrap="square" lIns="121900" tIns="121900" rIns="121900" bIns="121900" anchor="ctr" anchorCtr="0">
                <a:noAutofit/>
              </a:bodyPr>
              <a:lstStyle/>
              <a:p>
                <a:pPr defTabSz="1219170">
                  <a:buClr>
                    <a:srgbClr val="000000"/>
                  </a:buClr>
                </a:pPr>
                <a:endParaRPr sz="1867" b="1" kern="0">
                  <a:solidFill>
                    <a:srgbClr val="000000"/>
                  </a:solidFill>
                  <a:latin typeface="Times New Roman" pitchFamily="18" charset="0"/>
                  <a:cs typeface="Times New Roman" pitchFamily="18" charset="0"/>
                  <a:sym typeface="Arial"/>
                </a:endParaRPr>
              </a:p>
            </p:txBody>
          </p:sp>
          <p:sp>
            <p:nvSpPr>
              <p:cNvPr id="941" name="Google Shape;941;p31"/>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accent3"/>
              </a:solidFill>
              <a:ln w="38100">
                <a:solidFill>
                  <a:srgbClr val="006600"/>
                </a:solidFill>
              </a:ln>
            </p:spPr>
            <p:txBody>
              <a:bodyPr spcFirstLastPara="1" wrap="square" lIns="121900" tIns="121900" rIns="121900" bIns="121900" anchor="ctr" anchorCtr="0">
                <a:noAutofit/>
              </a:bodyPr>
              <a:lstStyle/>
              <a:p>
                <a:pPr defTabSz="1219170">
                  <a:buClr>
                    <a:srgbClr val="000000"/>
                  </a:buClr>
                </a:pPr>
                <a:endParaRPr sz="1867" b="1" kern="0">
                  <a:solidFill>
                    <a:srgbClr val="000000"/>
                  </a:solidFill>
                  <a:latin typeface="Times New Roman" pitchFamily="18" charset="0"/>
                  <a:cs typeface="Times New Roman" pitchFamily="18" charset="0"/>
                  <a:sym typeface="Arial"/>
                </a:endParaRPr>
              </a:p>
            </p:txBody>
          </p:sp>
          <p:sp>
            <p:nvSpPr>
              <p:cNvPr id="942" name="Google Shape;942;p31"/>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accent3"/>
              </a:solidFill>
              <a:ln w="38100">
                <a:solidFill>
                  <a:srgbClr val="006600"/>
                </a:solidFill>
              </a:ln>
            </p:spPr>
            <p:txBody>
              <a:bodyPr spcFirstLastPara="1" wrap="square" lIns="121900" tIns="121900" rIns="121900" bIns="121900" anchor="ctr" anchorCtr="0">
                <a:noAutofit/>
              </a:bodyPr>
              <a:lstStyle/>
              <a:p>
                <a:pPr defTabSz="1219170">
                  <a:buClr>
                    <a:srgbClr val="000000"/>
                  </a:buClr>
                </a:pPr>
                <a:endParaRPr sz="1867" b="1" kern="0">
                  <a:solidFill>
                    <a:srgbClr val="000000"/>
                  </a:solidFill>
                  <a:latin typeface="Times New Roman" pitchFamily="18" charset="0"/>
                  <a:cs typeface="Times New Roman" pitchFamily="18" charset="0"/>
                  <a:sym typeface="Arial"/>
                </a:endParaRPr>
              </a:p>
            </p:txBody>
          </p:sp>
          <p:sp>
            <p:nvSpPr>
              <p:cNvPr id="943" name="Google Shape;943;p31"/>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accent3"/>
              </a:solidFill>
              <a:ln w="38100">
                <a:solidFill>
                  <a:srgbClr val="006600"/>
                </a:solidFill>
              </a:ln>
            </p:spPr>
            <p:txBody>
              <a:bodyPr spcFirstLastPara="1" wrap="square" lIns="121900" tIns="121900" rIns="121900" bIns="121900" anchor="ctr" anchorCtr="0">
                <a:noAutofit/>
              </a:bodyPr>
              <a:lstStyle/>
              <a:p>
                <a:pPr defTabSz="1219170">
                  <a:buClr>
                    <a:srgbClr val="000000"/>
                  </a:buClr>
                </a:pPr>
                <a:endParaRPr sz="1867" b="1" kern="0">
                  <a:solidFill>
                    <a:srgbClr val="000000"/>
                  </a:solidFill>
                  <a:latin typeface="Times New Roman" pitchFamily="18" charset="0"/>
                  <a:cs typeface="Times New Roman" pitchFamily="18" charset="0"/>
                  <a:sym typeface="Arial"/>
                </a:endParaRPr>
              </a:p>
            </p:txBody>
          </p:sp>
          <p:sp>
            <p:nvSpPr>
              <p:cNvPr id="944" name="Google Shape;944;p31"/>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accent3"/>
              </a:solidFill>
              <a:ln w="38100">
                <a:solidFill>
                  <a:srgbClr val="006600"/>
                </a:solidFill>
              </a:ln>
            </p:spPr>
            <p:txBody>
              <a:bodyPr spcFirstLastPara="1" wrap="square" lIns="121900" tIns="121900" rIns="121900" bIns="121900" anchor="ctr" anchorCtr="0">
                <a:noAutofit/>
              </a:bodyPr>
              <a:lstStyle/>
              <a:p>
                <a:pPr defTabSz="1219170">
                  <a:buClr>
                    <a:srgbClr val="000000"/>
                  </a:buClr>
                </a:pPr>
                <a:endParaRPr sz="1867" b="1" kern="0">
                  <a:solidFill>
                    <a:srgbClr val="000000"/>
                  </a:solidFill>
                  <a:latin typeface="Times New Roman" pitchFamily="18" charset="0"/>
                  <a:cs typeface="Times New Roman" pitchFamily="18" charset="0"/>
                  <a:sym typeface="Arial"/>
                </a:endParaRPr>
              </a:p>
            </p:txBody>
          </p:sp>
        </p:grpSp>
        <p:sp>
          <p:nvSpPr>
            <p:cNvPr id="945" name="Google Shape;945;p31"/>
            <p:cNvSpPr/>
            <p:nvPr/>
          </p:nvSpPr>
          <p:spPr>
            <a:xfrm>
              <a:off x="6147578" y="880975"/>
              <a:ext cx="1308600" cy="1276800"/>
            </a:xfrm>
            <a:prstGeom prst="arc">
              <a:avLst>
                <a:gd name="adj1" fmla="val 10780397"/>
                <a:gd name="adj2" fmla="val 19331255"/>
              </a:avLst>
            </a:prstGeom>
            <a:noFill/>
            <a:ln w="38100" cap="flat" cmpd="sng">
              <a:solidFill>
                <a:srgbClr val="006600"/>
              </a:solidFill>
              <a:prstDash val="solid"/>
              <a:round/>
              <a:headEnd type="none" w="sm" len="sm"/>
              <a:tailEnd type="diamond" w="sm" len="sm"/>
            </a:ln>
          </p:spPr>
          <p:txBody>
            <a:bodyPr spcFirstLastPara="1" wrap="square" lIns="121900" tIns="121900" rIns="121900" bIns="121900" anchor="ctr" anchorCtr="0">
              <a:noAutofit/>
            </a:bodyPr>
            <a:lstStyle/>
            <a:p>
              <a:pPr defTabSz="1219170">
                <a:buClr>
                  <a:srgbClr val="000000"/>
                </a:buClr>
              </a:pPr>
              <a:endParaRPr sz="1867" b="1" kern="0">
                <a:solidFill>
                  <a:srgbClr val="455A64"/>
                </a:solidFill>
                <a:latin typeface="Times New Roman" pitchFamily="18" charset="0"/>
                <a:cs typeface="Times New Roman" pitchFamily="18" charset="0"/>
                <a:sym typeface="Arial"/>
              </a:endParaRPr>
            </a:p>
          </p:txBody>
        </p:sp>
        <p:sp>
          <p:nvSpPr>
            <p:cNvPr id="946" name="Google Shape;946;p31"/>
            <p:cNvSpPr txBox="1"/>
            <p:nvPr/>
          </p:nvSpPr>
          <p:spPr>
            <a:xfrm>
              <a:off x="5794421" y="1656094"/>
              <a:ext cx="689100" cy="402600"/>
            </a:xfrm>
            <a:prstGeom prst="rect">
              <a:avLst/>
            </a:prstGeom>
            <a:noFill/>
            <a:ln w="38100">
              <a:noFill/>
            </a:ln>
          </p:spPr>
          <p:txBody>
            <a:bodyPr spcFirstLastPara="1" wrap="square" lIns="121900" tIns="121900" rIns="121900" bIns="121900" anchor="ctr" anchorCtr="0">
              <a:noAutofit/>
            </a:bodyPr>
            <a:lstStyle/>
            <a:p>
              <a:pPr algn="ctr" defTabSz="1219170">
                <a:buClr>
                  <a:srgbClr val="000000"/>
                </a:buClr>
              </a:pPr>
              <a:r>
                <a:rPr lang="en" sz="3333" b="1" kern="0">
                  <a:solidFill>
                    <a:srgbClr val="233C4F"/>
                  </a:solidFill>
                  <a:latin typeface="Times New Roman" pitchFamily="18" charset="0"/>
                  <a:ea typeface="Lobster"/>
                  <a:cs typeface="Times New Roman" pitchFamily="18" charset="0"/>
                  <a:sym typeface="Lobster"/>
                </a:rPr>
                <a:t>04</a:t>
              </a:r>
              <a:endParaRPr sz="3333" b="1" kern="0">
                <a:solidFill>
                  <a:srgbClr val="233C4F"/>
                </a:solidFill>
                <a:latin typeface="Times New Roman" pitchFamily="18" charset="0"/>
                <a:ea typeface="Lobster"/>
                <a:cs typeface="Times New Roman" pitchFamily="18" charset="0"/>
                <a:sym typeface="Lobster"/>
              </a:endParaRPr>
            </a:p>
          </p:txBody>
        </p:sp>
      </p:grpSp>
      <p:grpSp>
        <p:nvGrpSpPr>
          <p:cNvPr id="947" name="Google Shape;947;p31"/>
          <p:cNvGrpSpPr/>
          <p:nvPr/>
        </p:nvGrpSpPr>
        <p:grpSpPr>
          <a:xfrm>
            <a:off x="9304195" y="2490600"/>
            <a:ext cx="1940800" cy="2746800"/>
            <a:chOff x="6978146" y="1867950"/>
            <a:chExt cx="1455600" cy="2060100"/>
          </a:xfrm>
        </p:grpSpPr>
        <p:cxnSp>
          <p:nvCxnSpPr>
            <p:cNvPr id="948" name="Google Shape;948;p31"/>
            <p:cNvCxnSpPr>
              <a:stCxn id="949" idx="2"/>
            </p:cNvCxnSpPr>
            <p:nvPr/>
          </p:nvCxnSpPr>
          <p:spPr>
            <a:xfrm>
              <a:off x="7705946" y="2276250"/>
              <a:ext cx="0" cy="1651800"/>
            </a:xfrm>
            <a:prstGeom prst="straightConnector1">
              <a:avLst/>
            </a:prstGeom>
            <a:noFill/>
            <a:ln w="38100" cap="flat" cmpd="sng">
              <a:solidFill>
                <a:srgbClr val="006600"/>
              </a:solidFill>
              <a:prstDash val="solid"/>
              <a:round/>
              <a:headEnd type="none" w="med" len="med"/>
              <a:tailEnd type="diamond" w="med" len="med"/>
            </a:ln>
          </p:spPr>
        </p:cxnSp>
        <p:sp>
          <p:nvSpPr>
            <p:cNvPr id="949" name="Google Shape;949;p31"/>
            <p:cNvSpPr/>
            <p:nvPr/>
          </p:nvSpPr>
          <p:spPr>
            <a:xfrm>
              <a:off x="6978146" y="1867950"/>
              <a:ext cx="1455600" cy="408300"/>
            </a:xfrm>
            <a:prstGeom prst="roundRect">
              <a:avLst>
                <a:gd name="adj" fmla="val 0"/>
              </a:avLst>
            </a:prstGeom>
            <a:noFill/>
            <a:ln w="38100" cap="flat" cmpd="sng">
              <a:solidFill>
                <a:srgbClr val="0066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45A68"/>
                </a:buClr>
                <a:buSzPts val="1100"/>
              </a:pPr>
              <a:r>
                <a:rPr lang="en" sz="3200" b="1" kern="0" dirty="0">
                  <a:solidFill>
                    <a:srgbClr val="233C4F"/>
                  </a:solidFill>
                  <a:latin typeface="Times New Roman" pitchFamily="18" charset="0"/>
                  <a:ea typeface="Poppins"/>
                  <a:cs typeface="Times New Roman" pitchFamily="18" charset="0"/>
                  <a:sym typeface="Poppins"/>
                </a:rPr>
                <a:t>1983</a:t>
              </a:r>
              <a:endParaRPr sz="3200" b="1" kern="0" dirty="0">
                <a:solidFill>
                  <a:srgbClr val="233C4F"/>
                </a:solidFill>
                <a:latin typeface="Times New Roman" pitchFamily="18" charset="0"/>
                <a:ea typeface="Poppins"/>
                <a:cs typeface="Times New Roman" pitchFamily="18" charset="0"/>
                <a:sym typeface="Poppins"/>
              </a:endParaRPr>
            </a:p>
          </p:txBody>
        </p:sp>
      </p:grpSp>
      <p:sp>
        <p:nvSpPr>
          <p:cNvPr id="950" name="Google Shape;950;p31"/>
          <p:cNvSpPr txBox="1"/>
          <p:nvPr/>
        </p:nvSpPr>
        <p:spPr>
          <a:xfrm>
            <a:off x="9171712" y="5327000"/>
            <a:ext cx="2170278" cy="84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3200" b="1" kern="0" dirty="0">
                <a:solidFill>
                  <a:srgbClr val="990000"/>
                </a:solidFill>
                <a:latin typeface="Times New Roman" pitchFamily="18" charset="0"/>
                <a:ea typeface="Poppins"/>
                <a:cs typeface="Times New Roman" pitchFamily="18" charset="0"/>
                <a:sym typeface="Poppins"/>
              </a:rPr>
              <a:t>Anh </a:t>
            </a:r>
            <a:r>
              <a:rPr lang="en-US" sz="3200" b="1" kern="0" dirty="0" err="1">
                <a:solidFill>
                  <a:srgbClr val="990000"/>
                </a:solidFill>
                <a:latin typeface="Times New Roman" pitchFamily="18" charset="0"/>
                <a:ea typeface="Poppins"/>
                <a:cs typeface="Times New Roman" pitchFamily="18" charset="0"/>
                <a:sym typeface="Poppins"/>
              </a:rPr>
              <a:t>vẫn</a:t>
            </a:r>
            <a:r>
              <a:rPr lang="en-US" sz="3200" b="1" kern="0" dirty="0">
                <a:solidFill>
                  <a:srgbClr val="990000"/>
                </a:solidFill>
                <a:latin typeface="Times New Roman" pitchFamily="18" charset="0"/>
                <a:ea typeface="Poppins"/>
                <a:cs typeface="Times New Roman" pitchFamily="18" charset="0"/>
                <a:sym typeface="Poppins"/>
              </a:rPr>
              <a:t> </a:t>
            </a:r>
            <a:r>
              <a:rPr lang="en-US" sz="3200" b="1" kern="0" dirty="0" err="1">
                <a:solidFill>
                  <a:srgbClr val="990000"/>
                </a:solidFill>
                <a:latin typeface="Times New Roman" pitchFamily="18" charset="0"/>
                <a:ea typeface="Poppins"/>
                <a:cs typeface="Times New Roman" pitchFamily="18" charset="0"/>
                <a:sym typeface="Poppins"/>
              </a:rPr>
              <a:t>hành</a:t>
            </a:r>
            <a:r>
              <a:rPr lang="en-US" sz="3200" b="1" kern="0" dirty="0">
                <a:solidFill>
                  <a:srgbClr val="990000"/>
                </a:solidFill>
                <a:latin typeface="Times New Roman" pitchFamily="18" charset="0"/>
                <a:ea typeface="Poppins"/>
                <a:cs typeface="Times New Roman" pitchFamily="18" charset="0"/>
                <a:sym typeface="Poppins"/>
              </a:rPr>
              <a:t> </a:t>
            </a:r>
            <a:r>
              <a:rPr lang="en-US" sz="3200" b="1" kern="0" dirty="0" err="1">
                <a:solidFill>
                  <a:srgbClr val="990000"/>
                </a:solidFill>
                <a:latin typeface="Times New Roman" pitchFamily="18" charset="0"/>
                <a:ea typeface="Poppins"/>
                <a:cs typeface="Times New Roman" pitchFamily="18" charset="0"/>
                <a:sym typeface="Poppins"/>
              </a:rPr>
              <a:t>quân</a:t>
            </a:r>
            <a:endParaRPr sz="3200" b="1" kern="0" dirty="0">
              <a:solidFill>
                <a:srgbClr val="990000"/>
              </a:solidFill>
              <a:latin typeface="Times New Roman" pitchFamily="18" charset="0"/>
              <a:ea typeface="Poppins"/>
              <a:cs typeface="Times New Roman" pitchFamily="18" charset="0"/>
              <a:sym typeface="Poppins"/>
            </a:endParaRPr>
          </a:p>
        </p:txBody>
      </p:sp>
      <p:grpSp>
        <p:nvGrpSpPr>
          <p:cNvPr id="951" name="Google Shape;951;p31"/>
          <p:cNvGrpSpPr/>
          <p:nvPr/>
        </p:nvGrpSpPr>
        <p:grpSpPr>
          <a:xfrm>
            <a:off x="9803001" y="1317875"/>
            <a:ext cx="968572" cy="1072044"/>
            <a:chOff x="7352250" y="988406"/>
            <a:chExt cx="726429" cy="804033"/>
          </a:xfrm>
        </p:grpSpPr>
        <p:grpSp>
          <p:nvGrpSpPr>
            <p:cNvPr id="952" name="Google Shape;952;p31"/>
            <p:cNvGrpSpPr/>
            <p:nvPr/>
          </p:nvGrpSpPr>
          <p:grpSpPr>
            <a:xfrm rot="-10799814" flipH="1">
              <a:off x="7352250" y="988425"/>
              <a:ext cx="726429" cy="803993"/>
              <a:chOff x="3212275" y="349350"/>
              <a:chExt cx="392050" cy="503850"/>
            </a:xfrm>
          </p:grpSpPr>
          <p:sp>
            <p:nvSpPr>
              <p:cNvPr id="953" name="Google Shape;953;p31"/>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accent3"/>
              </a:solidFill>
              <a:ln w="38100">
                <a:noFill/>
              </a:ln>
            </p:spPr>
            <p:txBody>
              <a:bodyPr spcFirstLastPara="1" wrap="square" lIns="121900" tIns="121900" rIns="121900" bIns="121900" anchor="ctr" anchorCtr="0">
                <a:noAutofit/>
              </a:bodyPr>
              <a:lstStyle/>
              <a:p>
                <a:pPr defTabSz="1219170">
                  <a:buClr>
                    <a:srgbClr val="000000"/>
                  </a:buClr>
                </a:pPr>
                <a:endParaRPr sz="1867" b="1" kern="0">
                  <a:solidFill>
                    <a:srgbClr val="000000"/>
                  </a:solidFill>
                  <a:latin typeface="Times New Roman" pitchFamily="18" charset="0"/>
                  <a:cs typeface="Times New Roman" pitchFamily="18" charset="0"/>
                  <a:sym typeface="Arial"/>
                </a:endParaRPr>
              </a:p>
            </p:txBody>
          </p:sp>
          <p:sp>
            <p:nvSpPr>
              <p:cNvPr id="954" name="Google Shape;954;p31"/>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accent3"/>
              </a:solidFill>
              <a:ln w="38100">
                <a:noFill/>
              </a:ln>
            </p:spPr>
            <p:txBody>
              <a:bodyPr spcFirstLastPara="1" wrap="square" lIns="121900" tIns="121900" rIns="121900" bIns="121900" anchor="ctr" anchorCtr="0">
                <a:noAutofit/>
              </a:bodyPr>
              <a:lstStyle/>
              <a:p>
                <a:pPr defTabSz="1219170">
                  <a:buClr>
                    <a:srgbClr val="000000"/>
                  </a:buClr>
                </a:pPr>
                <a:endParaRPr sz="1867" b="1" kern="0">
                  <a:solidFill>
                    <a:srgbClr val="000000"/>
                  </a:solidFill>
                  <a:latin typeface="Times New Roman" pitchFamily="18" charset="0"/>
                  <a:cs typeface="Times New Roman" pitchFamily="18" charset="0"/>
                  <a:sym typeface="Arial"/>
                </a:endParaRPr>
              </a:p>
            </p:txBody>
          </p:sp>
          <p:sp>
            <p:nvSpPr>
              <p:cNvPr id="955" name="Google Shape;955;p31"/>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accent3"/>
              </a:solidFill>
              <a:ln w="38100">
                <a:noFill/>
              </a:ln>
            </p:spPr>
            <p:txBody>
              <a:bodyPr spcFirstLastPara="1" wrap="square" lIns="121900" tIns="121900" rIns="121900" bIns="121900" anchor="ctr" anchorCtr="0">
                <a:noAutofit/>
              </a:bodyPr>
              <a:lstStyle/>
              <a:p>
                <a:pPr defTabSz="1219170">
                  <a:buClr>
                    <a:srgbClr val="000000"/>
                  </a:buClr>
                </a:pPr>
                <a:endParaRPr sz="1867" b="1" kern="0">
                  <a:solidFill>
                    <a:srgbClr val="000000"/>
                  </a:solidFill>
                  <a:latin typeface="Times New Roman" pitchFamily="18" charset="0"/>
                  <a:cs typeface="Times New Roman" pitchFamily="18" charset="0"/>
                  <a:sym typeface="Arial"/>
                </a:endParaRPr>
              </a:p>
            </p:txBody>
          </p:sp>
        </p:grpSp>
        <p:sp>
          <p:nvSpPr>
            <p:cNvPr id="956" name="Google Shape;956;p31"/>
            <p:cNvSpPr txBox="1"/>
            <p:nvPr/>
          </p:nvSpPr>
          <p:spPr>
            <a:xfrm>
              <a:off x="7361396" y="1293894"/>
              <a:ext cx="689100" cy="402600"/>
            </a:xfrm>
            <a:prstGeom prst="rect">
              <a:avLst/>
            </a:prstGeom>
            <a:noFill/>
            <a:ln w="38100">
              <a:noFill/>
            </a:ln>
          </p:spPr>
          <p:txBody>
            <a:bodyPr spcFirstLastPara="1" wrap="square" lIns="121900" tIns="121900" rIns="121900" bIns="121900" anchor="ctr" anchorCtr="0">
              <a:noAutofit/>
            </a:bodyPr>
            <a:lstStyle/>
            <a:p>
              <a:pPr algn="ctr" defTabSz="1219170">
                <a:buClr>
                  <a:srgbClr val="000000"/>
                </a:buClr>
              </a:pPr>
              <a:r>
                <a:rPr lang="en" sz="3333" b="1" kern="0">
                  <a:solidFill>
                    <a:srgbClr val="233C4F"/>
                  </a:solidFill>
                  <a:latin typeface="Times New Roman" pitchFamily="18" charset="0"/>
                  <a:ea typeface="Lobster"/>
                  <a:cs typeface="Times New Roman" pitchFamily="18" charset="0"/>
                  <a:sym typeface="Lobster"/>
                </a:rPr>
                <a:t>05</a:t>
              </a:r>
              <a:endParaRPr sz="3333" b="1" kern="0">
                <a:solidFill>
                  <a:srgbClr val="233C4F"/>
                </a:solidFill>
                <a:latin typeface="Times New Roman" pitchFamily="18" charset="0"/>
                <a:ea typeface="Lobster"/>
                <a:cs typeface="Times New Roman" pitchFamily="18" charset="0"/>
                <a:sym typeface="Lobster"/>
              </a:endParaRPr>
            </a:p>
          </p:txBody>
        </p:sp>
      </p:grpSp>
      <p:grpSp>
        <p:nvGrpSpPr>
          <p:cNvPr id="85" name="Google Shape;145;p20">
            <a:extLst>
              <a:ext uri="{FF2B5EF4-FFF2-40B4-BE49-F238E27FC236}">
                <a16:creationId xmlns:a16="http://schemas.microsoft.com/office/drawing/2014/main" xmlns="" id="{B2D7E73C-D724-4B17-AD32-5EBB7AC504B9}"/>
              </a:ext>
            </a:extLst>
          </p:cNvPr>
          <p:cNvGrpSpPr/>
          <p:nvPr/>
        </p:nvGrpSpPr>
        <p:grpSpPr>
          <a:xfrm flipH="1">
            <a:off x="1356263" y="415708"/>
            <a:ext cx="1336164" cy="1907151"/>
            <a:chOff x="3211400" y="1162425"/>
            <a:chExt cx="1798475" cy="3363000"/>
          </a:xfrm>
        </p:grpSpPr>
        <p:sp>
          <p:nvSpPr>
            <p:cNvPr id="86" name="Google Shape;146;p20">
              <a:extLst>
                <a:ext uri="{FF2B5EF4-FFF2-40B4-BE49-F238E27FC236}">
                  <a16:creationId xmlns:a16="http://schemas.microsoft.com/office/drawing/2014/main" xmlns="" id="{BAF8C9E5-3253-46A3-B072-109DBBBB4610}"/>
                </a:ext>
              </a:extLst>
            </p:cNvPr>
            <p:cNvSpPr/>
            <p:nvPr/>
          </p:nvSpPr>
          <p:spPr>
            <a:xfrm>
              <a:off x="3211400" y="1162925"/>
              <a:ext cx="1619275" cy="2688600"/>
            </a:xfrm>
            <a:custGeom>
              <a:avLst/>
              <a:gdLst/>
              <a:ahLst/>
              <a:cxnLst/>
              <a:rect l="l" t="t" r="r" b="b"/>
              <a:pathLst>
                <a:path w="64771" h="107544" extrusionOk="0">
                  <a:moveTo>
                    <a:pt x="594" y="0"/>
                  </a:moveTo>
                  <a:cubicBezTo>
                    <a:pt x="206" y="0"/>
                    <a:pt x="1" y="6"/>
                    <a:pt x="1" y="6"/>
                  </a:cubicBezTo>
                  <a:cubicBezTo>
                    <a:pt x="3084" y="3138"/>
                    <a:pt x="6025" y="6555"/>
                    <a:pt x="8859" y="10150"/>
                  </a:cubicBezTo>
                  <a:lnTo>
                    <a:pt x="14157" y="9007"/>
                  </a:lnTo>
                  <a:lnTo>
                    <a:pt x="14157" y="9007"/>
                  </a:lnTo>
                  <a:lnTo>
                    <a:pt x="10657" y="12472"/>
                  </a:lnTo>
                  <a:cubicBezTo>
                    <a:pt x="14895" y="18080"/>
                    <a:pt x="18836" y="24116"/>
                    <a:pt x="22491" y="30320"/>
                  </a:cubicBezTo>
                  <a:lnTo>
                    <a:pt x="35862" y="28522"/>
                  </a:lnTo>
                  <a:lnTo>
                    <a:pt x="24408" y="33653"/>
                  </a:lnTo>
                  <a:cubicBezTo>
                    <a:pt x="25432" y="35463"/>
                    <a:pt x="26444" y="37297"/>
                    <a:pt x="27433" y="39130"/>
                  </a:cubicBezTo>
                  <a:lnTo>
                    <a:pt x="43208" y="37940"/>
                  </a:lnTo>
                  <a:lnTo>
                    <a:pt x="29457" y="43000"/>
                  </a:lnTo>
                  <a:cubicBezTo>
                    <a:pt x="34195" y="52251"/>
                    <a:pt x="38303" y="61526"/>
                    <a:pt x="41744" y="70039"/>
                  </a:cubicBezTo>
                  <a:lnTo>
                    <a:pt x="51745" y="70039"/>
                  </a:lnTo>
                  <a:lnTo>
                    <a:pt x="42446" y="71765"/>
                  </a:lnTo>
                  <a:cubicBezTo>
                    <a:pt x="43125" y="73492"/>
                    <a:pt x="43804" y="75194"/>
                    <a:pt x="44423" y="76861"/>
                  </a:cubicBezTo>
                  <a:lnTo>
                    <a:pt x="51971" y="78171"/>
                  </a:lnTo>
                  <a:lnTo>
                    <a:pt x="45268" y="79087"/>
                  </a:lnTo>
                  <a:cubicBezTo>
                    <a:pt x="45780" y="80457"/>
                    <a:pt x="46280" y="81802"/>
                    <a:pt x="46744" y="83088"/>
                  </a:cubicBezTo>
                  <a:lnTo>
                    <a:pt x="54055" y="84017"/>
                  </a:lnTo>
                  <a:lnTo>
                    <a:pt x="47459" y="85100"/>
                  </a:lnTo>
                  <a:cubicBezTo>
                    <a:pt x="52221" y="98447"/>
                    <a:pt x="54650" y="107543"/>
                    <a:pt x="54650" y="107543"/>
                  </a:cubicBezTo>
                  <a:cubicBezTo>
                    <a:pt x="58234" y="97709"/>
                    <a:pt x="60734" y="88779"/>
                    <a:pt x="62330" y="80671"/>
                  </a:cubicBezTo>
                  <a:lnTo>
                    <a:pt x="62330" y="80671"/>
                  </a:lnTo>
                  <a:lnTo>
                    <a:pt x="58222" y="81338"/>
                  </a:lnTo>
                  <a:lnTo>
                    <a:pt x="62794" y="78230"/>
                  </a:lnTo>
                  <a:cubicBezTo>
                    <a:pt x="63008" y="76944"/>
                    <a:pt x="63223" y="75682"/>
                    <a:pt x="63401" y="74444"/>
                  </a:cubicBezTo>
                  <a:lnTo>
                    <a:pt x="63401" y="74444"/>
                  </a:lnTo>
                  <a:lnTo>
                    <a:pt x="58222" y="78230"/>
                  </a:lnTo>
                  <a:lnTo>
                    <a:pt x="63663" y="72468"/>
                  </a:lnTo>
                  <a:cubicBezTo>
                    <a:pt x="63818" y="71277"/>
                    <a:pt x="63949" y="70098"/>
                    <a:pt x="64068" y="68955"/>
                  </a:cubicBezTo>
                  <a:lnTo>
                    <a:pt x="64068" y="68955"/>
                  </a:lnTo>
                  <a:lnTo>
                    <a:pt x="58222" y="72468"/>
                  </a:lnTo>
                  <a:lnTo>
                    <a:pt x="64187" y="67729"/>
                  </a:lnTo>
                  <a:cubicBezTo>
                    <a:pt x="64771" y="61038"/>
                    <a:pt x="64628" y="54989"/>
                    <a:pt x="63937" y="49560"/>
                  </a:cubicBezTo>
                  <a:lnTo>
                    <a:pt x="57293" y="56954"/>
                  </a:lnTo>
                  <a:lnTo>
                    <a:pt x="57293" y="56954"/>
                  </a:lnTo>
                  <a:lnTo>
                    <a:pt x="63592" y="47119"/>
                  </a:lnTo>
                  <a:cubicBezTo>
                    <a:pt x="63461" y="46286"/>
                    <a:pt x="63294" y="45488"/>
                    <a:pt x="63127" y="44678"/>
                  </a:cubicBezTo>
                  <a:lnTo>
                    <a:pt x="55031" y="52418"/>
                  </a:lnTo>
                  <a:lnTo>
                    <a:pt x="62723" y="42845"/>
                  </a:lnTo>
                  <a:cubicBezTo>
                    <a:pt x="60163" y="32046"/>
                    <a:pt x="55126" y="23974"/>
                    <a:pt x="48959" y="17925"/>
                  </a:cubicBezTo>
                  <a:lnTo>
                    <a:pt x="41732" y="23997"/>
                  </a:lnTo>
                  <a:lnTo>
                    <a:pt x="47030" y="16115"/>
                  </a:lnTo>
                  <a:cubicBezTo>
                    <a:pt x="46447" y="15603"/>
                    <a:pt x="45852" y="15092"/>
                    <a:pt x="45244" y="14615"/>
                  </a:cubicBezTo>
                  <a:lnTo>
                    <a:pt x="39553" y="23997"/>
                  </a:lnTo>
                  <a:lnTo>
                    <a:pt x="41732" y="12008"/>
                  </a:lnTo>
                  <a:cubicBezTo>
                    <a:pt x="38232" y="9627"/>
                    <a:pt x="34564" y="7722"/>
                    <a:pt x="30921" y="6198"/>
                  </a:cubicBezTo>
                  <a:lnTo>
                    <a:pt x="28647" y="10758"/>
                  </a:lnTo>
                  <a:lnTo>
                    <a:pt x="28647" y="5269"/>
                  </a:lnTo>
                  <a:cubicBezTo>
                    <a:pt x="15622" y="303"/>
                    <a:pt x="3386" y="0"/>
                    <a:pt x="594" y="0"/>
                  </a:cubicBezTo>
                  <a:close/>
                </a:path>
              </a:pathLst>
            </a:custGeom>
            <a:solidFill>
              <a:srgbClr val="E3CDA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147;p20">
              <a:extLst>
                <a:ext uri="{FF2B5EF4-FFF2-40B4-BE49-F238E27FC236}">
                  <a16:creationId xmlns:a16="http://schemas.microsoft.com/office/drawing/2014/main" xmlns="" id="{9D8F0643-106D-4ADF-A4AD-28684B09AB66}"/>
                </a:ext>
              </a:extLst>
            </p:cNvPr>
            <p:cNvSpPr/>
            <p:nvPr/>
          </p:nvSpPr>
          <p:spPr>
            <a:xfrm>
              <a:off x="3211400" y="1163075"/>
              <a:ext cx="1554975" cy="2678025"/>
            </a:xfrm>
            <a:custGeom>
              <a:avLst/>
              <a:gdLst/>
              <a:ahLst/>
              <a:cxnLst/>
              <a:rect l="l" t="t" r="r" b="b"/>
              <a:pathLst>
                <a:path w="62199" h="107121" extrusionOk="0">
                  <a:moveTo>
                    <a:pt x="1" y="0"/>
                  </a:moveTo>
                  <a:cubicBezTo>
                    <a:pt x="3084" y="3132"/>
                    <a:pt x="6025" y="6549"/>
                    <a:pt x="8847" y="10144"/>
                  </a:cubicBezTo>
                  <a:lnTo>
                    <a:pt x="14157" y="9001"/>
                  </a:lnTo>
                  <a:lnTo>
                    <a:pt x="10657" y="12466"/>
                  </a:lnTo>
                  <a:cubicBezTo>
                    <a:pt x="11157" y="13133"/>
                    <a:pt x="11657" y="13812"/>
                    <a:pt x="12157" y="14490"/>
                  </a:cubicBezTo>
                  <a:cubicBezTo>
                    <a:pt x="12633" y="15145"/>
                    <a:pt x="13109" y="15812"/>
                    <a:pt x="13586" y="16490"/>
                  </a:cubicBezTo>
                  <a:cubicBezTo>
                    <a:pt x="14883" y="18300"/>
                    <a:pt x="16134" y="20158"/>
                    <a:pt x="17372" y="22051"/>
                  </a:cubicBezTo>
                  <a:cubicBezTo>
                    <a:pt x="18241" y="23396"/>
                    <a:pt x="19110" y="24741"/>
                    <a:pt x="19955" y="26111"/>
                  </a:cubicBezTo>
                  <a:cubicBezTo>
                    <a:pt x="19967" y="26146"/>
                    <a:pt x="19991" y="26170"/>
                    <a:pt x="20015" y="26206"/>
                  </a:cubicBezTo>
                  <a:cubicBezTo>
                    <a:pt x="20860" y="27563"/>
                    <a:pt x="21682" y="28944"/>
                    <a:pt x="22503" y="30314"/>
                  </a:cubicBezTo>
                  <a:lnTo>
                    <a:pt x="35886" y="28516"/>
                  </a:lnTo>
                  <a:lnTo>
                    <a:pt x="24420" y="33647"/>
                  </a:lnTo>
                  <a:cubicBezTo>
                    <a:pt x="25444" y="35457"/>
                    <a:pt x="26456" y="37291"/>
                    <a:pt x="27444" y="39124"/>
                  </a:cubicBezTo>
                  <a:lnTo>
                    <a:pt x="43220" y="37934"/>
                  </a:lnTo>
                  <a:lnTo>
                    <a:pt x="29469" y="42994"/>
                  </a:lnTo>
                  <a:cubicBezTo>
                    <a:pt x="30028" y="44077"/>
                    <a:pt x="30564" y="45161"/>
                    <a:pt x="31123" y="46256"/>
                  </a:cubicBezTo>
                  <a:cubicBezTo>
                    <a:pt x="31659" y="47328"/>
                    <a:pt x="32171" y="48399"/>
                    <a:pt x="32683" y="49471"/>
                  </a:cubicBezTo>
                  <a:cubicBezTo>
                    <a:pt x="33052" y="50221"/>
                    <a:pt x="33409" y="50983"/>
                    <a:pt x="33767" y="51733"/>
                  </a:cubicBezTo>
                  <a:cubicBezTo>
                    <a:pt x="34410" y="53066"/>
                    <a:pt x="35029" y="54412"/>
                    <a:pt x="35624" y="55745"/>
                  </a:cubicBezTo>
                  <a:cubicBezTo>
                    <a:pt x="37862" y="60639"/>
                    <a:pt x="39910" y="65449"/>
                    <a:pt x="41756" y="70033"/>
                  </a:cubicBezTo>
                  <a:lnTo>
                    <a:pt x="51757" y="70033"/>
                  </a:lnTo>
                  <a:lnTo>
                    <a:pt x="42458" y="71759"/>
                  </a:lnTo>
                  <a:cubicBezTo>
                    <a:pt x="43149" y="73486"/>
                    <a:pt x="43816" y="75188"/>
                    <a:pt x="44435" y="76855"/>
                  </a:cubicBezTo>
                  <a:lnTo>
                    <a:pt x="51983" y="78165"/>
                  </a:lnTo>
                  <a:lnTo>
                    <a:pt x="45292" y="79081"/>
                  </a:lnTo>
                  <a:cubicBezTo>
                    <a:pt x="45792" y="80451"/>
                    <a:pt x="46304" y="81796"/>
                    <a:pt x="46756" y="83082"/>
                  </a:cubicBezTo>
                  <a:lnTo>
                    <a:pt x="54067" y="84011"/>
                  </a:lnTo>
                  <a:lnTo>
                    <a:pt x="47471" y="85094"/>
                  </a:lnTo>
                  <a:cubicBezTo>
                    <a:pt x="51126" y="95333"/>
                    <a:pt x="53412" y="103073"/>
                    <a:pt x="54281" y="106109"/>
                  </a:cubicBezTo>
                  <a:cubicBezTo>
                    <a:pt x="54305" y="106228"/>
                    <a:pt x="54341" y="106335"/>
                    <a:pt x="54364" y="106418"/>
                  </a:cubicBezTo>
                  <a:lnTo>
                    <a:pt x="54364" y="106442"/>
                  </a:lnTo>
                  <a:cubicBezTo>
                    <a:pt x="54400" y="106513"/>
                    <a:pt x="54412" y="106585"/>
                    <a:pt x="54424" y="106656"/>
                  </a:cubicBezTo>
                  <a:cubicBezTo>
                    <a:pt x="54436" y="106704"/>
                    <a:pt x="54460" y="106763"/>
                    <a:pt x="54472" y="106811"/>
                  </a:cubicBezTo>
                  <a:cubicBezTo>
                    <a:pt x="54484" y="106835"/>
                    <a:pt x="54484" y="106883"/>
                    <a:pt x="54495" y="106918"/>
                  </a:cubicBezTo>
                  <a:cubicBezTo>
                    <a:pt x="54519" y="106978"/>
                    <a:pt x="54531" y="107037"/>
                    <a:pt x="54543" y="107073"/>
                  </a:cubicBezTo>
                  <a:cubicBezTo>
                    <a:pt x="54543" y="107097"/>
                    <a:pt x="54555" y="107109"/>
                    <a:pt x="54555" y="107121"/>
                  </a:cubicBezTo>
                  <a:cubicBezTo>
                    <a:pt x="62199" y="64377"/>
                    <a:pt x="43923" y="35005"/>
                    <a:pt x="43923" y="35005"/>
                  </a:cubicBezTo>
                  <a:cubicBezTo>
                    <a:pt x="33279" y="9835"/>
                    <a:pt x="48" y="0"/>
                    <a:pt x="48" y="0"/>
                  </a:cubicBezTo>
                  <a:close/>
                </a:path>
              </a:pathLst>
            </a:custGeom>
            <a:solidFill>
              <a:srgbClr val="E3CDA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148;p20">
              <a:extLst>
                <a:ext uri="{FF2B5EF4-FFF2-40B4-BE49-F238E27FC236}">
                  <a16:creationId xmlns:a16="http://schemas.microsoft.com/office/drawing/2014/main" xmlns="" id="{042E71F4-9654-49CF-B061-529574BFE36A}"/>
                </a:ext>
              </a:extLst>
            </p:cNvPr>
            <p:cNvSpPr/>
            <p:nvPr/>
          </p:nvSpPr>
          <p:spPr>
            <a:xfrm>
              <a:off x="4056750" y="4350075"/>
              <a:ext cx="953125" cy="175350"/>
            </a:xfrm>
            <a:custGeom>
              <a:avLst/>
              <a:gdLst/>
              <a:ahLst/>
              <a:cxnLst/>
              <a:rect l="l" t="t" r="r" b="b"/>
              <a:pathLst>
                <a:path w="38125" h="7014" extrusionOk="0">
                  <a:moveTo>
                    <a:pt x="19062" y="0"/>
                  </a:moveTo>
                  <a:cubicBezTo>
                    <a:pt x="8537" y="0"/>
                    <a:pt x="0" y="1584"/>
                    <a:pt x="0" y="3513"/>
                  </a:cubicBezTo>
                  <a:cubicBezTo>
                    <a:pt x="0" y="5453"/>
                    <a:pt x="8525" y="7013"/>
                    <a:pt x="19062" y="7013"/>
                  </a:cubicBezTo>
                  <a:cubicBezTo>
                    <a:pt x="29587" y="7013"/>
                    <a:pt x="38124" y="5453"/>
                    <a:pt x="38124" y="3513"/>
                  </a:cubicBezTo>
                  <a:cubicBezTo>
                    <a:pt x="38124" y="1584"/>
                    <a:pt x="29599" y="12"/>
                    <a:pt x="19062" y="0"/>
                  </a:cubicBezTo>
                  <a:close/>
                </a:path>
              </a:pathLst>
            </a:custGeom>
            <a:solidFill>
              <a:srgbClr val="D4B0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149;p20">
              <a:extLst>
                <a:ext uri="{FF2B5EF4-FFF2-40B4-BE49-F238E27FC236}">
                  <a16:creationId xmlns:a16="http://schemas.microsoft.com/office/drawing/2014/main" xmlns="" id="{B22DAB74-65A2-4623-A769-4F6A2C65A01C}"/>
                </a:ext>
              </a:extLst>
            </p:cNvPr>
            <p:cNvSpPr/>
            <p:nvPr/>
          </p:nvSpPr>
          <p:spPr>
            <a:xfrm>
              <a:off x="3946900" y="1719675"/>
              <a:ext cx="673025" cy="680175"/>
            </a:xfrm>
            <a:custGeom>
              <a:avLst/>
              <a:gdLst/>
              <a:ahLst/>
              <a:cxnLst/>
              <a:rect l="l" t="t" r="r" b="b"/>
              <a:pathLst>
                <a:path w="26921" h="27207" extrusionOk="0">
                  <a:moveTo>
                    <a:pt x="23468" y="1"/>
                  </a:moveTo>
                  <a:lnTo>
                    <a:pt x="17396" y="17467"/>
                  </a:lnTo>
                  <a:lnTo>
                    <a:pt x="1" y="20730"/>
                  </a:lnTo>
                  <a:cubicBezTo>
                    <a:pt x="1120" y="22885"/>
                    <a:pt x="2180" y="25040"/>
                    <a:pt x="3216" y="27207"/>
                  </a:cubicBezTo>
                  <a:lnTo>
                    <a:pt x="20039" y="24087"/>
                  </a:lnTo>
                  <a:lnTo>
                    <a:pt x="26921" y="4942"/>
                  </a:lnTo>
                  <a:cubicBezTo>
                    <a:pt x="25861" y="3168"/>
                    <a:pt x="24694" y="1525"/>
                    <a:pt x="23468" y="1"/>
                  </a:cubicBezTo>
                  <a:close/>
                </a:path>
              </a:pathLst>
            </a:custGeom>
            <a:solidFill>
              <a:srgbClr val="A9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150;p20">
              <a:extLst>
                <a:ext uri="{FF2B5EF4-FFF2-40B4-BE49-F238E27FC236}">
                  <a16:creationId xmlns:a16="http://schemas.microsoft.com/office/drawing/2014/main" xmlns="" id="{E8351C96-C0D1-49F6-BF52-122C73A3E3C9}"/>
                </a:ext>
              </a:extLst>
            </p:cNvPr>
            <p:cNvSpPr/>
            <p:nvPr/>
          </p:nvSpPr>
          <p:spPr>
            <a:xfrm>
              <a:off x="3211400" y="1162925"/>
              <a:ext cx="797750" cy="462125"/>
            </a:xfrm>
            <a:custGeom>
              <a:avLst/>
              <a:gdLst/>
              <a:ahLst/>
              <a:cxnLst/>
              <a:rect l="l" t="t" r="r" b="b"/>
              <a:pathLst>
                <a:path w="31910" h="18485" extrusionOk="0">
                  <a:moveTo>
                    <a:pt x="600" y="0"/>
                  </a:moveTo>
                  <a:cubicBezTo>
                    <a:pt x="208" y="0"/>
                    <a:pt x="1" y="6"/>
                    <a:pt x="1" y="6"/>
                  </a:cubicBezTo>
                  <a:cubicBezTo>
                    <a:pt x="3084" y="3138"/>
                    <a:pt x="6025" y="6555"/>
                    <a:pt x="8859" y="10150"/>
                  </a:cubicBezTo>
                  <a:lnTo>
                    <a:pt x="14157" y="9007"/>
                  </a:lnTo>
                  <a:lnTo>
                    <a:pt x="14157" y="9007"/>
                  </a:lnTo>
                  <a:lnTo>
                    <a:pt x="10657" y="12472"/>
                  </a:lnTo>
                  <a:cubicBezTo>
                    <a:pt x="11657" y="13794"/>
                    <a:pt x="12633" y="15151"/>
                    <a:pt x="13621" y="16520"/>
                  </a:cubicBezTo>
                  <a:lnTo>
                    <a:pt x="31147" y="18485"/>
                  </a:lnTo>
                  <a:lnTo>
                    <a:pt x="31909" y="6590"/>
                  </a:lnTo>
                  <a:cubicBezTo>
                    <a:pt x="31576" y="6448"/>
                    <a:pt x="31254" y="6317"/>
                    <a:pt x="30921" y="6162"/>
                  </a:cubicBezTo>
                  <a:lnTo>
                    <a:pt x="28647" y="10734"/>
                  </a:lnTo>
                  <a:lnTo>
                    <a:pt x="28647" y="5233"/>
                  </a:lnTo>
                  <a:cubicBezTo>
                    <a:pt x="15632" y="303"/>
                    <a:pt x="3405" y="0"/>
                    <a:pt x="600" y="0"/>
                  </a:cubicBezTo>
                  <a:close/>
                </a:path>
              </a:pathLst>
            </a:custGeom>
            <a:solidFill>
              <a:srgbClr val="A9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151;p20">
              <a:extLst>
                <a:ext uri="{FF2B5EF4-FFF2-40B4-BE49-F238E27FC236}">
                  <a16:creationId xmlns:a16="http://schemas.microsoft.com/office/drawing/2014/main" xmlns="" id="{26339FA8-24A2-4006-B147-0AE933681E9B}"/>
                </a:ext>
              </a:extLst>
            </p:cNvPr>
            <p:cNvSpPr/>
            <p:nvPr/>
          </p:nvSpPr>
          <p:spPr>
            <a:xfrm>
              <a:off x="4054075" y="1881900"/>
              <a:ext cx="628375" cy="676000"/>
            </a:xfrm>
            <a:custGeom>
              <a:avLst/>
              <a:gdLst/>
              <a:ahLst/>
              <a:cxnLst/>
              <a:rect l="l" t="t" r="r" b="b"/>
              <a:pathLst>
                <a:path w="25135" h="27040" extrusionOk="0">
                  <a:moveTo>
                    <a:pt x="23575" y="1"/>
                  </a:moveTo>
                  <a:lnTo>
                    <a:pt x="15764" y="20170"/>
                  </a:lnTo>
                  <a:lnTo>
                    <a:pt x="0" y="22956"/>
                  </a:lnTo>
                  <a:cubicBezTo>
                    <a:pt x="643" y="24325"/>
                    <a:pt x="1274" y="25683"/>
                    <a:pt x="1893" y="27040"/>
                  </a:cubicBezTo>
                  <a:lnTo>
                    <a:pt x="18002" y="25040"/>
                  </a:lnTo>
                  <a:lnTo>
                    <a:pt x="25134" y="3049"/>
                  </a:lnTo>
                  <a:cubicBezTo>
                    <a:pt x="24646" y="1977"/>
                    <a:pt x="24122" y="965"/>
                    <a:pt x="23575" y="1"/>
                  </a:cubicBezTo>
                  <a:close/>
                </a:path>
              </a:pathLst>
            </a:custGeom>
            <a:solidFill>
              <a:srgbClr val="A9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152;p20">
              <a:extLst>
                <a:ext uri="{FF2B5EF4-FFF2-40B4-BE49-F238E27FC236}">
                  <a16:creationId xmlns:a16="http://schemas.microsoft.com/office/drawing/2014/main" xmlns="" id="{6C9852B6-E1AB-4ED3-87FC-E4682172AF60}"/>
                </a:ext>
              </a:extLst>
            </p:cNvPr>
            <p:cNvSpPr/>
            <p:nvPr/>
          </p:nvSpPr>
          <p:spPr>
            <a:xfrm>
              <a:off x="3645075" y="1386900"/>
              <a:ext cx="852525" cy="665300"/>
            </a:xfrm>
            <a:custGeom>
              <a:avLst/>
              <a:gdLst/>
              <a:ahLst/>
              <a:cxnLst/>
              <a:rect l="l" t="t" r="r" b="b"/>
              <a:pathLst>
                <a:path w="34101" h="26612" extrusionOk="0">
                  <a:moveTo>
                    <a:pt x="19384" y="1"/>
                  </a:moveTo>
                  <a:lnTo>
                    <a:pt x="17122" y="13086"/>
                  </a:lnTo>
                  <a:lnTo>
                    <a:pt x="1" y="13086"/>
                  </a:lnTo>
                  <a:cubicBezTo>
                    <a:pt x="1775" y="15788"/>
                    <a:pt x="3489" y="18563"/>
                    <a:pt x="5133" y="21372"/>
                  </a:cubicBezTo>
                  <a:lnTo>
                    <a:pt x="18515" y="19575"/>
                  </a:lnTo>
                  <a:lnTo>
                    <a:pt x="18515" y="19575"/>
                  </a:lnTo>
                  <a:lnTo>
                    <a:pt x="7061" y="24706"/>
                  </a:lnTo>
                  <a:cubicBezTo>
                    <a:pt x="7419" y="25349"/>
                    <a:pt x="7776" y="25968"/>
                    <a:pt x="8133" y="26611"/>
                  </a:cubicBezTo>
                  <a:lnTo>
                    <a:pt x="26254" y="23277"/>
                  </a:lnTo>
                  <a:lnTo>
                    <a:pt x="34100" y="11562"/>
                  </a:lnTo>
                  <a:cubicBezTo>
                    <a:pt x="33291" y="10657"/>
                    <a:pt x="32481" y="9800"/>
                    <a:pt x="31648" y="8966"/>
                  </a:cubicBezTo>
                  <a:lnTo>
                    <a:pt x="24385" y="15015"/>
                  </a:lnTo>
                  <a:lnTo>
                    <a:pt x="24385" y="15015"/>
                  </a:lnTo>
                  <a:lnTo>
                    <a:pt x="29683" y="7145"/>
                  </a:lnTo>
                  <a:cubicBezTo>
                    <a:pt x="29100" y="6621"/>
                    <a:pt x="28505" y="6121"/>
                    <a:pt x="27897" y="5644"/>
                  </a:cubicBezTo>
                  <a:lnTo>
                    <a:pt x="22206" y="15015"/>
                  </a:lnTo>
                  <a:lnTo>
                    <a:pt x="24385" y="3037"/>
                  </a:lnTo>
                  <a:cubicBezTo>
                    <a:pt x="22742" y="1918"/>
                    <a:pt x="21063" y="906"/>
                    <a:pt x="19384" y="1"/>
                  </a:cubicBezTo>
                  <a:close/>
                </a:path>
              </a:pathLst>
            </a:custGeom>
            <a:solidFill>
              <a:srgbClr val="A9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153;p20">
              <a:extLst>
                <a:ext uri="{FF2B5EF4-FFF2-40B4-BE49-F238E27FC236}">
                  <a16:creationId xmlns:a16="http://schemas.microsoft.com/office/drawing/2014/main" xmlns="" id="{179669D2-045B-49C4-8434-88978E3493B4}"/>
                </a:ext>
              </a:extLst>
            </p:cNvPr>
            <p:cNvSpPr/>
            <p:nvPr/>
          </p:nvSpPr>
          <p:spPr>
            <a:xfrm>
              <a:off x="4574675" y="3839300"/>
              <a:ext cx="7150" cy="12525"/>
            </a:xfrm>
            <a:custGeom>
              <a:avLst/>
              <a:gdLst/>
              <a:ahLst/>
              <a:cxnLst/>
              <a:rect l="l" t="t" r="r" b="b"/>
              <a:pathLst>
                <a:path w="286" h="501" extrusionOk="0">
                  <a:moveTo>
                    <a:pt x="286" y="0"/>
                  </a:moveTo>
                  <a:lnTo>
                    <a:pt x="0" y="107"/>
                  </a:lnTo>
                  <a:cubicBezTo>
                    <a:pt x="72" y="369"/>
                    <a:pt x="107" y="500"/>
                    <a:pt x="107" y="500"/>
                  </a:cubicBezTo>
                  <a:cubicBezTo>
                    <a:pt x="167" y="322"/>
                    <a:pt x="226" y="167"/>
                    <a:pt x="286" y="0"/>
                  </a:cubicBezTo>
                  <a:close/>
                </a:path>
              </a:pathLst>
            </a:custGeom>
            <a:solidFill>
              <a:srgbClr val="1D31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154;p20">
              <a:extLst>
                <a:ext uri="{FF2B5EF4-FFF2-40B4-BE49-F238E27FC236}">
                  <a16:creationId xmlns:a16="http://schemas.microsoft.com/office/drawing/2014/main" xmlns="" id="{8ADB26D9-A6E6-49FD-B07A-0AD7928F314A}"/>
                </a:ext>
              </a:extLst>
            </p:cNvPr>
            <p:cNvSpPr/>
            <p:nvPr/>
          </p:nvSpPr>
          <p:spPr>
            <a:xfrm>
              <a:off x="3211700" y="1162425"/>
              <a:ext cx="1443950" cy="2689100"/>
            </a:xfrm>
            <a:custGeom>
              <a:avLst/>
              <a:gdLst/>
              <a:ahLst/>
              <a:cxnLst/>
              <a:rect l="l" t="t" r="r" b="b"/>
              <a:pathLst>
                <a:path w="57758" h="107564" extrusionOk="0">
                  <a:moveTo>
                    <a:pt x="354" y="0"/>
                  </a:moveTo>
                  <a:cubicBezTo>
                    <a:pt x="122" y="0"/>
                    <a:pt x="0" y="3"/>
                    <a:pt x="0" y="3"/>
                  </a:cubicBezTo>
                  <a:cubicBezTo>
                    <a:pt x="501" y="526"/>
                    <a:pt x="1012" y="1050"/>
                    <a:pt x="1501" y="1586"/>
                  </a:cubicBezTo>
                  <a:cubicBezTo>
                    <a:pt x="30338" y="11290"/>
                    <a:pt x="47792" y="32923"/>
                    <a:pt x="53412" y="65987"/>
                  </a:cubicBezTo>
                  <a:cubicBezTo>
                    <a:pt x="56150" y="82132"/>
                    <a:pt x="55257" y="97264"/>
                    <a:pt x="54233" y="106147"/>
                  </a:cubicBezTo>
                  <a:cubicBezTo>
                    <a:pt x="54495" y="107075"/>
                    <a:pt x="54638" y="107563"/>
                    <a:pt x="54638" y="107563"/>
                  </a:cubicBezTo>
                  <a:cubicBezTo>
                    <a:pt x="55388" y="105492"/>
                    <a:pt x="56091" y="103468"/>
                    <a:pt x="56746" y="101479"/>
                  </a:cubicBezTo>
                  <a:cubicBezTo>
                    <a:pt x="57508" y="92323"/>
                    <a:pt x="57758" y="79357"/>
                    <a:pt x="55436" y="65689"/>
                  </a:cubicBezTo>
                  <a:cubicBezTo>
                    <a:pt x="52876" y="50580"/>
                    <a:pt x="47721" y="37555"/>
                    <a:pt x="40125" y="26970"/>
                  </a:cubicBezTo>
                  <a:cubicBezTo>
                    <a:pt x="31195" y="14564"/>
                    <a:pt x="18872" y="5527"/>
                    <a:pt x="3453" y="86"/>
                  </a:cubicBezTo>
                  <a:cubicBezTo>
                    <a:pt x="1953" y="12"/>
                    <a:pt x="875" y="0"/>
                    <a:pt x="354" y="0"/>
                  </a:cubicBezTo>
                  <a:close/>
                </a:path>
              </a:pathLst>
            </a:custGeom>
            <a:solidFill>
              <a:srgbClr val="8D090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155;p20">
              <a:extLst>
                <a:ext uri="{FF2B5EF4-FFF2-40B4-BE49-F238E27FC236}">
                  <a16:creationId xmlns:a16="http://schemas.microsoft.com/office/drawing/2014/main" xmlns="" id="{DAA01132-E5C3-43E0-9640-3E2F5ABDBDC6}"/>
                </a:ext>
              </a:extLst>
            </p:cNvPr>
            <p:cNvSpPr/>
            <p:nvPr/>
          </p:nvSpPr>
          <p:spPr>
            <a:xfrm>
              <a:off x="4090075" y="3635100"/>
              <a:ext cx="300075" cy="817100"/>
            </a:xfrm>
            <a:custGeom>
              <a:avLst/>
              <a:gdLst/>
              <a:ahLst/>
              <a:cxnLst/>
              <a:rect l="l" t="t" r="r" b="b"/>
              <a:pathLst>
                <a:path w="12003" h="32684" extrusionOk="0">
                  <a:moveTo>
                    <a:pt x="7371" y="1"/>
                  </a:moveTo>
                  <a:lnTo>
                    <a:pt x="1" y="9823"/>
                  </a:lnTo>
                  <a:lnTo>
                    <a:pt x="4728" y="31457"/>
                  </a:lnTo>
                  <a:lnTo>
                    <a:pt x="11526" y="32683"/>
                  </a:lnTo>
                  <a:lnTo>
                    <a:pt x="11526" y="32683"/>
                  </a:lnTo>
                  <a:lnTo>
                    <a:pt x="6811" y="10776"/>
                  </a:lnTo>
                  <a:lnTo>
                    <a:pt x="12002" y="1"/>
                  </a:lnTo>
                  <a:close/>
                </a:path>
              </a:pathLst>
            </a:custGeom>
            <a:solidFill>
              <a:srgbClr val="1D31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156;p20">
              <a:extLst>
                <a:ext uri="{FF2B5EF4-FFF2-40B4-BE49-F238E27FC236}">
                  <a16:creationId xmlns:a16="http://schemas.microsoft.com/office/drawing/2014/main" xmlns="" id="{9B1B9D74-834A-4437-A18B-2131D3D59DFB}"/>
                </a:ext>
              </a:extLst>
            </p:cNvPr>
            <p:cNvSpPr/>
            <p:nvPr/>
          </p:nvSpPr>
          <p:spPr>
            <a:xfrm>
              <a:off x="4260350" y="3635100"/>
              <a:ext cx="716175" cy="817100"/>
            </a:xfrm>
            <a:custGeom>
              <a:avLst/>
              <a:gdLst/>
              <a:ahLst/>
              <a:cxnLst/>
              <a:rect l="l" t="t" r="r" b="b"/>
              <a:pathLst>
                <a:path w="28647" h="32684" extrusionOk="0">
                  <a:moveTo>
                    <a:pt x="5191" y="1"/>
                  </a:moveTo>
                  <a:lnTo>
                    <a:pt x="0" y="10776"/>
                  </a:lnTo>
                  <a:lnTo>
                    <a:pt x="4715" y="32683"/>
                  </a:lnTo>
                  <a:lnTo>
                    <a:pt x="23932" y="32683"/>
                  </a:lnTo>
                  <a:lnTo>
                    <a:pt x="28647" y="10776"/>
                  </a:lnTo>
                  <a:lnTo>
                    <a:pt x="23444" y="1"/>
                  </a:lnTo>
                  <a:close/>
                </a:path>
              </a:pathLst>
            </a:custGeom>
            <a:solidFill>
              <a:srgbClr val="2641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157;p20">
              <a:extLst>
                <a:ext uri="{FF2B5EF4-FFF2-40B4-BE49-F238E27FC236}">
                  <a16:creationId xmlns:a16="http://schemas.microsoft.com/office/drawing/2014/main" xmlns="" id="{21599949-25DB-4C22-8740-F4DED03A6EDA}"/>
                </a:ext>
              </a:extLst>
            </p:cNvPr>
            <p:cNvSpPr/>
            <p:nvPr/>
          </p:nvSpPr>
          <p:spPr>
            <a:xfrm>
              <a:off x="4304100" y="3939000"/>
              <a:ext cx="556925" cy="477475"/>
            </a:xfrm>
            <a:custGeom>
              <a:avLst/>
              <a:gdLst/>
              <a:ahLst/>
              <a:cxnLst/>
              <a:rect l="l" t="t" r="r" b="b"/>
              <a:pathLst>
                <a:path w="22277" h="19099" extrusionOk="0">
                  <a:moveTo>
                    <a:pt x="0" y="1"/>
                  </a:moveTo>
                  <a:lnTo>
                    <a:pt x="4120" y="19098"/>
                  </a:lnTo>
                  <a:lnTo>
                    <a:pt x="21015" y="19098"/>
                  </a:lnTo>
                  <a:lnTo>
                    <a:pt x="22277" y="13229"/>
                  </a:lnTo>
                  <a:lnTo>
                    <a:pt x="22277" y="13229"/>
                  </a:lnTo>
                  <a:cubicBezTo>
                    <a:pt x="21219" y="13406"/>
                    <a:pt x="20142" y="13496"/>
                    <a:pt x="19055" y="13496"/>
                  </a:cubicBezTo>
                  <a:cubicBezTo>
                    <a:pt x="16995" y="13496"/>
                    <a:pt x="14900" y="13172"/>
                    <a:pt x="12835" y="12502"/>
                  </a:cubicBezTo>
                  <a:cubicBezTo>
                    <a:pt x="6620" y="10478"/>
                    <a:pt x="2072" y="5740"/>
                    <a:pt x="0" y="1"/>
                  </a:cubicBezTo>
                  <a:close/>
                </a:path>
              </a:pathLst>
            </a:custGeom>
            <a:solidFill>
              <a:srgbClr val="1D31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158;p20">
              <a:extLst>
                <a:ext uri="{FF2B5EF4-FFF2-40B4-BE49-F238E27FC236}">
                  <a16:creationId xmlns:a16="http://schemas.microsoft.com/office/drawing/2014/main" xmlns="" id="{44B73D69-E769-49A0-B60C-D6BCE8AC4C51}"/>
                </a:ext>
              </a:extLst>
            </p:cNvPr>
            <p:cNvSpPr/>
            <p:nvPr/>
          </p:nvSpPr>
          <p:spPr>
            <a:xfrm>
              <a:off x="4412450" y="3670825"/>
              <a:ext cx="526575" cy="238150"/>
            </a:xfrm>
            <a:custGeom>
              <a:avLst/>
              <a:gdLst/>
              <a:ahLst/>
              <a:cxnLst/>
              <a:rect l="l" t="t" r="r" b="b"/>
              <a:pathLst>
                <a:path w="21063" h="9526" extrusionOk="0">
                  <a:moveTo>
                    <a:pt x="0" y="0"/>
                  </a:moveTo>
                  <a:lnTo>
                    <a:pt x="15169" y="2417"/>
                  </a:lnTo>
                  <a:lnTo>
                    <a:pt x="21062" y="9525"/>
                  </a:lnTo>
                  <a:lnTo>
                    <a:pt x="16467" y="0"/>
                  </a:lnTo>
                  <a:close/>
                </a:path>
              </a:pathLst>
            </a:custGeom>
            <a:solidFill>
              <a:srgbClr val="1D31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159;p20">
              <a:extLst>
                <a:ext uri="{FF2B5EF4-FFF2-40B4-BE49-F238E27FC236}">
                  <a16:creationId xmlns:a16="http://schemas.microsoft.com/office/drawing/2014/main" xmlns="" id="{6603E151-1620-4623-A200-C036316027B8}"/>
                </a:ext>
              </a:extLst>
            </p:cNvPr>
            <p:cNvSpPr/>
            <p:nvPr/>
          </p:nvSpPr>
          <p:spPr>
            <a:xfrm>
              <a:off x="4090075" y="3635100"/>
              <a:ext cx="300075" cy="269400"/>
            </a:xfrm>
            <a:custGeom>
              <a:avLst/>
              <a:gdLst/>
              <a:ahLst/>
              <a:cxnLst/>
              <a:rect l="l" t="t" r="r" b="b"/>
              <a:pathLst>
                <a:path w="12003" h="10776" extrusionOk="0">
                  <a:moveTo>
                    <a:pt x="7371" y="1"/>
                  </a:moveTo>
                  <a:lnTo>
                    <a:pt x="1" y="9823"/>
                  </a:lnTo>
                  <a:lnTo>
                    <a:pt x="6811" y="10776"/>
                  </a:lnTo>
                  <a:lnTo>
                    <a:pt x="12002" y="1"/>
                  </a:lnTo>
                  <a:close/>
                </a:path>
              </a:pathLst>
            </a:custGeom>
            <a:solidFill>
              <a:srgbClr val="233C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160;p20">
              <a:extLst>
                <a:ext uri="{FF2B5EF4-FFF2-40B4-BE49-F238E27FC236}">
                  <a16:creationId xmlns:a16="http://schemas.microsoft.com/office/drawing/2014/main" xmlns="" id="{5409736F-4125-4A45-8A4D-1567C592C857}"/>
                </a:ext>
              </a:extLst>
            </p:cNvPr>
            <p:cNvSpPr/>
            <p:nvPr/>
          </p:nvSpPr>
          <p:spPr>
            <a:xfrm>
              <a:off x="4274325" y="3571100"/>
              <a:ext cx="572425" cy="63425"/>
            </a:xfrm>
            <a:custGeom>
              <a:avLst/>
              <a:gdLst/>
              <a:ahLst/>
              <a:cxnLst/>
              <a:rect l="l" t="t" r="r" b="b"/>
              <a:pathLst>
                <a:path w="22897" h="2537" extrusionOk="0">
                  <a:moveTo>
                    <a:pt x="1" y="1"/>
                  </a:moveTo>
                  <a:lnTo>
                    <a:pt x="1" y="2537"/>
                  </a:lnTo>
                  <a:lnTo>
                    <a:pt x="22896" y="2537"/>
                  </a:lnTo>
                  <a:lnTo>
                    <a:pt x="22896" y="1"/>
                  </a:lnTo>
                  <a:close/>
                </a:path>
              </a:pathLst>
            </a:custGeom>
            <a:solidFill>
              <a:srgbClr val="233C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161;p20">
              <a:extLst>
                <a:ext uri="{FF2B5EF4-FFF2-40B4-BE49-F238E27FC236}">
                  <a16:creationId xmlns:a16="http://schemas.microsoft.com/office/drawing/2014/main" xmlns="" id="{F196C46E-A570-4D95-BA66-4E68273C9ECC}"/>
                </a:ext>
              </a:extLst>
            </p:cNvPr>
            <p:cNvSpPr/>
            <p:nvPr/>
          </p:nvSpPr>
          <p:spPr>
            <a:xfrm>
              <a:off x="4274325" y="3571100"/>
              <a:ext cx="115825" cy="63425"/>
            </a:xfrm>
            <a:custGeom>
              <a:avLst/>
              <a:gdLst/>
              <a:ahLst/>
              <a:cxnLst/>
              <a:rect l="l" t="t" r="r" b="b"/>
              <a:pathLst>
                <a:path w="4633" h="2537" extrusionOk="0">
                  <a:moveTo>
                    <a:pt x="1" y="1"/>
                  </a:moveTo>
                  <a:lnTo>
                    <a:pt x="1" y="2537"/>
                  </a:lnTo>
                  <a:lnTo>
                    <a:pt x="4632" y="2537"/>
                  </a:lnTo>
                  <a:lnTo>
                    <a:pt x="4632" y="1"/>
                  </a:lnTo>
                  <a:close/>
                </a:path>
              </a:pathLst>
            </a:custGeom>
            <a:solidFill>
              <a:srgbClr val="1D31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162;p20">
              <a:extLst>
                <a:ext uri="{FF2B5EF4-FFF2-40B4-BE49-F238E27FC236}">
                  <a16:creationId xmlns:a16="http://schemas.microsoft.com/office/drawing/2014/main" xmlns="" id="{275A2BD4-84AA-4628-8AD8-0525C01265FA}"/>
                </a:ext>
              </a:extLst>
            </p:cNvPr>
            <p:cNvSpPr/>
            <p:nvPr/>
          </p:nvSpPr>
          <p:spPr>
            <a:xfrm>
              <a:off x="4235925" y="3493125"/>
              <a:ext cx="659350" cy="78300"/>
            </a:xfrm>
            <a:custGeom>
              <a:avLst/>
              <a:gdLst/>
              <a:ahLst/>
              <a:cxnLst/>
              <a:rect l="l" t="t" r="r" b="b"/>
              <a:pathLst>
                <a:path w="26374" h="3132" extrusionOk="0">
                  <a:moveTo>
                    <a:pt x="1572" y="0"/>
                  </a:moveTo>
                  <a:cubicBezTo>
                    <a:pt x="703" y="0"/>
                    <a:pt x="1" y="703"/>
                    <a:pt x="1" y="1572"/>
                  </a:cubicBezTo>
                  <a:cubicBezTo>
                    <a:pt x="1" y="2429"/>
                    <a:pt x="703" y="3132"/>
                    <a:pt x="1572" y="3132"/>
                  </a:cubicBezTo>
                  <a:lnTo>
                    <a:pt x="24813" y="3132"/>
                  </a:lnTo>
                  <a:cubicBezTo>
                    <a:pt x="25683" y="3132"/>
                    <a:pt x="26373" y="2429"/>
                    <a:pt x="26373" y="1572"/>
                  </a:cubicBezTo>
                  <a:cubicBezTo>
                    <a:pt x="26373" y="703"/>
                    <a:pt x="25683" y="0"/>
                    <a:pt x="24813" y="0"/>
                  </a:cubicBezTo>
                  <a:close/>
                </a:path>
              </a:pathLst>
            </a:custGeom>
            <a:solidFill>
              <a:srgbClr val="2641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163;p20">
              <a:extLst>
                <a:ext uri="{FF2B5EF4-FFF2-40B4-BE49-F238E27FC236}">
                  <a16:creationId xmlns:a16="http://schemas.microsoft.com/office/drawing/2014/main" xmlns="" id="{F984C53B-27D8-4C3E-A134-BC8A31830B36}"/>
                </a:ext>
              </a:extLst>
            </p:cNvPr>
            <p:cNvSpPr/>
            <p:nvPr/>
          </p:nvSpPr>
          <p:spPr>
            <a:xfrm>
              <a:off x="4236225" y="3493125"/>
              <a:ext cx="201850" cy="78300"/>
            </a:xfrm>
            <a:custGeom>
              <a:avLst/>
              <a:gdLst/>
              <a:ahLst/>
              <a:cxnLst/>
              <a:rect l="l" t="t" r="r" b="b"/>
              <a:pathLst>
                <a:path w="8074" h="3132" extrusionOk="0">
                  <a:moveTo>
                    <a:pt x="1572" y="0"/>
                  </a:moveTo>
                  <a:cubicBezTo>
                    <a:pt x="703" y="0"/>
                    <a:pt x="1" y="703"/>
                    <a:pt x="1" y="1572"/>
                  </a:cubicBezTo>
                  <a:cubicBezTo>
                    <a:pt x="1" y="2429"/>
                    <a:pt x="703" y="3132"/>
                    <a:pt x="1572" y="3132"/>
                  </a:cubicBezTo>
                  <a:lnTo>
                    <a:pt x="6513" y="3132"/>
                  </a:lnTo>
                  <a:cubicBezTo>
                    <a:pt x="7371" y="3120"/>
                    <a:pt x="8073" y="2429"/>
                    <a:pt x="8073" y="1572"/>
                  </a:cubicBezTo>
                  <a:cubicBezTo>
                    <a:pt x="8073" y="703"/>
                    <a:pt x="7371" y="0"/>
                    <a:pt x="6513" y="0"/>
                  </a:cubicBezTo>
                  <a:close/>
                </a:path>
              </a:pathLst>
            </a:custGeom>
            <a:solidFill>
              <a:srgbClr val="233C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164;p20">
              <a:extLst>
                <a:ext uri="{FF2B5EF4-FFF2-40B4-BE49-F238E27FC236}">
                  <a16:creationId xmlns:a16="http://schemas.microsoft.com/office/drawing/2014/main" xmlns="" id="{B3E0000E-BD0D-4134-993C-5A7AC37F7D76}"/>
                </a:ext>
              </a:extLst>
            </p:cNvPr>
            <p:cNvSpPr/>
            <p:nvPr/>
          </p:nvSpPr>
          <p:spPr>
            <a:xfrm>
              <a:off x="4090075" y="3799400"/>
              <a:ext cx="245000" cy="452175"/>
            </a:xfrm>
            <a:custGeom>
              <a:avLst/>
              <a:gdLst/>
              <a:ahLst/>
              <a:cxnLst/>
              <a:rect l="l" t="t" r="r" b="b"/>
              <a:pathLst>
                <a:path w="9800" h="18087" extrusionOk="0">
                  <a:moveTo>
                    <a:pt x="2430" y="1"/>
                  </a:moveTo>
                  <a:lnTo>
                    <a:pt x="1" y="3251"/>
                  </a:lnTo>
                  <a:lnTo>
                    <a:pt x="3239" y="18086"/>
                  </a:lnTo>
                  <a:lnTo>
                    <a:pt x="9800" y="18086"/>
                  </a:lnTo>
                  <a:lnTo>
                    <a:pt x="6811" y="4204"/>
                  </a:lnTo>
                  <a:lnTo>
                    <a:pt x="8811" y="1"/>
                  </a:lnTo>
                  <a:close/>
                </a:path>
              </a:pathLst>
            </a:custGeom>
            <a:solidFill>
              <a:srgbClr val="2836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165;p20">
              <a:extLst>
                <a:ext uri="{FF2B5EF4-FFF2-40B4-BE49-F238E27FC236}">
                  <a16:creationId xmlns:a16="http://schemas.microsoft.com/office/drawing/2014/main" xmlns="" id="{0A324D8A-C12E-49B3-89A0-5523AE4203CE}"/>
                </a:ext>
              </a:extLst>
            </p:cNvPr>
            <p:cNvSpPr/>
            <p:nvPr/>
          </p:nvSpPr>
          <p:spPr>
            <a:xfrm>
              <a:off x="4090075" y="3799400"/>
              <a:ext cx="220300" cy="105100"/>
            </a:xfrm>
            <a:custGeom>
              <a:avLst/>
              <a:gdLst/>
              <a:ahLst/>
              <a:cxnLst/>
              <a:rect l="l" t="t" r="r" b="b"/>
              <a:pathLst>
                <a:path w="8812" h="4204" extrusionOk="0">
                  <a:moveTo>
                    <a:pt x="2430" y="1"/>
                  </a:moveTo>
                  <a:lnTo>
                    <a:pt x="1" y="3251"/>
                  </a:lnTo>
                  <a:lnTo>
                    <a:pt x="6811" y="4204"/>
                  </a:lnTo>
                  <a:lnTo>
                    <a:pt x="8811" y="1"/>
                  </a:lnTo>
                  <a:close/>
                </a:path>
              </a:pathLst>
            </a:custGeom>
            <a:solidFill>
              <a:srgbClr val="2C45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166;p20">
              <a:extLst>
                <a:ext uri="{FF2B5EF4-FFF2-40B4-BE49-F238E27FC236}">
                  <a16:creationId xmlns:a16="http://schemas.microsoft.com/office/drawing/2014/main" xmlns="" id="{1EA796E2-E8B3-4AC9-95C7-58670FDCF52A}"/>
                </a:ext>
              </a:extLst>
            </p:cNvPr>
            <p:cNvSpPr/>
            <p:nvPr/>
          </p:nvSpPr>
          <p:spPr>
            <a:xfrm>
              <a:off x="4260350" y="3799400"/>
              <a:ext cx="716175" cy="452175"/>
            </a:xfrm>
            <a:custGeom>
              <a:avLst/>
              <a:gdLst/>
              <a:ahLst/>
              <a:cxnLst/>
              <a:rect l="l" t="t" r="r" b="b"/>
              <a:pathLst>
                <a:path w="28647" h="18087" extrusionOk="0">
                  <a:moveTo>
                    <a:pt x="2000" y="1"/>
                  </a:moveTo>
                  <a:lnTo>
                    <a:pt x="0" y="4204"/>
                  </a:lnTo>
                  <a:lnTo>
                    <a:pt x="2989" y="18086"/>
                  </a:lnTo>
                  <a:lnTo>
                    <a:pt x="25658" y="18086"/>
                  </a:lnTo>
                  <a:lnTo>
                    <a:pt x="28647" y="4204"/>
                  </a:lnTo>
                  <a:lnTo>
                    <a:pt x="26634" y="1"/>
                  </a:lnTo>
                  <a:close/>
                </a:path>
              </a:pathLst>
            </a:custGeom>
            <a:solidFill>
              <a:srgbClr val="2F50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4"/>
                                        </p:tgtEl>
                                        <p:attrNameLst>
                                          <p:attrName>style.visibility</p:attrName>
                                        </p:attrNameLst>
                                      </p:cBhvr>
                                      <p:to>
                                        <p:strVal val="visible"/>
                                      </p:to>
                                    </p:set>
                                    <p:animEffect transition="in" filter="fade">
                                      <p:cBhvr>
                                        <p:cTn id="7" dur="500"/>
                                        <p:tgtEl>
                                          <p:spTgt spid="88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0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914"/>
                                        </p:tgtEl>
                                        <p:attrNameLst>
                                          <p:attrName>style.visibility</p:attrName>
                                        </p:attrNameLst>
                                      </p:cBhvr>
                                      <p:to>
                                        <p:strVal val="visible"/>
                                      </p:to>
                                    </p:set>
                                    <p:animEffect transition="in" filter="randombar(horizontal)">
                                      <p:cBhvr>
                                        <p:cTn id="16" dur="500"/>
                                        <p:tgtEl>
                                          <p:spTgt spid="91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32"/>
                                        </p:tgtEl>
                                        <p:attrNameLst>
                                          <p:attrName>style.visibility</p:attrName>
                                        </p:attrNameLst>
                                      </p:cBhvr>
                                      <p:to>
                                        <p:strVal val="visible"/>
                                      </p:to>
                                    </p:set>
                                    <p:animEffect transition="in" filter="fade">
                                      <p:cBhvr>
                                        <p:cTn id="21" dur="1000"/>
                                        <p:tgtEl>
                                          <p:spTgt spid="932"/>
                                        </p:tgtEl>
                                      </p:cBhvr>
                                    </p:animEffect>
                                    <p:anim calcmode="lin" valueType="num">
                                      <p:cBhvr>
                                        <p:cTn id="22" dur="1000" fill="hold"/>
                                        <p:tgtEl>
                                          <p:spTgt spid="932"/>
                                        </p:tgtEl>
                                        <p:attrNameLst>
                                          <p:attrName>ppt_x</p:attrName>
                                        </p:attrNameLst>
                                      </p:cBhvr>
                                      <p:tavLst>
                                        <p:tav tm="0">
                                          <p:val>
                                            <p:strVal val="#ppt_x"/>
                                          </p:val>
                                        </p:tav>
                                        <p:tav tm="100000">
                                          <p:val>
                                            <p:strVal val="#ppt_x"/>
                                          </p:val>
                                        </p:tav>
                                      </p:tavLst>
                                    </p:anim>
                                    <p:anim calcmode="lin" valueType="num">
                                      <p:cBhvr>
                                        <p:cTn id="23" dur="1000" fill="hold"/>
                                        <p:tgtEl>
                                          <p:spTgt spid="9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50"/>
                                        </p:tgtEl>
                                        <p:attrNameLst>
                                          <p:attrName>style.visibility</p:attrName>
                                        </p:attrNameLst>
                                      </p:cBhvr>
                                      <p:to>
                                        <p:strVal val="visible"/>
                                      </p:to>
                                    </p:set>
                                    <p:animEffect transition="in" filter="wipe(down)">
                                      <p:cBhvr>
                                        <p:cTn id="28" dur="500"/>
                                        <p:tgtEl>
                                          <p:spTgt spid="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 grpId="0"/>
      <p:bldP spid="902" grpId="0"/>
      <p:bldP spid="914" grpId="0"/>
      <p:bldP spid="932" grpId="0"/>
      <p:bldP spid="95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0848DD16-9C5D-FD4D-9DD7-B9606D23BBBA}"/>
              </a:ext>
            </a:extLst>
          </p:cNvPr>
          <p:cNvSpPr txBox="1"/>
          <p:nvPr/>
        </p:nvSpPr>
        <p:spPr>
          <a:xfrm>
            <a:off x="4421347" y="103294"/>
            <a:ext cx="3147969"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b.Tác</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phẩm</a:t>
            </a:r>
            <a:endPar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9979A0DF-AF9F-8B96-F575-EC664091C85D}"/>
              </a:ext>
            </a:extLst>
          </p:cNvPr>
          <p:cNvSpPr txBox="1"/>
          <p:nvPr/>
        </p:nvSpPr>
        <p:spPr>
          <a:xfrm>
            <a:off x="2096261" y="2379473"/>
            <a:ext cx="7366390"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đê</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Bài</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thê</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hiện</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tình</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thương</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trân</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những</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mầm</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xanh</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thiên</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nhiên</a:t>
            </a:r>
            <a:endParaRPr kumimoji="0" lang="en-US" sz="3200" b="1" i="0" u="none" strike="noStrike" kern="1200" cap="none" spc="0" normalizeH="0" baseline="0" noProof="0" dirty="0">
              <a:ln>
                <a:noFill/>
              </a:ln>
              <a:solidFill>
                <a:srgbClr val="80008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7EED0D8D-D03F-36AA-9789-0D6FF3D07956}"/>
              </a:ext>
            </a:extLst>
          </p:cNvPr>
          <p:cNvSpPr txBox="1"/>
          <p:nvPr/>
        </p:nvSpPr>
        <p:spPr>
          <a:xfrm>
            <a:off x="2096261" y="859814"/>
            <a:ext cx="7366394"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Xuất</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xư</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3200" b="1" i="0" u="none" strike="noStrike" kern="1200" cap="none" spc="0" normalizeH="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In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Những</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bài</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Phạm</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Hô</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Nguyễn</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Nghiệp</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tuyển</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chọn</a:t>
            </a:r>
            <a:endPar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38A7640A-17D4-3497-91AF-9DD5ADF90C34}"/>
              </a:ext>
            </a:extLst>
          </p:cNvPr>
          <p:cNvSpPr txBox="1"/>
          <p:nvPr/>
        </p:nvSpPr>
        <p:spPr>
          <a:xfrm>
            <a:off x="2096261" y="4033795"/>
            <a:ext cx="7366388"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Thê</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loại</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bốn</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chư</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xmlns="" id="{EA23207E-671D-B04E-6FCE-233DB8C67670}"/>
              </a:ext>
            </a:extLst>
          </p:cNvPr>
          <p:cNvSpPr txBox="1"/>
          <p:nvPr/>
        </p:nvSpPr>
        <p:spPr>
          <a:xfrm>
            <a:off x="2118763" y="4928214"/>
            <a:ext cx="7366386" cy="10772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Phương</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thức</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biểu</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đạt</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biểu</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cảm</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kết</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hợp</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miêu</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tả,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sư</a:t>
            </a:r>
            <a:r>
              <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endParaRPr>
          </a:p>
        </p:txBody>
      </p:sp>
      <p:cxnSp>
        <p:nvCxnSpPr>
          <p:cNvPr id="11" name="Straight Connector 10">
            <a:extLst>
              <a:ext uri="{FF2B5EF4-FFF2-40B4-BE49-F238E27FC236}">
                <a16:creationId xmlns:a16="http://schemas.microsoft.com/office/drawing/2014/main" xmlns="" id="{4A5B7583-AB25-850E-F80D-B5C2D72B433C}"/>
              </a:ext>
            </a:extLst>
          </p:cNvPr>
          <p:cNvCxnSpPr>
            <a:cxnSpLocks/>
          </p:cNvCxnSpPr>
          <p:nvPr/>
        </p:nvCxnSpPr>
        <p:spPr>
          <a:xfrm rot="5400000">
            <a:off x="-829186" y="3295519"/>
            <a:ext cx="4219496" cy="0"/>
          </a:xfrm>
          <a:prstGeom prst="line">
            <a:avLst/>
          </a:prstGeom>
          <a:ln w="76200">
            <a:solidFill>
              <a:srgbClr val="FF0000"/>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xmlns="" id="{0F4C2D83-44DC-E1F0-39B0-09AE640F3022}"/>
              </a:ext>
            </a:extLst>
          </p:cNvPr>
          <p:cNvCxnSpPr>
            <a:cxnSpLocks/>
          </p:cNvCxnSpPr>
          <p:nvPr/>
        </p:nvCxnSpPr>
        <p:spPr>
          <a:xfrm>
            <a:off x="1280562" y="1185771"/>
            <a:ext cx="85559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2A92DDF2-549C-19E5-4D7B-0799291A8372}"/>
              </a:ext>
            </a:extLst>
          </p:cNvPr>
          <p:cNvCxnSpPr>
            <a:cxnSpLocks/>
          </p:cNvCxnSpPr>
          <p:nvPr/>
        </p:nvCxnSpPr>
        <p:spPr>
          <a:xfrm>
            <a:off x="1280562" y="2821624"/>
            <a:ext cx="85559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68640A71-45E2-B01E-3A6E-F1026F26CA47}"/>
              </a:ext>
            </a:extLst>
          </p:cNvPr>
          <p:cNvCxnSpPr>
            <a:cxnSpLocks/>
          </p:cNvCxnSpPr>
          <p:nvPr/>
        </p:nvCxnSpPr>
        <p:spPr>
          <a:xfrm>
            <a:off x="1258061" y="4214196"/>
            <a:ext cx="85559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4531F8A7-7669-41F7-8627-BE2EAD533ED5}"/>
              </a:ext>
            </a:extLst>
          </p:cNvPr>
          <p:cNvCxnSpPr>
            <a:cxnSpLocks/>
          </p:cNvCxnSpPr>
          <p:nvPr/>
        </p:nvCxnSpPr>
        <p:spPr>
          <a:xfrm>
            <a:off x="1249322" y="5396878"/>
            <a:ext cx="85559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47106" name="Picture 2" descr="1️⃣ Hình nền đầy sức sống với những mầm xanh non vươn mình ™ WikiLaptop.com"/>
          <p:cNvPicPr>
            <a:picLocks noChangeAspect="1" noChangeArrowheads="1"/>
          </p:cNvPicPr>
          <p:nvPr/>
        </p:nvPicPr>
        <p:blipFill>
          <a:blip r:embed="rId2" cstate="print"/>
          <a:srcRect l="36369" t="7770" r="9229"/>
          <a:stretch>
            <a:fillRect/>
          </a:stretch>
        </p:blipFill>
        <p:spPr bwMode="auto">
          <a:xfrm>
            <a:off x="9559635" y="1674257"/>
            <a:ext cx="2563097" cy="2985748"/>
          </a:xfrm>
          <a:prstGeom prst="ellipse">
            <a:avLst/>
          </a:prstGeom>
          <a:ln>
            <a:noFill/>
          </a:ln>
          <a:effectLst>
            <a:softEdge rad="112500"/>
          </a:effectLst>
        </p:spPr>
      </p:pic>
      <p:sp>
        <p:nvSpPr>
          <p:cNvPr id="17" name="矩形 74">
            <a:extLst>
              <a:ext uri="{FF2B5EF4-FFF2-40B4-BE49-F238E27FC236}">
                <a16:creationId xmlns="" xmlns:a16="http://schemas.microsoft.com/office/drawing/2014/main" id="{5F274F79-A302-445D-B45B-A1BE7945C969}"/>
              </a:ext>
            </a:extLst>
          </p:cNvPr>
          <p:cNvSpPr/>
          <p:nvPr/>
        </p:nvSpPr>
        <p:spPr>
          <a:xfrm>
            <a:off x="0" y="6677892"/>
            <a:ext cx="12192000" cy="145520"/>
          </a:xfrm>
          <a:prstGeom prst="rect">
            <a:avLst/>
          </a:prstGeom>
          <a:solidFill>
            <a:srgbClr val="4EA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8" name="图片 9">
            <a:extLst>
              <a:ext uri="{FF2B5EF4-FFF2-40B4-BE49-F238E27FC236}">
                <a16:creationId xmlns="" xmlns:a16="http://schemas.microsoft.com/office/drawing/2014/main" id="{0793F55A-7703-436F-B8E6-C130524902BD}"/>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7368" y="5240615"/>
            <a:ext cx="1167579" cy="1574338"/>
          </a:xfrm>
          <a:prstGeom prst="rect">
            <a:avLst/>
          </a:prstGeom>
        </p:spPr>
      </p:pic>
      <p:pic>
        <p:nvPicPr>
          <p:cNvPr id="19" name="图片 15">
            <a:extLst>
              <a:ext uri="{FF2B5EF4-FFF2-40B4-BE49-F238E27FC236}">
                <a16:creationId xmlns="" xmlns:a16="http://schemas.microsoft.com/office/drawing/2014/main" id="{96A4AD43-4811-485A-9977-4A4C1FA3A990}"/>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873811" y="5283661"/>
            <a:ext cx="1423685" cy="1574339"/>
          </a:xfrm>
          <a:prstGeom prst="rect">
            <a:avLst/>
          </a:prstGeom>
        </p:spPr>
      </p:pic>
      <p:pic>
        <p:nvPicPr>
          <p:cNvPr id="23" name="图片 21">
            <a:extLst>
              <a:ext uri="{FF2B5EF4-FFF2-40B4-BE49-F238E27FC236}">
                <a16:creationId xmlns="" xmlns:a16="http://schemas.microsoft.com/office/drawing/2014/main" id="{00001CF3-BB82-455E-BD31-15162CD55AC6}"/>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792663" y="5404581"/>
            <a:ext cx="1591520" cy="1453419"/>
          </a:xfrm>
          <a:prstGeom prst="rect">
            <a:avLst/>
          </a:prstGeom>
        </p:spPr>
      </p:pic>
    </p:spTree>
    <p:extLst>
      <p:ext uri="{BB962C8B-B14F-4D97-AF65-F5344CB8AC3E}">
        <p14:creationId xmlns:p14="http://schemas.microsoft.com/office/powerpoint/2010/main" xmlns="" val="247900992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AEFC40-45A8-C428-4438-150076397151}"/>
              </a:ext>
            </a:extLst>
          </p:cNvPr>
          <p:cNvPicPr>
            <a:picLocks noChangeAspect="1"/>
          </p:cNvPicPr>
          <p:nvPr/>
        </p:nvPicPr>
        <p:blipFill>
          <a:blip r:embed="rId2" cstate="print"/>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C3C1D09D-FDF6-9074-10A7-73B52F1A5986}"/>
              </a:ext>
            </a:extLst>
          </p:cNvPr>
          <p:cNvSpPr txBox="1"/>
          <p:nvPr/>
        </p:nvSpPr>
        <p:spPr>
          <a:xfrm>
            <a:off x="4779818" y="390367"/>
            <a:ext cx="2568939" cy="707886"/>
          </a:xfrm>
          <a:prstGeom prst="rect">
            <a:avLst/>
          </a:prstGeom>
          <a:noFill/>
        </p:spPr>
        <p:txBody>
          <a:bodyPr wrap="square">
            <a:spAutoFit/>
          </a:bodyPr>
          <a:lstStyle/>
          <a:p>
            <a:pPr algn="just"/>
            <a:r>
              <a:rPr lang="en-US" sz="4000" b="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5. Bố </a:t>
            </a:r>
            <a:r>
              <a:rPr lang="en-US" sz="40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cục</a:t>
            </a:r>
            <a:endParaRPr lang="en-US"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6266669A-EE3C-3121-C1FE-6864A16C16FF}"/>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ackgroundRemoval t="10000" b="90000" l="6719" r="97344">
                        <a14:foregroundMark x1="7031" y1="46250" x2="7031" y2="46250"/>
                        <a14:foregroundMark x1="7031" y1="45938" x2="7031" y2="45938"/>
                        <a14:foregroundMark x1="6719" y1="45625" x2="6719" y2="45625"/>
                        <a14:foregroundMark x1="92813" y1="49219" x2="92813" y2="49219"/>
                        <a14:foregroundMark x1="92813" y1="49219" x2="92813" y2="49219"/>
                        <a14:foregroundMark x1="92813" y1="49219" x2="92813" y2="49219"/>
                        <a14:foregroundMark x1="96406" y1="45000" x2="96406" y2="45000"/>
                        <a14:foregroundMark x1="97344" y1="45313" x2="97344" y2="45313"/>
                      </a14:backgroundRemoval>
                    </a14:imgEffect>
                  </a14:imgLayer>
                </a14:imgProps>
              </a:ext>
            </a:extLst>
          </a:blip>
          <a:stretch>
            <a:fillRect/>
          </a:stretch>
        </p:blipFill>
        <p:spPr>
          <a:xfrm>
            <a:off x="251669" y="855677"/>
            <a:ext cx="5905849" cy="4869548"/>
          </a:xfrm>
          <a:prstGeom prst="rect">
            <a:avLst/>
          </a:prstGeom>
        </p:spPr>
      </p:pic>
      <p:sp>
        <p:nvSpPr>
          <p:cNvPr id="7" name="TextBox 6">
            <a:extLst>
              <a:ext uri="{FF2B5EF4-FFF2-40B4-BE49-F238E27FC236}">
                <a16:creationId xmlns:a16="http://schemas.microsoft.com/office/drawing/2014/main" xmlns="" id="{A5B72948-FBFF-8309-4937-3D4CF6223627}"/>
              </a:ext>
            </a:extLst>
          </p:cNvPr>
          <p:cNvSpPr txBox="1"/>
          <p:nvPr/>
        </p:nvSpPr>
        <p:spPr>
          <a:xfrm>
            <a:off x="1149292" y="2095526"/>
            <a:ext cx="4198563" cy="2062103"/>
          </a:xfrm>
          <a:prstGeom prst="rect">
            <a:avLst/>
          </a:prstGeom>
          <a:noFill/>
        </p:spPr>
        <p:txBody>
          <a:bodyPr wrap="square">
            <a:spAutoFit/>
          </a:bodyPr>
          <a:lstStyle/>
          <a:p>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1 (5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khô</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Qúa</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trình</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phát</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triển</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hạt</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mầm</a:t>
            </a:r>
            <a:endPar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06175503-9743-BE0D-0EB2-8CC2FDF5C6F4}"/>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ackgroundRemoval t="10000" b="90000" l="6719" r="97344">
                        <a14:foregroundMark x1="7031" y1="46250" x2="7031" y2="46250"/>
                        <a14:foregroundMark x1="7031" y1="45938" x2="7031" y2="45938"/>
                        <a14:foregroundMark x1="6719" y1="45625" x2="6719" y2="45625"/>
                        <a14:foregroundMark x1="92813" y1="49219" x2="92813" y2="49219"/>
                        <a14:foregroundMark x1="92813" y1="49219" x2="92813" y2="49219"/>
                        <a14:foregroundMark x1="92813" y1="49219" x2="92813" y2="49219"/>
                        <a14:foregroundMark x1="96406" y1="45000" x2="96406" y2="45000"/>
                        <a14:foregroundMark x1="97344" y1="45313" x2="97344" y2="45313"/>
                      </a14:backgroundRemoval>
                    </a14:imgEffect>
                  </a14:imgLayer>
                </a14:imgProps>
              </a:ext>
            </a:extLst>
          </a:blip>
          <a:stretch>
            <a:fillRect/>
          </a:stretch>
        </p:blipFill>
        <p:spPr>
          <a:xfrm>
            <a:off x="6034482" y="1132775"/>
            <a:ext cx="5905849" cy="4869548"/>
          </a:xfrm>
          <a:prstGeom prst="rect">
            <a:avLst/>
          </a:prstGeom>
        </p:spPr>
      </p:pic>
      <p:sp>
        <p:nvSpPr>
          <p:cNvPr id="10" name="TextBox 9">
            <a:extLst>
              <a:ext uri="{FF2B5EF4-FFF2-40B4-BE49-F238E27FC236}">
                <a16:creationId xmlns:a16="http://schemas.microsoft.com/office/drawing/2014/main" xmlns="" id="{4A706371-EBF6-4DA6-143B-3806E44FFDB5}"/>
              </a:ext>
            </a:extLst>
          </p:cNvPr>
          <p:cNvSpPr txBox="1"/>
          <p:nvPr/>
        </p:nvSpPr>
        <p:spPr>
          <a:xfrm>
            <a:off x="7124417" y="2397948"/>
            <a:ext cx="3945368" cy="2062103"/>
          </a:xfrm>
          <a:prstGeom prst="rect">
            <a:avLst/>
          </a:prstGeom>
          <a:noFill/>
        </p:spPr>
        <p:txBody>
          <a:bodyPr wrap="square">
            <a:spAutoFit/>
          </a:bodyPr>
          <a:lstStyle/>
          <a:p>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khô</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cuối</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Lời</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giới</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thiệu</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vê</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sư</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xuất</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hiện</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mình</a:t>
            </a:r>
            <a:endPar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xmlns="" id="{4531F8A7-7669-41F7-8627-BE2EAD533ED5}"/>
              </a:ext>
            </a:extLst>
          </p:cNvPr>
          <p:cNvCxnSpPr>
            <a:cxnSpLocks/>
          </p:cNvCxnSpPr>
          <p:nvPr/>
        </p:nvCxnSpPr>
        <p:spPr>
          <a:xfrm>
            <a:off x="1249322" y="5396878"/>
            <a:ext cx="85559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矩形 74">
            <a:extLst>
              <a:ext uri="{FF2B5EF4-FFF2-40B4-BE49-F238E27FC236}">
                <a16:creationId xmlns="" xmlns:a16="http://schemas.microsoft.com/office/drawing/2014/main" id="{5F274F79-A302-445D-B45B-A1BE7945C969}"/>
              </a:ext>
            </a:extLst>
          </p:cNvPr>
          <p:cNvSpPr/>
          <p:nvPr/>
        </p:nvSpPr>
        <p:spPr>
          <a:xfrm>
            <a:off x="0" y="6677892"/>
            <a:ext cx="12192000" cy="145520"/>
          </a:xfrm>
          <a:prstGeom prst="rect">
            <a:avLst/>
          </a:prstGeom>
          <a:solidFill>
            <a:srgbClr val="4EA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3" name="图片 9">
            <a:extLst>
              <a:ext uri="{FF2B5EF4-FFF2-40B4-BE49-F238E27FC236}">
                <a16:creationId xmlns="" xmlns:a16="http://schemas.microsoft.com/office/drawing/2014/main" id="{0793F55A-7703-436F-B8E6-C130524902BD}"/>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394022" y="4866543"/>
            <a:ext cx="1167579" cy="1574338"/>
          </a:xfrm>
          <a:prstGeom prst="rect">
            <a:avLst/>
          </a:prstGeom>
        </p:spPr>
      </p:pic>
      <p:pic>
        <p:nvPicPr>
          <p:cNvPr id="14" name="图片 15">
            <a:extLst>
              <a:ext uri="{FF2B5EF4-FFF2-40B4-BE49-F238E27FC236}">
                <a16:creationId xmlns="" xmlns:a16="http://schemas.microsoft.com/office/drawing/2014/main" id="{96A4AD43-4811-485A-9977-4A4C1FA3A990}"/>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9028684" y="4701770"/>
            <a:ext cx="1423685" cy="1574339"/>
          </a:xfrm>
          <a:prstGeom prst="rect">
            <a:avLst/>
          </a:prstGeom>
        </p:spPr>
      </p:pic>
      <p:pic>
        <p:nvPicPr>
          <p:cNvPr id="15" name="图片 21">
            <a:extLst>
              <a:ext uri="{FF2B5EF4-FFF2-40B4-BE49-F238E27FC236}">
                <a16:creationId xmlns="" xmlns:a16="http://schemas.microsoft.com/office/drawing/2014/main" id="{00001CF3-BB82-455E-BD31-15162CD55AC6}"/>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5360700" y="4836545"/>
            <a:ext cx="1591520" cy="1453419"/>
          </a:xfrm>
          <a:prstGeom prst="rect">
            <a:avLst/>
          </a:prstGeom>
        </p:spPr>
      </p:pic>
    </p:spTree>
    <p:extLst>
      <p:ext uri="{BB962C8B-B14F-4D97-AF65-F5344CB8AC3E}">
        <p14:creationId xmlns:p14="http://schemas.microsoft.com/office/powerpoint/2010/main" xmlns="" val="27352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âu chuyện về hai hạt giống sẽ giúp bạn bước bước đầu tiên để đạt được"/>
          <p:cNvPicPr>
            <a:picLocks noChangeAspect="1" noChangeArrowheads="1"/>
          </p:cNvPicPr>
          <p:nvPr/>
        </p:nvPicPr>
        <p:blipFill>
          <a:blip r:embed="rId2" cstate="print"/>
          <a:srcRect/>
          <a:stretch>
            <a:fillRect/>
          </a:stretch>
        </p:blipFill>
        <p:spPr bwMode="auto">
          <a:xfrm>
            <a:off x="0" y="-7035"/>
            <a:ext cx="12192000" cy="6865036"/>
          </a:xfrm>
          <a:prstGeom prst="rect">
            <a:avLst/>
          </a:prstGeom>
          <a:noFill/>
        </p:spPr>
      </p:pic>
      <p:sp>
        <p:nvSpPr>
          <p:cNvPr id="5" name="TextBox 4">
            <a:extLst>
              <a:ext uri="{FF2B5EF4-FFF2-40B4-BE49-F238E27FC236}">
                <a16:creationId xmlns:a16="http://schemas.microsoft.com/office/drawing/2014/main" xmlns="" id="{FC5B6C54-EDE0-BCBC-BB4D-BEC14BAA34C7}"/>
              </a:ext>
            </a:extLst>
          </p:cNvPr>
          <p:cNvSpPr txBox="1"/>
          <p:nvPr/>
        </p:nvSpPr>
        <p:spPr>
          <a:xfrm>
            <a:off x="2229441" y="228384"/>
            <a:ext cx="79529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I.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Trải</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nghiệm</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cùng</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văn</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bản</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6" name="Hộp Văn bản 20">
            <a:extLst>
              <a:ext uri="{FF2B5EF4-FFF2-40B4-BE49-F238E27FC236}">
                <a16:creationId xmlns:a16="http://schemas.microsoft.com/office/drawing/2014/main" xmlns="" id="{4222C330-515E-D21F-3B80-AB29DD2BF6CC}"/>
              </a:ext>
            </a:extLst>
          </p:cNvPr>
          <p:cNvSpPr txBox="1"/>
          <p:nvPr/>
        </p:nvSpPr>
        <p:spPr>
          <a:xfrm>
            <a:off x="3415539" y="861641"/>
            <a:ext cx="2181698" cy="646331"/>
          </a:xfrm>
          <a:prstGeom prst="rect">
            <a:avLst/>
          </a:prstGeom>
          <a:noFill/>
        </p:spPr>
        <p:txBody>
          <a:bodyPr wrap="square">
            <a:spAutoFit/>
          </a:bodyPr>
          <a:lstStyle/>
          <a:p>
            <a:pPr>
              <a:tabLst>
                <a:tab pos="1386840" algn="l"/>
              </a:tabLst>
            </a:pPr>
            <a:r>
              <a:rPr lang="en-US" sz="3600" b="1" dirty="0">
                <a:solidFill>
                  <a:srgbClr val="00FFFF"/>
                </a:solidFill>
                <a:latin typeface="Times New Roman" panose="02020603050405020304" pitchFamily="18" charset="0"/>
                <a:ea typeface="MS Mincho" panose="02020609040205080304" pitchFamily="49" charset="-128"/>
                <a:cs typeface="Times New Roman" panose="02020603050405020304" pitchFamily="18" charset="0"/>
              </a:rPr>
              <a:t>1</a:t>
            </a:r>
            <a:r>
              <a:rPr lang="en-US" sz="3600" b="1" smtClean="0">
                <a:solidFill>
                  <a:srgbClr val="00FFFF"/>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600" b="1" smtClean="0">
                <a:solidFill>
                  <a:srgbClr val="00FFFF"/>
                </a:solidFill>
                <a:latin typeface="Times New Roman" panose="02020603050405020304" pitchFamily="18" charset="0"/>
                <a:cs typeface="Times New Roman" panose="02020603050405020304" pitchFamily="18" charset="0"/>
              </a:rPr>
              <a:t>Đọc</a:t>
            </a:r>
            <a:endParaRPr lang="en-US" sz="3600" dirty="0">
              <a:solidFill>
                <a:srgbClr val="00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2E6AE111-8236-3340-3598-04A9F9F4C2B9}"/>
              </a:ext>
            </a:extLst>
          </p:cNvPr>
          <p:cNvSpPr txBox="1"/>
          <p:nvPr/>
        </p:nvSpPr>
        <p:spPr>
          <a:xfrm>
            <a:off x="3344857" y="2064538"/>
            <a:ext cx="3679398" cy="646331"/>
          </a:xfrm>
          <a:prstGeom prst="rect">
            <a:avLst/>
          </a:prstGeom>
          <a:noFill/>
        </p:spPr>
        <p:txBody>
          <a:bodyPr wrap="square">
            <a:spAutoFit/>
          </a:bodyPr>
          <a:lstStyle/>
          <a:p>
            <a:r>
              <a:rPr lang="en-US" sz="3600" b="1" dirty="0" smtClean="0">
                <a:solidFill>
                  <a:srgbClr val="00FFFF"/>
                </a:solidFill>
                <a:latin typeface="Times New Roman" panose="02020603050405020304" pitchFamily="18" charset="0"/>
                <a:ea typeface="MS Mincho" panose="02020609040205080304" pitchFamily="49" charset="-128"/>
                <a:cs typeface="Times New Roman" panose="02020603050405020304" pitchFamily="18" charset="0"/>
              </a:rPr>
              <a:t>3</a:t>
            </a:r>
            <a:r>
              <a:rPr lang="vi-VN" sz="3600" b="1" smtClean="0">
                <a:solidFill>
                  <a:srgbClr val="00FFFF"/>
                </a:solidFill>
                <a:latin typeface="Times New Roman" panose="02020603050405020304" pitchFamily="18" charset="0"/>
                <a:ea typeface="MS Mincho" panose="02020609040205080304" pitchFamily="49" charset="-128"/>
                <a:cs typeface="Times New Roman" panose="02020603050405020304" pitchFamily="18" charset="0"/>
              </a:rPr>
              <a:t>. </a:t>
            </a:r>
            <a:r>
              <a:rPr lang="vi-VN" sz="3600" b="1">
                <a:solidFill>
                  <a:srgbClr val="00FFFF"/>
                </a:solidFill>
                <a:latin typeface="Times New Roman" panose="02020603050405020304" pitchFamily="18" charset="0"/>
                <a:ea typeface="MS Mincho" panose="02020609040205080304" pitchFamily="49" charset="-128"/>
                <a:cs typeface="Times New Roman" panose="02020603050405020304" pitchFamily="18" charset="0"/>
              </a:rPr>
              <a:t>Chú </a:t>
            </a:r>
            <a:r>
              <a:rPr lang="vi-VN" sz="3600" b="1" smtClean="0">
                <a:solidFill>
                  <a:srgbClr val="00FFFF"/>
                </a:solidFill>
                <a:latin typeface="Times New Roman" panose="02020603050405020304" pitchFamily="18" charset="0"/>
                <a:ea typeface="MS Mincho" panose="02020609040205080304" pitchFamily="49" charset="-128"/>
                <a:cs typeface="Times New Roman" panose="02020603050405020304" pitchFamily="18" charset="0"/>
              </a:rPr>
              <a:t>thích</a:t>
            </a:r>
            <a:r>
              <a:rPr lang="en-US" sz="3600" b="1" smtClean="0">
                <a:solidFill>
                  <a:srgbClr val="00FFFF"/>
                </a:solidFill>
                <a:latin typeface="Times New Roman" panose="02020603050405020304" pitchFamily="18" charset="0"/>
                <a:ea typeface="MS Mincho" panose="02020609040205080304" pitchFamily="49" charset="-128"/>
                <a:cs typeface="Times New Roman" panose="02020603050405020304" pitchFamily="18" charset="0"/>
              </a:rPr>
              <a:t>: Sgk</a:t>
            </a:r>
            <a:endParaRPr lang="vi-VN" sz="3600" b="1" dirty="0">
              <a:solidFill>
                <a:srgbClr val="00FFFF"/>
              </a:solidFill>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8" name="TextBox 7">
            <a:extLst>
              <a:ext uri="{FF2B5EF4-FFF2-40B4-BE49-F238E27FC236}">
                <a16:creationId xmlns:a16="http://schemas.microsoft.com/office/drawing/2014/main" xmlns="" id="{2E6AE111-8236-3340-3598-04A9F9F4C2B9}"/>
              </a:ext>
            </a:extLst>
          </p:cNvPr>
          <p:cNvSpPr txBox="1"/>
          <p:nvPr/>
        </p:nvSpPr>
        <p:spPr>
          <a:xfrm>
            <a:off x="3275583" y="2743410"/>
            <a:ext cx="5488497" cy="646331"/>
          </a:xfrm>
          <a:prstGeom prst="rect">
            <a:avLst/>
          </a:prstGeom>
          <a:noFill/>
        </p:spPr>
        <p:txBody>
          <a:bodyPr wrap="square">
            <a:spAutoFit/>
          </a:bodyPr>
          <a:lstStyle/>
          <a:p>
            <a:pPr marL="0" marR="0" lvl="0" indent="0" defTabSz="914400" rtl="0" eaLnBrk="1" fontAlgn="auto" latinLnBrk="0" hangingPunct="1">
              <a:spcBef>
                <a:spcPts val="0"/>
              </a:spcBef>
              <a:spcAft>
                <a:spcPts val="0"/>
              </a:spcAft>
              <a:buClrTx/>
              <a:buSzTx/>
              <a:buFontTx/>
              <a:buNone/>
              <a:tabLst/>
              <a:defRPr/>
            </a:pPr>
            <a:r>
              <a:rPr lang="en-US" sz="3600" b="1" dirty="0" smtClean="0">
                <a:solidFill>
                  <a:srgbClr val="00FFFF"/>
                </a:solidFill>
                <a:latin typeface="Times New Roman" panose="02020603050405020304" pitchFamily="18" charset="0"/>
                <a:ea typeface="MS Mincho" panose="02020609040205080304" pitchFamily="49" charset="-128"/>
                <a:cs typeface="Times New Roman" panose="02020603050405020304" pitchFamily="18" charset="0"/>
              </a:rPr>
              <a:t>4</a:t>
            </a:r>
            <a:r>
              <a:rPr kumimoji="0" lang="vi-VN" sz="3600" b="1" i="0" u="none" strike="noStrike" kern="1200" cap="none" spc="0" normalizeH="0" baseline="0" noProof="0" smtClean="0">
                <a:ln>
                  <a:noFill/>
                </a:ln>
                <a:solidFill>
                  <a:srgbClr val="00FFFF"/>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vi-VN" sz="3600" b="1" i="0" u="none" strike="noStrike" kern="1200" cap="none" spc="0" normalizeH="0" baseline="0" noProof="0" dirty="0">
                <a:ln>
                  <a:noFill/>
                </a:ln>
                <a:solidFill>
                  <a:srgbClr val="00FFFF"/>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Tác giả, tác phẩm</a:t>
            </a:r>
          </a:p>
        </p:txBody>
      </p:sp>
      <p:sp>
        <p:nvSpPr>
          <p:cNvPr id="9" name="Hộp Văn bản 20">
            <a:extLst>
              <a:ext uri="{FF2B5EF4-FFF2-40B4-BE49-F238E27FC236}">
                <a16:creationId xmlns:a16="http://schemas.microsoft.com/office/drawing/2014/main" xmlns="" id="{4222C330-515E-D21F-3B80-AB29DD2BF6CC}"/>
              </a:ext>
            </a:extLst>
          </p:cNvPr>
          <p:cNvSpPr txBox="1"/>
          <p:nvPr/>
        </p:nvSpPr>
        <p:spPr>
          <a:xfrm>
            <a:off x="3403857" y="1450667"/>
            <a:ext cx="4512130" cy="646331"/>
          </a:xfrm>
          <a:prstGeom prst="rect">
            <a:avLst/>
          </a:prstGeom>
          <a:noFill/>
        </p:spPr>
        <p:txBody>
          <a:bodyPr wrap="square">
            <a:spAutoFit/>
          </a:bodyPr>
          <a:lstStyle/>
          <a:p>
            <a:pPr>
              <a:tabLst>
                <a:tab pos="1386840" algn="l"/>
              </a:tabLst>
            </a:pPr>
            <a:r>
              <a:rPr lang="en-US" sz="3600" b="1" dirty="0">
                <a:solidFill>
                  <a:srgbClr val="00FFFF"/>
                </a:solidFill>
                <a:latin typeface="Times New Roman" panose="02020603050405020304" pitchFamily="18" charset="0"/>
                <a:ea typeface="MS Mincho" panose="02020609040205080304" pitchFamily="49" charset="-128"/>
                <a:cs typeface="Times New Roman" panose="02020603050405020304" pitchFamily="18" charset="0"/>
              </a:rPr>
              <a:t>2</a:t>
            </a:r>
            <a:r>
              <a:rPr lang="en-US" sz="3600" b="1" smtClean="0">
                <a:solidFill>
                  <a:srgbClr val="00FFFF"/>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00FFFF"/>
                </a:solidFill>
                <a:latin typeface="Times New Roman" panose="02020603050405020304" pitchFamily="18" charset="0"/>
                <a:cs typeface="Times New Roman" panose="02020603050405020304" pitchFamily="18" charset="0"/>
              </a:rPr>
              <a:t>Thể</a:t>
            </a:r>
            <a:r>
              <a:rPr lang="en-US" sz="3600" b="1" dirty="0">
                <a:solidFill>
                  <a:srgbClr val="00FFFF"/>
                </a:solidFill>
                <a:latin typeface="Times New Roman" panose="02020603050405020304" pitchFamily="18" charset="0"/>
                <a:cs typeface="Times New Roman" panose="02020603050405020304" pitchFamily="18" charset="0"/>
              </a:rPr>
              <a:t> </a:t>
            </a:r>
            <a:r>
              <a:rPr lang="en-US" sz="3600" b="1" dirty="0" err="1">
                <a:solidFill>
                  <a:srgbClr val="00FFFF"/>
                </a:solidFill>
                <a:latin typeface="Times New Roman" panose="02020603050405020304" pitchFamily="18" charset="0"/>
                <a:cs typeface="Times New Roman" panose="02020603050405020304" pitchFamily="18" charset="0"/>
              </a:rPr>
              <a:t>thơ</a:t>
            </a:r>
            <a:r>
              <a:rPr lang="en-US" sz="3600" b="1" dirty="0">
                <a:solidFill>
                  <a:srgbClr val="00FFFF"/>
                </a:solidFill>
                <a:latin typeface="Times New Roman" panose="02020603050405020304" pitchFamily="18" charset="0"/>
                <a:cs typeface="Times New Roman" panose="02020603050405020304" pitchFamily="18" charset="0"/>
              </a:rPr>
              <a:t>:</a:t>
            </a:r>
            <a:endParaRPr lang="en-US" sz="3600" b="1" dirty="0">
              <a:solidFill>
                <a:srgbClr val="00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04899DC0-028E-B8F0-597E-B5C7862B8C13}"/>
              </a:ext>
            </a:extLst>
          </p:cNvPr>
          <p:cNvSpPr txBox="1"/>
          <p:nvPr/>
        </p:nvSpPr>
        <p:spPr>
          <a:xfrm>
            <a:off x="3400529" y="3437535"/>
            <a:ext cx="2861725" cy="646331"/>
          </a:xfrm>
          <a:prstGeom prst="rect">
            <a:avLst/>
          </a:prstGeom>
          <a:noFill/>
        </p:spPr>
        <p:txBody>
          <a:bodyPr wrap="square">
            <a:spAutoFit/>
          </a:bodyPr>
          <a:lstStyle/>
          <a:p>
            <a:pPr marL="0" marR="0" lvl="0" indent="0" defTabSz="914400" rtl="0" eaLnBrk="1" fontAlgn="auto" latinLnBrk="0" hangingPunct="1">
              <a:spcBef>
                <a:spcPts val="0"/>
              </a:spcBef>
              <a:spcAft>
                <a:spcPts val="0"/>
              </a:spcAft>
              <a:buClrTx/>
              <a:buSzTx/>
              <a:buFontTx/>
              <a:buNone/>
              <a:tabLst/>
              <a:defRPr/>
            </a:pPr>
            <a:r>
              <a:rPr kumimoji="0" lang="en-US" sz="3600" b="1" i="0" u="none" strike="noStrike" kern="1200" cap="none" spc="0" normalizeH="0" baseline="0" noProof="0" dirty="0">
                <a:ln>
                  <a:noFill/>
                </a:ln>
                <a:solidFill>
                  <a:srgbClr val="00FFFF"/>
                </a:solidFill>
                <a:effectLst/>
                <a:uLnTx/>
                <a:uFillTx/>
                <a:latin typeface="Times New Roman" panose="02020603050405020304" pitchFamily="18" charset="0"/>
                <a:ea typeface="MS Mincho" panose="02020609040205080304" pitchFamily="49" charset="-128"/>
                <a:cs typeface="Times New Roman" panose="02020603050405020304" pitchFamily="18" charset="0"/>
              </a:rPr>
              <a:t>a</a:t>
            </a:r>
            <a:r>
              <a:rPr kumimoji="0" lang="vi-VN" sz="3600" b="1" i="0" u="none" strike="noStrike" kern="1200" cap="none" spc="0" normalizeH="0" baseline="0" noProof="0" dirty="0">
                <a:ln>
                  <a:noFill/>
                </a:ln>
                <a:solidFill>
                  <a:srgbClr val="00FFFF"/>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vi-VN" sz="3600" b="1" i="0" u="none" strike="noStrike" kern="1200" cap="none" spc="0" normalizeH="0" baseline="0" noProof="0">
                <a:ln>
                  <a:noFill/>
                </a:ln>
                <a:solidFill>
                  <a:srgbClr val="00FFFF"/>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Tác </a:t>
            </a:r>
            <a:r>
              <a:rPr kumimoji="0" lang="vi-VN" sz="3600" b="1" i="0" u="none" strike="noStrike" kern="1200" cap="none" spc="0" normalizeH="0" baseline="0" noProof="0" smtClean="0">
                <a:ln>
                  <a:noFill/>
                </a:ln>
                <a:solidFill>
                  <a:srgbClr val="00FFFF"/>
                </a:solidFill>
                <a:effectLst/>
                <a:uLnTx/>
                <a:uFillTx/>
                <a:latin typeface="Times New Roman" panose="02020603050405020304" pitchFamily="18" charset="0"/>
                <a:ea typeface="MS Mincho" panose="02020609040205080304" pitchFamily="49" charset="-128"/>
                <a:cs typeface="Times New Roman" panose="02020603050405020304" pitchFamily="18" charset="0"/>
              </a:rPr>
              <a:t>giả</a:t>
            </a:r>
            <a:r>
              <a:rPr kumimoji="0" lang="en-US" sz="3600" b="1" i="0" u="none" strike="noStrike" kern="1200" cap="none" spc="0" normalizeH="0" baseline="0" noProof="0" smtClean="0">
                <a:ln>
                  <a:noFill/>
                </a:ln>
                <a:solidFill>
                  <a:srgbClr val="00FFFF"/>
                </a:solidFill>
                <a:effectLst/>
                <a:uLnTx/>
                <a:uFillTx/>
                <a:latin typeface="Times New Roman" panose="02020603050405020304" pitchFamily="18" charset="0"/>
                <a:ea typeface="MS Mincho" panose="02020609040205080304" pitchFamily="49" charset="-128"/>
                <a:cs typeface="Times New Roman" panose="02020603050405020304" pitchFamily="18" charset="0"/>
              </a:rPr>
              <a:t>:</a:t>
            </a:r>
            <a:endParaRPr kumimoji="0" lang="vi-VN" sz="3600" b="1" i="0" u="none" strike="noStrike" kern="1200" cap="none" spc="0" normalizeH="0" baseline="0" noProof="0" dirty="0">
              <a:ln>
                <a:noFill/>
              </a:ln>
              <a:solidFill>
                <a:srgbClr val="00FFFF"/>
              </a:solidFill>
              <a:effectLst/>
              <a:uLnTx/>
              <a:uFillTx/>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11" name="Rectangle 10"/>
          <p:cNvSpPr/>
          <p:nvPr/>
        </p:nvSpPr>
        <p:spPr>
          <a:xfrm>
            <a:off x="5447906" y="3452154"/>
            <a:ext cx="3574697" cy="646331"/>
          </a:xfrm>
          <a:prstGeom prst="rect">
            <a:avLst/>
          </a:prstGeom>
        </p:spPr>
        <p:txBody>
          <a:bodyPr wrap="none">
            <a:spAutoFit/>
          </a:bodyPr>
          <a:lstStyle/>
          <a:p>
            <a:r>
              <a:rPr lang="en-US" sz="3600" b="1" smtClean="0">
                <a:solidFill>
                  <a:schemeClr val="accent2">
                    <a:lumMod val="20000"/>
                    <a:lumOff val="80000"/>
                  </a:schemeClr>
                </a:solidFill>
                <a:latin typeface="Times New Roman" panose="02020603050405020304" pitchFamily="18" charset="0"/>
                <a:ea typeface="Times New Roman" panose="02020603050405020304" pitchFamily="18" charset="0"/>
                <a:cs typeface="Times New Roman" panose="02020603050405020304" pitchFamily="18" charset="0"/>
              </a:rPr>
              <a:t>Trần Hữu Thung</a:t>
            </a:r>
            <a:endParaRPr lang="en-US" sz="3600">
              <a:solidFill>
                <a:schemeClr val="accent2">
                  <a:lumMod val="20000"/>
                  <a:lumOff val="80000"/>
                </a:schemeClr>
              </a:solidFill>
            </a:endParaRPr>
          </a:p>
        </p:txBody>
      </p:sp>
      <p:sp>
        <p:nvSpPr>
          <p:cNvPr id="12" name="Hộp Văn bản 21">
            <a:extLst>
              <a:ext uri="{FF2B5EF4-FFF2-40B4-BE49-F238E27FC236}">
                <a16:creationId xmlns:a16="http://schemas.microsoft.com/office/drawing/2014/main" xmlns="" id="{67680E14-50CE-8D60-8FE8-395F9945429E}"/>
              </a:ext>
            </a:extLst>
          </p:cNvPr>
          <p:cNvSpPr txBox="1"/>
          <p:nvPr/>
        </p:nvSpPr>
        <p:spPr>
          <a:xfrm>
            <a:off x="3721398" y="4254559"/>
            <a:ext cx="7722457" cy="646331"/>
          </a:xfrm>
          <a:prstGeom prst="rect">
            <a:avLst/>
          </a:prstGeom>
          <a:noFill/>
        </p:spPr>
        <p:txBody>
          <a:bodyPr wrap="square">
            <a:spAutoFit/>
          </a:bodyPr>
          <a:lstStyle/>
          <a:p>
            <a:r>
              <a:rPr lang="en-US" sz="3600" b="1" dirty="0">
                <a:solidFill>
                  <a:schemeClr val="accent2">
                    <a:lumMod val="20000"/>
                    <a:lumOff val="80000"/>
                  </a:schemeClr>
                </a:solidFill>
                <a:effectLst/>
                <a:latin typeface="Times New Roman" panose="02020603050405020304" pitchFamily="18" charset="0"/>
                <a:ea typeface="Calibri" panose="020F0502020204030204" pitchFamily="34" charset="0"/>
                <a:cs typeface="Times New Roman" panose="02020603050405020304" pitchFamily="18" charset="0"/>
              </a:rPr>
              <a:t>=&gt; </a:t>
            </a:r>
            <a:r>
              <a:rPr lang="en-US" sz="3600" b="1" dirty="0" err="1">
                <a:solidFill>
                  <a:schemeClr val="accent2">
                    <a:lumMod val="20000"/>
                    <a:lumOff val="80000"/>
                  </a:schemeClr>
                </a:solidFill>
                <a:effectLst/>
                <a:latin typeface="Times New Roman" panose="02020603050405020304" pitchFamily="18" charset="0"/>
                <a:ea typeface="Calibri" panose="020F0502020204030204" pitchFamily="34" charset="0"/>
                <a:cs typeface="Times New Roman" panose="02020603050405020304" pitchFamily="18" charset="0"/>
              </a:rPr>
              <a:t>Mệnh</a:t>
            </a:r>
            <a:r>
              <a:rPr lang="en-US" sz="3600" b="1" dirty="0">
                <a:solidFill>
                  <a:schemeClr val="accent2">
                    <a:lumMod val="20000"/>
                    <a:lumOff val="8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20000"/>
                    <a:lumOff val="80000"/>
                  </a:schemeClr>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3600" b="1" dirty="0">
                <a:solidFill>
                  <a:schemeClr val="accent2">
                    <a:lumMod val="20000"/>
                    <a:lumOff val="8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20000"/>
                    <a:lumOff val="80000"/>
                  </a:schemeClr>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600" b="1" dirty="0">
                <a:solidFill>
                  <a:schemeClr val="accent2">
                    <a:lumMod val="20000"/>
                    <a:lumOff val="8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20000"/>
                    <a:lumOff val="80000"/>
                  </a:schemeClr>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3600" b="1" dirty="0">
                <a:solidFill>
                  <a:schemeClr val="accent2">
                    <a:lumMod val="20000"/>
                    <a:lumOff val="8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20000"/>
                    <a:lumOff val="80000"/>
                  </a:schemeClr>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600" b="1" dirty="0">
                <a:solidFill>
                  <a:schemeClr val="accent2">
                    <a:lumMod val="20000"/>
                    <a:lumOff val="8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20000"/>
                    <a:lumOff val="80000"/>
                  </a:schemeClr>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3600" b="1" dirty="0">
                <a:solidFill>
                  <a:schemeClr val="accent2">
                    <a:lumMod val="20000"/>
                    <a:lumOff val="8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20000"/>
                    <a:lumOff val="80000"/>
                  </a:schemeClr>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600" b="1" dirty="0">
                <a:solidFill>
                  <a:schemeClr val="accent2">
                    <a:lumMod val="20000"/>
                    <a:lumOff val="8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0848DD16-9C5D-FD4D-9DD7-B9606D23BBBA}"/>
              </a:ext>
            </a:extLst>
          </p:cNvPr>
          <p:cNvSpPr txBox="1"/>
          <p:nvPr/>
        </p:nvSpPr>
        <p:spPr>
          <a:xfrm>
            <a:off x="3465384" y="4896967"/>
            <a:ext cx="3147969" cy="646331"/>
          </a:xfrm>
          <a:prstGeom prst="rect">
            <a:avLst/>
          </a:prstGeom>
          <a:noFill/>
        </p:spPr>
        <p:txBody>
          <a:bodyPr wrap="square">
            <a:spAutoFit/>
          </a:bodyPr>
          <a:lstStyle/>
          <a:p>
            <a:pPr marL="0" marR="0" lvl="0" indent="0" defTabSz="914400" rtl="0" eaLnBrk="1" fontAlgn="auto" latinLnBrk="0" hangingPunct="1">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b.Tác</a:t>
            </a:r>
            <a:r>
              <a:rPr kumimoji="0" lang="en-US" sz="3600" b="1" i="0" u="none" strike="noStrike" kern="1200" cap="none" spc="0" normalizeH="0" baseline="0" noProof="0" dirty="0">
                <a:ln>
                  <a:noFill/>
                </a:ln>
                <a:solidFill>
                  <a:srgbClr val="00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phẩm</a:t>
            </a:r>
            <a:endParaRPr kumimoji="0" lang="en-US" sz="3600" b="1" i="0" u="none" strike="noStrike" kern="1200" cap="none" spc="0" normalizeH="0" baseline="0" noProof="0" dirty="0">
              <a:ln>
                <a:noFill/>
              </a:ln>
              <a:solidFill>
                <a:srgbClr val="00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Rectangle 13"/>
          <p:cNvSpPr/>
          <p:nvPr/>
        </p:nvSpPr>
        <p:spPr>
          <a:xfrm>
            <a:off x="3588329" y="5474917"/>
            <a:ext cx="8340436" cy="646331"/>
          </a:xfrm>
          <a:prstGeom prst="rect">
            <a:avLst/>
          </a:prstGeom>
        </p:spPr>
        <p:txBody>
          <a:bodyPr wrap="square">
            <a:spAutoFit/>
          </a:bodyPr>
          <a:lstStyle/>
          <a:p>
            <a:r>
              <a:rPr lang="en-US" sz="3600" b="1" smtClean="0">
                <a:solidFill>
                  <a:schemeClr val="accent2">
                    <a:lumMod val="20000"/>
                    <a:lumOff val="80000"/>
                  </a:schemeClr>
                </a:solidFill>
                <a:latin typeface="Times New Roman" panose="02020603050405020304" pitchFamily="18" charset="0"/>
                <a:ea typeface="Times New Roman" panose="02020603050405020304" pitchFamily="18" charset="0"/>
                <a:cs typeface="Times New Roman" panose="02020603050405020304" pitchFamily="18" charset="0"/>
              </a:rPr>
              <a:t>Xuất xứ: In trong Những bài thơ em yêu</a:t>
            </a:r>
            <a:endParaRPr lang="en-US" sz="3600">
              <a:solidFill>
                <a:schemeClr val="accent2">
                  <a:lumMod val="20000"/>
                  <a:lumOff val="80000"/>
                </a:schemeClr>
              </a:solidFill>
            </a:endParaRPr>
          </a:p>
        </p:txBody>
      </p:sp>
      <p:sp>
        <p:nvSpPr>
          <p:cNvPr id="15" name="TextBox 14">
            <a:extLst>
              <a:ext uri="{FF2B5EF4-FFF2-40B4-BE49-F238E27FC236}">
                <a16:creationId xmlns:a16="http://schemas.microsoft.com/office/drawing/2014/main" xmlns="" id="{C3C1D09D-FDF6-9074-10A7-73B52F1A5986}"/>
              </a:ext>
            </a:extLst>
          </p:cNvPr>
          <p:cNvSpPr txBox="1"/>
          <p:nvPr/>
        </p:nvSpPr>
        <p:spPr>
          <a:xfrm>
            <a:off x="3532909" y="6142394"/>
            <a:ext cx="5638800" cy="646331"/>
          </a:xfrm>
          <a:prstGeom prst="rect">
            <a:avLst/>
          </a:prstGeom>
          <a:noFill/>
        </p:spPr>
        <p:txBody>
          <a:bodyPr wrap="square">
            <a:spAutoFit/>
          </a:bodyPr>
          <a:lstStyle/>
          <a:p>
            <a:r>
              <a:rPr lang="en-US" sz="3600" b="1" smtClean="0">
                <a:solidFill>
                  <a:srgbClr val="00FFFF"/>
                </a:solidFill>
                <a:latin typeface="Times New Roman" panose="02020603050405020304" pitchFamily="18" charset="0"/>
                <a:ea typeface="Times New Roman" panose="02020603050405020304" pitchFamily="18" charset="0"/>
                <a:cs typeface="Times New Roman" panose="02020603050405020304" pitchFamily="18" charset="0"/>
              </a:rPr>
              <a:t>5. Bố cục: hai phần</a:t>
            </a:r>
            <a:endParaRPr lang="en-US" sz="3600" b="1" dirty="0">
              <a:solidFill>
                <a:srgbClr val="00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6" name="Picture 23" descr="viet3"/>
          <p:cNvPicPr>
            <a:picLocks noChangeAspect="1" noChangeArrowheads="1" noCrop="1"/>
          </p:cNvPicPr>
          <p:nvPr/>
        </p:nvPicPr>
        <p:blipFill>
          <a:blip r:embed="rId3" cstate="print"/>
          <a:srcRect/>
          <a:stretch>
            <a:fillRect/>
          </a:stretch>
        </p:blipFill>
        <p:spPr bwMode="auto">
          <a:xfrm>
            <a:off x="2047174" y="238001"/>
            <a:ext cx="812800" cy="694871"/>
          </a:xfrm>
          <a:prstGeom prst="rect">
            <a:avLst/>
          </a:prstGeom>
          <a:noFill/>
          <a:ln w="57150">
            <a:solidFill>
              <a:srgbClr val="990033"/>
            </a:solidFill>
            <a:miter lim="800000"/>
            <a:headEnd/>
            <a:tailEnd/>
          </a:ln>
        </p:spPr>
      </p:pic>
      <p:sp>
        <p:nvSpPr>
          <p:cNvPr id="17" name="Hộp Văn bản 14">
            <a:extLst>
              <a:ext uri="{FF2B5EF4-FFF2-40B4-BE49-F238E27FC236}">
                <a16:creationId xmlns:a16="http://schemas.microsoft.com/office/drawing/2014/main" xmlns="" id="{240430AE-DE50-C577-0182-0FC15B24CABC}"/>
              </a:ext>
            </a:extLst>
          </p:cNvPr>
          <p:cNvSpPr txBox="1"/>
          <p:nvPr/>
        </p:nvSpPr>
        <p:spPr>
          <a:xfrm>
            <a:off x="5654624" y="1410616"/>
            <a:ext cx="3503231" cy="729430"/>
          </a:xfrm>
          <a:prstGeom prst="rect">
            <a:avLst/>
          </a:prstGeom>
          <a:noFill/>
          <a:ln w="28575">
            <a:noFill/>
          </a:ln>
        </p:spPr>
        <p:txBody>
          <a:bodyPr wrap="square">
            <a:spAutoFit/>
          </a:bodyPr>
          <a:lstStyle/>
          <a:p>
            <a:pPr marL="0" marR="0">
              <a:lnSpc>
                <a:spcPct val="115000"/>
              </a:lnSpc>
              <a:spcBef>
                <a:spcPts val="0"/>
              </a:spcBef>
              <a:spcAft>
                <a:spcPts val="1000"/>
              </a:spcAft>
              <a:tabLst>
                <a:tab pos="1386840" algn="l"/>
              </a:tabLst>
            </a:pPr>
            <a:r>
              <a:rPr lang="en-US" sz="3600" b="1" dirty="0" err="1">
                <a:solidFill>
                  <a:srgbClr val="FFFF00"/>
                </a:solidFill>
                <a:effectLst/>
                <a:latin typeface="Times New Roman" panose="02020603050405020304" pitchFamily="18" charset="0"/>
                <a:ea typeface="MS Mincho" panose="02020609040205080304" pitchFamily="49" charset="-128"/>
                <a:cs typeface="Times New Roman" panose="02020603050405020304" pitchFamily="18" charset="0"/>
              </a:rPr>
              <a:t>Thơ</a:t>
            </a:r>
            <a:r>
              <a:rPr lang="en-US" sz="3600" b="1" dirty="0">
                <a:solidFill>
                  <a:srgbClr val="FFFF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FFFF00"/>
                </a:solidFill>
                <a:effectLst/>
                <a:latin typeface="Times New Roman" panose="02020603050405020304" pitchFamily="18" charset="0"/>
                <a:ea typeface="MS Mincho" panose="02020609040205080304" pitchFamily="49" charset="-128"/>
                <a:cs typeface="Times New Roman" panose="02020603050405020304" pitchFamily="18" charset="0"/>
              </a:rPr>
              <a:t>bốn</a:t>
            </a:r>
            <a:r>
              <a:rPr lang="en-US" sz="3600" b="1" dirty="0">
                <a:solidFill>
                  <a:srgbClr val="FFFF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FFFF00"/>
                </a:solidFill>
                <a:effectLst/>
                <a:latin typeface="Times New Roman" panose="02020603050405020304" pitchFamily="18" charset="0"/>
                <a:ea typeface="MS Mincho" panose="02020609040205080304" pitchFamily="49" charset="-128"/>
                <a:cs typeface="Times New Roman" panose="02020603050405020304" pitchFamily="18" charset="0"/>
              </a:rPr>
              <a:t>chữ</a:t>
            </a:r>
            <a:endParaRPr lang="en-US" sz="36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2" name="Picture 6" descr="Hạt giống rau mầm và những điều cần biết"/>
          <p:cNvPicPr>
            <a:picLocks noChangeAspect="1" noChangeArrowheads="1"/>
          </p:cNvPicPr>
          <p:nvPr/>
        </p:nvPicPr>
        <p:blipFill>
          <a:blip r:embed="rId2" cstate="print"/>
          <a:srcRect/>
          <a:stretch>
            <a:fillRect/>
          </a:stretch>
        </p:blipFill>
        <p:spPr bwMode="auto">
          <a:xfrm>
            <a:off x="-1" y="-42804"/>
            <a:ext cx="12192001" cy="6900804"/>
          </a:xfrm>
          <a:prstGeom prst="rect">
            <a:avLst/>
          </a:prstGeom>
          <a:noFill/>
        </p:spPr>
      </p:pic>
      <p:sp>
        <p:nvSpPr>
          <p:cNvPr id="7" name="TextBox 6">
            <a:extLst>
              <a:ext uri="{FF2B5EF4-FFF2-40B4-BE49-F238E27FC236}">
                <a16:creationId xmlns:a16="http://schemas.microsoft.com/office/drawing/2014/main" xmlns="" id="{FC5B6C54-EDE0-BCBC-BB4D-BEC14BAA34C7}"/>
              </a:ext>
            </a:extLst>
          </p:cNvPr>
          <p:cNvSpPr txBox="1"/>
          <p:nvPr/>
        </p:nvSpPr>
        <p:spPr>
          <a:xfrm>
            <a:off x="1565564" y="256093"/>
            <a:ext cx="8783781"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II. </a:t>
            </a:r>
            <a:r>
              <a:rPr kumimoji="0" lang="en-US" sz="9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Suy</a:t>
            </a:r>
            <a:r>
              <a:rPr kumimoji="0" lang="en-US" sz="9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9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ngẫm</a:t>
            </a:r>
            <a:r>
              <a:rPr kumimoji="0" lang="en-US" sz="9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9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và</a:t>
            </a:r>
            <a:r>
              <a:rPr kumimoji="0" lang="en-US" sz="9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9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phản</a:t>
            </a:r>
            <a:r>
              <a:rPr kumimoji="0" lang="en-US" sz="9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9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hồi</a:t>
            </a:r>
            <a:r>
              <a:rPr kumimoji="0" lang="en-US" sz="9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xmlns="" val="161715462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ai-hạt-giống - Dòng Tên Việt Nam-Dòng Chúa Giêsu"/>
          <p:cNvPicPr>
            <a:picLocks noChangeAspect="1" noChangeArrowheads="1"/>
          </p:cNvPicPr>
          <p:nvPr/>
        </p:nvPicPr>
        <p:blipFill>
          <a:blip r:embed="rId2" cstate="print"/>
          <a:srcRect/>
          <a:stretch>
            <a:fillRect/>
          </a:stretch>
        </p:blipFill>
        <p:spPr bwMode="auto">
          <a:xfrm>
            <a:off x="0" y="1"/>
            <a:ext cx="12192000" cy="6858000"/>
          </a:xfrm>
          <a:prstGeom prst="rect">
            <a:avLst/>
          </a:prstGeom>
          <a:noFill/>
        </p:spPr>
      </p:pic>
      <p:sp>
        <p:nvSpPr>
          <p:cNvPr id="6" name="Hộp Văn bản 19">
            <a:extLst>
              <a:ext uri="{FF2B5EF4-FFF2-40B4-BE49-F238E27FC236}">
                <a16:creationId xmlns:a16="http://schemas.microsoft.com/office/drawing/2014/main" xmlns="" id="{B8E3D724-31E6-7F33-D36D-F8E8AC1713B3}"/>
              </a:ext>
            </a:extLst>
          </p:cNvPr>
          <p:cNvSpPr txBox="1"/>
          <p:nvPr/>
        </p:nvSpPr>
        <p:spPr>
          <a:xfrm>
            <a:off x="443838" y="2147548"/>
            <a:ext cx="6386453" cy="1366528"/>
          </a:xfrm>
          <a:prstGeom prst="rect">
            <a:avLst/>
          </a:prstGeom>
          <a:noFill/>
        </p:spPr>
        <p:txBody>
          <a:bodyPr wrap="square">
            <a:spAutoFit/>
          </a:bodyPr>
          <a:lstStyle/>
          <a:p>
            <a:pPr marL="0" marR="0">
              <a:lnSpc>
                <a:spcPct val="115000"/>
              </a:lnSpc>
              <a:spcBef>
                <a:spcPts val="0"/>
              </a:spcBef>
              <a:spcAft>
                <a:spcPts val="0"/>
              </a:spcAft>
              <a:tabLst>
                <a:tab pos="1386840" algn="l"/>
              </a:tabLst>
            </a:pPr>
            <a:r>
              <a:rPr lang="en-US" sz="3600" b="1" dirty="0">
                <a:solidFill>
                  <a:srgbClr val="FFFF00"/>
                </a:solidFill>
                <a:latin typeface="Times New Roman" panose="02020603050405020304" pitchFamily="18" charset="0"/>
                <a:ea typeface="MS Mincho" panose="02020609040205080304" pitchFamily="49" charset="-128"/>
              </a:rPr>
              <a:t>1.</a:t>
            </a:r>
            <a:r>
              <a:rPr lang="en-US" sz="3600" b="1" dirty="0">
                <a:solidFill>
                  <a:srgbClr val="FFFF00"/>
                </a:solidFill>
                <a:effectLst/>
                <a:latin typeface="Times New Roman" panose="02020603050405020304" pitchFamily="18" charset="0"/>
                <a:ea typeface="MS Mincho" panose="02020609040205080304" pitchFamily="49" charset="-128"/>
              </a:rPr>
              <a:t> </a:t>
            </a:r>
            <a:r>
              <a:rPr lang="en-US" sz="3600" b="1" dirty="0" err="1">
                <a:solidFill>
                  <a:srgbClr val="FFFF00"/>
                </a:solidFill>
                <a:effectLst/>
                <a:latin typeface="Times New Roman" panose="02020603050405020304" pitchFamily="18" charset="0"/>
                <a:ea typeface="MS Mincho" panose="02020609040205080304" pitchFamily="49" charset="-128"/>
              </a:rPr>
              <a:t>Lời</a:t>
            </a:r>
            <a:r>
              <a:rPr lang="en-US" sz="3600" b="1" dirty="0">
                <a:solidFill>
                  <a:srgbClr val="FFFF00"/>
                </a:solidFill>
                <a:effectLst/>
                <a:latin typeface="Times New Roman" panose="02020603050405020304" pitchFamily="18" charset="0"/>
                <a:ea typeface="MS Mincho" panose="02020609040205080304" pitchFamily="49" charset="-128"/>
              </a:rPr>
              <a:t> </a:t>
            </a:r>
            <a:r>
              <a:rPr lang="en-US" sz="3600" b="1" dirty="0" err="1">
                <a:solidFill>
                  <a:srgbClr val="FFFF00"/>
                </a:solidFill>
                <a:effectLst/>
                <a:latin typeface="Times New Roman" panose="02020603050405020304" pitchFamily="18" charset="0"/>
                <a:ea typeface="MS Mincho" panose="02020609040205080304" pitchFamily="49" charset="-128"/>
              </a:rPr>
              <a:t>của</a:t>
            </a:r>
            <a:r>
              <a:rPr lang="en-US" sz="3600" b="1" dirty="0">
                <a:solidFill>
                  <a:srgbClr val="FFFF00"/>
                </a:solidFill>
                <a:effectLst/>
                <a:latin typeface="Times New Roman" panose="02020603050405020304" pitchFamily="18" charset="0"/>
                <a:ea typeface="MS Mincho" panose="02020609040205080304" pitchFamily="49" charset="-128"/>
              </a:rPr>
              <a:t> </a:t>
            </a:r>
            <a:r>
              <a:rPr lang="en-US" sz="3600" b="1" dirty="0" err="1">
                <a:solidFill>
                  <a:srgbClr val="FFFF00"/>
                </a:solidFill>
                <a:effectLst/>
                <a:latin typeface="Times New Roman" panose="02020603050405020304" pitchFamily="18" charset="0"/>
                <a:ea typeface="MS Mincho" panose="02020609040205080304" pitchFamily="49" charset="-128"/>
              </a:rPr>
              <a:t>tác</a:t>
            </a:r>
            <a:r>
              <a:rPr lang="en-US" sz="3600" b="1" dirty="0">
                <a:solidFill>
                  <a:srgbClr val="FFFF00"/>
                </a:solidFill>
                <a:effectLst/>
                <a:latin typeface="Times New Roman" panose="02020603050405020304" pitchFamily="18" charset="0"/>
                <a:ea typeface="MS Mincho" panose="02020609040205080304" pitchFamily="49" charset="-128"/>
              </a:rPr>
              <a:t> </a:t>
            </a:r>
            <a:r>
              <a:rPr lang="en-US" sz="3600" b="1" dirty="0" err="1">
                <a:solidFill>
                  <a:srgbClr val="FFFF00"/>
                </a:solidFill>
                <a:effectLst/>
                <a:latin typeface="Times New Roman" panose="02020603050405020304" pitchFamily="18" charset="0"/>
                <a:ea typeface="MS Mincho" panose="02020609040205080304" pitchFamily="49" charset="-128"/>
              </a:rPr>
              <a:t>giả</a:t>
            </a:r>
            <a:r>
              <a:rPr lang="en-US" sz="3600" b="1" dirty="0">
                <a:solidFill>
                  <a:srgbClr val="FFFF00"/>
                </a:solidFill>
                <a:effectLst/>
                <a:latin typeface="Times New Roman" panose="02020603050405020304" pitchFamily="18" charset="0"/>
                <a:ea typeface="MS Mincho" panose="02020609040205080304" pitchFamily="49" charset="-128"/>
              </a:rPr>
              <a:t> (</a:t>
            </a:r>
            <a:r>
              <a:rPr lang="en-US" sz="3600" b="1" dirty="0" err="1">
                <a:solidFill>
                  <a:srgbClr val="FFFF00"/>
                </a:solidFill>
                <a:effectLst/>
                <a:latin typeface="Times New Roman" panose="02020603050405020304" pitchFamily="18" charset="0"/>
                <a:ea typeface="MS Mincho" panose="02020609040205080304" pitchFamily="49" charset="-128"/>
              </a:rPr>
              <a:t>miêu</a:t>
            </a:r>
            <a:r>
              <a:rPr lang="en-US" sz="3600" b="1" dirty="0">
                <a:solidFill>
                  <a:srgbClr val="FFFF00"/>
                </a:solidFill>
                <a:effectLst/>
                <a:latin typeface="Times New Roman" panose="02020603050405020304" pitchFamily="18" charset="0"/>
                <a:ea typeface="MS Mincho" panose="02020609040205080304" pitchFamily="49" charset="-128"/>
              </a:rPr>
              <a:t> </a:t>
            </a:r>
            <a:r>
              <a:rPr lang="en-US" sz="3600" b="1" dirty="0" err="1">
                <a:solidFill>
                  <a:srgbClr val="FFFF00"/>
                </a:solidFill>
                <a:effectLst/>
                <a:latin typeface="Times New Roman" panose="02020603050405020304" pitchFamily="18" charset="0"/>
                <a:ea typeface="MS Mincho" panose="02020609040205080304" pitchFamily="49" charset="-128"/>
              </a:rPr>
              <a:t>tả</a:t>
            </a:r>
            <a:r>
              <a:rPr lang="en-US" sz="3600" b="1" dirty="0">
                <a:solidFill>
                  <a:srgbClr val="FFFF00"/>
                </a:solidFill>
                <a:effectLst/>
                <a:latin typeface="Times New Roman" panose="02020603050405020304" pitchFamily="18" charset="0"/>
                <a:ea typeface="MS Mincho" panose="02020609040205080304" pitchFamily="49" charset="-128"/>
              </a:rPr>
              <a:t>, </a:t>
            </a:r>
            <a:r>
              <a:rPr lang="en-US" sz="3600" b="1" dirty="0" err="1">
                <a:solidFill>
                  <a:srgbClr val="FFFF00"/>
                </a:solidFill>
                <a:effectLst/>
                <a:latin typeface="Times New Roman" panose="02020603050405020304" pitchFamily="18" charset="0"/>
                <a:ea typeface="MS Mincho" panose="02020609040205080304" pitchFamily="49" charset="-128"/>
              </a:rPr>
              <a:t>nói</a:t>
            </a:r>
            <a:r>
              <a:rPr lang="en-US" sz="3600" b="1" dirty="0">
                <a:solidFill>
                  <a:srgbClr val="FFFF00"/>
                </a:solidFill>
                <a:effectLst/>
                <a:latin typeface="Times New Roman" panose="02020603050405020304" pitchFamily="18" charset="0"/>
                <a:ea typeface="MS Mincho" panose="02020609040205080304" pitchFamily="49" charset="-128"/>
              </a:rPr>
              <a:t> </a:t>
            </a:r>
            <a:r>
              <a:rPr lang="en-US" sz="3600" b="1" dirty="0" err="1">
                <a:solidFill>
                  <a:srgbClr val="FFFF00"/>
                </a:solidFill>
                <a:effectLst/>
                <a:latin typeface="Times New Roman" panose="02020603050405020304" pitchFamily="18" charset="0"/>
                <a:ea typeface="MS Mincho" panose="02020609040205080304" pitchFamily="49" charset="-128"/>
              </a:rPr>
              <a:t>thay</a:t>
            </a:r>
            <a:r>
              <a:rPr lang="en-US" sz="3600" b="1" dirty="0">
                <a:solidFill>
                  <a:srgbClr val="FFFF00"/>
                </a:solidFill>
                <a:effectLst/>
                <a:latin typeface="Times New Roman" panose="02020603050405020304" pitchFamily="18" charset="0"/>
                <a:ea typeface="MS Mincho" panose="02020609040205080304" pitchFamily="49" charset="-128"/>
              </a:rPr>
              <a:t> </a:t>
            </a:r>
            <a:r>
              <a:rPr lang="en-US" sz="3600" b="1" dirty="0" err="1">
                <a:solidFill>
                  <a:srgbClr val="FFFF00"/>
                </a:solidFill>
                <a:effectLst/>
                <a:latin typeface="Times New Roman" panose="02020603050405020304" pitchFamily="18" charset="0"/>
                <a:ea typeface="MS Mincho" panose="02020609040205080304" pitchFamily="49" charset="-128"/>
              </a:rPr>
              <a:t>tâm</a:t>
            </a:r>
            <a:r>
              <a:rPr lang="en-US" sz="3600" b="1" dirty="0">
                <a:solidFill>
                  <a:srgbClr val="FFFF00"/>
                </a:solidFill>
                <a:effectLst/>
                <a:latin typeface="Times New Roman" panose="02020603050405020304" pitchFamily="18" charset="0"/>
                <a:ea typeface="MS Mincho" panose="02020609040205080304" pitchFamily="49" charset="-128"/>
              </a:rPr>
              <a:t> </a:t>
            </a:r>
            <a:r>
              <a:rPr lang="en-US" sz="3600" b="1" dirty="0" err="1">
                <a:solidFill>
                  <a:srgbClr val="FFFF00"/>
                </a:solidFill>
                <a:effectLst/>
                <a:latin typeface="Times New Roman" panose="02020603050405020304" pitchFamily="18" charset="0"/>
                <a:ea typeface="MS Mincho" panose="02020609040205080304" pitchFamily="49" charset="-128"/>
              </a:rPr>
              <a:t>tình</a:t>
            </a:r>
            <a:r>
              <a:rPr lang="en-US" sz="3600" b="1" dirty="0">
                <a:solidFill>
                  <a:srgbClr val="FFFF00"/>
                </a:solidFill>
                <a:effectLst/>
                <a:latin typeface="Times New Roman" panose="02020603050405020304" pitchFamily="18" charset="0"/>
                <a:ea typeface="MS Mincho" panose="02020609040205080304" pitchFamily="49" charset="-128"/>
              </a:rPr>
              <a:t> </a:t>
            </a:r>
            <a:r>
              <a:rPr lang="en-US" sz="3600" b="1" dirty="0" err="1">
                <a:solidFill>
                  <a:srgbClr val="FFFF00"/>
                </a:solidFill>
                <a:effectLst/>
                <a:latin typeface="Times New Roman" panose="02020603050405020304" pitchFamily="18" charset="0"/>
                <a:ea typeface="MS Mincho" panose="02020609040205080304" pitchFamily="49" charset="-128"/>
              </a:rPr>
              <a:t>của</a:t>
            </a:r>
            <a:r>
              <a:rPr lang="en-US" sz="3600" b="1" dirty="0">
                <a:solidFill>
                  <a:srgbClr val="FFFF00"/>
                </a:solidFill>
                <a:effectLst/>
                <a:latin typeface="Times New Roman" panose="02020603050405020304" pitchFamily="18" charset="0"/>
                <a:ea typeface="MS Mincho" panose="02020609040205080304" pitchFamily="49" charset="-128"/>
              </a:rPr>
              <a:t> </a:t>
            </a:r>
            <a:r>
              <a:rPr lang="en-US" sz="3600" b="1" dirty="0" err="1">
                <a:solidFill>
                  <a:srgbClr val="FFFF00"/>
                </a:solidFill>
                <a:effectLst/>
                <a:latin typeface="Times New Roman" panose="02020603050405020304" pitchFamily="18" charset="0"/>
                <a:ea typeface="MS Mincho" panose="02020609040205080304" pitchFamily="49" charset="-128"/>
              </a:rPr>
              <a:t>mầm</a:t>
            </a:r>
            <a:r>
              <a:rPr lang="en-US" sz="3600" b="1" dirty="0">
                <a:solidFill>
                  <a:srgbClr val="FFFF00"/>
                </a:solidFill>
                <a:effectLst/>
                <a:latin typeface="Times New Roman" panose="02020603050405020304" pitchFamily="18" charset="0"/>
                <a:ea typeface="MS Mincho" panose="02020609040205080304" pitchFamily="49" charset="-128"/>
              </a:rPr>
              <a:t> </a:t>
            </a:r>
            <a:r>
              <a:rPr lang="en-US" sz="3600" b="1" dirty="0" err="1">
                <a:solidFill>
                  <a:srgbClr val="FFFF00"/>
                </a:solidFill>
                <a:effectLst/>
                <a:latin typeface="Times New Roman" panose="02020603050405020304" pitchFamily="18" charset="0"/>
                <a:ea typeface="MS Mincho" panose="02020609040205080304" pitchFamily="49" charset="-128"/>
              </a:rPr>
              <a:t>cây</a:t>
            </a:r>
            <a:r>
              <a:rPr lang="en-US" sz="3600" b="1" dirty="0">
                <a:solidFill>
                  <a:srgbClr val="FFFF00"/>
                </a:solidFill>
                <a:effectLst/>
                <a:latin typeface="Times New Roman" panose="02020603050405020304" pitchFamily="18" charset="0"/>
                <a:ea typeface="MS Mincho" panose="02020609040205080304" pitchFamily="49" charset="-128"/>
              </a:rPr>
              <a:t>)</a:t>
            </a:r>
            <a:endParaRPr lang="en-US" sz="3600" dirty="0">
              <a:solidFill>
                <a:srgbClr val="FFFF00"/>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9B6F438-59BC-5732-F38A-59C43D666133}"/>
              </a:ext>
            </a:extLst>
          </p:cNvPr>
          <p:cNvSpPr/>
          <p:nvPr/>
        </p:nvSpPr>
        <p:spPr>
          <a:xfrm>
            <a:off x="5821960" y="0"/>
            <a:ext cx="637004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sự phát triển của cây đậu (1)">
            <a:hlinkClick r:id="" action="ppaction://media"/>
            <a:extLst>
              <a:ext uri="{FF2B5EF4-FFF2-40B4-BE49-F238E27FC236}">
                <a16:creationId xmlns:a16="http://schemas.microsoft.com/office/drawing/2014/main" xmlns="" id="{C51B3104-3C6B-8218-AE58-60B9661DC0BE}"/>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0" y="0"/>
            <a:ext cx="12191999" cy="6857999"/>
          </a:xfrm>
          <a:prstGeom prst="rect">
            <a:avLst/>
          </a:prstGeom>
        </p:spPr>
      </p:pic>
    </p:spTree>
    <p:extLst>
      <p:ext uri="{BB962C8B-B14F-4D97-AF65-F5344CB8AC3E}">
        <p14:creationId xmlns:p14="http://schemas.microsoft.com/office/powerpoint/2010/main" xmlns="" val="21957531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1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Tự sự của một người trồng rau mầm và bài học thấm: Đừng vội nhìn vào"/>
          <p:cNvPicPr>
            <a:picLocks noChangeAspect="1" noChangeArrowheads="1"/>
          </p:cNvPicPr>
          <p:nvPr/>
        </p:nvPicPr>
        <p:blipFill>
          <a:blip r:embed="rId2" cstate="print"/>
          <a:srcRect/>
          <a:stretch>
            <a:fillRect/>
          </a:stretch>
        </p:blipFill>
        <p:spPr bwMode="auto">
          <a:xfrm>
            <a:off x="0" y="4220"/>
            <a:ext cx="12192000" cy="6853780"/>
          </a:xfrm>
          <a:prstGeom prst="rect">
            <a:avLst/>
          </a:prstGeom>
          <a:noFill/>
        </p:spPr>
      </p:pic>
      <p:sp>
        <p:nvSpPr>
          <p:cNvPr id="6" name="TextBox 5">
            <a:extLst>
              <a:ext uri="{FF2B5EF4-FFF2-40B4-BE49-F238E27FC236}">
                <a16:creationId xmlns:a16="http://schemas.microsoft.com/office/drawing/2014/main" xmlns="" id="{FC5B6C54-EDE0-BCBC-BB4D-BEC14BAA34C7}"/>
              </a:ext>
            </a:extLst>
          </p:cNvPr>
          <p:cNvSpPr txBox="1"/>
          <p:nvPr/>
        </p:nvSpPr>
        <p:spPr>
          <a:xfrm>
            <a:off x="1884218" y="408493"/>
            <a:ext cx="8713831" cy="1938992"/>
          </a:xfrm>
          <a:prstGeom prst="rect">
            <a:avLst/>
          </a:prstGeom>
          <a:noFill/>
        </p:spPr>
        <p:txBody>
          <a:bodyPr wrap="square" rtlCol="0">
            <a:spAutoFit/>
          </a:bodyPr>
          <a:lstStyle/>
          <a:p>
            <a:pPr lvl="0" algn="ctr">
              <a:defRPr/>
            </a:pPr>
            <a:r>
              <a:rPr lang="vi-VN" sz="6000" b="1" smtClean="0">
                <a:solidFill>
                  <a:srgbClr val="000066"/>
                </a:solidFill>
                <a:latin typeface="Times New Roman" panose="02020603050405020304" pitchFamily="18" charset="0"/>
                <a:cs typeface="Times New Roman" panose="02020603050405020304" pitchFamily="18" charset="0"/>
              </a:rPr>
              <a:t>1.</a:t>
            </a:r>
            <a:r>
              <a:rPr lang="en-US" sz="6000" b="1" smtClean="0">
                <a:solidFill>
                  <a:srgbClr val="000066"/>
                </a:solidFill>
                <a:latin typeface="Times New Roman" panose="02020603050405020304" pitchFamily="18" charset="0"/>
                <a:cs typeface="Times New Roman" panose="02020603050405020304" pitchFamily="18" charset="0"/>
              </a:rPr>
              <a:t>1:</a:t>
            </a:r>
            <a:r>
              <a:rPr lang="vi-VN" sz="6000" b="1" smtClean="0">
                <a:solidFill>
                  <a:srgbClr val="000066"/>
                </a:solidFill>
                <a:latin typeface="Times New Roman" panose="02020603050405020304" pitchFamily="18" charset="0"/>
                <a:cs typeface="Times New Roman" panose="02020603050405020304" pitchFamily="18" charset="0"/>
              </a:rPr>
              <a:t> </a:t>
            </a:r>
            <a:r>
              <a:rPr lang="vi-VN" sz="6000" b="1" dirty="0">
                <a:solidFill>
                  <a:srgbClr val="000066"/>
                </a:solidFill>
                <a:latin typeface="Times New Roman" panose="02020603050405020304" pitchFamily="18" charset="0"/>
                <a:cs typeface="Times New Roman" panose="02020603050405020304" pitchFamily="18" charset="0"/>
              </a:rPr>
              <a:t>Quá trình sinh trưởng của cây</a:t>
            </a:r>
            <a:endParaRPr kumimoji="0" lang="en-US" sz="60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163499758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AEFC40-45A8-C428-4438-150076397151}"/>
              </a:ext>
            </a:extLst>
          </p:cNvPr>
          <p:cNvPicPr>
            <a:picLocks noChangeAspect="1"/>
          </p:cNvPicPr>
          <p:nvPr/>
        </p:nvPicPr>
        <p:blipFill>
          <a:blip r:embed="rId2" cstate="print"/>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82F4F0BD-8C11-DEA4-F836-16BB3589CB99}"/>
              </a:ext>
            </a:extLst>
          </p:cNvPr>
          <p:cNvSpPr txBox="1"/>
          <p:nvPr/>
        </p:nvSpPr>
        <p:spPr>
          <a:xfrm>
            <a:off x="3195733" y="28283"/>
            <a:ext cx="7402994" cy="646331"/>
          </a:xfrm>
          <a:prstGeom prst="rect">
            <a:avLst/>
          </a:prstGeom>
          <a:noFill/>
        </p:spPr>
        <p:txBody>
          <a:bodyPr wrap="square">
            <a:spAutoFit/>
          </a:bodyPr>
          <a:lstStyle/>
          <a:p>
            <a:r>
              <a:rPr lang="fr-FR" sz="3600" b="1" smtClean="0">
                <a:solidFill>
                  <a:srgbClr val="800080"/>
                </a:solidFill>
                <a:effectLst/>
                <a:latin typeface="Times New Roman" panose="02020603050405020304" pitchFamily="18" charset="0"/>
                <a:ea typeface="Times New Roman" panose="02020603050405020304" pitchFamily="18" charset="0"/>
              </a:rPr>
              <a:t>1.1 </a:t>
            </a:r>
            <a:r>
              <a:rPr lang="fr-FR" sz="3600" b="1" dirty="0" err="1">
                <a:solidFill>
                  <a:srgbClr val="800080"/>
                </a:solidFill>
                <a:effectLst/>
                <a:latin typeface="Times New Roman" panose="02020603050405020304" pitchFamily="18" charset="0"/>
                <a:ea typeface="Times New Roman" panose="02020603050405020304" pitchFamily="18" charset="0"/>
              </a:rPr>
              <a:t>Quá</a:t>
            </a:r>
            <a:r>
              <a:rPr lang="fr-FR" sz="3600" b="1" dirty="0">
                <a:solidFill>
                  <a:srgbClr val="800080"/>
                </a:solidFill>
                <a:effectLst/>
                <a:latin typeface="Times New Roman" panose="02020603050405020304" pitchFamily="18" charset="0"/>
                <a:ea typeface="Times New Roman" panose="02020603050405020304" pitchFamily="18" charset="0"/>
              </a:rPr>
              <a:t> </a:t>
            </a:r>
            <a:r>
              <a:rPr lang="fr-FR" sz="3600" b="1" dirty="0" err="1">
                <a:solidFill>
                  <a:srgbClr val="800080"/>
                </a:solidFill>
                <a:effectLst/>
                <a:latin typeface="Times New Roman" panose="02020603050405020304" pitchFamily="18" charset="0"/>
                <a:ea typeface="Times New Roman" panose="02020603050405020304" pitchFamily="18" charset="0"/>
              </a:rPr>
              <a:t>trình</a:t>
            </a:r>
            <a:r>
              <a:rPr lang="fr-FR" sz="3600" b="1" dirty="0">
                <a:solidFill>
                  <a:srgbClr val="800080"/>
                </a:solidFill>
                <a:effectLst/>
                <a:latin typeface="Times New Roman" panose="02020603050405020304" pitchFamily="18" charset="0"/>
                <a:ea typeface="Times New Roman" panose="02020603050405020304" pitchFamily="18" charset="0"/>
              </a:rPr>
              <a:t> </a:t>
            </a:r>
            <a:r>
              <a:rPr lang="fr-FR" sz="3600" b="1" dirty="0" err="1">
                <a:solidFill>
                  <a:srgbClr val="800080"/>
                </a:solidFill>
                <a:effectLst/>
                <a:latin typeface="Times New Roman" panose="02020603050405020304" pitchFamily="18" charset="0"/>
                <a:ea typeface="Times New Roman" panose="02020603050405020304" pitchFamily="18" charset="0"/>
              </a:rPr>
              <a:t>sinh</a:t>
            </a:r>
            <a:r>
              <a:rPr lang="fr-FR" sz="3600" b="1" dirty="0">
                <a:solidFill>
                  <a:srgbClr val="800080"/>
                </a:solidFill>
                <a:effectLst/>
                <a:latin typeface="Times New Roman" panose="02020603050405020304" pitchFamily="18" charset="0"/>
                <a:ea typeface="Times New Roman" panose="02020603050405020304" pitchFamily="18" charset="0"/>
              </a:rPr>
              <a:t> </a:t>
            </a:r>
            <a:r>
              <a:rPr lang="fr-FR" sz="3600" b="1" dirty="0" err="1">
                <a:solidFill>
                  <a:srgbClr val="800080"/>
                </a:solidFill>
                <a:effectLst/>
                <a:latin typeface="Times New Roman" panose="02020603050405020304" pitchFamily="18" charset="0"/>
                <a:ea typeface="Times New Roman" panose="02020603050405020304" pitchFamily="18" charset="0"/>
              </a:rPr>
              <a:t>trưởng</a:t>
            </a:r>
            <a:r>
              <a:rPr lang="fr-FR" sz="3600" b="1" dirty="0">
                <a:solidFill>
                  <a:srgbClr val="800080"/>
                </a:solidFill>
                <a:effectLst/>
                <a:latin typeface="Times New Roman" panose="02020603050405020304" pitchFamily="18" charset="0"/>
                <a:ea typeface="Times New Roman" panose="02020603050405020304" pitchFamily="18" charset="0"/>
              </a:rPr>
              <a:t> </a:t>
            </a:r>
            <a:r>
              <a:rPr lang="fr-FR" sz="3600" b="1" dirty="0" err="1">
                <a:solidFill>
                  <a:srgbClr val="800080"/>
                </a:solidFill>
                <a:effectLst/>
                <a:latin typeface="Times New Roman" panose="02020603050405020304" pitchFamily="18" charset="0"/>
                <a:ea typeface="Times New Roman" panose="02020603050405020304" pitchFamily="18" charset="0"/>
              </a:rPr>
              <a:t>của</a:t>
            </a:r>
            <a:r>
              <a:rPr lang="fr-FR" sz="3600" b="1" dirty="0">
                <a:solidFill>
                  <a:srgbClr val="800080"/>
                </a:solidFill>
                <a:effectLst/>
                <a:latin typeface="Times New Roman" panose="02020603050405020304" pitchFamily="18" charset="0"/>
                <a:ea typeface="Times New Roman" panose="02020603050405020304" pitchFamily="18" charset="0"/>
              </a:rPr>
              <a:t> </a:t>
            </a:r>
            <a:r>
              <a:rPr lang="fr-FR" sz="3600" b="1" dirty="0" err="1">
                <a:solidFill>
                  <a:srgbClr val="800080"/>
                </a:solidFill>
                <a:effectLst/>
                <a:latin typeface="Times New Roman" panose="02020603050405020304" pitchFamily="18" charset="0"/>
                <a:ea typeface="Times New Roman" panose="02020603050405020304" pitchFamily="18" charset="0"/>
              </a:rPr>
              <a:t>cây</a:t>
            </a:r>
            <a:endParaRPr lang="en-US" sz="3600" dirty="0">
              <a:solidFill>
                <a:srgbClr val="800080"/>
              </a:solidFill>
            </a:endParaRPr>
          </a:p>
        </p:txBody>
      </p:sp>
      <p:pic>
        <p:nvPicPr>
          <p:cNvPr id="31746" name="Picture 2" descr="Top +10 Cửa Hàng Hạt Giống Tại Hà Nội Giá Tốt Nhất"/>
          <p:cNvPicPr>
            <a:picLocks noChangeAspect="1" noChangeArrowheads="1"/>
          </p:cNvPicPr>
          <p:nvPr/>
        </p:nvPicPr>
        <p:blipFill>
          <a:blip r:embed="rId3" cstate="print"/>
          <a:srcRect/>
          <a:stretch>
            <a:fillRect/>
          </a:stretch>
        </p:blipFill>
        <p:spPr bwMode="auto">
          <a:xfrm>
            <a:off x="5157066" y="1870364"/>
            <a:ext cx="2747699" cy="2058123"/>
          </a:xfrm>
          <a:prstGeom prst="rect">
            <a:avLst/>
          </a:prstGeom>
          <a:noFill/>
          <a:ln w="28575">
            <a:solidFill>
              <a:srgbClr val="CC0099"/>
            </a:solidFill>
          </a:ln>
        </p:spPr>
      </p:pic>
      <p:sp>
        <p:nvSpPr>
          <p:cNvPr id="19" name="Rectangle 18"/>
          <p:cNvSpPr/>
          <p:nvPr/>
        </p:nvSpPr>
        <p:spPr>
          <a:xfrm>
            <a:off x="1108365" y="708952"/>
            <a:ext cx="4087090" cy="1569660"/>
          </a:xfrm>
          <a:prstGeom prst="rect">
            <a:avLst/>
          </a:prstGeom>
          <a:ln w="28575">
            <a:solidFill>
              <a:srgbClr val="CC0099"/>
            </a:solidFill>
          </a:ln>
        </p:spPr>
        <p:txBody>
          <a:bodyPr wrap="square">
            <a:spAutoFit/>
          </a:bodyPr>
          <a:lstStyle/>
          <a:p>
            <a:pPr algn="ctr"/>
            <a:r>
              <a:rPr lang="vi-VN" sz="3200" b="1" smtClean="0">
                <a:solidFill>
                  <a:srgbClr val="006600"/>
                </a:solidFill>
                <a:latin typeface="Times New Roman" panose="02020603050405020304" pitchFamily="18" charset="0"/>
                <a:cs typeface="Times New Roman" panose="02020603050405020304" pitchFamily="18" charset="0"/>
              </a:rPr>
              <a:t>Khổ 6: CÂY bập bẹ xưng họ tên, hứa hẹn góp xanh cho đời</a:t>
            </a:r>
            <a:endParaRPr lang="en-US" sz="3200" b="1" dirty="0">
              <a:solidFill>
                <a:srgbClr val="0066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108364" y="2551607"/>
            <a:ext cx="3574472" cy="1569660"/>
          </a:xfrm>
          <a:prstGeom prst="rect">
            <a:avLst/>
          </a:prstGeom>
          <a:solidFill>
            <a:schemeClr val="bg1"/>
          </a:solidFill>
          <a:ln w="28575">
            <a:solidFill>
              <a:srgbClr val="CC0099"/>
            </a:solidFill>
          </a:ln>
        </p:spPr>
        <p:txBody>
          <a:bodyPr wrap="square">
            <a:spAutoFit/>
          </a:bodyPr>
          <a:lstStyle/>
          <a:p>
            <a:pPr algn="ctr"/>
            <a:r>
              <a:rPr lang="vi-VN" sz="3200" b="1" smtClean="0">
                <a:solidFill>
                  <a:srgbClr val="006600"/>
                </a:solidFill>
                <a:latin typeface="Times New Roman" panose="02020603050405020304" pitchFamily="18" charset="0"/>
                <a:cs typeface="Times New Roman" panose="02020603050405020304" pitchFamily="18" charset="0"/>
              </a:rPr>
              <a:t>Khổ 5: CÂY đã thành, lá xanh bập bẹ tiếng nói</a:t>
            </a:r>
            <a:endParaRPr lang="en-US" sz="3200" b="1" dirty="0">
              <a:solidFill>
                <a:srgbClr val="0066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8447569" y="792075"/>
            <a:ext cx="2774615" cy="1077218"/>
          </a:xfrm>
          <a:prstGeom prst="rect">
            <a:avLst/>
          </a:prstGeom>
          <a:noFill/>
          <a:ln w="28575">
            <a:solidFill>
              <a:srgbClr val="CC0099"/>
            </a:solidFill>
          </a:ln>
        </p:spPr>
        <p:txBody>
          <a:bodyPr wrap="square">
            <a:spAutoFit/>
          </a:bodyPr>
          <a:lstStyle/>
          <a:p>
            <a:pPr algn="ctr"/>
            <a:r>
              <a:rPr lang="en-US" sz="3200" b="1" smtClean="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Khổ 1: HẠT lặng thinh</a:t>
            </a:r>
            <a:endParaRPr lang="en-US" sz="3200" b="1" dirty="0">
              <a:solidFill>
                <a:srgbClr val="0066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22" name="Rectangle 21"/>
          <p:cNvSpPr/>
          <p:nvPr/>
        </p:nvSpPr>
        <p:spPr>
          <a:xfrm>
            <a:off x="8451273" y="2052843"/>
            <a:ext cx="3153725" cy="1569660"/>
          </a:xfrm>
          <a:prstGeom prst="rect">
            <a:avLst/>
          </a:prstGeom>
          <a:noFill/>
          <a:ln w="28575">
            <a:solidFill>
              <a:srgbClr val="CC0099"/>
            </a:solidFill>
          </a:ln>
        </p:spPr>
        <p:txBody>
          <a:bodyPr wrap="square">
            <a:spAutoFit/>
          </a:bodyPr>
          <a:lstStyle/>
          <a:p>
            <a:pPr algn="ctr"/>
            <a:r>
              <a:rPr lang="en-US" sz="3200" b="1" smtClean="0">
                <a:solidFill>
                  <a:srgbClr val="006600"/>
                </a:solidFill>
                <a:latin typeface="Times New Roman" panose="02020603050405020304" pitchFamily="18" charset="0"/>
                <a:cs typeface="Times New Roman" panose="02020603050405020304" pitchFamily="18" charset="0"/>
              </a:rPr>
              <a:t>Khổ 2: MẦM nhú lên giọt sữa, biết nói thì thầm</a:t>
            </a:r>
            <a:endParaRPr lang="en-US" sz="3200" b="1" dirty="0">
              <a:solidFill>
                <a:srgbClr val="00660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8465130" y="3840077"/>
            <a:ext cx="3546763" cy="1569660"/>
          </a:xfrm>
          <a:prstGeom prst="rect">
            <a:avLst/>
          </a:prstGeom>
          <a:noFill/>
          <a:ln w="28575">
            <a:solidFill>
              <a:srgbClr val="CC0099"/>
            </a:solidFill>
          </a:ln>
        </p:spPr>
        <p:txBody>
          <a:bodyPr wrap="square">
            <a:spAutoFit/>
          </a:bodyPr>
          <a:lstStyle/>
          <a:p>
            <a:pPr algn="ctr"/>
            <a:r>
              <a:rPr lang="vi-VN" sz="3200" b="1" smtClean="0">
                <a:solidFill>
                  <a:srgbClr val="006600"/>
                </a:solidFill>
                <a:latin typeface="Times New Roman" panose="02020603050405020304" pitchFamily="18" charset="0"/>
                <a:cs typeface="Times New Roman" panose="02020603050405020304" pitchFamily="18" charset="0"/>
              </a:rPr>
              <a:t>Khổ 3: MẦM được chăm sóc như đứa trẻ sơ sinh</a:t>
            </a:r>
            <a:endParaRPr lang="en-US" sz="3200" b="1" dirty="0">
              <a:solidFill>
                <a:srgbClr val="006600"/>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3906982" y="4560563"/>
            <a:ext cx="4253346" cy="1569660"/>
          </a:xfrm>
          <a:prstGeom prst="rect">
            <a:avLst/>
          </a:prstGeom>
          <a:ln w="28575">
            <a:solidFill>
              <a:srgbClr val="CC0099"/>
            </a:solidFill>
          </a:ln>
        </p:spPr>
        <p:txBody>
          <a:bodyPr wrap="square">
            <a:spAutoFit/>
          </a:bodyPr>
          <a:lstStyle/>
          <a:p>
            <a:pPr algn="ctr"/>
            <a:r>
              <a:rPr lang="vi-VN" sz="3200" b="1" smtClean="0">
                <a:solidFill>
                  <a:srgbClr val="006600"/>
                </a:solidFill>
                <a:latin typeface="Times New Roman" panose="02020603050405020304" pitchFamily="18" charset="0"/>
                <a:cs typeface="Times New Roman" panose="02020603050405020304" pitchFamily="18" charset="0"/>
              </a:rPr>
              <a:t>Khổ 4: MẦM kiêng gió kiêng mưa, lớn lên nhờ đón tia nắng hồng</a:t>
            </a:r>
            <a:endParaRPr lang="en-US" sz="3200" b="1"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68343478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Scale>
                                      <p:cBhvr>
                                        <p:cTn id="12"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2"/>
                                        </p:tgtEl>
                                        <p:attrNameLst>
                                          <p:attrName>ppt_x</p:attrName>
                                          <p:attrName>ppt_y</p:attrName>
                                        </p:attrNameLst>
                                      </p:cBhvr>
                                    </p:animMotion>
                                    <p:animEffect transition="in" filter="fade">
                                      <p:cBhvr>
                                        <p:cTn id="14" dur="10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heckerboard(across)">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56" presetClass="entr" presetSubtype="0" fill="hold" grpId="0" nodeType="clickEffect">
                                  <p:stCondLst>
                                    <p:cond delay="0"/>
                                  </p:stCondLst>
                                  <p:iterate type="lt">
                                    <p:tmPct val="10000"/>
                                  </p:iterate>
                                  <p:childTnLst>
                                    <p:set>
                                      <p:cBhvr>
                                        <p:cTn id="23" dur="1" fill="hold">
                                          <p:stCondLst>
                                            <p:cond delay="0"/>
                                          </p:stCondLst>
                                        </p:cTn>
                                        <p:tgtEl>
                                          <p:spTgt spid="24"/>
                                        </p:tgtEl>
                                        <p:attrNameLst>
                                          <p:attrName>style.visibility</p:attrName>
                                        </p:attrNameLst>
                                      </p:cBhvr>
                                      <p:to>
                                        <p:strVal val="visible"/>
                                      </p:to>
                                    </p:set>
                                    <p:anim by="(-#ppt_w*2)" calcmode="lin" valueType="num">
                                      <p:cBhvr rctx="PPT">
                                        <p:cTn id="24" dur="500" autoRev="1" fill="hold">
                                          <p:stCondLst>
                                            <p:cond delay="0"/>
                                          </p:stCondLst>
                                        </p:cTn>
                                        <p:tgtEl>
                                          <p:spTgt spid="24"/>
                                        </p:tgtEl>
                                        <p:attrNameLst>
                                          <p:attrName>ppt_w</p:attrName>
                                        </p:attrNameLst>
                                      </p:cBhvr>
                                    </p:anim>
                                    <p:anim by="(#ppt_w*0.50)" calcmode="lin" valueType="num">
                                      <p:cBhvr>
                                        <p:cTn id="25" dur="500" decel="50000" autoRev="1" fill="hold">
                                          <p:stCondLst>
                                            <p:cond delay="0"/>
                                          </p:stCondLst>
                                        </p:cTn>
                                        <p:tgtEl>
                                          <p:spTgt spid="24"/>
                                        </p:tgtEl>
                                        <p:attrNameLst>
                                          <p:attrName>ppt_x</p:attrName>
                                        </p:attrNameLst>
                                      </p:cBhvr>
                                    </p:anim>
                                    <p:anim from="(-#ppt_h/2)" to="(#ppt_y)" calcmode="lin" valueType="num">
                                      <p:cBhvr>
                                        <p:cTn id="26" dur="1000" fill="hold">
                                          <p:stCondLst>
                                            <p:cond delay="0"/>
                                          </p:stCondLst>
                                        </p:cTn>
                                        <p:tgtEl>
                                          <p:spTgt spid="24"/>
                                        </p:tgtEl>
                                        <p:attrNameLst>
                                          <p:attrName>ppt_y</p:attrName>
                                        </p:attrNameLst>
                                      </p:cBhvr>
                                    </p:anim>
                                    <p:animRot by="21600000">
                                      <p:cBhvr>
                                        <p:cTn id="27" dur="1000" fill="hold">
                                          <p:stCondLst>
                                            <p:cond delay="0"/>
                                          </p:stCondLst>
                                        </p:cTn>
                                        <p:tgtEl>
                                          <p:spTgt spid="24"/>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800" decel="100000"/>
                                        <p:tgtEl>
                                          <p:spTgt spid="20"/>
                                        </p:tgtEl>
                                      </p:cBhvr>
                                    </p:animEffect>
                                    <p:anim calcmode="lin" valueType="num">
                                      <p:cBhvr>
                                        <p:cTn id="33" dur="800" decel="100000" fill="hold"/>
                                        <p:tgtEl>
                                          <p:spTgt spid="20"/>
                                        </p:tgtEl>
                                        <p:attrNameLst>
                                          <p:attrName>style.rotation</p:attrName>
                                        </p:attrNameLst>
                                      </p:cBhvr>
                                      <p:tavLst>
                                        <p:tav tm="0">
                                          <p:val>
                                            <p:fltVal val="-90"/>
                                          </p:val>
                                        </p:tav>
                                        <p:tav tm="100000">
                                          <p:val>
                                            <p:fltVal val="0"/>
                                          </p:val>
                                        </p:tav>
                                      </p:tavLst>
                                    </p:anim>
                                    <p:anim calcmode="lin" valueType="num">
                                      <p:cBhvr>
                                        <p:cTn id="34" dur="800" decel="100000" fill="hold"/>
                                        <p:tgtEl>
                                          <p:spTgt spid="20"/>
                                        </p:tgtEl>
                                        <p:attrNameLst>
                                          <p:attrName>ppt_x</p:attrName>
                                        </p:attrNameLst>
                                      </p:cBhvr>
                                      <p:tavLst>
                                        <p:tav tm="0">
                                          <p:val>
                                            <p:strVal val="#ppt_x+0.4"/>
                                          </p:val>
                                        </p:tav>
                                        <p:tav tm="100000">
                                          <p:val>
                                            <p:strVal val="#ppt_x-0.05"/>
                                          </p:val>
                                        </p:tav>
                                      </p:tavLst>
                                    </p:anim>
                                    <p:anim calcmode="lin" valueType="num">
                                      <p:cBhvr>
                                        <p:cTn id="35" dur="800" decel="100000" fill="hold"/>
                                        <p:tgtEl>
                                          <p:spTgt spid="20"/>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8" presetClass="entr" presetSubtype="0" accel="10000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strVal val="#ppt_w*2.5"/>
                                          </p:val>
                                        </p:tav>
                                        <p:tav tm="100000">
                                          <p:val>
                                            <p:strVal val="#ppt_w"/>
                                          </p:val>
                                        </p:tav>
                                      </p:tavLst>
                                    </p:anim>
                                    <p:anim calcmode="lin" valueType="num">
                                      <p:cBhvr>
                                        <p:cTn id="43" dur="500" fill="hold"/>
                                        <p:tgtEl>
                                          <p:spTgt spid="19"/>
                                        </p:tgtEl>
                                        <p:attrNameLst>
                                          <p:attrName>ppt_h</p:attrName>
                                        </p:attrNameLst>
                                      </p:cBhvr>
                                      <p:tavLst>
                                        <p:tav tm="0">
                                          <p:val>
                                            <p:strVal val="#ppt_h*0.01"/>
                                          </p:val>
                                        </p:tav>
                                        <p:tav tm="100000">
                                          <p:val>
                                            <p:strVal val="#ppt_h"/>
                                          </p:val>
                                        </p:tav>
                                      </p:tavLst>
                                    </p:anim>
                                    <p:anim calcmode="lin" valueType="num">
                                      <p:cBhvr>
                                        <p:cTn id="44" dur="500" fill="hold"/>
                                        <p:tgtEl>
                                          <p:spTgt spid="19"/>
                                        </p:tgtEl>
                                        <p:attrNameLst>
                                          <p:attrName>ppt_x</p:attrName>
                                        </p:attrNameLst>
                                      </p:cBhvr>
                                      <p:tavLst>
                                        <p:tav tm="0">
                                          <p:val>
                                            <p:strVal val="#ppt_x"/>
                                          </p:val>
                                        </p:tav>
                                        <p:tav tm="100000">
                                          <p:val>
                                            <p:strVal val="#ppt_x"/>
                                          </p:val>
                                        </p:tav>
                                      </p:tavLst>
                                    </p:anim>
                                    <p:anim calcmode="lin" valueType="num">
                                      <p:cBhvr>
                                        <p:cTn id="45" dur="500" fill="hold"/>
                                        <p:tgtEl>
                                          <p:spTgt spid="19"/>
                                        </p:tgtEl>
                                        <p:attrNameLst>
                                          <p:attrName>ppt_y</p:attrName>
                                        </p:attrNameLst>
                                      </p:cBhvr>
                                      <p:tavLst>
                                        <p:tav tm="0">
                                          <p:val>
                                            <p:strVal val="#ppt_h+1"/>
                                          </p:val>
                                        </p:tav>
                                        <p:tav tm="100000">
                                          <p:val>
                                            <p:strVal val="#ppt_y"/>
                                          </p:val>
                                        </p:tav>
                                      </p:tavLst>
                                    </p:anim>
                                    <p:animEffect transition="in" filter="fad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AEFC40-45A8-C428-4438-150076397151}"/>
              </a:ext>
            </a:extLst>
          </p:cNvPr>
          <p:cNvPicPr>
            <a:picLocks noChangeAspect="1"/>
          </p:cNvPicPr>
          <p:nvPr/>
        </p:nvPicPr>
        <p:blipFill>
          <a:blip r:embed="rId2" cstate="print"/>
          <a:stretch>
            <a:fillRect/>
          </a:stretch>
        </p:blipFill>
        <p:spPr>
          <a:xfrm>
            <a:off x="0" y="0"/>
            <a:ext cx="12192000" cy="6858000"/>
          </a:xfrm>
          <a:prstGeom prst="rect">
            <a:avLst/>
          </a:prstGeom>
        </p:spPr>
      </p:pic>
      <p:graphicFrame>
        <p:nvGraphicFramePr>
          <p:cNvPr id="2" name="Table 1">
            <a:extLst>
              <a:ext uri="{FF2B5EF4-FFF2-40B4-BE49-F238E27FC236}">
                <a16:creationId xmlns:a16="http://schemas.microsoft.com/office/drawing/2014/main" xmlns="" id="{061B8470-455F-57F8-B418-5A1618BD2269}"/>
              </a:ext>
            </a:extLst>
          </p:cNvPr>
          <p:cNvGraphicFramePr>
            <a:graphicFrameLocks noGrp="1"/>
          </p:cNvGraphicFramePr>
          <p:nvPr>
            <p:extLst>
              <p:ext uri="{D42A27DB-BD31-4B8C-83A1-F6EECF244321}">
                <p14:modId xmlns:p14="http://schemas.microsoft.com/office/powerpoint/2010/main" xmlns="" val="3626473637"/>
              </p:ext>
            </p:extLst>
          </p:nvPr>
        </p:nvGraphicFramePr>
        <p:xfrm>
          <a:off x="2978728" y="2719311"/>
          <a:ext cx="8520547" cy="3383280"/>
        </p:xfrm>
        <a:graphic>
          <a:graphicData uri="http://schemas.openxmlformats.org/drawingml/2006/table">
            <a:tbl>
              <a:tblPr firstRow="1" firstCol="1" bandRow="1"/>
              <a:tblGrid>
                <a:gridCol w="3574472">
                  <a:extLst>
                    <a:ext uri="{9D8B030D-6E8A-4147-A177-3AD203B41FA5}">
                      <a16:colId xmlns:a16="http://schemas.microsoft.com/office/drawing/2014/main" xmlns="" val="2995703816"/>
                    </a:ext>
                  </a:extLst>
                </a:gridCol>
                <a:gridCol w="2171172">
                  <a:extLst>
                    <a:ext uri="{9D8B030D-6E8A-4147-A177-3AD203B41FA5}">
                      <a16:colId xmlns:a16="http://schemas.microsoft.com/office/drawing/2014/main" xmlns="" val="194140858"/>
                    </a:ext>
                  </a:extLst>
                </a:gridCol>
                <a:gridCol w="2774903">
                  <a:extLst>
                    <a:ext uri="{9D8B030D-6E8A-4147-A177-3AD203B41FA5}">
                      <a16:colId xmlns:a16="http://schemas.microsoft.com/office/drawing/2014/main" xmlns="" val="3119733393"/>
                    </a:ext>
                  </a:extLst>
                </a:gridCol>
              </a:tblGrid>
              <a:tr h="1046564">
                <a:tc>
                  <a:txBody>
                    <a:bodyPr/>
                    <a:lstStyle/>
                    <a:p>
                      <a:pPr algn="l">
                        <a:lnSpc>
                          <a:spcPct val="100000"/>
                        </a:lnSpc>
                      </a:pPr>
                      <a:r>
                        <a:rPr lang="en-US" sz="32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32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ngữ</a:t>
                      </a:r>
                      <a:r>
                        <a:rPr lang="en-US" sz="32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32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32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thể</a:t>
                      </a:r>
                      <a:r>
                        <a:rPr lang="en-US" sz="32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hiện</a:t>
                      </a:r>
                      <a:r>
                        <a:rPr lang="en-US" sz="32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tình</a:t>
                      </a:r>
                      <a:r>
                        <a:rPr lang="en-US" sz="32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32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32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xúc</a:t>
                      </a:r>
                      <a:r>
                        <a:rPr lang="en-US" sz="32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32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sz="32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giả</a:t>
                      </a:r>
                      <a:endParaRPr lang="en-US" sz="3200"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pPr>
                      <a:r>
                        <a:rPr lang="en-US" sz="32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Tình</a:t>
                      </a:r>
                      <a:r>
                        <a:rPr lang="en-US" sz="32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32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32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xúc</a:t>
                      </a:r>
                      <a:r>
                        <a:rPr lang="en-US" sz="32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2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gì</a:t>
                      </a:r>
                      <a:r>
                        <a:rPr lang="en-US" sz="32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3200"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pPr>
                      <a:r>
                        <a:rPr lang="en-US" sz="3200" b="1" i="1" kern="10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Mối quan hệ của tác giả với thiên nhiên</a:t>
                      </a:r>
                      <a:endParaRPr lang="en-US" sz="320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74277868"/>
                  </a:ext>
                </a:extLst>
              </a:tr>
              <a:tr h="1318743">
                <a:tc>
                  <a:txBody>
                    <a:bodyPr/>
                    <a:lstStyle/>
                    <a:p>
                      <a:pPr algn="just">
                        <a:lnSpc>
                          <a:spcPct val="150000"/>
                        </a:lnSpc>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6081185"/>
                  </a:ext>
                </a:extLst>
              </a:tr>
            </a:tbl>
          </a:graphicData>
        </a:graphic>
      </p:graphicFrame>
      <p:sp>
        <p:nvSpPr>
          <p:cNvPr id="5" name="Rectangle 1">
            <a:extLst>
              <a:ext uri="{FF2B5EF4-FFF2-40B4-BE49-F238E27FC236}">
                <a16:creationId xmlns:a16="http://schemas.microsoft.com/office/drawing/2014/main" xmlns="" id="{BFEDB3C9-40F0-0B64-6F87-78C21D1337EE}"/>
              </a:ext>
            </a:extLst>
          </p:cNvPr>
          <p:cNvSpPr>
            <a:spLocks noChangeArrowheads="1"/>
          </p:cNvSpPr>
          <p:nvPr/>
        </p:nvSpPr>
        <p:spPr bwMode="auto">
          <a:xfrm>
            <a:off x="2533477" y="81111"/>
            <a:ext cx="8627176"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smtClean="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1.2</a:t>
            </a:r>
            <a:r>
              <a:rPr lang="en-US" altLang="en-US" sz="4000" b="1" dirty="0">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en-US" sz="4000" b="1" i="0" u="none" strike="noStrike" kern="1200" cap="none" spc="0" normalizeH="0" baseline="0" noProof="0" smtClean="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0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altLang="en-US" sz="40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0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40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0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40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0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a:t>
            </a:r>
            <a:r>
              <a:rPr kumimoji="0" lang="en-US" altLang="en-US" sz="40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0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40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0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altLang="en-US" sz="40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000" b="1" i="0" u="none" strike="noStrike" kern="1200" cap="none" spc="0" normalizeH="0" baseline="0" noProof="0" dirty="0" err="1">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endParaRPr kumimoji="0" lang="en-US" altLang="en-US" sz="4000" b="0" i="0" u="none" strike="noStrike" kern="1200" cap="none" spc="0" normalizeH="0" baseline="0" noProof="0" dirty="0">
              <a:ln>
                <a:noFill/>
              </a:ln>
              <a:solidFill>
                <a:srgbClr val="800080"/>
              </a:solidFill>
              <a:effectLst/>
              <a:uLnTx/>
              <a:uFillTx/>
              <a:latin typeface="Arial" panose="020B0604020202020204" pitchFamily="34" charset="0"/>
              <a:ea typeface="+mn-ea"/>
              <a:cs typeface="+mn-cs"/>
            </a:endParaRPr>
          </a:p>
        </p:txBody>
      </p:sp>
      <p:sp>
        <p:nvSpPr>
          <p:cNvPr id="6" name="Rectangle 5"/>
          <p:cNvSpPr/>
          <p:nvPr/>
        </p:nvSpPr>
        <p:spPr>
          <a:xfrm>
            <a:off x="609601" y="944571"/>
            <a:ext cx="11249890" cy="1569660"/>
          </a:xfrm>
          <a:prstGeom prst="rect">
            <a:avLst/>
          </a:prstGeom>
        </p:spPr>
        <p:txBody>
          <a:bodyPr wrap="square">
            <a:spAutoFit/>
          </a:bodyPr>
          <a:lstStyle/>
          <a:p>
            <a:r>
              <a:rPr lang="en-US" sz="3200" b="1" smtClean="0">
                <a:solidFill>
                  <a:srgbClr val="800000"/>
                </a:solidFill>
                <a:latin typeface="Times New Roman" panose="02020603050405020304" pitchFamily="18" charset="0"/>
                <a:cs typeface="Times New Roman" panose="02020603050405020304" pitchFamily="18" charset="0"/>
              </a:rPr>
              <a:t>? Quá trình sinh trưởng của hạt được tác giả thể hiện qua 5 khổ thơ đầu bởi những âm thanh, hình ảnh nào? Qua đó, thể hiện tình cảm, cảm xúc gì của tác giả đối với những mầm cây?</a:t>
            </a:r>
            <a:endParaRPr lang="en-US" sz="3200" b="1">
              <a:solidFill>
                <a:srgbClr val="800000"/>
              </a:solidFill>
            </a:endParaRPr>
          </a:p>
        </p:txBody>
      </p:sp>
    </p:spTree>
    <p:extLst>
      <p:ext uri="{BB962C8B-B14F-4D97-AF65-F5344CB8AC3E}">
        <p14:creationId xmlns:p14="http://schemas.microsoft.com/office/powerpoint/2010/main" xmlns="" val="207844878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6652E0-3385-2CE3-BCE2-5A078FFC52D1}"/>
              </a:ext>
            </a:extLst>
          </p:cNvPr>
          <p:cNvPicPr>
            <a:picLocks noChangeAspect="1"/>
          </p:cNvPicPr>
          <p:nvPr/>
        </p:nvPicPr>
        <p:blipFill>
          <a:blip r:embed="rId2" cstate="print"/>
          <a:stretch>
            <a:fillRect/>
          </a:stretch>
        </p:blipFill>
        <p:spPr>
          <a:xfrm>
            <a:off x="0" y="-297"/>
            <a:ext cx="12192000" cy="6858297"/>
          </a:xfrm>
          <a:prstGeom prst="rect">
            <a:avLst/>
          </a:prstGeom>
        </p:spPr>
      </p:pic>
      <p:sp>
        <p:nvSpPr>
          <p:cNvPr id="5" name="TextBox 4">
            <a:extLst>
              <a:ext uri="{FF2B5EF4-FFF2-40B4-BE49-F238E27FC236}">
                <a16:creationId xmlns:a16="http://schemas.microsoft.com/office/drawing/2014/main" xmlns="" id="{55771B94-DE5E-002A-626E-1545E4E6A011}"/>
              </a:ext>
            </a:extLst>
          </p:cNvPr>
          <p:cNvSpPr txBox="1"/>
          <p:nvPr/>
        </p:nvSpPr>
        <p:spPr>
          <a:xfrm>
            <a:off x="1980303" y="208474"/>
            <a:ext cx="3713902" cy="6124754"/>
          </a:xfrm>
          <a:prstGeom prst="rect">
            <a:avLst/>
          </a:prstGeom>
          <a:solidFill>
            <a:schemeClr val="bg1"/>
          </a:solidFill>
        </p:spPr>
        <p:txBody>
          <a:bodyPr wrap="square">
            <a:spAutoFit/>
          </a:bodyPr>
          <a:lstStyle/>
          <a:p>
            <a:r>
              <a:rPr lang="vi-VN" sz="2800" b="1" i="0" dirty="0">
                <a:solidFill>
                  <a:srgbClr val="800080"/>
                </a:solidFill>
                <a:effectLst/>
                <a:latin typeface="Times New Roman" panose="02020603050405020304" pitchFamily="18" charset="0"/>
                <a:cs typeface="Times New Roman" panose="02020603050405020304" pitchFamily="18" charset="0"/>
              </a:rPr>
              <a:t>Khi đang là hạt</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Cầm trong tay mình</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Chưa gieo xuống đất</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Hạt nằm lặng thinh.</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Khi hạt nảy mầm</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Nhú lên giọt sữa</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Mầm đã thì thầm</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Ghé tai nghe rõ.</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Mầm tròn nằm giữa</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Vỏ hạt làm nôi</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Nghe bàn tay vỗ</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Nghe tiếng ru hời ...</a:t>
            </a:r>
            <a:endParaRPr lang="en-US" sz="2800" b="1" dirty="0">
              <a:solidFill>
                <a:srgbClr val="80008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5EB40289-3F9D-BE66-57AB-B9CFC6F1281C}"/>
              </a:ext>
            </a:extLst>
          </p:cNvPr>
          <p:cNvSpPr txBox="1"/>
          <p:nvPr/>
        </p:nvSpPr>
        <p:spPr>
          <a:xfrm>
            <a:off x="5510287" y="182709"/>
            <a:ext cx="5891991" cy="5262979"/>
          </a:xfrm>
          <a:prstGeom prst="rect">
            <a:avLst/>
          </a:prstGeom>
          <a:noFill/>
        </p:spPr>
        <p:txBody>
          <a:bodyPr wrap="square">
            <a:spAutoFit/>
          </a:bodyPr>
          <a:lstStyle/>
          <a:p>
            <a:r>
              <a:rPr lang="vi-VN" sz="2800" b="1" i="0" dirty="0">
                <a:solidFill>
                  <a:srgbClr val="800080"/>
                </a:solidFill>
                <a:effectLst/>
                <a:latin typeface="Times New Roman" panose="02020603050405020304" pitchFamily="18" charset="0"/>
                <a:cs typeface="Times New Roman" panose="02020603050405020304" pitchFamily="18" charset="0"/>
              </a:rPr>
              <a:t>Khi cây đã thành</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Nở vài lá bé</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Là nghe màu xanh</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Bắt đầu bập bẹ.</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a:solidFill>
                  <a:srgbClr val="800080"/>
                </a:solidFill>
                <a:latin typeface="Times New Roman" panose="02020603050405020304" pitchFamily="18" charset="0"/>
                <a:cs typeface="Times New Roman" panose="02020603050405020304" pitchFamily="18" charset="0"/>
              </a:rPr>
              <a:t/>
            </a:r>
            <a:br>
              <a:rPr lang="vi-VN" sz="2800" b="1">
                <a:solidFill>
                  <a:srgbClr val="800080"/>
                </a:solidFill>
                <a:latin typeface="Times New Roman" panose="02020603050405020304" pitchFamily="18" charset="0"/>
                <a:cs typeface="Times New Roman" panose="02020603050405020304" pitchFamily="18" charset="0"/>
              </a:rPr>
            </a:br>
            <a:r>
              <a:rPr lang="vi-VN" sz="2800" b="1" i="0" smtClean="0">
                <a:solidFill>
                  <a:srgbClr val="800080"/>
                </a:solidFill>
                <a:effectLst/>
                <a:latin typeface="Times New Roman" panose="02020603050405020304" pitchFamily="18" charset="0"/>
                <a:cs typeface="Times New Roman" panose="02020603050405020304" pitchFamily="18" charset="0"/>
              </a:rPr>
              <a:t>Rằng </a:t>
            </a:r>
            <a:r>
              <a:rPr lang="vi-VN" sz="2800" b="1" i="0" dirty="0">
                <a:solidFill>
                  <a:srgbClr val="800080"/>
                </a:solidFill>
                <a:effectLst/>
                <a:latin typeface="Times New Roman" panose="02020603050405020304" pitchFamily="18" charset="0"/>
                <a:cs typeface="Times New Roman" panose="02020603050405020304" pitchFamily="18" charset="0"/>
              </a:rPr>
              <a:t>các bạn ơi</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Cây chính là tôi</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Nay mai sẽ lớn</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Góp xanh đất trời.</a:t>
            </a:r>
            <a:r>
              <a:rPr lang="vi-VN" sz="2800" b="1">
                <a:solidFill>
                  <a:srgbClr val="800080"/>
                </a:solidFill>
                <a:latin typeface="Times New Roman" panose="02020603050405020304" pitchFamily="18" charset="0"/>
                <a:cs typeface="Times New Roman" panose="02020603050405020304" pitchFamily="18" charset="0"/>
              </a:rPr>
              <a:t/>
            </a:r>
            <a:br>
              <a:rPr lang="vi-VN" sz="2800" b="1">
                <a:solidFill>
                  <a:srgbClr val="800080"/>
                </a:solidFill>
                <a:latin typeface="Times New Roman" panose="02020603050405020304" pitchFamily="18" charset="0"/>
                <a:cs typeface="Times New Roman" panose="02020603050405020304" pitchFamily="18" charset="0"/>
              </a:rPr>
            </a:br>
            <a:endParaRPr lang="en-US" sz="2800" b="1" smtClean="0">
              <a:solidFill>
                <a:srgbClr val="800080"/>
              </a:solidFill>
              <a:latin typeface="Times New Roman" panose="02020603050405020304" pitchFamily="18" charset="0"/>
              <a:cs typeface="Times New Roman" panose="02020603050405020304" pitchFamily="18" charset="0"/>
            </a:endParaRPr>
          </a:p>
          <a:p>
            <a:endParaRPr lang="en-US" sz="2800" b="1" i="0" smtClean="0">
              <a:solidFill>
                <a:srgbClr val="800080"/>
              </a:solidFill>
              <a:effectLst/>
              <a:latin typeface="Times New Roman" panose="02020603050405020304" pitchFamily="18" charset="0"/>
              <a:cs typeface="Times New Roman" panose="02020603050405020304" pitchFamily="18" charset="0"/>
            </a:endParaRPr>
          </a:p>
          <a:p>
            <a:r>
              <a:rPr lang="vi-VN" sz="2800" b="1" i="0" smtClean="0">
                <a:solidFill>
                  <a:srgbClr val="800080"/>
                </a:solidFill>
                <a:effectLst/>
                <a:latin typeface="Times New Roman" panose="02020603050405020304" pitchFamily="18" charset="0"/>
                <a:cs typeface="Times New Roman" panose="02020603050405020304" pitchFamily="18" charset="0"/>
              </a:rPr>
              <a:t>(</a:t>
            </a:r>
            <a:r>
              <a:rPr lang="vi-VN" sz="2800" b="1" i="0" dirty="0">
                <a:solidFill>
                  <a:srgbClr val="800080"/>
                </a:solidFill>
                <a:effectLst/>
                <a:latin typeface="Times New Roman" panose="02020603050405020304" pitchFamily="18" charset="0"/>
                <a:cs typeface="Times New Roman" panose="02020603050405020304" pitchFamily="18" charset="0"/>
              </a:rPr>
              <a:t>Nguồn</a:t>
            </a:r>
            <a:r>
              <a:rPr lang="vi-VN" sz="2800" b="1" i="0">
                <a:solidFill>
                  <a:srgbClr val="800080"/>
                </a:solidFill>
                <a:effectLst/>
                <a:latin typeface="Times New Roman" panose="02020603050405020304" pitchFamily="18" charset="0"/>
                <a:cs typeface="Times New Roman" panose="02020603050405020304" pitchFamily="18" charset="0"/>
              </a:rPr>
              <a:t>: </a:t>
            </a:r>
            <a:r>
              <a:rPr lang="vi-VN" sz="2800" b="1" i="0" smtClean="0">
                <a:solidFill>
                  <a:srgbClr val="800080"/>
                </a:solidFill>
                <a:effectLst/>
                <a:latin typeface="Times New Roman" panose="02020603050405020304" pitchFamily="18" charset="0"/>
                <a:cs typeface="Times New Roman" panose="02020603050405020304" pitchFamily="18" charset="0"/>
              </a:rPr>
              <a:t>Trang </a:t>
            </a:r>
            <a:r>
              <a:rPr lang="vi-VN" sz="2800" b="1" i="0" dirty="0">
                <a:solidFill>
                  <a:srgbClr val="800080"/>
                </a:solidFill>
                <a:effectLst/>
                <a:latin typeface="Times New Roman" panose="02020603050405020304" pitchFamily="18" charset="0"/>
                <a:cs typeface="Times New Roman" panose="02020603050405020304" pitchFamily="18" charset="0"/>
              </a:rPr>
              <a:t>thơ Trần Hữu Thung)</a:t>
            </a:r>
            <a:endParaRPr lang="en-US" sz="2800" b="1" dirty="0">
              <a:solidFill>
                <a:srgbClr val="80008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5ACA7A3A-8F90-E5D3-35B8-330464B26404}"/>
              </a:ext>
            </a:extLst>
          </p:cNvPr>
          <p:cNvSpPr txBox="1"/>
          <p:nvPr/>
        </p:nvSpPr>
        <p:spPr>
          <a:xfrm rot="17765592">
            <a:off x="-340592" y="1218774"/>
            <a:ext cx="2972872" cy="707886"/>
          </a:xfrm>
          <a:prstGeom prst="rect">
            <a:avLst/>
          </a:prstGeom>
          <a:noFill/>
        </p:spPr>
        <p:txBody>
          <a:bodyPr wrap="square">
            <a:spAutoFit/>
          </a:bodyPr>
          <a:lstStyle/>
          <a:p>
            <a:pPr algn="just"/>
            <a:r>
              <a:rPr lang="en-US" sz="4000" b="1" dirty="0" err="1">
                <a:solidFill>
                  <a:srgbClr val="C00000"/>
                </a:solidFill>
                <a:latin typeface="Times New Roman" panose="02020603050405020304" pitchFamily="18" charset="0"/>
                <a:ea typeface="MS Mincho" panose="02020609040205080304" pitchFamily="49" charset="-128"/>
                <a:cs typeface="Times New Roman" panose="02020603050405020304" pitchFamily="18" charset="0"/>
              </a:rPr>
              <a:t>Lời</a:t>
            </a:r>
            <a:r>
              <a:rPr lang="en-US" sz="4000" b="1" dirty="0">
                <a:solidFill>
                  <a:srgbClr val="C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C00000"/>
                </a:solidFill>
                <a:latin typeface="Times New Roman" panose="02020603050405020304" pitchFamily="18" charset="0"/>
                <a:ea typeface="MS Mincho" panose="02020609040205080304" pitchFamily="49" charset="-128"/>
                <a:cs typeface="Times New Roman" panose="02020603050405020304" pitchFamily="18" charset="0"/>
              </a:rPr>
              <a:t>của</a:t>
            </a:r>
            <a:r>
              <a:rPr lang="en-US" sz="4000" b="1" dirty="0">
                <a:solidFill>
                  <a:srgbClr val="C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C00000"/>
                </a:solidFill>
                <a:latin typeface="Times New Roman" panose="02020603050405020304" pitchFamily="18" charset="0"/>
                <a:ea typeface="MS Mincho" panose="02020609040205080304" pitchFamily="49" charset="-128"/>
                <a:cs typeface="Times New Roman" panose="02020603050405020304" pitchFamily="18" charset="0"/>
              </a:rPr>
              <a:t>cây</a:t>
            </a:r>
            <a:endParaRPr lang="en-US"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Picture 6" descr="Hướng dẫn gieo hạt giống và chăm sóc"/>
          <p:cNvPicPr>
            <a:picLocks noChangeAspect="1" noChangeArrowheads="1"/>
          </p:cNvPicPr>
          <p:nvPr/>
        </p:nvPicPr>
        <p:blipFill>
          <a:blip r:embed="rId3" cstate="print"/>
          <a:srcRect/>
          <a:stretch>
            <a:fillRect/>
          </a:stretch>
        </p:blipFill>
        <p:spPr bwMode="auto">
          <a:xfrm>
            <a:off x="0" y="4558147"/>
            <a:ext cx="1959375" cy="1856508"/>
          </a:xfrm>
          <a:prstGeom prst="rect">
            <a:avLst/>
          </a:prstGeom>
          <a:noFill/>
        </p:spPr>
      </p:pic>
      <p:pic>
        <p:nvPicPr>
          <p:cNvPr id="11" name="Picture 8" descr="Những Tổng hợp hình ảnh đẹp về mầm xanh chồi lộc vươn chồi"/>
          <p:cNvPicPr>
            <a:picLocks noChangeAspect="1" noChangeArrowheads="1"/>
          </p:cNvPicPr>
          <p:nvPr/>
        </p:nvPicPr>
        <p:blipFill>
          <a:blip r:embed="rId4" cstate="print"/>
          <a:srcRect l="25166" t="9091" r="8122"/>
          <a:stretch>
            <a:fillRect/>
          </a:stretch>
        </p:blipFill>
        <p:spPr bwMode="auto">
          <a:xfrm>
            <a:off x="9268693" y="228903"/>
            <a:ext cx="2733674" cy="2429436"/>
          </a:xfrm>
          <a:prstGeom prst="rect">
            <a:avLst/>
          </a:prstGeom>
          <a:noFill/>
        </p:spPr>
      </p:pic>
      <p:cxnSp>
        <p:nvCxnSpPr>
          <p:cNvPr id="12" name="Straight Connector 11">
            <a:extLst>
              <a:ext uri="{FF2B5EF4-FFF2-40B4-BE49-F238E27FC236}">
                <a16:creationId xmlns:a16="http://schemas.microsoft.com/office/drawing/2014/main" xmlns="" id="{D3F67D81-4998-616E-31D7-49D189BD87BF}"/>
              </a:ext>
            </a:extLst>
          </p:cNvPr>
          <p:cNvCxnSpPr>
            <a:cxnSpLocks/>
          </p:cNvCxnSpPr>
          <p:nvPr/>
        </p:nvCxnSpPr>
        <p:spPr>
          <a:xfrm>
            <a:off x="2094578" y="1960863"/>
            <a:ext cx="283547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84FEB3BB-5945-6D91-B81B-769C8FAD8875}"/>
              </a:ext>
            </a:extLst>
          </p:cNvPr>
          <p:cNvCxnSpPr>
            <a:cxnSpLocks/>
          </p:cNvCxnSpPr>
          <p:nvPr/>
        </p:nvCxnSpPr>
        <p:spPr>
          <a:xfrm flipV="1">
            <a:off x="2136142" y="5777345"/>
            <a:ext cx="2491276" cy="1534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21DDFEF7-B861-DA68-D0B3-F6C117E79CAB}"/>
              </a:ext>
            </a:extLst>
          </p:cNvPr>
          <p:cNvCxnSpPr>
            <a:cxnSpLocks/>
          </p:cNvCxnSpPr>
          <p:nvPr/>
        </p:nvCxnSpPr>
        <p:spPr>
          <a:xfrm>
            <a:off x="2122288" y="6224522"/>
            <a:ext cx="283547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16CDD6CA-32FB-F20C-DA6C-D77AC1023814}"/>
              </a:ext>
            </a:extLst>
          </p:cNvPr>
          <p:cNvCxnSpPr>
            <a:cxnSpLocks/>
          </p:cNvCxnSpPr>
          <p:nvPr/>
        </p:nvCxnSpPr>
        <p:spPr>
          <a:xfrm>
            <a:off x="5628886" y="1503807"/>
            <a:ext cx="283547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DA4D96A0-F50F-EE31-C05D-579BF6484E01}"/>
              </a:ext>
            </a:extLst>
          </p:cNvPr>
          <p:cNvCxnSpPr>
            <a:cxnSpLocks/>
          </p:cNvCxnSpPr>
          <p:nvPr/>
        </p:nvCxnSpPr>
        <p:spPr>
          <a:xfrm flipV="1">
            <a:off x="5532285" y="1939636"/>
            <a:ext cx="2531060" cy="370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6652E0-3385-2CE3-BCE2-5A078FFC52D1}"/>
              </a:ext>
            </a:extLst>
          </p:cNvPr>
          <p:cNvPicPr>
            <a:picLocks noChangeAspect="1"/>
          </p:cNvPicPr>
          <p:nvPr/>
        </p:nvPicPr>
        <p:blipFill>
          <a:blip r:embed="rId2" cstate="print"/>
          <a:stretch>
            <a:fillRect/>
          </a:stretch>
        </p:blipFill>
        <p:spPr>
          <a:xfrm>
            <a:off x="0" y="-297"/>
            <a:ext cx="12192000" cy="6858297"/>
          </a:xfrm>
          <a:prstGeom prst="rect">
            <a:avLst/>
          </a:prstGeom>
        </p:spPr>
      </p:pic>
      <p:graphicFrame>
        <p:nvGraphicFramePr>
          <p:cNvPr id="2" name="Table 1">
            <a:extLst>
              <a:ext uri="{FF2B5EF4-FFF2-40B4-BE49-F238E27FC236}">
                <a16:creationId xmlns:a16="http://schemas.microsoft.com/office/drawing/2014/main" xmlns="" id="{46208416-0F41-D4AC-5A7C-EA8A17410535}"/>
              </a:ext>
            </a:extLst>
          </p:cNvPr>
          <p:cNvGraphicFramePr>
            <a:graphicFrameLocks noGrp="1"/>
          </p:cNvGraphicFramePr>
          <p:nvPr>
            <p:extLst>
              <p:ext uri="{D42A27DB-BD31-4B8C-83A1-F6EECF244321}">
                <p14:modId xmlns:p14="http://schemas.microsoft.com/office/powerpoint/2010/main" xmlns="" val="998456477"/>
              </p:ext>
            </p:extLst>
          </p:nvPr>
        </p:nvGraphicFramePr>
        <p:xfrm>
          <a:off x="387926" y="855301"/>
          <a:ext cx="11318392" cy="3995326"/>
        </p:xfrm>
        <a:graphic>
          <a:graphicData uri="http://schemas.openxmlformats.org/drawingml/2006/table">
            <a:tbl>
              <a:tblPr firstRow="1" firstCol="1" bandRow="1"/>
              <a:tblGrid>
                <a:gridCol w="4682838">
                  <a:extLst>
                    <a:ext uri="{9D8B030D-6E8A-4147-A177-3AD203B41FA5}">
                      <a16:colId xmlns:a16="http://schemas.microsoft.com/office/drawing/2014/main" xmlns="" val="1241865499"/>
                    </a:ext>
                  </a:extLst>
                </a:gridCol>
                <a:gridCol w="3058859">
                  <a:extLst>
                    <a:ext uri="{9D8B030D-6E8A-4147-A177-3AD203B41FA5}">
                      <a16:colId xmlns:a16="http://schemas.microsoft.com/office/drawing/2014/main" xmlns="" val="1844530724"/>
                    </a:ext>
                  </a:extLst>
                </a:gridCol>
                <a:gridCol w="3576695">
                  <a:extLst>
                    <a:ext uri="{9D8B030D-6E8A-4147-A177-3AD203B41FA5}">
                      <a16:colId xmlns:a16="http://schemas.microsoft.com/office/drawing/2014/main" xmlns="" val="3846167751"/>
                    </a:ext>
                  </a:extLst>
                </a:gridCol>
              </a:tblGrid>
              <a:tr h="973499">
                <a:tc>
                  <a:txBody>
                    <a:bodyPr/>
                    <a:lstStyle/>
                    <a:p>
                      <a:pPr algn="ctr">
                        <a:lnSpc>
                          <a:spcPct val="100000"/>
                        </a:lnSpc>
                      </a:pP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ngữ</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thể</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hiện</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tình</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xúc</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giả</a:t>
                      </a:r>
                      <a:endParaRPr lang="en-US" sz="28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Tình</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xúc</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gì</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Mối</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quan</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hệ</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giả</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với</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thiên</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nhiên</a:t>
                      </a:r>
                      <a:endParaRPr lang="en-US" sz="28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4353375"/>
                  </a:ext>
                </a:extLst>
              </a:tr>
              <a:tr h="3021827">
                <a:tc>
                  <a:txBody>
                    <a:bodyPr/>
                    <a:lstStyle/>
                    <a:p>
                      <a:pPr algn="just">
                        <a:lnSpc>
                          <a:spcPct val="100000"/>
                        </a:lnSpc>
                      </a:pP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03052529"/>
                  </a:ext>
                </a:extLst>
              </a:tr>
            </a:tbl>
          </a:graphicData>
        </a:graphic>
      </p:graphicFrame>
      <p:sp>
        <p:nvSpPr>
          <p:cNvPr id="3" name="Rectangle 1">
            <a:extLst>
              <a:ext uri="{FF2B5EF4-FFF2-40B4-BE49-F238E27FC236}">
                <a16:creationId xmlns:a16="http://schemas.microsoft.com/office/drawing/2014/main" xmlns="" id="{98CE2859-9CE6-1F99-95EC-4FA17383C079}"/>
              </a:ext>
            </a:extLst>
          </p:cNvPr>
          <p:cNvSpPr>
            <a:spLocks noChangeArrowheads="1"/>
          </p:cNvSpPr>
          <p:nvPr/>
        </p:nvSpPr>
        <p:spPr bwMode="auto">
          <a:xfrm>
            <a:off x="2516699" y="34799"/>
            <a:ext cx="8627176"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en-US" altLang="en-US" sz="3600" b="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1.2:</a:t>
            </a:r>
            <a:r>
              <a:rPr kumimoji="0" lang="en-US" altLang="en-US" sz="3600" b="1" i="0" u="none" strike="noStrike" kern="1200" cap="none" spc="0" normalizeH="0" baseline="0" noProof="0" smtClean="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a:t>
            </a:r>
            <a:r>
              <a:rPr kumimoji="0" lang="en-US"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endParaRPr kumimoji="0" lang="en-US" altLang="en-US" sz="36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
        <p:nvSpPr>
          <p:cNvPr id="9" name="Rectangle 8"/>
          <p:cNvSpPr/>
          <p:nvPr/>
        </p:nvSpPr>
        <p:spPr>
          <a:xfrm>
            <a:off x="532039" y="1872732"/>
            <a:ext cx="4227439" cy="584775"/>
          </a:xfrm>
          <a:prstGeom prst="rect">
            <a:avLst/>
          </a:prstGeom>
        </p:spPr>
        <p:txBody>
          <a:bodyPr wrap="none">
            <a:spAutoFit/>
          </a:bodyPr>
          <a:lstStyle/>
          <a:p>
            <a:r>
              <a:rPr lang="vi-VN" sz="3200" b="1" smtClean="0">
                <a:solidFill>
                  <a:srgbClr val="800080"/>
                </a:solidFill>
                <a:latin typeface="+mj-lt"/>
              </a:rPr>
              <a:t>“Hạt nằm lặng thinh”, </a:t>
            </a:r>
            <a:endParaRPr lang="en-US" sz="3200">
              <a:latin typeface="+mj-lt"/>
            </a:endParaRPr>
          </a:p>
        </p:txBody>
      </p:sp>
      <p:sp>
        <p:nvSpPr>
          <p:cNvPr id="10" name="Rectangle 9"/>
          <p:cNvSpPr/>
          <p:nvPr/>
        </p:nvSpPr>
        <p:spPr>
          <a:xfrm>
            <a:off x="5140036" y="1803594"/>
            <a:ext cx="6456218" cy="3046988"/>
          </a:xfrm>
          <a:prstGeom prst="rect">
            <a:avLst/>
          </a:prstGeom>
          <a:solidFill>
            <a:schemeClr val="bg1"/>
          </a:solidFill>
        </p:spPr>
        <p:txBody>
          <a:bodyPr wrap="square">
            <a:spAutoFit/>
          </a:bodyPr>
          <a:lstStyle/>
          <a:p>
            <a:pPr lvl="0"/>
            <a:r>
              <a:rPr lang="en-US" sz="3200" b="1" smtClean="0">
                <a:solidFill>
                  <a:srgbClr val="CC0099"/>
                </a:solidFill>
                <a:latin typeface="Times New Roman" panose="02020603050405020304" pitchFamily="18" charset="0"/>
                <a:cs typeface="Times New Roman" panose="02020603050405020304" pitchFamily="18" charset="0"/>
              </a:rPr>
              <a:t>Một hạt giống khi chưa được gieo xuống đất nên chưa có dấu hiệu của sự sống, sự im lặng thoáng chút buồn, chút chờ đợi. Phải chăng vì thế nhà thơ chưa cảm nhận thấy âm thanh của hạt mầm.</a:t>
            </a:r>
            <a:endParaRPr lang="en-US" sz="3200" b="1" dirty="0">
              <a:solidFill>
                <a:srgbClr val="CC0099"/>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527108" y="2329930"/>
            <a:ext cx="3626314" cy="584775"/>
          </a:xfrm>
          <a:prstGeom prst="rect">
            <a:avLst/>
          </a:prstGeom>
        </p:spPr>
        <p:txBody>
          <a:bodyPr wrap="none">
            <a:spAutoFit/>
          </a:bodyPr>
          <a:lstStyle/>
          <a:p>
            <a:r>
              <a:rPr lang="vi-VN" sz="3200" b="1" smtClean="0">
                <a:solidFill>
                  <a:srgbClr val="800080"/>
                </a:solidFill>
                <a:latin typeface="+mj-lt"/>
              </a:rPr>
              <a:t>“</a:t>
            </a:r>
            <a:r>
              <a:rPr lang="vi-VN" sz="3200" b="1" smtClean="0">
                <a:solidFill>
                  <a:srgbClr val="800080"/>
                </a:solidFill>
                <a:latin typeface="Times New Roman" panose="02020603050405020304" pitchFamily="18" charset="0"/>
                <a:cs typeface="Times New Roman" panose="02020603050405020304" pitchFamily="18" charset="0"/>
              </a:rPr>
              <a:t>Ghé tai nghe rõ.</a:t>
            </a:r>
            <a:r>
              <a:rPr lang="vi-VN" sz="3200" b="1" smtClean="0">
                <a:solidFill>
                  <a:srgbClr val="800080"/>
                </a:solidFill>
                <a:latin typeface="+mj-lt"/>
              </a:rPr>
              <a:t>”, </a:t>
            </a:r>
            <a:endParaRPr lang="en-US" sz="3200">
              <a:latin typeface="+mj-lt"/>
            </a:endParaRPr>
          </a:p>
        </p:txBody>
      </p:sp>
      <p:sp>
        <p:nvSpPr>
          <p:cNvPr id="12" name="Rectangle 11"/>
          <p:cNvSpPr/>
          <p:nvPr/>
        </p:nvSpPr>
        <p:spPr>
          <a:xfrm>
            <a:off x="5098474" y="1956045"/>
            <a:ext cx="7093526" cy="3539430"/>
          </a:xfrm>
          <a:prstGeom prst="rect">
            <a:avLst/>
          </a:prstGeom>
          <a:solidFill>
            <a:schemeClr val="bg1"/>
          </a:solidFill>
        </p:spPr>
        <p:txBody>
          <a:bodyPr wrap="square">
            <a:spAutoFit/>
          </a:bodyPr>
          <a:lstStyle/>
          <a:p>
            <a:r>
              <a:rPr lang="en-US" sz="3200" b="1" smtClean="0">
                <a:solidFill>
                  <a:srgbClr val="006600"/>
                </a:solidFill>
                <a:latin typeface="Times New Roman" panose="02020603050405020304" pitchFamily="18" charset="0"/>
                <a:cs typeface="Times New Roman" panose="02020603050405020304" pitchFamily="18" charset="0"/>
              </a:rPr>
              <a:t>Mầm “ thì thầm” – tác giả “ghé tai nghe rõ” =&gt; Lời thì thầm ấy như là hơi thở cuộc sống, như tiếng khóc của em bé khi chào đời, tác giả </a:t>
            </a:r>
            <a:r>
              <a:rPr lang="en-US" sz="3200" b="1" i="1" smtClean="0">
                <a:solidFill>
                  <a:srgbClr val="006600"/>
                </a:solidFill>
                <a:latin typeface="Times New Roman" panose="02020603050405020304" pitchFamily="18" charset="0"/>
                <a:cs typeface="Times New Roman" panose="02020603050405020304" pitchFamily="18" charset="0"/>
              </a:rPr>
              <a:t>ghé tai nghe rõ</a:t>
            </a:r>
            <a:r>
              <a:rPr lang="en-US" sz="3200" b="1" smtClean="0">
                <a:solidFill>
                  <a:srgbClr val="006600"/>
                </a:solidFill>
                <a:latin typeface="Times New Roman" panose="02020603050405020304" pitchFamily="18" charset="0"/>
                <a:cs typeface="Times New Roman" panose="02020603050405020304" pitchFamily="18" charset="0"/>
              </a:rPr>
              <a:t> dấu hiệu của sự sống đang tồn tại, phải chăng tiếng </a:t>
            </a:r>
            <a:r>
              <a:rPr lang="en-US" sz="3200" b="1" i="1" smtClean="0">
                <a:solidFill>
                  <a:srgbClr val="006600"/>
                </a:solidFill>
                <a:latin typeface="Times New Roman" panose="02020603050405020304" pitchFamily="18" charset="0"/>
                <a:cs typeface="Times New Roman" panose="02020603050405020304" pitchFamily="18" charset="0"/>
              </a:rPr>
              <a:t>thì thầm</a:t>
            </a:r>
            <a:r>
              <a:rPr lang="en-US" sz="3200" b="1" smtClean="0">
                <a:solidFill>
                  <a:srgbClr val="006600"/>
                </a:solidFill>
                <a:latin typeface="Times New Roman" panose="02020603050405020304" pitchFamily="18" charset="0"/>
                <a:cs typeface="Times New Roman" panose="02020603050405020304" pitchFamily="18" charset="0"/>
              </a:rPr>
              <a:t> ấy cũng là </a:t>
            </a:r>
            <a:r>
              <a:rPr lang="en-US" sz="3200" b="1" i="1" smtClean="0">
                <a:solidFill>
                  <a:srgbClr val="006600"/>
                </a:solidFill>
                <a:latin typeface="Times New Roman" panose="02020603050405020304" pitchFamily="18" charset="0"/>
                <a:cs typeface="Times New Roman" panose="02020603050405020304" pitchFamily="18" charset="0"/>
              </a:rPr>
              <a:t>lời cảm ơn</a:t>
            </a:r>
            <a:r>
              <a:rPr lang="en-US" sz="3200" b="1" smtClean="0">
                <a:solidFill>
                  <a:srgbClr val="006600"/>
                </a:solidFill>
                <a:latin typeface="Times New Roman" panose="02020603050405020304" pitchFamily="18" charset="0"/>
                <a:cs typeface="Times New Roman" panose="02020603050405020304" pitchFamily="18" charset="0"/>
              </a:rPr>
              <a:t> của hạt mầm đối với người gieo hạt.</a:t>
            </a:r>
            <a:endParaRPr lang="en-US" sz="3200" b="1">
              <a:solidFill>
                <a:srgbClr val="006600"/>
              </a:solidFill>
            </a:endParaRPr>
          </a:p>
        </p:txBody>
      </p:sp>
      <p:sp>
        <p:nvSpPr>
          <p:cNvPr id="13" name="Rectangle 12"/>
          <p:cNvSpPr/>
          <p:nvPr/>
        </p:nvSpPr>
        <p:spPr>
          <a:xfrm>
            <a:off x="591918" y="2813112"/>
            <a:ext cx="3865161" cy="1077218"/>
          </a:xfrm>
          <a:prstGeom prst="rect">
            <a:avLst/>
          </a:prstGeom>
          <a:solidFill>
            <a:schemeClr val="bg1"/>
          </a:solidFill>
        </p:spPr>
        <p:txBody>
          <a:bodyPr wrap="none">
            <a:spAutoFit/>
          </a:bodyPr>
          <a:lstStyle/>
          <a:p>
            <a:r>
              <a:rPr lang="en-US" sz="3200" b="1" smtClean="0">
                <a:solidFill>
                  <a:srgbClr val="800080"/>
                </a:solidFill>
                <a:latin typeface="Times New Roman" pitchFamily="18" charset="0"/>
                <a:cs typeface="Times New Roman" pitchFamily="18" charset="0"/>
              </a:rPr>
              <a:t>“</a:t>
            </a:r>
            <a:r>
              <a:rPr lang="vi-VN" sz="3200" b="1" smtClean="0">
                <a:solidFill>
                  <a:srgbClr val="800080"/>
                </a:solidFill>
                <a:latin typeface="Times New Roman" pitchFamily="18" charset="0"/>
                <a:cs typeface="Times New Roman" pitchFamily="18" charset="0"/>
              </a:rPr>
              <a:t>Nghe bàn tay vỗ </a:t>
            </a:r>
            <a:endParaRPr lang="en-US" sz="3200" b="1" smtClean="0">
              <a:solidFill>
                <a:srgbClr val="800080"/>
              </a:solidFill>
              <a:latin typeface="Times New Roman" pitchFamily="18" charset="0"/>
              <a:cs typeface="Times New Roman" pitchFamily="18" charset="0"/>
            </a:endParaRPr>
          </a:p>
          <a:p>
            <a:r>
              <a:rPr lang="vi-VN" sz="3200" b="1" smtClean="0">
                <a:solidFill>
                  <a:srgbClr val="800080"/>
                </a:solidFill>
                <a:latin typeface="Times New Roman" pitchFamily="18" charset="0"/>
                <a:cs typeface="Times New Roman" pitchFamily="18" charset="0"/>
              </a:rPr>
              <a:t>Nghe tiếng ru hời</a:t>
            </a:r>
            <a:r>
              <a:rPr lang="en-US" sz="3200" b="1" smtClean="0">
                <a:solidFill>
                  <a:srgbClr val="800080"/>
                </a:solidFill>
                <a:latin typeface="Times New Roman" pitchFamily="18" charset="0"/>
                <a:cs typeface="Times New Roman" pitchFamily="18" charset="0"/>
              </a:rPr>
              <a:t>”</a:t>
            </a:r>
            <a:r>
              <a:rPr lang="vi-VN" sz="3200" b="1" smtClean="0">
                <a:solidFill>
                  <a:srgbClr val="800080"/>
                </a:solidFill>
                <a:latin typeface="Times New Roman" pitchFamily="18" charset="0"/>
                <a:cs typeface="Times New Roman" pitchFamily="18" charset="0"/>
              </a:rPr>
              <a:t>…</a:t>
            </a:r>
            <a:endParaRPr lang="en-US" sz="3200">
              <a:latin typeface="Times New Roman" pitchFamily="18" charset="0"/>
              <a:cs typeface="Times New Roman" pitchFamily="18" charset="0"/>
            </a:endParaRPr>
          </a:p>
        </p:txBody>
      </p:sp>
      <p:sp>
        <p:nvSpPr>
          <p:cNvPr id="14" name="Rectangle 13"/>
          <p:cNvSpPr/>
          <p:nvPr/>
        </p:nvSpPr>
        <p:spPr>
          <a:xfrm>
            <a:off x="5380759" y="1952629"/>
            <a:ext cx="6026728" cy="2554545"/>
          </a:xfrm>
          <a:prstGeom prst="rect">
            <a:avLst/>
          </a:prstGeom>
          <a:solidFill>
            <a:schemeClr val="bg1"/>
          </a:solidFill>
        </p:spPr>
        <p:txBody>
          <a:bodyPr wrap="square">
            <a:spAutoFit/>
          </a:bodyPr>
          <a:lstStyle/>
          <a:p>
            <a:r>
              <a:rPr lang="en-US" sz="3200" b="1" smtClean="0">
                <a:solidFill>
                  <a:srgbClr val="CC0099"/>
                </a:solidFill>
                <a:latin typeface="Times New Roman" panose="02020603050405020304" pitchFamily="18" charset="0"/>
                <a:cs typeface="Times New Roman" panose="02020603050405020304" pitchFamily="18" charset="0"/>
              </a:rPr>
              <a:t>+ Mầm tròn nằm giữa “nôi” - </a:t>
            </a:r>
            <a:r>
              <a:rPr lang="en-US" sz="3200" b="1" i="1" smtClean="0">
                <a:solidFill>
                  <a:srgbClr val="CC0099"/>
                </a:solidFill>
                <a:latin typeface="Times New Roman" panose="02020603050405020304" pitchFamily="18" charset="0"/>
                <a:cs typeface="Times New Roman" panose="02020603050405020304" pitchFamily="18" charset="0"/>
              </a:rPr>
              <a:t>nghe bàn tay vỗ, nghe tiếng ru hời</a:t>
            </a:r>
            <a:r>
              <a:rPr lang="en-US" sz="3200" b="1" smtClean="0">
                <a:solidFill>
                  <a:srgbClr val="CC0099"/>
                </a:solidFill>
                <a:latin typeface="Times New Roman" panose="02020603050405020304" pitchFamily="18" charset="0"/>
                <a:cs typeface="Times New Roman" panose="02020603050405020304" pitchFamily="18" charset="0"/>
              </a:rPr>
              <a:t> - mầm như em bé đang nằm trong nôi được cưng nựng, âu yếm, vỗ về, hát ru.</a:t>
            </a:r>
            <a:endParaRPr lang="en-US" sz="3200" b="1" dirty="0">
              <a:solidFill>
                <a:srgbClr val="CC0099"/>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723881217"/>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400" decel="100000"/>
                                        <p:tgtEl>
                                          <p:spTgt spid="11"/>
                                        </p:tgtEl>
                                      </p:cBhvr>
                                    </p:animEffect>
                                    <p:anim calcmode="lin" valueType="num">
                                      <p:cBhvr>
                                        <p:cTn id="18" dur="400" decel="100000" fill="hold"/>
                                        <p:tgtEl>
                                          <p:spTgt spid="11"/>
                                        </p:tgtEl>
                                        <p:attrNameLst>
                                          <p:attrName>style.rotation</p:attrName>
                                        </p:attrNameLst>
                                      </p:cBhvr>
                                      <p:tavLst>
                                        <p:tav tm="0">
                                          <p:val>
                                            <p:fltVal val="-90"/>
                                          </p:val>
                                        </p:tav>
                                        <p:tav tm="100000">
                                          <p:val>
                                            <p:fltVal val="0"/>
                                          </p:val>
                                        </p:tav>
                                      </p:tavLst>
                                    </p:anim>
                                    <p:anim calcmode="lin" valueType="num">
                                      <p:cBhvr>
                                        <p:cTn id="19" dur="400" decel="100000" fill="hold"/>
                                        <p:tgtEl>
                                          <p:spTgt spid="11"/>
                                        </p:tgtEl>
                                        <p:attrNameLst>
                                          <p:attrName>ppt_x</p:attrName>
                                        </p:attrNameLst>
                                      </p:cBhvr>
                                      <p:tavLst>
                                        <p:tav tm="0">
                                          <p:val>
                                            <p:strVal val="#ppt_x+0.4"/>
                                          </p:val>
                                        </p:tav>
                                        <p:tav tm="100000">
                                          <p:val>
                                            <p:strVal val="#ppt_x-0.05"/>
                                          </p:val>
                                        </p:tav>
                                      </p:tavLst>
                                    </p:anim>
                                    <p:anim calcmode="lin" valueType="num">
                                      <p:cBhvr>
                                        <p:cTn id="20" dur="400" decel="100000" fill="hold"/>
                                        <p:tgtEl>
                                          <p:spTgt spid="11"/>
                                        </p:tgtEl>
                                        <p:attrNameLst>
                                          <p:attrName>ppt_y</p:attrName>
                                        </p:attrNameLst>
                                      </p:cBhvr>
                                      <p:tavLst>
                                        <p:tav tm="0">
                                          <p:val>
                                            <p:strVal val="#ppt_y-0.4"/>
                                          </p:val>
                                        </p:tav>
                                        <p:tav tm="100000">
                                          <p:val>
                                            <p:strVal val="#ppt_y+0.1"/>
                                          </p:val>
                                        </p:tav>
                                      </p:tavLst>
                                    </p:anim>
                                    <p:anim calcmode="lin" valueType="num">
                                      <p:cBhvr>
                                        <p:cTn id="21" dur="100" accel="100000" fill="hold">
                                          <p:stCondLst>
                                            <p:cond delay="400"/>
                                          </p:stCondLst>
                                        </p:cTn>
                                        <p:tgtEl>
                                          <p:spTgt spid="11"/>
                                        </p:tgtEl>
                                        <p:attrNameLst>
                                          <p:attrName>ppt_x</p:attrName>
                                        </p:attrNameLst>
                                      </p:cBhvr>
                                      <p:tavLst>
                                        <p:tav tm="0">
                                          <p:val>
                                            <p:strVal val="#ppt_x-0.05"/>
                                          </p:val>
                                        </p:tav>
                                        <p:tav tm="100000">
                                          <p:val>
                                            <p:strVal val="#ppt_x"/>
                                          </p:val>
                                        </p:tav>
                                      </p:tavLst>
                                    </p:anim>
                                    <p:anim calcmode="lin" valueType="num">
                                      <p:cBhvr>
                                        <p:cTn id="22" dur="100" accel="100000" fill="hold">
                                          <p:stCondLst>
                                            <p:cond delay="400"/>
                                          </p:stCondLst>
                                        </p:cTn>
                                        <p:tgtEl>
                                          <p:spTgt spid="11"/>
                                        </p:tgtEl>
                                        <p:attrNameLst>
                                          <p:attrName>ppt_y</p:attrName>
                                        </p:attrNameLst>
                                      </p:cBhvr>
                                      <p:tavLst>
                                        <p:tav tm="0">
                                          <p:val>
                                            <p:strVal val="#ppt_y+0.1"/>
                                          </p:val>
                                        </p:tav>
                                        <p:tav tm="100000">
                                          <p:val>
                                            <p:strVal val="#ppt_y"/>
                                          </p:val>
                                        </p:tav>
                                      </p:tavLst>
                                    </p:anim>
                                  </p:childTnLst>
                                </p:cTn>
                              </p:par>
                            </p:childTnLst>
                          </p:cTn>
                        </p:par>
                        <p:par>
                          <p:cTn id="23" fill="hold">
                            <p:stCondLst>
                              <p:cond delay="500"/>
                            </p:stCondLst>
                            <p:childTnLst>
                              <p:par>
                                <p:cTn id="24" presetID="8" presetClass="exit" presetSubtype="16" fill="hold" grpId="1" nodeType="afterEffect">
                                  <p:stCondLst>
                                    <p:cond delay="0"/>
                                  </p:stCondLst>
                                  <p:childTnLst>
                                    <p:animEffect transition="out" filter="diamond(in)">
                                      <p:cBhvr>
                                        <p:cTn id="25" dur="2000"/>
                                        <p:tgtEl>
                                          <p:spTgt spid="10"/>
                                        </p:tgtEl>
                                      </p:cBhvr>
                                    </p:animEffect>
                                    <p:set>
                                      <p:cBhvr>
                                        <p:cTn id="26" dur="1" fill="hold">
                                          <p:stCondLst>
                                            <p:cond delay="19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3"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plus(in)">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56" presetClass="entr" presetSubtype="0" fill="hold" grpId="0" nodeType="clickEffect">
                                  <p:stCondLst>
                                    <p:cond delay="0"/>
                                  </p:stCondLst>
                                  <p:iterate type="lt">
                                    <p:tmPct val="10000"/>
                                  </p:iterate>
                                  <p:childTnLst>
                                    <p:set>
                                      <p:cBhvr>
                                        <p:cTn id="35" dur="1" fill="hold">
                                          <p:stCondLst>
                                            <p:cond delay="0"/>
                                          </p:stCondLst>
                                        </p:cTn>
                                        <p:tgtEl>
                                          <p:spTgt spid="13"/>
                                        </p:tgtEl>
                                        <p:attrNameLst>
                                          <p:attrName>style.visibility</p:attrName>
                                        </p:attrNameLst>
                                      </p:cBhvr>
                                      <p:to>
                                        <p:strVal val="visible"/>
                                      </p:to>
                                    </p:set>
                                    <p:anim by="(-#ppt_w*2)" calcmode="lin" valueType="num">
                                      <p:cBhvr rctx="PPT">
                                        <p:cTn id="36" dur="500" autoRev="1" fill="hold">
                                          <p:stCondLst>
                                            <p:cond delay="0"/>
                                          </p:stCondLst>
                                        </p:cTn>
                                        <p:tgtEl>
                                          <p:spTgt spid="13"/>
                                        </p:tgtEl>
                                        <p:attrNameLst>
                                          <p:attrName>ppt_w</p:attrName>
                                        </p:attrNameLst>
                                      </p:cBhvr>
                                    </p:anim>
                                    <p:anim by="(#ppt_w*0.50)" calcmode="lin" valueType="num">
                                      <p:cBhvr>
                                        <p:cTn id="37" dur="500" decel="50000" autoRev="1" fill="hold">
                                          <p:stCondLst>
                                            <p:cond delay="0"/>
                                          </p:stCondLst>
                                        </p:cTn>
                                        <p:tgtEl>
                                          <p:spTgt spid="13"/>
                                        </p:tgtEl>
                                        <p:attrNameLst>
                                          <p:attrName>ppt_x</p:attrName>
                                        </p:attrNameLst>
                                      </p:cBhvr>
                                    </p:anim>
                                    <p:anim from="(-#ppt_h/2)" to="(#ppt_y)" calcmode="lin" valueType="num">
                                      <p:cBhvr>
                                        <p:cTn id="38" dur="1000" fill="hold">
                                          <p:stCondLst>
                                            <p:cond delay="0"/>
                                          </p:stCondLst>
                                        </p:cTn>
                                        <p:tgtEl>
                                          <p:spTgt spid="13"/>
                                        </p:tgtEl>
                                        <p:attrNameLst>
                                          <p:attrName>ppt_y</p:attrName>
                                        </p:attrNameLst>
                                      </p:cBhvr>
                                    </p:anim>
                                    <p:animRot by="21600000">
                                      <p:cBhvr>
                                        <p:cTn id="39" dur="1000" fill="hold">
                                          <p:stCondLst>
                                            <p:cond delay="0"/>
                                          </p:stCondLst>
                                        </p:cTn>
                                        <p:tgtEl>
                                          <p:spTgt spid="13"/>
                                        </p:tgtEl>
                                        <p:attrNameLst>
                                          <p:attrName>r</p:attrName>
                                        </p:attrNameLst>
                                      </p:cBhvr>
                                    </p:animRot>
                                  </p:childTnLst>
                                </p:cTn>
                              </p:par>
                            </p:childTnLst>
                          </p:cTn>
                        </p:par>
                        <p:par>
                          <p:cTn id="40" fill="hold">
                            <p:stCondLst>
                              <p:cond delay="3800"/>
                            </p:stCondLst>
                            <p:childTnLst>
                              <p:par>
                                <p:cTn id="41" presetID="18" presetClass="exit" presetSubtype="12" fill="hold" grpId="1" nodeType="afterEffect">
                                  <p:stCondLst>
                                    <p:cond delay="0"/>
                                  </p:stCondLst>
                                  <p:childTnLst>
                                    <p:animEffect transition="out" filter="strips(downLeft)">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strips(downLeft)">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0" grpId="1" animBg="1"/>
      <p:bldP spid="11" grpId="0"/>
      <p:bldP spid="12" grpId="0" animBg="1"/>
      <p:bldP spid="12" grpId="1"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46208416-0F41-D4AC-5A7C-EA8A17410535}"/>
              </a:ext>
            </a:extLst>
          </p:cNvPr>
          <p:cNvGraphicFramePr>
            <a:graphicFrameLocks noGrp="1"/>
          </p:cNvGraphicFramePr>
          <p:nvPr>
            <p:extLst>
              <p:ext uri="{D42A27DB-BD31-4B8C-83A1-F6EECF244321}">
                <p14:modId xmlns:p14="http://schemas.microsoft.com/office/powerpoint/2010/main" xmlns="" val="998456477"/>
              </p:ext>
            </p:extLst>
          </p:nvPr>
        </p:nvGraphicFramePr>
        <p:xfrm>
          <a:off x="387926" y="855301"/>
          <a:ext cx="11318392" cy="3995326"/>
        </p:xfrm>
        <a:graphic>
          <a:graphicData uri="http://schemas.openxmlformats.org/drawingml/2006/table">
            <a:tbl>
              <a:tblPr firstRow="1" firstCol="1" bandRow="1"/>
              <a:tblGrid>
                <a:gridCol w="4682838">
                  <a:extLst>
                    <a:ext uri="{9D8B030D-6E8A-4147-A177-3AD203B41FA5}">
                      <a16:colId xmlns:a16="http://schemas.microsoft.com/office/drawing/2014/main" xmlns="" val="1241865499"/>
                    </a:ext>
                  </a:extLst>
                </a:gridCol>
                <a:gridCol w="3058859">
                  <a:extLst>
                    <a:ext uri="{9D8B030D-6E8A-4147-A177-3AD203B41FA5}">
                      <a16:colId xmlns:a16="http://schemas.microsoft.com/office/drawing/2014/main" xmlns="" val="1844530724"/>
                    </a:ext>
                  </a:extLst>
                </a:gridCol>
                <a:gridCol w="3576695">
                  <a:extLst>
                    <a:ext uri="{9D8B030D-6E8A-4147-A177-3AD203B41FA5}">
                      <a16:colId xmlns:a16="http://schemas.microsoft.com/office/drawing/2014/main" xmlns="" val="3846167751"/>
                    </a:ext>
                  </a:extLst>
                </a:gridCol>
              </a:tblGrid>
              <a:tr h="973499">
                <a:tc>
                  <a:txBody>
                    <a:bodyPr/>
                    <a:lstStyle/>
                    <a:p>
                      <a:pPr algn="ctr">
                        <a:lnSpc>
                          <a:spcPct val="100000"/>
                        </a:lnSpc>
                      </a:pP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ngữ</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thể</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hiện</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tình</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xúc</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giả</a:t>
                      </a:r>
                      <a:endParaRPr lang="en-US" sz="28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Tình</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xúc</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gì</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Mối</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quan</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hệ</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giả</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với</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thiên</a:t>
                      </a:r>
                      <a:r>
                        <a:rPr lang="en-US" sz="2800" b="1" i="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nhiên</a:t>
                      </a:r>
                      <a:endParaRPr lang="en-US" sz="28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4353375"/>
                  </a:ext>
                </a:extLst>
              </a:tr>
              <a:tr h="3021827">
                <a:tc>
                  <a:txBody>
                    <a:bodyPr/>
                    <a:lstStyle/>
                    <a:p>
                      <a:pPr algn="just">
                        <a:lnSpc>
                          <a:spcPct val="100000"/>
                        </a:lnSpc>
                      </a:pP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03052529"/>
                  </a:ext>
                </a:extLst>
              </a:tr>
            </a:tbl>
          </a:graphicData>
        </a:graphic>
      </p:graphicFrame>
      <p:sp>
        <p:nvSpPr>
          <p:cNvPr id="5" name="Rectangle 1">
            <a:extLst>
              <a:ext uri="{FF2B5EF4-FFF2-40B4-BE49-F238E27FC236}">
                <a16:creationId xmlns:a16="http://schemas.microsoft.com/office/drawing/2014/main" xmlns="" id="{98CE2859-9CE6-1F99-95EC-4FA17383C079}"/>
              </a:ext>
            </a:extLst>
          </p:cNvPr>
          <p:cNvSpPr>
            <a:spLocks noChangeArrowheads="1"/>
          </p:cNvSpPr>
          <p:nvPr/>
        </p:nvSpPr>
        <p:spPr bwMode="auto">
          <a:xfrm>
            <a:off x="2516699" y="34799"/>
            <a:ext cx="8627176"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en-US" altLang="en-US" sz="3600" b="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1.2:</a:t>
            </a:r>
            <a:r>
              <a:rPr kumimoji="0" lang="en-US" altLang="en-US" sz="3600" b="1" i="0" u="none" strike="noStrike" kern="1200" cap="none" spc="0" normalizeH="0" baseline="0" noProof="0" smtClean="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a:t>
            </a:r>
            <a:r>
              <a:rPr kumimoji="0" lang="en-US"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endParaRPr kumimoji="0" lang="en-US" altLang="en-US" sz="36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xmlns="" id="{06085E84-5756-FCAA-ACEE-EFF031026F61}"/>
              </a:ext>
            </a:extLst>
          </p:cNvPr>
          <p:cNvSpPr txBox="1"/>
          <p:nvPr/>
        </p:nvSpPr>
        <p:spPr>
          <a:xfrm>
            <a:off x="691965" y="2110575"/>
            <a:ext cx="4115563" cy="584775"/>
          </a:xfrm>
          <a:prstGeom prst="rect">
            <a:avLst/>
          </a:prstGeom>
          <a:solidFill>
            <a:schemeClr val="bg1"/>
          </a:solidFill>
        </p:spPr>
        <p:txBody>
          <a:bodyPr wrap="square" rtlCol="0">
            <a:spAutoFit/>
          </a:bodyPr>
          <a:lstStyle/>
          <a:p>
            <a:r>
              <a:rPr lang="vi-VN" sz="3200" b="1" smtClean="0">
                <a:solidFill>
                  <a:srgbClr val="800080"/>
                </a:solidFill>
                <a:latin typeface="+mj-lt"/>
              </a:rPr>
              <a:t>“</a:t>
            </a:r>
            <a:r>
              <a:rPr lang="vi-VN" sz="3200" b="1" dirty="0">
                <a:solidFill>
                  <a:srgbClr val="800080"/>
                </a:solidFill>
                <a:latin typeface="+mj-lt"/>
              </a:rPr>
              <a:t>Nghe mầm mở mắt</a:t>
            </a:r>
            <a:r>
              <a:rPr lang="vi-VN" sz="3200" b="1">
                <a:solidFill>
                  <a:srgbClr val="800080"/>
                </a:solidFill>
                <a:latin typeface="+mj-lt"/>
              </a:rPr>
              <a:t>”, </a:t>
            </a:r>
            <a:endParaRPr lang="vi-VN" sz="3200" b="1" dirty="0">
              <a:solidFill>
                <a:srgbClr val="800080"/>
              </a:solidFill>
              <a:latin typeface="+mj-lt"/>
            </a:endParaRPr>
          </a:p>
        </p:txBody>
      </p:sp>
      <p:sp>
        <p:nvSpPr>
          <p:cNvPr id="7" name="TextBox 6">
            <a:extLst>
              <a:ext uri="{FF2B5EF4-FFF2-40B4-BE49-F238E27FC236}">
                <a16:creationId xmlns:a16="http://schemas.microsoft.com/office/drawing/2014/main" xmlns="" id="{E46C6658-E2B1-9B45-1FEB-EF1A980A9F6E}"/>
              </a:ext>
            </a:extLst>
          </p:cNvPr>
          <p:cNvSpPr txBox="1"/>
          <p:nvPr/>
        </p:nvSpPr>
        <p:spPr>
          <a:xfrm>
            <a:off x="5114536" y="1981962"/>
            <a:ext cx="2910981" cy="1569660"/>
          </a:xfrm>
          <a:prstGeom prst="rect">
            <a:avLst/>
          </a:prstGeom>
          <a:noFill/>
        </p:spPr>
        <p:txBody>
          <a:bodyPr wrap="square" rtlCol="0">
            <a:spAutoFit/>
          </a:bodyPr>
          <a:lstStyle/>
          <a:p>
            <a:r>
              <a:rPr lang="vi-VN" sz="3200" b="1">
                <a:solidFill>
                  <a:srgbClr val="800080"/>
                </a:solidFill>
                <a:latin typeface="+mj-lt"/>
              </a:rPr>
              <a:t> </a:t>
            </a:r>
            <a:r>
              <a:rPr lang="vi-VN" sz="3200" b="1" smtClean="0">
                <a:solidFill>
                  <a:srgbClr val="800080"/>
                </a:solidFill>
                <a:latin typeface="+mj-lt"/>
              </a:rPr>
              <a:t>Yêu </a:t>
            </a:r>
            <a:r>
              <a:rPr lang="vi-VN" sz="3200" b="1" dirty="0">
                <a:solidFill>
                  <a:srgbClr val="800080"/>
                </a:solidFill>
                <a:latin typeface="+mj-lt"/>
              </a:rPr>
              <a:t>thương, trìu mến, nâng niu, </a:t>
            </a:r>
            <a:r>
              <a:rPr lang="vi-VN" sz="3200" b="1">
                <a:solidFill>
                  <a:srgbClr val="800080"/>
                </a:solidFill>
                <a:latin typeface="+mj-lt"/>
              </a:rPr>
              <a:t>trân </a:t>
            </a:r>
            <a:r>
              <a:rPr lang="vi-VN" sz="3200" b="1" smtClean="0">
                <a:solidFill>
                  <a:srgbClr val="800080"/>
                </a:solidFill>
                <a:latin typeface="+mj-lt"/>
              </a:rPr>
              <a:t>trọng</a:t>
            </a:r>
            <a:endParaRPr lang="vi-VN" sz="3200" b="1" dirty="0">
              <a:solidFill>
                <a:srgbClr val="800080"/>
              </a:solidFill>
              <a:latin typeface="+mj-lt"/>
            </a:endParaRPr>
          </a:p>
        </p:txBody>
      </p:sp>
      <p:sp>
        <p:nvSpPr>
          <p:cNvPr id="8" name="TextBox 7">
            <a:extLst>
              <a:ext uri="{FF2B5EF4-FFF2-40B4-BE49-F238E27FC236}">
                <a16:creationId xmlns:a16="http://schemas.microsoft.com/office/drawing/2014/main" xmlns="" id="{341FC77D-5D3B-FE6A-C6D2-33AB84CE9C22}"/>
              </a:ext>
            </a:extLst>
          </p:cNvPr>
          <p:cNvSpPr txBox="1"/>
          <p:nvPr/>
        </p:nvSpPr>
        <p:spPr>
          <a:xfrm>
            <a:off x="8298873" y="2023402"/>
            <a:ext cx="3030741" cy="1569660"/>
          </a:xfrm>
          <a:prstGeom prst="rect">
            <a:avLst/>
          </a:prstGeom>
          <a:noFill/>
        </p:spPr>
        <p:txBody>
          <a:bodyPr wrap="square" rtlCol="0">
            <a:spAutoFit/>
          </a:bodyPr>
          <a:lstStyle/>
          <a:p>
            <a:r>
              <a:rPr lang="vi-VN" sz="3200" b="1">
                <a:solidFill>
                  <a:srgbClr val="800080"/>
                </a:solidFill>
                <a:latin typeface="+mj-lt"/>
              </a:rPr>
              <a:t> </a:t>
            </a:r>
            <a:r>
              <a:rPr lang="en-US" sz="3200" b="1" smtClean="0">
                <a:solidFill>
                  <a:srgbClr val="800080"/>
                </a:solidFill>
                <a:latin typeface="Times New Roman" panose="02020603050405020304" pitchFamily="18" charset="0"/>
                <a:cs typeface="Times New Roman" panose="02020603050405020304" pitchFamily="18" charset="0"/>
              </a:rPr>
              <a:t>Gần </a:t>
            </a:r>
            <a:r>
              <a:rPr lang="en-US" sz="3200" b="1" dirty="0" err="1">
                <a:solidFill>
                  <a:srgbClr val="800080"/>
                </a:solidFill>
                <a:latin typeface="Times New Roman" panose="02020603050405020304" pitchFamily="18" charset="0"/>
                <a:cs typeface="Times New Roman" panose="02020603050405020304" pitchFamily="18" charset="0"/>
              </a:rPr>
              <a:t>gũi</a:t>
            </a:r>
            <a:r>
              <a:rPr lang="en-US" sz="3200" b="1" dirty="0">
                <a:solidFill>
                  <a:srgbClr val="800080"/>
                </a:solidFill>
                <a:latin typeface="Times New Roman" panose="02020603050405020304" pitchFamily="18" charset="0"/>
                <a:cs typeface="Times New Roman" panose="02020603050405020304" pitchFamily="18" charset="0"/>
              </a:rPr>
              <a:t>, </a:t>
            </a:r>
            <a:r>
              <a:rPr lang="en-US" sz="3200" b="1" dirty="0" err="1">
                <a:solidFill>
                  <a:srgbClr val="800080"/>
                </a:solidFill>
                <a:latin typeface="Times New Roman" panose="02020603050405020304" pitchFamily="18" charset="0"/>
                <a:cs typeface="Times New Roman" panose="02020603050405020304" pitchFamily="18" charset="0"/>
              </a:rPr>
              <a:t>giao</a:t>
            </a:r>
            <a:r>
              <a:rPr lang="en-US" sz="3200" b="1" dirty="0">
                <a:solidFill>
                  <a:srgbClr val="800080"/>
                </a:solidFill>
                <a:latin typeface="Times New Roman" panose="02020603050405020304" pitchFamily="18" charset="0"/>
                <a:cs typeface="Times New Roman" panose="02020603050405020304" pitchFamily="18" charset="0"/>
              </a:rPr>
              <a:t> </a:t>
            </a:r>
            <a:r>
              <a:rPr lang="en-US" sz="3200" b="1" dirty="0" err="1">
                <a:solidFill>
                  <a:srgbClr val="800080"/>
                </a:solidFill>
                <a:latin typeface="Times New Roman" panose="02020603050405020304" pitchFamily="18" charset="0"/>
                <a:cs typeface="Times New Roman" panose="02020603050405020304" pitchFamily="18" charset="0"/>
              </a:rPr>
              <a:t>cảm</a:t>
            </a:r>
            <a:r>
              <a:rPr lang="en-US" sz="3200" b="1" dirty="0">
                <a:solidFill>
                  <a:srgbClr val="800080"/>
                </a:solidFill>
                <a:latin typeface="Times New Roman" panose="02020603050405020304" pitchFamily="18" charset="0"/>
                <a:cs typeface="Times New Roman" panose="02020603050405020304" pitchFamily="18" charset="0"/>
              </a:rPr>
              <a:t> </a:t>
            </a:r>
            <a:r>
              <a:rPr lang="en-US" sz="3200" b="1" dirty="0" err="1">
                <a:solidFill>
                  <a:srgbClr val="800080"/>
                </a:solidFill>
                <a:latin typeface="Times New Roman" panose="02020603050405020304" pitchFamily="18" charset="0"/>
                <a:cs typeface="Times New Roman" panose="02020603050405020304" pitchFamily="18" charset="0"/>
              </a:rPr>
              <a:t>mạnh</a:t>
            </a:r>
            <a:r>
              <a:rPr lang="en-US" sz="3200" b="1" dirty="0">
                <a:solidFill>
                  <a:srgbClr val="800080"/>
                </a:solidFill>
                <a:latin typeface="Times New Roman" panose="02020603050405020304" pitchFamily="18" charset="0"/>
                <a:cs typeface="Times New Roman" panose="02020603050405020304" pitchFamily="18" charset="0"/>
              </a:rPr>
              <a:t> </a:t>
            </a:r>
            <a:r>
              <a:rPr lang="en-US" sz="3200" b="1" dirty="0" err="1">
                <a:solidFill>
                  <a:srgbClr val="800080"/>
                </a:solidFill>
                <a:latin typeface="Times New Roman" panose="02020603050405020304" pitchFamily="18" charset="0"/>
                <a:cs typeface="Times New Roman" panose="02020603050405020304" pitchFamily="18" charset="0"/>
              </a:rPr>
              <a:t>mẽ</a:t>
            </a:r>
            <a:r>
              <a:rPr lang="en-US" sz="3200" b="1" dirty="0">
                <a:solidFill>
                  <a:srgbClr val="800080"/>
                </a:solidFill>
                <a:latin typeface="Times New Roman" panose="02020603050405020304" pitchFamily="18" charset="0"/>
                <a:cs typeface="Times New Roman" panose="02020603050405020304" pitchFamily="18" charset="0"/>
              </a:rPr>
              <a:t> </a:t>
            </a:r>
            <a:r>
              <a:rPr lang="en-US" sz="3200" b="1" dirty="0" err="1">
                <a:solidFill>
                  <a:srgbClr val="800080"/>
                </a:solidFill>
                <a:latin typeface="Times New Roman" panose="02020603050405020304" pitchFamily="18" charset="0"/>
                <a:cs typeface="Times New Roman" panose="02020603050405020304" pitchFamily="18" charset="0"/>
              </a:rPr>
              <a:t>với</a:t>
            </a:r>
            <a:r>
              <a:rPr lang="en-US" sz="3200" b="1" dirty="0">
                <a:solidFill>
                  <a:srgbClr val="800080"/>
                </a:solidFill>
                <a:latin typeface="Times New Roman" panose="02020603050405020304" pitchFamily="18" charset="0"/>
                <a:cs typeface="Times New Roman" panose="02020603050405020304" pitchFamily="18" charset="0"/>
              </a:rPr>
              <a:t> </a:t>
            </a:r>
            <a:r>
              <a:rPr lang="en-US" sz="3200" b="1" err="1">
                <a:solidFill>
                  <a:srgbClr val="800080"/>
                </a:solidFill>
                <a:latin typeface="Times New Roman" panose="02020603050405020304" pitchFamily="18" charset="0"/>
                <a:cs typeface="Times New Roman" panose="02020603050405020304" pitchFamily="18" charset="0"/>
              </a:rPr>
              <a:t>thiên</a:t>
            </a:r>
            <a:r>
              <a:rPr lang="en-US" sz="3200" b="1">
                <a:solidFill>
                  <a:srgbClr val="800080"/>
                </a:solidFill>
                <a:latin typeface="Times New Roman" panose="02020603050405020304" pitchFamily="18" charset="0"/>
                <a:cs typeface="Times New Roman" panose="02020603050405020304" pitchFamily="18" charset="0"/>
              </a:rPr>
              <a:t> </a:t>
            </a:r>
            <a:r>
              <a:rPr lang="en-US" sz="3200" b="1" smtClean="0">
                <a:solidFill>
                  <a:srgbClr val="800080"/>
                </a:solidFill>
                <a:latin typeface="Times New Roman" panose="02020603050405020304" pitchFamily="18" charset="0"/>
                <a:cs typeface="Times New Roman" panose="02020603050405020304" pitchFamily="18" charset="0"/>
              </a:rPr>
              <a:t>nhiên</a:t>
            </a:r>
            <a:endParaRPr lang="vi-VN" sz="3200" b="1" dirty="0">
              <a:solidFill>
                <a:srgbClr val="800080"/>
              </a:solidFill>
              <a:latin typeface="Times New Roman" panose="02020603050405020304" pitchFamily="18" charset="0"/>
              <a:cs typeface="Times New Roman" panose="02020603050405020304" pitchFamily="18" charset="0"/>
            </a:endParaRPr>
          </a:p>
        </p:txBody>
      </p:sp>
      <p:sp>
        <p:nvSpPr>
          <p:cNvPr id="11" name="矩形 74">
            <a:extLst>
              <a:ext uri="{FF2B5EF4-FFF2-40B4-BE49-F238E27FC236}">
                <a16:creationId xmlns="" xmlns:a16="http://schemas.microsoft.com/office/drawing/2014/main" id="{5F274F79-A302-445D-B45B-A1BE7945C969}"/>
              </a:ext>
            </a:extLst>
          </p:cNvPr>
          <p:cNvSpPr/>
          <p:nvPr/>
        </p:nvSpPr>
        <p:spPr>
          <a:xfrm>
            <a:off x="0" y="6677892"/>
            <a:ext cx="12192000" cy="145520"/>
          </a:xfrm>
          <a:prstGeom prst="rect">
            <a:avLst/>
          </a:prstGeom>
          <a:solidFill>
            <a:srgbClr val="4EA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2" name="图片 9">
            <a:extLst>
              <a:ext uri="{FF2B5EF4-FFF2-40B4-BE49-F238E27FC236}">
                <a16:creationId xmlns="" xmlns:a16="http://schemas.microsoft.com/office/drawing/2014/main" id="{0793F55A-7703-436F-B8E6-C130524902BD}"/>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7368" y="5240615"/>
            <a:ext cx="1167579" cy="1574338"/>
          </a:xfrm>
          <a:prstGeom prst="rect">
            <a:avLst/>
          </a:prstGeom>
        </p:spPr>
      </p:pic>
      <p:pic>
        <p:nvPicPr>
          <p:cNvPr id="13" name="图片 15">
            <a:extLst>
              <a:ext uri="{FF2B5EF4-FFF2-40B4-BE49-F238E27FC236}">
                <a16:creationId xmlns="" xmlns:a16="http://schemas.microsoft.com/office/drawing/2014/main" id="{96A4AD43-4811-485A-9977-4A4C1FA3A990}"/>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873811" y="5283661"/>
            <a:ext cx="1423685" cy="1574339"/>
          </a:xfrm>
          <a:prstGeom prst="rect">
            <a:avLst/>
          </a:prstGeom>
        </p:spPr>
      </p:pic>
      <p:pic>
        <p:nvPicPr>
          <p:cNvPr id="14" name="图片 21">
            <a:extLst>
              <a:ext uri="{FF2B5EF4-FFF2-40B4-BE49-F238E27FC236}">
                <a16:creationId xmlns="" xmlns:a16="http://schemas.microsoft.com/office/drawing/2014/main" id="{00001CF3-BB82-455E-BD31-15162CD55AC6}"/>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792663" y="5404581"/>
            <a:ext cx="1591520" cy="14534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6652E0-3385-2CE3-BCE2-5A078FFC52D1}"/>
              </a:ext>
            </a:extLst>
          </p:cNvPr>
          <p:cNvPicPr>
            <a:picLocks noChangeAspect="1"/>
          </p:cNvPicPr>
          <p:nvPr/>
        </p:nvPicPr>
        <p:blipFill>
          <a:blip r:embed="rId2" cstate="print"/>
          <a:stretch>
            <a:fillRect/>
          </a:stretch>
        </p:blipFill>
        <p:spPr>
          <a:xfrm>
            <a:off x="0" y="0"/>
            <a:ext cx="12192000" cy="6858297"/>
          </a:xfrm>
          <a:prstGeom prst="rect">
            <a:avLst/>
          </a:prstGeom>
        </p:spPr>
      </p:pic>
      <p:sp>
        <p:nvSpPr>
          <p:cNvPr id="5" name="Rectangle 4"/>
          <p:cNvSpPr/>
          <p:nvPr/>
        </p:nvSpPr>
        <p:spPr>
          <a:xfrm>
            <a:off x="2757053" y="1249417"/>
            <a:ext cx="6331529" cy="3539430"/>
          </a:xfrm>
          <a:prstGeom prst="rect">
            <a:avLst/>
          </a:prstGeom>
        </p:spPr>
        <p:txBody>
          <a:bodyPr wrap="square">
            <a:spAutoFit/>
          </a:bodyPr>
          <a:lstStyle/>
          <a:p>
            <a:r>
              <a:rPr lang="en-US" sz="3200" b="1" smtClean="0">
                <a:solidFill>
                  <a:srgbClr val="800080"/>
                </a:solidFill>
                <a:latin typeface="Times New Roman" panose="02020603050405020304" pitchFamily="18" charset="0"/>
                <a:ea typeface="MS Mincho" panose="02020609040205080304" pitchFamily="49" charset="-128"/>
                <a:cs typeface="Times New Roman" panose="02020603050405020304" pitchFamily="18" charset="0"/>
              </a:rPr>
              <a:t>- Qua lời của tác giả ta thấy sự giao cảm tinh tế của nhà thơ với cảnh vật. Phải là một con người lắng nghe với tất cả trái tim, nhà thơ mới có thể lắng nghe và thấu hiểu những âm thanh bé nhỏ “thì thầm”, “bập bẹ” như thế.</a:t>
            </a:r>
            <a:endParaRPr lang="en-US" sz="3200" b="1">
              <a:solidFill>
                <a:srgbClr val="800080"/>
              </a:solidFill>
            </a:endParaRPr>
          </a:p>
        </p:txBody>
      </p:sp>
      <p:pic>
        <p:nvPicPr>
          <p:cNvPr id="6" name="Picture 2" descr="Hạt giống âm thầm | ngọn lửa nhỏ"/>
          <p:cNvPicPr>
            <a:picLocks noChangeAspect="1" noChangeArrowheads="1"/>
          </p:cNvPicPr>
          <p:nvPr/>
        </p:nvPicPr>
        <p:blipFill>
          <a:blip r:embed="rId3" cstate="print"/>
          <a:srcRect l="25216" r="14390"/>
          <a:stretch>
            <a:fillRect/>
          </a:stretch>
        </p:blipFill>
        <p:spPr bwMode="auto">
          <a:xfrm>
            <a:off x="9116630" y="1457761"/>
            <a:ext cx="2897425" cy="2698601"/>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6652E0-3385-2CE3-BCE2-5A078FFC52D1}"/>
              </a:ext>
            </a:extLst>
          </p:cNvPr>
          <p:cNvPicPr>
            <a:picLocks noChangeAspect="1"/>
          </p:cNvPicPr>
          <p:nvPr/>
        </p:nvPicPr>
        <p:blipFill>
          <a:blip r:embed="rId2" cstate="print"/>
          <a:stretch>
            <a:fillRect/>
          </a:stretch>
        </p:blipFill>
        <p:spPr>
          <a:xfrm>
            <a:off x="0" y="-297"/>
            <a:ext cx="12192000" cy="6858297"/>
          </a:xfrm>
          <a:prstGeom prst="rect">
            <a:avLst/>
          </a:prstGeom>
        </p:spPr>
      </p:pic>
      <p:graphicFrame>
        <p:nvGraphicFramePr>
          <p:cNvPr id="2" name="Table 1">
            <a:extLst>
              <a:ext uri="{FF2B5EF4-FFF2-40B4-BE49-F238E27FC236}">
                <a16:creationId xmlns:a16="http://schemas.microsoft.com/office/drawing/2014/main" xmlns="" id="{091AE458-8DF3-D5B2-8B45-FFA9B1F2A943}"/>
              </a:ext>
            </a:extLst>
          </p:cNvPr>
          <p:cNvGraphicFramePr>
            <a:graphicFrameLocks noGrp="1"/>
          </p:cNvGraphicFramePr>
          <p:nvPr>
            <p:extLst>
              <p:ext uri="{D42A27DB-BD31-4B8C-83A1-F6EECF244321}">
                <p14:modId xmlns:p14="http://schemas.microsoft.com/office/powerpoint/2010/main" xmlns="" val="1781577267"/>
              </p:ext>
            </p:extLst>
          </p:nvPr>
        </p:nvGraphicFramePr>
        <p:xfrm>
          <a:off x="2105891" y="2756524"/>
          <a:ext cx="9412700" cy="3108960"/>
        </p:xfrm>
        <a:graphic>
          <a:graphicData uri="http://schemas.openxmlformats.org/drawingml/2006/table">
            <a:tbl>
              <a:tblPr firstRow="1" firstCol="1" bandRow="1"/>
              <a:tblGrid>
                <a:gridCol w="1362828">
                  <a:extLst>
                    <a:ext uri="{9D8B030D-6E8A-4147-A177-3AD203B41FA5}">
                      <a16:colId xmlns:a16="http://schemas.microsoft.com/office/drawing/2014/main" xmlns="" val="1389400455"/>
                    </a:ext>
                  </a:extLst>
                </a:gridCol>
                <a:gridCol w="4749366">
                  <a:extLst>
                    <a:ext uri="{9D8B030D-6E8A-4147-A177-3AD203B41FA5}">
                      <a16:colId xmlns:a16="http://schemas.microsoft.com/office/drawing/2014/main" xmlns="" val="3329626252"/>
                    </a:ext>
                  </a:extLst>
                </a:gridCol>
                <a:gridCol w="3300506">
                  <a:extLst>
                    <a:ext uri="{9D8B030D-6E8A-4147-A177-3AD203B41FA5}">
                      <a16:colId xmlns:a16="http://schemas.microsoft.com/office/drawing/2014/main" xmlns="" val="1885776181"/>
                    </a:ext>
                  </a:extLst>
                </a:gridCol>
              </a:tblGrid>
              <a:tr h="0">
                <a:tc>
                  <a:txBody>
                    <a:bodyPr/>
                    <a:lstStyle/>
                    <a:p>
                      <a:pPr algn="ctr">
                        <a:lnSpc>
                          <a:spcPct val="150000"/>
                        </a:lnSpc>
                      </a:pPr>
                      <a:r>
                        <a:rPr lang="en-US" sz="2800" b="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Stt</a:t>
                      </a:r>
                      <a:r>
                        <a:rPr lang="en-US" sz="2800" b="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solidFill>
                          <a:srgbClr val="00660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2800" b="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Tên</a:t>
                      </a:r>
                      <a:r>
                        <a:rPr lang="en-US" sz="2800" b="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biện</a:t>
                      </a:r>
                      <a:r>
                        <a:rPr lang="en-US" sz="2800" b="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pháp</a:t>
                      </a:r>
                      <a:r>
                        <a:rPr lang="en-US" sz="2800" b="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tu</a:t>
                      </a:r>
                      <a:r>
                        <a:rPr lang="en-US" sz="2800" b="1" kern="100" dirty="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từ</a:t>
                      </a:r>
                      <a:endParaRPr lang="en-US" sz="2800" dirty="0">
                        <a:solidFill>
                          <a:srgbClr val="00660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2800" b="1" kern="100">
                          <a:solidFill>
                            <a:srgbClr val="006600"/>
                          </a:solidFill>
                          <a:effectLst/>
                          <a:latin typeface="Times New Roman" panose="02020603050405020304" pitchFamily="18" charset="0"/>
                          <a:ea typeface="SimSun" panose="02010600030101010101" pitchFamily="2" charset="-122"/>
                          <a:cs typeface="Times New Roman" panose="02020603050405020304" pitchFamily="18" charset="0"/>
                        </a:rPr>
                        <a:t>Tác dụng</a:t>
                      </a:r>
                      <a:endParaRPr lang="en-US" sz="2800">
                        <a:solidFill>
                          <a:srgbClr val="00660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22304296"/>
                  </a:ext>
                </a:extLst>
              </a:tr>
              <a:tr h="0">
                <a:tc>
                  <a:txBody>
                    <a:bodyPr/>
                    <a:lstStyle/>
                    <a:p>
                      <a:pPr algn="ctr">
                        <a:lnSpc>
                          <a:spcPct val="150000"/>
                        </a:lnSpc>
                      </a:pPr>
                      <a:r>
                        <a:rPr lang="en-US" sz="3600" b="1" kern="100">
                          <a:solidFill>
                            <a:srgbClr val="800080"/>
                          </a:solidFill>
                          <a:effectLst/>
                          <a:latin typeface="Times New Roman" panose="02020603050405020304" pitchFamily="18" charset="0"/>
                          <a:ea typeface="SimSun" panose="02010600030101010101" pitchFamily="2" charset="-122"/>
                          <a:cs typeface="Times New Roman" panose="02020603050405020304" pitchFamily="18" charset="0"/>
                        </a:rPr>
                        <a:t>1</a:t>
                      </a:r>
                      <a:endParaRPr lang="en-US" sz="3600" b="1">
                        <a:solidFill>
                          <a:srgbClr val="80008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pPr>
                      <a:r>
                        <a:rPr lang="en-US"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19173053"/>
                  </a:ext>
                </a:extLst>
              </a:tr>
              <a:tr h="0">
                <a:tc>
                  <a:txBody>
                    <a:bodyPr/>
                    <a:lstStyle/>
                    <a:p>
                      <a:pPr algn="ctr">
                        <a:lnSpc>
                          <a:spcPct val="150000"/>
                        </a:lnSpc>
                      </a:pPr>
                      <a:r>
                        <a:rPr lang="en-US" sz="3600" b="1" kern="100">
                          <a:solidFill>
                            <a:srgbClr val="800080"/>
                          </a:solidFill>
                          <a:effectLst/>
                          <a:latin typeface="Times New Roman" panose="02020603050405020304" pitchFamily="18" charset="0"/>
                          <a:ea typeface="SimSun" panose="02010600030101010101" pitchFamily="2" charset="-122"/>
                          <a:cs typeface="Times New Roman" panose="02020603050405020304" pitchFamily="18" charset="0"/>
                        </a:rPr>
                        <a:t>2</a:t>
                      </a:r>
                      <a:endParaRPr lang="en-US" sz="3600" b="1">
                        <a:solidFill>
                          <a:srgbClr val="80008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pPr>
                      <a:r>
                        <a:rPr lang="en-US"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3853730"/>
                  </a:ext>
                </a:extLst>
              </a:tr>
              <a:tr h="0">
                <a:tc>
                  <a:txBody>
                    <a:bodyPr/>
                    <a:lstStyle/>
                    <a:p>
                      <a:pPr algn="ctr">
                        <a:lnSpc>
                          <a:spcPct val="150000"/>
                        </a:lnSpc>
                      </a:pPr>
                      <a:endParaRPr lang="en-US" sz="3600" b="1">
                        <a:solidFill>
                          <a:srgbClr val="80008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pPr>
                      <a:r>
                        <a:rPr lang="en-US"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72927394"/>
                  </a:ext>
                </a:extLst>
              </a:tr>
            </a:tbl>
          </a:graphicData>
        </a:graphic>
      </p:graphicFrame>
      <p:sp>
        <p:nvSpPr>
          <p:cNvPr id="5" name="TextBox 4">
            <a:extLst>
              <a:ext uri="{FF2B5EF4-FFF2-40B4-BE49-F238E27FC236}">
                <a16:creationId xmlns:a16="http://schemas.microsoft.com/office/drawing/2014/main" xmlns="" id="{5FA2ECAE-4FB6-F06A-9E25-22F5BFAA1780}"/>
              </a:ext>
            </a:extLst>
          </p:cNvPr>
          <p:cNvSpPr txBox="1"/>
          <p:nvPr/>
        </p:nvSpPr>
        <p:spPr>
          <a:xfrm>
            <a:off x="4114991" y="245078"/>
            <a:ext cx="4890464" cy="923330"/>
          </a:xfrm>
          <a:prstGeom prst="rect">
            <a:avLst/>
          </a:prstGeom>
          <a:noFill/>
        </p:spPr>
        <p:txBody>
          <a:bodyPr wrap="square">
            <a:spAutoFit/>
          </a:bodyPr>
          <a:lstStyle/>
          <a:p>
            <a:pPr algn="just">
              <a:lnSpc>
                <a:spcPct val="150000"/>
              </a:lnSpc>
            </a:pPr>
            <a:r>
              <a:rPr lang="en-US" sz="3600" b="1"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1.3: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endParaRPr lang="en-US" sz="3600" dirty="0">
              <a:solidFill>
                <a:srgbClr val="C0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955965" y="1263180"/>
            <a:ext cx="10515600" cy="1077218"/>
          </a:xfrm>
          <a:prstGeom prst="rect">
            <a:avLst/>
          </a:prstGeom>
        </p:spPr>
        <p:txBody>
          <a:bodyPr wrap="square">
            <a:spAutoFit/>
          </a:bodyPr>
          <a:lstStyle/>
          <a:p>
            <a:r>
              <a:rPr lang="en-US" sz="3200" b="1" smtClean="0">
                <a:solidFill>
                  <a:srgbClr val="800000"/>
                </a:solidFill>
                <a:latin typeface="Times New Roman" panose="02020603050405020304" pitchFamily="18" charset="0"/>
                <a:cs typeface="Times New Roman" panose="02020603050405020304" pitchFamily="18" charset="0"/>
              </a:rPr>
              <a:t>Xác định các biện pháp tu từ tác giả sử dụng trong 5 khổ thơ đầu? Tác dụng của các biện pháp nghệ thuật đó?</a:t>
            </a:r>
            <a:endParaRPr lang="en-US" sz="3200" b="1">
              <a:solidFill>
                <a:srgbClr val="800000"/>
              </a:solidFill>
            </a:endParaRPr>
          </a:p>
        </p:txBody>
      </p:sp>
    </p:spTree>
    <p:extLst>
      <p:ext uri="{BB962C8B-B14F-4D97-AF65-F5344CB8AC3E}">
        <p14:creationId xmlns:p14="http://schemas.microsoft.com/office/powerpoint/2010/main" xmlns="" val="1929624987"/>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6652E0-3385-2CE3-BCE2-5A078FFC52D1}"/>
              </a:ext>
            </a:extLst>
          </p:cNvPr>
          <p:cNvPicPr>
            <a:picLocks noChangeAspect="1"/>
          </p:cNvPicPr>
          <p:nvPr/>
        </p:nvPicPr>
        <p:blipFill>
          <a:blip r:embed="rId2" cstate="print"/>
          <a:stretch>
            <a:fillRect/>
          </a:stretch>
        </p:blipFill>
        <p:spPr>
          <a:xfrm>
            <a:off x="0" y="-297"/>
            <a:ext cx="12192000" cy="6858297"/>
          </a:xfrm>
          <a:prstGeom prst="rect">
            <a:avLst/>
          </a:prstGeom>
        </p:spPr>
      </p:pic>
      <p:sp>
        <p:nvSpPr>
          <p:cNvPr id="5" name="TextBox 4">
            <a:extLst>
              <a:ext uri="{FF2B5EF4-FFF2-40B4-BE49-F238E27FC236}">
                <a16:creationId xmlns:a16="http://schemas.microsoft.com/office/drawing/2014/main" xmlns="" id="{8D8E99E5-4DC7-1C3F-568D-52DA63CFBB62}"/>
              </a:ext>
            </a:extLst>
          </p:cNvPr>
          <p:cNvSpPr txBox="1"/>
          <p:nvPr/>
        </p:nvSpPr>
        <p:spPr>
          <a:xfrm>
            <a:off x="207818" y="2572482"/>
            <a:ext cx="2057655" cy="74251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50000"/>
              </a:lnSpc>
            </a:pPr>
            <a:r>
              <a:rPr lang="en-US" sz="3200" b="1" dirty="0" err="1">
                <a:solidFill>
                  <a:srgbClr val="000066"/>
                </a:solidFill>
                <a:effectLst/>
                <a:latin typeface="Times New Roman" pitchFamily="18" charset="0"/>
                <a:ea typeface="Times New Roman" panose="02020603050405020304" pitchFamily="18" charset="0"/>
                <a:cs typeface="Times New Roman" pitchFamily="18" charset="0"/>
              </a:rPr>
              <a:t>Nhân</a:t>
            </a:r>
            <a:r>
              <a:rPr lang="en-US" sz="3200" b="1" dirty="0">
                <a:solidFill>
                  <a:srgbClr val="000066"/>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000066"/>
                </a:solidFill>
                <a:effectLst/>
                <a:latin typeface="Times New Roman" pitchFamily="18" charset="0"/>
                <a:ea typeface="Times New Roman" panose="02020603050405020304" pitchFamily="18" charset="0"/>
                <a:cs typeface="Times New Roman" pitchFamily="18" charset="0"/>
              </a:rPr>
              <a:t>hóa</a:t>
            </a:r>
            <a:endParaRPr lang="en-US" sz="3200" b="1" dirty="0">
              <a:solidFill>
                <a:srgbClr val="000066"/>
              </a:solidFill>
              <a:effectLst/>
              <a:latin typeface="Times New Roman" pitchFamily="18" charset="0"/>
              <a:ea typeface="Times New Roman" panose="02020603050405020304" pitchFamily="18" charset="0"/>
              <a:cs typeface="Times New Roman" pitchFamily="18" charset="0"/>
            </a:endParaRPr>
          </a:p>
        </p:txBody>
      </p:sp>
      <p:sp>
        <p:nvSpPr>
          <p:cNvPr id="6" name="TextBox 5">
            <a:extLst>
              <a:ext uri="{FF2B5EF4-FFF2-40B4-BE49-F238E27FC236}">
                <a16:creationId xmlns:a16="http://schemas.microsoft.com/office/drawing/2014/main" xmlns="" id="{54ED4FF8-4396-1A56-6061-82648A028513}"/>
              </a:ext>
            </a:extLst>
          </p:cNvPr>
          <p:cNvSpPr txBox="1"/>
          <p:nvPr/>
        </p:nvSpPr>
        <p:spPr>
          <a:xfrm>
            <a:off x="4331199" y="203005"/>
            <a:ext cx="4535710" cy="923330"/>
          </a:xfrm>
          <a:prstGeom prst="rect">
            <a:avLst/>
          </a:prstGeom>
          <a:noFill/>
        </p:spPr>
        <p:txBody>
          <a:bodyPr wrap="square">
            <a:spAutoFit/>
          </a:bodyPr>
          <a:lstStyle/>
          <a:p>
            <a:pPr algn="just">
              <a:lnSpc>
                <a:spcPct val="150000"/>
              </a:lnSpc>
            </a:pPr>
            <a:r>
              <a:rPr lang="en-US" sz="3600" b="1"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1.3: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endParaRPr lang="en-US" sz="3600" dirty="0">
              <a:solidFill>
                <a:srgbClr val="C0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557A9443-8474-E65C-66CD-C137399ADCA9}"/>
              </a:ext>
            </a:extLst>
          </p:cNvPr>
          <p:cNvSpPr txBox="1"/>
          <p:nvPr/>
        </p:nvSpPr>
        <p:spPr>
          <a:xfrm>
            <a:off x="3671455" y="1373276"/>
            <a:ext cx="4919543" cy="74251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50000"/>
              </a:lnSpc>
            </a:pPr>
            <a:r>
              <a:rPr lang="en-US" sz="3200" b="1" dirty="0" err="1">
                <a:solidFill>
                  <a:srgbClr val="800000"/>
                </a:solidFill>
                <a:effectLst/>
                <a:latin typeface="Times New Roman" pitchFamily="18" charset="0"/>
                <a:ea typeface="Times New Roman" panose="02020603050405020304" pitchFamily="18" charset="0"/>
                <a:cs typeface="Times New Roman" pitchFamily="18" charset="0"/>
              </a:rPr>
              <a:t>hạt</a:t>
            </a:r>
            <a:r>
              <a:rPr lang="en-US" sz="3200" b="1" dirty="0">
                <a:solidFill>
                  <a:srgbClr val="800000"/>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800000"/>
                </a:solidFill>
                <a:effectLst/>
                <a:latin typeface="Times New Roman" pitchFamily="18" charset="0"/>
                <a:ea typeface="Times New Roman" panose="02020603050405020304" pitchFamily="18" charset="0"/>
                <a:cs typeface="Times New Roman" pitchFamily="18" charset="0"/>
              </a:rPr>
              <a:t>nằm</a:t>
            </a:r>
            <a:r>
              <a:rPr lang="en-US" sz="3200" b="1" dirty="0">
                <a:solidFill>
                  <a:srgbClr val="800000"/>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800000"/>
                </a:solidFill>
                <a:effectLst/>
                <a:latin typeface="Times New Roman" pitchFamily="18" charset="0"/>
                <a:ea typeface="Times New Roman" panose="02020603050405020304" pitchFamily="18" charset="0"/>
                <a:cs typeface="Times New Roman" pitchFamily="18" charset="0"/>
              </a:rPr>
              <a:t>lặng</a:t>
            </a:r>
            <a:r>
              <a:rPr lang="en-US" sz="3200" b="1" dirty="0">
                <a:solidFill>
                  <a:srgbClr val="800000"/>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800000"/>
                </a:solidFill>
                <a:effectLst/>
                <a:latin typeface="Times New Roman" pitchFamily="18" charset="0"/>
                <a:ea typeface="Times New Roman" panose="02020603050405020304" pitchFamily="18" charset="0"/>
                <a:cs typeface="Times New Roman" pitchFamily="18" charset="0"/>
              </a:rPr>
              <a:t>thinh</a:t>
            </a:r>
            <a:endParaRPr lang="en-US" sz="3200" b="1" dirty="0">
              <a:solidFill>
                <a:srgbClr val="800000"/>
              </a:solidFill>
              <a:effectLst/>
              <a:latin typeface="Times New Roman" pitchFamily="18" charset="0"/>
              <a:ea typeface="Times New Roman" panose="02020603050405020304" pitchFamily="18" charset="0"/>
              <a:cs typeface="Times New Roman" pitchFamily="18" charset="0"/>
            </a:endParaRPr>
          </a:p>
        </p:txBody>
      </p:sp>
      <p:cxnSp>
        <p:nvCxnSpPr>
          <p:cNvPr id="8" name="Straight Arrow Connector 7">
            <a:extLst>
              <a:ext uri="{FF2B5EF4-FFF2-40B4-BE49-F238E27FC236}">
                <a16:creationId xmlns:a16="http://schemas.microsoft.com/office/drawing/2014/main" xmlns="" id="{AD1C2D0F-9D90-D6BE-3E31-1A6C5EA01000}"/>
              </a:ext>
            </a:extLst>
          </p:cNvPr>
          <p:cNvCxnSpPr>
            <a:cxnSpLocks/>
            <a:stCxn id="5" idx="3"/>
            <a:endCxn id="7" idx="1"/>
          </p:cNvCxnSpPr>
          <p:nvPr/>
        </p:nvCxnSpPr>
        <p:spPr>
          <a:xfrm flipV="1">
            <a:off x="2265473" y="1744532"/>
            <a:ext cx="1405982" cy="1199206"/>
          </a:xfrm>
          <a:prstGeom prst="straightConnector1">
            <a:avLst/>
          </a:prstGeom>
          <a:ln w="38100">
            <a:solidFill>
              <a:srgbClr val="CC0099"/>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424D0D35-7C0B-83EC-F2DA-89FC133D25F6}"/>
              </a:ext>
            </a:extLst>
          </p:cNvPr>
          <p:cNvSpPr txBox="1"/>
          <p:nvPr/>
        </p:nvSpPr>
        <p:spPr>
          <a:xfrm>
            <a:off x="3691188" y="2357148"/>
            <a:ext cx="4898630" cy="742511"/>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50000"/>
              </a:lnSpc>
            </a:pPr>
            <a:r>
              <a:rPr lang="en-US" sz="3200" b="1" dirty="0" err="1">
                <a:solidFill>
                  <a:srgbClr val="800000"/>
                </a:solidFill>
                <a:effectLst/>
                <a:latin typeface="Times New Roman" pitchFamily="18" charset="0"/>
                <a:ea typeface="Times New Roman" panose="02020603050405020304" pitchFamily="18" charset="0"/>
                <a:cs typeface="Times New Roman" pitchFamily="18" charset="0"/>
              </a:rPr>
              <a:t>mầm</a:t>
            </a:r>
            <a:r>
              <a:rPr lang="en-US" sz="3200" b="1" dirty="0">
                <a:solidFill>
                  <a:srgbClr val="800000"/>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800000"/>
                </a:solidFill>
                <a:effectLst/>
                <a:latin typeface="Times New Roman" pitchFamily="18" charset="0"/>
                <a:ea typeface="Times New Roman" panose="02020603050405020304" pitchFamily="18" charset="0"/>
                <a:cs typeface="Times New Roman" pitchFamily="18" charset="0"/>
              </a:rPr>
              <a:t>đa</a:t>
            </a:r>
            <a:r>
              <a:rPr lang="en-US" sz="3200" b="1" dirty="0">
                <a:solidFill>
                  <a:srgbClr val="800000"/>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800000"/>
                </a:solidFill>
                <a:effectLst/>
                <a:latin typeface="Times New Roman" pitchFamily="18" charset="0"/>
                <a:ea typeface="Times New Roman" panose="02020603050405020304" pitchFamily="18" charset="0"/>
                <a:cs typeface="Times New Roman" pitchFamily="18" charset="0"/>
              </a:rPr>
              <a:t>thi</a:t>
            </a:r>
            <a:r>
              <a:rPr lang="en-US" sz="3200" b="1" dirty="0">
                <a:solidFill>
                  <a:srgbClr val="800000"/>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800000"/>
                </a:solidFill>
                <a:effectLst/>
                <a:latin typeface="Times New Roman" pitchFamily="18" charset="0"/>
                <a:ea typeface="Times New Roman" panose="02020603050405020304" pitchFamily="18" charset="0"/>
                <a:cs typeface="Times New Roman" pitchFamily="18" charset="0"/>
              </a:rPr>
              <a:t>thầm</a:t>
            </a:r>
            <a:endParaRPr lang="en-US" sz="3200" b="1" dirty="0">
              <a:solidFill>
                <a:srgbClr val="800000"/>
              </a:solidFill>
              <a:effectLst/>
              <a:latin typeface="Times New Roman" pitchFamily="18" charset="0"/>
              <a:ea typeface="Times New Roman" panose="02020603050405020304" pitchFamily="18" charset="0"/>
              <a:cs typeface="Times New Roman" pitchFamily="18" charset="0"/>
            </a:endParaRPr>
          </a:p>
        </p:txBody>
      </p:sp>
      <p:sp>
        <p:nvSpPr>
          <p:cNvPr id="11" name="TextBox 10">
            <a:extLst>
              <a:ext uri="{FF2B5EF4-FFF2-40B4-BE49-F238E27FC236}">
                <a16:creationId xmlns:a16="http://schemas.microsoft.com/office/drawing/2014/main" xmlns="" id="{DF1DBAB4-9287-35C9-B411-412382B7B0E5}"/>
              </a:ext>
            </a:extLst>
          </p:cNvPr>
          <p:cNvSpPr txBox="1"/>
          <p:nvPr/>
        </p:nvSpPr>
        <p:spPr>
          <a:xfrm>
            <a:off x="3671455" y="3487535"/>
            <a:ext cx="4919543" cy="74251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50000"/>
              </a:lnSpc>
            </a:pPr>
            <a:r>
              <a:rPr lang="en-US" sz="3200" b="1" dirty="0" err="1">
                <a:solidFill>
                  <a:srgbClr val="800000"/>
                </a:solidFill>
                <a:effectLst/>
                <a:latin typeface="Times New Roman" pitchFamily="18" charset="0"/>
                <a:ea typeface="Times New Roman" panose="02020603050405020304" pitchFamily="18" charset="0"/>
                <a:cs typeface="Times New Roman" pitchFamily="18" charset="0"/>
              </a:rPr>
              <a:t>mầm</a:t>
            </a:r>
            <a:r>
              <a:rPr lang="en-US" sz="3200" b="1" dirty="0">
                <a:solidFill>
                  <a:srgbClr val="800000"/>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800000"/>
                </a:solidFill>
                <a:effectLst/>
                <a:latin typeface="Times New Roman" pitchFamily="18" charset="0"/>
                <a:ea typeface="Times New Roman" panose="02020603050405020304" pitchFamily="18" charset="0"/>
                <a:cs typeface="Times New Roman" pitchFamily="18" charset="0"/>
              </a:rPr>
              <a:t>kiêng</a:t>
            </a:r>
            <a:r>
              <a:rPr lang="en-US" sz="3200" b="1" dirty="0">
                <a:solidFill>
                  <a:srgbClr val="800000"/>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800000"/>
                </a:solidFill>
                <a:effectLst/>
                <a:latin typeface="Times New Roman" pitchFamily="18" charset="0"/>
                <a:ea typeface="Times New Roman" panose="02020603050405020304" pitchFamily="18" charset="0"/>
                <a:cs typeface="Times New Roman" pitchFamily="18" charset="0"/>
              </a:rPr>
              <a:t>gio</a:t>
            </a:r>
            <a:r>
              <a:rPr lang="en-US" sz="3200" b="1" dirty="0">
                <a:solidFill>
                  <a:srgbClr val="800000"/>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800000"/>
                </a:solidFill>
                <a:effectLst/>
                <a:latin typeface="Times New Roman" pitchFamily="18" charset="0"/>
                <a:ea typeface="Times New Roman" panose="02020603050405020304" pitchFamily="18" charset="0"/>
                <a:cs typeface="Times New Roman" pitchFamily="18" charset="0"/>
              </a:rPr>
              <a:t>bấc</a:t>
            </a:r>
            <a:endParaRPr lang="en-US" sz="3200" b="1" dirty="0">
              <a:solidFill>
                <a:srgbClr val="800000"/>
              </a:solidFill>
              <a:effectLst/>
              <a:latin typeface="Times New Roman" pitchFamily="18" charset="0"/>
              <a:ea typeface="Times New Roman" panose="02020603050405020304" pitchFamily="18" charset="0"/>
              <a:cs typeface="Times New Roman" pitchFamily="18" charset="0"/>
            </a:endParaRPr>
          </a:p>
        </p:txBody>
      </p:sp>
      <p:sp>
        <p:nvSpPr>
          <p:cNvPr id="12" name="TextBox 11">
            <a:extLst>
              <a:ext uri="{FF2B5EF4-FFF2-40B4-BE49-F238E27FC236}">
                <a16:creationId xmlns:a16="http://schemas.microsoft.com/office/drawing/2014/main" xmlns="" id="{D02A31AD-0537-A6AD-4465-3D42A08C973B}"/>
              </a:ext>
            </a:extLst>
          </p:cNvPr>
          <p:cNvSpPr txBox="1"/>
          <p:nvPr/>
        </p:nvSpPr>
        <p:spPr>
          <a:xfrm>
            <a:off x="3671455" y="4500632"/>
            <a:ext cx="4919543" cy="74251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50000"/>
              </a:lnSpc>
            </a:pPr>
            <a:r>
              <a:rPr lang="en-US" sz="3200" b="1" dirty="0" err="1">
                <a:solidFill>
                  <a:srgbClr val="800000"/>
                </a:solidFill>
                <a:effectLst/>
                <a:latin typeface="Times New Roman" pitchFamily="18" charset="0"/>
                <a:ea typeface="Times New Roman" panose="02020603050405020304" pitchFamily="18" charset="0"/>
                <a:cs typeface="Times New Roman" pitchFamily="18" charset="0"/>
              </a:rPr>
              <a:t>đón</a:t>
            </a:r>
            <a:r>
              <a:rPr lang="en-US" sz="3200" b="1" dirty="0">
                <a:solidFill>
                  <a:srgbClr val="800000"/>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800000"/>
                </a:solidFill>
                <a:effectLst/>
                <a:latin typeface="Times New Roman" pitchFamily="18" charset="0"/>
                <a:ea typeface="Times New Roman" panose="02020603050405020304" pitchFamily="18" charset="0"/>
                <a:cs typeface="Times New Roman" pitchFamily="18" charset="0"/>
              </a:rPr>
              <a:t>tia</a:t>
            </a:r>
            <a:r>
              <a:rPr lang="en-US" sz="3200" b="1" dirty="0">
                <a:solidFill>
                  <a:srgbClr val="800000"/>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800000"/>
                </a:solidFill>
                <a:effectLst/>
                <a:latin typeface="Times New Roman" pitchFamily="18" charset="0"/>
                <a:ea typeface="Times New Roman" panose="02020603050405020304" pitchFamily="18" charset="0"/>
                <a:cs typeface="Times New Roman" pitchFamily="18" charset="0"/>
              </a:rPr>
              <a:t>nắng</a:t>
            </a:r>
            <a:r>
              <a:rPr lang="en-US" sz="3200" b="1" dirty="0">
                <a:solidFill>
                  <a:srgbClr val="800000"/>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800000"/>
                </a:solidFill>
                <a:effectLst/>
                <a:latin typeface="Times New Roman" pitchFamily="18" charset="0"/>
                <a:ea typeface="Times New Roman" panose="02020603050405020304" pitchFamily="18" charset="0"/>
                <a:cs typeface="Times New Roman" pitchFamily="18" charset="0"/>
              </a:rPr>
              <a:t>hồng</a:t>
            </a:r>
            <a:r>
              <a:rPr lang="en-US" sz="3200" b="1" dirty="0">
                <a:solidFill>
                  <a:srgbClr val="800000"/>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800000"/>
                </a:solidFill>
                <a:effectLst/>
                <a:latin typeface="Times New Roman" pitchFamily="18" charset="0"/>
                <a:ea typeface="Times New Roman" panose="02020603050405020304" pitchFamily="18" charset="0"/>
                <a:cs typeface="Times New Roman" pitchFamily="18" charset="0"/>
              </a:rPr>
              <a:t>bập</a:t>
            </a:r>
            <a:r>
              <a:rPr lang="en-US" sz="3200" b="1" dirty="0">
                <a:solidFill>
                  <a:srgbClr val="800000"/>
                </a:solidFill>
                <a:effectLst/>
                <a:latin typeface="Times New Roman" pitchFamily="18" charset="0"/>
                <a:ea typeface="Times New Roman" panose="02020603050405020304" pitchFamily="18" charset="0"/>
                <a:cs typeface="Times New Roman" pitchFamily="18" charset="0"/>
              </a:rPr>
              <a:t> bẹ</a:t>
            </a:r>
          </a:p>
        </p:txBody>
      </p:sp>
      <p:cxnSp>
        <p:nvCxnSpPr>
          <p:cNvPr id="13" name="Straight Arrow Connector 12">
            <a:extLst>
              <a:ext uri="{FF2B5EF4-FFF2-40B4-BE49-F238E27FC236}">
                <a16:creationId xmlns:a16="http://schemas.microsoft.com/office/drawing/2014/main" xmlns="" id="{11931AA4-8C39-09B7-75A6-A3CBEAFD8E5F}"/>
              </a:ext>
            </a:extLst>
          </p:cNvPr>
          <p:cNvCxnSpPr>
            <a:cxnSpLocks/>
            <a:stCxn id="5" idx="3"/>
            <a:endCxn id="10" idx="1"/>
          </p:cNvCxnSpPr>
          <p:nvPr/>
        </p:nvCxnSpPr>
        <p:spPr>
          <a:xfrm flipV="1">
            <a:off x="2265473" y="2728404"/>
            <a:ext cx="1425715" cy="215334"/>
          </a:xfrm>
          <a:prstGeom prst="straightConnector1">
            <a:avLst/>
          </a:prstGeom>
          <a:ln w="38100">
            <a:solidFill>
              <a:srgbClr val="CC0099"/>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9A28906E-72D4-9C85-13C9-6FCDB727D5DE}"/>
              </a:ext>
            </a:extLst>
          </p:cNvPr>
          <p:cNvCxnSpPr>
            <a:cxnSpLocks/>
            <a:stCxn id="5" idx="3"/>
            <a:endCxn id="11" idx="1"/>
          </p:cNvCxnSpPr>
          <p:nvPr/>
        </p:nvCxnSpPr>
        <p:spPr>
          <a:xfrm>
            <a:off x="2265473" y="2943738"/>
            <a:ext cx="1405982" cy="915053"/>
          </a:xfrm>
          <a:prstGeom prst="straightConnector1">
            <a:avLst/>
          </a:prstGeom>
          <a:ln w="38100">
            <a:solidFill>
              <a:srgbClr val="CC0099"/>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348256AC-4432-E151-CDD5-AAC5EBAB65BA}"/>
              </a:ext>
            </a:extLst>
          </p:cNvPr>
          <p:cNvCxnSpPr>
            <a:cxnSpLocks/>
            <a:stCxn id="5" idx="3"/>
            <a:endCxn id="12" idx="1"/>
          </p:cNvCxnSpPr>
          <p:nvPr/>
        </p:nvCxnSpPr>
        <p:spPr>
          <a:xfrm>
            <a:off x="2265473" y="2943738"/>
            <a:ext cx="1405982" cy="1928150"/>
          </a:xfrm>
          <a:prstGeom prst="straightConnector1">
            <a:avLst/>
          </a:prstGeom>
          <a:ln w="38100">
            <a:solidFill>
              <a:srgbClr val="CC0099"/>
            </a:solidFill>
            <a:tailEnd type="triangle"/>
          </a:ln>
        </p:spPr>
        <p:style>
          <a:lnRef idx="1">
            <a:schemeClr val="accent1"/>
          </a:lnRef>
          <a:fillRef idx="0">
            <a:schemeClr val="accent1"/>
          </a:fillRef>
          <a:effectRef idx="0">
            <a:schemeClr val="accent1"/>
          </a:effectRef>
          <a:fontRef idx="minor">
            <a:schemeClr val="tx1"/>
          </a:fontRef>
        </p:style>
      </p:cxnSp>
      <p:sp>
        <p:nvSpPr>
          <p:cNvPr id="25" name="Right Brace 24">
            <a:extLst>
              <a:ext uri="{FF2B5EF4-FFF2-40B4-BE49-F238E27FC236}">
                <a16:creationId xmlns:a16="http://schemas.microsoft.com/office/drawing/2014/main" xmlns="" id="{4AA288AE-4FAA-ED99-11D4-E812E4EAA6BA}"/>
              </a:ext>
            </a:extLst>
          </p:cNvPr>
          <p:cNvSpPr/>
          <p:nvPr/>
        </p:nvSpPr>
        <p:spPr>
          <a:xfrm>
            <a:off x="8665826" y="1760416"/>
            <a:ext cx="461395" cy="3157947"/>
          </a:xfrm>
          <a:prstGeom prst="rightBrace">
            <a:avLst/>
          </a:prstGeom>
          <a:ln w="57150">
            <a:solidFill>
              <a:srgbClr val="0066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sz="3200">
              <a:latin typeface="Times New Roman" pitchFamily="18" charset="0"/>
              <a:cs typeface="Times New Roman" pitchFamily="18" charset="0"/>
            </a:endParaRPr>
          </a:p>
        </p:txBody>
      </p:sp>
      <p:sp>
        <p:nvSpPr>
          <p:cNvPr id="27" name="TextBox 26">
            <a:extLst>
              <a:ext uri="{FF2B5EF4-FFF2-40B4-BE49-F238E27FC236}">
                <a16:creationId xmlns:a16="http://schemas.microsoft.com/office/drawing/2014/main" xmlns="" id="{DB297EE2-4DFD-CCA9-C4F2-6B4AB2D213C5}"/>
              </a:ext>
            </a:extLst>
          </p:cNvPr>
          <p:cNvSpPr txBox="1"/>
          <p:nvPr/>
        </p:nvSpPr>
        <p:spPr>
          <a:xfrm>
            <a:off x="9448582" y="1803270"/>
            <a:ext cx="2397060" cy="3046988"/>
          </a:xfrm>
          <a:prstGeom prst="rect">
            <a:avLst/>
          </a:prstGeom>
          <a:noFill/>
          <a:ln w="38100">
            <a:solidFill>
              <a:srgbClr val="C00000"/>
            </a:solidFill>
            <a:prstDash val="sysDot"/>
          </a:ln>
        </p:spPr>
        <p:txBody>
          <a:bodyPr wrap="square">
            <a:spAutoFit/>
          </a:bodyPr>
          <a:lstStyle/>
          <a:p>
            <a:pPr algn="ctr"/>
            <a:r>
              <a:rPr lang="en-US" sz="3200" b="1" smtClean="0">
                <a:solidFill>
                  <a:srgbClr val="000066"/>
                </a:solidFill>
                <a:latin typeface="Times New Roman" panose="02020603050405020304" pitchFamily="18" charset="0"/>
                <a:ea typeface="MS Mincho" panose="02020609040205080304" pitchFamily="49" charset="-128"/>
                <a:cs typeface="Times New Roman" panose="02020603050405020304" pitchFamily="18" charset="0"/>
              </a:rPr>
              <a:t>Miêu tả sống động quá trình sinh trưởng từ mầm thành cây </a:t>
            </a:r>
            <a:endParaRPr lang="en-US" sz="3200" b="1" dirty="0">
              <a:solidFill>
                <a:srgbClr val="000066"/>
              </a:solidFill>
              <a:latin typeface="Times New Roman" pitchFamily="18" charset="0"/>
              <a:cs typeface="Times New Roman" pitchFamily="18" charset="0"/>
            </a:endParaRPr>
          </a:p>
        </p:txBody>
      </p:sp>
      <p:pic>
        <p:nvPicPr>
          <p:cNvPr id="31746" name="Picture 2" descr="Hạt giống âm thầm | ngọn lửa nhỏ"/>
          <p:cNvPicPr>
            <a:picLocks noChangeAspect="1" noChangeArrowheads="1"/>
          </p:cNvPicPr>
          <p:nvPr/>
        </p:nvPicPr>
        <p:blipFill>
          <a:blip r:embed="rId3" cstate="print"/>
          <a:srcRect l="25216" r="14390"/>
          <a:stretch>
            <a:fillRect/>
          </a:stretch>
        </p:blipFill>
        <p:spPr bwMode="auto">
          <a:xfrm flipH="1">
            <a:off x="28575" y="100017"/>
            <a:ext cx="2328863" cy="2169054"/>
          </a:xfrm>
          <a:prstGeom prst="ellipse">
            <a:avLst/>
          </a:prstGeom>
          <a:ln>
            <a:noFill/>
          </a:ln>
          <a:effectLst>
            <a:softEdge rad="112500"/>
          </a:effectLst>
        </p:spPr>
      </p:pic>
    </p:spTree>
    <p:extLst>
      <p:ext uri="{BB962C8B-B14F-4D97-AF65-F5344CB8AC3E}">
        <p14:creationId xmlns:p14="http://schemas.microsoft.com/office/powerpoint/2010/main" xmlns="" val="3183194942"/>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p:cTn id="50" dur="500" fill="hold"/>
                                        <p:tgtEl>
                                          <p:spTgt spid="17"/>
                                        </p:tgtEl>
                                        <p:attrNameLst>
                                          <p:attrName>ppt_w</p:attrName>
                                        </p:attrNameLst>
                                      </p:cBhvr>
                                      <p:tavLst>
                                        <p:tav tm="0">
                                          <p:val>
                                            <p:fltVal val="0"/>
                                          </p:val>
                                        </p:tav>
                                        <p:tav tm="100000">
                                          <p:val>
                                            <p:strVal val="#ppt_w"/>
                                          </p:val>
                                        </p:tav>
                                      </p:tavLst>
                                    </p:anim>
                                    <p:anim calcmode="lin" valueType="num">
                                      <p:cBhvr>
                                        <p:cTn id="51" dur="500" fill="hold"/>
                                        <p:tgtEl>
                                          <p:spTgt spid="17"/>
                                        </p:tgtEl>
                                        <p:attrNameLst>
                                          <p:attrName>ppt_h</p:attrName>
                                        </p:attrNameLst>
                                      </p:cBhvr>
                                      <p:tavLst>
                                        <p:tav tm="0">
                                          <p:val>
                                            <p:fltVal val="0"/>
                                          </p:val>
                                        </p:tav>
                                        <p:tav tm="100000">
                                          <p:val>
                                            <p:strVal val="#ppt_h"/>
                                          </p:val>
                                        </p:tav>
                                      </p:tavLst>
                                    </p:anim>
                                    <p:animEffect transition="in" filter="fade">
                                      <p:cBhvr>
                                        <p:cTn id="52" dur="500"/>
                                        <p:tgtEl>
                                          <p:spTgt spid="17"/>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fltVal val="0"/>
                                          </p:val>
                                        </p:tav>
                                        <p:tav tm="100000">
                                          <p:val>
                                            <p:strVal val="#ppt_h"/>
                                          </p:val>
                                        </p:tav>
                                      </p:tavLst>
                                    </p:anim>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p:cTn id="62" dur="500" fill="hold"/>
                                        <p:tgtEl>
                                          <p:spTgt spid="25"/>
                                        </p:tgtEl>
                                        <p:attrNameLst>
                                          <p:attrName>ppt_w</p:attrName>
                                        </p:attrNameLst>
                                      </p:cBhvr>
                                      <p:tavLst>
                                        <p:tav tm="0">
                                          <p:val>
                                            <p:fltVal val="0"/>
                                          </p:val>
                                        </p:tav>
                                        <p:tav tm="100000">
                                          <p:val>
                                            <p:strVal val="#ppt_w"/>
                                          </p:val>
                                        </p:tav>
                                      </p:tavLst>
                                    </p:anim>
                                    <p:anim calcmode="lin" valueType="num">
                                      <p:cBhvr>
                                        <p:cTn id="63" dur="500" fill="hold"/>
                                        <p:tgtEl>
                                          <p:spTgt spid="25"/>
                                        </p:tgtEl>
                                        <p:attrNameLst>
                                          <p:attrName>ppt_h</p:attrName>
                                        </p:attrNameLst>
                                      </p:cBhvr>
                                      <p:tavLst>
                                        <p:tav tm="0">
                                          <p:val>
                                            <p:fltVal val="0"/>
                                          </p:val>
                                        </p:tav>
                                        <p:tav tm="100000">
                                          <p:val>
                                            <p:strVal val="#ppt_h"/>
                                          </p:val>
                                        </p:tav>
                                      </p:tavLst>
                                    </p:anim>
                                    <p:animEffect transition="in" filter="fade">
                                      <p:cBhvr>
                                        <p:cTn id="64" dur="5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p:cTn id="69" dur="500" fill="hold"/>
                                        <p:tgtEl>
                                          <p:spTgt spid="27"/>
                                        </p:tgtEl>
                                        <p:attrNameLst>
                                          <p:attrName>ppt_w</p:attrName>
                                        </p:attrNameLst>
                                      </p:cBhvr>
                                      <p:tavLst>
                                        <p:tav tm="0">
                                          <p:val>
                                            <p:fltVal val="0"/>
                                          </p:val>
                                        </p:tav>
                                        <p:tav tm="100000">
                                          <p:val>
                                            <p:strVal val="#ppt_w"/>
                                          </p:val>
                                        </p:tav>
                                      </p:tavLst>
                                    </p:anim>
                                    <p:anim calcmode="lin" valueType="num">
                                      <p:cBhvr>
                                        <p:cTn id="70" dur="500" fill="hold"/>
                                        <p:tgtEl>
                                          <p:spTgt spid="27"/>
                                        </p:tgtEl>
                                        <p:attrNameLst>
                                          <p:attrName>ppt_h</p:attrName>
                                        </p:attrNameLst>
                                      </p:cBhvr>
                                      <p:tavLst>
                                        <p:tav tm="0">
                                          <p:val>
                                            <p:fltVal val="0"/>
                                          </p:val>
                                        </p:tav>
                                        <p:tav tm="100000">
                                          <p:val>
                                            <p:strVal val="#ppt_h"/>
                                          </p:val>
                                        </p:tav>
                                      </p:tavLst>
                                    </p:anim>
                                    <p:animEffect transition="in" filter="fade">
                                      <p:cBhvr>
                                        <p:cTn id="7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1" grpId="0" animBg="1"/>
      <p:bldP spid="12" grpId="0" animBg="1"/>
      <p:bldP spid="25" grpId="0" animBg="1"/>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6652E0-3385-2CE3-BCE2-5A078FFC52D1}"/>
              </a:ext>
            </a:extLst>
          </p:cNvPr>
          <p:cNvPicPr>
            <a:picLocks noChangeAspect="1"/>
          </p:cNvPicPr>
          <p:nvPr/>
        </p:nvPicPr>
        <p:blipFill>
          <a:blip r:embed="rId2" cstate="print"/>
          <a:stretch>
            <a:fillRect/>
          </a:stretch>
        </p:blipFill>
        <p:spPr>
          <a:xfrm>
            <a:off x="0" y="0"/>
            <a:ext cx="12192000" cy="6858297"/>
          </a:xfrm>
          <a:prstGeom prst="rect">
            <a:avLst/>
          </a:prstGeom>
          <a:ln w="28575">
            <a:solidFill>
              <a:srgbClr val="C00000"/>
            </a:solidFill>
          </a:ln>
        </p:spPr>
      </p:pic>
      <p:sp>
        <p:nvSpPr>
          <p:cNvPr id="5" name="TextBox 4">
            <a:extLst>
              <a:ext uri="{FF2B5EF4-FFF2-40B4-BE49-F238E27FC236}">
                <a16:creationId xmlns:a16="http://schemas.microsoft.com/office/drawing/2014/main" xmlns="" id="{8D8E99E5-4DC7-1C3F-568D-52DA63CFBB62}"/>
              </a:ext>
            </a:extLst>
          </p:cNvPr>
          <p:cNvSpPr txBox="1"/>
          <p:nvPr/>
        </p:nvSpPr>
        <p:spPr>
          <a:xfrm>
            <a:off x="540328" y="2266793"/>
            <a:ext cx="2486146" cy="64633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600" b="1" dirty="0" err="1">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Điệp</a:t>
            </a:r>
            <a:r>
              <a:rPr lang="en-US" sz="3600" b="1" dirty="0">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ngữ</a:t>
            </a:r>
            <a:endParaRPr lang="en-US" sz="3600" b="1" dirty="0">
              <a:solidFill>
                <a:srgbClr val="80008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557A9443-8474-E65C-66CD-C137399ADCA9}"/>
              </a:ext>
            </a:extLst>
          </p:cNvPr>
          <p:cNvSpPr txBox="1"/>
          <p:nvPr/>
        </p:nvSpPr>
        <p:spPr>
          <a:xfrm>
            <a:off x="4133899" y="1179303"/>
            <a:ext cx="3167447"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3600" b="1" dirty="0">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Điệp từ “nghe” lặp lại 4 lần</a:t>
            </a:r>
            <a:endParaRPr lang="en-US" sz="3600" b="1" dirty="0">
              <a:solidFill>
                <a:srgbClr val="80008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xmlns="" id="{AD1C2D0F-9D90-D6BE-3E31-1A6C5EA01000}"/>
              </a:ext>
            </a:extLst>
          </p:cNvPr>
          <p:cNvCxnSpPr>
            <a:cxnSpLocks/>
            <a:stCxn id="5" idx="3"/>
            <a:endCxn id="7" idx="1"/>
          </p:cNvCxnSpPr>
          <p:nvPr/>
        </p:nvCxnSpPr>
        <p:spPr>
          <a:xfrm flipV="1">
            <a:off x="3026474" y="1779468"/>
            <a:ext cx="1107425" cy="81049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xmlns="" id="{DB297EE2-4DFD-CCA9-C4F2-6B4AB2D213C5}"/>
              </a:ext>
            </a:extLst>
          </p:cNvPr>
          <p:cNvSpPr txBox="1"/>
          <p:nvPr/>
        </p:nvSpPr>
        <p:spPr>
          <a:xfrm>
            <a:off x="8298873" y="1811791"/>
            <a:ext cx="3638916" cy="1754326"/>
          </a:xfrm>
          <a:prstGeom prst="rect">
            <a:avLst/>
          </a:prstGeom>
          <a:ln>
            <a:solidFill>
              <a:srgbClr val="006600"/>
            </a:solidFill>
          </a:ln>
        </p:spPr>
        <p:style>
          <a:lnRef idx="2">
            <a:schemeClr val="dk1"/>
          </a:lnRef>
          <a:fillRef idx="1">
            <a:schemeClr val="lt1"/>
          </a:fillRef>
          <a:effectRef idx="0">
            <a:schemeClr val="dk1"/>
          </a:effectRef>
          <a:fontRef idx="minor">
            <a:schemeClr val="dk1"/>
          </a:fontRef>
        </p:style>
        <p:txBody>
          <a:bodyPr wrap="square">
            <a:spAutoFit/>
          </a:bodyPr>
          <a:lstStyle/>
          <a:p>
            <a:r>
              <a:rPr lang="vi-VN" sz="3600" b="1" dirty="0">
                <a:solidFill>
                  <a:srgbClr val="800080"/>
                </a:solidFill>
                <a:latin typeface="Times New Roman" panose="02020603050405020304" pitchFamily="18" charset="0"/>
                <a:cs typeface="Times New Roman" panose="02020603050405020304" pitchFamily="18" charset="0"/>
              </a:rPr>
              <a:t>làm cho hạt mầm trở nên sinh động, có hồn</a:t>
            </a:r>
            <a:endParaRPr lang="en-US" sz="3600" b="1" dirty="0">
              <a:solidFill>
                <a:srgbClr val="800080"/>
              </a:solidFill>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xmlns="" id="{4E8437EE-B066-9D70-304E-741200EEF028}"/>
              </a:ext>
            </a:extLst>
          </p:cNvPr>
          <p:cNvCxnSpPr>
            <a:cxnSpLocks/>
            <a:stCxn id="7" idx="3"/>
            <a:endCxn id="27" idx="1"/>
          </p:cNvCxnSpPr>
          <p:nvPr/>
        </p:nvCxnSpPr>
        <p:spPr>
          <a:xfrm>
            <a:off x="7301346" y="1779468"/>
            <a:ext cx="997527" cy="90948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25602" name="Picture 2" descr="Hai Hạt Mầm"/>
          <p:cNvPicPr>
            <a:picLocks noChangeAspect="1" noChangeArrowheads="1"/>
          </p:cNvPicPr>
          <p:nvPr/>
        </p:nvPicPr>
        <p:blipFill>
          <a:blip r:embed="rId3" cstate="print"/>
          <a:srcRect/>
          <a:stretch>
            <a:fillRect/>
          </a:stretch>
        </p:blipFill>
        <p:spPr bwMode="auto">
          <a:xfrm>
            <a:off x="3214257" y="3422073"/>
            <a:ext cx="4821381" cy="3013364"/>
          </a:xfrm>
          <a:prstGeom prst="ellipse">
            <a:avLst/>
          </a:prstGeom>
          <a:ln>
            <a:noFill/>
          </a:ln>
          <a:effectLst>
            <a:softEdge rad="112500"/>
          </a:effectLst>
        </p:spPr>
      </p:pic>
      <p:sp>
        <p:nvSpPr>
          <p:cNvPr id="10" name="TextBox 9">
            <a:extLst>
              <a:ext uri="{FF2B5EF4-FFF2-40B4-BE49-F238E27FC236}">
                <a16:creationId xmlns:a16="http://schemas.microsoft.com/office/drawing/2014/main" xmlns="" id="{54ED4FF8-4396-1A56-6061-82648A028513}"/>
              </a:ext>
            </a:extLst>
          </p:cNvPr>
          <p:cNvSpPr txBox="1"/>
          <p:nvPr/>
        </p:nvSpPr>
        <p:spPr>
          <a:xfrm>
            <a:off x="4331199" y="203005"/>
            <a:ext cx="4535710" cy="923330"/>
          </a:xfrm>
          <a:prstGeom prst="rect">
            <a:avLst/>
          </a:prstGeom>
          <a:noFill/>
        </p:spPr>
        <p:txBody>
          <a:bodyPr wrap="square">
            <a:spAutoFit/>
          </a:bodyPr>
          <a:lstStyle/>
          <a:p>
            <a:pPr algn="just">
              <a:lnSpc>
                <a:spcPct val="150000"/>
              </a:lnSpc>
            </a:pPr>
            <a:r>
              <a:rPr lang="en-US" sz="3600" b="1"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1.3: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endParaRPr lang="en-US" sz="3600" dirty="0">
              <a:solidFill>
                <a:srgbClr val="C0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207346833"/>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AEFC40-45A8-C428-4438-150076397151}"/>
              </a:ext>
            </a:extLst>
          </p:cNvPr>
          <p:cNvPicPr>
            <a:picLocks noChangeAspect="1"/>
          </p:cNvPicPr>
          <p:nvPr/>
        </p:nvPicPr>
        <p:blipFill>
          <a:blip r:embed="rId2" cstate="print"/>
          <a:stretch>
            <a:fillRect/>
          </a:stretch>
        </p:blipFill>
        <p:spPr>
          <a:xfrm>
            <a:off x="0" y="0"/>
            <a:ext cx="12192000" cy="6858000"/>
          </a:xfrm>
          <a:prstGeom prst="rect">
            <a:avLst/>
          </a:prstGeom>
        </p:spPr>
      </p:pic>
      <p:sp>
        <p:nvSpPr>
          <p:cNvPr id="5" name="Thought Bubble: Cloud 4">
            <a:extLst>
              <a:ext uri="{FF2B5EF4-FFF2-40B4-BE49-F238E27FC236}">
                <a16:creationId xmlns:a16="http://schemas.microsoft.com/office/drawing/2014/main" xmlns="" id="{A08800AB-77B9-9BCC-BC6D-AE4C0AA6AECA}"/>
              </a:ext>
            </a:extLst>
          </p:cNvPr>
          <p:cNvSpPr/>
          <p:nvPr/>
        </p:nvSpPr>
        <p:spPr>
          <a:xfrm>
            <a:off x="4060272" y="1065401"/>
            <a:ext cx="5915001" cy="3171039"/>
          </a:xfrm>
          <a:prstGeom prst="cloudCallout">
            <a:avLst>
              <a:gd name="adj1" fmla="val -35416"/>
              <a:gd name="adj2" fmla="val 7810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800080"/>
                </a:solidFill>
                <a:latin typeface="Times New Roman" panose="02020603050405020304" pitchFamily="18" charset="0"/>
                <a:cs typeface="Times New Roman" panose="02020603050405020304" pitchFamily="18" charset="0"/>
              </a:rPr>
              <a:t>Hãy</a:t>
            </a:r>
            <a:r>
              <a:rPr lang="en-US" sz="3600" b="1" dirty="0">
                <a:solidFill>
                  <a:srgbClr val="800080"/>
                </a:solidFill>
                <a:latin typeface="Times New Roman" panose="02020603050405020304" pitchFamily="18" charset="0"/>
                <a:cs typeface="Times New Roman" panose="02020603050405020304" pitchFamily="18" charset="0"/>
              </a:rPr>
              <a:t> chia </a:t>
            </a:r>
            <a:r>
              <a:rPr lang="en-US" sz="3600" b="1" dirty="0" err="1">
                <a:solidFill>
                  <a:srgbClr val="800080"/>
                </a:solidFill>
                <a:latin typeface="Times New Roman" panose="02020603050405020304" pitchFamily="18" charset="0"/>
                <a:cs typeface="Times New Roman" panose="02020603050405020304" pitchFamily="18" charset="0"/>
              </a:rPr>
              <a:t>sẻ</a:t>
            </a:r>
            <a:r>
              <a:rPr lang="en-US" sz="3600" b="1" dirty="0">
                <a:solidFill>
                  <a:srgbClr val="800080"/>
                </a:solidFill>
                <a:latin typeface="Times New Roman" panose="02020603050405020304" pitchFamily="18" charset="0"/>
                <a:cs typeface="Times New Roman" panose="02020603050405020304" pitchFamily="18" charset="0"/>
              </a:rPr>
              <a:t> </a:t>
            </a:r>
            <a:r>
              <a:rPr lang="en-US" sz="3600" b="1" dirty="0" err="1">
                <a:solidFill>
                  <a:srgbClr val="800080"/>
                </a:solidFill>
                <a:latin typeface="Times New Roman" panose="02020603050405020304" pitchFamily="18" charset="0"/>
                <a:cs typeface="Times New Roman" panose="02020603050405020304" pitchFamily="18" charset="0"/>
              </a:rPr>
              <a:t>cảm</a:t>
            </a:r>
            <a:r>
              <a:rPr lang="en-US" sz="3600" b="1" dirty="0">
                <a:solidFill>
                  <a:srgbClr val="800080"/>
                </a:solidFill>
                <a:latin typeface="Times New Roman" panose="02020603050405020304" pitchFamily="18" charset="0"/>
                <a:cs typeface="Times New Roman" panose="02020603050405020304" pitchFamily="18" charset="0"/>
              </a:rPr>
              <a:t> </a:t>
            </a:r>
            <a:r>
              <a:rPr lang="en-US" sz="3600" b="1" dirty="0" err="1">
                <a:solidFill>
                  <a:srgbClr val="800080"/>
                </a:solidFill>
                <a:latin typeface="Times New Roman" panose="02020603050405020304" pitchFamily="18" charset="0"/>
                <a:cs typeface="Times New Roman" panose="02020603050405020304" pitchFamily="18" charset="0"/>
              </a:rPr>
              <a:t>nhận</a:t>
            </a:r>
            <a:r>
              <a:rPr lang="en-US" sz="3600" b="1" dirty="0">
                <a:solidFill>
                  <a:srgbClr val="800080"/>
                </a:solidFill>
                <a:latin typeface="Times New Roman" panose="02020603050405020304" pitchFamily="18" charset="0"/>
                <a:cs typeface="Times New Roman" panose="02020603050405020304" pitchFamily="18" charset="0"/>
              </a:rPr>
              <a:t> </a:t>
            </a:r>
            <a:r>
              <a:rPr lang="en-US" sz="3600" b="1" dirty="0" err="1">
                <a:solidFill>
                  <a:srgbClr val="800080"/>
                </a:solidFill>
                <a:latin typeface="Times New Roman" panose="02020603050405020304" pitchFamily="18" charset="0"/>
                <a:cs typeface="Times New Roman" panose="02020603050405020304" pitchFamily="18" charset="0"/>
              </a:rPr>
              <a:t>của</a:t>
            </a:r>
            <a:r>
              <a:rPr lang="en-US" sz="3600" b="1" dirty="0">
                <a:solidFill>
                  <a:srgbClr val="800080"/>
                </a:solidFill>
                <a:latin typeface="Times New Roman" panose="02020603050405020304" pitchFamily="18" charset="0"/>
                <a:cs typeface="Times New Roman" panose="02020603050405020304" pitchFamily="18" charset="0"/>
              </a:rPr>
              <a:t> </a:t>
            </a:r>
            <a:r>
              <a:rPr lang="en-US" sz="3600" b="1" dirty="0" err="1">
                <a:solidFill>
                  <a:srgbClr val="800080"/>
                </a:solidFill>
                <a:latin typeface="Times New Roman" panose="02020603050405020304" pitchFamily="18" charset="0"/>
                <a:cs typeface="Times New Roman" panose="02020603050405020304" pitchFamily="18" charset="0"/>
              </a:rPr>
              <a:t>mình</a:t>
            </a:r>
            <a:r>
              <a:rPr lang="en-US" sz="3600" b="1" dirty="0">
                <a:solidFill>
                  <a:srgbClr val="800080"/>
                </a:solidFill>
                <a:latin typeface="Times New Roman" panose="02020603050405020304" pitchFamily="18" charset="0"/>
                <a:cs typeface="Times New Roman" panose="02020603050405020304" pitchFamily="18" charset="0"/>
              </a:rPr>
              <a:t> </a:t>
            </a:r>
            <a:r>
              <a:rPr lang="en-US" sz="3600" b="1" dirty="0" err="1">
                <a:solidFill>
                  <a:srgbClr val="800080"/>
                </a:solidFill>
                <a:latin typeface="Times New Roman" panose="02020603050405020304" pitchFamily="18" charset="0"/>
                <a:cs typeface="Times New Roman" panose="02020603050405020304" pitchFamily="18" charset="0"/>
              </a:rPr>
              <a:t>sau</a:t>
            </a:r>
            <a:r>
              <a:rPr lang="en-US" sz="3600" b="1" dirty="0">
                <a:solidFill>
                  <a:srgbClr val="800080"/>
                </a:solidFill>
                <a:latin typeface="Times New Roman" panose="02020603050405020304" pitchFamily="18" charset="0"/>
                <a:cs typeface="Times New Roman" panose="02020603050405020304" pitchFamily="18" charset="0"/>
              </a:rPr>
              <a:t> </a:t>
            </a:r>
            <a:r>
              <a:rPr lang="en-US" sz="3600" b="1" dirty="0" err="1">
                <a:solidFill>
                  <a:srgbClr val="800080"/>
                </a:solidFill>
                <a:latin typeface="Times New Roman" panose="02020603050405020304" pitchFamily="18" charset="0"/>
                <a:cs typeface="Times New Roman" panose="02020603050405020304" pitchFamily="18" charset="0"/>
              </a:rPr>
              <a:t>khi</a:t>
            </a:r>
            <a:r>
              <a:rPr lang="en-US" sz="3600" b="1" dirty="0">
                <a:solidFill>
                  <a:srgbClr val="800080"/>
                </a:solidFill>
                <a:latin typeface="Times New Roman" panose="02020603050405020304" pitchFamily="18" charset="0"/>
                <a:cs typeface="Times New Roman" panose="02020603050405020304" pitchFamily="18" charset="0"/>
              </a:rPr>
              <a:t> </a:t>
            </a:r>
            <a:r>
              <a:rPr lang="en-US" sz="3600" b="1" dirty="0" err="1">
                <a:solidFill>
                  <a:srgbClr val="800080"/>
                </a:solidFill>
                <a:latin typeface="Times New Roman" panose="02020603050405020304" pitchFamily="18" charset="0"/>
                <a:cs typeface="Times New Roman" panose="02020603050405020304" pitchFamily="18" charset="0"/>
              </a:rPr>
              <a:t>xem</a:t>
            </a:r>
            <a:r>
              <a:rPr lang="en-US" sz="3600" b="1" dirty="0">
                <a:solidFill>
                  <a:srgbClr val="800080"/>
                </a:solidFill>
                <a:latin typeface="Times New Roman" panose="02020603050405020304" pitchFamily="18" charset="0"/>
                <a:cs typeface="Times New Roman" panose="02020603050405020304" pitchFamily="18" charset="0"/>
              </a:rPr>
              <a:t> video</a:t>
            </a:r>
          </a:p>
        </p:txBody>
      </p:sp>
    </p:spTree>
    <p:extLst>
      <p:ext uri="{BB962C8B-B14F-4D97-AF65-F5344CB8AC3E}">
        <p14:creationId xmlns:p14="http://schemas.microsoft.com/office/powerpoint/2010/main" xmlns="" val="388087982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AEFC40-45A8-C428-4438-150076397151}"/>
              </a:ext>
            </a:extLst>
          </p:cNvPr>
          <p:cNvPicPr>
            <a:picLocks noChangeAspect="1"/>
          </p:cNvPicPr>
          <p:nvPr/>
        </p:nvPicPr>
        <p:blipFill>
          <a:blip r:embed="rId2" cstate="print"/>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2E6AE111-8236-3340-3598-04A9F9F4C2B9}"/>
              </a:ext>
            </a:extLst>
          </p:cNvPr>
          <p:cNvSpPr txBox="1"/>
          <p:nvPr/>
        </p:nvSpPr>
        <p:spPr>
          <a:xfrm>
            <a:off x="3580383" y="249591"/>
            <a:ext cx="5488497"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8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1.</a:t>
            </a:r>
            <a:r>
              <a:rPr kumimoji="0" lang="vi-VN" sz="3600" b="1" i="0" u="none" strike="noStrike" kern="1200" cap="none" spc="0" normalizeH="0" baseline="0" noProof="0" smtClean="0">
                <a:ln>
                  <a:noFill/>
                </a:ln>
                <a:solidFill>
                  <a:srgbClr val="8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4</a:t>
            </a:r>
            <a:r>
              <a:rPr kumimoji="0" lang="en-US" sz="3600" b="1" i="0" u="none" strike="noStrike" kern="1200" cap="none" spc="0" normalizeH="0" baseline="0" noProof="0" smtClean="0">
                <a:ln>
                  <a:noFill/>
                </a:ln>
                <a:solidFill>
                  <a:srgbClr val="8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a:t>
            </a:r>
            <a:r>
              <a:rPr kumimoji="0" lang="vi-VN" sz="3600" b="1" i="0" u="none" strike="noStrike" kern="1200" cap="none" spc="0" normalizeH="0" baseline="0" noProof="0" smtClean="0">
                <a:ln>
                  <a:noFill/>
                </a:ln>
                <a:solidFill>
                  <a:srgbClr val="8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vi-VN" sz="3600" b="1" i="0" u="none" strike="noStrike" kern="1200" cap="none" spc="0" normalizeH="0" baseline="0" noProof="0" dirty="0">
                <a:ln>
                  <a:noFill/>
                </a:ln>
                <a:solidFill>
                  <a:srgbClr val="8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Nhận xét về vần, nhịp</a:t>
            </a:r>
          </a:p>
        </p:txBody>
      </p:sp>
      <p:sp>
        <p:nvSpPr>
          <p:cNvPr id="6" name="Thought Bubble: Cloud 5">
            <a:extLst>
              <a:ext uri="{FF2B5EF4-FFF2-40B4-BE49-F238E27FC236}">
                <a16:creationId xmlns:a16="http://schemas.microsoft.com/office/drawing/2014/main" xmlns="" id="{DE6B3B1B-9A39-58FC-416A-8DFBF516F0A8}"/>
              </a:ext>
            </a:extLst>
          </p:cNvPr>
          <p:cNvSpPr/>
          <p:nvPr/>
        </p:nvSpPr>
        <p:spPr>
          <a:xfrm>
            <a:off x="3951723" y="1236865"/>
            <a:ext cx="7390701" cy="4623607"/>
          </a:xfrm>
          <a:prstGeom prst="cloudCallout">
            <a:avLst>
              <a:gd name="adj1" fmla="val -60628"/>
              <a:gd name="adj2" fmla="val 39165"/>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b="1">
                <a:solidFill>
                  <a:srgbClr val="800080"/>
                </a:solidFill>
                <a:latin typeface="Times New Roman" panose="02020603050405020304" pitchFamily="18" charset="0"/>
                <a:cs typeface="Times New Roman" panose="02020603050405020304" pitchFamily="18" charset="0"/>
              </a:rPr>
              <a:t>Nhận xét về cách gieo vần, ngắt nhịp trong bài thơ và cho biết tác dụng của vần, nhịp trong việc  thể hiện “Lời của cây”?</a:t>
            </a:r>
            <a:endParaRPr kumimoji="0" lang="vi-VN" sz="36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137572693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6652E0-3385-2CE3-BCE2-5A078FFC52D1}"/>
              </a:ext>
            </a:extLst>
          </p:cNvPr>
          <p:cNvPicPr>
            <a:picLocks noChangeAspect="1"/>
          </p:cNvPicPr>
          <p:nvPr/>
        </p:nvPicPr>
        <p:blipFill>
          <a:blip r:embed="rId2" cstate="print"/>
          <a:stretch>
            <a:fillRect/>
          </a:stretch>
        </p:blipFill>
        <p:spPr>
          <a:xfrm>
            <a:off x="0" y="-297"/>
            <a:ext cx="12192000" cy="6858297"/>
          </a:xfrm>
          <a:prstGeom prst="rect">
            <a:avLst/>
          </a:prstGeom>
        </p:spPr>
      </p:pic>
      <p:sp>
        <p:nvSpPr>
          <p:cNvPr id="5" name="TextBox 4">
            <a:extLst>
              <a:ext uri="{FF2B5EF4-FFF2-40B4-BE49-F238E27FC236}">
                <a16:creationId xmlns:a16="http://schemas.microsoft.com/office/drawing/2014/main" xmlns="" id="{105C67A4-2FEB-51C1-D0D6-76F2A330DA2D}"/>
              </a:ext>
            </a:extLst>
          </p:cNvPr>
          <p:cNvSpPr txBox="1"/>
          <p:nvPr/>
        </p:nvSpPr>
        <p:spPr>
          <a:xfrm>
            <a:off x="3546446" y="-2407"/>
            <a:ext cx="6153324" cy="923330"/>
          </a:xfrm>
          <a:prstGeom prst="rect">
            <a:avLst/>
          </a:prstGeom>
          <a:noFill/>
        </p:spPr>
        <p:txBody>
          <a:bodyPr wrap="square">
            <a:spAutoFit/>
          </a:bodyPr>
          <a:lstStyle/>
          <a:p>
            <a:pPr algn="just">
              <a:lnSpc>
                <a:spcPct val="150000"/>
              </a:lnSpc>
            </a:pPr>
            <a:r>
              <a:rPr lang="en-US" sz="3600" b="1" smtClean="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1.4: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36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endParaRPr lang="en-US" sz="3600" dirty="0">
              <a:solidFill>
                <a:srgbClr val="80008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9F25E19C-2532-AE2A-5F4F-BCDF37683DB9}"/>
              </a:ext>
            </a:extLst>
          </p:cNvPr>
          <p:cNvSpPr txBox="1"/>
          <p:nvPr/>
        </p:nvSpPr>
        <p:spPr>
          <a:xfrm>
            <a:off x="5808105" y="2706359"/>
            <a:ext cx="2019713" cy="1077218"/>
          </a:xfrm>
          <a:prstGeom prst="rect">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path path="circle">
              <a:fillToRect l="50000" t="50000" r="50000" b="50000"/>
            </a:path>
            <a:tileRect/>
          </a:gradFill>
        </p:spPr>
        <p:txBody>
          <a:bodyPr wrap="square">
            <a:spAutoFit/>
          </a:bodyPr>
          <a:lstStyle/>
          <a:p>
            <a:pPr algn="ctr"/>
            <a:r>
              <a:rPr lang="en-US" sz="3200" b="1" dirty="0" err="1">
                <a:solidFill>
                  <a:srgbClr val="800000"/>
                </a:solidFill>
                <a:effectLst/>
                <a:latin typeface="Times New Roman" panose="02020603050405020304" pitchFamily="18" charset="0"/>
                <a:ea typeface="Times New Roman" panose="02020603050405020304" pitchFamily="18" charset="0"/>
                <a:cs typeface="Times New Roman" panose="02020603050405020304" pitchFamily="18" charset="0"/>
              </a:rPr>
              <a:t>Cách</a:t>
            </a:r>
            <a:r>
              <a:rPr lang="en-US" sz="3200" b="1" dirty="0">
                <a:solidFill>
                  <a:srgbClr val="8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00"/>
                </a:solidFill>
                <a:effectLst/>
                <a:latin typeface="Times New Roman" panose="02020603050405020304" pitchFamily="18" charset="0"/>
                <a:ea typeface="Times New Roman" panose="02020603050405020304" pitchFamily="18" charset="0"/>
                <a:cs typeface="Times New Roman" panose="02020603050405020304" pitchFamily="18" charset="0"/>
              </a:rPr>
              <a:t>gieo</a:t>
            </a:r>
            <a:r>
              <a:rPr lang="en-US" sz="3200" b="1" dirty="0">
                <a:solidFill>
                  <a:srgbClr val="8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00"/>
                </a:solidFill>
                <a:effectLst/>
                <a:latin typeface="Times New Roman" panose="02020603050405020304" pitchFamily="18" charset="0"/>
                <a:ea typeface="Times New Roman" panose="02020603050405020304" pitchFamily="18" charset="0"/>
                <a:cs typeface="Times New Roman" panose="02020603050405020304" pitchFamily="18" charset="0"/>
              </a:rPr>
              <a:t>vần</a:t>
            </a:r>
            <a:r>
              <a:rPr lang="en-US" sz="3200" b="1" dirty="0">
                <a:solidFill>
                  <a:srgbClr val="8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00"/>
                </a:solidFill>
                <a:effectLst/>
                <a:latin typeface="Times New Roman" panose="02020603050405020304" pitchFamily="18" charset="0"/>
                <a:ea typeface="Times New Roman" panose="02020603050405020304" pitchFamily="18" charset="0"/>
                <a:cs typeface="Times New Roman" panose="02020603050405020304" pitchFamily="18" charset="0"/>
              </a:rPr>
              <a:t>chân</a:t>
            </a:r>
            <a:endParaRPr lang="en-US" sz="3200" b="1" dirty="0">
              <a:solidFill>
                <a:srgbClr val="8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3BEB311D-6EC3-3FA5-F70C-962BD19DF325}"/>
              </a:ext>
            </a:extLst>
          </p:cNvPr>
          <p:cNvSpPr txBox="1"/>
          <p:nvPr/>
        </p:nvSpPr>
        <p:spPr>
          <a:xfrm>
            <a:off x="1717729" y="1167479"/>
            <a:ext cx="4230148" cy="4401205"/>
          </a:xfrm>
          <a:prstGeom prst="rect">
            <a:avLst/>
          </a:prstGeom>
          <a:solidFill>
            <a:schemeClr val="bg1"/>
          </a:solidFill>
        </p:spPr>
        <p:txBody>
          <a:bodyPr wrap="square">
            <a:spAutoFit/>
          </a:bodyPr>
          <a:lstStyle/>
          <a:p>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Khi đang là hạt</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Cầm trong tay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mình</a:t>
            </a:r>
            <a:b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Chưa gieo xuống đất</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Hạt nằm lặng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thinh.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Khi hạt nảy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mầm</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Nhú lên giọt sữa</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Mầm đã thì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thầm</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Ghé tai nghe rõ.</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lang="en-US" sz="2800" dirty="0"/>
          </a:p>
        </p:txBody>
      </p:sp>
      <p:sp>
        <p:nvSpPr>
          <p:cNvPr id="2" name="Right Brace 1">
            <a:extLst>
              <a:ext uri="{FF2B5EF4-FFF2-40B4-BE49-F238E27FC236}">
                <a16:creationId xmlns:a16="http://schemas.microsoft.com/office/drawing/2014/main" xmlns="" id="{A12747B5-7BBE-946C-902D-49DCD22393EB}"/>
              </a:ext>
            </a:extLst>
          </p:cNvPr>
          <p:cNvSpPr/>
          <p:nvPr/>
        </p:nvSpPr>
        <p:spPr>
          <a:xfrm>
            <a:off x="4942993" y="1666243"/>
            <a:ext cx="671119" cy="3113576"/>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xmlns="" id="{F1CD894E-2904-5650-CC34-B7BF3C81C725}"/>
              </a:ext>
            </a:extLst>
          </p:cNvPr>
          <p:cNvCxnSpPr>
            <a:cxnSpLocks/>
            <a:stCxn id="6" idx="3"/>
            <a:endCxn id="14" idx="1"/>
          </p:cNvCxnSpPr>
          <p:nvPr/>
        </p:nvCxnSpPr>
        <p:spPr>
          <a:xfrm flipV="1">
            <a:off x="7827818" y="1850187"/>
            <a:ext cx="751703" cy="13947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55095F4D-A453-1FAB-4F7D-14B068B81FF7}"/>
              </a:ext>
            </a:extLst>
          </p:cNvPr>
          <p:cNvSpPr txBox="1"/>
          <p:nvPr/>
        </p:nvSpPr>
        <p:spPr>
          <a:xfrm>
            <a:off x="8579521" y="1373133"/>
            <a:ext cx="3570914" cy="95410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2800" b="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b="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800" b="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b="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800" b="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endParaRPr lang="en-US" sz="2800" b="1" dirty="0">
              <a:solidFill>
                <a:srgbClr val="000066"/>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9AFDFD5D-B0AF-B245-FFDE-7FCA095741F3}"/>
              </a:ext>
            </a:extLst>
          </p:cNvPr>
          <p:cNvSpPr txBox="1"/>
          <p:nvPr/>
        </p:nvSpPr>
        <p:spPr>
          <a:xfrm>
            <a:off x="8627766" y="2764700"/>
            <a:ext cx="3508818" cy="95410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2800" b="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b="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b="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dính</a:t>
            </a:r>
            <a:r>
              <a:rPr lang="en-US" sz="2800" b="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thơ</a:t>
            </a:r>
            <a:endParaRPr lang="en-US" sz="2800" b="1" dirty="0">
              <a:solidFill>
                <a:srgbClr val="000066"/>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C3D0ED8D-D940-2A02-A505-192A0CAB8635}"/>
              </a:ext>
            </a:extLst>
          </p:cNvPr>
          <p:cNvSpPr txBox="1"/>
          <p:nvPr/>
        </p:nvSpPr>
        <p:spPr>
          <a:xfrm>
            <a:off x="8718072" y="4155980"/>
            <a:ext cx="3394362" cy="95410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2800" b="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b="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b="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vang </a:t>
            </a:r>
            <a:r>
              <a:rPr lang="en-US" sz="2800" b="1"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mtClean="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những </a:t>
            </a:r>
            <a:r>
              <a:rPr lang="en-US" sz="2800" b="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b="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b="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000066"/>
              </a:solidFill>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xmlns="" id="{15C2D921-BBC6-D0E1-AE0A-3A739BD8B626}"/>
              </a:ext>
            </a:extLst>
          </p:cNvPr>
          <p:cNvCxnSpPr>
            <a:cxnSpLocks/>
            <a:stCxn id="6" idx="3"/>
            <a:endCxn id="15" idx="1"/>
          </p:cNvCxnSpPr>
          <p:nvPr/>
        </p:nvCxnSpPr>
        <p:spPr>
          <a:xfrm flipV="1">
            <a:off x="7827818" y="3241754"/>
            <a:ext cx="799948" cy="321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74593AB6-554C-68F5-5672-9D64F0DEA4DA}"/>
              </a:ext>
            </a:extLst>
          </p:cNvPr>
          <p:cNvCxnSpPr>
            <a:cxnSpLocks/>
            <a:stCxn id="6" idx="3"/>
            <a:endCxn id="16" idx="1"/>
          </p:cNvCxnSpPr>
          <p:nvPr/>
        </p:nvCxnSpPr>
        <p:spPr>
          <a:xfrm>
            <a:off x="7827818" y="3244968"/>
            <a:ext cx="890254" cy="138806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862258078"/>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animEffect transition="in" filter="fade">
                                      <p:cBhvr>
                                        <p:cTn id="45" dur="500"/>
                                        <p:tgtEl>
                                          <p:spTgt spid="19"/>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ppt_w</p:attrName>
                                        </p:attrNameLst>
                                      </p:cBhvr>
                                      <p:tavLst>
                                        <p:tav tm="0">
                                          <p:val>
                                            <p:fltVal val="0"/>
                                          </p:val>
                                        </p:tav>
                                        <p:tav tm="100000">
                                          <p:val>
                                            <p:strVal val="#ppt_w"/>
                                          </p:val>
                                        </p:tav>
                                      </p:tavLst>
                                    </p:anim>
                                    <p:anim calcmode="lin" valueType="num">
                                      <p:cBhvr>
                                        <p:cTn id="49" dur="500" fill="hold"/>
                                        <p:tgtEl>
                                          <p:spTgt spid="16"/>
                                        </p:tgtEl>
                                        <p:attrNameLst>
                                          <p:attrName>ppt_h</p:attrName>
                                        </p:attrNameLst>
                                      </p:cBhvr>
                                      <p:tavLst>
                                        <p:tav tm="0">
                                          <p:val>
                                            <p:fltVal val="0"/>
                                          </p:val>
                                        </p:tav>
                                        <p:tav tm="100000">
                                          <p:val>
                                            <p:strVal val="#ppt_h"/>
                                          </p:val>
                                        </p:tav>
                                      </p:tavLst>
                                    </p:anim>
                                    <p:animEffect transition="in" filter="fade">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14" grpId="0" animBg="1"/>
      <p:bldP spid="15"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6652E0-3385-2CE3-BCE2-5A078FFC52D1}"/>
              </a:ext>
            </a:extLst>
          </p:cNvPr>
          <p:cNvPicPr>
            <a:picLocks noChangeAspect="1"/>
          </p:cNvPicPr>
          <p:nvPr/>
        </p:nvPicPr>
        <p:blipFill>
          <a:blip r:embed="rId2" cstate="print"/>
          <a:stretch>
            <a:fillRect/>
          </a:stretch>
        </p:blipFill>
        <p:spPr>
          <a:xfrm>
            <a:off x="0" y="-297"/>
            <a:ext cx="12192000" cy="6858297"/>
          </a:xfrm>
          <a:prstGeom prst="rect">
            <a:avLst/>
          </a:prstGeom>
        </p:spPr>
      </p:pic>
      <p:sp>
        <p:nvSpPr>
          <p:cNvPr id="5" name="TextBox 4">
            <a:extLst>
              <a:ext uri="{FF2B5EF4-FFF2-40B4-BE49-F238E27FC236}">
                <a16:creationId xmlns:a16="http://schemas.microsoft.com/office/drawing/2014/main" xmlns="" id="{55771B94-DE5E-002A-626E-1545E4E6A011}"/>
              </a:ext>
            </a:extLst>
          </p:cNvPr>
          <p:cNvSpPr txBox="1"/>
          <p:nvPr/>
        </p:nvSpPr>
        <p:spPr>
          <a:xfrm>
            <a:off x="2587748" y="153056"/>
            <a:ext cx="6153324"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Khi đang là hạt</a:t>
            </a:r>
            <a:b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Cầm trong tay mình</a:t>
            </a:r>
            <a:b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Chưa gieo xuống đất</a:t>
            </a:r>
            <a:b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Hạt nằm lặng thinh.</a:t>
            </a:r>
            <a:b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Khi hạt nảy mầm</a:t>
            </a:r>
            <a:b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Nhú lên giọt sữa</a:t>
            </a:r>
            <a:b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Mầm đã thì thầm</a:t>
            </a:r>
            <a:b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Ghé tai nghe rõ.</a:t>
            </a:r>
            <a:b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Mầm tròn nằm giữa</a:t>
            </a:r>
            <a:b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Vỏ hạt làm nôi</a:t>
            </a:r>
            <a:b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Nghe bàn tay vỗ</a:t>
            </a:r>
            <a:b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Nghe tiếng ru hời ...</a:t>
            </a:r>
            <a:endParaRPr kumimoji="0" lang="en-US"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xmlns="" id="{5EB40289-3F9D-BE66-57AB-B9CFC6F1281C}"/>
              </a:ext>
            </a:extLst>
          </p:cNvPr>
          <p:cNvSpPr txBox="1"/>
          <p:nvPr/>
        </p:nvSpPr>
        <p:spPr>
          <a:xfrm>
            <a:off x="6155821" y="483192"/>
            <a:ext cx="6150836"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Khi cây đã thành</a:t>
            </a:r>
            <a:b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Nở vài lá bé</a:t>
            </a:r>
            <a:b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Là nghe màu xanh</a:t>
            </a:r>
            <a:b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Bắt đầu bập bẹ.</a:t>
            </a:r>
            <a:b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Rằng các bạn ơi</a:t>
            </a:r>
            <a:b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Cây chính là tôi</a:t>
            </a:r>
            <a:b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Nay mai sẽ lớn</a:t>
            </a:r>
            <a:b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Góp xanh đất trời.</a:t>
            </a:r>
            <a:b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(Nguồn: Trang thơ Trần Hữu Thung)</a:t>
            </a:r>
            <a:endParaRPr kumimoji="0" lang="en-US"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xmlns="" id="{5ACA7A3A-8F90-E5D3-35B8-330464B26404}"/>
              </a:ext>
            </a:extLst>
          </p:cNvPr>
          <p:cNvSpPr txBox="1"/>
          <p:nvPr/>
        </p:nvSpPr>
        <p:spPr>
          <a:xfrm rot="17765592">
            <a:off x="-494614" y="1282863"/>
            <a:ext cx="2871908"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Lời</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của</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cây</a:t>
            </a:r>
            <a:endPar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xmlns="" id="{5243EB48-2495-2D6C-C2FD-FF445307203C}"/>
              </a:ext>
            </a:extLst>
          </p:cNvPr>
          <p:cNvCxnSpPr>
            <a:cxnSpLocks/>
          </p:cNvCxnSpPr>
          <p:nvPr/>
        </p:nvCxnSpPr>
        <p:spPr>
          <a:xfrm flipH="1">
            <a:off x="4102217" y="153056"/>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9AB95D9E-5E3A-B5FA-85D6-518B9EF28E6C}"/>
              </a:ext>
            </a:extLst>
          </p:cNvPr>
          <p:cNvCxnSpPr>
            <a:cxnSpLocks/>
          </p:cNvCxnSpPr>
          <p:nvPr/>
        </p:nvCxnSpPr>
        <p:spPr>
          <a:xfrm flipH="1">
            <a:off x="4308951" y="623492"/>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32BACEFE-D7A9-3B58-198C-B1FCF10041C8}"/>
              </a:ext>
            </a:extLst>
          </p:cNvPr>
          <p:cNvCxnSpPr>
            <a:cxnSpLocks/>
          </p:cNvCxnSpPr>
          <p:nvPr/>
        </p:nvCxnSpPr>
        <p:spPr>
          <a:xfrm flipH="1">
            <a:off x="4196034" y="1112569"/>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E532B887-0A49-8D03-5920-DD563842919C}"/>
              </a:ext>
            </a:extLst>
          </p:cNvPr>
          <p:cNvCxnSpPr>
            <a:cxnSpLocks/>
          </p:cNvCxnSpPr>
          <p:nvPr/>
        </p:nvCxnSpPr>
        <p:spPr>
          <a:xfrm flipH="1">
            <a:off x="4017674" y="1456517"/>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AF829B7C-BCC3-55BF-8DAC-E759B499D525}"/>
              </a:ext>
            </a:extLst>
          </p:cNvPr>
          <p:cNvCxnSpPr>
            <a:cxnSpLocks/>
          </p:cNvCxnSpPr>
          <p:nvPr/>
        </p:nvCxnSpPr>
        <p:spPr>
          <a:xfrm flipH="1">
            <a:off x="3815966" y="2328084"/>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5F97867D-3A8B-2F8E-8A2E-DF3A948758F1}"/>
              </a:ext>
            </a:extLst>
          </p:cNvPr>
          <p:cNvCxnSpPr>
            <a:cxnSpLocks/>
          </p:cNvCxnSpPr>
          <p:nvPr/>
        </p:nvCxnSpPr>
        <p:spPr>
          <a:xfrm flipH="1">
            <a:off x="3859748" y="2774158"/>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A7F03023-969B-B465-78B1-F702F6351AF8}"/>
              </a:ext>
            </a:extLst>
          </p:cNvPr>
          <p:cNvCxnSpPr>
            <a:cxnSpLocks/>
          </p:cNvCxnSpPr>
          <p:nvPr/>
        </p:nvCxnSpPr>
        <p:spPr>
          <a:xfrm flipH="1">
            <a:off x="3948751" y="3215433"/>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4F6235A6-8E97-0473-EEA4-12654DB1BCBE}"/>
              </a:ext>
            </a:extLst>
          </p:cNvPr>
          <p:cNvCxnSpPr>
            <a:cxnSpLocks/>
          </p:cNvCxnSpPr>
          <p:nvPr/>
        </p:nvCxnSpPr>
        <p:spPr>
          <a:xfrm flipH="1">
            <a:off x="3788993" y="3657995"/>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6854A2CB-E017-BA06-B203-78A1B218D84D}"/>
              </a:ext>
            </a:extLst>
          </p:cNvPr>
          <p:cNvCxnSpPr>
            <a:cxnSpLocks/>
          </p:cNvCxnSpPr>
          <p:nvPr/>
        </p:nvCxnSpPr>
        <p:spPr>
          <a:xfrm flipH="1">
            <a:off x="4233691" y="4480116"/>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18BC74DC-EC8F-942D-2A59-D9748B801F9C}"/>
              </a:ext>
            </a:extLst>
          </p:cNvPr>
          <p:cNvCxnSpPr>
            <a:cxnSpLocks/>
          </p:cNvCxnSpPr>
          <p:nvPr/>
        </p:nvCxnSpPr>
        <p:spPr>
          <a:xfrm flipH="1">
            <a:off x="3703913" y="4922678"/>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63E4AF60-E939-6586-0B5E-9E91A99CF2D9}"/>
              </a:ext>
            </a:extLst>
          </p:cNvPr>
          <p:cNvCxnSpPr>
            <a:cxnSpLocks/>
          </p:cNvCxnSpPr>
          <p:nvPr/>
        </p:nvCxnSpPr>
        <p:spPr>
          <a:xfrm flipH="1">
            <a:off x="3450791" y="5346862"/>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45EBBE27-730C-69BF-3EE4-C08F13EDD052}"/>
              </a:ext>
            </a:extLst>
          </p:cNvPr>
          <p:cNvCxnSpPr>
            <a:cxnSpLocks/>
          </p:cNvCxnSpPr>
          <p:nvPr/>
        </p:nvCxnSpPr>
        <p:spPr>
          <a:xfrm flipH="1">
            <a:off x="3451364" y="5746560"/>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793A7D65-221E-ABC6-0E0A-A8B685918D15}"/>
              </a:ext>
            </a:extLst>
          </p:cNvPr>
          <p:cNvCxnSpPr>
            <a:cxnSpLocks/>
          </p:cNvCxnSpPr>
          <p:nvPr/>
        </p:nvCxnSpPr>
        <p:spPr>
          <a:xfrm flipH="1">
            <a:off x="7370281" y="494462"/>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63F19089-A6F3-1830-A0C5-015B755C16F0}"/>
              </a:ext>
            </a:extLst>
          </p:cNvPr>
          <p:cNvCxnSpPr>
            <a:cxnSpLocks/>
          </p:cNvCxnSpPr>
          <p:nvPr/>
        </p:nvCxnSpPr>
        <p:spPr>
          <a:xfrm flipH="1">
            <a:off x="7220497" y="991250"/>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BFA15444-D62C-C52A-1321-89823CE6DF46}"/>
              </a:ext>
            </a:extLst>
          </p:cNvPr>
          <p:cNvCxnSpPr>
            <a:cxnSpLocks/>
          </p:cNvCxnSpPr>
          <p:nvPr/>
        </p:nvCxnSpPr>
        <p:spPr>
          <a:xfrm flipH="1">
            <a:off x="7445062" y="1362372"/>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C7C60DAD-9773-86D0-CC23-AE428B0BB048}"/>
              </a:ext>
            </a:extLst>
          </p:cNvPr>
          <p:cNvCxnSpPr>
            <a:cxnSpLocks/>
          </p:cNvCxnSpPr>
          <p:nvPr/>
        </p:nvCxnSpPr>
        <p:spPr>
          <a:xfrm flipH="1">
            <a:off x="7413145" y="1876374"/>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4A685E9A-0E30-9E65-0F07-77E060C7ACB0}"/>
              </a:ext>
            </a:extLst>
          </p:cNvPr>
          <p:cNvCxnSpPr>
            <a:cxnSpLocks/>
          </p:cNvCxnSpPr>
          <p:nvPr/>
        </p:nvCxnSpPr>
        <p:spPr>
          <a:xfrm flipH="1">
            <a:off x="7044029" y="3096115"/>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6DED1C79-E6B7-CF6D-0768-CFC196F2F276}"/>
              </a:ext>
            </a:extLst>
          </p:cNvPr>
          <p:cNvCxnSpPr>
            <a:cxnSpLocks/>
          </p:cNvCxnSpPr>
          <p:nvPr/>
        </p:nvCxnSpPr>
        <p:spPr>
          <a:xfrm flipH="1">
            <a:off x="7775910" y="3511402"/>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6D97DF39-6904-E19E-38EA-16751E3289ED}"/>
              </a:ext>
            </a:extLst>
          </p:cNvPr>
          <p:cNvCxnSpPr>
            <a:cxnSpLocks/>
          </p:cNvCxnSpPr>
          <p:nvPr/>
        </p:nvCxnSpPr>
        <p:spPr>
          <a:xfrm flipH="1">
            <a:off x="7496119" y="3923358"/>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4F36180B-5A95-4099-45EE-4F5FEEB70A50}"/>
              </a:ext>
            </a:extLst>
          </p:cNvPr>
          <p:cNvCxnSpPr>
            <a:cxnSpLocks/>
          </p:cNvCxnSpPr>
          <p:nvPr/>
        </p:nvCxnSpPr>
        <p:spPr>
          <a:xfrm flipH="1">
            <a:off x="7731631" y="4365920"/>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280813768"/>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par>
                                <p:cTn id="31" presetID="53" presetClass="entr" presetSubtype="16"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par>
                                <p:cTn id="36" presetID="53" presetClass="entr" presetSubtype="16"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par>
                                <p:cTn id="41" presetID="53" presetClass="entr" presetSubtype="1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par>
                                <p:cTn id="46" presetID="53" presetClass="entr" presetSubtype="16"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cTn>
                              </p:par>
                              <p:par>
                                <p:cTn id="51" presetID="53" presetClass="entr" presetSubtype="16"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par>
                                <p:cTn id="56" presetID="53" presetClass="entr" presetSubtype="16"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Effect transition="in" filter="fade">
                                      <p:cBhvr>
                                        <p:cTn id="60" dur="500"/>
                                        <p:tgtEl>
                                          <p:spTgt spid="16"/>
                                        </p:tgtEl>
                                      </p:cBhvr>
                                    </p:animEffect>
                                  </p:childTnLst>
                                </p:cTn>
                              </p:par>
                              <p:par>
                                <p:cTn id="61" presetID="53" presetClass="entr" presetSubtype="16"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fltVal val="0"/>
                                          </p:val>
                                        </p:tav>
                                        <p:tav tm="100000">
                                          <p:val>
                                            <p:strVal val="#ppt_w"/>
                                          </p:val>
                                        </p:tav>
                                      </p:tavLst>
                                    </p:anim>
                                    <p:anim calcmode="lin" valueType="num">
                                      <p:cBhvr>
                                        <p:cTn id="64" dur="500" fill="hold"/>
                                        <p:tgtEl>
                                          <p:spTgt spid="17"/>
                                        </p:tgtEl>
                                        <p:attrNameLst>
                                          <p:attrName>ppt_h</p:attrName>
                                        </p:attrNameLst>
                                      </p:cBhvr>
                                      <p:tavLst>
                                        <p:tav tm="0">
                                          <p:val>
                                            <p:fltVal val="0"/>
                                          </p:val>
                                        </p:tav>
                                        <p:tav tm="100000">
                                          <p:val>
                                            <p:strVal val="#ppt_h"/>
                                          </p:val>
                                        </p:tav>
                                      </p:tavLst>
                                    </p:anim>
                                    <p:animEffect transition="in" filter="fade">
                                      <p:cBhvr>
                                        <p:cTn id="65" dur="500"/>
                                        <p:tgtEl>
                                          <p:spTgt spid="17"/>
                                        </p:tgtEl>
                                      </p:cBhvr>
                                    </p:animEffect>
                                  </p:childTnLst>
                                </p:cTn>
                              </p:par>
                              <p:par>
                                <p:cTn id="66" presetID="53" presetClass="entr" presetSubtype="16" fill="hold" nodeType="with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500" fill="hold"/>
                                        <p:tgtEl>
                                          <p:spTgt spid="18"/>
                                        </p:tgtEl>
                                        <p:attrNameLst>
                                          <p:attrName>ppt_w</p:attrName>
                                        </p:attrNameLst>
                                      </p:cBhvr>
                                      <p:tavLst>
                                        <p:tav tm="0">
                                          <p:val>
                                            <p:fltVal val="0"/>
                                          </p:val>
                                        </p:tav>
                                        <p:tav tm="100000">
                                          <p:val>
                                            <p:strVal val="#ppt_w"/>
                                          </p:val>
                                        </p:tav>
                                      </p:tavLst>
                                    </p:anim>
                                    <p:anim calcmode="lin" valueType="num">
                                      <p:cBhvr>
                                        <p:cTn id="69" dur="500" fill="hold"/>
                                        <p:tgtEl>
                                          <p:spTgt spid="18"/>
                                        </p:tgtEl>
                                        <p:attrNameLst>
                                          <p:attrName>ppt_h</p:attrName>
                                        </p:attrNameLst>
                                      </p:cBhvr>
                                      <p:tavLst>
                                        <p:tav tm="0">
                                          <p:val>
                                            <p:fltVal val="0"/>
                                          </p:val>
                                        </p:tav>
                                        <p:tav tm="100000">
                                          <p:val>
                                            <p:strVal val="#ppt_h"/>
                                          </p:val>
                                        </p:tav>
                                      </p:tavLst>
                                    </p:anim>
                                    <p:animEffect transition="in" filter="fade">
                                      <p:cBhvr>
                                        <p:cTn id="70" dur="500"/>
                                        <p:tgtEl>
                                          <p:spTgt spid="18"/>
                                        </p:tgtEl>
                                      </p:cBhvr>
                                    </p:animEffect>
                                  </p:childTnLst>
                                </p:cTn>
                              </p:par>
                              <p:par>
                                <p:cTn id="71" presetID="53" presetClass="entr" presetSubtype="16" fill="hold" nodeType="with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ntr" presetSubtype="16" fill="hold" nodeType="with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500" fill="hold"/>
                                        <p:tgtEl>
                                          <p:spTgt spid="20"/>
                                        </p:tgtEl>
                                        <p:attrNameLst>
                                          <p:attrName>ppt_w</p:attrName>
                                        </p:attrNameLst>
                                      </p:cBhvr>
                                      <p:tavLst>
                                        <p:tav tm="0">
                                          <p:val>
                                            <p:fltVal val="0"/>
                                          </p:val>
                                        </p:tav>
                                        <p:tav tm="100000">
                                          <p:val>
                                            <p:strVal val="#ppt_w"/>
                                          </p:val>
                                        </p:tav>
                                      </p:tavLst>
                                    </p:anim>
                                    <p:anim calcmode="lin" valueType="num">
                                      <p:cBhvr>
                                        <p:cTn id="79" dur="500" fill="hold"/>
                                        <p:tgtEl>
                                          <p:spTgt spid="20"/>
                                        </p:tgtEl>
                                        <p:attrNameLst>
                                          <p:attrName>ppt_h</p:attrName>
                                        </p:attrNameLst>
                                      </p:cBhvr>
                                      <p:tavLst>
                                        <p:tav tm="0">
                                          <p:val>
                                            <p:fltVal val="0"/>
                                          </p:val>
                                        </p:tav>
                                        <p:tav tm="100000">
                                          <p:val>
                                            <p:strVal val="#ppt_h"/>
                                          </p:val>
                                        </p:tav>
                                      </p:tavLst>
                                    </p:anim>
                                    <p:animEffect transition="in" filter="fade">
                                      <p:cBhvr>
                                        <p:cTn id="80" dur="500"/>
                                        <p:tgtEl>
                                          <p:spTgt spid="20"/>
                                        </p:tgtEl>
                                      </p:cBhvr>
                                    </p:animEffect>
                                  </p:childTnLst>
                                </p:cTn>
                              </p:par>
                              <p:par>
                                <p:cTn id="81" presetID="53" presetClass="entr" presetSubtype="16" fill="hold" nodeType="with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500" fill="hold"/>
                                        <p:tgtEl>
                                          <p:spTgt spid="21"/>
                                        </p:tgtEl>
                                        <p:attrNameLst>
                                          <p:attrName>ppt_w</p:attrName>
                                        </p:attrNameLst>
                                      </p:cBhvr>
                                      <p:tavLst>
                                        <p:tav tm="0">
                                          <p:val>
                                            <p:fltVal val="0"/>
                                          </p:val>
                                        </p:tav>
                                        <p:tav tm="100000">
                                          <p:val>
                                            <p:strVal val="#ppt_w"/>
                                          </p:val>
                                        </p:tav>
                                      </p:tavLst>
                                    </p:anim>
                                    <p:anim calcmode="lin" valueType="num">
                                      <p:cBhvr>
                                        <p:cTn id="84" dur="500" fill="hold"/>
                                        <p:tgtEl>
                                          <p:spTgt spid="21"/>
                                        </p:tgtEl>
                                        <p:attrNameLst>
                                          <p:attrName>ppt_h</p:attrName>
                                        </p:attrNameLst>
                                      </p:cBhvr>
                                      <p:tavLst>
                                        <p:tav tm="0">
                                          <p:val>
                                            <p:fltVal val="0"/>
                                          </p:val>
                                        </p:tav>
                                        <p:tav tm="100000">
                                          <p:val>
                                            <p:strVal val="#ppt_h"/>
                                          </p:val>
                                        </p:tav>
                                      </p:tavLst>
                                    </p:anim>
                                    <p:animEffect transition="in" filter="fade">
                                      <p:cBhvr>
                                        <p:cTn id="85" dur="500"/>
                                        <p:tgtEl>
                                          <p:spTgt spid="21"/>
                                        </p:tgtEl>
                                      </p:cBhvr>
                                    </p:animEffect>
                                  </p:childTnLst>
                                </p:cTn>
                              </p:par>
                              <p:par>
                                <p:cTn id="86" presetID="53" presetClass="entr" presetSubtype="16" fill="hold" nodeType="with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500" fill="hold"/>
                                        <p:tgtEl>
                                          <p:spTgt spid="22"/>
                                        </p:tgtEl>
                                        <p:attrNameLst>
                                          <p:attrName>ppt_w</p:attrName>
                                        </p:attrNameLst>
                                      </p:cBhvr>
                                      <p:tavLst>
                                        <p:tav tm="0">
                                          <p:val>
                                            <p:fltVal val="0"/>
                                          </p:val>
                                        </p:tav>
                                        <p:tav tm="100000">
                                          <p:val>
                                            <p:strVal val="#ppt_w"/>
                                          </p:val>
                                        </p:tav>
                                      </p:tavLst>
                                    </p:anim>
                                    <p:anim calcmode="lin" valueType="num">
                                      <p:cBhvr>
                                        <p:cTn id="89" dur="500" fill="hold"/>
                                        <p:tgtEl>
                                          <p:spTgt spid="22"/>
                                        </p:tgtEl>
                                        <p:attrNameLst>
                                          <p:attrName>ppt_h</p:attrName>
                                        </p:attrNameLst>
                                      </p:cBhvr>
                                      <p:tavLst>
                                        <p:tav tm="0">
                                          <p:val>
                                            <p:fltVal val="0"/>
                                          </p:val>
                                        </p:tav>
                                        <p:tav tm="100000">
                                          <p:val>
                                            <p:strVal val="#ppt_h"/>
                                          </p:val>
                                        </p:tav>
                                      </p:tavLst>
                                    </p:anim>
                                    <p:animEffect transition="in" filter="fade">
                                      <p:cBhvr>
                                        <p:cTn id="90" dur="500"/>
                                        <p:tgtEl>
                                          <p:spTgt spid="22"/>
                                        </p:tgtEl>
                                      </p:cBhvr>
                                    </p:animEffect>
                                  </p:childTnLst>
                                </p:cTn>
                              </p:par>
                              <p:par>
                                <p:cTn id="91" presetID="53" presetClass="entr" presetSubtype="16" fill="hold" nodeType="withEffect">
                                  <p:stCondLst>
                                    <p:cond delay="0"/>
                                  </p:stCondLst>
                                  <p:childTnLst>
                                    <p:set>
                                      <p:cBhvr>
                                        <p:cTn id="92" dur="1" fill="hold">
                                          <p:stCondLst>
                                            <p:cond delay="0"/>
                                          </p:stCondLst>
                                        </p:cTn>
                                        <p:tgtEl>
                                          <p:spTgt spid="23"/>
                                        </p:tgtEl>
                                        <p:attrNameLst>
                                          <p:attrName>style.visibility</p:attrName>
                                        </p:attrNameLst>
                                      </p:cBhvr>
                                      <p:to>
                                        <p:strVal val="visible"/>
                                      </p:to>
                                    </p:set>
                                    <p:anim calcmode="lin" valueType="num">
                                      <p:cBhvr>
                                        <p:cTn id="93" dur="500" fill="hold"/>
                                        <p:tgtEl>
                                          <p:spTgt spid="23"/>
                                        </p:tgtEl>
                                        <p:attrNameLst>
                                          <p:attrName>ppt_w</p:attrName>
                                        </p:attrNameLst>
                                      </p:cBhvr>
                                      <p:tavLst>
                                        <p:tav tm="0">
                                          <p:val>
                                            <p:fltVal val="0"/>
                                          </p:val>
                                        </p:tav>
                                        <p:tav tm="100000">
                                          <p:val>
                                            <p:strVal val="#ppt_w"/>
                                          </p:val>
                                        </p:tav>
                                      </p:tavLst>
                                    </p:anim>
                                    <p:anim calcmode="lin" valueType="num">
                                      <p:cBhvr>
                                        <p:cTn id="94" dur="500" fill="hold"/>
                                        <p:tgtEl>
                                          <p:spTgt spid="23"/>
                                        </p:tgtEl>
                                        <p:attrNameLst>
                                          <p:attrName>ppt_h</p:attrName>
                                        </p:attrNameLst>
                                      </p:cBhvr>
                                      <p:tavLst>
                                        <p:tav tm="0">
                                          <p:val>
                                            <p:fltVal val="0"/>
                                          </p:val>
                                        </p:tav>
                                        <p:tav tm="100000">
                                          <p:val>
                                            <p:strVal val="#ppt_h"/>
                                          </p:val>
                                        </p:tav>
                                      </p:tavLst>
                                    </p:anim>
                                    <p:animEffect transition="in" filter="fade">
                                      <p:cBhvr>
                                        <p:cTn id="95" dur="500"/>
                                        <p:tgtEl>
                                          <p:spTgt spid="23"/>
                                        </p:tgtEl>
                                      </p:cBhvr>
                                    </p:animEffect>
                                  </p:childTnLst>
                                </p:cTn>
                              </p:par>
                              <p:par>
                                <p:cTn id="96" presetID="53" presetClass="entr" presetSubtype="16" fill="hold" nodeType="withEffect">
                                  <p:stCondLst>
                                    <p:cond delay="0"/>
                                  </p:stCondLst>
                                  <p:childTnLst>
                                    <p:set>
                                      <p:cBhvr>
                                        <p:cTn id="97" dur="1" fill="hold">
                                          <p:stCondLst>
                                            <p:cond delay="0"/>
                                          </p:stCondLst>
                                        </p:cTn>
                                        <p:tgtEl>
                                          <p:spTgt spid="24"/>
                                        </p:tgtEl>
                                        <p:attrNameLst>
                                          <p:attrName>style.visibility</p:attrName>
                                        </p:attrNameLst>
                                      </p:cBhvr>
                                      <p:to>
                                        <p:strVal val="visible"/>
                                      </p:to>
                                    </p:set>
                                    <p:anim calcmode="lin" valueType="num">
                                      <p:cBhvr>
                                        <p:cTn id="98" dur="500" fill="hold"/>
                                        <p:tgtEl>
                                          <p:spTgt spid="24"/>
                                        </p:tgtEl>
                                        <p:attrNameLst>
                                          <p:attrName>ppt_w</p:attrName>
                                        </p:attrNameLst>
                                      </p:cBhvr>
                                      <p:tavLst>
                                        <p:tav tm="0">
                                          <p:val>
                                            <p:fltVal val="0"/>
                                          </p:val>
                                        </p:tav>
                                        <p:tav tm="100000">
                                          <p:val>
                                            <p:strVal val="#ppt_w"/>
                                          </p:val>
                                        </p:tav>
                                      </p:tavLst>
                                    </p:anim>
                                    <p:anim calcmode="lin" valueType="num">
                                      <p:cBhvr>
                                        <p:cTn id="99" dur="500" fill="hold"/>
                                        <p:tgtEl>
                                          <p:spTgt spid="24"/>
                                        </p:tgtEl>
                                        <p:attrNameLst>
                                          <p:attrName>ppt_h</p:attrName>
                                        </p:attrNameLst>
                                      </p:cBhvr>
                                      <p:tavLst>
                                        <p:tav tm="0">
                                          <p:val>
                                            <p:fltVal val="0"/>
                                          </p:val>
                                        </p:tav>
                                        <p:tav tm="100000">
                                          <p:val>
                                            <p:strVal val="#ppt_h"/>
                                          </p:val>
                                        </p:tav>
                                      </p:tavLst>
                                    </p:anim>
                                    <p:animEffect transition="in" filter="fade">
                                      <p:cBhvr>
                                        <p:cTn id="100" dur="500"/>
                                        <p:tgtEl>
                                          <p:spTgt spid="24"/>
                                        </p:tgtEl>
                                      </p:cBhvr>
                                    </p:animEffect>
                                  </p:childTnLst>
                                </p:cTn>
                              </p:par>
                              <p:par>
                                <p:cTn id="101" presetID="53" presetClass="entr" presetSubtype="16" fill="hold" nodeType="with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p:cTn id="103" dur="500" fill="hold"/>
                                        <p:tgtEl>
                                          <p:spTgt spid="25"/>
                                        </p:tgtEl>
                                        <p:attrNameLst>
                                          <p:attrName>ppt_w</p:attrName>
                                        </p:attrNameLst>
                                      </p:cBhvr>
                                      <p:tavLst>
                                        <p:tav tm="0">
                                          <p:val>
                                            <p:fltVal val="0"/>
                                          </p:val>
                                        </p:tav>
                                        <p:tav tm="100000">
                                          <p:val>
                                            <p:strVal val="#ppt_w"/>
                                          </p:val>
                                        </p:tav>
                                      </p:tavLst>
                                    </p:anim>
                                    <p:anim calcmode="lin" valueType="num">
                                      <p:cBhvr>
                                        <p:cTn id="104" dur="500" fill="hold"/>
                                        <p:tgtEl>
                                          <p:spTgt spid="25"/>
                                        </p:tgtEl>
                                        <p:attrNameLst>
                                          <p:attrName>ppt_h</p:attrName>
                                        </p:attrNameLst>
                                      </p:cBhvr>
                                      <p:tavLst>
                                        <p:tav tm="0">
                                          <p:val>
                                            <p:fltVal val="0"/>
                                          </p:val>
                                        </p:tav>
                                        <p:tav tm="100000">
                                          <p:val>
                                            <p:strVal val="#ppt_h"/>
                                          </p:val>
                                        </p:tav>
                                      </p:tavLst>
                                    </p:anim>
                                    <p:animEffect transition="in" filter="fade">
                                      <p:cBhvr>
                                        <p:cTn id="105" dur="500"/>
                                        <p:tgtEl>
                                          <p:spTgt spid="25"/>
                                        </p:tgtEl>
                                      </p:cBhvr>
                                    </p:animEffect>
                                  </p:childTnLst>
                                </p:cTn>
                              </p:par>
                              <p:par>
                                <p:cTn id="106" presetID="53" presetClass="entr" presetSubtype="16" fill="hold" nodeType="withEffect">
                                  <p:stCondLst>
                                    <p:cond delay="0"/>
                                  </p:stCondLst>
                                  <p:childTnLst>
                                    <p:set>
                                      <p:cBhvr>
                                        <p:cTn id="107" dur="1" fill="hold">
                                          <p:stCondLst>
                                            <p:cond delay="0"/>
                                          </p:stCondLst>
                                        </p:cTn>
                                        <p:tgtEl>
                                          <p:spTgt spid="26"/>
                                        </p:tgtEl>
                                        <p:attrNameLst>
                                          <p:attrName>style.visibility</p:attrName>
                                        </p:attrNameLst>
                                      </p:cBhvr>
                                      <p:to>
                                        <p:strVal val="visible"/>
                                      </p:to>
                                    </p:set>
                                    <p:anim calcmode="lin" valueType="num">
                                      <p:cBhvr>
                                        <p:cTn id="108" dur="500" fill="hold"/>
                                        <p:tgtEl>
                                          <p:spTgt spid="26"/>
                                        </p:tgtEl>
                                        <p:attrNameLst>
                                          <p:attrName>ppt_w</p:attrName>
                                        </p:attrNameLst>
                                      </p:cBhvr>
                                      <p:tavLst>
                                        <p:tav tm="0">
                                          <p:val>
                                            <p:fltVal val="0"/>
                                          </p:val>
                                        </p:tav>
                                        <p:tav tm="100000">
                                          <p:val>
                                            <p:strVal val="#ppt_w"/>
                                          </p:val>
                                        </p:tav>
                                      </p:tavLst>
                                    </p:anim>
                                    <p:anim calcmode="lin" valueType="num">
                                      <p:cBhvr>
                                        <p:cTn id="109" dur="500" fill="hold"/>
                                        <p:tgtEl>
                                          <p:spTgt spid="26"/>
                                        </p:tgtEl>
                                        <p:attrNameLst>
                                          <p:attrName>ppt_h</p:attrName>
                                        </p:attrNameLst>
                                      </p:cBhvr>
                                      <p:tavLst>
                                        <p:tav tm="0">
                                          <p:val>
                                            <p:fltVal val="0"/>
                                          </p:val>
                                        </p:tav>
                                        <p:tav tm="100000">
                                          <p:val>
                                            <p:strVal val="#ppt_h"/>
                                          </p:val>
                                        </p:tav>
                                      </p:tavLst>
                                    </p:anim>
                                    <p:animEffect transition="in" filter="fade">
                                      <p:cBhvr>
                                        <p:cTn id="110" dur="500"/>
                                        <p:tgtEl>
                                          <p:spTgt spid="26"/>
                                        </p:tgtEl>
                                      </p:cBhvr>
                                    </p:animEffect>
                                  </p:childTnLst>
                                </p:cTn>
                              </p:par>
                              <p:par>
                                <p:cTn id="111" presetID="53" presetClass="entr" presetSubtype="16" fill="hold" nodeType="withEffect">
                                  <p:stCondLst>
                                    <p:cond delay="0"/>
                                  </p:stCondLst>
                                  <p:childTnLst>
                                    <p:set>
                                      <p:cBhvr>
                                        <p:cTn id="112" dur="1" fill="hold">
                                          <p:stCondLst>
                                            <p:cond delay="0"/>
                                          </p:stCondLst>
                                        </p:cTn>
                                        <p:tgtEl>
                                          <p:spTgt spid="27"/>
                                        </p:tgtEl>
                                        <p:attrNameLst>
                                          <p:attrName>style.visibility</p:attrName>
                                        </p:attrNameLst>
                                      </p:cBhvr>
                                      <p:to>
                                        <p:strVal val="visible"/>
                                      </p:to>
                                    </p:set>
                                    <p:anim calcmode="lin" valueType="num">
                                      <p:cBhvr>
                                        <p:cTn id="113" dur="500" fill="hold"/>
                                        <p:tgtEl>
                                          <p:spTgt spid="27"/>
                                        </p:tgtEl>
                                        <p:attrNameLst>
                                          <p:attrName>ppt_w</p:attrName>
                                        </p:attrNameLst>
                                      </p:cBhvr>
                                      <p:tavLst>
                                        <p:tav tm="0">
                                          <p:val>
                                            <p:fltVal val="0"/>
                                          </p:val>
                                        </p:tav>
                                        <p:tav tm="100000">
                                          <p:val>
                                            <p:strVal val="#ppt_w"/>
                                          </p:val>
                                        </p:tav>
                                      </p:tavLst>
                                    </p:anim>
                                    <p:anim calcmode="lin" valueType="num">
                                      <p:cBhvr>
                                        <p:cTn id="114" dur="500" fill="hold"/>
                                        <p:tgtEl>
                                          <p:spTgt spid="27"/>
                                        </p:tgtEl>
                                        <p:attrNameLst>
                                          <p:attrName>ppt_h</p:attrName>
                                        </p:attrNameLst>
                                      </p:cBhvr>
                                      <p:tavLst>
                                        <p:tav tm="0">
                                          <p:val>
                                            <p:fltVal val="0"/>
                                          </p:val>
                                        </p:tav>
                                        <p:tav tm="100000">
                                          <p:val>
                                            <p:strVal val="#ppt_h"/>
                                          </p:val>
                                        </p:tav>
                                      </p:tavLst>
                                    </p:anim>
                                    <p:animEffect transition="in" filter="fade">
                                      <p:cBhvr>
                                        <p:cTn id="115" dur="500"/>
                                        <p:tgtEl>
                                          <p:spTgt spid="27"/>
                                        </p:tgtEl>
                                      </p:cBhvr>
                                    </p:animEffect>
                                  </p:childTnLst>
                                </p:cTn>
                              </p:par>
                              <p:par>
                                <p:cTn id="116" presetID="53" presetClass="entr" presetSubtype="16" fill="hold" nodeType="withEffect">
                                  <p:stCondLst>
                                    <p:cond delay="0"/>
                                  </p:stCondLst>
                                  <p:childTnLst>
                                    <p:set>
                                      <p:cBhvr>
                                        <p:cTn id="117" dur="1" fill="hold">
                                          <p:stCondLst>
                                            <p:cond delay="0"/>
                                          </p:stCondLst>
                                        </p:cTn>
                                        <p:tgtEl>
                                          <p:spTgt spid="28"/>
                                        </p:tgtEl>
                                        <p:attrNameLst>
                                          <p:attrName>style.visibility</p:attrName>
                                        </p:attrNameLst>
                                      </p:cBhvr>
                                      <p:to>
                                        <p:strVal val="visible"/>
                                      </p:to>
                                    </p:set>
                                    <p:anim calcmode="lin" valueType="num">
                                      <p:cBhvr>
                                        <p:cTn id="118" dur="500" fill="hold"/>
                                        <p:tgtEl>
                                          <p:spTgt spid="28"/>
                                        </p:tgtEl>
                                        <p:attrNameLst>
                                          <p:attrName>ppt_w</p:attrName>
                                        </p:attrNameLst>
                                      </p:cBhvr>
                                      <p:tavLst>
                                        <p:tav tm="0">
                                          <p:val>
                                            <p:fltVal val="0"/>
                                          </p:val>
                                        </p:tav>
                                        <p:tav tm="100000">
                                          <p:val>
                                            <p:strVal val="#ppt_w"/>
                                          </p:val>
                                        </p:tav>
                                      </p:tavLst>
                                    </p:anim>
                                    <p:anim calcmode="lin" valueType="num">
                                      <p:cBhvr>
                                        <p:cTn id="119" dur="500" fill="hold"/>
                                        <p:tgtEl>
                                          <p:spTgt spid="28"/>
                                        </p:tgtEl>
                                        <p:attrNameLst>
                                          <p:attrName>ppt_h</p:attrName>
                                        </p:attrNameLst>
                                      </p:cBhvr>
                                      <p:tavLst>
                                        <p:tav tm="0">
                                          <p:val>
                                            <p:fltVal val="0"/>
                                          </p:val>
                                        </p:tav>
                                        <p:tav tm="100000">
                                          <p:val>
                                            <p:strVal val="#ppt_h"/>
                                          </p:val>
                                        </p:tav>
                                      </p:tavLst>
                                    </p:anim>
                                    <p:animEffect transition="in" filter="fade">
                                      <p:cBhvr>
                                        <p:cTn id="120" dur="500"/>
                                        <p:tgtEl>
                                          <p:spTgt spid="28"/>
                                        </p:tgtEl>
                                      </p:cBhvr>
                                    </p:animEffect>
                                  </p:childTnLst>
                                </p:cTn>
                              </p:par>
                              <p:par>
                                <p:cTn id="121" presetID="53" presetClass="entr" presetSubtype="16" fill="hold" nodeType="withEffect">
                                  <p:stCondLst>
                                    <p:cond delay="0"/>
                                  </p:stCondLst>
                                  <p:childTnLst>
                                    <p:set>
                                      <p:cBhvr>
                                        <p:cTn id="122" dur="1" fill="hold">
                                          <p:stCondLst>
                                            <p:cond delay="0"/>
                                          </p:stCondLst>
                                        </p:cTn>
                                        <p:tgtEl>
                                          <p:spTgt spid="29"/>
                                        </p:tgtEl>
                                        <p:attrNameLst>
                                          <p:attrName>style.visibility</p:attrName>
                                        </p:attrNameLst>
                                      </p:cBhvr>
                                      <p:to>
                                        <p:strVal val="visible"/>
                                      </p:to>
                                    </p:set>
                                    <p:anim calcmode="lin" valueType="num">
                                      <p:cBhvr>
                                        <p:cTn id="123" dur="500" fill="hold"/>
                                        <p:tgtEl>
                                          <p:spTgt spid="29"/>
                                        </p:tgtEl>
                                        <p:attrNameLst>
                                          <p:attrName>ppt_w</p:attrName>
                                        </p:attrNameLst>
                                      </p:cBhvr>
                                      <p:tavLst>
                                        <p:tav tm="0">
                                          <p:val>
                                            <p:fltVal val="0"/>
                                          </p:val>
                                        </p:tav>
                                        <p:tav tm="100000">
                                          <p:val>
                                            <p:strVal val="#ppt_w"/>
                                          </p:val>
                                        </p:tav>
                                      </p:tavLst>
                                    </p:anim>
                                    <p:anim calcmode="lin" valueType="num">
                                      <p:cBhvr>
                                        <p:cTn id="124" dur="500" fill="hold"/>
                                        <p:tgtEl>
                                          <p:spTgt spid="29"/>
                                        </p:tgtEl>
                                        <p:attrNameLst>
                                          <p:attrName>ppt_h</p:attrName>
                                        </p:attrNameLst>
                                      </p:cBhvr>
                                      <p:tavLst>
                                        <p:tav tm="0">
                                          <p:val>
                                            <p:fltVal val="0"/>
                                          </p:val>
                                        </p:tav>
                                        <p:tav tm="100000">
                                          <p:val>
                                            <p:strVal val="#ppt_h"/>
                                          </p:val>
                                        </p:tav>
                                      </p:tavLst>
                                    </p:anim>
                                    <p:animEffect transition="in" filter="fade">
                                      <p:cBhvr>
                                        <p:cTn id="1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6652E0-3385-2CE3-BCE2-5A078FFC52D1}"/>
              </a:ext>
            </a:extLst>
          </p:cNvPr>
          <p:cNvPicPr>
            <a:picLocks noChangeAspect="1"/>
          </p:cNvPicPr>
          <p:nvPr/>
        </p:nvPicPr>
        <p:blipFill>
          <a:blip r:embed="rId2" cstate="print"/>
          <a:stretch>
            <a:fillRect/>
          </a:stretch>
        </p:blipFill>
        <p:spPr>
          <a:xfrm>
            <a:off x="0" y="-84039"/>
            <a:ext cx="12192000" cy="6858297"/>
          </a:xfrm>
          <a:prstGeom prst="rect">
            <a:avLst/>
          </a:prstGeom>
        </p:spPr>
      </p:pic>
      <p:sp>
        <p:nvSpPr>
          <p:cNvPr id="5" name="TextBox 4">
            <a:extLst>
              <a:ext uri="{FF2B5EF4-FFF2-40B4-BE49-F238E27FC236}">
                <a16:creationId xmlns:a16="http://schemas.microsoft.com/office/drawing/2014/main" xmlns="" id="{105C67A4-2FEB-51C1-D0D6-76F2A330DA2D}"/>
              </a:ext>
            </a:extLst>
          </p:cNvPr>
          <p:cNvSpPr txBox="1"/>
          <p:nvPr/>
        </p:nvSpPr>
        <p:spPr>
          <a:xfrm>
            <a:off x="3546446" y="-2407"/>
            <a:ext cx="6153324" cy="923330"/>
          </a:xfrm>
          <a:prstGeom prst="rect">
            <a:avLst/>
          </a:prstGeom>
          <a:noFill/>
        </p:spPr>
        <p:txBody>
          <a:bodyPr wrap="square">
            <a:spAutoFit/>
          </a:bodyPr>
          <a:lstStyle/>
          <a:p>
            <a:pPr algn="just">
              <a:lnSpc>
                <a:spcPct val="150000"/>
              </a:lnSpc>
            </a:pPr>
            <a:r>
              <a:rPr lang="en-US" sz="3600" b="1"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1.4: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endParaRPr lang="en-US" sz="3600" dirty="0">
              <a:solidFill>
                <a:srgbClr val="C0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9F25E19C-2532-AE2A-5F4F-BCDF37683DB9}"/>
              </a:ext>
            </a:extLst>
          </p:cNvPr>
          <p:cNvSpPr txBox="1"/>
          <p:nvPr/>
        </p:nvSpPr>
        <p:spPr>
          <a:xfrm>
            <a:off x="129439" y="2192881"/>
            <a:ext cx="2237064" cy="646331"/>
          </a:xfrm>
          <a:prstGeom prst="rect">
            <a:avLst/>
          </a:prstGeom>
          <a:ln w="38100" cmpd="dbl">
            <a:solidFill>
              <a:srgbClr val="990000"/>
            </a:solidFill>
          </a:ln>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36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Ngắt</a:t>
            </a:r>
            <a:r>
              <a:rPr lang="en-US" sz="36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endParaRPr lang="en-US" sz="36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F336399A-9D2D-8C77-2318-7A010D847804}"/>
              </a:ext>
            </a:extLst>
          </p:cNvPr>
          <p:cNvSpPr txBox="1"/>
          <p:nvPr/>
        </p:nvSpPr>
        <p:spPr>
          <a:xfrm>
            <a:off x="3221805" y="1328679"/>
            <a:ext cx="3525345" cy="1077218"/>
          </a:xfrm>
          <a:prstGeom prst="rect">
            <a:avLst/>
          </a:prstGeom>
          <a:ln w="38100">
            <a:solidFill>
              <a:srgbClr val="CC3300"/>
            </a:solidFill>
            <a:prstDash val="sysDash"/>
          </a:ln>
        </p:spPr>
        <p:style>
          <a:lnRef idx="2">
            <a:schemeClr val="dk1"/>
          </a:lnRef>
          <a:fillRef idx="1">
            <a:schemeClr val="lt1"/>
          </a:fillRef>
          <a:effectRef idx="0">
            <a:schemeClr val="dk1"/>
          </a:effectRef>
          <a:fontRef idx="minor">
            <a:schemeClr val="dk1"/>
          </a:fontRef>
        </p:style>
        <p:txBody>
          <a:bodyPr wrap="square">
            <a:spAutoFit/>
          </a:bodyPr>
          <a:lstStyle/>
          <a:p>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ngắt</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chẵn</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2/2</a:t>
            </a:r>
            <a:endParaRPr lang="en-US" sz="3200" b="1" dirty="0">
              <a:solidFill>
                <a:srgbClr val="80008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217227C3-2694-B01E-7545-3187C24B0A7E}"/>
              </a:ext>
            </a:extLst>
          </p:cNvPr>
          <p:cNvSpPr txBox="1"/>
          <p:nvPr/>
        </p:nvSpPr>
        <p:spPr>
          <a:xfrm>
            <a:off x="3322474" y="4183273"/>
            <a:ext cx="4022717" cy="1077218"/>
          </a:xfrm>
          <a:prstGeom prst="rect">
            <a:avLst/>
          </a:prstGeom>
          <a:ln w="38100">
            <a:solidFill>
              <a:srgbClr val="CC3300"/>
            </a:solidFill>
            <a:prstDash val="sysDash"/>
          </a:ln>
        </p:spPr>
        <p:style>
          <a:lnRef idx="2">
            <a:schemeClr val="dk1"/>
          </a:lnRef>
          <a:fillRef idx="1">
            <a:schemeClr val="lt1"/>
          </a:fillRef>
          <a:effectRef idx="0">
            <a:schemeClr val="dk1"/>
          </a:effectRef>
          <a:fontRef idx="minor">
            <a:schemeClr val="dk1"/>
          </a:fontRef>
        </p:style>
        <p:txBody>
          <a:bodyPr wrap="square">
            <a:spAutoFit/>
          </a:bodyPr>
          <a:lstStyle/>
          <a:p>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lẻ</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1/3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Rằng</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ơi</a:t>
            </a:r>
            <a:r>
              <a:rPr lang="en-US" sz="3200" b="1" dirty="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80008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87BCCBFA-F3AE-02B6-93F9-826418384E00}"/>
              </a:ext>
            </a:extLst>
          </p:cNvPr>
          <p:cNvSpPr txBox="1"/>
          <p:nvPr/>
        </p:nvSpPr>
        <p:spPr>
          <a:xfrm>
            <a:off x="7494247" y="977508"/>
            <a:ext cx="4406808" cy="1077218"/>
          </a:xfrm>
          <a:prstGeom prst="rect">
            <a:avLst/>
          </a:prstGeom>
          <a:ln w="38100">
            <a:solidFill>
              <a:srgbClr val="00B0F0"/>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r>
              <a:rPr lang="en-US" sz="3200" b="1" dirty="0" err="1">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Tạo</a:t>
            </a:r>
            <a:r>
              <a:rPr lang="en-US" sz="3200" b="1" dirty="0">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200" b="1" dirty="0">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nhịp</a:t>
            </a:r>
            <a:r>
              <a:rPr lang="en-US" sz="3200" b="1" dirty="0">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điệu</a:t>
            </a:r>
            <a:r>
              <a:rPr lang="en-US" sz="3200" b="1" dirty="0">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3200" b="1" dirty="0">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đặn</a:t>
            </a:r>
            <a:r>
              <a:rPr lang="en-US" sz="3200" b="1" dirty="0">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b="1" dirty="0">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3200" b="1" dirty="0">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3200" b="1" dirty="0">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nôi</a:t>
            </a:r>
            <a:endParaRPr lang="en-US" sz="3200" b="1" dirty="0">
              <a:solidFill>
                <a:srgbClr val="993366"/>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59FF662B-F958-0372-608D-2035F8392D40}"/>
              </a:ext>
            </a:extLst>
          </p:cNvPr>
          <p:cNvSpPr txBox="1"/>
          <p:nvPr/>
        </p:nvSpPr>
        <p:spPr>
          <a:xfrm>
            <a:off x="7569046" y="2396563"/>
            <a:ext cx="3864223" cy="1077218"/>
          </a:xfrm>
          <a:prstGeom prst="rect">
            <a:avLst/>
          </a:prstGeom>
          <a:ln w="38100">
            <a:solidFill>
              <a:srgbClr val="00B0F0"/>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r>
              <a:rPr lang="en-US" sz="3200" b="1" dirty="0" err="1">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3200" b="1" dirty="0">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3200" b="1" dirty="0">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3200" b="1" dirty="0">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dirty="0">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b="1" dirty="0">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xúc</a:t>
            </a:r>
            <a:endParaRPr lang="en-US" sz="3200" b="1" dirty="0">
              <a:solidFill>
                <a:srgbClr val="993366"/>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27155C46-585D-5FBB-0BE4-C5D9DDB06A1C}"/>
              </a:ext>
            </a:extLst>
          </p:cNvPr>
          <p:cNvSpPr txBox="1"/>
          <p:nvPr/>
        </p:nvSpPr>
        <p:spPr>
          <a:xfrm>
            <a:off x="8117715" y="4186666"/>
            <a:ext cx="3270722" cy="1077218"/>
          </a:xfrm>
          <a:prstGeom prst="rect">
            <a:avLst/>
          </a:prstGeom>
          <a:ln w="38100">
            <a:solidFill>
              <a:srgbClr val="00B0F0"/>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r>
              <a:rPr lang="en-US" sz="3200" b="1" dirty="0" err="1">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3200" b="1" dirty="0">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3200" b="1" dirty="0">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 khao </a:t>
            </a:r>
            <a:r>
              <a:rPr lang="en-US" sz="3200" b="1" dirty="0" err="1">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khát</a:t>
            </a:r>
            <a:r>
              <a:rPr lang="en-US" sz="3200" b="1" dirty="0">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993366"/>
                </a:solidFill>
                <a:effectLst/>
                <a:latin typeface="Times New Roman" panose="02020603050405020304" pitchFamily="18" charset="0"/>
                <a:ea typeface="Times New Roman" panose="02020603050405020304" pitchFamily="18" charset="0"/>
                <a:cs typeface="Times New Roman" panose="02020603050405020304" pitchFamily="18" charset="0"/>
              </a:rPr>
              <a:t>cây</a:t>
            </a:r>
            <a:endParaRPr lang="en-US" sz="3200" b="1" dirty="0">
              <a:solidFill>
                <a:srgbClr val="993366"/>
              </a:solidFill>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xmlns="" id="{8854CE6A-468F-5FA5-9713-54E3416811C0}"/>
              </a:ext>
            </a:extLst>
          </p:cNvPr>
          <p:cNvCxnSpPr>
            <a:cxnSpLocks/>
            <a:stCxn id="6" idx="3"/>
            <a:endCxn id="10" idx="1"/>
          </p:cNvCxnSpPr>
          <p:nvPr/>
        </p:nvCxnSpPr>
        <p:spPr>
          <a:xfrm flipV="1">
            <a:off x="2366503" y="1867288"/>
            <a:ext cx="855302" cy="64875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34EF4290-663A-C041-6032-D4C0939EB15B}"/>
              </a:ext>
            </a:extLst>
          </p:cNvPr>
          <p:cNvCxnSpPr>
            <a:cxnSpLocks/>
            <a:stCxn id="10" idx="3"/>
            <a:endCxn id="12" idx="1"/>
          </p:cNvCxnSpPr>
          <p:nvPr/>
        </p:nvCxnSpPr>
        <p:spPr>
          <a:xfrm flipV="1">
            <a:off x="6747150" y="1516117"/>
            <a:ext cx="747097" cy="35117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F6B0872D-F2CF-3556-DE43-35890FA77517}"/>
              </a:ext>
            </a:extLst>
          </p:cNvPr>
          <p:cNvCxnSpPr>
            <a:cxnSpLocks/>
            <a:stCxn id="10" idx="3"/>
            <a:endCxn id="13" idx="1"/>
          </p:cNvCxnSpPr>
          <p:nvPr/>
        </p:nvCxnSpPr>
        <p:spPr>
          <a:xfrm>
            <a:off x="6747150" y="1867288"/>
            <a:ext cx="821896" cy="10678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EA8D274A-D7F7-0923-AAEA-2075BCCB078D}"/>
              </a:ext>
            </a:extLst>
          </p:cNvPr>
          <p:cNvCxnSpPr>
            <a:cxnSpLocks/>
            <a:stCxn id="6" idx="3"/>
            <a:endCxn id="11" idx="1"/>
          </p:cNvCxnSpPr>
          <p:nvPr/>
        </p:nvCxnSpPr>
        <p:spPr>
          <a:xfrm>
            <a:off x="2366503" y="2516047"/>
            <a:ext cx="955971" cy="22058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650FA128-9DDB-F15A-A568-12B0762365A2}"/>
              </a:ext>
            </a:extLst>
          </p:cNvPr>
          <p:cNvCxnSpPr>
            <a:cxnSpLocks/>
            <a:stCxn id="11" idx="3"/>
            <a:endCxn id="14" idx="1"/>
          </p:cNvCxnSpPr>
          <p:nvPr/>
        </p:nvCxnSpPr>
        <p:spPr>
          <a:xfrm>
            <a:off x="7345191" y="4721882"/>
            <a:ext cx="772524" cy="339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225843573"/>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lide background | Powerpoint background design, Background powerpoint,  Background for powerpoint presentation"/>
          <p:cNvPicPr>
            <a:picLocks noChangeAspect="1" noChangeArrowheads="1"/>
          </p:cNvPicPr>
          <p:nvPr/>
        </p:nvPicPr>
        <p:blipFill>
          <a:blip r:embed="rId2" cstate="print"/>
          <a:srcRect/>
          <a:stretch>
            <a:fillRect/>
          </a:stretch>
        </p:blipFill>
        <p:spPr bwMode="auto">
          <a:xfrm>
            <a:off x="0" y="-17306"/>
            <a:ext cx="12192000" cy="6875306"/>
          </a:xfrm>
          <a:prstGeom prst="rect">
            <a:avLst/>
          </a:prstGeom>
          <a:noFill/>
        </p:spPr>
      </p:pic>
      <p:sp>
        <p:nvSpPr>
          <p:cNvPr id="5" name="圆角矩形 40"/>
          <p:cNvSpPr/>
          <p:nvPr/>
        </p:nvSpPr>
        <p:spPr>
          <a:xfrm>
            <a:off x="346368" y="249382"/>
            <a:ext cx="11485417" cy="6345382"/>
          </a:xfrm>
          <a:prstGeom prst="roundRect">
            <a:avLst>
              <a:gd name="adj" fmla="val 6639"/>
            </a:avLst>
          </a:prstGeom>
          <a:solidFill>
            <a:schemeClr val="accent6">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Hộp Văn bản 19">
            <a:extLst>
              <a:ext uri="{FF2B5EF4-FFF2-40B4-BE49-F238E27FC236}">
                <a16:creationId xmlns:a16="http://schemas.microsoft.com/office/drawing/2014/main" xmlns="" id="{B8E3D724-31E6-7F33-D36D-F8E8AC1713B3}"/>
              </a:ext>
            </a:extLst>
          </p:cNvPr>
          <p:cNvSpPr txBox="1"/>
          <p:nvPr/>
        </p:nvSpPr>
        <p:spPr>
          <a:xfrm>
            <a:off x="4170712" y="1150053"/>
            <a:ext cx="4751617" cy="646331"/>
          </a:xfrm>
          <a:prstGeom prst="rect">
            <a:avLst/>
          </a:prstGeom>
          <a:noFill/>
        </p:spPr>
        <p:txBody>
          <a:bodyPr wrap="square">
            <a:spAutoFit/>
          </a:bodyPr>
          <a:lstStyle/>
          <a:p>
            <a:pPr marL="0" marR="0" algn="just">
              <a:spcBef>
                <a:spcPts val="0"/>
              </a:spcBef>
              <a:spcAft>
                <a:spcPts val="0"/>
              </a:spcAft>
              <a:tabLst>
                <a:tab pos="1386840" algn="l"/>
              </a:tabLst>
            </a:pPr>
            <a:r>
              <a:rPr lang="en-US" sz="3600" b="1" dirty="0">
                <a:solidFill>
                  <a:srgbClr val="800000"/>
                </a:solidFill>
                <a:latin typeface="Times New Roman" panose="02020603050405020304" pitchFamily="18" charset="0"/>
                <a:ea typeface="MS Mincho" panose="02020609040205080304" pitchFamily="49" charset="-128"/>
              </a:rPr>
              <a:t>1.</a:t>
            </a:r>
            <a:r>
              <a:rPr lang="en-US" sz="3600" b="1" dirty="0">
                <a:solidFill>
                  <a:srgbClr val="800000"/>
                </a:solidFill>
                <a:effectLst/>
                <a:latin typeface="Times New Roman" panose="02020603050405020304" pitchFamily="18" charset="0"/>
                <a:ea typeface="MS Mincho" panose="02020609040205080304" pitchFamily="49" charset="-128"/>
              </a:rPr>
              <a:t> </a:t>
            </a:r>
            <a:r>
              <a:rPr lang="en-US" sz="3600" b="1" dirty="0" err="1">
                <a:solidFill>
                  <a:srgbClr val="800000"/>
                </a:solidFill>
                <a:effectLst/>
                <a:latin typeface="Times New Roman" panose="02020603050405020304" pitchFamily="18" charset="0"/>
                <a:ea typeface="MS Mincho" panose="02020609040205080304" pitchFamily="49" charset="-128"/>
              </a:rPr>
              <a:t>Lời</a:t>
            </a:r>
            <a:r>
              <a:rPr lang="en-US" sz="3600" b="1" dirty="0">
                <a:solidFill>
                  <a:srgbClr val="800000"/>
                </a:solidFill>
                <a:effectLst/>
                <a:latin typeface="Times New Roman" panose="02020603050405020304" pitchFamily="18" charset="0"/>
                <a:ea typeface="MS Mincho" panose="02020609040205080304" pitchFamily="49" charset="-128"/>
              </a:rPr>
              <a:t> </a:t>
            </a:r>
            <a:r>
              <a:rPr lang="en-US" sz="3600" b="1" dirty="0" err="1">
                <a:solidFill>
                  <a:srgbClr val="800000"/>
                </a:solidFill>
                <a:effectLst/>
                <a:latin typeface="Times New Roman" panose="02020603050405020304" pitchFamily="18" charset="0"/>
                <a:ea typeface="MS Mincho" panose="02020609040205080304" pitchFamily="49" charset="-128"/>
              </a:rPr>
              <a:t>của</a:t>
            </a:r>
            <a:r>
              <a:rPr lang="en-US" sz="3600" b="1" dirty="0">
                <a:solidFill>
                  <a:srgbClr val="800000"/>
                </a:solidFill>
                <a:effectLst/>
                <a:latin typeface="Times New Roman" panose="02020603050405020304" pitchFamily="18" charset="0"/>
                <a:ea typeface="MS Mincho" panose="02020609040205080304" pitchFamily="49" charset="-128"/>
              </a:rPr>
              <a:t> </a:t>
            </a:r>
            <a:r>
              <a:rPr lang="en-US" sz="3600" b="1" err="1">
                <a:solidFill>
                  <a:srgbClr val="800000"/>
                </a:solidFill>
                <a:effectLst/>
                <a:latin typeface="Times New Roman" panose="02020603050405020304" pitchFamily="18" charset="0"/>
                <a:ea typeface="MS Mincho" panose="02020609040205080304" pitchFamily="49" charset="-128"/>
              </a:rPr>
              <a:t>tác</a:t>
            </a:r>
            <a:r>
              <a:rPr lang="en-US" sz="3600" b="1">
                <a:solidFill>
                  <a:srgbClr val="800000"/>
                </a:solidFill>
                <a:effectLst/>
                <a:latin typeface="Times New Roman" panose="02020603050405020304" pitchFamily="18" charset="0"/>
                <a:ea typeface="MS Mincho" panose="02020609040205080304" pitchFamily="49" charset="-128"/>
              </a:rPr>
              <a:t> </a:t>
            </a:r>
            <a:r>
              <a:rPr lang="en-US" sz="3600" b="1" smtClean="0">
                <a:solidFill>
                  <a:srgbClr val="800000"/>
                </a:solidFill>
                <a:effectLst/>
                <a:latin typeface="Times New Roman" panose="02020603050405020304" pitchFamily="18" charset="0"/>
                <a:ea typeface="MS Mincho" panose="02020609040205080304" pitchFamily="49" charset="-128"/>
              </a:rPr>
              <a:t>giả</a:t>
            </a:r>
            <a:endParaRPr lang="en-US" sz="3600" dirty="0">
              <a:solidFill>
                <a:srgbClr val="800000"/>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608580" y="2096578"/>
            <a:ext cx="8032327" cy="584775"/>
          </a:xfrm>
          <a:prstGeom prst="rect">
            <a:avLst/>
          </a:prstGeom>
        </p:spPr>
        <p:txBody>
          <a:bodyPr wrap="square">
            <a:spAutoFit/>
          </a:bodyPr>
          <a:lstStyle/>
          <a:p>
            <a:r>
              <a:rPr lang="en-US" sz="3200" b="1" smtClean="0">
                <a:solidFill>
                  <a:schemeClr val="accent2">
                    <a:lumMod val="50000"/>
                  </a:schemeClr>
                </a:solidFill>
                <a:latin typeface="Times New Roman" panose="02020603050405020304" pitchFamily="18" charset="0"/>
                <a:cs typeface="Times New Roman" panose="02020603050405020304" pitchFamily="18" charset="0"/>
              </a:rPr>
              <a:t>- Phép tu từ nhân hóa, đ</a:t>
            </a:r>
            <a:r>
              <a:rPr lang="en-US" sz="3200" b="1" smtClean="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iệp ngữ</a:t>
            </a:r>
            <a:endParaRPr lang="en-US" sz="3200" b="1" smtClean="0">
              <a:solidFill>
                <a:schemeClr val="accent2">
                  <a:lumMod val="50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Hộp Văn bản 12">
            <a:extLst>
              <a:ext uri="{FF2B5EF4-FFF2-40B4-BE49-F238E27FC236}">
                <a16:creationId xmlns:a16="http://schemas.microsoft.com/office/drawing/2014/main" xmlns="" id="{F52D6072-1067-E08E-846A-91F31BD716D5}"/>
              </a:ext>
            </a:extLst>
          </p:cNvPr>
          <p:cNvSpPr txBox="1"/>
          <p:nvPr/>
        </p:nvSpPr>
        <p:spPr>
          <a:xfrm>
            <a:off x="655119" y="2767169"/>
            <a:ext cx="10971875" cy="584775"/>
          </a:xfrm>
          <a:prstGeom prst="rect">
            <a:avLst/>
          </a:prstGeom>
          <a:noFill/>
          <a:ln w="28575">
            <a:noFill/>
          </a:ln>
        </p:spPr>
        <p:txBody>
          <a:bodyPr wrap="square">
            <a:spAutoFit/>
          </a:bodyPr>
          <a:lstStyle/>
          <a:p>
            <a:pPr marL="0" marR="0">
              <a:spcBef>
                <a:spcPts val="0"/>
              </a:spcBef>
              <a:tabLst>
                <a:tab pos="1386840" algn="l"/>
              </a:tabLst>
            </a:pPr>
            <a:r>
              <a:rPr lang="en-US" sz="3200" b="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smtClean="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Miêu tả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sống</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động</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quá</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sinh</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trưởng</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mầm</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thành</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cây</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b="1" dirty="0">
              <a:solidFill>
                <a:srgbClr val="000066"/>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Hộp Văn bản 14">
            <a:extLst>
              <a:ext uri="{FF2B5EF4-FFF2-40B4-BE49-F238E27FC236}">
                <a16:creationId xmlns:a16="http://schemas.microsoft.com/office/drawing/2014/main" xmlns="" id="{1B789AB3-FA37-1CE6-362E-D15CC5B58361}"/>
              </a:ext>
            </a:extLst>
          </p:cNvPr>
          <p:cNvSpPr txBox="1"/>
          <p:nvPr/>
        </p:nvSpPr>
        <p:spPr>
          <a:xfrm>
            <a:off x="655119" y="3317524"/>
            <a:ext cx="11171901" cy="584775"/>
          </a:xfrm>
          <a:prstGeom prst="rect">
            <a:avLst/>
          </a:prstGeom>
          <a:noFill/>
          <a:ln w="28575">
            <a:noFill/>
          </a:ln>
        </p:spPr>
        <p:txBody>
          <a:bodyPr wrap="square">
            <a:spAutoFit/>
          </a:bodyPr>
          <a:lstStyle/>
          <a:p>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Tạo</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nên</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sự</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gần</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gũi</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gắn</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bó</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giữa</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hạt</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mầm</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cây</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con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người</a:t>
            </a:r>
            <a:endParaRPr lang="en-US" sz="3200" b="1" dirty="0">
              <a:solidFill>
                <a:srgbClr val="000066"/>
              </a:solidFill>
              <a:latin typeface="Times New Roman" panose="02020603050405020304" pitchFamily="18" charset="0"/>
              <a:cs typeface="Times New Roman" panose="02020603050405020304" pitchFamily="18" charset="0"/>
            </a:endParaRPr>
          </a:p>
        </p:txBody>
      </p:sp>
      <p:pic>
        <p:nvPicPr>
          <p:cNvPr id="8" name="图片 72">
            <a:extLst>
              <a:ext uri="{FF2B5EF4-FFF2-40B4-BE49-F238E27FC236}">
                <a16:creationId xmlns="" xmlns:a16="http://schemas.microsoft.com/office/drawing/2014/main" id="{3FB27230-4660-4551-82B6-30BB3B805603}"/>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383" y="-752"/>
            <a:ext cx="2736098" cy="1564469"/>
          </a:xfrm>
          <a:prstGeom prst="rect">
            <a:avLst/>
          </a:prstGeom>
        </p:spPr>
      </p:pic>
      <p:pic>
        <p:nvPicPr>
          <p:cNvPr id="10" name="Picture 23" descr="viet3"/>
          <p:cNvPicPr>
            <a:picLocks noChangeAspect="1" noChangeArrowheads="1" noCrop="1"/>
          </p:cNvPicPr>
          <p:nvPr/>
        </p:nvPicPr>
        <p:blipFill>
          <a:blip r:embed="rId4" cstate="print"/>
          <a:srcRect/>
          <a:stretch>
            <a:fillRect/>
          </a:stretch>
        </p:blipFill>
        <p:spPr bwMode="auto">
          <a:xfrm>
            <a:off x="3072411" y="445853"/>
            <a:ext cx="812800" cy="694871"/>
          </a:xfrm>
          <a:prstGeom prst="rect">
            <a:avLst/>
          </a:prstGeom>
          <a:noFill/>
          <a:ln w="57150">
            <a:solidFill>
              <a:srgbClr val="990033"/>
            </a:solidFill>
            <a:miter lim="800000"/>
            <a:headEnd/>
            <a:tailEnd/>
          </a:ln>
        </p:spPr>
      </p:pic>
      <p:sp>
        <p:nvSpPr>
          <p:cNvPr id="13" name="TextBox 12">
            <a:extLst>
              <a:ext uri="{FF2B5EF4-FFF2-40B4-BE49-F238E27FC236}">
                <a16:creationId xmlns:a16="http://schemas.microsoft.com/office/drawing/2014/main" xmlns="" id="{FC5B6C54-EDE0-BCBC-BB4D-BEC14BAA34C7}"/>
              </a:ext>
            </a:extLst>
          </p:cNvPr>
          <p:cNvSpPr txBox="1"/>
          <p:nvPr/>
        </p:nvSpPr>
        <p:spPr>
          <a:xfrm>
            <a:off x="3934691" y="491620"/>
            <a:ext cx="545869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II. </a:t>
            </a:r>
            <a:r>
              <a:rPr kumimoji="0" lang="en-US" sz="36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Suy</a:t>
            </a:r>
            <a:r>
              <a:rPr kumimoji="0" lang="en-US" sz="36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ngẫm</a:t>
            </a:r>
            <a:r>
              <a:rPr kumimoji="0" lang="en-US" sz="36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phản</a:t>
            </a:r>
            <a:r>
              <a:rPr kumimoji="0" lang="en-US" sz="36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hồi</a:t>
            </a:r>
            <a:r>
              <a:rPr kumimoji="0" lang="en-US" sz="36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4" name="Picture 4" descr="Những câu nói hay về Đam mê trong Kinh doanh và Cuộc sốn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6" name="Hộp Văn bản 19">
            <a:extLst>
              <a:ext uri="{FF2B5EF4-FFF2-40B4-BE49-F238E27FC236}">
                <a16:creationId xmlns:a16="http://schemas.microsoft.com/office/drawing/2014/main" xmlns="" id="{B8E3D724-31E6-7F33-D36D-F8E8AC1713B3}"/>
              </a:ext>
            </a:extLst>
          </p:cNvPr>
          <p:cNvSpPr txBox="1"/>
          <p:nvPr/>
        </p:nvSpPr>
        <p:spPr>
          <a:xfrm>
            <a:off x="447722" y="1205438"/>
            <a:ext cx="11415654" cy="1508105"/>
          </a:xfrm>
          <a:prstGeom prst="rect">
            <a:avLst/>
          </a:prstGeom>
          <a:noFill/>
        </p:spPr>
        <p:txBody>
          <a:bodyPr wrap="square">
            <a:spAutoFit/>
          </a:bodyPr>
          <a:lstStyle/>
          <a:p>
            <a:pPr marL="0" marR="0">
              <a:lnSpc>
                <a:spcPct val="115000"/>
              </a:lnSpc>
              <a:spcBef>
                <a:spcPts val="0"/>
              </a:spcBef>
              <a:spcAft>
                <a:spcPts val="0"/>
              </a:spcAft>
              <a:tabLst>
                <a:tab pos="1386840" algn="l"/>
              </a:tabLst>
            </a:pPr>
            <a:r>
              <a:rPr lang="en-US" sz="8000" b="1" dirty="0">
                <a:solidFill>
                  <a:srgbClr val="FF0000"/>
                </a:solidFill>
                <a:latin typeface="Times New Roman" panose="02020603050405020304" pitchFamily="18" charset="0"/>
                <a:ea typeface="MS Mincho" panose="02020609040205080304" pitchFamily="49" charset="-128"/>
              </a:rPr>
              <a:t>2. </a:t>
            </a:r>
            <a:r>
              <a:rPr lang="en-US" sz="8000" b="1" dirty="0" err="1">
                <a:solidFill>
                  <a:srgbClr val="FF0000"/>
                </a:solidFill>
                <a:latin typeface="Times New Roman" panose="02020603050405020304" pitchFamily="18" charset="0"/>
                <a:ea typeface="MS Mincho" panose="02020609040205080304" pitchFamily="49" charset="-128"/>
              </a:rPr>
              <a:t>Lời</a:t>
            </a:r>
            <a:r>
              <a:rPr lang="en-US" sz="8000" b="1" dirty="0">
                <a:solidFill>
                  <a:srgbClr val="FF0000"/>
                </a:solidFill>
                <a:latin typeface="Times New Roman" panose="02020603050405020304" pitchFamily="18" charset="0"/>
                <a:ea typeface="MS Mincho" panose="02020609040205080304" pitchFamily="49" charset="-128"/>
              </a:rPr>
              <a:t> </a:t>
            </a:r>
            <a:r>
              <a:rPr lang="en-US" sz="8000" b="1" dirty="0" err="1">
                <a:solidFill>
                  <a:srgbClr val="FF0000"/>
                </a:solidFill>
                <a:latin typeface="Times New Roman" panose="02020603050405020304" pitchFamily="18" charset="0"/>
                <a:ea typeface="MS Mincho" panose="02020609040205080304" pitchFamily="49" charset="-128"/>
              </a:rPr>
              <a:t>của</a:t>
            </a:r>
            <a:r>
              <a:rPr lang="en-US" sz="8000" b="1" dirty="0">
                <a:solidFill>
                  <a:srgbClr val="FF0000"/>
                </a:solidFill>
                <a:latin typeface="Times New Roman" panose="02020603050405020304" pitchFamily="18" charset="0"/>
                <a:ea typeface="MS Mincho" panose="02020609040205080304" pitchFamily="49" charset="-128"/>
              </a:rPr>
              <a:t> </a:t>
            </a:r>
            <a:r>
              <a:rPr lang="en-US" sz="8000" b="1" dirty="0" err="1">
                <a:solidFill>
                  <a:srgbClr val="FF0000"/>
                </a:solidFill>
                <a:latin typeface="Times New Roman" panose="02020603050405020304" pitchFamily="18" charset="0"/>
                <a:ea typeface="MS Mincho" panose="02020609040205080304" pitchFamily="49" charset="-128"/>
              </a:rPr>
              <a:t>cây</a:t>
            </a:r>
            <a:r>
              <a:rPr lang="en-US" sz="8000" b="1" dirty="0">
                <a:solidFill>
                  <a:srgbClr val="FF0000"/>
                </a:solidFill>
                <a:latin typeface="Times New Roman" panose="02020603050405020304" pitchFamily="18" charset="0"/>
                <a:ea typeface="MS Mincho" panose="02020609040205080304" pitchFamily="49" charset="-128"/>
              </a:rPr>
              <a:t> (</a:t>
            </a:r>
            <a:r>
              <a:rPr lang="en-US" sz="8000" b="1" dirty="0" err="1">
                <a:solidFill>
                  <a:srgbClr val="FF0000"/>
                </a:solidFill>
                <a:latin typeface="Times New Roman" panose="02020603050405020304" pitchFamily="18" charset="0"/>
                <a:ea typeface="MS Mincho" panose="02020609040205080304" pitchFamily="49" charset="-128"/>
              </a:rPr>
              <a:t>Khổ</a:t>
            </a:r>
            <a:r>
              <a:rPr lang="en-US" sz="8000" b="1" dirty="0">
                <a:solidFill>
                  <a:srgbClr val="FF0000"/>
                </a:solidFill>
                <a:latin typeface="Times New Roman" panose="02020603050405020304" pitchFamily="18" charset="0"/>
                <a:ea typeface="MS Mincho" panose="02020609040205080304" pitchFamily="49" charset="-128"/>
              </a:rPr>
              <a:t> </a:t>
            </a:r>
            <a:r>
              <a:rPr lang="en-US" sz="8000" b="1" dirty="0" err="1">
                <a:solidFill>
                  <a:srgbClr val="FF0000"/>
                </a:solidFill>
                <a:latin typeface="Times New Roman" panose="02020603050405020304" pitchFamily="18" charset="0"/>
                <a:ea typeface="MS Mincho" panose="02020609040205080304" pitchFamily="49" charset="-128"/>
              </a:rPr>
              <a:t>cuối</a:t>
            </a:r>
            <a:r>
              <a:rPr lang="en-US" sz="8000" b="1" dirty="0">
                <a:solidFill>
                  <a:srgbClr val="FF0000"/>
                </a:solidFill>
                <a:latin typeface="Times New Roman" panose="02020603050405020304" pitchFamily="18" charset="0"/>
                <a:ea typeface="MS Mincho" panose="02020609040205080304" pitchFamily="49" charset="-128"/>
              </a:rPr>
              <a:t>)</a:t>
            </a:r>
            <a:endParaRPr lang="en-US" sz="8000" dirty="0">
              <a:solidFill>
                <a:srgbClr val="FF0000"/>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F7CCC64-024C-6623-5881-50F1BB96C019}"/>
              </a:ext>
            </a:extLst>
          </p:cNvPr>
          <p:cNvPicPr>
            <a:picLocks noChangeAspect="1"/>
          </p:cNvPicPr>
          <p:nvPr/>
        </p:nvPicPr>
        <p:blipFill>
          <a:blip r:embed="rId2" cstate="print"/>
          <a:stretch>
            <a:fillRect/>
          </a:stretch>
        </p:blipFill>
        <p:spPr>
          <a:xfrm>
            <a:off x="0" y="-297"/>
            <a:ext cx="12273094" cy="6858297"/>
          </a:xfrm>
          <a:prstGeom prst="rect">
            <a:avLst/>
          </a:prstGeom>
        </p:spPr>
      </p:pic>
      <p:sp>
        <p:nvSpPr>
          <p:cNvPr id="5" name="Rectangle 4"/>
          <p:cNvSpPr/>
          <p:nvPr/>
        </p:nvSpPr>
        <p:spPr>
          <a:xfrm>
            <a:off x="1468583" y="251798"/>
            <a:ext cx="10515600" cy="1077218"/>
          </a:xfrm>
          <a:prstGeom prst="rect">
            <a:avLst/>
          </a:prstGeom>
        </p:spPr>
        <p:txBody>
          <a:bodyPr wrap="square">
            <a:spAutoFit/>
          </a:bodyPr>
          <a:lstStyle/>
          <a:p>
            <a:r>
              <a:rPr lang="en-US" sz="3200" b="1" smtClean="0">
                <a:solidFill>
                  <a:srgbClr val="800000"/>
                </a:solidFill>
                <a:latin typeface="Times New Roman" panose="02020603050405020304" pitchFamily="18" charset="0"/>
                <a:cs typeface="Times New Roman" panose="02020603050405020304" pitchFamily="18" charset="0"/>
              </a:rPr>
              <a:t>? Xác định biện pháp tu từ tác giả sử dụng trong khổ thơ cuối? Tác dụng của các biện pháp nghệ thuật đó?</a:t>
            </a:r>
            <a:endParaRPr lang="en-US" sz="3200" b="1">
              <a:solidFill>
                <a:srgbClr val="800000"/>
              </a:solidFill>
            </a:endParaRPr>
          </a:p>
        </p:txBody>
      </p:sp>
      <p:sp>
        <p:nvSpPr>
          <p:cNvPr id="6" name="Rectangle 5"/>
          <p:cNvSpPr/>
          <p:nvPr/>
        </p:nvSpPr>
        <p:spPr>
          <a:xfrm>
            <a:off x="0" y="2662581"/>
            <a:ext cx="3616036" cy="2062103"/>
          </a:xfrm>
          <a:prstGeom prst="rect">
            <a:avLst/>
          </a:prstGeom>
          <a:solidFill>
            <a:schemeClr val="bg1"/>
          </a:solidFill>
        </p:spPr>
        <p:txBody>
          <a:bodyPr wrap="square">
            <a:spAutoFit/>
          </a:bodyPr>
          <a:lstStyle/>
          <a:p>
            <a:r>
              <a:rPr lang="vi-VN" sz="3200" b="1" smtClean="0">
                <a:solidFill>
                  <a:srgbClr val="800080"/>
                </a:solidFill>
                <a:latin typeface="Times New Roman" panose="02020603050405020304" pitchFamily="18" charset="0"/>
                <a:cs typeface="Times New Roman" panose="02020603050405020304" pitchFamily="18" charset="0"/>
              </a:rPr>
              <a:t>Rằng các bạn ơi</a:t>
            </a:r>
            <a:br>
              <a:rPr lang="vi-VN" sz="3200" b="1" smtClean="0">
                <a:solidFill>
                  <a:srgbClr val="800080"/>
                </a:solidFill>
                <a:latin typeface="Times New Roman" panose="02020603050405020304" pitchFamily="18" charset="0"/>
                <a:cs typeface="Times New Roman" panose="02020603050405020304" pitchFamily="18" charset="0"/>
              </a:rPr>
            </a:br>
            <a:r>
              <a:rPr lang="vi-VN" sz="3200" b="1" smtClean="0">
                <a:solidFill>
                  <a:srgbClr val="800080"/>
                </a:solidFill>
                <a:latin typeface="Times New Roman" panose="02020603050405020304" pitchFamily="18" charset="0"/>
                <a:cs typeface="Times New Roman" panose="02020603050405020304" pitchFamily="18" charset="0"/>
              </a:rPr>
              <a:t>Cây chính là tôi</a:t>
            </a:r>
            <a:br>
              <a:rPr lang="vi-VN" sz="3200" b="1" smtClean="0">
                <a:solidFill>
                  <a:srgbClr val="800080"/>
                </a:solidFill>
                <a:latin typeface="Times New Roman" panose="02020603050405020304" pitchFamily="18" charset="0"/>
                <a:cs typeface="Times New Roman" panose="02020603050405020304" pitchFamily="18" charset="0"/>
              </a:rPr>
            </a:br>
            <a:r>
              <a:rPr lang="vi-VN" sz="3200" b="1" smtClean="0">
                <a:solidFill>
                  <a:srgbClr val="800080"/>
                </a:solidFill>
                <a:latin typeface="Times New Roman" panose="02020603050405020304" pitchFamily="18" charset="0"/>
                <a:cs typeface="Times New Roman" panose="02020603050405020304" pitchFamily="18" charset="0"/>
              </a:rPr>
              <a:t>Nay mai sẽ lớn</a:t>
            </a:r>
            <a:br>
              <a:rPr lang="vi-VN" sz="3200" b="1" smtClean="0">
                <a:solidFill>
                  <a:srgbClr val="800080"/>
                </a:solidFill>
                <a:latin typeface="Times New Roman" panose="02020603050405020304" pitchFamily="18" charset="0"/>
                <a:cs typeface="Times New Roman" panose="02020603050405020304" pitchFamily="18" charset="0"/>
              </a:rPr>
            </a:br>
            <a:r>
              <a:rPr lang="vi-VN" sz="3200" b="1" smtClean="0">
                <a:solidFill>
                  <a:srgbClr val="800080"/>
                </a:solidFill>
                <a:latin typeface="Times New Roman" panose="02020603050405020304" pitchFamily="18" charset="0"/>
                <a:cs typeface="Times New Roman" panose="02020603050405020304" pitchFamily="18" charset="0"/>
              </a:rPr>
              <a:t>Góp xanh đất trời.</a:t>
            </a:r>
            <a:endParaRPr lang="en-US" sz="3200"/>
          </a:p>
        </p:txBody>
      </p:sp>
      <p:sp>
        <p:nvSpPr>
          <p:cNvPr id="7" name="Rectangle 6"/>
          <p:cNvSpPr/>
          <p:nvPr/>
        </p:nvSpPr>
        <p:spPr>
          <a:xfrm>
            <a:off x="3679571" y="1558415"/>
            <a:ext cx="8330101" cy="613245"/>
          </a:xfrm>
          <a:prstGeom prst="rect">
            <a:avLst/>
          </a:prstGeom>
        </p:spPr>
        <p:txBody>
          <a:bodyPr wrap="none">
            <a:spAutoFit/>
          </a:bodyPr>
          <a:lstStyle/>
          <a:p>
            <a:pPr>
              <a:lnSpc>
                <a:spcPct val="115000"/>
              </a:lnSpc>
              <a:spcAft>
                <a:spcPts val="1000"/>
              </a:spcAft>
              <a:tabLst>
                <a:tab pos="1386840" algn="l"/>
              </a:tabLst>
            </a:pPr>
            <a:r>
              <a:rPr lang="en-US" sz="3200" b="1" smtClean="0">
                <a:solidFill>
                  <a:srgbClr val="006600"/>
                </a:solidFill>
                <a:latin typeface="Times New Roman" panose="02020603050405020304" pitchFamily="18" charset="0"/>
                <a:ea typeface="MS Mincho" panose="02020609040205080304" pitchFamily="49" charset="-128"/>
                <a:cs typeface="Times New Roman" panose="02020603050405020304" pitchFamily="18" charset="0"/>
              </a:rPr>
              <a:t>- Tác giả tiếp tục sử dụng biện pháp nhân hóa:</a:t>
            </a:r>
            <a:endParaRPr lang="en-US" sz="3200" b="1" dirty="0">
              <a:solidFill>
                <a:srgbClr val="006600"/>
              </a:solidFill>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9" name="Hộp Văn bản 14">
            <a:extLst>
              <a:ext uri="{FF2B5EF4-FFF2-40B4-BE49-F238E27FC236}">
                <a16:creationId xmlns:a16="http://schemas.microsoft.com/office/drawing/2014/main" xmlns="" id="{F8F0B9A8-175F-8FBD-59A1-C40E79B4A3B5}"/>
              </a:ext>
            </a:extLst>
          </p:cNvPr>
          <p:cNvSpPr txBox="1"/>
          <p:nvPr/>
        </p:nvSpPr>
        <p:spPr>
          <a:xfrm>
            <a:off x="3671882" y="2253371"/>
            <a:ext cx="8129588" cy="1077218"/>
          </a:xfrm>
          <a:prstGeom prst="rect">
            <a:avLst/>
          </a:prstGeom>
          <a:noFill/>
        </p:spPr>
        <p:txBody>
          <a:bodyPr wrap="square">
            <a:spAutoFit/>
          </a:bodyPr>
          <a:lstStyle/>
          <a:p>
            <a:pPr>
              <a:tabLst>
                <a:tab pos="1386840" algn="l"/>
              </a:tabLst>
            </a:pPr>
            <a:r>
              <a:rPr lang="en-US" sz="3200" b="1" smtClean="0">
                <a:solidFill>
                  <a:srgbClr val="800000"/>
                </a:solidFill>
                <a:latin typeface="Times New Roman" panose="02020603050405020304" pitchFamily="18" charset="0"/>
                <a:cs typeface="Times New Roman" panose="02020603050405020304" pitchFamily="18" charset="0"/>
              </a:rPr>
              <a:t>+ </a:t>
            </a:r>
            <a:r>
              <a:rPr lang="en-US" sz="3200" b="1" dirty="0" err="1">
                <a:solidFill>
                  <a:srgbClr val="800000"/>
                </a:solidFill>
                <a:latin typeface="Times New Roman" panose="02020603050405020304" pitchFamily="18" charset="0"/>
                <a:cs typeface="Times New Roman" panose="02020603050405020304" pitchFamily="18" charset="0"/>
              </a:rPr>
              <a:t>Cách</a:t>
            </a:r>
            <a:r>
              <a:rPr lang="en-US" sz="3200" b="1" dirty="0">
                <a:solidFill>
                  <a:srgbClr val="800000"/>
                </a:solidFill>
                <a:latin typeface="Times New Roman" panose="02020603050405020304" pitchFamily="18" charset="0"/>
                <a:cs typeface="Times New Roman" panose="02020603050405020304" pitchFamily="18" charset="0"/>
              </a:rPr>
              <a:t> </a:t>
            </a:r>
            <a:r>
              <a:rPr lang="en-US" sz="3200" b="1" err="1">
                <a:solidFill>
                  <a:srgbClr val="800000"/>
                </a:solidFill>
                <a:latin typeface="Times New Roman" panose="02020603050405020304" pitchFamily="18" charset="0"/>
                <a:cs typeface="Times New Roman" panose="02020603050405020304" pitchFamily="18" charset="0"/>
              </a:rPr>
              <a:t>xưng</a:t>
            </a:r>
            <a:r>
              <a:rPr lang="en-US" sz="3200" b="1">
                <a:solidFill>
                  <a:srgbClr val="800000"/>
                </a:solidFill>
                <a:latin typeface="Times New Roman" panose="02020603050405020304" pitchFamily="18" charset="0"/>
                <a:cs typeface="Times New Roman" panose="02020603050405020304" pitchFamily="18" charset="0"/>
              </a:rPr>
              <a:t> </a:t>
            </a:r>
            <a:r>
              <a:rPr lang="en-US" sz="3200" b="1" smtClean="0">
                <a:solidFill>
                  <a:srgbClr val="800000"/>
                </a:solidFill>
                <a:latin typeface="Times New Roman" panose="02020603050405020304" pitchFamily="18" charset="0"/>
                <a:cs typeface="Times New Roman" panose="02020603050405020304" pitchFamily="18" charset="0"/>
              </a:rPr>
              <a:t>hô: các bạn - tôi </a:t>
            </a:r>
            <a:r>
              <a:rPr lang="en-US" sz="3200" b="1" dirty="0">
                <a:solidFill>
                  <a:srgbClr val="800000"/>
                </a:solidFill>
                <a:latin typeface="Times New Roman" panose="02020603050405020304" pitchFamily="18" charset="0"/>
                <a:cs typeface="Times New Roman" panose="02020603050405020304" pitchFamily="18" charset="0"/>
              </a:rPr>
              <a:t>-&gt; </a:t>
            </a:r>
            <a:r>
              <a:rPr lang="en-US" sz="3200" b="1" dirty="0" err="1">
                <a:solidFill>
                  <a:srgbClr val="800000"/>
                </a:solidFill>
                <a:latin typeface="Times New Roman" panose="02020603050405020304" pitchFamily="18" charset="0"/>
                <a:cs typeface="Times New Roman" panose="02020603050405020304" pitchFamily="18" charset="0"/>
              </a:rPr>
              <a:t>tạo</a:t>
            </a:r>
            <a:r>
              <a:rPr lang="en-US" sz="3200" b="1" dirty="0">
                <a:solidFill>
                  <a:srgbClr val="800000"/>
                </a:solidFill>
                <a:latin typeface="Times New Roman" panose="02020603050405020304" pitchFamily="18" charset="0"/>
                <a:cs typeface="Times New Roman" panose="02020603050405020304" pitchFamily="18" charset="0"/>
              </a:rPr>
              <a:t> </a:t>
            </a:r>
            <a:r>
              <a:rPr lang="en-US" sz="3200" b="1" dirty="0" err="1">
                <a:solidFill>
                  <a:srgbClr val="800000"/>
                </a:solidFill>
                <a:latin typeface="Times New Roman" panose="02020603050405020304" pitchFamily="18" charset="0"/>
                <a:cs typeface="Times New Roman" panose="02020603050405020304" pitchFamily="18" charset="0"/>
              </a:rPr>
              <a:t>nên</a:t>
            </a:r>
            <a:r>
              <a:rPr lang="en-US" sz="3200" b="1" dirty="0">
                <a:solidFill>
                  <a:srgbClr val="800000"/>
                </a:solidFill>
                <a:latin typeface="Times New Roman" panose="02020603050405020304" pitchFamily="18" charset="0"/>
                <a:cs typeface="Times New Roman" panose="02020603050405020304" pitchFamily="18" charset="0"/>
              </a:rPr>
              <a:t> </a:t>
            </a:r>
            <a:r>
              <a:rPr lang="en-US" sz="3200" b="1" dirty="0" err="1">
                <a:solidFill>
                  <a:srgbClr val="800000"/>
                </a:solidFill>
                <a:latin typeface="Times New Roman" panose="02020603050405020304" pitchFamily="18" charset="0"/>
                <a:cs typeface="Times New Roman" panose="02020603050405020304" pitchFamily="18" charset="0"/>
              </a:rPr>
              <a:t>mối</a:t>
            </a:r>
            <a:r>
              <a:rPr lang="en-US" sz="3200" b="1" dirty="0">
                <a:solidFill>
                  <a:srgbClr val="800000"/>
                </a:solidFill>
                <a:latin typeface="Times New Roman" panose="02020603050405020304" pitchFamily="18" charset="0"/>
                <a:cs typeface="Times New Roman" panose="02020603050405020304" pitchFamily="18" charset="0"/>
              </a:rPr>
              <a:t> </a:t>
            </a:r>
            <a:r>
              <a:rPr lang="en-US" sz="3200" b="1" dirty="0" err="1">
                <a:solidFill>
                  <a:srgbClr val="800000"/>
                </a:solidFill>
                <a:latin typeface="Times New Roman" panose="02020603050405020304" pitchFamily="18" charset="0"/>
                <a:cs typeface="Times New Roman" panose="02020603050405020304" pitchFamily="18" charset="0"/>
              </a:rPr>
              <a:t>quan</a:t>
            </a:r>
            <a:r>
              <a:rPr lang="en-US" sz="3200" b="1" dirty="0">
                <a:solidFill>
                  <a:srgbClr val="800000"/>
                </a:solidFill>
                <a:latin typeface="Times New Roman" panose="02020603050405020304" pitchFamily="18" charset="0"/>
                <a:cs typeface="Times New Roman" panose="02020603050405020304" pitchFamily="18" charset="0"/>
              </a:rPr>
              <a:t> </a:t>
            </a:r>
            <a:r>
              <a:rPr lang="en-US" sz="3200" b="1" dirty="0" err="1">
                <a:solidFill>
                  <a:srgbClr val="800000"/>
                </a:solidFill>
                <a:latin typeface="Times New Roman" panose="02020603050405020304" pitchFamily="18" charset="0"/>
                <a:cs typeface="Times New Roman" panose="02020603050405020304" pitchFamily="18" charset="0"/>
              </a:rPr>
              <a:t>hệ</a:t>
            </a:r>
            <a:r>
              <a:rPr lang="en-US" sz="3200" b="1" dirty="0">
                <a:solidFill>
                  <a:srgbClr val="800000"/>
                </a:solidFill>
                <a:latin typeface="Times New Roman" panose="02020603050405020304" pitchFamily="18" charset="0"/>
                <a:cs typeface="Times New Roman" panose="02020603050405020304" pitchFamily="18" charset="0"/>
              </a:rPr>
              <a:t> </a:t>
            </a:r>
            <a:r>
              <a:rPr lang="en-US" sz="3200" b="1" dirty="0" err="1">
                <a:solidFill>
                  <a:srgbClr val="800000"/>
                </a:solidFill>
                <a:latin typeface="Times New Roman" panose="02020603050405020304" pitchFamily="18" charset="0"/>
                <a:cs typeface="Times New Roman" panose="02020603050405020304" pitchFamily="18" charset="0"/>
              </a:rPr>
              <a:t>thân</a:t>
            </a:r>
            <a:r>
              <a:rPr lang="en-US" sz="3200" b="1" dirty="0">
                <a:solidFill>
                  <a:srgbClr val="800000"/>
                </a:solidFill>
                <a:latin typeface="Times New Roman" panose="02020603050405020304" pitchFamily="18" charset="0"/>
                <a:cs typeface="Times New Roman" panose="02020603050405020304" pitchFamily="18" charset="0"/>
              </a:rPr>
              <a:t> </a:t>
            </a:r>
            <a:r>
              <a:rPr lang="en-US" sz="3200" b="1" dirty="0" err="1">
                <a:solidFill>
                  <a:srgbClr val="800000"/>
                </a:solidFill>
                <a:latin typeface="Times New Roman" panose="02020603050405020304" pitchFamily="18" charset="0"/>
                <a:cs typeface="Times New Roman" panose="02020603050405020304" pitchFamily="18" charset="0"/>
              </a:rPr>
              <a:t>thiết</a:t>
            </a:r>
            <a:r>
              <a:rPr lang="en-US" sz="3200" b="1" dirty="0">
                <a:solidFill>
                  <a:srgbClr val="800000"/>
                </a:solidFill>
                <a:latin typeface="Times New Roman" panose="02020603050405020304" pitchFamily="18" charset="0"/>
                <a:cs typeface="Times New Roman" panose="02020603050405020304" pitchFamily="18" charset="0"/>
              </a:rPr>
              <a:t> </a:t>
            </a:r>
            <a:r>
              <a:rPr lang="en-US" sz="3200" b="1" dirty="0" err="1">
                <a:solidFill>
                  <a:srgbClr val="800000"/>
                </a:solidFill>
                <a:latin typeface="Times New Roman" panose="02020603050405020304" pitchFamily="18" charset="0"/>
                <a:cs typeface="Times New Roman" panose="02020603050405020304" pitchFamily="18" charset="0"/>
              </a:rPr>
              <a:t>giữa</a:t>
            </a:r>
            <a:r>
              <a:rPr lang="en-US" sz="3200" b="1" dirty="0">
                <a:solidFill>
                  <a:srgbClr val="800000"/>
                </a:solidFill>
                <a:latin typeface="Times New Roman" panose="02020603050405020304" pitchFamily="18" charset="0"/>
                <a:cs typeface="Times New Roman" panose="02020603050405020304" pitchFamily="18" charset="0"/>
              </a:rPr>
              <a:t> </a:t>
            </a:r>
            <a:r>
              <a:rPr lang="en-US" sz="3200" b="1" dirty="0" err="1">
                <a:solidFill>
                  <a:srgbClr val="800000"/>
                </a:solidFill>
                <a:latin typeface="Times New Roman" panose="02020603050405020304" pitchFamily="18" charset="0"/>
                <a:cs typeface="Times New Roman" panose="02020603050405020304" pitchFamily="18" charset="0"/>
              </a:rPr>
              <a:t>cây</a:t>
            </a:r>
            <a:r>
              <a:rPr lang="en-US" sz="3200" b="1" dirty="0">
                <a:solidFill>
                  <a:srgbClr val="800000"/>
                </a:solidFill>
                <a:latin typeface="Times New Roman" panose="02020603050405020304" pitchFamily="18" charset="0"/>
                <a:cs typeface="Times New Roman" panose="02020603050405020304" pitchFamily="18" charset="0"/>
              </a:rPr>
              <a:t> </a:t>
            </a:r>
            <a:r>
              <a:rPr lang="en-US" sz="3200" b="1" dirty="0" err="1">
                <a:solidFill>
                  <a:srgbClr val="800000"/>
                </a:solidFill>
                <a:latin typeface="Times New Roman" panose="02020603050405020304" pitchFamily="18" charset="0"/>
                <a:cs typeface="Times New Roman" panose="02020603050405020304" pitchFamily="18" charset="0"/>
              </a:rPr>
              <a:t>và</a:t>
            </a:r>
            <a:r>
              <a:rPr lang="en-US" sz="3200" b="1" dirty="0">
                <a:solidFill>
                  <a:srgbClr val="800000"/>
                </a:solidFill>
                <a:latin typeface="Times New Roman" panose="02020603050405020304" pitchFamily="18" charset="0"/>
                <a:cs typeface="Times New Roman" panose="02020603050405020304" pitchFamily="18" charset="0"/>
              </a:rPr>
              <a:t> con </a:t>
            </a:r>
            <a:r>
              <a:rPr lang="en-US" sz="3200" b="1" err="1">
                <a:solidFill>
                  <a:srgbClr val="800000"/>
                </a:solidFill>
                <a:latin typeface="Times New Roman" panose="02020603050405020304" pitchFamily="18" charset="0"/>
                <a:cs typeface="Times New Roman" panose="02020603050405020304" pitchFamily="18" charset="0"/>
              </a:rPr>
              <a:t>người</a:t>
            </a:r>
            <a:r>
              <a:rPr lang="en-US" sz="3200" b="1" smtClean="0">
                <a:solidFill>
                  <a:srgbClr val="800000"/>
                </a:solidFill>
                <a:latin typeface="Times New Roman" panose="02020603050405020304" pitchFamily="18" charset="0"/>
                <a:cs typeface="Times New Roman" panose="02020603050405020304" pitchFamily="18" charset="0"/>
              </a:rPr>
              <a:t>.</a:t>
            </a:r>
            <a:endParaRPr lang="en-US" sz="3200" b="1" dirty="0">
              <a:solidFill>
                <a:srgbClr val="800000"/>
              </a:solidFill>
              <a:latin typeface="Times New Roman" panose="02020603050405020304" pitchFamily="18" charset="0"/>
              <a:cs typeface="Times New Roman" panose="02020603050405020304" pitchFamily="18" charset="0"/>
            </a:endParaRPr>
          </a:p>
        </p:txBody>
      </p:sp>
      <p:sp>
        <p:nvSpPr>
          <p:cNvPr id="10" name="Hộp Văn bản 17">
            <a:extLst>
              <a:ext uri="{FF2B5EF4-FFF2-40B4-BE49-F238E27FC236}">
                <a16:creationId xmlns:a16="http://schemas.microsoft.com/office/drawing/2014/main" xmlns="" id="{92832932-E9A9-F16D-4725-4A54CA3E64F8}"/>
              </a:ext>
            </a:extLst>
          </p:cNvPr>
          <p:cNvSpPr txBox="1"/>
          <p:nvPr/>
        </p:nvSpPr>
        <p:spPr>
          <a:xfrm>
            <a:off x="3586162" y="3486444"/>
            <a:ext cx="8605837" cy="1569660"/>
          </a:xfrm>
          <a:prstGeom prst="rect">
            <a:avLst/>
          </a:prstGeom>
          <a:noFill/>
        </p:spPr>
        <p:txBody>
          <a:bodyPr wrap="square">
            <a:spAutoFit/>
          </a:bodyPr>
          <a:lstStyle/>
          <a:p>
            <a:pPr marL="0" marR="0">
              <a:spcBef>
                <a:spcPts val="0"/>
              </a:spcBef>
              <a:tabLst>
                <a:tab pos="1386840" algn="l"/>
              </a:tabLst>
            </a:pP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Cách</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ngắt</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nhịp</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1/3+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lời</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gọi</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Rằng</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bạn</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ơi</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-&gt;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nhấn</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mạnh</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vào</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khao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khát</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cây</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khi</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cây</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muốn</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được</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con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hiểu</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giao</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cảm</a:t>
            </a:r>
            <a:r>
              <a:rPr lang="en-US" sz="3200" b="1" dirty="0">
                <a:solidFill>
                  <a:srgbClr val="000066"/>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b="1" dirty="0">
              <a:solidFill>
                <a:srgbClr val="000066"/>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2" name="Straight Connector 11"/>
          <p:cNvCxnSpPr/>
          <p:nvPr/>
        </p:nvCxnSpPr>
        <p:spPr>
          <a:xfrm rot="5400000">
            <a:off x="792959" y="2836072"/>
            <a:ext cx="542922" cy="100011"/>
          </a:xfrm>
          <a:prstGeom prst="line">
            <a:avLst/>
          </a:prstGeom>
          <a:ln w="76200">
            <a:solidFill>
              <a:srgbClr val="006600"/>
            </a:solidFill>
          </a:ln>
        </p:spPr>
        <p:style>
          <a:lnRef idx="1">
            <a:schemeClr val="accent1"/>
          </a:lnRef>
          <a:fillRef idx="0">
            <a:schemeClr val="accent1"/>
          </a:fillRef>
          <a:effectRef idx="0">
            <a:schemeClr val="accent1"/>
          </a:effectRef>
          <a:fontRef idx="minor">
            <a:schemeClr val="tx1"/>
          </a:fontRef>
        </p:style>
      </p:cxnSp>
      <p:sp>
        <p:nvSpPr>
          <p:cNvPr id="14" name="Hộp Văn bản 20">
            <a:extLst>
              <a:ext uri="{FF2B5EF4-FFF2-40B4-BE49-F238E27FC236}">
                <a16:creationId xmlns:a16="http://schemas.microsoft.com/office/drawing/2014/main" xmlns="" id="{EEC1F8E8-11A7-24C9-2ABE-B2B3D33ADD42}"/>
              </a:ext>
            </a:extLst>
          </p:cNvPr>
          <p:cNvSpPr txBox="1"/>
          <p:nvPr/>
        </p:nvSpPr>
        <p:spPr>
          <a:xfrm>
            <a:off x="3986213" y="3543247"/>
            <a:ext cx="7572375" cy="2554545"/>
          </a:xfrm>
          <a:prstGeom prst="rect">
            <a:avLst/>
          </a:prstGeom>
          <a:solidFill>
            <a:schemeClr val="bg1"/>
          </a:solidFill>
          <a:ln w="38100">
            <a:solidFill>
              <a:srgbClr val="3A863A"/>
            </a:solidFill>
          </a:ln>
        </p:spPr>
        <p:txBody>
          <a:bodyPr wrap="square">
            <a:spAutoFit/>
          </a:bodyPr>
          <a:lstStyle/>
          <a:p>
            <a:pPr marL="0" marR="0">
              <a:spcBef>
                <a:spcPts val="0"/>
              </a:spcBef>
              <a:tabLst>
                <a:tab pos="1386840" algn="l"/>
              </a:tabLst>
            </a:pPr>
            <a:r>
              <a:rPr lang="en-US" sz="3200"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=&gt;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Cây</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muốn</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con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hiểu</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rằng</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khi</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lớn</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lên</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cây</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muốn</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đóng</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góp</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màu</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xanh</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mình</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vào</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thiên</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nhiên</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vào</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mùa</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xuân</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cuộc</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đời</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để</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tô</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thắm</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thêm</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cho</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mùa</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xuân</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ấy</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trở</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nên</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đẹp</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tươi</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mới</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hơn</a:t>
            </a:r>
            <a:r>
              <a:rPr lang="en-US" sz="3200" b="1" dirty="0">
                <a:solidFill>
                  <a:srgbClr val="CC0099"/>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b="1" dirty="0">
              <a:solidFill>
                <a:srgbClr val="CC00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par>
                          <p:cTn id="18" fill="hold">
                            <p:stCondLst>
                              <p:cond delay="500"/>
                            </p:stCondLst>
                            <p:childTnLst>
                              <p:par>
                                <p:cTn id="19" presetID="5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Scale>
                                      <p:cBhvr>
                                        <p:cTn id="21" dur="5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500" decel="50000" fill="hold">
                                          <p:stCondLst>
                                            <p:cond delay="0"/>
                                          </p:stCondLst>
                                        </p:cTn>
                                        <p:tgtEl>
                                          <p:spTgt spid="12"/>
                                        </p:tgtEl>
                                        <p:attrNameLst>
                                          <p:attrName>ppt_x</p:attrName>
                                          <p:attrName>ppt_y</p:attrName>
                                        </p:attrNameLst>
                                      </p:cBhvr>
                                    </p:animMotion>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5" presetClass="exit" presetSubtype="0" fill="hold" grpId="1" nodeType="clickEffect">
                                  <p:stCondLst>
                                    <p:cond delay="0"/>
                                  </p:stCondLst>
                                  <p:childTnLst>
                                    <p:animEffect transition="out" filter="fade">
                                      <p:cBhvr>
                                        <p:cTn id="27" dur="500" accel="50000">
                                          <p:stCondLst>
                                            <p:cond delay="0"/>
                                          </p:stCondLst>
                                        </p:cTn>
                                        <p:tgtEl>
                                          <p:spTgt spid="10"/>
                                        </p:tgtEl>
                                      </p:cBhvr>
                                    </p:animEffect>
                                    <p:anim calcmode="lin" valueType="num">
                                      <p:cBhvr>
                                        <p:cTn id="28" dur="250" accel="50000">
                                          <p:stCondLst>
                                            <p:cond delay="0"/>
                                          </p:stCondLst>
                                        </p:cTn>
                                        <p:tgtEl>
                                          <p:spTgt spid="10"/>
                                        </p:tgtEl>
                                        <p:attrNameLst>
                                          <p:attrName>ppt_y</p:attrName>
                                        </p:attrNameLst>
                                      </p:cBhvr>
                                      <p:tavLst>
                                        <p:tav tm="0">
                                          <p:val>
                                            <p:strVal val="ppt_y"/>
                                          </p:val>
                                        </p:tav>
                                        <p:tav tm="100000">
                                          <p:val>
                                            <p:strVal val="ppt_y+.1"/>
                                          </p:val>
                                        </p:tav>
                                      </p:tavLst>
                                    </p:anim>
                                    <p:anim calcmode="lin" valueType="num">
                                      <p:cBhvr>
                                        <p:cTn id="29" dur="250" decel="50000">
                                          <p:stCondLst>
                                            <p:cond delay="250"/>
                                          </p:stCondLst>
                                        </p:cTn>
                                        <p:tgtEl>
                                          <p:spTgt spid="10"/>
                                        </p:tgtEl>
                                        <p:attrNameLst>
                                          <p:attrName>ppt_y</p:attrName>
                                        </p:attrNameLst>
                                      </p:cBhvr>
                                      <p:tavLst>
                                        <p:tav tm="0">
                                          <p:val>
                                            <p:strVal val="ppt_y"/>
                                          </p:val>
                                        </p:tav>
                                        <p:tav tm="100000">
                                          <p:val>
                                            <p:strVal val="ppt_y-.1"/>
                                          </p:val>
                                        </p:tav>
                                      </p:tavLst>
                                    </p:anim>
                                    <p:anim calcmode="lin" valueType="num">
                                      <p:cBhvr>
                                        <p:cTn id="30" dur="250" accel="50000">
                                          <p:stCondLst>
                                            <p:cond delay="250"/>
                                          </p:stCondLst>
                                        </p:cTn>
                                        <p:tgtEl>
                                          <p:spTgt spid="10"/>
                                        </p:tgtEl>
                                        <p:attrNameLst>
                                          <p:attrName>ppt_x</p:attrName>
                                        </p:attrNameLst>
                                      </p:cBhvr>
                                      <p:tavLst>
                                        <p:tav tm="0">
                                          <p:val>
                                            <p:strVal val="ppt_x"/>
                                          </p:val>
                                        </p:tav>
                                        <p:tav tm="100000">
                                          <p:val>
                                            <p:strVal val="ppt_x+.4"/>
                                          </p:val>
                                        </p:tav>
                                      </p:tavLst>
                                    </p:anim>
                                    <p:anim calcmode="lin" valueType="num">
                                      <p:cBhvr>
                                        <p:cTn id="31" dur="500"/>
                                        <p:tgtEl>
                                          <p:spTgt spid="10"/>
                                        </p:tgtEl>
                                        <p:attrNameLst>
                                          <p:attrName>ppt_h</p:attrName>
                                        </p:attrNameLst>
                                      </p:cBhvr>
                                      <p:tavLst>
                                        <p:tav tm="0">
                                          <p:val>
                                            <p:strVal val="ppt_h"/>
                                          </p:val>
                                        </p:tav>
                                        <p:tav tm="100000">
                                          <p:val>
                                            <p:strVal val="ppt_h"/>
                                          </p:val>
                                        </p:tav>
                                      </p:tavLst>
                                    </p:anim>
                                    <p:anim calcmode="lin" valueType="num">
                                      <p:cBhvr>
                                        <p:cTn id="32" dur="250" accel="50000">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3" dur="250" decel="50000">
                                          <p:stCondLst>
                                            <p:cond delay="250"/>
                                          </p:stCondLst>
                                        </p:cTn>
                                        <p:tgtEl>
                                          <p:spTgt spid="10"/>
                                        </p:tgtEl>
                                        <p:attrNameLst>
                                          <p:attrName>ppt_w</p:attrName>
                                        </p:attrNameLst>
                                      </p:cBhvr>
                                      <p:tavLst>
                                        <p:tav tm="0">
                                          <p:val>
                                            <p:strVal val="ppt_w"/>
                                          </p:val>
                                        </p:tav>
                                        <p:tav tm="100000">
                                          <p:val>
                                            <p:strVal val="ppt_w/.05"/>
                                          </p:val>
                                        </p:tav>
                                      </p:tavLst>
                                    </p:anim>
                                    <p:anim calcmode="lin" valueType="num">
                                      <p:cBhvr>
                                        <p:cTn id="34" dur="250" accel="50000">
                                          <p:stCondLst>
                                            <p:cond delay="250"/>
                                          </p:stCondLst>
                                        </p:cTn>
                                        <p:tgtEl>
                                          <p:spTgt spid="10"/>
                                        </p:tgtEl>
                                        <p:attrNameLst>
                                          <p:attrName>style.rotation</p:attrName>
                                        </p:attrNameLst>
                                      </p:cBhvr>
                                      <p:tavLst>
                                        <p:tav tm="0">
                                          <p:val>
                                            <p:fltVal val="0"/>
                                          </p:val>
                                        </p:tav>
                                        <p:tav tm="100000">
                                          <p:val>
                                            <p:fltVal val="-90"/>
                                          </p:val>
                                        </p:tav>
                                      </p:tavLst>
                                    </p:anim>
                                    <p:set>
                                      <p:cBhvr>
                                        <p:cTn id="35" dur="1" fill="hold">
                                          <p:stCondLst>
                                            <p:cond delay="499"/>
                                          </p:stCondLst>
                                        </p:cTn>
                                        <p:tgtEl>
                                          <p:spTgt spid="10"/>
                                        </p:tgtEl>
                                        <p:attrNameLst>
                                          <p:attrName>style.visibility</p:attrName>
                                        </p:attrNameLst>
                                      </p:cBhvr>
                                      <p:to>
                                        <p:strVal val="hidden"/>
                                      </p:to>
                                    </p:set>
                                  </p:childTnLst>
                                </p:cTn>
                              </p:par>
                            </p:childTnLst>
                          </p:cTn>
                        </p:par>
                        <p:par>
                          <p:cTn id="36" fill="hold">
                            <p:stCondLst>
                              <p:cond delay="500"/>
                            </p:stCondLst>
                            <p:childTnLst>
                              <p:par>
                                <p:cTn id="37" presetID="6" presetClass="entr" presetSubtype="16"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circle(in)">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0" grpId="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lide background | Powerpoint background design, Background powerpoint,  Background for powerpoint presentation"/>
          <p:cNvPicPr>
            <a:picLocks noChangeAspect="1" noChangeArrowheads="1"/>
          </p:cNvPicPr>
          <p:nvPr/>
        </p:nvPicPr>
        <p:blipFill>
          <a:blip r:embed="rId2" cstate="print"/>
          <a:srcRect/>
          <a:stretch>
            <a:fillRect/>
          </a:stretch>
        </p:blipFill>
        <p:spPr bwMode="auto">
          <a:xfrm>
            <a:off x="0" y="-17306"/>
            <a:ext cx="12192000" cy="6875306"/>
          </a:xfrm>
          <a:prstGeom prst="rect">
            <a:avLst/>
          </a:prstGeom>
          <a:noFill/>
        </p:spPr>
      </p:pic>
      <p:sp>
        <p:nvSpPr>
          <p:cNvPr id="9" name="圆角矩形 40"/>
          <p:cNvSpPr/>
          <p:nvPr/>
        </p:nvSpPr>
        <p:spPr>
          <a:xfrm>
            <a:off x="346368" y="249382"/>
            <a:ext cx="11485417" cy="5209309"/>
          </a:xfrm>
          <a:prstGeom prst="roundRect">
            <a:avLst>
              <a:gd name="adj" fmla="val 6639"/>
            </a:avLst>
          </a:prstGeom>
          <a:solidFill>
            <a:schemeClr val="accent6">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Hộp Văn bản 19">
            <a:extLst>
              <a:ext uri="{FF2B5EF4-FFF2-40B4-BE49-F238E27FC236}">
                <a16:creationId xmlns:a16="http://schemas.microsoft.com/office/drawing/2014/main" xmlns="" id="{B8E3D724-31E6-7F33-D36D-F8E8AC1713B3}"/>
              </a:ext>
            </a:extLst>
          </p:cNvPr>
          <p:cNvSpPr txBox="1"/>
          <p:nvPr/>
        </p:nvSpPr>
        <p:spPr>
          <a:xfrm>
            <a:off x="3675831" y="637410"/>
            <a:ext cx="5842242" cy="678327"/>
          </a:xfrm>
          <a:prstGeom prst="rect">
            <a:avLst/>
          </a:prstGeom>
          <a:noFill/>
        </p:spPr>
        <p:txBody>
          <a:bodyPr wrap="square">
            <a:spAutoFit/>
          </a:bodyPr>
          <a:lstStyle/>
          <a:p>
            <a:pPr marL="0" marR="0">
              <a:lnSpc>
                <a:spcPct val="115000"/>
              </a:lnSpc>
              <a:spcBef>
                <a:spcPts val="0"/>
              </a:spcBef>
              <a:spcAft>
                <a:spcPts val="0"/>
              </a:spcAft>
              <a:tabLst>
                <a:tab pos="1386840" algn="l"/>
              </a:tabLst>
            </a:pPr>
            <a:r>
              <a:rPr lang="en-US" sz="3600" b="1" dirty="0">
                <a:solidFill>
                  <a:srgbClr val="800000"/>
                </a:solidFill>
                <a:latin typeface="Times New Roman" panose="02020603050405020304" pitchFamily="18" charset="0"/>
                <a:ea typeface="MS Mincho" panose="02020609040205080304" pitchFamily="49" charset="-128"/>
              </a:rPr>
              <a:t>2. </a:t>
            </a:r>
            <a:r>
              <a:rPr lang="en-US" sz="3600" b="1" dirty="0" err="1">
                <a:solidFill>
                  <a:srgbClr val="800000"/>
                </a:solidFill>
                <a:latin typeface="Times New Roman" panose="02020603050405020304" pitchFamily="18" charset="0"/>
                <a:ea typeface="MS Mincho" panose="02020609040205080304" pitchFamily="49" charset="-128"/>
              </a:rPr>
              <a:t>Lời</a:t>
            </a:r>
            <a:r>
              <a:rPr lang="en-US" sz="3600" b="1" dirty="0">
                <a:solidFill>
                  <a:srgbClr val="800000"/>
                </a:solidFill>
                <a:latin typeface="Times New Roman" panose="02020603050405020304" pitchFamily="18" charset="0"/>
                <a:ea typeface="MS Mincho" panose="02020609040205080304" pitchFamily="49" charset="-128"/>
              </a:rPr>
              <a:t> </a:t>
            </a:r>
            <a:r>
              <a:rPr lang="en-US" sz="3600" b="1" dirty="0" err="1">
                <a:solidFill>
                  <a:srgbClr val="800000"/>
                </a:solidFill>
                <a:latin typeface="Times New Roman" panose="02020603050405020304" pitchFamily="18" charset="0"/>
                <a:ea typeface="MS Mincho" panose="02020609040205080304" pitchFamily="49" charset="-128"/>
              </a:rPr>
              <a:t>của</a:t>
            </a:r>
            <a:r>
              <a:rPr lang="en-US" sz="3600" b="1" dirty="0">
                <a:solidFill>
                  <a:srgbClr val="800000"/>
                </a:solidFill>
                <a:latin typeface="Times New Roman" panose="02020603050405020304" pitchFamily="18" charset="0"/>
                <a:ea typeface="MS Mincho" panose="02020609040205080304" pitchFamily="49" charset="-128"/>
              </a:rPr>
              <a:t> </a:t>
            </a:r>
            <a:r>
              <a:rPr lang="en-US" sz="3600" b="1" dirty="0" err="1">
                <a:solidFill>
                  <a:srgbClr val="800000"/>
                </a:solidFill>
                <a:latin typeface="Times New Roman" panose="02020603050405020304" pitchFamily="18" charset="0"/>
                <a:ea typeface="MS Mincho" panose="02020609040205080304" pitchFamily="49" charset="-128"/>
              </a:rPr>
              <a:t>cây</a:t>
            </a:r>
            <a:r>
              <a:rPr lang="en-US" sz="3600" b="1" dirty="0">
                <a:solidFill>
                  <a:srgbClr val="800000"/>
                </a:solidFill>
                <a:latin typeface="Times New Roman" panose="02020603050405020304" pitchFamily="18" charset="0"/>
                <a:ea typeface="MS Mincho" panose="02020609040205080304" pitchFamily="49" charset="-128"/>
              </a:rPr>
              <a:t> (</a:t>
            </a:r>
            <a:r>
              <a:rPr lang="en-US" sz="3600" b="1" dirty="0" err="1">
                <a:solidFill>
                  <a:srgbClr val="800000"/>
                </a:solidFill>
                <a:latin typeface="Times New Roman" panose="02020603050405020304" pitchFamily="18" charset="0"/>
                <a:ea typeface="MS Mincho" panose="02020609040205080304" pitchFamily="49" charset="-128"/>
              </a:rPr>
              <a:t>Khổ</a:t>
            </a:r>
            <a:r>
              <a:rPr lang="en-US" sz="3600" b="1" dirty="0">
                <a:solidFill>
                  <a:srgbClr val="800000"/>
                </a:solidFill>
                <a:latin typeface="Times New Roman" panose="02020603050405020304" pitchFamily="18" charset="0"/>
                <a:ea typeface="MS Mincho" panose="02020609040205080304" pitchFamily="49" charset="-128"/>
              </a:rPr>
              <a:t> </a:t>
            </a:r>
            <a:r>
              <a:rPr lang="en-US" sz="3600" b="1" dirty="0" err="1">
                <a:solidFill>
                  <a:srgbClr val="800000"/>
                </a:solidFill>
                <a:latin typeface="Times New Roman" panose="02020603050405020304" pitchFamily="18" charset="0"/>
                <a:ea typeface="MS Mincho" panose="02020609040205080304" pitchFamily="49" charset="-128"/>
              </a:rPr>
              <a:t>cuối</a:t>
            </a:r>
            <a:r>
              <a:rPr lang="en-US" sz="3600" b="1" dirty="0">
                <a:solidFill>
                  <a:srgbClr val="800000"/>
                </a:solidFill>
                <a:latin typeface="Times New Roman" panose="02020603050405020304" pitchFamily="18" charset="0"/>
                <a:ea typeface="MS Mincho" panose="02020609040205080304" pitchFamily="49" charset="-128"/>
              </a:rPr>
              <a:t>)</a:t>
            </a:r>
            <a:endParaRPr lang="en-US" sz="3600" dirty="0">
              <a:solidFill>
                <a:srgbClr val="800000"/>
              </a:solidFill>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1454727" y="1928199"/>
            <a:ext cx="8437418" cy="1754326"/>
          </a:xfrm>
          <a:prstGeom prst="rect">
            <a:avLst/>
          </a:prstGeom>
        </p:spPr>
        <p:txBody>
          <a:bodyPr wrap="square">
            <a:spAutoFit/>
          </a:bodyPr>
          <a:lstStyle/>
          <a:p>
            <a:r>
              <a:rPr lang="en-US" sz="3600" b="1" smtClean="0">
                <a:solidFill>
                  <a:srgbClr val="CC0099"/>
                </a:solidFill>
                <a:latin typeface="Times New Roman" panose="02020603050405020304" pitchFamily="18" charset="0"/>
                <a:cs typeface="Times New Roman" panose="02020603050405020304" pitchFamily="18" charset="0"/>
              </a:rPr>
              <a:t>- Khao khát của cây muốn được đóng góp màu xanh cho cuộc sống, được con người hiểu và giao cảm.</a:t>
            </a:r>
            <a:endParaRPr lang="en-US" sz="3600" b="1" dirty="0">
              <a:solidFill>
                <a:srgbClr val="CC0099"/>
              </a:solidFill>
              <a:latin typeface="Times New Roman" panose="02020603050405020304" pitchFamily="18" charset="0"/>
              <a:cs typeface="Times New Roman" panose="02020603050405020304" pitchFamily="18" charset="0"/>
            </a:endParaRPr>
          </a:p>
        </p:txBody>
      </p:sp>
      <p:pic>
        <p:nvPicPr>
          <p:cNvPr id="6" name="Picture 23" descr="viet3"/>
          <p:cNvPicPr>
            <a:picLocks noChangeAspect="1" noChangeArrowheads="1" noCrop="1"/>
          </p:cNvPicPr>
          <p:nvPr/>
        </p:nvPicPr>
        <p:blipFill>
          <a:blip r:embed="rId3" cstate="print"/>
          <a:srcRect/>
          <a:stretch>
            <a:fillRect/>
          </a:stretch>
        </p:blipFill>
        <p:spPr bwMode="auto">
          <a:xfrm>
            <a:off x="2670628" y="681353"/>
            <a:ext cx="812800" cy="694871"/>
          </a:xfrm>
          <a:prstGeom prst="rect">
            <a:avLst/>
          </a:prstGeom>
          <a:noFill/>
          <a:ln w="57150">
            <a:solidFill>
              <a:srgbClr val="990033"/>
            </a:solidFill>
            <a:miter lim="800000"/>
            <a:headEnd/>
            <a:tailEnd/>
          </a:ln>
        </p:spPr>
      </p:pic>
      <p:pic>
        <p:nvPicPr>
          <p:cNvPr id="7" name="图片 72">
            <a:extLst>
              <a:ext uri="{FF2B5EF4-FFF2-40B4-BE49-F238E27FC236}">
                <a16:creationId xmlns="" xmlns:a16="http://schemas.microsoft.com/office/drawing/2014/main" id="{3FB27230-4660-4551-82B6-30BB3B805603}"/>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383" y="-752"/>
            <a:ext cx="2736098" cy="1564469"/>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AEFC40-45A8-C428-4438-150076397151}"/>
              </a:ext>
            </a:extLst>
          </p:cNvPr>
          <p:cNvPicPr>
            <a:picLocks noChangeAspect="1"/>
          </p:cNvPicPr>
          <p:nvPr/>
        </p:nvPicPr>
        <p:blipFill>
          <a:blip r:embed="rId2" cstate="print"/>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2E6AE111-8236-3340-3598-04A9F9F4C2B9}"/>
              </a:ext>
            </a:extLst>
          </p:cNvPr>
          <p:cNvSpPr txBox="1"/>
          <p:nvPr/>
        </p:nvSpPr>
        <p:spPr>
          <a:xfrm>
            <a:off x="3200400" y="277300"/>
            <a:ext cx="7406335"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smtClean="0">
                <a:ln>
                  <a:noFill/>
                </a:ln>
                <a:solidFill>
                  <a:srgbClr val="C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Chủ </a:t>
            </a:r>
            <a:r>
              <a:rPr kumimoji="0" lang="vi-VN" sz="3600" b="1" i="0" u="none" strike="noStrike" kern="1200" cap="none" spc="0" normalizeH="0" baseline="0" noProof="0" dirty="0">
                <a:ln>
                  <a:noFill/>
                </a:ln>
                <a:solidFill>
                  <a:srgbClr val="C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đề, thông điệp của bài thơ</a:t>
            </a:r>
          </a:p>
        </p:txBody>
      </p:sp>
      <p:sp>
        <p:nvSpPr>
          <p:cNvPr id="6" name="Thought Bubble: Cloud 5">
            <a:extLst>
              <a:ext uri="{FF2B5EF4-FFF2-40B4-BE49-F238E27FC236}">
                <a16:creationId xmlns:a16="http://schemas.microsoft.com/office/drawing/2014/main" xmlns="" id="{DE6B3B1B-9A39-58FC-416A-8DFBF516F0A8}"/>
              </a:ext>
            </a:extLst>
          </p:cNvPr>
          <p:cNvSpPr/>
          <p:nvPr/>
        </p:nvSpPr>
        <p:spPr>
          <a:xfrm>
            <a:off x="4479722" y="1426127"/>
            <a:ext cx="6065240" cy="4060273"/>
          </a:xfrm>
          <a:prstGeom prst="cloudCallout">
            <a:avLst>
              <a:gd name="adj1" fmla="val -60628"/>
              <a:gd name="adj2" fmla="val 39165"/>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b="1" dirty="0">
                <a:solidFill>
                  <a:srgbClr val="006600"/>
                </a:solidFill>
                <a:latin typeface="Times New Roman" panose="02020603050405020304" pitchFamily="18" charset="0"/>
                <a:cs typeface="Times New Roman" panose="02020603050405020304" pitchFamily="18" charset="0"/>
              </a:rPr>
              <a:t>Xác định thông điệp và chủ đề mà văn bản muốn gửi gắm đến người đọc?</a:t>
            </a:r>
            <a:endParaRPr kumimoji="0" lang="vi-VN" sz="36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6652E0-3385-2CE3-BCE2-5A078FFC52D1}"/>
              </a:ext>
            </a:extLst>
          </p:cNvPr>
          <p:cNvPicPr>
            <a:picLocks noChangeAspect="1"/>
          </p:cNvPicPr>
          <p:nvPr/>
        </p:nvPicPr>
        <p:blipFill>
          <a:blip r:embed="rId2" cstate="print"/>
          <a:stretch>
            <a:fillRect/>
          </a:stretch>
        </p:blipFill>
        <p:spPr>
          <a:xfrm>
            <a:off x="0" y="-297"/>
            <a:ext cx="12192000" cy="6858297"/>
          </a:xfrm>
          <a:prstGeom prst="rect">
            <a:avLst/>
          </a:prstGeom>
        </p:spPr>
      </p:pic>
      <p:sp>
        <p:nvSpPr>
          <p:cNvPr id="5" name="TextBox 4">
            <a:extLst>
              <a:ext uri="{FF2B5EF4-FFF2-40B4-BE49-F238E27FC236}">
                <a16:creationId xmlns:a16="http://schemas.microsoft.com/office/drawing/2014/main" xmlns="" id="{A4A32E4E-CBBE-DDC1-F51A-499FB94B9CAA}"/>
              </a:ext>
            </a:extLst>
          </p:cNvPr>
          <p:cNvSpPr txBox="1"/>
          <p:nvPr/>
        </p:nvSpPr>
        <p:spPr>
          <a:xfrm>
            <a:off x="2447997" y="1161579"/>
            <a:ext cx="8427821" cy="1077218"/>
          </a:xfrm>
          <a:prstGeom prst="rect">
            <a:avLst/>
          </a:prstGeom>
          <a:noFill/>
        </p:spPr>
        <p:txBody>
          <a:bodyPr wrap="square">
            <a:spAutoFit/>
          </a:bodyPr>
          <a:lstStyle/>
          <a:p>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Chủ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đê</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Bài</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thê</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hiện</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trân</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mầm</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xmlns="" id="{724DA542-9FBC-3AB7-1F2F-6D290643B3A8}"/>
              </a:ext>
            </a:extLst>
          </p:cNvPr>
          <p:cNvSpPr txBox="1"/>
          <p:nvPr/>
        </p:nvSpPr>
        <p:spPr>
          <a:xfrm>
            <a:off x="3269684" y="318864"/>
            <a:ext cx="7101535"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smtClean="0">
                <a:ln>
                  <a:noFill/>
                </a:ln>
                <a:solidFill>
                  <a:srgbClr val="C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Chủ </a:t>
            </a:r>
            <a:r>
              <a:rPr kumimoji="0" lang="vi-VN" sz="3600" b="1" i="0" u="none" strike="noStrike" kern="1200" cap="none" spc="0" normalizeH="0" baseline="0" noProof="0" dirty="0">
                <a:ln>
                  <a:noFill/>
                </a:ln>
                <a:solidFill>
                  <a:srgbClr val="C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đề, thông điệp của bài thơ</a:t>
            </a:r>
          </a:p>
        </p:txBody>
      </p:sp>
      <p:sp>
        <p:nvSpPr>
          <p:cNvPr id="7" name="TextBox 6">
            <a:extLst>
              <a:ext uri="{FF2B5EF4-FFF2-40B4-BE49-F238E27FC236}">
                <a16:creationId xmlns:a16="http://schemas.microsoft.com/office/drawing/2014/main" xmlns="" id="{E2192CD2-352D-2EC0-3C68-93397BC930DD}"/>
              </a:ext>
            </a:extLst>
          </p:cNvPr>
          <p:cNvSpPr txBox="1"/>
          <p:nvPr/>
        </p:nvSpPr>
        <p:spPr>
          <a:xfrm>
            <a:off x="2392103" y="2735827"/>
            <a:ext cx="2424068" cy="584775"/>
          </a:xfrm>
          <a:prstGeom prst="rect">
            <a:avLst/>
          </a:prstGeom>
          <a:noFill/>
        </p:spPr>
        <p:txBody>
          <a:bodyPr wrap="square">
            <a:spAutoFit/>
          </a:bodyPr>
          <a:lstStyle/>
          <a:p>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điệp</a:t>
            </a:r>
            <a:endPar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726D4563-9F9F-A680-5B16-73682EFAA92F}"/>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ackgroundRemoval t="10000" b="90000" l="10000" r="90000">
                        <a14:foregroundMark x1="62162" y1="40351" x2="62162" y2="40351"/>
                        <a14:foregroundMark x1="62162" y1="40351" x2="62162" y2="40351"/>
                        <a14:foregroundMark x1="62162" y1="40351" x2="62162" y2="40351"/>
                        <a14:foregroundMark x1="58446" y1="38596" x2="58446" y2="38596"/>
                        <a14:foregroundMark x1="58446" y1="38596" x2="58446" y2="38596"/>
                        <a14:foregroundMark x1="56419" y1="43275" x2="52703" y2="52047"/>
                        <a14:foregroundMark x1="26351" y1="65497" x2="26351" y2="65497"/>
                        <a14:foregroundMark x1="32432" y1="57895" x2="32432" y2="57895"/>
                        <a14:foregroundMark x1="33108" y1="56725" x2="35811" y2="60234"/>
                        <a14:foregroundMark x1="36149" y1="61988" x2="38851" y2="63158"/>
                        <a14:foregroundMark x1="62838" y1="12281" x2="50338" y2="68421"/>
                        <a14:foregroundMark x1="50338" y1="68421" x2="24324" y2="51462"/>
                        <a14:foregroundMark x1="24324" y1="51462" x2="57432" y2="37427"/>
                        <a14:foregroundMark x1="57432" y1="37427" x2="63851" y2="23977"/>
                      </a14:backgroundRemoval>
                    </a14:imgEffect>
                  </a14:imgLayer>
                </a14:imgProps>
              </a:ext>
            </a:extLst>
          </a:blip>
          <a:stretch>
            <a:fillRect/>
          </a:stretch>
        </p:blipFill>
        <p:spPr>
          <a:xfrm>
            <a:off x="1293653" y="1123565"/>
            <a:ext cx="1329814" cy="1050243"/>
          </a:xfrm>
          <a:prstGeom prst="rect">
            <a:avLst/>
          </a:prstGeom>
        </p:spPr>
      </p:pic>
      <p:pic>
        <p:nvPicPr>
          <p:cNvPr id="9" name="Picture 8">
            <a:extLst>
              <a:ext uri="{FF2B5EF4-FFF2-40B4-BE49-F238E27FC236}">
                <a16:creationId xmlns:a16="http://schemas.microsoft.com/office/drawing/2014/main" xmlns="" id="{8BB1CB56-D49A-8DB8-0B4A-CF2243AC7C8A}"/>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ackgroundRemoval t="10000" b="90000" l="10000" r="90000">
                        <a14:foregroundMark x1="62162" y1="40351" x2="62162" y2="40351"/>
                        <a14:foregroundMark x1="62162" y1="40351" x2="62162" y2="40351"/>
                        <a14:foregroundMark x1="62162" y1="40351" x2="62162" y2="40351"/>
                        <a14:foregroundMark x1="58446" y1="38596" x2="58446" y2="38596"/>
                        <a14:foregroundMark x1="58446" y1="38596" x2="58446" y2="38596"/>
                        <a14:foregroundMark x1="56419" y1="43275" x2="52703" y2="52047"/>
                        <a14:foregroundMark x1="26351" y1="65497" x2="26351" y2="65497"/>
                        <a14:foregroundMark x1="32432" y1="57895" x2="32432" y2="57895"/>
                        <a14:foregroundMark x1="33108" y1="56725" x2="35811" y2="60234"/>
                        <a14:foregroundMark x1="36149" y1="61988" x2="38851" y2="63158"/>
                        <a14:foregroundMark x1="62838" y1="12281" x2="50338" y2="68421"/>
                        <a14:foregroundMark x1="50338" y1="68421" x2="24324" y2="51462"/>
                        <a14:foregroundMark x1="24324" y1="51462" x2="57432" y2="37427"/>
                        <a14:foregroundMark x1="57432" y1="37427" x2="63851" y2="23977"/>
                      </a14:backgroundRemoval>
                    </a14:imgEffect>
                  </a14:imgLayer>
                </a14:imgProps>
              </a:ext>
            </a:extLst>
          </a:blip>
          <a:stretch>
            <a:fillRect/>
          </a:stretch>
        </p:blipFill>
        <p:spPr>
          <a:xfrm>
            <a:off x="1191718" y="2482753"/>
            <a:ext cx="1329814" cy="1050243"/>
          </a:xfrm>
          <a:prstGeom prst="rect">
            <a:avLst/>
          </a:prstGeom>
        </p:spPr>
      </p:pic>
      <p:sp>
        <p:nvSpPr>
          <p:cNvPr id="10" name="TextBox 9">
            <a:extLst>
              <a:ext uri="{FF2B5EF4-FFF2-40B4-BE49-F238E27FC236}">
                <a16:creationId xmlns:a16="http://schemas.microsoft.com/office/drawing/2014/main" xmlns="" id="{07FE4871-66C2-3F56-2D9E-255D9E3CDE23}"/>
              </a:ext>
            </a:extLst>
          </p:cNvPr>
          <p:cNvSpPr txBox="1"/>
          <p:nvPr/>
        </p:nvSpPr>
        <p:spPr>
          <a:xfrm>
            <a:off x="5511567" y="2585989"/>
            <a:ext cx="5682906" cy="1077218"/>
          </a:xfrm>
          <a:prstGeom prst="rect">
            <a:avLst/>
          </a:prstGeom>
          <a:noFill/>
        </p:spPr>
        <p:txBody>
          <a:bodyPr wrap="square">
            <a:spAutoFit/>
          </a:bodyPr>
          <a:lstStyle/>
          <a:p>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Hãy</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lắng</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lời</a:t>
            </a:r>
            <a:r>
              <a:rPr lang="en-US" sz="32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đê</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biết</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đơ</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sư</a:t>
            </a:r>
            <a:r>
              <a:rPr lang="en-US" sz="3200" b="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smtClean="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3200" b="1" smtClean="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971EB0DC-BEA8-5516-9C51-B187D881860B}"/>
              </a:ext>
            </a:extLst>
          </p:cNvPr>
          <p:cNvSpPr txBox="1"/>
          <p:nvPr/>
        </p:nvSpPr>
        <p:spPr>
          <a:xfrm>
            <a:off x="5511566" y="4074054"/>
            <a:ext cx="6278651" cy="1077218"/>
          </a:xfrm>
          <a:prstGeom prst="rect">
            <a:avLst/>
          </a:prstGeom>
          <a:noFill/>
        </p:spPr>
        <p:txBody>
          <a:bodyPr wrap="square">
            <a:spAutoFit/>
          </a:bodyPr>
          <a:lstStyle/>
          <a:p>
            <a:r>
              <a:rPr lang="en-US" sz="3200" b="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M</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ỗi</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người</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sư</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vật</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dù là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nho</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bé,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đều</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góp</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tạo</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sư</a:t>
            </a:r>
            <a:r>
              <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sống</a:t>
            </a:r>
            <a:endParaRPr lang="en-US" sz="32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BBA660BE-ACD5-6380-79D5-CFA9EB150636}"/>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ackgroundRemoval t="10000" b="90000" l="10000" r="90000">
                        <a14:foregroundMark x1="62162" y1="40351" x2="62162" y2="40351"/>
                        <a14:foregroundMark x1="62162" y1="40351" x2="62162" y2="40351"/>
                        <a14:foregroundMark x1="62162" y1="40351" x2="62162" y2="40351"/>
                        <a14:foregroundMark x1="58446" y1="38596" x2="58446" y2="38596"/>
                        <a14:foregroundMark x1="58446" y1="38596" x2="58446" y2="38596"/>
                        <a14:foregroundMark x1="56419" y1="43275" x2="52703" y2="52047"/>
                        <a14:foregroundMark x1="26351" y1="65497" x2="26351" y2="65497"/>
                        <a14:foregroundMark x1="32432" y1="57895" x2="32432" y2="57895"/>
                        <a14:foregroundMark x1="33108" y1="56725" x2="35811" y2="60234"/>
                        <a14:foregroundMark x1="36149" y1="61988" x2="38851" y2="63158"/>
                        <a14:foregroundMark x1="62838" y1="12281" x2="50338" y2="68421"/>
                        <a14:foregroundMark x1="50338" y1="68421" x2="24324" y2="51462"/>
                        <a14:foregroundMark x1="24324" y1="51462" x2="57432" y2="37427"/>
                        <a14:foregroundMark x1="57432" y1="37427" x2="63851" y2="23977"/>
                      </a14:backgroundRemoval>
                    </a14:imgEffect>
                  </a14:imgLayer>
                </a14:imgProps>
              </a:ext>
            </a:extLst>
          </a:blip>
          <a:stretch>
            <a:fillRect/>
          </a:stretch>
        </p:blipFill>
        <p:spPr>
          <a:xfrm>
            <a:off x="4308970" y="2260797"/>
            <a:ext cx="1406729" cy="1050243"/>
          </a:xfrm>
          <a:prstGeom prst="rect">
            <a:avLst/>
          </a:prstGeom>
        </p:spPr>
      </p:pic>
      <p:pic>
        <p:nvPicPr>
          <p:cNvPr id="13" name="Picture 12">
            <a:extLst>
              <a:ext uri="{FF2B5EF4-FFF2-40B4-BE49-F238E27FC236}">
                <a16:creationId xmlns:a16="http://schemas.microsoft.com/office/drawing/2014/main" xmlns="" id="{603F044B-CE4F-F6A8-4718-DE73FB4F0CD7}"/>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ackgroundRemoval t="10000" b="90000" l="10000" r="90000">
                        <a14:foregroundMark x1="62162" y1="40351" x2="62162" y2="40351"/>
                        <a14:foregroundMark x1="62162" y1="40351" x2="62162" y2="40351"/>
                        <a14:foregroundMark x1="62162" y1="40351" x2="62162" y2="40351"/>
                        <a14:foregroundMark x1="58446" y1="38596" x2="58446" y2="38596"/>
                        <a14:foregroundMark x1="58446" y1="38596" x2="58446" y2="38596"/>
                        <a14:foregroundMark x1="56419" y1="43275" x2="52703" y2="52047"/>
                        <a14:foregroundMark x1="26351" y1="65497" x2="26351" y2="65497"/>
                        <a14:foregroundMark x1="32432" y1="57895" x2="32432" y2="57895"/>
                        <a14:foregroundMark x1="33108" y1="56725" x2="35811" y2="60234"/>
                        <a14:foregroundMark x1="36149" y1="61988" x2="38851" y2="63158"/>
                        <a14:foregroundMark x1="62838" y1="12281" x2="50338" y2="68421"/>
                        <a14:foregroundMark x1="50338" y1="68421" x2="24324" y2="51462"/>
                        <a14:foregroundMark x1="24324" y1="51462" x2="57432" y2="37427"/>
                        <a14:foregroundMark x1="57432" y1="37427" x2="63851" y2="23977"/>
                      </a14:backgroundRemoval>
                    </a14:imgEffect>
                  </a14:imgLayer>
                </a14:imgProps>
              </a:ext>
            </a:extLst>
          </a:blip>
          <a:stretch>
            <a:fillRect/>
          </a:stretch>
        </p:blipFill>
        <p:spPr>
          <a:xfrm>
            <a:off x="4384471" y="3608125"/>
            <a:ext cx="1406729" cy="10502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C9F6906-8741-CA83-491E-E8B2ED77786C}"/>
              </a:ext>
            </a:extLst>
          </p:cNvPr>
          <p:cNvPicPr>
            <a:picLocks noChangeAspect="1"/>
          </p:cNvPicPr>
          <p:nvPr/>
        </p:nvPicPr>
        <p:blipFill>
          <a:blip r:embed="rId2" cstate="print">
            <a:extLst>
              <a:ext uri="{BEBA8EAE-BF5A-486C-A8C5-ECC9F3942E4B}">
                <a14:imgProps xmlns:a14="http://schemas.microsoft.com/office/drawing/2010/main" xmlns="">
                  <a14:imgLayer r:embed="rId5">
                    <a14:imgEffect>
                      <a14:backgroundRemoval t="10000" b="97031" l="10000" r="90000">
                        <a14:foregroundMark x1="78281" y1="52500" x2="78281" y2="52500"/>
                        <a14:foregroundMark x1="77188" y1="53906" x2="77188" y2="53906"/>
                        <a14:foregroundMark x1="64688" y1="97031" x2="64688" y2="97031"/>
                        <a14:foregroundMark x1="57188" y1="59844" x2="57188" y2="59844"/>
                      </a14:backgroundRemoval>
                    </a14:imgEffect>
                  </a14:imgLayer>
                </a14:imgProps>
              </a:ext>
            </a:extLst>
          </a:blip>
          <a:stretch>
            <a:fillRect/>
          </a:stretch>
        </p:blipFill>
        <p:spPr>
          <a:xfrm>
            <a:off x="1000069" y="6024785"/>
            <a:ext cx="982766" cy="982766"/>
          </a:xfrm>
          <a:prstGeom prst="rect">
            <a:avLst/>
          </a:prstGeom>
        </p:spPr>
      </p:pic>
      <p:pic>
        <p:nvPicPr>
          <p:cNvPr id="10" name="Picture 9">
            <a:extLst>
              <a:ext uri="{FF2B5EF4-FFF2-40B4-BE49-F238E27FC236}">
                <a16:creationId xmlns:a16="http://schemas.microsoft.com/office/drawing/2014/main" xmlns="" id="{90DB6F71-7EA4-C952-97E4-5205EF90037B}"/>
              </a:ext>
            </a:extLst>
          </p:cNvPr>
          <p:cNvPicPr>
            <a:picLocks noChangeAspect="1"/>
          </p:cNvPicPr>
          <p:nvPr/>
        </p:nvPicPr>
        <p:blipFill>
          <a:blip r:embed="rId6" cstate="print">
            <a:extLst>
              <a:ext uri="{BEBA8EAE-BF5A-486C-A8C5-ECC9F3942E4B}">
                <a14:imgProps xmlns:a14="http://schemas.microsoft.com/office/drawing/2010/main" xmlns="">
                  <a14:imgLayer r:embed="rId7">
                    <a14:imgEffect>
                      <a14:backgroundRemoval t="9898" b="99659" l="3500" r="90000">
                        <a14:foregroundMark x1="19250" y1="88908" x2="19250" y2="88908"/>
                        <a14:foregroundMark x1="18917" y1="88567" x2="18917" y2="88567"/>
                        <a14:foregroundMark x1="17167" y1="87884" x2="17167" y2="87884"/>
                        <a14:foregroundMark x1="11750" y1="84983" x2="11750" y2="84983"/>
                        <a14:foregroundMark x1="10750" y1="83618" x2="10750" y2="83618"/>
                        <a14:foregroundMark x1="9333" y1="75427" x2="9333" y2="75427"/>
                        <a14:foregroundMark x1="9000" y1="71502" x2="9000" y2="71502"/>
                        <a14:foregroundMark x1="8667" y1="68430" x2="8667" y2="68430"/>
                        <a14:foregroundMark x1="3500" y1="69795" x2="3500" y2="69795"/>
                        <a14:foregroundMark x1="4000" y1="71160" x2="4000" y2="72526"/>
                        <a14:foregroundMark x1="4000" y1="73720" x2="4000" y2="75085"/>
                        <a14:foregroundMark x1="3667" y1="80717" x2="3667" y2="82253"/>
                        <a14:foregroundMark x1="3667" y1="82594" x2="4167" y2="75085"/>
                        <a14:foregroundMark x1="4167" y1="74744" x2="4167" y2="74744"/>
                        <a14:foregroundMark x1="4500" y1="72526" x2="4500" y2="72526"/>
                        <a14:foregroundMark x1="4833" y1="72526" x2="3500" y2="84983"/>
                        <a14:foregroundMark x1="3500" y1="87543" x2="3500" y2="89932"/>
                        <a14:foregroundMark x1="3500" y1="92150" x2="3667" y2="94539"/>
                        <a14:foregroundMark x1="4500" y1="95392" x2="6083" y2="97440"/>
                        <a14:foregroundMark x1="9500" y1="99659" x2="9500" y2="99659"/>
                      </a14:backgroundRemoval>
                    </a14:imgEffect>
                  </a14:imgLayer>
                </a14:imgProps>
              </a:ext>
            </a:extLst>
          </a:blip>
          <a:stretch>
            <a:fillRect/>
          </a:stretch>
        </p:blipFill>
        <p:spPr>
          <a:xfrm>
            <a:off x="-25888" y="5875233"/>
            <a:ext cx="5324742" cy="982766"/>
          </a:xfrm>
          <a:prstGeom prst="rect">
            <a:avLst/>
          </a:prstGeom>
        </p:spPr>
      </p:pic>
      <p:pic>
        <p:nvPicPr>
          <p:cNvPr id="11" name="Picture 10">
            <a:extLst>
              <a:ext uri="{FF2B5EF4-FFF2-40B4-BE49-F238E27FC236}">
                <a16:creationId xmlns:a16="http://schemas.microsoft.com/office/drawing/2014/main" xmlns="" id="{9B7A6413-6BD3-7250-7E30-F267BB05BFAA}"/>
              </a:ext>
            </a:extLst>
          </p:cNvPr>
          <p:cNvPicPr>
            <a:picLocks noChangeAspect="1"/>
          </p:cNvPicPr>
          <p:nvPr/>
        </p:nvPicPr>
        <p:blipFill>
          <a:blip r:embed="rId6" cstate="print">
            <a:extLst>
              <a:ext uri="{BEBA8EAE-BF5A-486C-A8C5-ECC9F3942E4B}">
                <a14:imgProps xmlns:a14="http://schemas.microsoft.com/office/drawing/2010/main" xmlns="">
                  <a14:imgLayer r:embed="rId7">
                    <a14:imgEffect>
                      <a14:backgroundRemoval t="9898" b="99659" l="3500" r="90000">
                        <a14:foregroundMark x1="19250" y1="88908" x2="19250" y2="88908"/>
                        <a14:foregroundMark x1="18917" y1="88567" x2="18917" y2="88567"/>
                        <a14:foregroundMark x1="17167" y1="87884" x2="17167" y2="87884"/>
                        <a14:foregroundMark x1="11750" y1="84983" x2="11750" y2="84983"/>
                        <a14:foregroundMark x1="10750" y1="83618" x2="10750" y2="83618"/>
                        <a14:foregroundMark x1="9333" y1="75427" x2="9333" y2="75427"/>
                        <a14:foregroundMark x1="9000" y1="71502" x2="9000" y2="71502"/>
                        <a14:foregroundMark x1="8667" y1="68430" x2="8667" y2="68430"/>
                        <a14:foregroundMark x1="3500" y1="69795" x2="3500" y2="69795"/>
                        <a14:foregroundMark x1="4000" y1="71160" x2="4000" y2="72526"/>
                        <a14:foregroundMark x1="4000" y1="73720" x2="4000" y2="75085"/>
                        <a14:foregroundMark x1="3667" y1="80717" x2="3667" y2="82253"/>
                        <a14:foregroundMark x1="3667" y1="82594" x2="4167" y2="75085"/>
                        <a14:foregroundMark x1="4167" y1="74744" x2="4167" y2="74744"/>
                        <a14:foregroundMark x1="4500" y1="72526" x2="4500" y2="72526"/>
                        <a14:foregroundMark x1="4833" y1="72526" x2="3500" y2="84983"/>
                        <a14:foregroundMark x1="3500" y1="87543" x2="3500" y2="89932"/>
                        <a14:foregroundMark x1="3500" y1="92150" x2="3667" y2="94539"/>
                        <a14:foregroundMark x1="4500" y1="95392" x2="6083" y2="97440"/>
                        <a14:foregroundMark x1="9500" y1="99659" x2="9500" y2="99659"/>
                      </a14:backgroundRemoval>
                    </a14:imgEffect>
                  </a14:imgLayer>
                </a14:imgProps>
              </a:ext>
            </a:extLst>
          </a:blip>
          <a:stretch>
            <a:fillRect/>
          </a:stretch>
        </p:blipFill>
        <p:spPr>
          <a:xfrm>
            <a:off x="4369071" y="5776957"/>
            <a:ext cx="5324742" cy="1081043"/>
          </a:xfrm>
          <a:prstGeom prst="rect">
            <a:avLst/>
          </a:prstGeom>
        </p:spPr>
      </p:pic>
      <p:pic>
        <p:nvPicPr>
          <p:cNvPr id="12" name="Picture 11">
            <a:extLst>
              <a:ext uri="{FF2B5EF4-FFF2-40B4-BE49-F238E27FC236}">
                <a16:creationId xmlns:a16="http://schemas.microsoft.com/office/drawing/2014/main" xmlns="" id="{4E2D300D-990E-77DF-D597-2D72BBE4B907}"/>
              </a:ext>
            </a:extLst>
          </p:cNvPr>
          <p:cNvPicPr>
            <a:picLocks noChangeAspect="1"/>
          </p:cNvPicPr>
          <p:nvPr/>
        </p:nvPicPr>
        <p:blipFill>
          <a:blip r:embed="rId6" cstate="print">
            <a:extLst>
              <a:ext uri="{BEBA8EAE-BF5A-486C-A8C5-ECC9F3942E4B}">
                <a14:imgProps xmlns:a14="http://schemas.microsoft.com/office/drawing/2010/main" xmlns="">
                  <a14:imgLayer r:embed="rId7">
                    <a14:imgEffect>
                      <a14:backgroundRemoval t="9898" b="99659" l="3500" r="90000">
                        <a14:foregroundMark x1="19250" y1="88908" x2="19250" y2="88908"/>
                        <a14:foregroundMark x1="18917" y1="88567" x2="18917" y2="88567"/>
                        <a14:foregroundMark x1="17167" y1="87884" x2="17167" y2="87884"/>
                        <a14:foregroundMark x1="11750" y1="84983" x2="11750" y2="84983"/>
                        <a14:foregroundMark x1="10750" y1="83618" x2="10750" y2="83618"/>
                        <a14:foregroundMark x1="9333" y1="75427" x2="9333" y2="75427"/>
                        <a14:foregroundMark x1="9000" y1="71502" x2="9000" y2="71502"/>
                        <a14:foregroundMark x1="8667" y1="68430" x2="8667" y2="68430"/>
                        <a14:foregroundMark x1="3500" y1="69795" x2="3500" y2="69795"/>
                        <a14:foregroundMark x1="4000" y1="71160" x2="4000" y2="72526"/>
                        <a14:foregroundMark x1="4000" y1="73720" x2="4000" y2="75085"/>
                        <a14:foregroundMark x1="3667" y1="80717" x2="3667" y2="82253"/>
                        <a14:foregroundMark x1="3667" y1="82594" x2="4167" y2="75085"/>
                        <a14:foregroundMark x1="4167" y1="74744" x2="4167" y2="74744"/>
                        <a14:foregroundMark x1="4500" y1="72526" x2="4500" y2="72526"/>
                        <a14:foregroundMark x1="4833" y1="72526" x2="3500" y2="84983"/>
                        <a14:foregroundMark x1="3500" y1="87543" x2="3500" y2="89932"/>
                        <a14:foregroundMark x1="3500" y1="92150" x2="3667" y2="94539"/>
                        <a14:foregroundMark x1="4500" y1="95392" x2="6083" y2="97440"/>
                        <a14:foregroundMark x1="9500" y1="99659" x2="9500" y2="99659"/>
                      </a14:backgroundRemoval>
                    </a14:imgEffect>
                  </a14:imgLayer>
                </a14:imgProps>
              </a:ext>
            </a:extLst>
          </a:blip>
          <a:stretch>
            <a:fillRect/>
          </a:stretch>
        </p:blipFill>
        <p:spPr>
          <a:xfrm>
            <a:off x="7301515" y="5665861"/>
            <a:ext cx="5324742" cy="1192138"/>
          </a:xfrm>
          <a:prstGeom prst="rect">
            <a:avLst/>
          </a:prstGeom>
        </p:spPr>
      </p:pic>
      <p:pic>
        <p:nvPicPr>
          <p:cNvPr id="13" name="Picture 12">
            <a:extLst>
              <a:ext uri="{FF2B5EF4-FFF2-40B4-BE49-F238E27FC236}">
                <a16:creationId xmlns:a16="http://schemas.microsoft.com/office/drawing/2014/main" xmlns="" id="{D30186A8-6FB7-6A45-935C-8093B158F11E}"/>
              </a:ext>
            </a:extLst>
          </p:cNvPr>
          <p:cNvPicPr>
            <a:picLocks noChangeAspect="1"/>
          </p:cNvPicPr>
          <p:nvPr/>
        </p:nvPicPr>
        <p:blipFill>
          <a:blip r:embed="rId8" cstate="print">
            <a:extLst>
              <a:ext uri="{BEBA8EAE-BF5A-486C-A8C5-ECC9F3942E4B}">
                <a14:imgProps xmlns:a14="http://schemas.microsoft.com/office/drawing/2010/main" xmlns="">
                  <a14:imgLayer r:embed="rId9">
                    <a14:imgEffect>
                      <a14:backgroundRemoval t="10000" b="99167" l="2500" r="94444">
                        <a14:foregroundMark x1="10000" y1="72222" x2="10000" y2="72222"/>
                        <a14:foregroundMark x1="9722" y1="72222" x2="9722" y2="72222"/>
                        <a14:foregroundMark x1="7500" y1="69444" x2="7500" y2="69444"/>
                        <a14:foregroundMark x1="4167" y1="63611" x2="4167" y2="63611"/>
                        <a14:foregroundMark x1="6667" y1="64444" x2="13889" y2="74722"/>
                        <a14:foregroundMark x1="13889" y1="76667" x2="14167" y2="83611"/>
                        <a14:foregroundMark x1="15556" y1="91389" x2="16389" y2="93611"/>
                        <a14:foregroundMark x1="18611" y1="96944" x2="23056" y2="97500"/>
                        <a14:foregroundMark x1="35278" y1="96389" x2="35278" y2="96389"/>
                        <a14:foregroundMark x1="36111" y1="95556" x2="36111" y2="95556"/>
                        <a14:foregroundMark x1="36111" y1="95556" x2="36111" y2="95556"/>
                        <a14:foregroundMark x1="36111" y1="95556" x2="35000" y2="96389"/>
                        <a14:foregroundMark x1="27778" y1="95556" x2="27778" y2="95556"/>
                        <a14:foregroundMark x1="21667" y1="95556" x2="21667" y2="95556"/>
                        <a14:foregroundMark x1="10000" y1="96389" x2="7778" y2="96389"/>
                        <a14:foregroundMark x1="2500" y1="96944" x2="2500" y2="96944"/>
                        <a14:foregroundMark x1="2500" y1="96944" x2="2500" y2="96944"/>
                        <a14:foregroundMark x1="10000" y1="94167" x2="10000" y2="94167"/>
                        <a14:foregroundMark x1="79444" y1="84444" x2="79444" y2="84444"/>
                        <a14:foregroundMark x1="85556" y1="86667" x2="85556" y2="86667"/>
                        <a14:foregroundMark x1="84444" y1="85833" x2="84444" y2="85833"/>
                        <a14:foregroundMark x1="78333" y1="85278" x2="73889" y2="85278"/>
                        <a14:foregroundMark x1="71667" y1="85278" x2="71667" y2="85278"/>
                        <a14:foregroundMark x1="69167" y1="85278" x2="69167" y2="85278"/>
                        <a14:foregroundMark x1="69167" y1="85278" x2="68333" y2="86389"/>
                        <a14:foregroundMark x1="68333" y1="87500" x2="68333" y2="87500"/>
                        <a14:foregroundMark x1="71667" y1="84444" x2="71667" y2="84444"/>
                        <a14:foregroundMark x1="76111" y1="82500" x2="81667" y2="78056"/>
                        <a14:foregroundMark x1="82222" y1="76944" x2="82222" y2="76944"/>
                        <a14:foregroundMark x1="84722" y1="75000" x2="84722" y2="75000"/>
                        <a14:foregroundMark x1="84722" y1="74444" x2="85833" y2="73611"/>
                        <a14:foregroundMark x1="88889" y1="70556" x2="88889" y2="70556"/>
                        <a14:foregroundMark x1="89167" y1="81944" x2="89167" y2="84722"/>
                        <a14:foregroundMark x1="90000" y1="86667" x2="90278" y2="88889"/>
                        <a14:foregroundMark x1="90278" y1="93056" x2="93611" y2="99167"/>
                        <a14:foregroundMark x1="94167" y1="98889" x2="94167" y2="98889"/>
                        <a14:foregroundMark x1="94444" y1="94167" x2="94444" y2="94167"/>
                        <a14:foregroundMark x1="9167" y1="77500" x2="9167" y2="77500"/>
                        <a14:foregroundMark x1="8056" y1="77500" x2="5556" y2="80000"/>
                        <a14:foregroundMark x1="2500" y1="86667" x2="2500" y2="86667"/>
                      </a14:backgroundRemoval>
                    </a14:imgEffect>
                  </a14:imgLayer>
                </a14:imgProps>
              </a:ext>
            </a:extLst>
          </a:blip>
          <a:stretch>
            <a:fillRect/>
          </a:stretch>
        </p:blipFill>
        <p:spPr>
          <a:xfrm>
            <a:off x="10075492" y="4628234"/>
            <a:ext cx="2186857" cy="2186857"/>
          </a:xfrm>
          <a:prstGeom prst="rect">
            <a:avLst/>
          </a:prstGeom>
        </p:spPr>
      </p:pic>
      <p:pic>
        <p:nvPicPr>
          <p:cNvPr id="14" name="Picture 13">
            <a:extLst>
              <a:ext uri="{FF2B5EF4-FFF2-40B4-BE49-F238E27FC236}">
                <a16:creationId xmlns:a16="http://schemas.microsoft.com/office/drawing/2014/main" xmlns="" id="{25B94CB0-B15A-6AE5-5867-5E69F3CFF5D6}"/>
              </a:ext>
            </a:extLst>
          </p:cNvPr>
          <p:cNvPicPr>
            <a:picLocks noChangeAspect="1"/>
          </p:cNvPicPr>
          <p:nvPr/>
        </p:nvPicPr>
        <p:blipFill>
          <a:blip r:embed="rId10" cstate="print">
            <a:extLst>
              <a:ext uri="{BEBA8EAE-BF5A-486C-A8C5-ECC9F3942E4B}">
                <a14:imgProps xmlns:a14="http://schemas.microsoft.com/office/drawing/2010/main" xmlns="">
                  <a14:imgLayer r:embed="rId11">
                    <a14:imgEffect>
                      <a14:backgroundRemoval t="9883" b="93886" l="10000" r="90000">
                        <a14:foregroundMark x1="52692" y1="27973" x2="52692" y2="27973"/>
                        <a14:foregroundMark x1="52692" y1="27973" x2="52692" y2="27973"/>
                        <a14:foregroundMark x1="52077" y1="25126" x2="50769" y2="22948"/>
                        <a14:foregroundMark x1="49462" y1="22194" x2="49462" y2="22194"/>
                        <a14:foregroundMark x1="48769" y1="21524" x2="48769" y2="21524"/>
                        <a14:foregroundMark x1="48154" y1="21524" x2="48154" y2="21524"/>
                        <a14:foregroundMark x1="46769" y1="21524" x2="46769" y2="21524"/>
                        <a14:foregroundMark x1="33000" y1="22194" x2="33000" y2="22194"/>
                        <a14:foregroundMark x1="33000" y1="22194" x2="33000" y2="22194"/>
                        <a14:foregroundMark x1="33000" y1="22194" x2="33000" y2="22194"/>
                        <a14:foregroundMark x1="31692" y1="19347" x2="31692" y2="19347"/>
                        <a14:foregroundMark x1="31000" y1="20771" x2="31000" y2="20771"/>
                        <a14:foregroundMark x1="31000" y1="20771" x2="31000" y2="20771"/>
                        <a14:foregroundMark x1="30308" y1="21524" x2="30308" y2="21524"/>
                        <a14:foregroundMark x1="38923" y1="35846" x2="38923" y2="35846"/>
                        <a14:foregroundMark x1="38923" y1="35846" x2="38923" y2="35846"/>
                        <a14:foregroundMark x1="38231" y1="35846" x2="38231" y2="35846"/>
                        <a14:foregroundMark x1="36308" y1="35846" x2="34308" y2="35846"/>
                        <a14:foregroundMark x1="34308" y1="35846" x2="34308" y2="35846"/>
                        <a14:foregroundMark x1="19846" y1="38023" x2="19846" y2="38023"/>
                        <a14:foregroundMark x1="19846" y1="38023" x2="19846" y2="38023"/>
                        <a14:foregroundMark x1="52692" y1="17169" x2="52692" y2="17169"/>
                        <a14:foregroundMark x1="50769" y1="18677" x2="50769" y2="18677"/>
                        <a14:foregroundMark x1="50077" y1="18677" x2="50077" y2="18677"/>
                        <a14:foregroundMark x1="74462" y1="25796" x2="74462" y2="25796"/>
                        <a14:foregroundMark x1="74462" y1="25796" x2="74462" y2="25796"/>
                        <a14:foregroundMark x1="21769" y1="40117" x2="21769" y2="40117"/>
                        <a14:foregroundMark x1="21769" y1="40117" x2="21769" y2="40117"/>
                        <a14:foregroundMark x1="21769" y1="40117" x2="21769" y2="40117"/>
                        <a14:foregroundMark x1="22462" y1="40117" x2="22462" y2="40117"/>
                        <a14:foregroundMark x1="23077" y1="39447" x2="23077" y2="39447"/>
                        <a14:foregroundMark x1="23077" y1="39447" x2="23077" y2="39447"/>
                        <a14:foregroundMark x1="23077" y1="38023" x2="23077" y2="38023"/>
                        <a14:foregroundMark x1="21769" y1="37270" x2="21769" y2="37270"/>
                        <a14:foregroundMark x1="21769" y1="37270" x2="21769" y2="37270"/>
                        <a14:foregroundMark x1="21154" y1="37270" x2="21154" y2="37270"/>
                        <a14:foregroundMark x1="71154" y1="60218" x2="71154" y2="60218"/>
                        <a14:foregroundMark x1="71154" y1="60218" x2="71154" y2="60218"/>
                        <a14:foregroundMark x1="69846" y1="60218" x2="69846" y2="60218"/>
                        <a14:foregroundMark x1="72462" y1="57370" x2="72462" y2="57370"/>
                        <a14:foregroundMark x1="72462" y1="57370" x2="72462" y2="57370"/>
                        <a14:foregroundMark x1="70538" y1="55193" x2="70538" y2="55193"/>
                        <a14:foregroundMark x1="69846" y1="55193" x2="69846" y2="55193"/>
                        <a14:foregroundMark x1="67846" y1="54439" x2="67846" y2="54439"/>
                        <a14:foregroundMark x1="87615" y1="62395" x2="87615" y2="62395"/>
                        <a14:foregroundMark x1="87615" y1="62395" x2="87615" y2="62395"/>
                        <a14:foregroundMark x1="73769" y1="71692" x2="73769" y2="71692"/>
                        <a14:foregroundMark x1="73769" y1="71692" x2="73769" y2="71692"/>
                        <a14:foregroundMark x1="88923" y1="63065" x2="88923" y2="63065"/>
                        <a14:foregroundMark x1="52077" y1="86767" x2="52077" y2="86767"/>
                        <a14:foregroundMark x1="50769" y1="88861" x2="48769" y2="91792"/>
                        <a14:foregroundMark x1="47462" y1="91792" x2="47462" y2="91792"/>
                        <a14:foregroundMark x1="54077" y1="90285" x2="56692" y2="90285"/>
                        <a14:foregroundMark x1="70538" y1="93886" x2="70538" y2="93886"/>
                        <a14:foregroundMark x1="71154" y1="93886" x2="71154" y2="93886"/>
                      </a14:backgroundRemoval>
                    </a14:imgEffect>
                  </a14:imgLayer>
                </a14:imgProps>
              </a:ext>
            </a:extLst>
          </a:blip>
          <a:stretch>
            <a:fillRect/>
          </a:stretch>
        </p:blipFill>
        <p:spPr>
          <a:xfrm flipH="1">
            <a:off x="11047487" y="5622954"/>
            <a:ext cx="1297973" cy="1192138"/>
          </a:xfrm>
          <a:prstGeom prst="rect">
            <a:avLst/>
          </a:prstGeom>
        </p:spPr>
      </p:pic>
      <p:pic>
        <p:nvPicPr>
          <p:cNvPr id="20" name="Picture 19">
            <a:extLst>
              <a:ext uri="{FF2B5EF4-FFF2-40B4-BE49-F238E27FC236}">
                <a16:creationId xmlns:a16="http://schemas.microsoft.com/office/drawing/2014/main" xmlns="" id="{B136173C-86F0-3F85-CC69-05D75E5ABF92}"/>
              </a:ext>
            </a:extLst>
          </p:cNvPr>
          <p:cNvPicPr>
            <a:picLocks noChangeAspect="1"/>
          </p:cNvPicPr>
          <p:nvPr/>
        </p:nvPicPr>
        <p:blipFill>
          <a:blip r:embed="rId12" cstate="print">
            <a:extLst>
              <a:ext uri="{BEBA8EAE-BF5A-486C-A8C5-ECC9F3942E4B}">
                <a14:imgProps xmlns:a14="http://schemas.microsoft.com/office/drawing/2010/main" xmlns="">
                  <a14:imgLayer r:embed="rId16">
                    <a14:imgEffect>
                      <a14:backgroundRemoval t="1731" b="92885" l="10000" r="90000">
                        <a14:foregroundMark x1="42667" y1="6346" x2="42667" y2="6346"/>
                        <a14:foregroundMark x1="42444" y1="6346" x2="42444" y2="6346"/>
                        <a14:foregroundMark x1="52000" y1="1731" x2="52000" y2="1731"/>
                        <a14:foregroundMark x1="52333" y1="1731" x2="52333" y2="1731"/>
                        <a14:foregroundMark x1="52333" y1="1731" x2="52333" y2="1731"/>
                        <a14:foregroundMark x1="56333" y1="92885" x2="56333" y2="92885"/>
                        <a14:foregroundMark x1="56333" y1="92500" x2="56333" y2="92500"/>
                        <a14:foregroundMark x1="56333" y1="92500" x2="56333" y2="92500"/>
                        <a14:foregroundMark x1="56333" y1="92500" x2="56333" y2="92500"/>
                      </a14:backgroundRemoval>
                    </a14:imgEffect>
                  </a14:imgLayer>
                </a14:imgProps>
              </a:ext>
            </a:extLst>
          </a:blip>
          <a:stretch>
            <a:fillRect/>
          </a:stretch>
        </p:blipFill>
        <p:spPr>
          <a:xfrm>
            <a:off x="-201152" y="12006"/>
            <a:ext cx="2063316" cy="1192138"/>
          </a:xfrm>
          <a:prstGeom prst="rect">
            <a:avLst/>
          </a:prstGeom>
        </p:spPr>
      </p:pic>
      <p:sp>
        <p:nvSpPr>
          <p:cNvPr id="21" name="TextBox 20">
            <a:extLst>
              <a:ext uri="{FF2B5EF4-FFF2-40B4-BE49-F238E27FC236}">
                <a16:creationId xmlns:a16="http://schemas.microsoft.com/office/drawing/2014/main" xmlns="" id="{EDA73083-E0C3-5D0A-812A-D45EFFC45D00}"/>
              </a:ext>
            </a:extLst>
          </p:cNvPr>
          <p:cNvSpPr txBox="1"/>
          <p:nvPr/>
        </p:nvSpPr>
        <p:spPr>
          <a:xfrm>
            <a:off x="4538663" y="393447"/>
            <a:ext cx="338476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800080"/>
                </a:solidFill>
                <a:effectLst/>
                <a:uLnTx/>
                <a:uFillTx/>
                <a:latin typeface="Times New Roman" panose="02020603050405020304" pitchFamily="18" charset="0"/>
                <a:ea typeface="+mn-ea"/>
                <a:cs typeface="Times New Roman" panose="02020603050405020304" pitchFamily="18" charset="0"/>
              </a:rPr>
              <a:t>Tiết</a:t>
            </a:r>
            <a:r>
              <a:rPr kumimoji="0" lang="en-US" sz="5400" b="1" i="0" u="none" strike="noStrike" kern="1200" cap="none" spc="0" normalizeH="0" baseline="0" noProof="0">
                <a:ln>
                  <a:noFill/>
                </a:ln>
                <a:solidFill>
                  <a:srgbClr val="800080"/>
                </a:solidFill>
                <a:effectLst/>
                <a:uLnTx/>
                <a:uFillTx/>
                <a:latin typeface="Times New Roman" panose="02020603050405020304" pitchFamily="18" charset="0"/>
                <a:ea typeface="+mn-ea"/>
                <a:cs typeface="Times New Roman" panose="02020603050405020304" pitchFamily="18" charset="0"/>
              </a:rPr>
              <a:t>:</a:t>
            </a:r>
            <a:r>
              <a:rPr kumimoji="0" lang="en-US" sz="5400" b="1" i="0" u="none" strike="noStrike" kern="1200" cap="none" spc="0" normalizeH="0" noProof="0">
                <a:ln>
                  <a:noFill/>
                </a:ln>
                <a:solidFill>
                  <a:srgbClr val="80008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smtClean="0">
                <a:ln>
                  <a:noFill/>
                </a:ln>
                <a:solidFill>
                  <a:srgbClr val="800080"/>
                </a:solidFill>
                <a:effectLst/>
                <a:uLnTx/>
                <a:uFillTx/>
                <a:latin typeface="Times New Roman" panose="02020603050405020304" pitchFamily="18" charset="0"/>
                <a:ea typeface="+mn-ea"/>
                <a:cs typeface="Times New Roman" panose="02020603050405020304" pitchFamily="18" charset="0"/>
              </a:rPr>
              <a:t>2</a:t>
            </a:r>
            <a:endParaRPr kumimoji="0" lang="en-US" sz="54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xmlns="" id="{FB9EE549-88B0-C56F-19E5-FC0D649136BA}"/>
              </a:ext>
            </a:extLst>
          </p:cNvPr>
          <p:cNvSpPr txBox="1"/>
          <p:nvPr/>
        </p:nvSpPr>
        <p:spPr>
          <a:xfrm>
            <a:off x="805327" y="2142316"/>
            <a:ext cx="7184852"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LỜI</a:t>
            </a:r>
            <a:r>
              <a:rPr kumimoji="0" lang="en-US" sz="80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CỦA CÂY </a:t>
            </a:r>
            <a:endParaRPr kumimoji="0" lang="en-US" sz="8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xmlns="" id="{AAC99ADE-B4CB-D845-26AF-032EA7D6F9CA}"/>
              </a:ext>
            </a:extLst>
          </p:cNvPr>
          <p:cNvSpPr txBox="1"/>
          <p:nvPr/>
        </p:nvSpPr>
        <p:spPr>
          <a:xfrm>
            <a:off x="1649755" y="3552335"/>
            <a:ext cx="4707635"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Trần</a:t>
            </a:r>
            <a:r>
              <a:rPr kumimoji="0" lang="en-US" sz="4800" b="1" i="0" u="none" strike="noStrike" kern="1200" cap="none" spc="0" normalizeH="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Hữu</a:t>
            </a:r>
            <a:r>
              <a:rPr kumimoji="0" lang="en-US" sz="4800" b="1" i="0" u="none" strike="noStrike" kern="1200" cap="none" spc="0" normalizeH="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Thung</a:t>
            </a:r>
            <a:endParaRPr kumimoji="0" lang="en-US" sz="48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p:txBody>
      </p:sp>
      <p:pic>
        <p:nvPicPr>
          <p:cNvPr id="24" name="图片 6">
            <a:extLst>
              <a:ext uri="{FF2B5EF4-FFF2-40B4-BE49-F238E27FC236}">
                <a16:creationId xmlns="" xmlns:a16="http://schemas.microsoft.com/office/drawing/2014/main" id="{C4D9705F-339C-73EA-2AED-9D1D479C2194}"/>
              </a:ext>
            </a:extLst>
          </p:cNvPr>
          <p:cNvPicPr>
            <a:picLocks noChangeAspect="1"/>
          </p:cNvPicPr>
          <p:nvPr/>
        </p:nvPicPr>
        <p:blipFill rotWithShape="1">
          <a:blip r:embed="rId17" cstate="screen">
            <a:extLst>
              <a:ext uri="{28A0092B-C50C-407E-A947-70E740481C1C}">
                <a14:useLocalDpi xmlns="" xmlns:a14="http://schemas.microsoft.com/office/drawing/2010/main"/>
              </a:ext>
            </a:extLst>
          </a:blip>
          <a:srcRect/>
          <a:stretch/>
        </p:blipFill>
        <p:spPr>
          <a:xfrm>
            <a:off x="6746292" y="1661218"/>
            <a:ext cx="5251056" cy="5327527"/>
          </a:xfrm>
          <a:prstGeom prst="rect">
            <a:avLst/>
          </a:prstGeom>
        </p:spPr>
      </p:pic>
    </p:spTree>
    <p:extLst>
      <p:ext uri="{BB962C8B-B14F-4D97-AF65-F5344CB8AC3E}">
        <p14:creationId xmlns:p14="http://schemas.microsoft.com/office/powerpoint/2010/main" xmlns="" val="2894486916"/>
      </p:ext>
    </p:extLst>
  </p:cSld>
  <p:clrMapOvr>
    <a:masterClrMapping/>
  </p:clrMapOvr>
  <p:transition spd="med">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F7CCC64-024C-6623-5881-50F1BB96C019}"/>
              </a:ext>
            </a:extLst>
          </p:cNvPr>
          <p:cNvPicPr>
            <a:picLocks noChangeAspect="1"/>
          </p:cNvPicPr>
          <p:nvPr/>
        </p:nvPicPr>
        <p:blipFill>
          <a:blip r:embed="rId2" cstate="print"/>
          <a:stretch>
            <a:fillRect/>
          </a:stretch>
        </p:blipFill>
        <p:spPr>
          <a:xfrm>
            <a:off x="0" y="-297"/>
            <a:ext cx="12273094" cy="6858297"/>
          </a:xfrm>
          <a:prstGeom prst="rect">
            <a:avLst/>
          </a:prstGeom>
        </p:spPr>
      </p:pic>
      <p:sp>
        <p:nvSpPr>
          <p:cNvPr id="5" name="TextBox 4">
            <a:extLst>
              <a:ext uri="{FF2B5EF4-FFF2-40B4-BE49-F238E27FC236}">
                <a16:creationId xmlns:a16="http://schemas.microsoft.com/office/drawing/2014/main" xmlns="" id="{FC5B6C54-EDE0-BCBC-BB4D-BEC14BAA34C7}"/>
              </a:ext>
            </a:extLst>
          </p:cNvPr>
          <p:cNvSpPr txBox="1"/>
          <p:nvPr/>
        </p:nvSpPr>
        <p:spPr>
          <a:xfrm>
            <a:off x="2949878" y="1904784"/>
            <a:ext cx="79529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III. </a:t>
            </a:r>
            <a:r>
              <a:rPr kumimoji="0" lang="en-US" sz="8000" b="1"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Tổng</a:t>
            </a:r>
            <a:r>
              <a:rPr kumimoji="0" lang="en-US" sz="8000" b="1"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kết</a:t>
            </a:r>
            <a:endParaRPr kumimoji="0" lang="en-US" sz="8000" b="1"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69051329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AEFC40-45A8-C428-4438-150076397151}"/>
              </a:ext>
            </a:extLst>
          </p:cNvPr>
          <p:cNvPicPr>
            <a:picLocks noChangeAspect="1"/>
          </p:cNvPicPr>
          <p:nvPr/>
        </p:nvPicPr>
        <p:blipFill>
          <a:blip r:embed="rId2" cstate="print"/>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2E6AE111-8236-3340-3598-04A9F9F4C2B9}"/>
              </a:ext>
            </a:extLst>
          </p:cNvPr>
          <p:cNvSpPr txBox="1"/>
          <p:nvPr/>
        </p:nvSpPr>
        <p:spPr>
          <a:xfrm>
            <a:off x="5662569" y="420676"/>
            <a:ext cx="3036815"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99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III. </a:t>
            </a:r>
            <a:r>
              <a:rPr kumimoji="0" lang="en-US" sz="3600" b="1" i="0" u="none" strike="noStrike" kern="1200" cap="none" spc="0" normalizeH="0" baseline="0" noProof="0" dirty="0" err="1">
                <a:ln>
                  <a:noFill/>
                </a:ln>
                <a:solidFill>
                  <a:srgbClr val="99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Tổng</a:t>
            </a:r>
            <a:r>
              <a:rPr kumimoji="0" lang="en-US" sz="3600" b="1" i="0" u="none" strike="noStrike" kern="1200" cap="none" spc="0" normalizeH="0" noProof="0" dirty="0">
                <a:ln>
                  <a:noFill/>
                </a:ln>
                <a:solidFill>
                  <a:srgbClr val="99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noProof="0" dirty="0" err="1">
                <a:ln>
                  <a:noFill/>
                </a:ln>
                <a:solidFill>
                  <a:srgbClr val="99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kết</a:t>
            </a:r>
            <a:endParaRPr kumimoji="0" lang="vi-VN" sz="3600" b="1" i="0" u="none" strike="noStrike" kern="1200" cap="none" spc="0" normalizeH="0" baseline="0" noProof="0" dirty="0">
              <a:ln>
                <a:noFill/>
              </a:ln>
              <a:solidFill>
                <a:srgbClr val="990000"/>
              </a:solidFill>
              <a:effectLst/>
              <a:uLnTx/>
              <a:uFillTx/>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6" name="Thought Bubble: Cloud 5">
            <a:extLst>
              <a:ext uri="{FF2B5EF4-FFF2-40B4-BE49-F238E27FC236}">
                <a16:creationId xmlns:a16="http://schemas.microsoft.com/office/drawing/2014/main" xmlns="" id="{DE6B3B1B-9A39-58FC-416A-8DFBF516F0A8}"/>
              </a:ext>
            </a:extLst>
          </p:cNvPr>
          <p:cNvSpPr/>
          <p:nvPr/>
        </p:nvSpPr>
        <p:spPr>
          <a:xfrm>
            <a:off x="4479722" y="1426127"/>
            <a:ext cx="6065240" cy="3263319"/>
          </a:xfrm>
          <a:prstGeom prst="cloudCallout">
            <a:avLst>
              <a:gd name="adj1" fmla="val -60628"/>
              <a:gd name="adj2" fmla="val 39165"/>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b="1" dirty="0">
                <a:solidFill>
                  <a:srgbClr val="993366"/>
                </a:solidFill>
                <a:latin typeface="Times New Roman" panose="02020603050405020304" pitchFamily="18" charset="0"/>
                <a:cs typeface="Times New Roman" panose="02020603050405020304" pitchFamily="18" charset="0"/>
              </a:rPr>
              <a:t>Nhận xét về nội dung, nghệ thuật của bài thơ?</a:t>
            </a:r>
            <a:endParaRPr kumimoji="0" lang="vi-VN" sz="3600" b="1" i="0"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303582138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AEFC40-45A8-C428-4438-150076397151}"/>
              </a:ext>
            </a:extLst>
          </p:cNvPr>
          <p:cNvPicPr>
            <a:picLocks noChangeAspect="1"/>
          </p:cNvPicPr>
          <p:nvPr/>
        </p:nvPicPr>
        <p:blipFill>
          <a:blip r:embed="rId2" cstate="print"/>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C3C1D09D-FDF6-9074-10A7-73B52F1A5986}"/>
              </a:ext>
            </a:extLst>
          </p:cNvPr>
          <p:cNvSpPr txBox="1"/>
          <p:nvPr/>
        </p:nvSpPr>
        <p:spPr>
          <a:xfrm>
            <a:off x="4627132" y="847566"/>
            <a:ext cx="2524737"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D32D4F6D-C389-F030-BED8-F3C5DFC62857}"/>
              </a:ext>
            </a:extLst>
          </p:cNvPr>
          <p:cNvSpPr txBox="1"/>
          <p:nvPr/>
        </p:nvSpPr>
        <p:spPr>
          <a:xfrm>
            <a:off x="1946539" y="1597019"/>
            <a:ext cx="8153446" cy="1200329"/>
          </a:xfrm>
          <a:prstGeom prst="rect">
            <a:avLst/>
          </a:prstGeom>
          <a:solidFill>
            <a:schemeClr val="bg1"/>
          </a:solidFill>
          <a:ln>
            <a:noFill/>
          </a:ln>
        </p:spPr>
        <p:style>
          <a:lnRef idx="0">
            <a:scrgbClr r="0" g="0" b="0"/>
          </a:lnRef>
          <a:fillRef idx="0">
            <a:scrgbClr r="0" g="0" b="0"/>
          </a:fillRef>
          <a:effectRef idx="0">
            <a:scrgbClr r="0" g="0" b="0"/>
          </a:effectRef>
          <a:fontRef idx="minor">
            <a:schemeClr val="accent6"/>
          </a:fontRef>
        </p:style>
        <p:txBody>
          <a:bodyPr wrap="square">
            <a:spAutoFit/>
          </a:bodyPr>
          <a:lstStyle/>
          <a:p>
            <a:r>
              <a:rPr lang="en-US" sz="3600" b="1" smtClean="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Lời </a:t>
            </a:r>
            <a:r>
              <a:rPr lang="en-US" sz="36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36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6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36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lại</a:t>
            </a:r>
            <a:r>
              <a:rPr lang="en-US" sz="36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một</a:t>
            </a:r>
            <a:r>
              <a:rPr lang="en-US" sz="36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cách</a:t>
            </a:r>
            <a:r>
              <a:rPr lang="en-US" sz="36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6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36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6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trình</a:t>
            </a:r>
            <a:r>
              <a:rPr lang="en-US" sz="36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hạt</a:t>
            </a:r>
            <a:r>
              <a:rPr lang="en-US" sz="36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phát</a:t>
            </a:r>
            <a:r>
              <a:rPr lang="en-US" sz="36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triển</a:t>
            </a:r>
            <a:r>
              <a:rPr lang="en-US" sz="36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36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6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b="1" dirty="0">
              <a:solidFill>
                <a:srgbClr val="0066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4" name="Hộp Văn bản 9">
            <a:extLst>
              <a:ext uri="{FF2B5EF4-FFF2-40B4-BE49-F238E27FC236}">
                <a16:creationId xmlns:a16="http://schemas.microsoft.com/office/drawing/2014/main" xmlns="" id="{E3EF0BF9-EBD7-AE07-C00F-99E0C9798CF3}"/>
              </a:ext>
            </a:extLst>
          </p:cNvPr>
          <p:cNvSpPr txBox="1"/>
          <p:nvPr/>
        </p:nvSpPr>
        <p:spPr>
          <a:xfrm>
            <a:off x="1927590" y="2799216"/>
            <a:ext cx="8514735" cy="1315425"/>
          </a:xfrm>
          <a:prstGeom prst="rect">
            <a:avLst/>
          </a:prstGeom>
          <a:solidFill>
            <a:schemeClr val="bg1"/>
          </a:solidFill>
          <a:ln w="19050">
            <a:noFill/>
          </a:ln>
        </p:spPr>
        <p:txBody>
          <a:bodyPr wrap="square">
            <a:spAutoFit/>
          </a:bodyPr>
          <a:lstStyle/>
          <a:p>
            <a:pPr marR="150495" lvl="0" algn="just">
              <a:lnSpc>
                <a:spcPct val="115000"/>
              </a:lnSpc>
              <a:spcBef>
                <a:spcPts val="0"/>
              </a:spcBef>
              <a:spcAft>
                <a:spcPts val="0"/>
              </a:spcAft>
              <a:buSzPts val="1400"/>
              <a:tabLst>
                <a:tab pos="218440" algn="l"/>
              </a:tabLst>
            </a:pPr>
            <a:r>
              <a:rPr lang="en-US" sz="3600" b="1" smtClean="0">
                <a:solidFill>
                  <a:srgbClr val="006600"/>
                </a:solidFill>
                <a:latin typeface="Times New Roman" panose="02020603050405020304" pitchFamily="18" charset="0"/>
                <a:cs typeface="Times New Roman" panose="02020603050405020304" pitchFamily="18" charset="0"/>
              </a:rPr>
              <a:t>- Tình </a:t>
            </a:r>
            <a:r>
              <a:rPr lang="en-US" sz="3600" b="1" dirty="0" err="1">
                <a:solidFill>
                  <a:srgbClr val="006600"/>
                </a:solidFill>
                <a:latin typeface="Times New Roman" panose="02020603050405020304" pitchFamily="18" charset="0"/>
                <a:cs typeface="Times New Roman" panose="02020603050405020304" pitchFamily="18" charset="0"/>
              </a:rPr>
              <a:t>cảm</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yêu</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mến</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nâng</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niu</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trân</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trọng</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của</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tác</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giả</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đối</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với</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mầm</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cây</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vạn</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vật</a:t>
            </a:r>
            <a:r>
              <a:rPr lang="en-US" sz="3600" b="1" dirty="0">
                <a:solidFill>
                  <a:srgbClr val="006600"/>
                </a:solidFill>
                <a:latin typeface="Times New Roman" panose="02020603050405020304" pitchFamily="18" charset="0"/>
                <a:cs typeface="Times New Roman" panose="02020603050405020304" pitchFamily="18" charset="0"/>
              </a:rPr>
              <a:t>.</a:t>
            </a:r>
            <a:endParaRPr lang="en-US" sz="36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23" descr="viet3"/>
          <p:cNvPicPr>
            <a:picLocks noChangeAspect="1" noChangeArrowheads="1" noCrop="1"/>
          </p:cNvPicPr>
          <p:nvPr/>
        </p:nvPicPr>
        <p:blipFill>
          <a:blip r:embed="rId3" cstate="print"/>
          <a:srcRect/>
          <a:stretch>
            <a:fillRect/>
          </a:stretch>
        </p:blipFill>
        <p:spPr bwMode="auto">
          <a:xfrm>
            <a:off x="3100119" y="224146"/>
            <a:ext cx="812800" cy="694871"/>
          </a:xfrm>
          <a:prstGeom prst="rect">
            <a:avLst/>
          </a:prstGeom>
          <a:noFill/>
          <a:ln w="57150">
            <a:solidFill>
              <a:srgbClr val="990033"/>
            </a:solidFill>
            <a:miter lim="800000"/>
            <a:headEnd/>
            <a:tailEnd/>
          </a:ln>
        </p:spPr>
      </p:pic>
      <p:sp>
        <p:nvSpPr>
          <p:cNvPr id="7" name="TextBox 6">
            <a:extLst>
              <a:ext uri="{FF2B5EF4-FFF2-40B4-BE49-F238E27FC236}">
                <a16:creationId xmlns:a16="http://schemas.microsoft.com/office/drawing/2014/main" xmlns="" id="{2E6AE111-8236-3340-3598-04A9F9F4C2B9}"/>
              </a:ext>
            </a:extLst>
          </p:cNvPr>
          <p:cNvSpPr txBox="1"/>
          <p:nvPr/>
        </p:nvSpPr>
        <p:spPr>
          <a:xfrm>
            <a:off x="4678896" y="185149"/>
            <a:ext cx="3036815"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III.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Tổng</a:t>
            </a:r>
            <a:r>
              <a:rPr kumimoji="0" lang="en-US" sz="3600" b="1" i="0" u="none" strike="noStrike" kern="1200" cap="none" spc="0" normalizeH="0" noProof="0" dirty="0">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noProof="0" dirty="0" err="1">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kết</a:t>
            </a:r>
            <a:endParaRPr kumimoji="0" lang="vi-VN" sz="3600" b="1" i="0" u="none" strike="noStrike" kern="1200" cap="none" spc="0" normalizeH="0" baseline="0" noProof="0" dirty="0">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xmlns="" val="245841369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6652E0-3385-2CE3-BCE2-5A078FFC52D1}"/>
              </a:ext>
            </a:extLst>
          </p:cNvPr>
          <p:cNvPicPr>
            <a:picLocks noChangeAspect="1"/>
          </p:cNvPicPr>
          <p:nvPr/>
        </p:nvPicPr>
        <p:blipFill>
          <a:blip r:embed="rId2" cstate="print"/>
          <a:stretch>
            <a:fillRect/>
          </a:stretch>
        </p:blipFill>
        <p:spPr>
          <a:xfrm>
            <a:off x="0" y="0"/>
            <a:ext cx="12192000" cy="6858297"/>
          </a:xfrm>
          <a:prstGeom prst="rect">
            <a:avLst/>
          </a:prstGeom>
        </p:spPr>
      </p:pic>
      <p:sp>
        <p:nvSpPr>
          <p:cNvPr id="7" name="TextBox 6">
            <a:extLst>
              <a:ext uri="{FF2B5EF4-FFF2-40B4-BE49-F238E27FC236}">
                <a16:creationId xmlns:a16="http://schemas.microsoft.com/office/drawing/2014/main" xmlns="" id="{F9EA71B2-6D62-47EB-8D65-018B9D283F54}"/>
              </a:ext>
            </a:extLst>
          </p:cNvPr>
          <p:cNvSpPr txBox="1"/>
          <p:nvPr/>
        </p:nvSpPr>
        <p:spPr>
          <a:xfrm>
            <a:off x="4420998" y="490423"/>
            <a:ext cx="4194495" cy="769441"/>
          </a:xfrm>
          <a:prstGeom prst="rect">
            <a:avLst/>
          </a:prstGeom>
          <a:noFill/>
        </p:spPr>
        <p:txBody>
          <a:bodyPr wrap="square">
            <a:spAutoFit/>
          </a:bodyPr>
          <a:lstStyle/>
          <a:p>
            <a:pPr lvl="0" algn="just">
              <a:defRPr/>
            </a:pPr>
            <a:r>
              <a:rPr lang="en-US" sz="4400" b="1" dirty="0">
                <a:solidFill>
                  <a:srgbClr val="C00000"/>
                </a:solidFill>
                <a:latin typeface="Times New Roman" panose="02020603050405020304" pitchFamily="18" charset="0"/>
                <a:ea typeface="MS Mincho" panose="02020609040205080304" pitchFamily="49" charset="-128"/>
                <a:cs typeface="Times New Roman" panose="02020603050405020304" pitchFamily="18" charset="0"/>
              </a:rPr>
              <a:t>2. </a:t>
            </a:r>
            <a:r>
              <a:rPr lang="en-US" sz="4400" b="1" dirty="0" err="1">
                <a:solidFill>
                  <a:srgbClr val="C00000"/>
                </a:solidFill>
                <a:latin typeface="Times New Roman" panose="02020603050405020304" pitchFamily="18" charset="0"/>
                <a:ea typeface="MS Mincho" panose="02020609040205080304" pitchFamily="49" charset="-128"/>
                <a:cs typeface="Times New Roman" panose="02020603050405020304" pitchFamily="18" charset="0"/>
              </a:rPr>
              <a:t>Nghệ</a:t>
            </a:r>
            <a:r>
              <a:rPr lang="en-US" sz="4400" b="1" dirty="0">
                <a:solidFill>
                  <a:srgbClr val="C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4400" b="1" dirty="0" err="1">
                <a:solidFill>
                  <a:srgbClr val="C00000"/>
                </a:solidFill>
                <a:latin typeface="Times New Roman" panose="02020603050405020304" pitchFamily="18" charset="0"/>
                <a:ea typeface="MS Mincho" panose="02020609040205080304" pitchFamily="49" charset="-128"/>
                <a:cs typeface="Times New Roman" panose="02020603050405020304" pitchFamily="18" charset="0"/>
              </a:rPr>
              <a:t>thuật</a:t>
            </a:r>
            <a:endParaRPr lang="en-US" sz="4400" b="1" dirty="0">
              <a:solidFill>
                <a:srgbClr val="C00000"/>
              </a:solidFill>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8" name="Hộp Văn bản 9">
            <a:extLst>
              <a:ext uri="{FF2B5EF4-FFF2-40B4-BE49-F238E27FC236}">
                <a16:creationId xmlns:a16="http://schemas.microsoft.com/office/drawing/2014/main" xmlns="" id="{E3EF0BF9-EBD7-AE07-C00F-99E0C9798CF3}"/>
              </a:ext>
            </a:extLst>
          </p:cNvPr>
          <p:cNvSpPr txBox="1"/>
          <p:nvPr/>
        </p:nvSpPr>
        <p:spPr>
          <a:xfrm>
            <a:off x="2321934" y="1668078"/>
            <a:ext cx="7932007" cy="678327"/>
          </a:xfrm>
          <a:prstGeom prst="rect">
            <a:avLst/>
          </a:prstGeom>
          <a:solidFill>
            <a:schemeClr val="bg1"/>
          </a:solidFill>
          <a:ln w="19050">
            <a:noFill/>
          </a:ln>
        </p:spPr>
        <p:txBody>
          <a:bodyPr wrap="square">
            <a:spAutoFit/>
          </a:bodyPr>
          <a:lstStyle/>
          <a:p>
            <a:pPr marR="149225" lvl="0" algn="just">
              <a:lnSpc>
                <a:spcPct val="115000"/>
              </a:lnSpc>
              <a:spcBef>
                <a:spcPts val="10"/>
              </a:spcBef>
              <a:spcAft>
                <a:spcPts val="0"/>
              </a:spcAft>
              <a:buSzPts val="1400"/>
              <a:tabLst>
                <a:tab pos="229235" algn="l"/>
              </a:tabLst>
            </a:pPr>
            <a:r>
              <a:rPr lang="en-US" sz="3600" b="1" smtClean="0">
                <a:solidFill>
                  <a:srgbClr val="CC0099"/>
                </a:solidFill>
                <a:latin typeface="Times New Roman" panose="02020603050405020304" pitchFamily="18" charset="0"/>
                <a:cs typeface="Times New Roman" panose="02020603050405020304" pitchFamily="18" charset="0"/>
              </a:rPr>
              <a:t>- Từ </a:t>
            </a:r>
            <a:r>
              <a:rPr lang="en-US" sz="3600" b="1" dirty="0" err="1">
                <a:solidFill>
                  <a:srgbClr val="CC0099"/>
                </a:solidFill>
                <a:latin typeface="Times New Roman" panose="02020603050405020304" pitchFamily="18" charset="0"/>
                <a:cs typeface="Times New Roman" panose="02020603050405020304" pitchFamily="18" charset="0"/>
              </a:rPr>
              <a:t>ngữ</a:t>
            </a:r>
            <a:r>
              <a:rPr lang="en-US" sz="3600" b="1" dirty="0">
                <a:solidFill>
                  <a:srgbClr val="CC0099"/>
                </a:solidFill>
                <a:latin typeface="Times New Roman" panose="02020603050405020304" pitchFamily="18" charset="0"/>
                <a:cs typeface="Times New Roman" panose="02020603050405020304" pitchFamily="18" charset="0"/>
              </a:rPr>
              <a:t>, </a:t>
            </a:r>
            <a:r>
              <a:rPr lang="en-US" sz="3600" b="1" dirty="0" err="1">
                <a:solidFill>
                  <a:srgbClr val="CC0099"/>
                </a:solidFill>
                <a:latin typeface="Times New Roman" panose="02020603050405020304" pitchFamily="18" charset="0"/>
                <a:cs typeface="Times New Roman" panose="02020603050405020304" pitchFamily="18" charset="0"/>
              </a:rPr>
              <a:t>hình</a:t>
            </a:r>
            <a:r>
              <a:rPr lang="en-US" sz="3600" b="1" dirty="0">
                <a:solidFill>
                  <a:srgbClr val="CC0099"/>
                </a:solidFill>
                <a:latin typeface="Times New Roman" panose="02020603050405020304" pitchFamily="18" charset="0"/>
                <a:cs typeface="Times New Roman" panose="02020603050405020304" pitchFamily="18" charset="0"/>
              </a:rPr>
              <a:t> </a:t>
            </a:r>
            <a:r>
              <a:rPr lang="en-US" sz="3600" b="1" dirty="0" err="1">
                <a:solidFill>
                  <a:srgbClr val="CC0099"/>
                </a:solidFill>
                <a:latin typeface="Times New Roman" panose="02020603050405020304" pitchFamily="18" charset="0"/>
                <a:cs typeface="Times New Roman" panose="02020603050405020304" pitchFamily="18" charset="0"/>
              </a:rPr>
              <a:t>ảnh</a:t>
            </a:r>
            <a:r>
              <a:rPr lang="en-US" sz="3600" b="1" dirty="0">
                <a:solidFill>
                  <a:srgbClr val="CC0099"/>
                </a:solidFill>
                <a:latin typeface="Times New Roman" panose="02020603050405020304" pitchFamily="18" charset="0"/>
                <a:cs typeface="Times New Roman" panose="02020603050405020304" pitchFamily="18" charset="0"/>
              </a:rPr>
              <a:t> </a:t>
            </a:r>
            <a:r>
              <a:rPr lang="en-US" sz="3600" b="1" err="1">
                <a:solidFill>
                  <a:srgbClr val="CC0099"/>
                </a:solidFill>
                <a:latin typeface="Times New Roman" panose="02020603050405020304" pitchFamily="18" charset="0"/>
                <a:cs typeface="Times New Roman" panose="02020603050405020304" pitchFamily="18" charset="0"/>
              </a:rPr>
              <a:t>đặc</a:t>
            </a:r>
            <a:r>
              <a:rPr lang="en-US" sz="3600" b="1">
                <a:solidFill>
                  <a:srgbClr val="CC0099"/>
                </a:solidFill>
                <a:latin typeface="Times New Roman" panose="02020603050405020304" pitchFamily="18" charset="0"/>
                <a:cs typeface="Times New Roman" panose="02020603050405020304" pitchFamily="18" charset="0"/>
              </a:rPr>
              <a:t> </a:t>
            </a:r>
            <a:r>
              <a:rPr lang="en-US" sz="3600" b="1" smtClean="0">
                <a:solidFill>
                  <a:srgbClr val="CC0099"/>
                </a:solidFill>
                <a:latin typeface="Times New Roman" panose="02020603050405020304" pitchFamily="18" charset="0"/>
                <a:cs typeface="Times New Roman" panose="02020603050405020304" pitchFamily="18" charset="0"/>
              </a:rPr>
              <a:t>sắc</a:t>
            </a:r>
            <a:endParaRPr lang="en-US" sz="3600" b="1" dirty="0">
              <a:solidFill>
                <a:srgbClr val="CC0099"/>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Hộp Văn bản 12">
            <a:extLst>
              <a:ext uri="{FF2B5EF4-FFF2-40B4-BE49-F238E27FC236}">
                <a16:creationId xmlns:a16="http://schemas.microsoft.com/office/drawing/2014/main" xmlns="" id="{80EBF669-D8A6-9BD6-F406-16DFDA400D5F}"/>
              </a:ext>
            </a:extLst>
          </p:cNvPr>
          <p:cNvSpPr txBox="1"/>
          <p:nvPr/>
        </p:nvSpPr>
        <p:spPr>
          <a:xfrm>
            <a:off x="2325260" y="2500841"/>
            <a:ext cx="7927510" cy="646331"/>
          </a:xfrm>
          <a:prstGeom prst="rect">
            <a:avLst/>
          </a:prstGeom>
          <a:solidFill>
            <a:schemeClr val="bg1"/>
          </a:solidFill>
          <a:ln w="19050">
            <a:noFill/>
          </a:ln>
        </p:spPr>
        <p:txBody>
          <a:bodyPr wrap="square">
            <a:spAutoFit/>
          </a:bodyPr>
          <a:lstStyle/>
          <a:p>
            <a:r>
              <a:rPr lang="en-US" sz="3600" b="1" smtClean="0">
                <a:solidFill>
                  <a:srgbClr val="CC0099"/>
                </a:solidFill>
                <a:latin typeface="Times New Roman" panose="02020603050405020304" pitchFamily="18" charset="0"/>
                <a:cs typeface="Times New Roman" panose="02020603050405020304" pitchFamily="18" charset="0"/>
              </a:rPr>
              <a:t>- Biện </a:t>
            </a:r>
            <a:r>
              <a:rPr lang="en-US" sz="3600" b="1" err="1">
                <a:solidFill>
                  <a:srgbClr val="CC0099"/>
                </a:solidFill>
                <a:latin typeface="Times New Roman" panose="02020603050405020304" pitchFamily="18" charset="0"/>
                <a:cs typeface="Times New Roman" panose="02020603050405020304" pitchFamily="18" charset="0"/>
              </a:rPr>
              <a:t>pháp</a:t>
            </a:r>
            <a:r>
              <a:rPr lang="en-US" sz="3600" b="1">
                <a:solidFill>
                  <a:srgbClr val="CC0099"/>
                </a:solidFill>
                <a:latin typeface="Times New Roman" panose="02020603050405020304" pitchFamily="18" charset="0"/>
                <a:cs typeface="Times New Roman" panose="02020603050405020304" pitchFamily="18" charset="0"/>
              </a:rPr>
              <a:t> </a:t>
            </a:r>
            <a:r>
              <a:rPr lang="en-US" sz="3600" b="1" smtClean="0">
                <a:solidFill>
                  <a:srgbClr val="CC0099"/>
                </a:solidFill>
                <a:latin typeface="Times New Roman" panose="02020603050405020304" pitchFamily="18" charset="0"/>
                <a:cs typeface="Times New Roman" panose="02020603050405020304" pitchFamily="18" charset="0"/>
              </a:rPr>
              <a:t>tu </a:t>
            </a:r>
            <a:r>
              <a:rPr lang="en-US" sz="3600" b="1" dirty="0" err="1">
                <a:solidFill>
                  <a:srgbClr val="CC0099"/>
                </a:solidFill>
                <a:latin typeface="Times New Roman" panose="02020603050405020304" pitchFamily="18" charset="0"/>
                <a:cs typeface="Times New Roman" panose="02020603050405020304" pitchFamily="18" charset="0"/>
              </a:rPr>
              <a:t>từ</a:t>
            </a:r>
            <a:r>
              <a:rPr lang="en-US" sz="3600" b="1" dirty="0">
                <a:solidFill>
                  <a:srgbClr val="CC0099"/>
                </a:solidFill>
                <a:latin typeface="Times New Roman" panose="02020603050405020304" pitchFamily="18" charset="0"/>
                <a:cs typeface="Times New Roman" panose="02020603050405020304" pitchFamily="18" charset="0"/>
              </a:rPr>
              <a:t> </a:t>
            </a:r>
            <a:r>
              <a:rPr lang="en-US" sz="3600" b="1" err="1">
                <a:solidFill>
                  <a:srgbClr val="CC0099"/>
                </a:solidFill>
                <a:latin typeface="Times New Roman" panose="02020603050405020304" pitchFamily="18" charset="0"/>
                <a:cs typeface="Times New Roman" panose="02020603050405020304" pitchFamily="18" charset="0"/>
              </a:rPr>
              <a:t>nhân</a:t>
            </a:r>
            <a:r>
              <a:rPr lang="en-US" sz="3600" b="1">
                <a:solidFill>
                  <a:srgbClr val="CC0099"/>
                </a:solidFill>
                <a:latin typeface="Times New Roman" panose="02020603050405020304" pitchFamily="18" charset="0"/>
                <a:cs typeface="Times New Roman" panose="02020603050405020304" pitchFamily="18" charset="0"/>
              </a:rPr>
              <a:t> </a:t>
            </a:r>
            <a:r>
              <a:rPr lang="en-US" sz="3600" b="1" smtClean="0">
                <a:solidFill>
                  <a:srgbClr val="CC0099"/>
                </a:solidFill>
                <a:latin typeface="Times New Roman" panose="02020603050405020304" pitchFamily="18" charset="0"/>
                <a:cs typeface="Times New Roman" panose="02020603050405020304" pitchFamily="18" charset="0"/>
              </a:rPr>
              <a:t>hóa, điệp ngữ </a:t>
            </a:r>
            <a:endParaRPr lang="en-US" sz="3600" b="1" dirty="0">
              <a:solidFill>
                <a:srgbClr val="CC0099"/>
              </a:solidFill>
              <a:latin typeface="Times New Roman" panose="02020603050405020304" pitchFamily="18" charset="0"/>
              <a:cs typeface="Times New Roman" panose="02020603050405020304" pitchFamily="18" charset="0"/>
            </a:endParaRPr>
          </a:p>
        </p:txBody>
      </p:sp>
      <p:sp>
        <p:nvSpPr>
          <p:cNvPr id="11" name="Hộp Văn bản 15">
            <a:extLst>
              <a:ext uri="{FF2B5EF4-FFF2-40B4-BE49-F238E27FC236}">
                <a16:creationId xmlns:a16="http://schemas.microsoft.com/office/drawing/2014/main" xmlns="" id="{04692259-3029-9505-AD40-79D27233FC69}"/>
              </a:ext>
            </a:extLst>
          </p:cNvPr>
          <p:cNvSpPr txBox="1"/>
          <p:nvPr/>
        </p:nvSpPr>
        <p:spPr>
          <a:xfrm>
            <a:off x="2307058" y="3319309"/>
            <a:ext cx="9884942" cy="646331"/>
          </a:xfrm>
          <a:prstGeom prst="rect">
            <a:avLst/>
          </a:prstGeom>
          <a:solidFill>
            <a:schemeClr val="bg1"/>
          </a:solidFill>
          <a:ln w="19050">
            <a:noFill/>
          </a:ln>
        </p:spPr>
        <p:txBody>
          <a:bodyPr wrap="square">
            <a:spAutoFit/>
          </a:bodyPr>
          <a:lstStyle/>
          <a:p>
            <a:r>
              <a:rPr lang="en-US" sz="3600" b="1" smtClean="0">
                <a:solidFill>
                  <a:srgbClr val="CC0099"/>
                </a:solidFill>
                <a:latin typeface="Times New Roman" panose="02020603050405020304" pitchFamily="18" charset="0"/>
                <a:cs typeface="Times New Roman" panose="02020603050405020304" pitchFamily="18" charset="0"/>
              </a:rPr>
              <a:t>- Thơ bốn chữ, cách </a:t>
            </a:r>
            <a:r>
              <a:rPr lang="en-US" sz="3600" b="1" err="1">
                <a:solidFill>
                  <a:srgbClr val="CC0099"/>
                </a:solidFill>
                <a:latin typeface="Times New Roman" panose="02020603050405020304" pitchFamily="18" charset="0"/>
                <a:cs typeface="Times New Roman" panose="02020603050405020304" pitchFamily="18" charset="0"/>
              </a:rPr>
              <a:t>ngắt</a:t>
            </a:r>
            <a:r>
              <a:rPr lang="en-US" sz="3600" b="1">
                <a:solidFill>
                  <a:srgbClr val="CC0099"/>
                </a:solidFill>
                <a:latin typeface="Times New Roman" panose="02020603050405020304" pitchFamily="18" charset="0"/>
                <a:cs typeface="Times New Roman" panose="02020603050405020304" pitchFamily="18" charset="0"/>
              </a:rPr>
              <a:t> </a:t>
            </a:r>
            <a:r>
              <a:rPr lang="en-US" sz="3600" b="1" smtClean="0">
                <a:solidFill>
                  <a:srgbClr val="CC0099"/>
                </a:solidFill>
                <a:latin typeface="Times New Roman" panose="02020603050405020304" pitchFamily="18" charset="0"/>
                <a:cs typeface="Times New Roman" panose="02020603050405020304" pitchFamily="18" charset="0"/>
              </a:rPr>
              <a:t>nhịp </a:t>
            </a:r>
            <a:r>
              <a:rPr lang="en-US" sz="3600" b="1" dirty="0" err="1">
                <a:solidFill>
                  <a:srgbClr val="CC0099"/>
                </a:solidFill>
                <a:latin typeface="Times New Roman" panose="02020603050405020304" pitchFamily="18" charset="0"/>
                <a:cs typeface="Times New Roman" panose="02020603050405020304" pitchFamily="18" charset="0"/>
              </a:rPr>
              <a:t>phù</a:t>
            </a:r>
            <a:r>
              <a:rPr lang="en-US" sz="3600" b="1" dirty="0">
                <a:solidFill>
                  <a:srgbClr val="CC0099"/>
                </a:solidFill>
                <a:latin typeface="Times New Roman" panose="02020603050405020304" pitchFamily="18" charset="0"/>
                <a:cs typeface="Times New Roman" panose="02020603050405020304" pitchFamily="18" charset="0"/>
              </a:rPr>
              <a:t> </a:t>
            </a:r>
            <a:r>
              <a:rPr lang="en-US" sz="3600" b="1" dirty="0" err="1">
                <a:solidFill>
                  <a:srgbClr val="CC0099"/>
                </a:solidFill>
                <a:latin typeface="Times New Roman" panose="02020603050405020304" pitchFamily="18" charset="0"/>
                <a:cs typeface="Times New Roman" panose="02020603050405020304" pitchFamily="18" charset="0"/>
              </a:rPr>
              <a:t>hợp</a:t>
            </a:r>
            <a:r>
              <a:rPr lang="en-US" sz="3600" b="1" dirty="0">
                <a:solidFill>
                  <a:srgbClr val="CC0099"/>
                </a:solidFill>
                <a:latin typeface="Times New Roman" panose="02020603050405020304" pitchFamily="18" charset="0"/>
                <a:cs typeface="Times New Roman" panose="02020603050405020304" pitchFamily="18" charset="0"/>
              </a:rPr>
              <a:t>, </a:t>
            </a:r>
            <a:r>
              <a:rPr lang="en-US" sz="3600" b="1" dirty="0" err="1">
                <a:solidFill>
                  <a:srgbClr val="CC0099"/>
                </a:solidFill>
                <a:latin typeface="Times New Roman" panose="02020603050405020304" pitchFamily="18" charset="0"/>
                <a:cs typeface="Times New Roman" panose="02020603050405020304" pitchFamily="18" charset="0"/>
              </a:rPr>
              <a:t>độc</a:t>
            </a:r>
            <a:r>
              <a:rPr lang="en-US" sz="3600" b="1" dirty="0">
                <a:solidFill>
                  <a:srgbClr val="CC0099"/>
                </a:solidFill>
                <a:latin typeface="Times New Roman" panose="02020603050405020304" pitchFamily="18" charset="0"/>
                <a:cs typeface="Times New Roman" panose="02020603050405020304" pitchFamily="18" charset="0"/>
              </a:rPr>
              <a:t> </a:t>
            </a:r>
            <a:r>
              <a:rPr lang="en-US" sz="3600" b="1" dirty="0" err="1">
                <a:solidFill>
                  <a:srgbClr val="CC0099"/>
                </a:solidFill>
                <a:latin typeface="Times New Roman" panose="02020603050405020304" pitchFamily="18" charset="0"/>
                <a:cs typeface="Times New Roman" panose="02020603050405020304" pitchFamily="18" charset="0"/>
              </a:rPr>
              <a:t>đáo</a:t>
            </a:r>
            <a:r>
              <a:rPr lang="en-US" sz="3600" b="1" dirty="0">
                <a:solidFill>
                  <a:srgbClr val="CC0099"/>
                </a:solidFill>
                <a:latin typeface="Times New Roman" panose="02020603050405020304" pitchFamily="18" charset="0"/>
                <a:cs typeface="Times New Roman" panose="02020603050405020304" pitchFamily="18" charset="0"/>
              </a:rPr>
              <a:t>.</a:t>
            </a:r>
          </a:p>
        </p:txBody>
      </p:sp>
      <p:pic>
        <p:nvPicPr>
          <p:cNvPr id="9" name="Picture 23" descr="viet3"/>
          <p:cNvPicPr>
            <a:picLocks noChangeAspect="1" noChangeArrowheads="1" noCrop="1"/>
          </p:cNvPicPr>
          <p:nvPr/>
        </p:nvPicPr>
        <p:blipFill>
          <a:blip r:embed="rId3" cstate="print"/>
          <a:srcRect/>
          <a:stretch>
            <a:fillRect/>
          </a:stretch>
        </p:blipFill>
        <p:spPr bwMode="auto">
          <a:xfrm>
            <a:off x="3349501" y="487382"/>
            <a:ext cx="812800" cy="694871"/>
          </a:xfrm>
          <a:prstGeom prst="rect">
            <a:avLst/>
          </a:prstGeom>
          <a:noFill/>
          <a:ln w="57150">
            <a:solidFill>
              <a:srgbClr val="990033"/>
            </a:solidFill>
            <a:miter lim="800000"/>
            <a:headEnd/>
            <a:tailEnd/>
          </a:ln>
        </p:spPr>
      </p:pic>
    </p:spTree>
    <p:extLst>
      <p:ext uri="{BB962C8B-B14F-4D97-AF65-F5344CB8AC3E}">
        <p14:creationId xmlns:p14="http://schemas.microsoft.com/office/powerpoint/2010/main" xmlns="" val="3533930494"/>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F7CCC64-024C-6623-5881-50F1BB96C019}"/>
              </a:ext>
            </a:extLst>
          </p:cNvPr>
          <p:cNvPicPr>
            <a:picLocks noChangeAspect="1"/>
          </p:cNvPicPr>
          <p:nvPr/>
        </p:nvPicPr>
        <p:blipFill>
          <a:blip r:embed="rId2" cstate="print"/>
          <a:stretch>
            <a:fillRect/>
          </a:stretch>
        </p:blipFill>
        <p:spPr>
          <a:xfrm>
            <a:off x="0" y="-297"/>
            <a:ext cx="12273094" cy="6858297"/>
          </a:xfrm>
          <a:prstGeom prst="rect">
            <a:avLst/>
          </a:prstGeom>
        </p:spPr>
      </p:pic>
      <p:sp>
        <p:nvSpPr>
          <p:cNvPr id="5" name="TextBox 4">
            <a:extLst>
              <a:ext uri="{FF2B5EF4-FFF2-40B4-BE49-F238E27FC236}">
                <a16:creationId xmlns:a16="http://schemas.microsoft.com/office/drawing/2014/main" xmlns="" id="{FC5B6C54-EDE0-BCBC-BB4D-BEC14BAA34C7}"/>
              </a:ext>
            </a:extLst>
          </p:cNvPr>
          <p:cNvSpPr txBox="1"/>
          <p:nvPr/>
        </p:nvSpPr>
        <p:spPr>
          <a:xfrm>
            <a:off x="2882766" y="2466846"/>
            <a:ext cx="79529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rPr>
              <a:t>LUYỆN</a:t>
            </a:r>
            <a:r>
              <a:rPr kumimoji="0" lang="en-US" sz="8000" b="1" i="0" u="none" strike="noStrike" kern="1200" cap="none" spc="0" normalizeH="0" noProof="0" dirty="0">
                <a:ln>
                  <a:noFill/>
                </a:ln>
                <a:solidFill>
                  <a:srgbClr val="993366"/>
                </a:solidFill>
                <a:effectLst/>
                <a:uLnTx/>
                <a:uFillTx/>
                <a:latin typeface="Times New Roman" panose="02020603050405020304" pitchFamily="18" charset="0"/>
                <a:ea typeface="+mn-ea"/>
                <a:cs typeface="Times New Roman" panose="02020603050405020304" pitchFamily="18" charset="0"/>
              </a:rPr>
              <a:t> TẬP</a:t>
            </a:r>
            <a:endParaRPr kumimoji="0" lang="en-US" sz="8000" b="1" i="0"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387947902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11224" y="3548589"/>
            <a:ext cx="100744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thơ</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Lời</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cây</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tác</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giả</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b"/>
          <p:cNvSpPr txBox="1"/>
          <p:nvPr/>
        </p:nvSpPr>
        <p:spPr>
          <a:xfrm>
            <a:off x="6435571" y="5202784"/>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Trần</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Hữ</a:t>
            </a:r>
            <a:r>
              <a:rPr lang="en-US" sz="2800" b="1" noProof="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u</a:t>
            </a:r>
            <a:r>
              <a:rPr lang="en-US" sz="2800" b="1" noProof="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noProof="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Thung</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p:cNvSpPr txBox="1"/>
          <p:nvPr/>
        </p:nvSpPr>
        <p:spPr>
          <a:xfrm>
            <a:off x="1106008" y="6060425"/>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Xuân</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Diệu</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06008" y="5197162"/>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Hữ</a:t>
            </a:r>
            <a:r>
              <a:rPr lang="en-US" sz="2800" b="1" noProof="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u</a:t>
            </a:r>
            <a:r>
              <a:rPr lang="en-US" sz="2800" b="1" noProof="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noProof="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Thỉnh</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435571" y="6060425"/>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Cận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050" name="Picture 2" descr="Ảnh động Powerpoint CTU">
            <a:hlinkClick r:id="rId3" action="ppaction://hlinksldjump"/>
          </p:cNvPr>
          <p:cNvPicPr>
            <a:picLocks noChangeAspect="1" noChangeArrowheads="1" noCrop="1"/>
          </p:cNvPicPr>
          <p:nvPr/>
        </p:nvPicPr>
        <p:blipFill>
          <a:blip r:embed="rId4" cstate="print"/>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24" presetClass="emph" presetSubtype="0" fill="hold" grpId="1" nodeType="clickEffect">
                                  <p:stCondLst>
                                    <p:cond delay="0"/>
                                  </p:stCondLst>
                                  <p:childTnLst>
                                    <p:animClr clrSpc="hsl" dir="cw">
                                      <p:cBhvr override="childStyle">
                                        <p:cTn id="26" dur="500" fill="hold"/>
                                        <p:tgtEl>
                                          <p:spTgt spid="25"/>
                                        </p:tgtEl>
                                        <p:attrNameLst>
                                          <p:attrName>style.color</p:attrName>
                                        </p:attrNameLst>
                                      </p:cBhvr>
                                      <p:by>
                                        <p:hsl h="0" s="-12549" l="-25098"/>
                                      </p:by>
                                    </p:animClr>
                                    <p:animClr clrSpc="hsl" dir="cw">
                                      <p:cBhvr>
                                        <p:cTn id="27" dur="500" fill="hold"/>
                                        <p:tgtEl>
                                          <p:spTgt spid="25"/>
                                        </p:tgtEl>
                                        <p:attrNameLst>
                                          <p:attrName>fillcolor</p:attrName>
                                        </p:attrNameLst>
                                      </p:cBhvr>
                                      <p:by>
                                        <p:hsl h="0" s="-12549" l="-25098"/>
                                      </p:by>
                                    </p:animClr>
                                    <p:animClr clrSpc="hsl" dir="cw">
                                      <p:cBhvr>
                                        <p:cTn id="28" dur="500" fill="hold"/>
                                        <p:tgtEl>
                                          <p:spTgt spid="25"/>
                                        </p:tgtEl>
                                        <p:attrNameLst>
                                          <p:attrName>stroke.color</p:attrName>
                                        </p:attrNameLst>
                                      </p:cBhvr>
                                      <p:by>
                                        <p:hsl h="0" s="-12549" l="-25098"/>
                                      </p:by>
                                    </p:animClr>
                                    <p:set>
                                      <p:cBhvr>
                                        <p:cTn id="29" dur="500" fill="hold"/>
                                        <p:tgtEl>
                                          <p:spTgt spid="25"/>
                                        </p:tgtEl>
                                        <p:attrNameLst>
                                          <p:attrName>fill.type</p:attrName>
                                        </p:attrNameLst>
                                      </p:cBhvr>
                                      <p:to>
                                        <p:strVal val="solid"/>
                                      </p:to>
                                    </p:set>
                                  </p:childTnLst>
                                </p:cTn>
                              </p:par>
                              <p:par>
                                <p:cTn id="30" presetID="19" presetClass="emph" presetSubtype="0" fill="hold" grpId="0" nodeType="withEffect">
                                  <p:stCondLst>
                                    <p:cond delay="0"/>
                                  </p:stCondLst>
                                  <p:childTnLst>
                                    <p:animClr clrSpc="rgb" dir="cw">
                                      <p:cBhvr override="childStyle">
                                        <p:cTn id="31" dur="500" fill="hold"/>
                                        <p:tgtEl>
                                          <p:spTgt spid="15"/>
                                        </p:tgtEl>
                                        <p:attrNameLst>
                                          <p:attrName>style.color</p:attrName>
                                        </p:attrNameLst>
                                      </p:cBhvr>
                                      <p:to>
                                        <a:srgbClr val="FFC000"/>
                                      </p:to>
                                    </p:animClr>
                                    <p:animClr clrSpc="rgb" dir="cw">
                                      <p:cBhvr>
                                        <p:cTn id="32" dur="500" fill="hold"/>
                                        <p:tgtEl>
                                          <p:spTgt spid="15"/>
                                        </p:tgtEl>
                                        <p:attrNameLst>
                                          <p:attrName>fillcolor</p:attrName>
                                        </p:attrNameLst>
                                      </p:cBhvr>
                                      <p:to>
                                        <a:srgbClr val="FFC000"/>
                                      </p:to>
                                    </p:animClr>
                                    <p:set>
                                      <p:cBhvr>
                                        <p:cTn id="33" dur="500" fill="hold"/>
                                        <p:tgtEl>
                                          <p:spTgt spid="15"/>
                                        </p:tgtEl>
                                        <p:attrNameLst>
                                          <p:attrName>fill.type</p:attrName>
                                        </p:attrNameLst>
                                      </p:cBhvr>
                                      <p:to>
                                        <p:strVal val="solid"/>
                                      </p:to>
                                    </p:set>
                                    <p:set>
                                      <p:cBhvr>
                                        <p:cTn id="34" dur="500" fill="hold"/>
                                        <p:tgtEl>
                                          <p:spTgt spid="15"/>
                                        </p:tgtEl>
                                        <p:attrNameLst>
                                          <p:attrName>fill.on</p:attrName>
                                        </p:attrNameLst>
                                      </p:cBhvr>
                                      <p:to>
                                        <p:strVal val="true"/>
                                      </p:to>
                                    </p:set>
                                  </p:childTnLst>
                                </p:cTn>
                              </p:par>
                              <p:par>
                                <p:cTn id="35" presetID="19" presetClass="emph" presetSubtype="0" repeatCount="4000" fill="hold" grpId="1" nodeType="withEffect">
                                  <p:stCondLst>
                                    <p:cond delay="3000"/>
                                  </p:stCondLst>
                                  <p:childTnLst>
                                    <p:animClr clrSpc="rgb" dir="cw">
                                      <p:cBhvr override="childStyle">
                                        <p:cTn id="36" dur="500" fill="hold"/>
                                        <p:tgtEl>
                                          <p:spTgt spid="15"/>
                                        </p:tgtEl>
                                        <p:attrNameLst>
                                          <p:attrName>style.color</p:attrName>
                                        </p:attrNameLst>
                                      </p:cBhvr>
                                      <p:to>
                                        <a:srgbClr val="92D050"/>
                                      </p:to>
                                    </p:animClr>
                                    <p:animClr clrSpc="rgb" dir="cw">
                                      <p:cBhvr>
                                        <p:cTn id="37" dur="500" fill="hold"/>
                                        <p:tgtEl>
                                          <p:spTgt spid="15"/>
                                        </p:tgtEl>
                                        <p:attrNameLst>
                                          <p:attrName>fillcolor</p:attrName>
                                        </p:attrNameLst>
                                      </p:cBhvr>
                                      <p:to>
                                        <a:srgbClr val="92D050"/>
                                      </p:to>
                                    </p:animClr>
                                    <p:set>
                                      <p:cBhvr>
                                        <p:cTn id="38" dur="500" fill="hold"/>
                                        <p:tgtEl>
                                          <p:spTgt spid="15"/>
                                        </p:tgtEl>
                                        <p:attrNameLst>
                                          <p:attrName>fill.type</p:attrName>
                                        </p:attrNameLst>
                                      </p:cBhvr>
                                      <p:to>
                                        <p:strVal val="solid"/>
                                      </p:to>
                                    </p:set>
                                    <p:set>
                                      <p:cBhvr>
                                        <p:cTn id="39" dur="500" fill="hold"/>
                                        <p:tgtEl>
                                          <p:spTgt spid="15"/>
                                        </p:tgtEl>
                                        <p:attrNameLst>
                                          <p:attrName>fill.on</p:attrName>
                                        </p:attrNameLst>
                                      </p:cBhvr>
                                      <p:to>
                                        <p:strVal val="true"/>
                                      </p:to>
                                    </p:set>
                                  </p:childTnLst>
                                </p:cTn>
                              </p:par>
                              <p:par>
                                <p:cTn id="40" presetID="24" presetClass="emph" presetSubtype="0" fill="hold" grpId="2" nodeType="withEffect">
                                  <p:stCondLst>
                                    <p:cond delay="3000"/>
                                  </p:stCondLst>
                                  <p:childTnLst>
                                    <p:animClr clrSpc="hsl" dir="cw">
                                      <p:cBhvr override="childStyle">
                                        <p:cTn id="41" dur="500" fill="hold"/>
                                        <p:tgtEl>
                                          <p:spTgt spid="25"/>
                                        </p:tgtEl>
                                        <p:attrNameLst>
                                          <p:attrName>style.color</p:attrName>
                                        </p:attrNameLst>
                                      </p:cBhvr>
                                      <p:by>
                                        <p:hsl h="0" s="-12549" l="-25098"/>
                                      </p:by>
                                    </p:animClr>
                                    <p:animClr clrSpc="hsl" dir="cw">
                                      <p:cBhvr>
                                        <p:cTn id="42" dur="500" fill="hold"/>
                                        <p:tgtEl>
                                          <p:spTgt spid="25"/>
                                        </p:tgtEl>
                                        <p:attrNameLst>
                                          <p:attrName>fillcolor</p:attrName>
                                        </p:attrNameLst>
                                      </p:cBhvr>
                                      <p:by>
                                        <p:hsl h="0" s="-12549" l="-25098"/>
                                      </p:by>
                                    </p:animClr>
                                    <p:animClr clrSpc="hsl" dir="cw">
                                      <p:cBhvr>
                                        <p:cTn id="43" dur="500" fill="hold"/>
                                        <p:tgtEl>
                                          <p:spTgt spid="25"/>
                                        </p:tgtEl>
                                        <p:attrNameLst>
                                          <p:attrName>stroke.color</p:attrName>
                                        </p:attrNameLst>
                                      </p:cBhvr>
                                      <p:by>
                                        <p:hsl h="0" s="-12549" l="-25098"/>
                                      </p:by>
                                    </p:animClr>
                                    <p:set>
                                      <p:cBhvr>
                                        <p:cTn id="4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p:stCondLst>
                        <p:cond delay="0"/>
                      </p:stCondLst>
                      <p:childTnLst>
                        <p:par>
                          <p:cTn id="47" fill="hold">
                            <p:stCondLst>
                              <p:cond delay="0"/>
                            </p:stCondLst>
                            <p:childTnLst>
                              <p:par>
                                <p:cTn id="48" presetID="24" presetClass="emph" presetSubtype="0" fill="hold" grpId="1" nodeType="clickEffect">
                                  <p:stCondLst>
                                    <p:cond delay="0"/>
                                  </p:stCondLst>
                                  <p:childTnLst>
                                    <p:animClr clrSpc="hsl" dir="cw">
                                      <p:cBhvr override="childStyle">
                                        <p:cTn id="49" dur="500" fill="hold"/>
                                        <p:tgtEl>
                                          <p:spTgt spid="33"/>
                                        </p:tgtEl>
                                        <p:attrNameLst>
                                          <p:attrName>style.color</p:attrName>
                                        </p:attrNameLst>
                                      </p:cBhvr>
                                      <p:by>
                                        <p:hsl h="0" s="-12549" l="-25098"/>
                                      </p:by>
                                    </p:animClr>
                                    <p:animClr clrSpc="hsl" dir="cw">
                                      <p:cBhvr>
                                        <p:cTn id="50" dur="500" fill="hold"/>
                                        <p:tgtEl>
                                          <p:spTgt spid="33"/>
                                        </p:tgtEl>
                                        <p:attrNameLst>
                                          <p:attrName>fillcolor</p:attrName>
                                        </p:attrNameLst>
                                      </p:cBhvr>
                                      <p:by>
                                        <p:hsl h="0" s="-12549" l="-25098"/>
                                      </p:by>
                                    </p:animClr>
                                    <p:animClr clrSpc="hsl" dir="cw">
                                      <p:cBhvr>
                                        <p:cTn id="51" dur="500" fill="hold"/>
                                        <p:tgtEl>
                                          <p:spTgt spid="33"/>
                                        </p:tgtEl>
                                        <p:attrNameLst>
                                          <p:attrName>stroke.color</p:attrName>
                                        </p:attrNameLst>
                                      </p:cBhvr>
                                      <p:by>
                                        <p:hsl h="0" s="-12549" l="-25098"/>
                                      </p:by>
                                    </p:animClr>
                                    <p:set>
                                      <p:cBhvr>
                                        <p:cTn id="52" dur="500" fill="hold"/>
                                        <p:tgtEl>
                                          <p:spTgt spid="33"/>
                                        </p:tgtEl>
                                        <p:attrNameLst>
                                          <p:attrName>fill.type</p:attrName>
                                        </p:attrNameLst>
                                      </p:cBhvr>
                                      <p:to>
                                        <p:strVal val="solid"/>
                                      </p:to>
                                    </p:set>
                                  </p:childTnLst>
                                </p:cTn>
                              </p:par>
                              <p:par>
                                <p:cTn id="53" presetID="19" presetClass="emph" presetSubtype="0" fill="hold" grpId="0" nodeType="withEffect">
                                  <p:stCondLst>
                                    <p:cond delay="0"/>
                                  </p:stCondLst>
                                  <p:childTnLst>
                                    <p:animClr clrSpc="rgb" dir="cw">
                                      <p:cBhvr override="childStyle">
                                        <p:cTn id="54" dur="500" fill="hold"/>
                                        <p:tgtEl>
                                          <p:spTgt spid="31"/>
                                        </p:tgtEl>
                                        <p:attrNameLst>
                                          <p:attrName>style.color</p:attrName>
                                        </p:attrNameLst>
                                      </p:cBhvr>
                                      <p:to>
                                        <a:srgbClr val="FFC000"/>
                                      </p:to>
                                    </p:animClr>
                                    <p:animClr clrSpc="rgb" dir="cw">
                                      <p:cBhvr>
                                        <p:cTn id="55" dur="500" fill="hold"/>
                                        <p:tgtEl>
                                          <p:spTgt spid="31"/>
                                        </p:tgtEl>
                                        <p:attrNameLst>
                                          <p:attrName>fillcolor</p:attrName>
                                        </p:attrNameLst>
                                      </p:cBhvr>
                                      <p:to>
                                        <a:srgbClr val="FFC000"/>
                                      </p:to>
                                    </p:animClr>
                                    <p:set>
                                      <p:cBhvr>
                                        <p:cTn id="56" dur="500" fill="hold"/>
                                        <p:tgtEl>
                                          <p:spTgt spid="31"/>
                                        </p:tgtEl>
                                        <p:attrNameLst>
                                          <p:attrName>fill.type</p:attrName>
                                        </p:attrNameLst>
                                      </p:cBhvr>
                                      <p:to>
                                        <p:strVal val="solid"/>
                                      </p:to>
                                    </p:set>
                                    <p:set>
                                      <p:cBhvr>
                                        <p:cTn id="57" dur="500" fill="hold"/>
                                        <p:tgtEl>
                                          <p:spTgt spid="31"/>
                                        </p:tgtEl>
                                        <p:attrNameLst>
                                          <p:attrName>fill.on</p:attrName>
                                        </p:attrNameLst>
                                      </p:cBhvr>
                                      <p:to>
                                        <p:strVal val="true"/>
                                      </p:to>
                                    </p:set>
                                  </p:childTnLst>
                                </p:cTn>
                              </p:par>
                              <p:par>
                                <p:cTn id="58" presetID="19" presetClass="emph" presetSubtype="0" fill="hold" grpId="1" nodeType="withEffect">
                                  <p:stCondLst>
                                    <p:cond delay="3000"/>
                                  </p:stCondLst>
                                  <p:childTnLst>
                                    <p:animClr clrSpc="rgb" dir="cw">
                                      <p:cBhvr override="childStyle">
                                        <p:cTn id="59" dur="500" fill="hold"/>
                                        <p:tgtEl>
                                          <p:spTgt spid="31"/>
                                        </p:tgtEl>
                                        <p:attrNameLst>
                                          <p:attrName>style.color</p:attrName>
                                        </p:attrNameLst>
                                      </p:cBhvr>
                                      <p:to>
                                        <a:srgbClr val="FF0000"/>
                                      </p:to>
                                    </p:animClr>
                                    <p:animClr clrSpc="rgb" dir="cw">
                                      <p:cBhvr>
                                        <p:cTn id="60" dur="500" fill="hold"/>
                                        <p:tgtEl>
                                          <p:spTgt spid="31"/>
                                        </p:tgtEl>
                                        <p:attrNameLst>
                                          <p:attrName>fillcolor</p:attrName>
                                        </p:attrNameLst>
                                      </p:cBhvr>
                                      <p:to>
                                        <a:srgbClr val="FF0000"/>
                                      </p:to>
                                    </p:animClr>
                                    <p:set>
                                      <p:cBhvr>
                                        <p:cTn id="61" dur="500" fill="hold"/>
                                        <p:tgtEl>
                                          <p:spTgt spid="31"/>
                                        </p:tgtEl>
                                        <p:attrNameLst>
                                          <p:attrName>fill.type</p:attrName>
                                        </p:attrNameLst>
                                      </p:cBhvr>
                                      <p:to>
                                        <p:strVal val="solid"/>
                                      </p:to>
                                    </p:set>
                                    <p:set>
                                      <p:cBhvr>
                                        <p:cTn id="62" dur="500" fill="hold"/>
                                        <p:tgtEl>
                                          <p:spTgt spid="31"/>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63" restart="whenNotActive" fill="hold" evtFilter="cancelBubble" nodeType="interactiveSeq">
                <p:stCondLst>
                  <p:cond evt="onClick" delay="0">
                    <p:tgtEl>
                      <p:spTgt spid="27"/>
                    </p:tgtEl>
                  </p:cond>
                </p:stCondLst>
                <p:endSync evt="end" delay="0">
                  <p:rtn val="all"/>
                </p:endSync>
                <p:childTnLst>
                  <p:par>
                    <p:cTn id="64" fill="hold">
                      <p:stCondLst>
                        <p:cond delay="0"/>
                      </p:stCondLst>
                      <p:childTnLst>
                        <p:par>
                          <p:cTn id="65" fill="hold">
                            <p:stCondLst>
                              <p:cond delay="0"/>
                            </p:stCondLst>
                            <p:childTnLst>
                              <p:par>
                                <p:cTn id="66" presetID="24" presetClass="emph" presetSubtype="0" fill="hold" grpId="1" nodeType="clickEffect">
                                  <p:stCondLst>
                                    <p:cond delay="0"/>
                                  </p:stCondLst>
                                  <p:childTnLst>
                                    <p:animClr clrSpc="hsl" dir="cw">
                                      <p:cBhvr override="childStyle">
                                        <p:cTn id="67" dur="500" fill="hold"/>
                                        <p:tgtEl>
                                          <p:spTgt spid="27"/>
                                        </p:tgtEl>
                                        <p:attrNameLst>
                                          <p:attrName>style.color</p:attrName>
                                        </p:attrNameLst>
                                      </p:cBhvr>
                                      <p:by>
                                        <p:hsl h="0" s="-12549" l="-25098"/>
                                      </p:by>
                                    </p:animClr>
                                    <p:animClr clrSpc="hsl" dir="cw">
                                      <p:cBhvr>
                                        <p:cTn id="68" dur="500" fill="hold"/>
                                        <p:tgtEl>
                                          <p:spTgt spid="27"/>
                                        </p:tgtEl>
                                        <p:attrNameLst>
                                          <p:attrName>fillcolor</p:attrName>
                                        </p:attrNameLst>
                                      </p:cBhvr>
                                      <p:by>
                                        <p:hsl h="0" s="-12549" l="-25098"/>
                                      </p:by>
                                    </p:animClr>
                                    <p:animClr clrSpc="hsl" dir="cw">
                                      <p:cBhvr>
                                        <p:cTn id="69" dur="500" fill="hold"/>
                                        <p:tgtEl>
                                          <p:spTgt spid="27"/>
                                        </p:tgtEl>
                                        <p:attrNameLst>
                                          <p:attrName>stroke.color</p:attrName>
                                        </p:attrNameLst>
                                      </p:cBhvr>
                                      <p:by>
                                        <p:hsl h="0" s="-12549" l="-25098"/>
                                      </p:by>
                                    </p:animClr>
                                    <p:set>
                                      <p:cBhvr>
                                        <p:cTn id="70" dur="500" fill="hold"/>
                                        <p:tgtEl>
                                          <p:spTgt spid="27"/>
                                        </p:tgtEl>
                                        <p:attrNameLst>
                                          <p:attrName>fill.type</p:attrName>
                                        </p:attrNameLst>
                                      </p:cBhvr>
                                      <p:to>
                                        <p:strVal val="solid"/>
                                      </p:to>
                                    </p:set>
                                  </p:childTnLst>
                                </p:cTn>
                              </p:par>
                              <p:par>
                                <p:cTn id="71" presetID="19" presetClass="emph" presetSubtype="0" fill="hold" grpId="0" nodeType="withEffect">
                                  <p:stCondLst>
                                    <p:cond delay="0"/>
                                  </p:stCondLst>
                                  <p:childTnLst>
                                    <p:animClr clrSpc="rgb" dir="cw">
                                      <p:cBhvr override="childStyle">
                                        <p:cTn id="72" dur="500" fill="hold"/>
                                        <p:tgtEl>
                                          <p:spTgt spid="16"/>
                                        </p:tgtEl>
                                        <p:attrNameLst>
                                          <p:attrName>style.color</p:attrName>
                                        </p:attrNameLst>
                                      </p:cBhvr>
                                      <p:to>
                                        <a:srgbClr val="FFC000"/>
                                      </p:to>
                                    </p:animClr>
                                    <p:animClr clrSpc="rgb" dir="cw">
                                      <p:cBhvr>
                                        <p:cTn id="73" dur="500" fill="hold"/>
                                        <p:tgtEl>
                                          <p:spTgt spid="16"/>
                                        </p:tgtEl>
                                        <p:attrNameLst>
                                          <p:attrName>fillcolor</p:attrName>
                                        </p:attrNameLst>
                                      </p:cBhvr>
                                      <p:to>
                                        <a:srgbClr val="FFC000"/>
                                      </p:to>
                                    </p:animClr>
                                    <p:set>
                                      <p:cBhvr>
                                        <p:cTn id="74" dur="500" fill="hold"/>
                                        <p:tgtEl>
                                          <p:spTgt spid="16"/>
                                        </p:tgtEl>
                                        <p:attrNameLst>
                                          <p:attrName>fill.type</p:attrName>
                                        </p:attrNameLst>
                                      </p:cBhvr>
                                      <p:to>
                                        <p:strVal val="solid"/>
                                      </p:to>
                                    </p:set>
                                    <p:set>
                                      <p:cBhvr>
                                        <p:cTn id="75" dur="500" fill="hold"/>
                                        <p:tgtEl>
                                          <p:spTgt spid="16"/>
                                        </p:tgtEl>
                                        <p:attrNameLst>
                                          <p:attrName>fill.on</p:attrName>
                                        </p:attrNameLst>
                                      </p:cBhvr>
                                      <p:to>
                                        <p:strVal val="true"/>
                                      </p:to>
                                    </p:set>
                                  </p:childTnLst>
                                </p:cTn>
                              </p:par>
                              <p:par>
                                <p:cTn id="76" presetID="19" presetClass="emph" presetSubtype="0" fill="hold" grpId="1" nodeType="withEffect">
                                  <p:stCondLst>
                                    <p:cond delay="3500"/>
                                  </p:stCondLst>
                                  <p:childTnLst>
                                    <p:animClr clrSpc="rgb" dir="cw">
                                      <p:cBhvr override="childStyle">
                                        <p:cTn id="77" dur="500" fill="hold"/>
                                        <p:tgtEl>
                                          <p:spTgt spid="16"/>
                                        </p:tgtEl>
                                        <p:attrNameLst>
                                          <p:attrName>style.color</p:attrName>
                                        </p:attrNameLst>
                                      </p:cBhvr>
                                      <p:to>
                                        <a:srgbClr val="FF0000"/>
                                      </p:to>
                                    </p:animClr>
                                    <p:animClr clrSpc="rgb" dir="cw">
                                      <p:cBhvr>
                                        <p:cTn id="78" dur="500" fill="hold"/>
                                        <p:tgtEl>
                                          <p:spTgt spid="16"/>
                                        </p:tgtEl>
                                        <p:attrNameLst>
                                          <p:attrName>fillcolor</p:attrName>
                                        </p:attrNameLst>
                                      </p:cBhvr>
                                      <p:to>
                                        <a:srgbClr val="FF0000"/>
                                      </p:to>
                                    </p:animClr>
                                    <p:set>
                                      <p:cBhvr>
                                        <p:cTn id="79" dur="500" fill="hold"/>
                                        <p:tgtEl>
                                          <p:spTgt spid="16"/>
                                        </p:tgtEl>
                                        <p:attrNameLst>
                                          <p:attrName>fill.type</p:attrName>
                                        </p:attrNameLst>
                                      </p:cBhvr>
                                      <p:to>
                                        <p:strVal val="solid"/>
                                      </p:to>
                                    </p:set>
                                    <p:set>
                                      <p:cBhvr>
                                        <p:cTn id="80" dur="500" fill="hold"/>
                                        <p:tgtEl>
                                          <p:spTgt spid="16"/>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81" restart="whenNotActive" fill="hold" evtFilter="cancelBubble" nodeType="interactiveSeq">
                <p:stCondLst>
                  <p:cond evt="onClick" delay="0">
                    <p:tgtEl>
                      <p:spTgt spid="34"/>
                    </p:tgtEl>
                  </p:cond>
                </p:stCondLst>
                <p:endSync evt="end" delay="0">
                  <p:rtn val="all"/>
                </p:endSync>
                <p:childTnLst>
                  <p:par>
                    <p:cTn id="82" fill="hold">
                      <p:stCondLst>
                        <p:cond delay="0"/>
                      </p:stCondLst>
                      <p:childTnLst>
                        <p:par>
                          <p:cTn id="83" fill="hold">
                            <p:stCondLst>
                              <p:cond delay="0"/>
                            </p:stCondLst>
                            <p:childTnLst>
                              <p:par>
                                <p:cTn id="84" presetID="24" presetClass="emph" presetSubtype="0" fill="hold" grpId="1" nodeType="clickEffect">
                                  <p:stCondLst>
                                    <p:cond delay="0"/>
                                  </p:stCondLst>
                                  <p:childTnLst>
                                    <p:animClr clrSpc="hsl" dir="cw">
                                      <p:cBhvr override="childStyle">
                                        <p:cTn id="85" dur="500" fill="hold"/>
                                        <p:tgtEl>
                                          <p:spTgt spid="34"/>
                                        </p:tgtEl>
                                        <p:attrNameLst>
                                          <p:attrName>style.color</p:attrName>
                                        </p:attrNameLst>
                                      </p:cBhvr>
                                      <p:by>
                                        <p:hsl h="0" s="-12549" l="-25098"/>
                                      </p:by>
                                    </p:animClr>
                                    <p:animClr clrSpc="hsl" dir="cw">
                                      <p:cBhvr>
                                        <p:cTn id="86" dur="500" fill="hold"/>
                                        <p:tgtEl>
                                          <p:spTgt spid="34"/>
                                        </p:tgtEl>
                                        <p:attrNameLst>
                                          <p:attrName>fillcolor</p:attrName>
                                        </p:attrNameLst>
                                      </p:cBhvr>
                                      <p:by>
                                        <p:hsl h="0" s="-12549" l="-25098"/>
                                      </p:by>
                                    </p:animClr>
                                    <p:animClr clrSpc="hsl" dir="cw">
                                      <p:cBhvr>
                                        <p:cTn id="87" dur="500" fill="hold"/>
                                        <p:tgtEl>
                                          <p:spTgt spid="34"/>
                                        </p:tgtEl>
                                        <p:attrNameLst>
                                          <p:attrName>stroke.color</p:attrName>
                                        </p:attrNameLst>
                                      </p:cBhvr>
                                      <p:by>
                                        <p:hsl h="0" s="-12549" l="-25098"/>
                                      </p:by>
                                    </p:animClr>
                                    <p:set>
                                      <p:cBhvr>
                                        <p:cTn id="88" dur="500" fill="hold"/>
                                        <p:tgtEl>
                                          <p:spTgt spid="34"/>
                                        </p:tgtEl>
                                        <p:attrNameLst>
                                          <p:attrName>fill.type</p:attrName>
                                        </p:attrNameLst>
                                      </p:cBhvr>
                                      <p:to>
                                        <p:strVal val="solid"/>
                                      </p:to>
                                    </p:set>
                                  </p:childTnLst>
                                </p:cTn>
                              </p:par>
                              <p:par>
                                <p:cTn id="89" presetID="19" presetClass="emph" presetSubtype="0" fill="hold" grpId="0" nodeType="withEffect">
                                  <p:stCondLst>
                                    <p:cond delay="0"/>
                                  </p:stCondLst>
                                  <p:childTnLst>
                                    <p:animClr clrSpc="rgb" dir="cw">
                                      <p:cBhvr override="childStyle">
                                        <p:cTn id="90" dur="500" fill="hold"/>
                                        <p:tgtEl>
                                          <p:spTgt spid="32"/>
                                        </p:tgtEl>
                                        <p:attrNameLst>
                                          <p:attrName>style.color</p:attrName>
                                        </p:attrNameLst>
                                      </p:cBhvr>
                                      <p:to>
                                        <a:srgbClr val="EE9F22"/>
                                      </p:to>
                                    </p:animClr>
                                    <p:animClr clrSpc="rgb" dir="cw">
                                      <p:cBhvr>
                                        <p:cTn id="91" dur="500" fill="hold"/>
                                        <p:tgtEl>
                                          <p:spTgt spid="32"/>
                                        </p:tgtEl>
                                        <p:attrNameLst>
                                          <p:attrName>fillcolor</p:attrName>
                                        </p:attrNameLst>
                                      </p:cBhvr>
                                      <p:to>
                                        <a:srgbClr val="EE9F22"/>
                                      </p:to>
                                    </p:animClr>
                                    <p:set>
                                      <p:cBhvr>
                                        <p:cTn id="92" dur="500" fill="hold"/>
                                        <p:tgtEl>
                                          <p:spTgt spid="32"/>
                                        </p:tgtEl>
                                        <p:attrNameLst>
                                          <p:attrName>fill.type</p:attrName>
                                        </p:attrNameLst>
                                      </p:cBhvr>
                                      <p:to>
                                        <p:strVal val="solid"/>
                                      </p:to>
                                    </p:set>
                                    <p:set>
                                      <p:cBhvr>
                                        <p:cTn id="93" dur="500" fill="hold"/>
                                        <p:tgtEl>
                                          <p:spTgt spid="32"/>
                                        </p:tgtEl>
                                        <p:attrNameLst>
                                          <p:attrName>fill.on</p:attrName>
                                        </p:attrNameLst>
                                      </p:cBhvr>
                                      <p:to>
                                        <p:strVal val="true"/>
                                      </p:to>
                                    </p:set>
                                  </p:childTnLst>
                                </p:cTn>
                              </p:par>
                              <p:par>
                                <p:cTn id="94" presetID="19" presetClass="emph" presetSubtype="0" fill="hold" grpId="1" nodeType="withEffect">
                                  <p:stCondLst>
                                    <p:cond delay="3000"/>
                                  </p:stCondLst>
                                  <p:childTnLst>
                                    <p:animClr clrSpc="rgb" dir="cw">
                                      <p:cBhvr override="childStyle">
                                        <p:cTn id="95" dur="500" fill="hold"/>
                                        <p:tgtEl>
                                          <p:spTgt spid="32"/>
                                        </p:tgtEl>
                                        <p:attrNameLst>
                                          <p:attrName>style.color</p:attrName>
                                        </p:attrNameLst>
                                      </p:cBhvr>
                                      <p:to>
                                        <a:srgbClr val="FF0000"/>
                                      </p:to>
                                    </p:animClr>
                                    <p:animClr clrSpc="rgb" dir="cw">
                                      <p:cBhvr>
                                        <p:cTn id="96" dur="500" fill="hold"/>
                                        <p:tgtEl>
                                          <p:spTgt spid="32"/>
                                        </p:tgtEl>
                                        <p:attrNameLst>
                                          <p:attrName>fillcolor</p:attrName>
                                        </p:attrNameLst>
                                      </p:cBhvr>
                                      <p:to>
                                        <a:srgbClr val="FF0000"/>
                                      </p:to>
                                    </p:animClr>
                                    <p:set>
                                      <p:cBhvr>
                                        <p:cTn id="97" dur="500" fill="hold"/>
                                        <p:tgtEl>
                                          <p:spTgt spid="32"/>
                                        </p:tgtEl>
                                        <p:attrNameLst>
                                          <p:attrName>fill.type</p:attrName>
                                        </p:attrNameLst>
                                      </p:cBhvr>
                                      <p:to>
                                        <p:strVal val="solid"/>
                                      </p:to>
                                    </p:set>
                                    <p:set>
                                      <p:cBhvr>
                                        <p:cTn id="98" dur="500" fill="hold"/>
                                        <p:tgtEl>
                                          <p:spTgt spid="32"/>
                                        </p:tgtEl>
                                        <p:attrNameLst>
                                          <p:attrName>fill.on</p:attrName>
                                        </p:attrNameLst>
                                      </p:cBhvr>
                                      <p:to>
                                        <p:strVal val="true"/>
                                      </p:to>
                                    </p:set>
                                  </p:childTnLst>
                                </p:cTn>
                              </p:par>
                            </p:childTnLst>
                          </p:cTn>
                        </p:par>
                      </p:childTnLst>
                    </p:cTn>
                  </p:par>
                </p:childTnLst>
              </p:cTn>
              <p:nextCondLst>
                <p:cond evt="onClick" delay="0">
                  <p:tgtEl>
                    <p:spTgt spid="34"/>
                  </p:tgtEl>
                </p:cond>
              </p:nextCondLst>
            </p:seq>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p:cNvSpPr txBox="1"/>
          <p:nvPr/>
        </p:nvSpPr>
        <p:spPr>
          <a:xfrm>
            <a:off x="1384917" y="3616546"/>
            <a:ext cx="9383697"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Khổ</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thơ</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nhất</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hạt</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mầm</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thế</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c"/>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c"/>
          <p:cNvSpPr txBox="1"/>
          <p:nvPr/>
        </p:nvSpPr>
        <p:spPr>
          <a:xfrm>
            <a:off x="1104285" y="6063493"/>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Hạt</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lặng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thinh</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435571" y="5197162"/>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Hạt</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ra</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lá</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06008" y="5197162"/>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Hạt</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nảy</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mầm</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435571" y="6060425"/>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Tất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cả</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đều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sai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20" name="Picture 2" descr="Ảnh động Powerpoint CTU">
            <a:hlinkClick r:id="rId3" action="ppaction://hlinksldjump"/>
          </p:cNvPr>
          <p:cNvPicPr>
            <a:picLocks noChangeAspect="1" noChangeArrowheads="1" noCrop="1"/>
          </p:cNvPicPr>
          <p:nvPr/>
        </p:nvPicPr>
        <p:blipFill>
          <a:blip r:embed="rId4" cstate="print"/>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24" presetClass="emph" presetSubtype="0" fill="hold" grpId="1" nodeType="clickEffect">
                                  <p:stCondLst>
                                    <p:cond delay="0"/>
                                  </p:stCondLst>
                                  <p:childTnLst>
                                    <p:animClr clrSpc="hsl" dir="cw">
                                      <p:cBhvr override="childStyle">
                                        <p:cTn id="26" dur="500" fill="hold"/>
                                        <p:tgtEl>
                                          <p:spTgt spid="25"/>
                                        </p:tgtEl>
                                        <p:attrNameLst>
                                          <p:attrName>style.color</p:attrName>
                                        </p:attrNameLst>
                                      </p:cBhvr>
                                      <p:by>
                                        <p:hsl h="0" s="-12549" l="-25098"/>
                                      </p:by>
                                    </p:animClr>
                                    <p:animClr clrSpc="hsl" dir="cw">
                                      <p:cBhvr>
                                        <p:cTn id="27" dur="500" fill="hold"/>
                                        <p:tgtEl>
                                          <p:spTgt spid="25"/>
                                        </p:tgtEl>
                                        <p:attrNameLst>
                                          <p:attrName>fillcolor</p:attrName>
                                        </p:attrNameLst>
                                      </p:cBhvr>
                                      <p:by>
                                        <p:hsl h="0" s="-12549" l="-25098"/>
                                      </p:by>
                                    </p:animClr>
                                    <p:animClr clrSpc="hsl" dir="cw">
                                      <p:cBhvr>
                                        <p:cTn id="28" dur="500" fill="hold"/>
                                        <p:tgtEl>
                                          <p:spTgt spid="25"/>
                                        </p:tgtEl>
                                        <p:attrNameLst>
                                          <p:attrName>stroke.color</p:attrName>
                                        </p:attrNameLst>
                                      </p:cBhvr>
                                      <p:by>
                                        <p:hsl h="0" s="-12549" l="-25098"/>
                                      </p:by>
                                    </p:animClr>
                                    <p:set>
                                      <p:cBhvr>
                                        <p:cTn id="29" dur="500" fill="hold"/>
                                        <p:tgtEl>
                                          <p:spTgt spid="25"/>
                                        </p:tgtEl>
                                        <p:attrNameLst>
                                          <p:attrName>fill.type</p:attrName>
                                        </p:attrNameLst>
                                      </p:cBhvr>
                                      <p:to>
                                        <p:strVal val="solid"/>
                                      </p:to>
                                    </p:set>
                                  </p:childTnLst>
                                </p:cTn>
                              </p:par>
                              <p:par>
                                <p:cTn id="30" presetID="19" presetClass="emph" presetSubtype="0" fill="hold" grpId="0" nodeType="withEffect">
                                  <p:stCondLst>
                                    <p:cond delay="0"/>
                                  </p:stCondLst>
                                  <p:childTnLst>
                                    <p:animClr clrSpc="rgb" dir="cw">
                                      <p:cBhvr override="childStyle">
                                        <p:cTn id="31" dur="500" fill="hold"/>
                                        <p:tgtEl>
                                          <p:spTgt spid="15"/>
                                        </p:tgtEl>
                                        <p:attrNameLst>
                                          <p:attrName>style.color</p:attrName>
                                        </p:attrNameLst>
                                      </p:cBhvr>
                                      <p:to>
                                        <a:srgbClr val="FFC000"/>
                                      </p:to>
                                    </p:animClr>
                                    <p:animClr clrSpc="rgb" dir="cw">
                                      <p:cBhvr>
                                        <p:cTn id="32" dur="500" fill="hold"/>
                                        <p:tgtEl>
                                          <p:spTgt spid="15"/>
                                        </p:tgtEl>
                                        <p:attrNameLst>
                                          <p:attrName>fillcolor</p:attrName>
                                        </p:attrNameLst>
                                      </p:cBhvr>
                                      <p:to>
                                        <a:srgbClr val="FFC000"/>
                                      </p:to>
                                    </p:animClr>
                                    <p:set>
                                      <p:cBhvr>
                                        <p:cTn id="33" dur="500" fill="hold"/>
                                        <p:tgtEl>
                                          <p:spTgt spid="15"/>
                                        </p:tgtEl>
                                        <p:attrNameLst>
                                          <p:attrName>fill.type</p:attrName>
                                        </p:attrNameLst>
                                      </p:cBhvr>
                                      <p:to>
                                        <p:strVal val="solid"/>
                                      </p:to>
                                    </p:set>
                                    <p:set>
                                      <p:cBhvr>
                                        <p:cTn id="34" dur="500" fill="hold"/>
                                        <p:tgtEl>
                                          <p:spTgt spid="15"/>
                                        </p:tgtEl>
                                        <p:attrNameLst>
                                          <p:attrName>fill.on</p:attrName>
                                        </p:attrNameLst>
                                      </p:cBhvr>
                                      <p:to>
                                        <p:strVal val="true"/>
                                      </p:to>
                                    </p:set>
                                  </p:childTnLst>
                                </p:cTn>
                              </p:par>
                              <p:par>
                                <p:cTn id="35" presetID="19" presetClass="emph" presetSubtype="0" repeatCount="4000" fill="hold" grpId="1" nodeType="withEffect">
                                  <p:stCondLst>
                                    <p:cond delay="3000"/>
                                  </p:stCondLst>
                                  <p:childTnLst>
                                    <p:animClr clrSpc="rgb" dir="cw">
                                      <p:cBhvr override="childStyle">
                                        <p:cTn id="36" dur="500" fill="hold"/>
                                        <p:tgtEl>
                                          <p:spTgt spid="15"/>
                                        </p:tgtEl>
                                        <p:attrNameLst>
                                          <p:attrName>style.color</p:attrName>
                                        </p:attrNameLst>
                                      </p:cBhvr>
                                      <p:to>
                                        <a:srgbClr val="92D050"/>
                                      </p:to>
                                    </p:animClr>
                                    <p:animClr clrSpc="rgb" dir="cw">
                                      <p:cBhvr>
                                        <p:cTn id="37" dur="500" fill="hold"/>
                                        <p:tgtEl>
                                          <p:spTgt spid="15"/>
                                        </p:tgtEl>
                                        <p:attrNameLst>
                                          <p:attrName>fillcolor</p:attrName>
                                        </p:attrNameLst>
                                      </p:cBhvr>
                                      <p:to>
                                        <a:srgbClr val="92D050"/>
                                      </p:to>
                                    </p:animClr>
                                    <p:set>
                                      <p:cBhvr>
                                        <p:cTn id="38" dur="500" fill="hold"/>
                                        <p:tgtEl>
                                          <p:spTgt spid="15"/>
                                        </p:tgtEl>
                                        <p:attrNameLst>
                                          <p:attrName>fill.type</p:attrName>
                                        </p:attrNameLst>
                                      </p:cBhvr>
                                      <p:to>
                                        <p:strVal val="solid"/>
                                      </p:to>
                                    </p:set>
                                    <p:set>
                                      <p:cBhvr>
                                        <p:cTn id="39" dur="500" fill="hold"/>
                                        <p:tgtEl>
                                          <p:spTgt spid="15"/>
                                        </p:tgtEl>
                                        <p:attrNameLst>
                                          <p:attrName>fill.on</p:attrName>
                                        </p:attrNameLst>
                                      </p:cBhvr>
                                      <p:to>
                                        <p:strVal val="true"/>
                                      </p:to>
                                    </p:set>
                                  </p:childTnLst>
                                </p:cTn>
                              </p:par>
                              <p:par>
                                <p:cTn id="40" presetID="24" presetClass="emph" presetSubtype="0" fill="hold" grpId="2" nodeType="withEffect">
                                  <p:stCondLst>
                                    <p:cond delay="3000"/>
                                  </p:stCondLst>
                                  <p:childTnLst>
                                    <p:animClr clrSpc="hsl" dir="cw">
                                      <p:cBhvr override="childStyle">
                                        <p:cTn id="41" dur="500" fill="hold"/>
                                        <p:tgtEl>
                                          <p:spTgt spid="25"/>
                                        </p:tgtEl>
                                        <p:attrNameLst>
                                          <p:attrName>style.color</p:attrName>
                                        </p:attrNameLst>
                                      </p:cBhvr>
                                      <p:by>
                                        <p:hsl h="0" s="-12549" l="-25098"/>
                                      </p:by>
                                    </p:animClr>
                                    <p:animClr clrSpc="hsl" dir="cw">
                                      <p:cBhvr>
                                        <p:cTn id="42" dur="500" fill="hold"/>
                                        <p:tgtEl>
                                          <p:spTgt spid="25"/>
                                        </p:tgtEl>
                                        <p:attrNameLst>
                                          <p:attrName>fillcolor</p:attrName>
                                        </p:attrNameLst>
                                      </p:cBhvr>
                                      <p:by>
                                        <p:hsl h="0" s="-12549" l="-25098"/>
                                      </p:by>
                                    </p:animClr>
                                    <p:animClr clrSpc="hsl" dir="cw">
                                      <p:cBhvr>
                                        <p:cTn id="43" dur="500" fill="hold"/>
                                        <p:tgtEl>
                                          <p:spTgt spid="25"/>
                                        </p:tgtEl>
                                        <p:attrNameLst>
                                          <p:attrName>stroke.color</p:attrName>
                                        </p:attrNameLst>
                                      </p:cBhvr>
                                      <p:by>
                                        <p:hsl h="0" s="-12549" l="-25098"/>
                                      </p:by>
                                    </p:animClr>
                                    <p:set>
                                      <p:cBhvr>
                                        <p:cTn id="4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p:stCondLst>
                        <p:cond delay="0"/>
                      </p:stCondLst>
                      <p:childTnLst>
                        <p:par>
                          <p:cTn id="47" fill="hold">
                            <p:stCondLst>
                              <p:cond delay="0"/>
                            </p:stCondLst>
                            <p:childTnLst>
                              <p:par>
                                <p:cTn id="48" presetID="24" presetClass="emph" presetSubtype="0" fill="hold" grpId="1" nodeType="clickEffect">
                                  <p:stCondLst>
                                    <p:cond delay="0"/>
                                  </p:stCondLst>
                                  <p:childTnLst>
                                    <p:animClr clrSpc="hsl" dir="cw">
                                      <p:cBhvr override="childStyle">
                                        <p:cTn id="49" dur="500" fill="hold"/>
                                        <p:tgtEl>
                                          <p:spTgt spid="33"/>
                                        </p:tgtEl>
                                        <p:attrNameLst>
                                          <p:attrName>style.color</p:attrName>
                                        </p:attrNameLst>
                                      </p:cBhvr>
                                      <p:by>
                                        <p:hsl h="0" s="-12549" l="-25098"/>
                                      </p:by>
                                    </p:animClr>
                                    <p:animClr clrSpc="hsl" dir="cw">
                                      <p:cBhvr>
                                        <p:cTn id="50" dur="500" fill="hold"/>
                                        <p:tgtEl>
                                          <p:spTgt spid="33"/>
                                        </p:tgtEl>
                                        <p:attrNameLst>
                                          <p:attrName>fillcolor</p:attrName>
                                        </p:attrNameLst>
                                      </p:cBhvr>
                                      <p:by>
                                        <p:hsl h="0" s="-12549" l="-25098"/>
                                      </p:by>
                                    </p:animClr>
                                    <p:animClr clrSpc="hsl" dir="cw">
                                      <p:cBhvr>
                                        <p:cTn id="51" dur="500" fill="hold"/>
                                        <p:tgtEl>
                                          <p:spTgt spid="33"/>
                                        </p:tgtEl>
                                        <p:attrNameLst>
                                          <p:attrName>stroke.color</p:attrName>
                                        </p:attrNameLst>
                                      </p:cBhvr>
                                      <p:by>
                                        <p:hsl h="0" s="-12549" l="-25098"/>
                                      </p:by>
                                    </p:animClr>
                                    <p:set>
                                      <p:cBhvr>
                                        <p:cTn id="52" dur="500" fill="hold"/>
                                        <p:tgtEl>
                                          <p:spTgt spid="33"/>
                                        </p:tgtEl>
                                        <p:attrNameLst>
                                          <p:attrName>fill.type</p:attrName>
                                        </p:attrNameLst>
                                      </p:cBhvr>
                                      <p:to>
                                        <p:strVal val="solid"/>
                                      </p:to>
                                    </p:set>
                                  </p:childTnLst>
                                </p:cTn>
                              </p:par>
                              <p:par>
                                <p:cTn id="53" presetID="19" presetClass="emph" presetSubtype="0" fill="hold" grpId="0" nodeType="withEffect">
                                  <p:stCondLst>
                                    <p:cond delay="0"/>
                                  </p:stCondLst>
                                  <p:childTnLst>
                                    <p:animClr clrSpc="rgb" dir="cw">
                                      <p:cBhvr override="childStyle">
                                        <p:cTn id="54" dur="500" fill="hold"/>
                                        <p:tgtEl>
                                          <p:spTgt spid="31"/>
                                        </p:tgtEl>
                                        <p:attrNameLst>
                                          <p:attrName>style.color</p:attrName>
                                        </p:attrNameLst>
                                      </p:cBhvr>
                                      <p:to>
                                        <a:srgbClr val="FFC000"/>
                                      </p:to>
                                    </p:animClr>
                                    <p:animClr clrSpc="rgb" dir="cw">
                                      <p:cBhvr>
                                        <p:cTn id="55" dur="500" fill="hold"/>
                                        <p:tgtEl>
                                          <p:spTgt spid="31"/>
                                        </p:tgtEl>
                                        <p:attrNameLst>
                                          <p:attrName>fillcolor</p:attrName>
                                        </p:attrNameLst>
                                      </p:cBhvr>
                                      <p:to>
                                        <a:srgbClr val="FFC000"/>
                                      </p:to>
                                    </p:animClr>
                                    <p:set>
                                      <p:cBhvr>
                                        <p:cTn id="56" dur="500" fill="hold"/>
                                        <p:tgtEl>
                                          <p:spTgt spid="31"/>
                                        </p:tgtEl>
                                        <p:attrNameLst>
                                          <p:attrName>fill.type</p:attrName>
                                        </p:attrNameLst>
                                      </p:cBhvr>
                                      <p:to>
                                        <p:strVal val="solid"/>
                                      </p:to>
                                    </p:set>
                                    <p:set>
                                      <p:cBhvr>
                                        <p:cTn id="57" dur="500" fill="hold"/>
                                        <p:tgtEl>
                                          <p:spTgt spid="31"/>
                                        </p:tgtEl>
                                        <p:attrNameLst>
                                          <p:attrName>fill.on</p:attrName>
                                        </p:attrNameLst>
                                      </p:cBhvr>
                                      <p:to>
                                        <p:strVal val="true"/>
                                      </p:to>
                                    </p:set>
                                  </p:childTnLst>
                                </p:cTn>
                              </p:par>
                              <p:par>
                                <p:cTn id="58" presetID="19" presetClass="emph" presetSubtype="0" fill="hold" grpId="1" nodeType="withEffect">
                                  <p:stCondLst>
                                    <p:cond delay="3000"/>
                                  </p:stCondLst>
                                  <p:childTnLst>
                                    <p:animClr clrSpc="rgb" dir="cw">
                                      <p:cBhvr override="childStyle">
                                        <p:cTn id="59" dur="500" fill="hold"/>
                                        <p:tgtEl>
                                          <p:spTgt spid="31"/>
                                        </p:tgtEl>
                                        <p:attrNameLst>
                                          <p:attrName>style.color</p:attrName>
                                        </p:attrNameLst>
                                      </p:cBhvr>
                                      <p:to>
                                        <a:srgbClr val="FF0000"/>
                                      </p:to>
                                    </p:animClr>
                                    <p:animClr clrSpc="rgb" dir="cw">
                                      <p:cBhvr>
                                        <p:cTn id="60" dur="500" fill="hold"/>
                                        <p:tgtEl>
                                          <p:spTgt spid="31"/>
                                        </p:tgtEl>
                                        <p:attrNameLst>
                                          <p:attrName>fillcolor</p:attrName>
                                        </p:attrNameLst>
                                      </p:cBhvr>
                                      <p:to>
                                        <a:srgbClr val="FF0000"/>
                                      </p:to>
                                    </p:animClr>
                                    <p:set>
                                      <p:cBhvr>
                                        <p:cTn id="61" dur="500" fill="hold"/>
                                        <p:tgtEl>
                                          <p:spTgt spid="31"/>
                                        </p:tgtEl>
                                        <p:attrNameLst>
                                          <p:attrName>fill.type</p:attrName>
                                        </p:attrNameLst>
                                      </p:cBhvr>
                                      <p:to>
                                        <p:strVal val="solid"/>
                                      </p:to>
                                    </p:set>
                                    <p:set>
                                      <p:cBhvr>
                                        <p:cTn id="62" dur="500" fill="hold"/>
                                        <p:tgtEl>
                                          <p:spTgt spid="31"/>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63" restart="whenNotActive" fill="hold" evtFilter="cancelBubble" nodeType="interactiveSeq">
                <p:stCondLst>
                  <p:cond evt="onClick" delay="0">
                    <p:tgtEl>
                      <p:spTgt spid="27"/>
                    </p:tgtEl>
                  </p:cond>
                </p:stCondLst>
                <p:endSync evt="end" delay="0">
                  <p:rtn val="all"/>
                </p:endSync>
                <p:childTnLst>
                  <p:par>
                    <p:cTn id="64" fill="hold">
                      <p:stCondLst>
                        <p:cond delay="0"/>
                      </p:stCondLst>
                      <p:childTnLst>
                        <p:par>
                          <p:cTn id="65" fill="hold">
                            <p:stCondLst>
                              <p:cond delay="0"/>
                            </p:stCondLst>
                            <p:childTnLst>
                              <p:par>
                                <p:cTn id="66" presetID="24" presetClass="emph" presetSubtype="0" fill="hold" grpId="1" nodeType="clickEffect">
                                  <p:stCondLst>
                                    <p:cond delay="0"/>
                                  </p:stCondLst>
                                  <p:childTnLst>
                                    <p:animClr clrSpc="hsl" dir="cw">
                                      <p:cBhvr override="childStyle">
                                        <p:cTn id="67" dur="500" fill="hold"/>
                                        <p:tgtEl>
                                          <p:spTgt spid="27"/>
                                        </p:tgtEl>
                                        <p:attrNameLst>
                                          <p:attrName>style.color</p:attrName>
                                        </p:attrNameLst>
                                      </p:cBhvr>
                                      <p:by>
                                        <p:hsl h="0" s="-12549" l="-25098"/>
                                      </p:by>
                                    </p:animClr>
                                    <p:animClr clrSpc="hsl" dir="cw">
                                      <p:cBhvr>
                                        <p:cTn id="68" dur="500" fill="hold"/>
                                        <p:tgtEl>
                                          <p:spTgt spid="27"/>
                                        </p:tgtEl>
                                        <p:attrNameLst>
                                          <p:attrName>fillcolor</p:attrName>
                                        </p:attrNameLst>
                                      </p:cBhvr>
                                      <p:by>
                                        <p:hsl h="0" s="-12549" l="-25098"/>
                                      </p:by>
                                    </p:animClr>
                                    <p:animClr clrSpc="hsl" dir="cw">
                                      <p:cBhvr>
                                        <p:cTn id="69" dur="500" fill="hold"/>
                                        <p:tgtEl>
                                          <p:spTgt spid="27"/>
                                        </p:tgtEl>
                                        <p:attrNameLst>
                                          <p:attrName>stroke.color</p:attrName>
                                        </p:attrNameLst>
                                      </p:cBhvr>
                                      <p:by>
                                        <p:hsl h="0" s="-12549" l="-25098"/>
                                      </p:by>
                                    </p:animClr>
                                    <p:set>
                                      <p:cBhvr>
                                        <p:cTn id="70" dur="500" fill="hold"/>
                                        <p:tgtEl>
                                          <p:spTgt spid="27"/>
                                        </p:tgtEl>
                                        <p:attrNameLst>
                                          <p:attrName>fill.type</p:attrName>
                                        </p:attrNameLst>
                                      </p:cBhvr>
                                      <p:to>
                                        <p:strVal val="solid"/>
                                      </p:to>
                                    </p:set>
                                  </p:childTnLst>
                                </p:cTn>
                              </p:par>
                              <p:par>
                                <p:cTn id="71" presetID="19" presetClass="emph" presetSubtype="0" fill="hold" grpId="0" nodeType="withEffect">
                                  <p:stCondLst>
                                    <p:cond delay="0"/>
                                  </p:stCondLst>
                                  <p:childTnLst>
                                    <p:animClr clrSpc="rgb" dir="cw">
                                      <p:cBhvr override="childStyle">
                                        <p:cTn id="72" dur="500" fill="hold"/>
                                        <p:tgtEl>
                                          <p:spTgt spid="16"/>
                                        </p:tgtEl>
                                        <p:attrNameLst>
                                          <p:attrName>style.color</p:attrName>
                                        </p:attrNameLst>
                                      </p:cBhvr>
                                      <p:to>
                                        <a:srgbClr val="FFC000"/>
                                      </p:to>
                                    </p:animClr>
                                    <p:animClr clrSpc="rgb" dir="cw">
                                      <p:cBhvr>
                                        <p:cTn id="73" dur="500" fill="hold"/>
                                        <p:tgtEl>
                                          <p:spTgt spid="16"/>
                                        </p:tgtEl>
                                        <p:attrNameLst>
                                          <p:attrName>fillcolor</p:attrName>
                                        </p:attrNameLst>
                                      </p:cBhvr>
                                      <p:to>
                                        <a:srgbClr val="FFC000"/>
                                      </p:to>
                                    </p:animClr>
                                    <p:set>
                                      <p:cBhvr>
                                        <p:cTn id="74" dur="500" fill="hold"/>
                                        <p:tgtEl>
                                          <p:spTgt spid="16"/>
                                        </p:tgtEl>
                                        <p:attrNameLst>
                                          <p:attrName>fill.type</p:attrName>
                                        </p:attrNameLst>
                                      </p:cBhvr>
                                      <p:to>
                                        <p:strVal val="solid"/>
                                      </p:to>
                                    </p:set>
                                    <p:set>
                                      <p:cBhvr>
                                        <p:cTn id="75" dur="500" fill="hold"/>
                                        <p:tgtEl>
                                          <p:spTgt spid="16"/>
                                        </p:tgtEl>
                                        <p:attrNameLst>
                                          <p:attrName>fill.on</p:attrName>
                                        </p:attrNameLst>
                                      </p:cBhvr>
                                      <p:to>
                                        <p:strVal val="true"/>
                                      </p:to>
                                    </p:set>
                                  </p:childTnLst>
                                </p:cTn>
                              </p:par>
                              <p:par>
                                <p:cTn id="76" presetID="19" presetClass="emph" presetSubtype="0" fill="hold" grpId="1" nodeType="withEffect">
                                  <p:stCondLst>
                                    <p:cond delay="3500"/>
                                  </p:stCondLst>
                                  <p:childTnLst>
                                    <p:animClr clrSpc="rgb" dir="cw">
                                      <p:cBhvr override="childStyle">
                                        <p:cTn id="77" dur="500" fill="hold"/>
                                        <p:tgtEl>
                                          <p:spTgt spid="16"/>
                                        </p:tgtEl>
                                        <p:attrNameLst>
                                          <p:attrName>style.color</p:attrName>
                                        </p:attrNameLst>
                                      </p:cBhvr>
                                      <p:to>
                                        <a:srgbClr val="FF0000"/>
                                      </p:to>
                                    </p:animClr>
                                    <p:animClr clrSpc="rgb" dir="cw">
                                      <p:cBhvr>
                                        <p:cTn id="78" dur="500" fill="hold"/>
                                        <p:tgtEl>
                                          <p:spTgt spid="16"/>
                                        </p:tgtEl>
                                        <p:attrNameLst>
                                          <p:attrName>fillcolor</p:attrName>
                                        </p:attrNameLst>
                                      </p:cBhvr>
                                      <p:to>
                                        <a:srgbClr val="FF0000"/>
                                      </p:to>
                                    </p:animClr>
                                    <p:set>
                                      <p:cBhvr>
                                        <p:cTn id="79" dur="500" fill="hold"/>
                                        <p:tgtEl>
                                          <p:spTgt spid="16"/>
                                        </p:tgtEl>
                                        <p:attrNameLst>
                                          <p:attrName>fill.type</p:attrName>
                                        </p:attrNameLst>
                                      </p:cBhvr>
                                      <p:to>
                                        <p:strVal val="solid"/>
                                      </p:to>
                                    </p:set>
                                    <p:set>
                                      <p:cBhvr>
                                        <p:cTn id="80" dur="500" fill="hold"/>
                                        <p:tgtEl>
                                          <p:spTgt spid="16"/>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81" restart="whenNotActive" fill="hold" evtFilter="cancelBubble" nodeType="interactiveSeq">
                <p:stCondLst>
                  <p:cond evt="onClick" delay="0">
                    <p:tgtEl>
                      <p:spTgt spid="34"/>
                    </p:tgtEl>
                  </p:cond>
                </p:stCondLst>
                <p:endSync evt="end" delay="0">
                  <p:rtn val="all"/>
                </p:endSync>
                <p:childTnLst>
                  <p:par>
                    <p:cTn id="82" fill="hold">
                      <p:stCondLst>
                        <p:cond delay="0"/>
                      </p:stCondLst>
                      <p:childTnLst>
                        <p:par>
                          <p:cTn id="83" fill="hold">
                            <p:stCondLst>
                              <p:cond delay="0"/>
                            </p:stCondLst>
                            <p:childTnLst>
                              <p:par>
                                <p:cTn id="84" presetID="24" presetClass="emph" presetSubtype="0" fill="hold" grpId="1" nodeType="clickEffect">
                                  <p:stCondLst>
                                    <p:cond delay="0"/>
                                  </p:stCondLst>
                                  <p:childTnLst>
                                    <p:animClr clrSpc="hsl" dir="cw">
                                      <p:cBhvr override="childStyle">
                                        <p:cTn id="85" dur="500" fill="hold"/>
                                        <p:tgtEl>
                                          <p:spTgt spid="34"/>
                                        </p:tgtEl>
                                        <p:attrNameLst>
                                          <p:attrName>style.color</p:attrName>
                                        </p:attrNameLst>
                                      </p:cBhvr>
                                      <p:by>
                                        <p:hsl h="0" s="-12549" l="-25098"/>
                                      </p:by>
                                    </p:animClr>
                                    <p:animClr clrSpc="hsl" dir="cw">
                                      <p:cBhvr>
                                        <p:cTn id="86" dur="500" fill="hold"/>
                                        <p:tgtEl>
                                          <p:spTgt spid="34"/>
                                        </p:tgtEl>
                                        <p:attrNameLst>
                                          <p:attrName>fillcolor</p:attrName>
                                        </p:attrNameLst>
                                      </p:cBhvr>
                                      <p:by>
                                        <p:hsl h="0" s="-12549" l="-25098"/>
                                      </p:by>
                                    </p:animClr>
                                    <p:animClr clrSpc="hsl" dir="cw">
                                      <p:cBhvr>
                                        <p:cTn id="87" dur="500" fill="hold"/>
                                        <p:tgtEl>
                                          <p:spTgt spid="34"/>
                                        </p:tgtEl>
                                        <p:attrNameLst>
                                          <p:attrName>stroke.color</p:attrName>
                                        </p:attrNameLst>
                                      </p:cBhvr>
                                      <p:by>
                                        <p:hsl h="0" s="-12549" l="-25098"/>
                                      </p:by>
                                    </p:animClr>
                                    <p:set>
                                      <p:cBhvr>
                                        <p:cTn id="88" dur="500" fill="hold"/>
                                        <p:tgtEl>
                                          <p:spTgt spid="34"/>
                                        </p:tgtEl>
                                        <p:attrNameLst>
                                          <p:attrName>fill.type</p:attrName>
                                        </p:attrNameLst>
                                      </p:cBhvr>
                                      <p:to>
                                        <p:strVal val="solid"/>
                                      </p:to>
                                    </p:set>
                                  </p:childTnLst>
                                </p:cTn>
                              </p:par>
                              <p:par>
                                <p:cTn id="89" presetID="19" presetClass="emph" presetSubtype="0" fill="hold" grpId="0" nodeType="withEffect">
                                  <p:stCondLst>
                                    <p:cond delay="0"/>
                                  </p:stCondLst>
                                  <p:childTnLst>
                                    <p:animClr clrSpc="rgb" dir="cw">
                                      <p:cBhvr override="childStyle">
                                        <p:cTn id="90" dur="500" fill="hold"/>
                                        <p:tgtEl>
                                          <p:spTgt spid="32"/>
                                        </p:tgtEl>
                                        <p:attrNameLst>
                                          <p:attrName>style.color</p:attrName>
                                        </p:attrNameLst>
                                      </p:cBhvr>
                                      <p:to>
                                        <a:schemeClr val="accent2"/>
                                      </p:to>
                                    </p:animClr>
                                    <p:animClr clrSpc="rgb" dir="cw">
                                      <p:cBhvr>
                                        <p:cTn id="91" dur="500" fill="hold"/>
                                        <p:tgtEl>
                                          <p:spTgt spid="32"/>
                                        </p:tgtEl>
                                        <p:attrNameLst>
                                          <p:attrName>fillcolor</p:attrName>
                                        </p:attrNameLst>
                                      </p:cBhvr>
                                      <p:to>
                                        <a:schemeClr val="accent2"/>
                                      </p:to>
                                    </p:animClr>
                                    <p:set>
                                      <p:cBhvr>
                                        <p:cTn id="92" dur="500" fill="hold"/>
                                        <p:tgtEl>
                                          <p:spTgt spid="32"/>
                                        </p:tgtEl>
                                        <p:attrNameLst>
                                          <p:attrName>fill.type</p:attrName>
                                        </p:attrNameLst>
                                      </p:cBhvr>
                                      <p:to>
                                        <p:strVal val="solid"/>
                                      </p:to>
                                    </p:set>
                                    <p:set>
                                      <p:cBhvr>
                                        <p:cTn id="93" dur="500" fill="hold"/>
                                        <p:tgtEl>
                                          <p:spTgt spid="32"/>
                                        </p:tgtEl>
                                        <p:attrNameLst>
                                          <p:attrName>fill.on</p:attrName>
                                        </p:attrNameLst>
                                      </p:cBhvr>
                                      <p:to>
                                        <p:strVal val="true"/>
                                      </p:to>
                                    </p:set>
                                  </p:childTnLst>
                                </p:cTn>
                              </p:par>
                              <p:par>
                                <p:cTn id="94" presetID="19" presetClass="emph" presetSubtype="0" fill="hold" grpId="1" nodeType="withEffect">
                                  <p:stCondLst>
                                    <p:cond delay="3000"/>
                                  </p:stCondLst>
                                  <p:childTnLst>
                                    <p:animClr clrSpc="rgb" dir="cw">
                                      <p:cBhvr override="childStyle">
                                        <p:cTn id="95" dur="500" fill="hold"/>
                                        <p:tgtEl>
                                          <p:spTgt spid="32"/>
                                        </p:tgtEl>
                                        <p:attrNameLst>
                                          <p:attrName>style.color</p:attrName>
                                        </p:attrNameLst>
                                      </p:cBhvr>
                                      <p:to>
                                        <a:srgbClr val="FF0000"/>
                                      </p:to>
                                    </p:animClr>
                                    <p:animClr clrSpc="rgb" dir="cw">
                                      <p:cBhvr>
                                        <p:cTn id="96" dur="500" fill="hold"/>
                                        <p:tgtEl>
                                          <p:spTgt spid="32"/>
                                        </p:tgtEl>
                                        <p:attrNameLst>
                                          <p:attrName>fillcolor</p:attrName>
                                        </p:attrNameLst>
                                      </p:cBhvr>
                                      <p:to>
                                        <a:srgbClr val="FF0000"/>
                                      </p:to>
                                    </p:animClr>
                                    <p:set>
                                      <p:cBhvr>
                                        <p:cTn id="97" dur="500" fill="hold"/>
                                        <p:tgtEl>
                                          <p:spTgt spid="32"/>
                                        </p:tgtEl>
                                        <p:attrNameLst>
                                          <p:attrName>fill.type</p:attrName>
                                        </p:attrNameLst>
                                      </p:cBhvr>
                                      <p:to>
                                        <p:strVal val="solid"/>
                                      </p:to>
                                    </p:set>
                                    <p:set>
                                      <p:cBhvr>
                                        <p:cTn id="98" dur="500" fill="hold"/>
                                        <p:tgtEl>
                                          <p:spTgt spid="32"/>
                                        </p:tgtEl>
                                        <p:attrNameLst>
                                          <p:attrName>fill.on</p:attrName>
                                        </p:attrNameLst>
                                      </p:cBhvr>
                                      <p:to>
                                        <p:strVal val="true"/>
                                      </p:to>
                                    </p:set>
                                  </p:childTnLst>
                                </p:cTn>
                              </p:par>
                            </p:childTnLst>
                          </p:cTn>
                        </p:par>
                      </p:childTnLst>
                    </p:cTn>
                  </p:par>
                </p:childTnLst>
              </p:cTn>
              <p:nextCondLst>
                <p:cond evt="onClick" delay="0">
                  <p:tgtEl>
                    <p:spTgt spid="34"/>
                  </p:tgtEl>
                </p:cond>
              </p:nextCondLst>
            </p:seq>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84917" y="3616546"/>
            <a:ext cx="93836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thơ</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Lời</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cây</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thuộc</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thể</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thơ</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435571" y="6036294"/>
            <a:ext cx="4650419"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bốn</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435571" y="5197161"/>
            <a:ext cx="4650419"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năm</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06008" y="5197162"/>
            <a:ext cx="4650419"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ba</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662849" y="6106591"/>
            <a:ext cx="5093578"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bảy</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0" name="Picture 2" descr="Ảnh động Powerpoint CTU">
            <a:hlinkClick r:id="rId3" action="ppaction://hlinksldjump"/>
          </p:cNvPr>
          <p:cNvPicPr>
            <a:picLocks noChangeAspect="1" noChangeArrowheads="1" noCrop="1"/>
          </p:cNvPicPr>
          <p:nvPr/>
        </p:nvPicPr>
        <p:blipFill>
          <a:blip r:embed="rId4" cstate="print"/>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24" presetClass="emph" presetSubtype="0" fill="hold" grpId="1" nodeType="clickEffect">
                                  <p:stCondLst>
                                    <p:cond delay="0"/>
                                  </p:stCondLst>
                                  <p:childTnLst>
                                    <p:animClr clrSpc="hsl" dir="cw">
                                      <p:cBhvr override="childStyle">
                                        <p:cTn id="26" dur="500" fill="hold"/>
                                        <p:tgtEl>
                                          <p:spTgt spid="25"/>
                                        </p:tgtEl>
                                        <p:attrNameLst>
                                          <p:attrName>style.color</p:attrName>
                                        </p:attrNameLst>
                                      </p:cBhvr>
                                      <p:by>
                                        <p:hsl h="0" s="-12549" l="-25098"/>
                                      </p:by>
                                    </p:animClr>
                                    <p:animClr clrSpc="hsl" dir="cw">
                                      <p:cBhvr>
                                        <p:cTn id="27" dur="500" fill="hold"/>
                                        <p:tgtEl>
                                          <p:spTgt spid="25"/>
                                        </p:tgtEl>
                                        <p:attrNameLst>
                                          <p:attrName>fillcolor</p:attrName>
                                        </p:attrNameLst>
                                      </p:cBhvr>
                                      <p:by>
                                        <p:hsl h="0" s="-12549" l="-25098"/>
                                      </p:by>
                                    </p:animClr>
                                    <p:animClr clrSpc="hsl" dir="cw">
                                      <p:cBhvr>
                                        <p:cTn id="28" dur="500" fill="hold"/>
                                        <p:tgtEl>
                                          <p:spTgt spid="25"/>
                                        </p:tgtEl>
                                        <p:attrNameLst>
                                          <p:attrName>stroke.color</p:attrName>
                                        </p:attrNameLst>
                                      </p:cBhvr>
                                      <p:by>
                                        <p:hsl h="0" s="-12549" l="-25098"/>
                                      </p:by>
                                    </p:animClr>
                                    <p:set>
                                      <p:cBhvr>
                                        <p:cTn id="29" dur="500" fill="hold"/>
                                        <p:tgtEl>
                                          <p:spTgt spid="25"/>
                                        </p:tgtEl>
                                        <p:attrNameLst>
                                          <p:attrName>fill.type</p:attrName>
                                        </p:attrNameLst>
                                      </p:cBhvr>
                                      <p:to>
                                        <p:strVal val="solid"/>
                                      </p:to>
                                    </p:set>
                                  </p:childTnLst>
                                </p:cTn>
                              </p:par>
                              <p:par>
                                <p:cTn id="30" presetID="19" presetClass="emph" presetSubtype="0" fill="hold" grpId="0" nodeType="withEffect">
                                  <p:stCondLst>
                                    <p:cond delay="0"/>
                                  </p:stCondLst>
                                  <p:childTnLst>
                                    <p:animClr clrSpc="rgb" dir="cw">
                                      <p:cBhvr override="childStyle">
                                        <p:cTn id="31" dur="500" fill="hold"/>
                                        <p:tgtEl>
                                          <p:spTgt spid="15"/>
                                        </p:tgtEl>
                                        <p:attrNameLst>
                                          <p:attrName>style.color</p:attrName>
                                        </p:attrNameLst>
                                      </p:cBhvr>
                                      <p:to>
                                        <a:srgbClr val="FFC000"/>
                                      </p:to>
                                    </p:animClr>
                                    <p:animClr clrSpc="rgb" dir="cw">
                                      <p:cBhvr>
                                        <p:cTn id="32" dur="500" fill="hold"/>
                                        <p:tgtEl>
                                          <p:spTgt spid="15"/>
                                        </p:tgtEl>
                                        <p:attrNameLst>
                                          <p:attrName>fillcolor</p:attrName>
                                        </p:attrNameLst>
                                      </p:cBhvr>
                                      <p:to>
                                        <a:srgbClr val="FFC000"/>
                                      </p:to>
                                    </p:animClr>
                                    <p:set>
                                      <p:cBhvr>
                                        <p:cTn id="33" dur="500" fill="hold"/>
                                        <p:tgtEl>
                                          <p:spTgt spid="15"/>
                                        </p:tgtEl>
                                        <p:attrNameLst>
                                          <p:attrName>fill.type</p:attrName>
                                        </p:attrNameLst>
                                      </p:cBhvr>
                                      <p:to>
                                        <p:strVal val="solid"/>
                                      </p:to>
                                    </p:set>
                                    <p:set>
                                      <p:cBhvr>
                                        <p:cTn id="34" dur="500" fill="hold"/>
                                        <p:tgtEl>
                                          <p:spTgt spid="15"/>
                                        </p:tgtEl>
                                        <p:attrNameLst>
                                          <p:attrName>fill.on</p:attrName>
                                        </p:attrNameLst>
                                      </p:cBhvr>
                                      <p:to>
                                        <p:strVal val="true"/>
                                      </p:to>
                                    </p:set>
                                  </p:childTnLst>
                                </p:cTn>
                              </p:par>
                              <p:par>
                                <p:cTn id="35" presetID="19" presetClass="emph" presetSubtype="0" repeatCount="4000" fill="hold" grpId="1" nodeType="withEffect">
                                  <p:stCondLst>
                                    <p:cond delay="3000"/>
                                  </p:stCondLst>
                                  <p:childTnLst>
                                    <p:animClr clrSpc="rgb" dir="cw">
                                      <p:cBhvr override="childStyle">
                                        <p:cTn id="36" dur="500" fill="hold"/>
                                        <p:tgtEl>
                                          <p:spTgt spid="15"/>
                                        </p:tgtEl>
                                        <p:attrNameLst>
                                          <p:attrName>style.color</p:attrName>
                                        </p:attrNameLst>
                                      </p:cBhvr>
                                      <p:to>
                                        <a:srgbClr val="92D050"/>
                                      </p:to>
                                    </p:animClr>
                                    <p:animClr clrSpc="rgb" dir="cw">
                                      <p:cBhvr>
                                        <p:cTn id="37" dur="500" fill="hold"/>
                                        <p:tgtEl>
                                          <p:spTgt spid="15"/>
                                        </p:tgtEl>
                                        <p:attrNameLst>
                                          <p:attrName>fillcolor</p:attrName>
                                        </p:attrNameLst>
                                      </p:cBhvr>
                                      <p:to>
                                        <a:srgbClr val="92D050"/>
                                      </p:to>
                                    </p:animClr>
                                    <p:set>
                                      <p:cBhvr>
                                        <p:cTn id="38" dur="500" fill="hold"/>
                                        <p:tgtEl>
                                          <p:spTgt spid="15"/>
                                        </p:tgtEl>
                                        <p:attrNameLst>
                                          <p:attrName>fill.type</p:attrName>
                                        </p:attrNameLst>
                                      </p:cBhvr>
                                      <p:to>
                                        <p:strVal val="solid"/>
                                      </p:to>
                                    </p:set>
                                    <p:set>
                                      <p:cBhvr>
                                        <p:cTn id="39" dur="500" fill="hold"/>
                                        <p:tgtEl>
                                          <p:spTgt spid="1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33"/>
                    </p:tgtEl>
                  </p:cond>
                </p:stCondLst>
                <p:endSync evt="end" delay="0">
                  <p:rtn val="all"/>
                </p:endSync>
                <p:childTnLst>
                  <p:par>
                    <p:cTn id="41" fill="hold">
                      <p:stCondLst>
                        <p:cond delay="0"/>
                      </p:stCondLst>
                      <p:childTnLst>
                        <p:par>
                          <p:cTn id="42" fill="hold">
                            <p:stCondLst>
                              <p:cond delay="0"/>
                            </p:stCondLst>
                            <p:childTnLst>
                              <p:par>
                                <p:cTn id="43" presetID="24" presetClass="emph" presetSubtype="0" fill="hold" grpId="1" nodeType="clickEffect">
                                  <p:stCondLst>
                                    <p:cond delay="0"/>
                                  </p:stCondLst>
                                  <p:childTnLst>
                                    <p:animClr clrSpc="hsl" dir="cw">
                                      <p:cBhvr override="childStyle">
                                        <p:cTn id="44" dur="500" fill="hold"/>
                                        <p:tgtEl>
                                          <p:spTgt spid="33"/>
                                        </p:tgtEl>
                                        <p:attrNameLst>
                                          <p:attrName>style.color</p:attrName>
                                        </p:attrNameLst>
                                      </p:cBhvr>
                                      <p:by>
                                        <p:hsl h="0" s="-12549" l="-25098"/>
                                      </p:by>
                                    </p:animClr>
                                    <p:animClr clrSpc="hsl" dir="cw">
                                      <p:cBhvr>
                                        <p:cTn id="45" dur="500" fill="hold"/>
                                        <p:tgtEl>
                                          <p:spTgt spid="33"/>
                                        </p:tgtEl>
                                        <p:attrNameLst>
                                          <p:attrName>fillcolor</p:attrName>
                                        </p:attrNameLst>
                                      </p:cBhvr>
                                      <p:by>
                                        <p:hsl h="0" s="-12549" l="-25098"/>
                                      </p:by>
                                    </p:animClr>
                                    <p:animClr clrSpc="hsl" dir="cw">
                                      <p:cBhvr>
                                        <p:cTn id="46" dur="500" fill="hold"/>
                                        <p:tgtEl>
                                          <p:spTgt spid="33"/>
                                        </p:tgtEl>
                                        <p:attrNameLst>
                                          <p:attrName>stroke.color</p:attrName>
                                        </p:attrNameLst>
                                      </p:cBhvr>
                                      <p:by>
                                        <p:hsl h="0" s="-12549" l="-25098"/>
                                      </p:by>
                                    </p:animClr>
                                    <p:set>
                                      <p:cBhvr>
                                        <p:cTn id="47" dur="500" fill="hold"/>
                                        <p:tgtEl>
                                          <p:spTgt spid="33"/>
                                        </p:tgtEl>
                                        <p:attrNameLst>
                                          <p:attrName>fill.type</p:attrName>
                                        </p:attrNameLst>
                                      </p:cBhvr>
                                      <p:to>
                                        <p:strVal val="solid"/>
                                      </p:to>
                                    </p:set>
                                  </p:childTnLst>
                                </p:cTn>
                              </p:par>
                              <p:par>
                                <p:cTn id="48" presetID="19" presetClass="emph" presetSubtype="0" fill="hold" grpId="0" nodeType="withEffect">
                                  <p:stCondLst>
                                    <p:cond delay="0"/>
                                  </p:stCondLst>
                                  <p:childTnLst>
                                    <p:animClr clrSpc="rgb" dir="cw">
                                      <p:cBhvr override="childStyle">
                                        <p:cTn id="49" dur="500" fill="hold"/>
                                        <p:tgtEl>
                                          <p:spTgt spid="31"/>
                                        </p:tgtEl>
                                        <p:attrNameLst>
                                          <p:attrName>style.color</p:attrName>
                                        </p:attrNameLst>
                                      </p:cBhvr>
                                      <p:to>
                                        <a:srgbClr val="FFC000"/>
                                      </p:to>
                                    </p:animClr>
                                    <p:animClr clrSpc="rgb" dir="cw">
                                      <p:cBhvr>
                                        <p:cTn id="50" dur="500" fill="hold"/>
                                        <p:tgtEl>
                                          <p:spTgt spid="31"/>
                                        </p:tgtEl>
                                        <p:attrNameLst>
                                          <p:attrName>fillcolor</p:attrName>
                                        </p:attrNameLst>
                                      </p:cBhvr>
                                      <p:to>
                                        <a:srgbClr val="FFC000"/>
                                      </p:to>
                                    </p:animClr>
                                    <p:set>
                                      <p:cBhvr>
                                        <p:cTn id="51" dur="500" fill="hold"/>
                                        <p:tgtEl>
                                          <p:spTgt spid="31"/>
                                        </p:tgtEl>
                                        <p:attrNameLst>
                                          <p:attrName>fill.type</p:attrName>
                                        </p:attrNameLst>
                                      </p:cBhvr>
                                      <p:to>
                                        <p:strVal val="solid"/>
                                      </p:to>
                                    </p:set>
                                    <p:set>
                                      <p:cBhvr>
                                        <p:cTn id="52" dur="500" fill="hold"/>
                                        <p:tgtEl>
                                          <p:spTgt spid="31"/>
                                        </p:tgtEl>
                                        <p:attrNameLst>
                                          <p:attrName>fill.on</p:attrName>
                                        </p:attrNameLst>
                                      </p:cBhvr>
                                      <p:to>
                                        <p:strVal val="true"/>
                                      </p:to>
                                    </p:set>
                                  </p:childTnLst>
                                </p:cTn>
                              </p:par>
                              <p:par>
                                <p:cTn id="53" presetID="19" presetClass="emph" presetSubtype="0" fill="hold" grpId="1" nodeType="withEffect">
                                  <p:stCondLst>
                                    <p:cond delay="3000"/>
                                  </p:stCondLst>
                                  <p:childTnLst>
                                    <p:animClr clrSpc="rgb" dir="cw">
                                      <p:cBhvr override="childStyle">
                                        <p:cTn id="54" dur="500" fill="hold"/>
                                        <p:tgtEl>
                                          <p:spTgt spid="31"/>
                                        </p:tgtEl>
                                        <p:attrNameLst>
                                          <p:attrName>style.color</p:attrName>
                                        </p:attrNameLst>
                                      </p:cBhvr>
                                      <p:to>
                                        <a:srgbClr val="FF0000"/>
                                      </p:to>
                                    </p:animClr>
                                    <p:animClr clrSpc="rgb" dir="cw">
                                      <p:cBhvr>
                                        <p:cTn id="55" dur="500" fill="hold"/>
                                        <p:tgtEl>
                                          <p:spTgt spid="31"/>
                                        </p:tgtEl>
                                        <p:attrNameLst>
                                          <p:attrName>fillcolor</p:attrName>
                                        </p:attrNameLst>
                                      </p:cBhvr>
                                      <p:to>
                                        <a:srgbClr val="FF0000"/>
                                      </p:to>
                                    </p:animClr>
                                    <p:set>
                                      <p:cBhvr>
                                        <p:cTn id="56" dur="500" fill="hold"/>
                                        <p:tgtEl>
                                          <p:spTgt spid="31"/>
                                        </p:tgtEl>
                                        <p:attrNameLst>
                                          <p:attrName>fill.type</p:attrName>
                                        </p:attrNameLst>
                                      </p:cBhvr>
                                      <p:to>
                                        <p:strVal val="solid"/>
                                      </p:to>
                                    </p:set>
                                    <p:set>
                                      <p:cBhvr>
                                        <p:cTn id="57" dur="500" fill="hold"/>
                                        <p:tgtEl>
                                          <p:spTgt spid="31"/>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58" restart="whenNotActive" fill="hold" evtFilter="cancelBubble" nodeType="interactiveSeq">
                <p:stCondLst>
                  <p:cond evt="onClick" delay="0">
                    <p:tgtEl>
                      <p:spTgt spid="27"/>
                    </p:tgtEl>
                  </p:cond>
                </p:stCondLst>
                <p:endSync evt="end" delay="0">
                  <p:rtn val="all"/>
                </p:endSync>
                <p:childTnLst>
                  <p:par>
                    <p:cTn id="59" fill="hold">
                      <p:stCondLst>
                        <p:cond delay="0"/>
                      </p:stCondLst>
                      <p:childTnLst>
                        <p:par>
                          <p:cTn id="60" fill="hold">
                            <p:stCondLst>
                              <p:cond delay="0"/>
                            </p:stCondLst>
                            <p:childTnLst>
                              <p:par>
                                <p:cTn id="61" presetID="24" presetClass="emph" presetSubtype="0" fill="hold" grpId="1" nodeType="clickEffect">
                                  <p:stCondLst>
                                    <p:cond delay="0"/>
                                  </p:stCondLst>
                                  <p:childTnLst>
                                    <p:animClr clrSpc="hsl" dir="cw">
                                      <p:cBhvr override="childStyle">
                                        <p:cTn id="62" dur="500" fill="hold"/>
                                        <p:tgtEl>
                                          <p:spTgt spid="27"/>
                                        </p:tgtEl>
                                        <p:attrNameLst>
                                          <p:attrName>style.color</p:attrName>
                                        </p:attrNameLst>
                                      </p:cBhvr>
                                      <p:by>
                                        <p:hsl h="0" s="-12549" l="-25098"/>
                                      </p:by>
                                    </p:animClr>
                                    <p:animClr clrSpc="hsl" dir="cw">
                                      <p:cBhvr>
                                        <p:cTn id="63" dur="500" fill="hold"/>
                                        <p:tgtEl>
                                          <p:spTgt spid="27"/>
                                        </p:tgtEl>
                                        <p:attrNameLst>
                                          <p:attrName>fillcolor</p:attrName>
                                        </p:attrNameLst>
                                      </p:cBhvr>
                                      <p:by>
                                        <p:hsl h="0" s="-12549" l="-25098"/>
                                      </p:by>
                                    </p:animClr>
                                    <p:animClr clrSpc="hsl" dir="cw">
                                      <p:cBhvr>
                                        <p:cTn id="64" dur="500" fill="hold"/>
                                        <p:tgtEl>
                                          <p:spTgt spid="27"/>
                                        </p:tgtEl>
                                        <p:attrNameLst>
                                          <p:attrName>stroke.color</p:attrName>
                                        </p:attrNameLst>
                                      </p:cBhvr>
                                      <p:by>
                                        <p:hsl h="0" s="-12549" l="-25098"/>
                                      </p:by>
                                    </p:animClr>
                                    <p:set>
                                      <p:cBhvr>
                                        <p:cTn id="65" dur="500" fill="hold"/>
                                        <p:tgtEl>
                                          <p:spTgt spid="27"/>
                                        </p:tgtEl>
                                        <p:attrNameLst>
                                          <p:attrName>fill.type</p:attrName>
                                        </p:attrNameLst>
                                      </p:cBhvr>
                                      <p:to>
                                        <p:strVal val="solid"/>
                                      </p:to>
                                    </p:set>
                                  </p:childTnLst>
                                </p:cTn>
                              </p:par>
                              <p:par>
                                <p:cTn id="66" presetID="19" presetClass="emph" presetSubtype="0" fill="hold" grpId="0" nodeType="withEffect">
                                  <p:stCondLst>
                                    <p:cond delay="0"/>
                                  </p:stCondLst>
                                  <p:childTnLst>
                                    <p:animClr clrSpc="rgb" dir="cw">
                                      <p:cBhvr override="childStyle">
                                        <p:cTn id="67" dur="500" fill="hold"/>
                                        <p:tgtEl>
                                          <p:spTgt spid="16"/>
                                        </p:tgtEl>
                                        <p:attrNameLst>
                                          <p:attrName>style.color</p:attrName>
                                        </p:attrNameLst>
                                      </p:cBhvr>
                                      <p:to>
                                        <a:srgbClr val="FFC000"/>
                                      </p:to>
                                    </p:animClr>
                                    <p:animClr clrSpc="rgb" dir="cw">
                                      <p:cBhvr>
                                        <p:cTn id="68" dur="500" fill="hold"/>
                                        <p:tgtEl>
                                          <p:spTgt spid="16"/>
                                        </p:tgtEl>
                                        <p:attrNameLst>
                                          <p:attrName>fillcolor</p:attrName>
                                        </p:attrNameLst>
                                      </p:cBhvr>
                                      <p:to>
                                        <a:srgbClr val="FFC000"/>
                                      </p:to>
                                    </p:animClr>
                                    <p:set>
                                      <p:cBhvr>
                                        <p:cTn id="69" dur="500" fill="hold"/>
                                        <p:tgtEl>
                                          <p:spTgt spid="16"/>
                                        </p:tgtEl>
                                        <p:attrNameLst>
                                          <p:attrName>fill.type</p:attrName>
                                        </p:attrNameLst>
                                      </p:cBhvr>
                                      <p:to>
                                        <p:strVal val="solid"/>
                                      </p:to>
                                    </p:set>
                                    <p:set>
                                      <p:cBhvr>
                                        <p:cTn id="70" dur="500" fill="hold"/>
                                        <p:tgtEl>
                                          <p:spTgt spid="16"/>
                                        </p:tgtEl>
                                        <p:attrNameLst>
                                          <p:attrName>fill.on</p:attrName>
                                        </p:attrNameLst>
                                      </p:cBhvr>
                                      <p:to>
                                        <p:strVal val="true"/>
                                      </p:to>
                                    </p:set>
                                  </p:childTnLst>
                                </p:cTn>
                              </p:par>
                              <p:par>
                                <p:cTn id="71" presetID="19" presetClass="emph" presetSubtype="0" fill="hold" grpId="1" nodeType="withEffect">
                                  <p:stCondLst>
                                    <p:cond delay="3500"/>
                                  </p:stCondLst>
                                  <p:childTnLst>
                                    <p:animClr clrSpc="rgb" dir="cw">
                                      <p:cBhvr override="childStyle">
                                        <p:cTn id="72" dur="500" fill="hold"/>
                                        <p:tgtEl>
                                          <p:spTgt spid="16"/>
                                        </p:tgtEl>
                                        <p:attrNameLst>
                                          <p:attrName>style.color</p:attrName>
                                        </p:attrNameLst>
                                      </p:cBhvr>
                                      <p:to>
                                        <a:srgbClr val="FF0000"/>
                                      </p:to>
                                    </p:animClr>
                                    <p:animClr clrSpc="rgb" dir="cw">
                                      <p:cBhvr>
                                        <p:cTn id="73" dur="500" fill="hold"/>
                                        <p:tgtEl>
                                          <p:spTgt spid="16"/>
                                        </p:tgtEl>
                                        <p:attrNameLst>
                                          <p:attrName>fillcolor</p:attrName>
                                        </p:attrNameLst>
                                      </p:cBhvr>
                                      <p:to>
                                        <a:srgbClr val="FF0000"/>
                                      </p:to>
                                    </p:animClr>
                                    <p:set>
                                      <p:cBhvr>
                                        <p:cTn id="74" dur="500" fill="hold"/>
                                        <p:tgtEl>
                                          <p:spTgt spid="16"/>
                                        </p:tgtEl>
                                        <p:attrNameLst>
                                          <p:attrName>fill.type</p:attrName>
                                        </p:attrNameLst>
                                      </p:cBhvr>
                                      <p:to>
                                        <p:strVal val="solid"/>
                                      </p:to>
                                    </p:set>
                                    <p:set>
                                      <p:cBhvr>
                                        <p:cTn id="75" dur="500" fill="hold"/>
                                        <p:tgtEl>
                                          <p:spTgt spid="16"/>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4" presetClass="emph" presetSubtype="0" fill="hold" grpId="1" nodeType="clickEffect">
                                  <p:stCondLst>
                                    <p:cond delay="0"/>
                                  </p:stCondLst>
                                  <p:childTnLst>
                                    <p:animClr clrSpc="hsl" dir="cw">
                                      <p:cBhvr override="childStyle">
                                        <p:cTn id="80" dur="500" fill="hold"/>
                                        <p:tgtEl>
                                          <p:spTgt spid="34"/>
                                        </p:tgtEl>
                                        <p:attrNameLst>
                                          <p:attrName>style.color</p:attrName>
                                        </p:attrNameLst>
                                      </p:cBhvr>
                                      <p:by>
                                        <p:hsl h="0" s="-12549" l="-25098"/>
                                      </p:by>
                                    </p:animClr>
                                    <p:animClr clrSpc="hsl" dir="cw">
                                      <p:cBhvr>
                                        <p:cTn id="81" dur="500" fill="hold"/>
                                        <p:tgtEl>
                                          <p:spTgt spid="34"/>
                                        </p:tgtEl>
                                        <p:attrNameLst>
                                          <p:attrName>fillcolor</p:attrName>
                                        </p:attrNameLst>
                                      </p:cBhvr>
                                      <p:by>
                                        <p:hsl h="0" s="-12549" l="-25098"/>
                                      </p:by>
                                    </p:animClr>
                                    <p:animClr clrSpc="hsl" dir="cw">
                                      <p:cBhvr>
                                        <p:cTn id="82" dur="500" fill="hold"/>
                                        <p:tgtEl>
                                          <p:spTgt spid="34"/>
                                        </p:tgtEl>
                                        <p:attrNameLst>
                                          <p:attrName>stroke.color</p:attrName>
                                        </p:attrNameLst>
                                      </p:cBhvr>
                                      <p:by>
                                        <p:hsl h="0" s="-12549" l="-25098"/>
                                      </p:by>
                                    </p:animClr>
                                    <p:set>
                                      <p:cBhvr>
                                        <p:cTn id="83" dur="500" fill="hold"/>
                                        <p:tgtEl>
                                          <p:spTgt spid="34"/>
                                        </p:tgtEl>
                                        <p:attrNameLst>
                                          <p:attrName>fill.type</p:attrName>
                                        </p:attrNameLst>
                                      </p:cBhvr>
                                      <p:to>
                                        <p:strVal val="solid"/>
                                      </p:to>
                                    </p:set>
                                  </p:childTnLst>
                                </p:cTn>
                              </p:par>
                              <p:par>
                                <p:cTn id="84" presetID="19" presetClass="emph" presetSubtype="0" fill="hold" grpId="0" nodeType="withEffect">
                                  <p:stCondLst>
                                    <p:cond delay="0"/>
                                  </p:stCondLst>
                                  <p:childTnLst>
                                    <p:animClr clrSpc="rgb" dir="cw">
                                      <p:cBhvr override="childStyle">
                                        <p:cTn id="85" dur="500" fill="hold"/>
                                        <p:tgtEl>
                                          <p:spTgt spid="32"/>
                                        </p:tgtEl>
                                        <p:attrNameLst>
                                          <p:attrName>style.color</p:attrName>
                                        </p:attrNameLst>
                                      </p:cBhvr>
                                      <p:to>
                                        <a:schemeClr val="accent2"/>
                                      </p:to>
                                    </p:animClr>
                                    <p:animClr clrSpc="rgb" dir="cw">
                                      <p:cBhvr>
                                        <p:cTn id="86" dur="500" fill="hold"/>
                                        <p:tgtEl>
                                          <p:spTgt spid="32"/>
                                        </p:tgtEl>
                                        <p:attrNameLst>
                                          <p:attrName>fillcolor</p:attrName>
                                        </p:attrNameLst>
                                      </p:cBhvr>
                                      <p:to>
                                        <a:schemeClr val="accent2"/>
                                      </p:to>
                                    </p:animClr>
                                    <p:set>
                                      <p:cBhvr>
                                        <p:cTn id="87" dur="500" fill="hold"/>
                                        <p:tgtEl>
                                          <p:spTgt spid="32"/>
                                        </p:tgtEl>
                                        <p:attrNameLst>
                                          <p:attrName>fill.type</p:attrName>
                                        </p:attrNameLst>
                                      </p:cBhvr>
                                      <p:to>
                                        <p:strVal val="solid"/>
                                      </p:to>
                                    </p:set>
                                    <p:set>
                                      <p:cBhvr>
                                        <p:cTn id="88" dur="500" fill="hold"/>
                                        <p:tgtEl>
                                          <p:spTgt spid="32"/>
                                        </p:tgtEl>
                                        <p:attrNameLst>
                                          <p:attrName>fill.on</p:attrName>
                                        </p:attrNameLst>
                                      </p:cBhvr>
                                      <p:to>
                                        <p:strVal val="true"/>
                                      </p:to>
                                    </p:set>
                                  </p:childTnLst>
                                </p:cTn>
                              </p:par>
                              <p:par>
                                <p:cTn id="89" presetID="19" presetClass="emph" presetSubtype="0" fill="hold" grpId="1" nodeType="withEffect">
                                  <p:stCondLst>
                                    <p:cond delay="3000"/>
                                  </p:stCondLst>
                                  <p:childTnLst>
                                    <p:animClr clrSpc="rgb" dir="cw">
                                      <p:cBhvr override="childStyle">
                                        <p:cTn id="90" dur="500" fill="hold"/>
                                        <p:tgtEl>
                                          <p:spTgt spid="32"/>
                                        </p:tgtEl>
                                        <p:attrNameLst>
                                          <p:attrName>style.color</p:attrName>
                                        </p:attrNameLst>
                                      </p:cBhvr>
                                      <p:to>
                                        <a:srgbClr val="FF0000"/>
                                      </p:to>
                                    </p:animClr>
                                    <p:animClr clrSpc="rgb" dir="cw">
                                      <p:cBhvr>
                                        <p:cTn id="91" dur="500" fill="hold"/>
                                        <p:tgtEl>
                                          <p:spTgt spid="32"/>
                                        </p:tgtEl>
                                        <p:attrNameLst>
                                          <p:attrName>fillcolor</p:attrName>
                                        </p:attrNameLst>
                                      </p:cBhvr>
                                      <p:to>
                                        <a:srgbClr val="FF0000"/>
                                      </p:to>
                                    </p:animClr>
                                    <p:set>
                                      <p:cBhvr>
                                        <p:cTn id="92" dur="500" fill="hold"/>
                                        <p:tgtEl>
                                          <p:spTgt spid="32"/>
                                        </p:tgtEl>
                                        <p:attrNameLst>
                                          <p:attrName>fill.type</p:attrName>
                                        </p:attrNameLst>
                                      </p:cBhvr>
                                      <p:to>
                                        <p:strVal val="solid"/>
                                      </p:to>
                                    </p:set>
                                    <p:set>
                                      <p:cBhvr>
                                        <p:cTn id="93" dur="500" fill="hold"/>
                                        <p:tgtEl>
                                          <p:spTgt spid="32"/>
                                        </p:tgtEl>
                                        <p:attrNameLst>
                                          <p:attrName>fill.on</p:attrName>
                                        </p:attrNameLst>
                                      </p:cBhvr>
                                      <p:to>
                                        <p:strVal val="true"/>
                                      </p:to>
                                    </p:set>
                                  </p:childTnLst>
                                </p:cTn>
                              </p:par>
                            </p:childTnLst>
                          </p:cTn>
                        </p:par>
                      </p:childTnLst>
                    </p:cTn>
                  </p:par>
                </p:childTnLst>
              </p:cTn>
              <p:nextCondLst>
                <p:cond evt="onClick" delay="0">
                  <p:tgtEl>
                    <p:spTgt spid="34"/>
                  </p:tgtEl>
                </p:cond>
              </p:nextCondLst>
            </p:seq>
          </p:childTnLst>
        </p:cTn>
      </p:par>
    </p:tnLst>
    <p:bldLst>
      <p:bldP spid="24" grpId="0"/>
      <p:bldP spid="15" grpId="0" animBg="1"/>
      <p:bldP spid="15" grpId="1" animBg="1"/>
      <p:bldP spid="16" grpId="0" animBg="1"/>
      <p:bldP spid="16" grpId="1" animBg="1"/>
      <p:bldP spid="25" grpId="0"/>
      <p:bldP spid="25" grpId="1"/>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84917" y="3616546"/>
            <a:ext cx="93836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4.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nghe</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xuất</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hiện</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mấy</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lần</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d"/>
          <p:cNvSpPr/>
          <p:nvPr/>
        </p:nvSpPr>
        <p:spPr>
          <a:xfrm flipH="1">
            <a:off x="6135895" y="5940965"/>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435571" y="6066249"/>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D. 4</a:t>
            </a:r>
          </a:p>
        </p:txBody>
      </p:sp>
      <p:sp>
        <p:nvSpPr>
          <p:cNvPr id="27" name="cau hoi b"/>
          <p:cNvSpPr txBox="1"/>
          <p:nvPr/>
        </p:nvSpPr>
        <p:spPr>
          <a:xfrm>
            <a:off x="5895474" y="5114698"/>
            <a:ext cx="5490194"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 6</a:t>
            </a: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06008" y="5130575"/>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A. 7</a:t>
            </a:r>
          </a:p>
        </p:txBody>
      </p:sp>
      <p:sp>
        <p:nvSpPr>
          <p:cNvPr id="34" name="cau hoi c"/>
          <p:cNvSpPr txBox="1"/>
          <p:nvPr/>
        </p:nvSpPr>
        <p:spPr>
          <a:xfrm>
            <a:off x="806332" y="5998531"/>
            <a:ext cx="5089142"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 5</a:t>
            </a:r>
          </a:p>
        </p:txBody>
      </p:sp>
      <p:pic>
        <p:nvPicPr>
          <p:cNvPr id="20" name="Picture 2" descr="Ảnh động Powerpoint CTU">
            <a:hlinkClick r:id="rId3" action="ppaction://hlinksldjump"/>
          </p:cNvPr>
          <p:cNvPicPr>
            <a:picLocks noChangeAspect="1" noChangeArrowheads="1" noCrop="1"/>
          </p:cNvPicPr>
          <p:nvPr/>
        </p:nvPicPr>
        <p:blipFill>
          <a:blip r:embed="rId4" cstate="print"/>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24" presetClass="emph" presetSubtype="0" fill="hold" grpId="1" nodeType="clickEffect">
                                  <p:stCondLst>
                                    <p:cond delay="0"/>
                                  </p:stCondLst>
                                  <p:childTnLst>
                                    <p:animClr clrSpc="hsl" dir="cw">
                                      <p:cBhvr override="childStyle">
                                        <p:cTn id="26" dur="500" fill="hold"/>
                                        <p:tgtEl>
                                          <p:spTgt spid="25"/>
                                        </p:tgtEl>
                                        <p:attrNameLst>
                                          <p:attrName>style.color</p:attrName>
                                        </p:attrNameLst>
                                      </p:cBhvr>
                                      <p:by>
                                        <p:hsl h="0" s="-12549" l="-25098"/>
                                      </p:by>
                                    </p:animClr>
                                    <p:animClr clrSpc="hsl" dir="cw">
                                      <p:cBhvr>
                                        <p:cTn id="27" dur="500" fill="hold"/>
                                        <p:tgtEl>
                                          <p:spTgt spid="25"/>
                                        </p:tgtEl>
                                        <p:attrNameLst>
                                          <p:attrName>fillcolor</p:attrName>
                                        </p:attrNameLst>
                                      </p:cBhvr>
                                      <p:by>
                                        <p:hsl h="0" s="-12549" l="-25098"/>
                                      </p:by>
                                    </p:animClr>
                                    <p:animClr clrSpc="hsl" dir="cw">
                                      <p:cBhvr>
                                        <p:cTn id="28" dur="500" fill="hold"/>
                                        <p:tgtEl>
                                          <p:spTgt spid="25"/>
                                        </p:tgtEl>
                                        <p:attrNameLst>
                                          <p:attrName>stroke.color</p:attrName>
                                        </p:attrNameLst>
                                      </p:cBhvr>
                                      <p:by>
                                        <p:hsl h="0" s="-12549" l="-25098"/>
                                      </p:by>
                                    </p:animClr>
                                    <p:set>
                                      <p:cBhvr>
                                        <p:cTn id="29" dur="500" fill="hold"/>
                                        <p:tgtEl>
                                          <p:spTgt spid="25"/>
                                        </p:tgtEl>
                                        <p:attrNameLst>
                                          <p:attrName>fill.type</p:attrName>
                                        </p:attrNameLst>
                                      </p:cBhvr>
                                      <p:to>
                                        <p:strVal val="solid"/>
                                      </p:to>
                                    </p:set>
                                  </p:childTnLst>
                                </p:cTn>
                              </p:par>
                              <p:par>
                                <p:cTn id="30" presetID="19" presetClass="emph" presetSubtype="0" fill="hold" grpId="0" nodeType="withEffect">
                                  <p:stCondLst>
                                    <p:cond delay="0"/>
                                  </p:stCondLst>
                                  <p:childTnLst>
                                    <p:animClr clrSpc="rgb" dir="cw">
                                      <p:cBhvr override="childStyle">
                                        <p:cTn id="31" dur="500" fill="hold"/>
                                        <p:tgtEl>
                                          <p:spTgt spid="15"/>
                                        </p:tgtEl>
                                        <p:attrNameLst>
                                          <p:attrName>style.color</p:attrName>
                                        </p:attrNameLst>
                                      </p:cBhvr>
                                      <p:to>
                                        <a:srgbClr val="FFC000"/>
                                      </p:to>
                                    </p:animClr>
                                    <p:animClr clrSpc="rgb" dir="cw">
                                      <p:cBhvr>
                                        <p:cTn id="32" dur="500" fill="hold"/>
                                        <p:tgtEl>
                                          <p:spTgt spid="15"/>
                                        </p:tgtEl>
                                        <p:attrNameLst>
                                          <p:attrName>fillcolor</p:attrName>
                                        </p:attrNameLst>
                                      </p:cBhvr>
                                      <p:to>
                                        <a:srgbClr val="FFC000"/>
                                      </p:to>
                                    </p:animClr>
                                    <p:set>
                                      <p:cBhvr>
                                        <p:cTn id="33" dur="500" fill="hold"/>
                                        <p:tgtEl>
                                          <p:spTgt spid="15"/>
                                        </p:tgtEl>
                                        <p:attrNameLst>
                                          <p:attrName>fill.type</p:attrName>
                                        </p:attrNameLst>
                                      </p:cBhvr>
                                      <p:to>
                                        <p:strVal val="solid"/>
                                      </p:to>
                                    </p:set>
                                    <p:set>
                                      <p:cBhvr>
                                        <p:cTn id="34" dur="500" fill="hold"/>
                                        <p:tgtEl>
                                          <p:spTgt spid="15"/>
                                        </p:tgtEl>
                                        <p:attrNameLst>
                                          <p:attrName>fill.on</p:attrName>
                                        </p:attrNameLst>
                                      </p:cBhvr>
                                      <p:to>
                                        <p:strVal val="true"/>
                                      </p:to>
                                    </p:set>
                                  </p:childTnLst>
                                </p:cTn>
                              </p:par>
                              <p:par>
                                <p:cTn id="35" presetID="19" presetClass="emph" presetSubtype="0" repeatCount="4000" fill="hold" grpId="1" nodeType="withEffect">
                                  <p:stCondLst>
                                    <p:cond delay="3000"/>
                                  </p:stCondLst>
                                  <p:childTnLst>
                                    <p:animClr clrSpc="rgb" dir="cw">
                                      <p:cBhvr override="childStyle">
                                        <p:cTn id="36" dur="500" fill="hold"/>
                                        <p:tgtEl>
                                          <p:spTgt spid="15"/>
                                        </p:tgtEl>
                                        <p:attrNameLst>
                                          <p:attrName>style.color</p:attrName>
                                        </p:attrNameLst>
                                      </p:cBhvr>
                                      <p:to>
                                        <a:srgbClr val="92D050"/>
                                      </p:to>
                                    </p:animClr>
                                    <p:animClr clrSpc="rgb" dir="cw">
                                      <p:cBhvr>
                                        <p:cTn id="37" dur="500" fill="hold"/>
                                        <p:tgtEl>
                                          <p:spTgt spid="15"/>
                                        </p:tgtEl>
                                        <p:attrNameLst>
                                          <p:attrName>fillcolor</p:attrName>
                                        </p:attrNameLst>
                                      </p:cBhvr>
                                      <p:to>
                                        <a:srgbClr val="92D050"/>
                                      </p:to>
                                    </p:animClr>
                                    <p:set>
                                      <p:cBhvr>
                                        <p:cTn id="38" dur="500" fill="hold"/>
                                        <p:tgtEl>
                                          <p:spTgt spid="15"/>
                                        </p:tgtEl>
                                        <p:attrNameLst>
                                          <p:attrName>fill.type</p:attrName>
                                        </p:attrNameLst>
                                      </p:cBhvr>
                                      <p:to>
                                        <p:strVal val="solid"/>
                                      </p:to>
                                    </p:set>
                                    <p:set>
                                      <p:cBhvr>
                                        <p:cTn id="39" dur="500" fill="hold"/>
                                        <p:tgtEl>
                                          <p:spTgt spid="15"/>
                                        </p:tgtEl>
                                        <p:attrNameLst>
                                          <p:attrName>fill.on</p:attrName>
                                        </p:attrNameLst>
                                      </p:cBhvr>
                                      <p:to>
                                        <p:strVal val="true"/>
                                      </p:to>
                                    </p:set>
                                  </p:childTnLst>
                                </p:cTn>
                              </p:par>
                              <p:par>
                                <p:cTn id="40" presetID="24" presetClass="emph" presetSubtype="0" fill="hold" grpId="2" nodeType="withEffect">
                                  <p:stCondLst>
                                    <p:cond delay="3000"/>
                                  </p:stCondLst>
                                  <p:childTnLst>
                                    <p:animClr clrSpc="hsl" dir="cw">
                                      <p:cBhvr override="childStyle">
                                        <p:cTn id="41" dur="500" fill="hold"/>
                                        <p:tgtEl>
                                          <p:spTgt spid="25"/>
                                        </p:tgtEl>
                                        <p:attrNameLst>
                                          <p:attrName>style.color</p:attrName>
                                        </p:attrNameLst>
                                      </p:cBhvr>
                                      <p:by>
                                        <p:hsl h="0" s="-12549" l="-25098"/>
                                      </p:by>
                                    </p:animClr>
                                    <p:animClr clrSpc="hsl" dir="cw">
                                      <p:cBhvr>
                                        <p:cTn id="42" dur="500" fill="hold"/>
                                        <p:tgtEl>
                                          <p:spTgt spid="25"/>
                                        </p:tgtEl>
                                        <p:attrNameLst>
                                          <p:attrName>fillcolor</p:attrName>
                                        </p:attrNameLst>
                                      </p:cBhvr>
                                      <p:by>
                                        <p:hsl h="0" s="-12549" l="-25098"/>
                                      </p:by>
                                    </p:animClr>
                                    <p:animClr clrSpc="hsl" dir="cw">
                                      <p:cBhvr>
                                        <p:cTn id="43" dur="500" fill="hold"/>
                                        <p:tgtEl>
                                          <p:spTgt spid="25"/>
                                        </p:tgtEl>
                                        <p:attrNameLst>
                                          <p:attrName>stroke.color</p:attrName>
                                        </p:attrNameLst>
                                      </p:cBhvr>
                                      <p:by>
                                        <p:hsl h="0" s="-12549" l="-25098"/>
                                      </p:by>
                                    </p:animClr>
                                    <p:set>
                                      <p:cBhvr>
                                        <p:cTn id="4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p:stCondLst>
                        <p:cond delay="0"/>
                      </p:stCondLst>
                      <p:childTnLst>
                        <p:par>
                          <p:cTn id="47" fill="hold">
                            <p:stCondLst>
                              <p:cond delay="0"/>
                            </p:stCondLst>
                            <p:childTnLst>
                              <p:par>
                                <p:cTn id="48" presetID="24" presetClass="emph" presetSubtype="0" fill="hold" grpId="1" nodeType="clickEffect">
                                  <p:stCondLst>
                                    <p:cond delay="0"/>
                                  </p:stCondLst>
                                  <p:childTnLst>
                                    <p:animClr clrSpc="hsl" dir="cw">
                                      <p:cBhvr override="childStyle">
                                        <p:cTn id="49" dur="500" fill="hold"/>
                                        <p:tgtEl>
                                          <p:spTgt spid="33"/>
                                        </p:tgtEl>
                                        <p:attrNameLst>
                                          <p:attrName>style.color</p:attrName>
                                        </p:attrNameLst>
                                      </p:cBhvr>
                                      <p:by>
                                        <p:hsl h="0" s="-12549" l="-25098"/>
                                      </p:by>
                                    </p:animClr>
                                    <p:animClr clrSpc="hsl" dir="cw">
                                      <p:cBhvr>
                                        <p:cTn id="50" dur="500" fill="hold"/>
                                        <p:tgtEl>
                                          <p:spTgt spid="33"/>
                                        </p:tgtEl>
                                        <p:attrNameLst>
                                          <p:attrName>fillcolor</p:attrName>
                                        </p:attrNameLst>
                                      </p:cBhvr>
                                      <p:by>
                                        <p:hsl h="0" s="-12549" l="-25098"/>
                                      </p:by>
                                    </p:animClr>
                                    <p:animClr clrSpc="hsl" dir="cw">
                                      <p:cBhvr>
                                        <p:cTn id="51" dur="500" fill="hold"/>
                                        <p:tgtEl>
                                          <p:spTgt spid="33"/>
                                        </p:tgtEl>
                                        <p:attrNameLst>
                                          <p:attrName>stroke.color</p:attrName>
                                        </p:attrNameLst>
                                      </p:cBhvr>
                                      <p:by>
                                        <p:hsl h="0" s="-12549" l="-25098"/>
                                      </p:by>
                                    </p:animClr>
                                    <p:set>
                                      <p:cBhvr>
                                        <p:cTn id="52" dur="500" fill="hold"/>
                                        <p:tgtEl>
                                          <p:spTgt spid="33"/>
                                        </p:tgtEl>
                                        <p:attrNameLst>
                                          <p:attrName>fill.type</p:attrName>
                                        </p:attrNameLst>
                                      </p:cBhvr>
                                      <p:to>
                                        <p:strVal val="solid"/>
                                      </p:to>
                                    </p:set>
                                  </p:childTnLst>
                                </p:cTn>
                              </p:par>
                              <p:par>
                                <p:cTn id="53" presetID="19" presetClass="emph" presetSubtype="0" fill="hold" grpId="0" nodeType="withEffect">
                                  <p:stCondLst>
                                    <p:cond delay="0"/>
                                  </p:stCondLst>
                                  <p:childTnLst>
                                    <p:animClr clrSpc="rgb" dir="cw">
                                      <p:cBhvr override="childStyle">
                                        <p:cTn id="54" dur="500" fill="hold"/>
                                        <p:tgtEl>
                                          <p:spTgt spid="31"/>
                                        </p:tgtEl>
                                        <p:attrNameLst>
                                          <p:attrName>style.color</p:attrName>
                                        </p:attrNameLst>
                                      </p:cBhvr>
                                      <p:to>
                                        <a:srgbClr val="FFC000"/>
                                      </p:to>
                                    </p:animClr>
                                    <p:animClr clrSpc="rgb" dir="cw">
                                      <p:cBhvr>
                                        <p:cTn id="55" dur="500" fill="hold"/>
                                        <p:tgtEl>
                                          <p:spTgt spid="31"/>
                                        </p:tgtEl>
                                        <p:attrNameLst>
                                          <p:attrName>fillcolor</p:attrName>
                                        </p:attrNameLst>
                                      </p:cBhvr>
                                      <p:to>
                                        <a:srgbClr val="FFC000"/>
                                      </p:to>
                                    </p:animClr>
                                    <p:set>
                                      <p:cBhvr>
                                        <p:cTn id="56" dur="500" fill="hold"/>
                                        <p:tgtEl>
                                          <p:spTgt spid="31"/>
                                        </p:tgtEl>
                                        <p:attrNameLst>
                                          <p:attrName>fill.type</p:attrName>
                                        </p:attrNameLst>
                                      </p:cBhvr>
                                      <p:to>
                                        <p:strVal val="solid"/>
                                      </p:to>
                                    </p:set>
                                    <p:set>
                                      <p:cBhvr>
                                        <p:cTn id="57" dur="500" fill="hold"/>
                                        <p:tgtEl>
                                          <p:spTgt spid="31"/>
                                        </p:tgtEl>
                                        <p:attrNameLst>
                                          <p:attrName>fill.on</p:attrName>
                                        </p:attrNameLst>
                                      </p:cBhvr>
                                      <p:to>
                                        <p:strVal val="true"/>
                                      </p:to>
                                    </p:set>
                                  </p:childTnLst>
                                </p:cTn>
                              </p:par>
                              <p:par>
                                <p:cTn id="58" presetID="19" presetClass="emph" presetSubtype="0" fill="hold" grpId="1" nodeType="withEffect">
                                  <p:stCondLst>
                                    <p:cond delay="3000"/>
                                  </p:stCondLst>
                                  <p:childTnLst>
                                    <p:animClr clrSpc="rgb" dir="cw">
                                      <p:cBhvr override="childStyle">
                                        <p:cTn id="59" dur="500" fill="hold"/>
                                        <p:tgtEl>
                                          <p:spTgt spid="31"/>
                                        </p:tgtEl>
                                        <p:attrNameLst>
                                          <p:attrName>style.color</p:attrName>
                                        </p:attrNameLst>
                                      </p:cBhvr>
                                      <p:to>
                                        <a:srgbClr val="FF0000"/>
                                      </p:to>
                                    </p:animClr>
                                    <p:animClr clrSpc="rgb" dir="cw">
                                      <p:cBhvr>
                                        <p:cTn id="60" dur="500" fill="hold"/>
                                        <p:tgtEl>
                                          <p:spTgt spid="31"/>
                                        </p:tgtEl>
                                        <p:attrNameLst>
                                          <p:attrName>fillcolor</p:attrName>
                                        </p:attrNameLst>
                                      </p:cBhvr>
                                      <p:to>
                                        <a:srgbClr val="FF0000"/>
                                      </p:to>
                                    </p:animClr>
                                    <p:set>
                                      <p:cBhvr>
                                        <p:cTn id="61" dur="500" fill="hold"/>
                                        <p:tgtEl>
                                          <p:spTgt spid="31"/>
                                        </p:tgtEl>
                                        <p:attrNameLst>
                                          <p:attrName>fill.type</p:attrName>
                                        </p:attrNameLst>
                                      </p:cBhvr>
                                      <p:to>
                                        <p:strVal val="solid"/>
                                      </p:to>
                                    </p:set>
                                    <p:set>
                                      <p:cBhvr>
                                        <p:cTn id="62" dur="500" fill="hold"/>
                                        <p:tgtEl>
                                          <p:spTgt spid="31"/>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63" restart="whenNotActive" fill="hold" evtFilter="cancelBubble" nodeType="interactiveSeq">
                <p:stCondLst>
                  <p:cond evt="onClick" delay="0">
                    <p:tgtEl>
                      <p:spTgt spid="27"/>
                    </p:tgtEl>
                  </p:cond>
                </p:stCondLst>
                <p:endSync evt="end" delay="0">
                  <p:rtn val="all"/>
                </p:endSync>
                <p:childTnLst>
                  <p:par>
                    <p:cTn id="64" fill="hold">
                      <p:stCondLst>
                        <p:cond delay="0"/>
                      </p:stCondLst>
                      <p:childTnLst>
                        <p:par>
                          <p:cTn id="65" fill="hold">
                            <p:stCondLst>
                              <p:cond delay="0"/>
                            </p:stCondLst>
                            <p:childTnLst>
                              <p:par>
                                <p:cTn id="66" presetID="24" presetClass="emph" presetSubtype="0" fill="hold" grpId="1" nodeType="withEffect">
                                  <p:stCondLst>
                                    <p:cond delay="0"/>
                                  </p:stCondLst>
                                  <p:childTnLst>
                                    <p:animClr clrSpc="hsl" dir="cw">
                                      <p:cBhvr override="childStyle">
                                        <p:cTn id="67" dur="500" fill="hold"/>
                                        <p:tgtEl>
                                          <p:spTgt spid="27"/>
                                        </p:tgtEl>
                                        <p:attrNameLst>
                                          <p:attrName>style.color</p:attrName>
                                        </p:attrNameLst>
                                      </p:cBhvr>
                                      <p:by>
                                        <p:hsl h="0" s="-12549" l="-25098"/>
                                      </p:by>
                                    </p:animClr>
                                    <p:animClr clrSpc="hsl" dir="cw">
                                      <p:cBhvr>
                                        <p:cTn id="68" dur="500" fill="hold"/>
                                        <p:tgtEl>
                                          <p:spTgt spid="27"/>
                                        </p:tgtEl>
                                        <p:attrNameLst>
                                          <p:attrName>fillcolor</p:attrName>
                                        </p:attrNameLst>
                                      </p:cBhvr>
                                      <p:by>
                                        <p:hsl h="0" s="-12549" l="-25098"/>
                                      </p:by>
                                    </p:animClr>
                                    <p:animClr clrSpc="hsl" dir="cw">
                                      <p:cBhvr>
                                        <p:cTn id="69" dur="500" fill="hold"/>
                                        <p:tgtEl>
                                          <p:spTgt spid="27"/>
                                        </p:tgtEl>
                                        <p:attrNameLst>
                                          <p:attrName>stroke.color</p:attrName>
                                        </p:attrNameLst>
                                      </p:cBhvr>
                                      <p:by>
                                        <p:hsl h="0" s="-12549" l="-25098"/>
                                      </p:by>
                                    </p:animClr>
                                    <p:set>
                                      <p:cBhvr>
                                        <p:cTn id="70" dur="500" fill="hold"/>
                                        <p:tgtEl>
                                          <p:spTgt spid="27"/>
                                        </p:tgtEl>
                                        <p:attrNameLst>
                                          <p:attrName>fill.type</p:attrName>
                                        </p:attrNameLst>
                                      </p:cBhvr>
                                      <p:to>
                                        <p:strVal val="solid"/>
                                      </p:to>
                                    </p:set>
                                  </p:childTnLst>
                                </p:cTn>
                              </p:par>
                              <p:par>
                                <p:cTn id="71" presetID="19" presetClass="emph" presetSubtype="0" fill="hold" grpId="0" nodeType="withEffect">
                                  <p:stCondLst>
                                    <p:cond delay="0"/>
                                  </p:stCondLst>
                                  <p:childTnLst>
                                    <p:animClr clrSpc="rgb" dir="cw">
                                      <p:cBhvr override="childStyle">
                                        <p:cTn id="72" dur="500" fill="hold"/>
                                        <p:tgtEl>
                                          <p:spTgt spid="16"/>
                                        </p:tgtEl>
                                        <p:attrNameLst>
                                          <p:attrName>style.color</p:attrName>
                                        </p:attrNameLst>
                                      </p:cBhvr>
                                      <p:to>
                                        <a:srgbClr val="FFC000"/>
                                      </p:to>
                                    </p:animClr>
                                    <p:animClr clrSpc="rgb" dir="cw">
                                      <p:cBhvr>
                                        <p:cTn id="73" dur="500" fill="hold"/>
                                        <p:tgtEl>
                                          <p:spTgt spid="16"/>
                                        </p:tgtEl>
                                        <p:attrNameLst>
                                          <p:attrName>fillcolor</p:attrName>
                                        </p:attrNameLst>
                                      </p:cBhvr>
                                      <p:to>
                                        <a:srgbClr val="FFC000"/>
                                      </p:to>
                                    </p:animClr>
                                    <p:set>
                                      <p:cBhvr>
                                        <p:cTn id="74" dur="500" fill="hold"/>
                                        <p:tgtEl>
                                          <p:spTgt spid="16"/>
                                        </p:tgtEl>
                                        <p:attrNameLst>
                                          <p:attrName>fill.type</p:attrName>
                                        </p:attrNameLst>
                                      </p:cBhvr>
                                      <p:to>
                                        <p:strVal val="solid"/>
                                      </p:to>
                                    </p:set>
                                    <p:set>
                                      <p:cBhvr>
                                        <p:cTn id="75" dur="500" fill="hold"/>
                                        <p:tgtEl>
                                          <p:spTgt spid="16"/>
                                        </p:tgtEl>
                                        <p:attrNameLst>
                                          <p:attrName>fill.on</p:attrName>
                                        </p:attrNameLst>
                                      </p:cBhvr>
                                      <p:to>
                                        <p:strVal val="true"/>
                                      </p:to>
                                    </p:set>
                                  </p:childTnLst>
                                </p:cTn>
                              </p:par>
                              <p:par>
                                <p:cTn id="76" presetID="19" presetClass="emph" presetSubtype="0" fill="hold" grpId="1" nodeType="withEffect">
                                  <p:stCondLst>
                                    <p:cond delay="3500"/>
                                  </p:stCondLst>
                                  <p:childTnLst>
                                    <p:animClr clrSpc="rgb" dir="cw">
                                      <p:cBhvr override="childStyle">
                                        <p:cTn id="77" dur="500" fill="hold"/>
                                        <p:tgtEl>
                                          <p:spTgt spid="16"/>
                                        </p:tgtEl>
                                        <p:attrNameLst>
                                          <p:attrName>style.color</p:attrName>
                                        </p:attrNameLst>
                                      </p:cBhvr>
                                      <p:to>
                                        <a:srgbClr val="FF0000"/>
                                      </p:to>
                                    </p:animClr>
                                    <p:animClr clrSpc="rgb" dir="cw">
                                      <p:cBhvr>
                                        <p:cTn id="78" dur="500" fill="hold"/>
                                        <p:tgtEl>
                                          <p:spTgt spid="16"/>
                                        </p:tgtEl>
                                        <p:attrNameLst>
                                          <p:attrName>fillcolor</p:attrName>
                                        </p:attrNameLst>
                                      </p:cBhvr>
                                      <p:to>
                                        <a:srgbClr val="FF0000"/>
                                      </p:to>
                                    </p:animClr>
                                    <p:set>
                                      <p:cBhvr>
                                        <p:cTn id="79" dur="500" fill="hold"/>
                                        <p:tgtEl>
                                          <p:spTgt spid="16"/>
                                        </p:tgtEl>
                                        <p:attrNameLst>
                                          <p:attrName>fill.type</p:attrName>
                                        </p:attrNameLst>
                                      </p:cBhvr>
                                      <p:to>
                                        <p:strVal val="solid"/>
                                      </p:to>
                                    </p:set>
                                    <p:set>
                                      <p:cBhvr>
                                        <p:cTn id="80" dur="500" fill="hold"/>
                                        <p:tgtEl>
                                          <p:spTgt spid="16"/>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81" restart="whenNotActive" fill="hold" evtFilter="cancelBubble" nodeType="interactiveSeq">
                <p:stCondLst>
                  <p:cond evt="onClick" delay="0">
                    <p:tgtEl>
                      <p:spTgt spid="34"/>
                    </p:tgtEl>
                  </p:cond>
                </p:stCondLst>
                <p:endSync evt="end" delay="0">
                  <p:rtn val="all"/>
                </p:endSync>
                <p:childTnLst>
                  <p:par>
                    <p:cTn id="82" fill="hold">
                      <p:stCondLst>
                        <p:cond delay="0"/>
                      </p:stCondLst>
                      <p:childTnLst>
                        <p:par>
                          <p:cTn id="83" fill="hold">
                            <p:stCondLst>
                              <p:cond delay="0"/>
                            </p:stCondLst>
                            <p:childTnLst>
                              <p:par>
                                <p:cTn id="84" presetID="24" presetClass="emph" presetSubtype="0" fill="hold" grpId="1" nodeType="clickEffect">
                                  <p:stCondLst>
                                    <p:cond delay="0"/>
                                  </p:stCondLst>
                                  <p:childTnLst>
                                    <p:animClr clrSpc="hsl" dir="cw">
                                      <p:cBhvr override="childStyle">
                                        <p:cTn id="85" dur="500" fill="hold"/>
                                        <p:tgtEl>
                                          <p:spTgt spid="34"/>
                                        </p:tgtEl>
                                        <p:attrNameLst>
                                          <p:attrName>style.color</p:attrName>
                                        </p:attrNameLst>
                                      </p:cBhvr>
                                      <p:by>
                                        <p:hsl h="0" s="-12549" l="-25098"/>
                                      </p:by>
                                    </p:animClr>
                                    <p:animClr clrSpc="hsl" dir="cw">
                                      <p:cBhvr>
                                        <p:cTn id="86" dur="500" fill="hold"/>
                                        <p:tgtEl>
                                          <p:spTgt spid="34"/>
                                        </p:tgtEl>
                                        <p:attrNameLst>
                                          <p:attrName>fillcolor</p:attrName>
                                        </p:attrNameLst>
                                      </p:cBhvr>
                                      <p:by>
                                        <p:hsl h="0" s="-12549" l="-25098"/>
                                      </p:by>
                                    </p:animClr>
                                    <p:animClr clrSpc="hsl" dir="cw">
                                      <p:cBhvr>
                                        <p:cTn id="87" dur="500" fill="hold"/>
                                        <p:tgtEl>
                                          <p:spTgt spid="34"/>
                                        </p:tgtEl>
                                        <p:attrNameLst>
                                          <p:attrName>stroke.color</p:attrName>
                                        </p:attrNameLst>
                                      </p:cBhvr>
                                      <p:by>
                                        <p:hsl h="0" s="-12549" l="-25098"/>
                                      </p:by>
                                    </p:animClr>
                                    <p:set>
                                      <p:cBhvr>
                                        <p:cTn id="88" dur="500" fill="hold"/>
                                        <p:tgtEl>
                                          <p:spTgt spid="34"/>
                                        </p:tgtEl>
                                        <p:attrNameLst>
                                          <p:attrName>fill.type</p:attrName>
                                        </p:attrNameLst>
                                      </p:cBhvr>
                                      <p:to>
                                        <p:strVal val="solid"/>
                                      </p:to>
                                    </p:set>
                                  </p:childTnLst>
                                </p:cTn>
                              </p:par>
                              <p:par>
                                <p:cTn id="89" presetID="19" presetClass="emph" presetSubtype="0" fill="hold" grpId="0" nodeType="withEffect">
                                  <p:stCondLst>
                                    <p:cond delay="0"/>
                                  </p:stCondLst>
                                  <p:childTnLst>
                                    <p:animClr clrSpc="rgb" dir="cw">
                                      <p:cBhvr override="childStyle">
                                        <p:cTn id="90" dur="500" fill="hold"/>
                                        <p:tgtEl>
                                          <p:spTgt spid="32"/>
                                        </p:tgtEl>
                                        <p:attrNameLst>
                                          <p:attrName>style.color</p:attrName>
                                        </p:attrNameLst>
                                      </p:cBhvr>
                                      <p:to>
                                        <a:schemeClr val="accent2"/>
                                      </p:to>
                                    </p:animClr>
                                    <p:animClr clrSpc="rgb" dir="cw">
                                      <p:cBhvr>
                                        <p:cTn id="91" dur="500" fill="hold"/>
                                        <p:tgtEl>
                                          <p:spTgt spid="32"/>
                                        </p:tgtEl>
                                        <p:attrNameLst>
                                          <p:attrName>fillcolor</p:attrName>
                                        </p:attrNameLst>
                                      </p:cBhvr>
                                      <p:to>
                                        <a:schemeClr val="accent2"/>
                                      </p:to>
                                    </p:animClr>
                                    <p:set>
                                      <p:cBhvr>
                                        <p:cTn id="92" dur="500" fill="hold"/>
                                        <p:tgtEl>
                                          <p:spTgt spid="32"/>
                                        </p:tgtEl>
                                        <p:attrNameLst>
                                          <p:attrName>fill.type</p:attrName>
                                        </p:attrNameLst>
                                      </p:cBhvr>
                                      <p:to>
                                        <p:strVal val="solid"/>
                                      </p:to>
                                    </p:set>
                                    <p:set>
                                      <p:cBhvr>
                                        <p:cTn id="93" dur="500" fill="hold"/>
                                        <p:tgtEl>
                                          <p:spTgt spid="32"/>
                                        </p:tgtEl>
                                        <p:attrNameLst>
                                          <p:attrName>fill.on</p:attrName>
                                        </p:attrNameLst>
                                      </p:cBhvr>
                                      <p:to>
                                        <p:strVal val="true"/>
                                      </p:to>
                                    </p:set>
                                  </p:childTnLst>
                                </p:cTn>
                              </p:par>
                              <p:par>
                                <p:cTn id="94" presetID="19" presetClass="emph" presetSubtype="0" fill="hold" grpId="1" nodeType="withEffect">
                                  <p:stCondLst>
                                    <p:cond delay="3000"/>
                                  </p:stCondLst>
                                  <p:childTnLst>
                                    <p:animClr clrSpc="rgb" dir="cw">
                                      <p:cBhvr override="childStyle">
                                        <p:cTn id="95" dur="500" fill="hold"/>
                                        <p:tgtEl>
                                          <p:spTgt spid="32"/>
                                        </p:tgtEl>
                                        <p:attrNameLst>
                                          <p:attrName>style.color</p:attrName>
                                        </p:attrNameLst>
                                      </p:cBhvr>
                                      <p:to>
                                        <a:srgbClr val="FF0000"/>
                                      </p:to>
                                    </p:animClr>
                                    <p:animClr clrSpc="rgb" dir="cw">
                                      <p:cBhvr>
                                        <p:cTn id="96" dur="500" fill="hold"/>
                                        <p:tgtEl>
                                          <p:spTgt spid="32"/>
                                        </p:tgtEl>
                                        <p:attrNameLst>
                                          <p:attrName>fillcolor</p:attrName>
                                        </p:attrNameLst>
                                      </p:cBhvr>
                                      <p:to>
                                        <a:srgbClr val="FF0000"/>
                                      </p:to>
                                    </p:animClr>
                                    <p:set>
                                      <p:cBhvr>
                                        <p:cTn id="97" dur="500" fill="hold"/>
                                        <p:tgtEl>
                                          <p:spTgt spid="32"/>
                                        </p:tgtEl>
                                        <p:attrNameLst>
                                          <p:attrName>fill.type</p:attrName>
                                        </p:attrNameLst>
                                      </p:cBhvr>
                                      <p:to>
                                        <p:strVal val="solid"/>
                                      </p:to>
                                    </p:set>
                                    <p:set>
                                      <p:cBhvr>
                                        <p:cTn id="98" dur="500" fill="hold"/>
                                        <p:tgtEl>
                                          <p:spTgt spid="32"/>
                                        </p:tgtEl>
                                        <p:attrNameLst>
                                          <p:attrName>fill.on</p:attrName>
                                        </p:attrNameLst>
                                      </p:cBhvr>
                                      <p:to>
                                        <p:strVal val="true"/>
                                      </p:to>
                                    </p:set>
                                  </p:childTnLst>
                                </p:cTn>
                              </p:par>
                            </p:childTnLst>
                          </p:cTn>
                        </p:par>
                      </p:childTnLst>
                    </p:cTn>
                  </p:par>
                </p:childTnLst>
              </p:cTn>
              <p:nextCondLst>
                <p:cond evt="onClick" delay="0">
                  <p:tgtEl>
                    <p:spTgt spid="34"/>
                  </p:tgtEl>
                </p:cond>
              </p:nextCondLst>
            </p:seq>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F7CCC64-024C-6623-5881-50F1BB96C019}"/>
              </a:ext>
            </a:extLst>
          </p:cNvPr>
          <p:cNvPicPr>
            <a:picLocks noChangeAspect="1"/>
          </p:cNvPicPr>
          <p:nvPr/>
        </p:nvPicPr>
        <p:blipFill>
          <a:blip r:embed="rId2" cstate="print"/>
          <a:stretch>
            <a:fillRect/>
          </a:stretch>
        </p:blipFill>
        <p:spPr>
          <a:xfrm>
            <a:off x="0" y="-297"/>
            <a:ext cx="12273094" cy="6858297"/>
          </a:xfrm>
          <a:prstGeom prst="rect">
            <a:avLst/>
          </a:prstGeom>
        </p:spPr>
      </p:pic>
      <p:sp>
        <p:nvSpPr>
          <p:cNvPr id="5" name="TextBox 4">
            <a:extLst>
              <a:ext uri="{FF2B5EF4-FFF2-40B4-BE49-F238E27FC236}">
                <a16:creationId xmlns:a16="http://schemas.microsoft.com/office/drawing/2014/main" xmlns="" id="{FC5B6C54-EDE0-BCBC-BB4D-BEC14BAA34C7}"/>
              </a:ext>
            </a:extLst>
          </p:cNvPr>
          <p:cNvSpPr txBox="1"/>
          <p:nvPr/>
        </p:nvSpPr>
        <p:spPr>
          <a:xfrm>
            <a:off x="4516582" y="2458965"/>
            <a:ext cx="6248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I. </a:t>
            </a:r>
            <a:r>
              <a:rPr kumimoji="0" lang="en-US" sz="6000" b="1" i="0" u="none" strike="noStrike" kern="1200" cap="none" spc="0" normalizeH="0" baseline="0" noProof="0" dirty="0" err="1">
                <a:ln>
                  <a:noFill/>
                </a:ln>
                <a:solidFill>
                  <a:srgbClr val="800080"/>
                </a:solidFill>
                <a:effectLst/>
                <a:uLnTx/>
                <a:uFillTx/>
                <a:latin typeface="Times New Roman" panose="02020603050405020304" pitchFamily="18" charset="0"/>
                <a:ea typeface="+mn-ea"/>
                <a:cs typeface="Times New Roman" panose="02020603050405020304" pitchFamily="18" charset="0"/>
              </a:rPr>
              <a:t>Trải</a:t>
            </a:r>
            <a:r>
              <a:rPr kumimoji="0" lang="en-US" sz="60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800080"/>
                </a:solidFill>
                <a:effectLst/>
                <a:uLnTx/>
                <a:uFillTx/>
                <a:latin typeface="Times New Roman" panose="02020603050405020304" pitchFamily="18" charset="0"/>
                <a:ea typeface="+mn-ea"/>
                <a:cs typeface="Times New Roman" panose="02020603050405020304" pitchFamily="18" charset="0"/>
              </a:rPr>
              <a:t>nghiệm</a:t>
            </a:r>
            <a:r>
              <a:rPr kumimoji="0" lang="en-US" sz="60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800080"/>
                </a:solidFill>
                <a:effectLst/>
                <a:uLnTx/>
                <a:uFillTx/>
                <a:latin typeface="Times New Roman" panose="02020603050405020304" pitchFamily="18" charset="0"/>
                <a:ea typeface="+mn-ea"/>
                <a:cs typeface="Times New Roman" panose="02020603050405020304" pitchFamily="18" charset="0"/>
              </a:rPr>
              <a:t>cùng</a:t>
            </a:r>
            <a:r>
              <a:rPr kumimoji="0" lang="en-US" sz="60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800080"/>
                </a:solidFill>
                <a:effectLst/>
                <a:uLnTx/>
                <a:uFillTx/>
                <a:latin typeface="Times New Roman" panose="02020603050405020304" pitchFamily="18" charset="0"/>
                <a:ea typeface="+mn-ea"/>
                <a:cs typeface="Times New Roman" panose="02020603050405020304" pitchFamily="18" charset="0"/>
              </a:rPr>
              <a:t>văn</a:t>
            </a:r>
            <a:r>
              <a:rPr kumimoji="0" lang="en-US" sz="60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800080"/>
                </a:solidFill>
                <a:effectLst/>
                <a:uLnTx/>
                <a:uFillTx/>
                <a:latin typeface="Times New Roman" panose="02020603050405020304" pitchFamily="18" charset="0"/>
                <a:ea typeface="+mn-ea"/>
                <a:cs typeface="Times New Roman" panose="02020603050405020304" pitchFamily="18" charset="0"/>
              </a:rPr>
              <a:t>bản</a:t>
            </a:r>
            <a:endParaRPr kumimoji="0" lang="en-US" sz="60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endParaRPr>
          </a:p>
        </p:txBody>
      </p:sp>
      <p:pic>
        <p:nvPicPr>
          <p:cNvPr id="47106" name="Picture 2" descr="Hạt Giống Hoa Hồng Thân Gỗ - 10 Hạt-Cây trồng Long Vũ | Lazada.vn"/>
          <p:cNvPicPr>
            <a:picLocks noChangeAspect="1" noChangeArrowheads="1"/>
          </p:cNvPicPr>
          <p:nvPr/>
        </p:nvPicPr>
        <p:blipFill>
          <a:blip r:embed="rId3" cstate="print"/>
          <a:srcRect l="10411" r="10484"/>
          <a:stretch>
            <a:fillRect/>
          </a:stretch>
        </p:blipFill>
        <p:spPr bwMode="auto">
          <a:xfrm>
            <a:off x="0" y="1762928"/>
            <a:ext cx="3699164" cy="46762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xmlns="" id="{FC5B6C54-EDE0-BCBC-BB4D-BEC14BAA34C7}"/>
              </a:ext>
            </a:extLst>
          </p:cNvPr>
          <p:cNvSpPr txBox="1"/>
          <p:nvPr/>
        </p:nvSpPr>
        <p:spPr>
          <a:xfrm>
            <a:off x="1136073" y="541063"/>
            <a:ext cx="1079417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HÌNH</a:t>
            </a:r>
            <a:r>
              <a:rPr kumimoji="0" lang="en-US" sz="6000" b="1" i="0" u="none" strike="noStrike" kern="1200" cap="none" spc="0" normalizeH="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THÀNH KIẾN THỨC</a:t>
            </a:r>
            <a:endParaRPr kumimoji="0" lang="en-US" sz="60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292072712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84917" y="3616546"/>
            <a:ext cx="9383697" cy="1077218"/>
          </a:xfrm>
          <a:prstGeom prst="rect">
            <a:avLst/>
          </a:prstGeom>
          <a:noFill/>
        </p:spPr>
        <p:txBody>
          <a:bodyPr wrap="square" rtlCol="0">
            <a:spAutoFit/>
          </a:bodyPr>
          <a:lstStyle/>
          <a:p>
            <a:pPr lvl="0">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b="1" dirty="0">
                <a:solidFill>
                  <a:prstClr val="white"/>
                </a:solidFill>
                <a:latin typeface="Times New Roman" panose="02020603050405020304" pitchFamily="18" charset="0"/>
                <a:cs typeface="Times New Roman" panose="02020603050405020304" pitchFamily="18" charset="0"/>
              </a:rPr>
              <a:t>5. </a:t>
            </a:r>
            <a:r>
              <a:rPr lang="en-US" sz="3200" b="1" dirty="0" err="1">
                <a:solidFill>
                  <a:prstClr val="white"/>
                </a:solidFill>
                <a:latin typeface="Times New Roman" panose="02020603050405020304" pitchFamily="18" charset="0"/>
                <a:cs typeface="Times New Roman" panose="02020603050405020304" pitchFamily="18" charset="0"/>
              </a:rPr>
              <a:t>Các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vần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mình-thinh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mầm-thầm</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giông-hồng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được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gọi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là</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vần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gì</a:t>
            </a:r>
            <a:r>
              <a:rPr lang="en-US"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435571" y="6060424"/>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vần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chân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435569" y="5138482"/>
            <a:ext cx="4650419" cy="107721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vần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806333" y="5138482"/>
            <a:ext cx="4950094"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vần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liền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1106008" y="5954731"/>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vần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lưng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0" name="Picture 2" descr="Ảnh động Powerpoint CTU">
            <a:hlinkClick r:id="rId3" action="ppaction://hlinksldjump"/>
          </p:cNvPr>
          <p:cNvPicPr>
            <a:picLocks noChangeAspect="1" noChangeArrowheads="1" noCrop="1"/>
          </p:cNvPicPr>
          <p:nvPr/>
        </p:nvPicPr>
        <p:blipFill>
          <a:blip r:embed="rId4" cstate="print"/>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24" presetClass="emph" presetSubtype="0" fill="hold" grpId="1" nodeType="clickEffect">
                                  <p:stCondLst>
                                    <p:cond delay="0"/>
                                  </p:stCondLst>
                                  <p:childTnLst>
                                    <p:animClr clrSpc="hsl" dir="cw">
                                      <p:cBhvr override="childStyle">
                                        <p:cTn id="26" dur="500" fill="hold"/>
                                        <p:tgtEl>
                                          <p:spTgt spid="25"/>
                                        </p:tgtEl>
                                        <p:attrNameLst>
                                          <p:attrName>style.color</p:attrName>
                                        </p:attrNameLst>
                                      </p:cBhvr>
                                      <p:by>
                                        <p:hsl h="0" s="-12549" l="-25098"/>
                                      </p:by>
                                    </p:animClr>
                                    <p:animClr clrSpc="hsl" dir="cw">
                                      <p:cBhvr>
                                        <p:cTn id="27" dur="500" fill="hold"/>
                                        <p:tgtEl>
                                          <p:spTgt spid="25"/>
                                        </p:tgtEl>
                                        <p:attrNameLst>
                                          <p:attrName>fillcolor</p:attrName>
                                        </p:attrNameLst>
                                      </p:cBhvr>
                                      <p:by>
                                        <p:hsl h="0" s="-12549" l="-25098"/>
                                      </p:by>
                                    </p:animClr>
                                    <p:animClr clrSpc="hsl" dir="cw">
                                      <p:cBhvr>
                                        <p:cTn id="28" dur="500" fill="hold"/>
                                        <p:tgtEl>
                                          <p:spTgt spid="25"/>
                                        </p:tgtEl>
                                        <p:attrNameLst>
                                          <p:attrName>stroke.color</p:attrName>
                                        </p:attrNameLst>
                                      </p:cBhvr>
                                      <p:by>
                                        <p:hsl h="0" s="-12549" l="-25098"/>
                                      </p:by>
                                    </p:animClr>
                                    <p:set>
                                      <p:cBhvr>
                                        <p:cTn id="29" dur="500" fill="hold"/>
                                        <p:tgtEl>
                                          <p:spTgt spid="25"/>
                                        </p:tgtEl>
                                        <p:attrNameLst>
                                          <p:attrName>fill.type</p:attrName>
                                        </p:attrNameLst>
                                      </p:cBhvr>
                                      <p:to>
                                        <p:strVal val="solid"/>
                                      </p:to>
                                    </p:set>
                                  </p:childTnLst>
                                </p:cTn>
                              </p:par>
                              <p:par>
                                <p:cTn id="30" presetID="19" presetClass="emph" presetSubtype="0" fill="hold" grpId="0" nodeType="withEffect">
                                  <p:stCondLst>
                                    <p:cond delay="0"/>
                                  </p:stCondLst>
                                  <p:childTnLst>
                                    <p:animClr clrSpc="rgb" dir="cw">
                                      <p:cBhvr override="childStyle">
                                        <p:cTn id="31" dur="500" fill="hold"/>
                                        <p:tgtEl>
                                          <p:spTgt spid="15"/>
                                        </p:tgtEl>
                                        <p:attrNameLst>
                                          <p:attrName>style.color</p:attrName>
                                        </p:attrNameLst>
                                      </p:cBhvr>
                                      <p:to>
                                        <a:srgbClr val="FFC000"/>
                                      </p:to>
                                    </p:animClr>
                                    <p:animClr clrSpc="rgb" dir="cw">
                                      <p:cBhvr>
                                        <p:cTn id="32" dur="500" fill="hold"/>
                                        <p:tgtEl>
                                          <p:spTgt spid="15"/>
                                        </p:tgtEl>
                                        <p:attrNameLst>
                                          <p:attrName>fillcolor</p:attrName>
                                        </p:attrNameLst>
                                      </p:cBhvr>
                                      <p:to>
                                        <a:srgbClr val="FFC000"/>
                                      </p:to>
                                    </p:animClr>
                                    <p:set>
                                      <p:cBhvr>
                                        <p:cTn id="33" dur="500" fill="hold"/>
                                        <p:tgtEl>
                                          <p:spTgt spid="15"/>
                                        </p:tgtEl>
                                        <p:attrNameLst>
                                          <p:attrName>fill.type</p:attrName>
                                        </p:attrNameLst>
                                      </p:cBhvr>
                                      <p:to>
                                        <p:strVal val="solid"/>
                                      </p:to>
                                    </p:set>
                                    <p:set>
                                      <p:cBhvr>
                                        <p:cTn id="34" dur="500" fill="hold"/>
                                        <p:tgtEl>
                                          <p:spTgt spid="15"/>
                                        </p:tgtEl>
                                        <p:attrNameLst>
                                          <p:attrName>fill.on</p:attrName>
                                        </p:attrNameLst>
                                      </p:cBhvr>
                                      <p:to>
                                        <p:strVal val="true"/>
                                      </p:to>
                                    </p:set>
                                  </p:childTnLst>
                                </p:cTn>
                              </p:par>
                              <p:par>
                                <p:cTn id="35" presetID="19" presetClass="emph" presetSubtype="0" repeatCount="4000" fill="hold" grpId="1" nodeType="withEffect">
                                  <p:stCondLst>
                                    <p:cond delay="3000"/>
                                  </p:stCondLst>
                                  <p:childTnLst>
                                    <p:animClr clrSpc="rgb" dir="cw">
                                      <p:cBhvr override="childStyle">
                                        <p:cTn id="36" dur="500" fill="hold"/>
                                        <p:tgtEl>
                                          <p:spTgt spid="15"/>
                                        </p:tgtEl>
                                        <p:attrNameLst>
                                          <p:attrName>style.color</p:attrName>
                                        </p:attrNameLst>
                                      </p:cBhvr>
                                      <p:to>
                                        <a:srgbClr val="92D050"/>
                                      </p:to>
                                    </p:animClr>
                                    <p:animClr clrSpc="rgb" dir="cw">
                                      <p:cBhvr>
                                        <p:cTn id="37" dur="500" fill="hold"/>
                                        <p:tgtEl>
                                          <p:spTgt spid="15"/>
                                        </p:tgtEl>
                                        <p:attrNameLst>
                                          <p:attrName>fillcolor</p:attrName>
                                        </p:attrNameLst>
                                      </p:cBhvr>
                                      <p:to>
                                        <a:srgbClr val="92D050"/>
                                      </p:to>
                                    </p:animClr>
                                    <p:set>
                                      <p:cBhvr>
                                        <p:cTn id="38" dur="500" fill="hold"/>
                                        <p:tgtEl>
                                          <p:spTgt spid="15"/>
                                        </p:tgtEl>
                                        <p:attrNameLst>
                                          <p:attrName>fill.type</p:attrName>
                                        </p:attrNameLst>
                                      </p:cBhvr>
                                      <p:to>
                                        <p:strVal val="solid"/>
                                      </p:to>
                                    </p:set>
                                    <p:set>
                                      <p:cBhvr>
                                        <p:cTn id="39" dur="500" fill="hold"/>
                                        <p:tgtEl>
                                          <p:spTgt spid="15"/>
                                        </p:tgtEl>
                                        <p:attrNameLst>
                                          <p:attrName>fill.on</p:attrName>
                                        </p:attrNameLst>
                                      </p:cBhvr>
                                      <p:to>
                                        <p:strVal val="true"/>
                                      </p:to>
                                    </p:set>
                                  </p:childTnLst>
                                </p:cTn>
                              </p:par>
                              <p:par>
                                <p:cTn id="40" presetID="24" presetClass="emph" presetSubtype="0" fill="hold" grpId="2" nodeType="withEffect">
                                  <p:stCondLst>
                                    <p:cond delay="3000"/>
                                  </p:stCondLst>
                                  <p:childTnLst>
                                    <p:animClr clrSpc="hsl" dir="cw">
                                      <p:cBhvr override="childStyle">
                                        <p:cTn id="41" dur="500" fill="hold"/>
                                        <p:tgtEl>
                                          <p:spTgt spid="25"/>
                                        </p:tgtEl>
                                        <p:attrNameLst>
                                          <p:attrName>style.color</p:attrName>
                                        </p:attrNameLst>
                                      </p:cBhvr>
                                      <p:by>
                                        <p:hsl h="0" s="-12549" l="-25098"/>
                                      </p:by>
                                    </p:animClr>
                                    <p:animClr clrSpc="hsl" dir="cw">
                                      <p:cBhvr>
                                        <p:cTn id="42" dur="500" fill="hold"/>
                                        <p:tgtEl>
                                          <p:spTgt spid="25"/>
                                        </p:tgtEl>
                                        <p:attrNameLst>
                                          <p:attrName>fillcolor</p:attrName>
                                        </p:attrNameLst>
                                      </p:cBhvr>
                                      <p:by>
                                        <p:hsl h="0" s="-12549" l="-25098"/>
                                      </p:by>
                                    </p:animClr>
                                    <p:animClr clrSpc="hsl" dir="cw">
                                      <p:cBhvr>
                                        <p:cTn id="43" dur="500" fill="hold"/>
                                        <p:tgtEl>
                                          <p:spTgt spid="25"/>
                                        </p:tgtEl>
                                        <p:attrNameLst>
                                          <p:attrName>stroke.color</p:attrName>
                                        </p:attrNameLst>
                                      </p:cBhvr>
                                      <p:by>
                                        <p:hsl h="0" s="-12549" l="-25098"/>
                                      </p:by>
                                    </p:animClr>
                                    <p:set>
                                      <p:cBhvr>
                                        <p:cTn id="4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p:stCondLst>
                        <p:cond delay="0"/>
                      </p:stCondLst>
                      <p:childTnLst>
                        <p:par>
                          <p:cTn id="47" fill="hold">
                            <p:stCondLst>
                              <p:cond delay="0"/>
                            </p:stCondLst>
                            <p:childTnLst>
                              <p:par>
                                <p:cTn id="48" presetID="24" presetClass="emph" presetSubtype="0" fill="hold" grpId="1" nodeType="clickEffect">
                                  <p:stCondLst>
                                    <p:cond delay="0"/>
                                  </p:stCondLst>
                                  <p:childTnLst>
                                    <p:animClr clrSpc="hsl" dir="cw">
                                      <p:cBhvr override="childStyle">
                                        <p:cTn id="49" dur="500" fill="hold"/>
                                        <p:tgtEl>
                                          <p:spTgt spid="33"/>
                                        </p:tgtEl>
                                        <p:attrNameLst>
                                          <p:attrName>style.color</p:attrName>
                                        </p:attrNameLst>
                                      </p:cBhvr>
                                      <p:by>
                                        <p:hsl h="0" s="-12549" l="-25098"/>
                                      </p:by>
                                    </p:animClr>
                                    <p:animClr clrSpc="hsl" dir="cw">
                                      <p:cBhvr>
                                        <p:cTn id="50" dur="500" fill="hold"/>
                                        <p:tgtEl>
                                          <p:spTgt spid="33"/>
                                        </p:tgtEl>
                                        <p:attrNameLst>
                                          <p:attrName>fillcolor</p:attrName>
                                        </p:attrNameLst>
                                      </p:cBhvr>
                                      <p:by>
                                        <p:hsl h="0" s="-12549" l="-25098"/>
                                      </p:by>
                                    </p:animClr>
                                    <p:animClr clrSpc="hsl" dir="cw">
                                      <p:cBhvr>
                                        <p:cTn id="51" dur="500" fill="hold"/>
                                        <p:tgtEl>
                                          <p:spTgt spid="33"/>
                                        </p:tgtEl>
                                        <p:attrNameLst>
                                          <p:attrName>stroke.color</p:attrName>
                                        </p:attrNameLst>
                                      </p:cBhvr>
                                      <p:by>
                                        <p:hsl h="0" s="-12549" l="-25098"/>
                                      </p:by>
                                    </p:animClr>
                                    <p:set>
                                      <p:cBhvr>
                                        <p:cTn id="52" dur="500" fill="hold"/>
                                        <p:tgtEl>
                                          <p:spTgt spid="33"/>
                                        </p:tgtEl>
                                        <p:attrNameLst>
                                          <p:attrName>fill.type</p:attrName>
                                        </p:attrNameLst>
                                      </p:cBhvr>
                                      <p:to>
                                        <p:strVal val="solid"/>
                                      </p:to>
                                    </p:set>
                                  </p:childTnLst>
                                </p:cTn>
                              </p:par>
                              <p:par>
                                <p:cTn id="53" presetID="19" presetClass="emph" presetSubtype="0" fill="hold" grpId="0" nodeType="withEffect">
                                  <p:stCondLst>
                                    <p:cond delay="0"/>
                                  </p:stCondLst>
                                  <p:childTnLst>
                                    <p:animClr clrSpc="rgb" dir="cw">
                                      <p:cBhvr override="childStyle">
                                        <p:cTn id="54" dur="500" fill="hold"/>
                                        <p:tgtEl>
                                          <p:spTgt spid="31"/>
                                        </p:tgtEl>
                                        <p:attrNameLst>
                                          <p:attrName>style.color</p:attrName>
                                        </p:attrNameLst>
                                      </p:cBhvr>
                                      <p:to>
                                        <a:srgbClr val="FFC000"/>
                                      </p:to>
                                    </p:animClr>
                                    <p:animClr clrSpc="rgb" dir="cw">
                                      <p:cBhvr>
                                        <p:cTn id="55" dur="500" fill="hold"/>
                                        <p:tgtEl>
                                          <p:spTgt spid="31"/>
                                        </p:tgtEl>
                                        <p:attrNameLst>
                                          <p:attrName>fillcolor</p:attrName>
                                        </p:attrNameLst>
                                      </p:cBhvr>
                                      <p:to>
                                        <a:srgbClr val="FFC000"/>
                                      </p:to>
                                    </p:animClr>
                                    <p:set>
                                      <p:cBhvr>
                                        <p:cTn id="56" dur="500" fill="hold"/>
                                        <p:tgtEl>
                                          <p:spTgt spid="31"/>
                                        </p:tgtEl>
                                        <p:attrNameLst>
                                          <p:attrName>fill.type</p:attrName>
                                        </p:attrNameLst>
                                      </p:cBhvr>
                                      <p:to>
                                        <p:strVal val="solid"/>
                                      </p:to>
                                    </p:set>
                                    <p:set>
                                      <p:cBhvr>
                                        <p:cTn id="57" dur="500" fill="hold"/>
                                        <p:tgtEl>
                                          <p:spTgt spid="31"/>
                                        </p:tgtEl>
                                        <p:attrNameLst>
                                          <p:attrName>fill.on</p:attrName>
                                        </p:attrNameLst>
                                      </p:cBhvr>
                                      <p:to>
                                        <p:strVal val="true"/>
                                      </p:to>
                                    </p:set>
                                  </p:childTnLst>
                                </p:cTn>
                              </p:par>
                              <p:par>
                                <p:cTn id="58" presetID="19" presetClass="emph" presetSubtype="0" fill="hold" grpId="1" nodeType="withEffect">
                                  <p:stCondLst>
                                    <p:cond delay="3000"/>
                                  </p:stCondLst>
                                  <p:childTnLst>
                                    <p:animClr clrSpc="rgb" dir="cw">
                                      <p:cBhvr override="childStyle">
                                        <p:cTn id="59" dur="500" fill="hold"/>
                                        <p:tgtEl>
                                          <p:spTgt spid="31"/>
                                        </p:tgtEl>
                                        <p:attrNameLst>
                                          <p:attrName>style.color</p:attrName>
                                        </p:attrNameLst>
                                      </p:cBhvr>
                                      <p:to>
                                        <a:srgbClr val="FF0000"/>
                                      </p:to>
                                    </p:animClr>
                                    <p:animClr clrSpc="rgb" dir="cw">
                                      <p:cBhvr>
                                        <p:cTn id="60" dur="500" fill="hold"/>
                                        <p:tgtEl>
                                          <p:spTgt spid="31"/>
                                        </p:tgtEl>
                                        <p:attrNameLst>
                                          <p:attrName>fillcolor</p:attrName>
                                        </p:attrNameLst>
                                      </p:cBhvr>
                                      <p:to>
                                        <a:srgbClr val="FF0000"/>
                                      </p:to>
                                    </p:animClr>
                                    <p:set>
                                      <p:cBhvr>
                                        <p:cTn id="61" dur="500" fill="hold"/>
                                        <p:tgtEl>
                                          <p:spTgt spid="31"/>
                                        </p:tgtEl>
                                        <p:attrNameLst>
                                          <p:attrName>fill.type</p:attrName>
                                        </p:attrNameLst>
                                      </p:cBhvr>
                                      <p:to>
                                        <p:strVal val="solid"/>
                                      </p:to>
                                    </p:set>
                                    <p:set>
                                      <p:cBhvr>
                                        <p:cTn id="62" dur="500" fill="hold"/>
                                        <p:tgtEl>
                                          <p:spTgt spid="31"/>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63" restart="whenNotActive" fill="hold" evtFilter="cancelBubble" nodeType="interactiveSeq">
                <p:stCondLst>
                  <p:cond evt="onClick" delay="0">
                    <p:tgtEl>
                      <p:spTgt spid="27"/>
                    </p:tgtEl>
                  </p:cond>
                </p:stCondLst>
                <p:endSync evt="end" delay="0">
                  <p:rtn val="all"/>
                </p:endSync>
                <p:childTnLst>
                  <p:par>
                    <p:cTn id="64" fill="hold">
                      <p:stCondLst>
                        <p:cond delay="0"/>
                      </p:stCondLst>
                      <p:childTnLst>
                        <p:par>
                          <p:cTn id="65" fill="hold">
                            <p:stCondLst>
                              <p:cond delay="0"/>
                            </p:stCondLst>
                            <p:childTnLst>
                              <p:par>
                                <p:cTn id="66" presetID="24" presetClass="emph" presetSubtype="0" fill="hold" grpId="1" nodeType="clickEffect">
                                  <p:stCondLst>
                                    <p:cond delay="0"/>
                                  </p:stCondLst>
                                  <p:childTnLst>
                                    <p:animClr clrSpc="hsl" dir="cw">
                                      <p:cBhvr override="childStyle">
                                        <p:cTn id="67" dur="500" fill="hold"/>
                                        <p:tgtEl>
                                          <p:spTgt spid="27"/>
                                        </p:tgtEl>
                                        <p:attrNameLst>
                                          <p:attrName>style.color</p:attrName>
                                        </p:attrNameLst>
                                      </p:cBhvr>
                                      <p:by>
                                        <p:hsl h="0" s="-12549" l="-25098"/>
                                      </p:by>
                                    </p:animClr>
                                    <p:animClr clrSpc="hsl" dir="cw">
                                      <p:cBhvr>
                                        <p:cTn id="68" dur="500" fill="hold"/>
                                        <p:tgtEl>
                                          <p:spTgt spid="27"/>
                                        </p:tgtEl>
                                        <p:attrNameLst>
                                          <p:attrName>fillcolor</p:attrName>
                                        </p:attrNameLst>
                                      </p:cBhvr>
                                      <p:by>
                                        <p:hsl h="0" s="-12549" l="-25098"/>
                                      </p:by>
                                    </p:animClr>
                                    <p:animClr clrSpc="hsl" dir="cw">
                                      <p:cBhvr>
                                        <p:cTn id="69" dur="500" fill="hold"/>
                                        <p:tgtEl>
                                          <p:spTgt spid="27"/>
                                        </p:tgtEl>
                                        <p:attrNameLst>
                                          <p:attrName>stroke.color</p:attrName>
                                        </p:attrNameLst>
                                      </p:cBhvr>
                                      <p:by>
                                        <p:hsl h="0" s="-12549" l="-25098"/>
                                      </p:by>
                                    </p:animClr>
                                    <p:set>
                                      <p:cBhvr>
                                        <p:cTn id="70" dur="500" fill="hold"/>
                                        <p:tgtEl>
                                          <p:spTgt spid="27"/>
                                        </p:tgtEl>
                                        <p:attrNameLst>
                                          <p:attrName>fill.type</p:attrName>
                                        </p:attrNameLst>
                                      </p:cBhvr>
                                      <p:to>
                                        <p:strVal val="solid"/>
                                      </p:to>
                                    </p:set>
                                  </p:childTnLst>
                                </p:cTn>
                              </p:par>
                              <p:par>
                                <p:cTn id="71" presetID="19" presetClass="emph" presetSubtype="0" fill="hold" grpId="0" nodeType="withEffect">
                                  <p:stCondLst>
                                    <p:cond delay="0"/>
                                  </p:stCondLst>
                                  <p:childTnLst>
                                    <p:animClr clrSpc="rgb" dir="cw">
                                      <p:cBhvr override="childStyle">
                                        <p:cTn id="72" dur="500" fill="hold"/>
                                        <p:tgtEl>
                                          <p:spTgt spid="16"/>
                                        </p:tgtEl>
                                        <p:attrNameLst>
                                          <p:attrName>style.color</p:attrName>
                                        </p:attrNameLst>
                                      </p:cBhvr>
                                      <p:to>
                                        <a:srgbClr val="FFC000"/>
                                      </p:to>
                                    </p:animClr>
                                    <p:animClr clrSpc="rgb" dir="cw">
                                      <p:cBhvr>
                                        <p:cTn id="73" dur="500" fill="hold"/>
                                        <p:tgtEl>
                                          <p:spTgt spid="16"/>
                                        </p:tgtEl>
                                        <p:attrNameLst>
                                          <p:attrName>fillcolor</p:attrName>
                                        </p:attrNameLst>
                                      </p:cBhvr>
                                      <p:to>
                                        <a:srgbClr val="FFC000"/>
                                      </p:to>
                                    </p:animClr>
                                    <p:set>
                                      <p:cBhvr>
                                        <p:cTn id="74" dur="500" fill="hold"/>
                                        <p:tgtEl>
                                          <p:spTgt spid="16"/>
                                        </p:tgtEl>
                                        <p:attrNameLst>
                                          <p:attrName>fill.type</p:attrName>
                                        </p:attrNameLst>
                                      </p:cBhvr>
                                      <p:to>
                                        <p:strVal val="solid"/>
                                      </p:to>
                                    </p:set>
                                    <p:set>
                                      <p:cBhvr>
                                        <p:cTn id="75" dur="500" fill="hold"/>
                                        <p:tgtEl>
                                          <p:spTgt spid="16"/>
                                        </p:tgtEl>
                                        <p:attrNameLst>
                                          <p:attrName>fill.on</p:attrName>
                                        </p:attrNameLst>
                                      </p:cBhvr>
                                      <p:to>
                                        <p:strVal val="true"/>
                                      </p:to>
                                    </p:set>
                                  </p:childTnLst>
                                </p:cTn>
                              </p:par>
                              <p:par>
                                <p:cTn id="76" presetID="19" presetClass="emph" presetSubtype="0" fill="hold" grpId="1" nodeType="withEffect">
                                  <p:stCondLst>
                                    <p:cond delay="3500"/>
                                  </p:stCondLst>
                                  <p:childTnLst>
                                    <p:animClr clrSpc="rgb" dir="cw">
                                      <p:cBhvr override="childStyle">
                                        <p:cTn id="77" dur="500" fill="hold"/>
                                        <p:tgtEl>
                                          <p:spTgt spid="16"/>
                                        </p:tgtEl>
                                        <p:attrNameLst>
                                          <p:attrName>style.color</p:attrName>
                                        </p:attrNameLst>
                                      </p:cBhvr>
                                      <p:to>
                                        <a:srgbClr val="FF0000"/>
                                      </p:to>
                                    </p:animClr>
                                    <p:animClr clrSpc="rgb" dir="cw">
                                      <p:cBhvr>
                                        <p:cTn id="78" dur="500" fill="hold"/>
                                        <p:tgtEl>
                                          <p:spTgt spid="16"/>
                                        </p:tgtEl>
                                        <p:attrNameLst>
                                          <p:attrName>fillcolor</p:attrName>
                                        </p:attrNameLst>
                                      </p:cBhvr>
                                      <p:to>
                                        <a:srgbClr val="FF0000"/>
                                      </p:to>
                                    </p:animClr>
                                    <p:set>
                                      <p:cBhvr>
                                        <p:cTn id="79" dur="500" fill="hold"/>
                                        <p:tgtEl>
                                          <p:spTgt spid="16"/>
                                        </p:tgtEl>
                                        <p:attrNameLst>
                                          <p:attrName>fill.type</p:attrName>
                                        </p:attrNameLst>
                                      </p:cBhvr>
                                      <p:to>
                                        <p:strVal val="solid"/>
                                      </p:to>
                                    </p:set>
                                    <p:set>
                                      <p:cBhvr>
                                        <p:cTn id="80" dur="500" fill="hold"/>
                                        <p:tgtEl>
                                          <p:spTgt spid="16"/>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81" restart="whenNotActive" fill="hold" evtFilter="cancelBubble" nodeType="interactiveSeq">
                <p:stCondLst>
                  <p:cond evt="onClick" delay="0">
                    <p:tgtEl>
                      <p:spTgt spid="34"/>
                    </p:tgtEl>
                  </p:cond>
                </p:stCondLst>
                <p:endSync evt="end" delay="0">
                  <p:rtn val="all"/>
                </p:endSync>
                <p:childTnLst>
                  <p:par>
                    <p:cTn id="82" fill="hold">
                      <p:stCondLst>
                        <p:cond delay="0"/>
                      </p:stCondLst>
                      <p:childTnLst>
                        <p:par>
                          <p:cTn id="83" fill="hold">
                            <p:stCondLst>
                              <p:cond delay="0"/>
                            </p:stCondLst>
                            <p:childTnLst>
                              <p:par>
                                <p:cTn id="84" presetID="24" presetClass="emph" presetSubtype="0" fill="hold" grpId="1" nodeType="clickEffect">
                                  <p:stCondLst>
                                    <p:cond delay="0"/>
                                  </p:stCondLst>
                                  <p:childTnLst>
                                    <p:animClr clrSpc="hsl" dir="cw">
                                      <p:cBhvr override="childStyle">
                                        <p:cTn id="85" dur="500" fill="hold"/>
                                        <p:tgtEl>
                                          <p:spTgt spid="34"/>
                                        </p:tgtEl>
                                        <p:attrNameLst>
                                          <p:attrName>style.color</p:attrName>
                                        </p:attrNameLst>
                                      </p:cBhvr>
                                      <p:by>
                                        <p:hsl h="0" s="-12549" l="-25098"/>
                                      </p:by>
                                    </p:animClr>
                                    <p:animClr clrSpc="hsl" dir="cw">
                                      <p:cBhvr>
                                        <p:cTn id="86" dur="500" fill="hold"/>
                                        <p:tgtEl>
                                          <p:spTgt spid="34"/>
                                        </p:tgtEl>
                                        <p:attrNameLst>
                                          <p:attrName>fillcolor</p:attrName>
                                        </p:attrNameLst>
                                      </p:cBhvr>
                                      <p:by>
                                        <p:hsl h="0" s="-12549" l="-25098"/>
                                      </p:by>
                                    </p:animClr>
                                    <p:animClr clrSpc="hsl" dir="cw">
                                      <p:cBhvr>
                                        <p:cTn id="87" dur="500" fill="hold"/>
                                        <p:tgtEl>
                                          <p:spTgt spid="34"/>
                                        </p:tgtEl>
                                        <p:attrNameLst>
                                          <p:attrName>stroke.color</p:attrName>
                                        </p:attrNameLst>
                                      </p:cBhvr>
                                      <p:by>
                                        <p:hsl h="0" s="-12549" l="-25098"/>
                                      </p:by>
                                    </p:animClr>
                                    <p:set>
                                      <p:cBhvr>
                                        <p:cTn id="88" dur="500" fill="hold"/>
                                        <p:tgtEl>
                                          <p:spTgt spid="34"/>
                                        </p:tgtEl>
                                        <p:attrNameLst>
                                          <p:attrName>fill.type</p:attrName>
                                        </p:attrNameLst>
                                      </p:cBhvr>
                                      <p:to>
                                        <p:strVal val="solid"/>
                                      </p:to>
                                    </p:set>
                                  </p:childTnLst>
                                </p:cTn>
                              </p:par>
                              <p:par>
                                <p:cTn id="89" presetID="19" presetClass="emph" presetSubtype="0" fill="hold" grpId="0" nodeType="withEffect">
                                  <p:stCondLst>
                                    <p:cond delay="0"/>
                                  </p:stCondLst>
                                  <p:childTnLst>
                                    <p:animClr clrSpc="rgb" dir="cw">
                                      <p:cBhvr override="childStyle">
                                        <p:cTn id="90" dur="500" fill="hold"/>
                                        <p:tgtEl>
                                          <p:spTgt spid="32"/>
                                        </p:tgtEl>
                                        <p:attrNameLst>
                                          <p:attrName>style.color</p:attrName>
                                        </p:attrNameLst>
                                      </p:cBhvr>
                                      <p:to>
                                        <a:schemeClr val="accent2"/>
                                      </p:to>
                                    </p:animClr>
                                    <p:animClr clrSpc="rgb" dir="cw">
                                      <p:cBhvr>
                                        <p:cTn id="91" dur="500" fill="hold"/>
                                        <p:tgtEl>
                                          <p:spTgt spid="32"/>
                                        </p:tgtEl>
                                        <p:attrNameLst>
                                          <p:attrName>fillcolor</p:attrName>
                                        </p:attrNameLst>
                                      </p:cBhvr>
                                      <p:to>
                                        <a:schemeClr val="accent2"/>
                                      </p:to>
                                    </p:animClr>
                                    <p:set>
                                      <p:cBhvr>
                                        <p:cTn id="92" dur="500" fill="hold"/>
                                        <p:tgtEl>
                                          <p:spTgt spid="32"/>
                                        </p:tgtEl>
                                        <p:attrNameLst>
                                          <p:attrName>fill.type</p:attrName>
                                        </p:attrNameLst>
                                      </p:cBhvr>
                                      <p:to>
                                        <p:strVal val="solid"/>
                                      </p:to>
                                    </p:set>
                                    <p:set>
                                      <p:cBhvr>
                                        <p:cTn id="93" dur="500" fill="hold"/>
                                        <p:tgtEl>
                                          <p:spTgt spid="32"/>
                                        </p:tgtEl>
                                        <p:attrNameLst>
                                          <p:attrName>fill.on</p:attrName>
                                        </p:attrNameLst>
                                      </p:cBhvr>
                                      <p:to>
                                        <p:strVal val="true"/>
                                      </p:to>
                                    </p:set>
                                  </p:childTnLst>
                                </p:cTn>
                              </p:par>
                              <p:par>
                                <p:cTn id="94" presetID="19" presetClass="emph" presetSubtype="0" fill="hold" grpId="1" nodeType="withEffect">
                                  <p:stCondLst>
                                    <p:cond delay="3000"/>
                                  </p:stCondLst>
                                  <p:childTnLst>
                                    <p:animClr clrSpc="rgb" dir="cw">
                                      <p:cBhvr override="childStyle">
                                        <p:cTn id="95" dur="500" fill="hold"/>
                                        <p:tgtEl>
                                          <p:spTgt spid="32"/>
                                        </p:tgtEl>
                                        <p:attrNameLst>
                                          <p:attrName>style.color</p:attrName>
                                        </p:attrNameLst>
                                      </p:cBhvr>
                                      <p:to>
                                        <a:srgbClr val="FF0000"/>
                                      </p:to>
                                    </p:animClr>
                                    <p:animClr clrSpc="rgb" dir="cw">
                                      <p:cBhvr>
                                        <p:cTn id="96" dur="500" fill="hold"/>
                                        <p:tgtEl>
                                          <p:spTgt spid="32"/>
                                        </p:tgtEl>
                                        <p:attrNameLst>
                                          <p:attrName>fillcolor</p:attrName>
                                        </p:attrNameLst>
                                      </p:cBhvr>
                                      <p:to>
                                        <a:srgbClr val="FF0000"/>
                                      </p:to>
                                    </p:animClr>
                                    <p:set>
                                      <p:cBhvr>
                                        <p:cTn id="97" dur="500" fill="hold"/>
                                        <p:tgtEl>
                                          <p:spTgt spid="32"/>
                                        </p:tgtEl>
                                        <p:attrNameLst>
                                          <p:attrName>fill.type</p:attrName>
                                        </p:attrNameLst>
                                      </p:cBhvr>
                                      <p:to>
                                        <p:strVal val="solid"/>
                                      </p:to>
                                    </p:set>
                                    <p:set>
                                      <p:cBhvr>
                                        <p:cTn id="98" dur="500" fill="hold"/>
                                        <p:tgtEl>
                                          <p:spTgt spid="32"/>
                                        </p:tgtEl>
                                        <p:attrNameLst>
                                          <p:attrName>fill.on</p:attrName>
                                        </p:attrNameLst>
                                      </p:cBhvr>
                                      <p:to>
                                        <p:strVal val="true"/>
                                      </p:to>
                                    </p:set>
                                  </p:childTnLst>
                                </p:cTn>
                              </p:par>
                            </p:childTnLst>
                          </p:cTn>
                        </p:par>
                      </p:childTnLst>
                    </p:cTn>
                  </p:par>
                </p:childTnLst>
              </p:cTn>
              <p:nextCondLst>
                <p:cond evt="onClick" delay="0">
                  <p:tgtEl>
                    <p:spTgt spid="34"/>
                  </p:tgtEl>
                </p:cond>
              </p:nextCondLst>
            </p:seq>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84917" y="3616546"/>
            <a:ext cx="93836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6.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thơ</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chủ</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ngắt</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nhịp</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b"/>
          <p:cNvSpPr/>
          <p:nvPr/>
        </p:nvSpPr>
        <p:spPr>
          <a:xfrm flipH="1">
            <a:off x="6135889" y="4969042"/>
            <a:ext cx="5396205" cy="83017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659905" y="5958223"/>
            <a:ext cx="5396197" cy="7674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b"/>
          <p:cNvSpPr txBox="1"/>
          <p:nvPr/>
        </p:nvSpPr>
        <p:spPr>
          <a:xfrm>
            <a:off x="6096001" y="4942560"/>
            <a:ext cx="5436093"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2/2</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p:cNvSpPr txBox="1"/>
          <p:nvPr/>
        </p:nvSpPr>
        <p:spPr>
          <a:xfrm>
            <a:off x="659906" y="6060425"/>
            <a:ext cx="5396196"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1/3</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0" y="4969042"/>
            <a:ext cx="5249773" cy="83017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2" y="5958223"/>
            <a:ext cx="5396201" cy="7674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659905" y="5060965"/>
            <a:ext cx="50965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tự</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do</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135889" y="5949522"/>
            <a:ext cx="4950098"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3/1</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0" name="Picture 2" descr="Ảnh động Powerpoint CTU">
            <a:hlinkClick r:id="rId3" action="ppaction://hlinksldjump"/>
          </p:cNvPr>
          <p:cNvPicPr>
            <a:picLocks noChangeAspect="1" noChangeArrowheads="1" noCrop="1"/>
          </p:cNvPicPr>
          <p:nvPr/>
        </p:nvPicPr>
        <p:blipFill>
          <a:blip r:embed="rId4" cstate="print"/>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24" presetClass="emph" presetSubtype="0" fill="hold" grpId="1" nodeType="clickEffect">
                                  <p:stCondLst>
                                    <p:cond delay="0"/>
                                  </p:stCondLst>
                                  <p:childTnLst>
                                    <p:animClr clrSpc="hsl" dir="cw">
                                      <p:cBhvr override="childStyle">
                                        <p:cTn id="26" dur="500" fill="hold"/>
                                        <p:tgtEl>
                                          <p:spTgt spid="25"/>
                                        </p:tgtEl>
                                        <p:attrNameLst>
                                          <p:attrName>style.color</p:attrName>
                                        </p:attrNameLst>
                                      </p:cBhvr>
                                      <p:by>
                                        <p:hsl h="0" s="-12549" l="-25098"/>
                                      </p:by>
                                    </p:animClr>
                                    <p:animClr clrSpc="hsl" dir="cw">
                                      <p:cBhvr>
                                        <p:cTn id="27" dur="500" fill="hold"/>
                                        <p:tgtEl>
                                          <p:spTgt spid="25"/>
                                        </p:tgtEl>
                                        <p:attrNameLst>
                                          <p:attrName>fillcolor</p:attrName>
                                        </p:attrNameLst>
                                      </p:cBhvr>
                                      <p:by>
                                        <p:hsl h="0" s="-12549" l="-25098"/>
                                      </p:by>
                                    </p:animClr>
                                    <p:animClr clrSpc="hsl" dir="cw">
                                      <p:cBhvr>
                                        <p:cTn id="28" dur="500" fill="hold"/>
                                        <p:tgtEl>
                                          <p:spTgt spid="25"/>
                                        </p:tgtEl>
                                        <p:attrNameLst>
                                          <p:attrName>stroke.color</p:attrName>
                                        </p:attrNameLst>
                                      </p:cBhvr>
                                      <p:by>
                                        <p:hsl h="0" s="-12549" l="-25098"/>
                                      </p:by>
                                    </p:animClr>
                                    <p:set>
                                      <p:cBhvr>
                                        <p:cTn id="29" dur="500" fill="hold"/>
                                        <p:tgtEl>
                                          <p:spTgt spid="25"/>
                                        </p:tgtEl>
                                        <p:attrNameLst>
                                          <p:attrName>fill.type</p:attrName>
                                        </p:attrNameLst>
                                      </p:cBhvr>
                                      <p:to>
                                        <p:strVal val="solid"/>
                                      </p:to>
                                    </p:set>
                                  </p:childTnLst>
                                </p:cTn>
                              </p:par>
                              <p:par>
                                <p:cTn id="30" presetID="19" presetClass="emph" presetSubtype="0" fill="hold" grpId="0" nodeType="withEffect">
                                  <p:stCondLst>
                                    <p:cond delay="0"/>
                                  </p:stCondLst>
                                  <p:childTnLst>
                                    <p:animClr clrSpc="rgb" dir="cw">
                                      <p:cBhvr override="childStyle">
                                        <p:cTn id="31" dur="500" fill="hold"/>
                                        <p:tgtEl>
                                          <p:spTgt spid="15"/>
                                        </p:tgtEl>
                                        <p:attrNameLst>
                                          <p:attrName>style.color</p:attrName>
                                        </p:attrNameLst>
                                      </p:cBhvr>
                                      <p:to>
                                        <a:srgbClr val="FFC000"/>
                                      </p:to>
                                    </p:animClr>
                                    <p:animClr clrSpc="rgb" dir="cw">
                                      <p:cBhvr>
                                        <p:cTn id="32" dur="500" fill="hold"/>
                                        <p:tgtEl>
                                          <p:spTgt spid="15"/>
                                        </p:tgtEl>
                                        <p:attrNameLst>
                                          <p:attrName>fillcolor</p:attrName>
                                        </p:attrNameLst>
                                      </p:cBhvr>
                                      <p:to>
                                        <a:srgbClr val="FFC000"/>
                                      </p:to>
                                    </p:animClr>
                                    <p:set>
                                      <p:cBhvr>
                                        <p:cTn id="33" dur="500" fill="hold"/>
                                        <p:tgtEl>
                                          <p:spTgt spid="15"/>
                                        </p:tgtEl>
                                        <p:attrNameLst>
                                          <p:attrName>fill.type</p:attrName>
                                        </p:attrNameLst>
                                      </p:cBhvr>
                                      <p:to>
                                        <p:strVal val="solid"/>
                                      </p:to>
                                    </p:set>
                                    <p:set>
                                      <p:cBhvr>
                                        <p:cTn id="34" dur="500" fill="hold"/>
                                        <p:tgtEl>
                                          <p:spTgt spid="15"/>
                                        </p:tgtEl>
                                        <p:attrNameLst>
                                          <p:attrName>fill.on</p:attrName>
                                        </p:attrNameLst>
                                      </p:cBhvr>
                                      <p:to>
                                        <p:strVal val="true"/>
                                      </p:to>
                                    </p:set>
                                  </p:childTnLst>
                                </p:cTn>
                              </p:par>
                              <p:par>
                                <p:cTn id="35" presetID="19" presetClass="emph" presetSubtype="0" repeatCount="4000" fill="hold" grpId="1" nodeType="withEffect">
                                  <p:stCondLst>
                                    <p:cond delay="3000"/>
                                  </p:stCondLst>
                                  <p:childTnLst>
                                    <p:animClr clrSpc="rgb" dir="cw">
                                      <p:cBhvr override="childStyle">
                                        <p:cTn id="36" dur="500" fill="hold"/>
                                        <p:tgtEl>
                                          <p:spTgt spid="15"/>
                                        </p:tgtEl>
                                        <p:attrNameLst>
                                          <p:attrName>style.color</p:attrName>
                                        </p:attrNameLst>
                                      </p:cBhvr>
                                      <p:to>
                                        <a:srgbClr val="92D050"/>
                                      </p:to>
                                    </p:animClr>
                                    <p:animClr clrSpc="rgb" dir="cw">
                                      <p:cBhvr>
                                        <p:cTn id="37" dur="500" fill="hold"/>
                                        <p:tgtEl>
                                          <p:spTgt spid="15"/>
                                        </p:tgtEl>
                                        <p:attrNameLst>
                                          <p:attrName>fillcolor</p:attrName>
                                        </p:attrNameLst>
                                      </p:cBhvr>
                                      <p:to>
                                        <a:srgbClr val="92D050"/>
                                      </p:to>
                                    </p:animClr>
                                    <p:set>
                                      <p:cBhvr>
                                        <p:cTn id="38" dur="500" fill="hold"/>
                                        <p:tgtEl>
                                          <p:spTgt spid="15"/>
                                        </p:tgtEl>
                                        <p:attrNameLst>
                                          <p:attrName>fill.type</p:attrName>
                                        </p:attrNameLst>
                                      </p:cBhvr>
                                      <p:to>
                                        <p:strVal val="solid"/>
                                      </p:to>
                                    </p:set>
                                    <p:set>
                                      <p:cBhvr>
                                        <p:cTn id="39" dur="500" fill="hold"/>
                                        <p:tgtEl>
                                          <p:spTgt spid="15"/>
                                        </p:tgtEl>
                                        <p:attrNameLst>
                                          <p:attrName>fill.on</p:attrName>
                                        </p:attrNameLst>
                                      </p:cBhvr>
                                      <p:to>
                                        <p:strVal val="true"/>
                                      </p:to>
                                    </p:set>
                                  </p:childTnLst>
                                </p:cTn>
                              </p:par>
                              <p:par>
                                <p:cTn id="40" presetID="24" presetClass="emph" presetSubtype="0" fill="hold" grpId="2" nodeType="withEffect">
                                  <p:stCondLst>
                                    <p:cond delay="3000"/>
                                  </p:stCondLst>
                                  <p:childTnLst>
                                    <p:animClr clrSpc="hsl" dir="cw">
                                      <p:cBhvr override="childStyle">
                                        <p:cTn id="41" dur="500" fill="hold"/>
                                        <p:tgtEl>
                                          <p:spTgt spid="25"/>
                                        </p:tgtEl>
                                        <p:attrNameLst>
                                          <p:attrName>style.color</p:attrName>
                                        </p:attrNameLst>
                                      </p:cBhvr>
                                      <p:by>
                                        <p:hsl h="0" s="-12549" l="-25098"/>
                                      </p:by>
                                    </p:animClr>
                                    <p:animClr clrSpc="hsl" dir="cw">
                                      <p:cBhvr>
                                        <p:cTn id="42" dur="500" fill="hold"/>
                                        <p:tgtEl>
                                          <p:spTgt spid="25"/>
                                        </p:tgtEl>
                                        <p:attrNameLst>
                                          <p:attrName>fillcolor</p:attrName>
                                        </p:attrNameLst>
                                      </p:cBhvr>
                                      <p:by>
                                        <p:hsl h="0" s="-12549" l="-25098"/>
                                      </p:by>
                                    </p:animClr>
                                    <p:animClr clrSpc="hsl" dir="cw">
                                      <p:cBhvr>
                                        <p:cTn id="43" dur="500" fill="hold"/>
                                        <p:tgtEl>
                                          <p:spTgt spid="25"/>
                                        </p:tgtEl>
                                        <p:attrNameLst>
                                          <p:attrName>stroke.color</p:attrName>
                                        </p:attrNameLst>
                                      </p:cBhvr>
                                      <p:by>
                                        <p:hsl h="0" s="-12549" l="-25098"/>
                                      </p:by>
                                    </p:animClr>
                                    <p:set>
                                      <p:cBhvr>
                                        <p:cTn id="4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p:stCondLst>
                        <p:cond delay="0"/>
                      </p:stCondLst>
                      <p:childTnLst>
                        <p:par>
                          <p:cTn id="47" fill="hold">
                            <p:stCondLst>
                              <p:cond delay="0"/>
                            </p:stCondLst>
                            <p:childTnLst>
                              <p:par>
                                <p:cTn id="48" presetID="24" presetClass="emph" presetSubtype="0" fill="hold" grpId="1" nodeType="clickEffect">
                                  <p:stCondLst>
                                    <p:cond delay="0"/>
                                  </p:stCondLst>
                                  <p:childTnLst>
                                    <p:animClr clrSpc="hsl" dir="cw">
                                      <p:cBhvr override="childStyle">
                                        <p:cTn id="49" dur="500" fill="hold"/>
                                        <p:tgtEl>
                                          <p:spTgt spid="33"/>
                                        </p:tgtEl>
                                        <p:attrNameLst>
                                          <p:attrName>style.color</p:attrName>
                                        </p:attrNameLst>
                                      </p:cBhvr>
                                      <p:by>
                                        <p:hsl h="0" s="-12549" l="-25098"/>
                                      </p:by>
                                    </p:animClr>
                                    <p:animClr clrSpc="hsl" dir="cw">
                                      <p:cBhvr>
                                        <p:cTn id="50" dur="500" fill="hold"/>
                                        <p:tgtEl>
                                          <p:spTgt spid="33"/>
                                        </p:tgtEl>
                                        <p:attrNameLst>
                                          <p:attrName>fillcolor</p:attrName>
                                        </p:attrNameLst>
                                      </p:cBhvr>
                                      <p:by>
                                        <p:hsl h="0" s="-12549" l="-25098"/>
                                      </p:by>
                                    </p:animClr>
                                    <p:animClr clrSpc="hsl" dir="cw">
                                      <p:cBhvr>
                                        <p:cTn id="51" dur="500" fill="hold"/>
                                        <p:tgtEl>
                                          <p:spTgt spid="33"/>
                                        </p:tgtEl>
                                        <p:attrNameLst>
                                          <p:attrName>stroke.color</p:attrName>
                                        </p:attrNameLst>
                                      </p:cBhvr>
                                      <p:by>
                                        <p:hsl h="0" s="-12549" l="-25098"/>
                                      </p:by>
                                    </p:animClr>
                                    <p:set>
                                      <p:cBhvr>
                                        <p:cTn id="52" dur="500" fill="hold"/>
                                        <p:tgtEl>
                                          <p:spTgt spid="33"/>
                                        </p:tgtEl>
                                        <p:attrNameLst>
                                          <p:attrName>fill.type</p:attrName>
                                        </p:attrNameLst>
                                      </p:cBhvr>
                                      <p:to>
                                        <p:strVal val="solid"/>
                                      </p:to>
                                    </p:set>
                                  </p:childTnLst>
                                </p:cTn>
                              </p:par>
                              <p:par>
                                <p:cTn id="53" presetID="19" presetClass="emph" presetSubtype="0" fill="hold" grpId="0" nodeType="withEffect">
                                  <p:stCondLst>
                                    <p:cond delay="0"/>
                                  </p:stCondLst>
                                  <p:childTnLst>
                                    <p:animClr clrSpc="rgb" dir="cw">
                                      <p:cBhvr override="childStyle">
                                        <p:cTn id="54" dur="500" fill="hold"/>
                                        <p:tgtEl>
                                          <p:spTgt spid="31"/>
                                        </p:tgtEl>
                                        <p:attrNameLst>
                                          <p:attrName>style.color</p:attrName>
                                        </p:attrNameLst>
                                      </p:cBhvr>
                                      <p:to>
                                        <a:srgbClr val="FFC000"/>
                                      </p:to>
                                    </p:animClr>
                                    <p:animClr clrSpc="rgb" dir="cw">
                                      <p:cBhvr>
                                        <p:cTn id="55" dur="500" fill="hold"/>
                                        <p:tgtEl>
                                          <p:spTgt spid="31"/>
                                        </p:tgtEl>
                                        <p:attrNameLst>
                                          <p:attrName>fillcolor</p:attrName>
                                        </p:attrNameLst>
                                      </p:cBhvr>
                                      <p:to>
                                        <a:srgbClr val="FFC000"/>
                                      </p:to>
                                    </p:animClr>
                                    <p:set>
                                      <p:cBhvr>
                                        <p:cTn id="56" dur="500" fill="hold"/>
                                        <p:tgtEl>
                                          <p:spTgt spid="31"/>
                                        </p:tgtEl>
                                        <p:attrNameLst>
                                          <p:attrName>fill.type</p:attrName>
                                        </p:attrNameLst>
                                      </p:cBhvr>
                                      <p:to>
                                        <p:strVal val="solid"/>
                                      </p:to>
                                    </p:set>
                                    <p:set>
                                      <p:cBhvr>
                                        <p:cTn id="57" dur="500" fill="hold"/>
                                        <p:tgtEl>
                                          <p:spTgt spid="31"/>
                                        </p:tgtEl>
                                        <p:attrNameLst>
                                          <p:attrName>fill.on</p:attrName>
                                        </p:attrNameLst>
                                      </p:cBhvr>
                                      <p:to>
                                        <p:strVal val="true"/>
                                      </p:to>
                                    </p:set>
                                  </p:childTnLst>
                                </p:cTn>
                              </p:par>
                              <p:par>
                                <p:cTn id="58" presetID="19" presetClass="emph" presetSubtype="0" fill="hold" grpId="1" nodeType="withEffect">
                                  <p:stCondLst>
                                    <p:cond delay="3000"/>
                                  </p:stCondLst>
                                  <p:childTnLst>
                                    <p:animClr clrSpc="rgb" dir="cw">
                                      <p:cBhvr override="childStyle">
                                        <p:cTn id="59" dur="500" fill="hold"/>
                                        <p:tgtEl>
                                          <p:spTgt spid="31"/>
                                        </p:tgtEl>
                                        <p:attrNameLst>
                                          <p:attrName>style.color</p:attrName>
                                        </p:attrNameLst>
                                      </p:cBhvr>
                                      <p:to>
                                        <a:srgbClr val="FF0000"/>
                                      </p:to>
                                    </p:animClr>
                                    <p:animClr clrSpc="rgb" dir="cw">
                                      <p:cBhvr>
                                        <p:cTn id="60" dur="500" fill="hold"/>
                                        <p:tgtEl>
                                          <p:spTgt spid="31"/>
                                        </p:tgtEl>
                                        <p:attrNameLst>
                                          <p:attrName>fillcolor</p:attrName>
                                        </p:attrNameLst>
                                      </p:cBhvr>
                                      <p:to>
                                        <a:srgbClr val="FF0000"/>
                                      </p:to>
                                    </p:animClr>
                                    <p:set>
                                      <p:cBhvr>
                                        <p:cTn id="61" dur="500" fill="hold"/>
                                        <p:tgtEl>
                                          <p:spTgt spid="31"/>
                                        </p:tgtEl>
                                        <p:attrNameLst>
                                          <p:attrName>fill.type</p:attrName>
                                        </p:attrNameLst>
                                      </p:cBhvr>
                                      <p:to>
                                        <p:strVal val="solid"/>
                                      </p:to>
                                    </p:set>
                                    <p:set>
                                      <p:cBhvr>
                                        <p:cTn id="62" dur="500" fill="hold"/>
                                        <p:tgtEl>
                                          <p:spTgt spid="31"/>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63" restart="whenNotActive" fill="hold" evtFilter="cancelBubble" nodeType="interactiveSeq">
                <p:stCondLst>
                  <p:cond evt="onClick" delay="0">
                    <p:tgtEl>
                      <p:spTgt spid="27"/>
                    </p:tgtEl>
                  </p:cond>
                </p:stCondLst>
                <p:endSync evt="end" delay="0">
                  <p:rtn val="all"/>
                </p:endSync>
                <p:childTnLst>
                  <p:par>
                    <p:cTn id="64" fill="hold">
                      <p:stCondLst>
                        <p:cond delay="0"/>
                      </p:stCondLst>
                      <p:childTnLst>
                        <p:par>
                          <p:cTn id="65" fill="hold">
                            <p:stCondLst>
                              <p:cond delay="0"/>
                            </p:stCondLst>
                            <p:childTnLst>
                              <p:par>
                                <p:cTn id="66" presetID="24" presetClass="emph" presetSubtype="0" fill="hold" grpId="1" nodeType="clickEffect">
                                  <p:stCondLst>
                                    <p:cond delay="0"/>
                                  </p:stCondLst>
                                  <p:childTnLst>
                                    <p:animClr clrSpc="hsl" dir="cw">
                                      <p:cBhvr override="childStyle">
                                        <p:cTn id="67" dur="500" fill="hold"/>
                                        <p:tgtEl>
                                          <p:spTgt spid="27"/>
                                        </p:tgtEl>
                                        <p:attrNameLst>
                                          <p:attrName>style.color</p:attrName>
                                        </p:attrNameLst>
                                      </p:cBhvr>
                                      <p:by>
                                        <p:hsl h="0" s="-12549" l="-25098"/>
                                      </p:by>
                                    </p:animClr>
                                    <p:animClr clrSpc="hsl" dir="cw">
                                      <p:cBhvr>
                                        <p:cTn id="68" dur="500" fill="hold"/>
                                        <p:tgtEl>
                                          <p:spTgt spid="27"/>
                                        </p:tgtEl>
                                        <p:attrNameLst>
                                          <p:attrName>fillcolor</p:attrName>
                                        </p:attrNameLst>
                                      </p:cBhvr>
                                      <p:by>
                                        <p:hsl h="0" s="-12549" l="-25098"/>
                                      </p:by>
                                    </p:animClr>
                                    <p:animClr clrSpc="hsl" dir="cw">
                                      <p:cBhvr>
                                        <p:cTn id="69" dur="500" fill="hold"/>
                                        <p:tgtEl>
                                          <p:spTgt spid="27"/>
                                        </p:tgtEl>
                                        <p:attrNameLst>
                                          <p:attrName>stroke.color</p:attrName>
                                        </p:attrNameLst>
                                      </p:cBhvr>
                                      <p:by>
                                        <p:hsl h="0" s="-12549" l="-25098"/>
                                      </p:by>
                                    </p:animClr>
                                    <p:set>
                                      <p:cBhvr>
                                        <p:cTn id="70" dur="500" fill="hold"/>
                                        <p:tgtEl>
                                          <p:spTgt spid="27"/>
                                        </p:tgtEl>
                                        <p:attrNameLst>
                                          <p:attrName>fill.type</p:attrName>
                                        </p:attrNameLst>
                                      </p:cBhvr>
                                      <p:to>
                                        <p:strVal val="solid"/>
                                      </p:to>
                                    </p:set>
                                  </p:childTnLst>
                                </p:cTn>
                              </p:par>
                              <p:par>
                                <p:cTn id="71" presetID="19" presetClass="emph" presetSubtype="0" fill="hold" grpId="0" nodeType="withEffect">
                                  <p:stCondLst>
                                    <p:cond delay="0"/>
                                  </p:stCondLst>
                                  <p:childTnLst>
                                    <p:animClr clrSpc="rgb" dir="cw">
                                      <p:cBhvr override="childStyle">
                                        <p:cTn id="72" dur="500" fill="hold"/>
                                        <p:tgtEl>
                                          <p:spTgt spid="16"/>
                                        </p:tgtEl>
                                        <p:attrNameLst>
                                          <p:attrName>style.color</p:attrName>
                                        </p:attrNameLst>
                                      </p:cBhvr>
                                      <p:to>
                                        <a:srgbClr val="FFC000"/>
                                      </p:to>
                                    </p:animClr>
                                    <p:animClr clrSpc="rgb" dir="cw">
                                      <p:cBhvr>
                                        <p:cTn id="73" dur="500" fill="hold"/>
                                        <p:tgtEl>
                                          <p:spTgt spid="16"/>
                                        </p:tgtEl>
                                        <p:attrNameLst>
                                          <p:attrName>fillcolor</p:attrName>
                                        </p:attrNameLst>
                                      </p:cBhvr>
                                      <p:to>
                                        <a:srgbClr val="FFC000"/>
                                      </p:to>
                                    </p:animClr>
                                    <p:set>
                                      <p:cBhvr>
                                        <p:cTn id="74" dur="500" fill="hold"/>
                                        <p:tgtEl>
                                          <p:spTgt spid="16"/>
                                        </p:tgtEl>
                                        <p:attrNameLst>
                                          <p:attrName>fill.type</p:attrName>
                                        </p:attrNameLst>
                                      </p:cBhvr>
                                      <p:to>
                                        <p:strVal val="solid"/>
                                      </p:to>
                                    </p:set>
                                    <p:set>
                                      <p:cBhvr>
                                        <p:cTn id="75" dur="500" fill="hold"/>
                                        <p:tgtEl>
                                          <p:spTgt spid="16"/>
                                        </p:tgtEl>
                                        <p:attrNameLst>
                                          <p:attrName>fill.on</p:attrName>
                                        </p:attrNameLst>
                                      </p:cBhvr>
                                      <p:to>
                                        <p:strVal val="true"/>
                                      </p:to>
                                    </p:set>
                                  </p:childTnLst>
                                </p:cTn>
                              </p:par>
                              <p:par>
                                <p:cTn id="76" presetID="19" presetClass="emph" presetSubtype="0" fill="hold" grpId="1" nodeType="withEffect">
                                  <p:stCondLst>
                                    <p:cond delay="3500"/>
                                  </p:stCondLst>
                                  <p:childTnLst>
                                    <p:animClr clrSpc="rgb" dir="cw">
                                      <p:cBhvr override="childStyle">
                                        <p:cTn id="77" dur="500" fill="hold"/>
                                        <p:tgtEl>
                                          <p:spTgt spid="16"/>
                                        </p:tgtEl>
                                        <p:attrNameLst>
                                          <p:attrName>style.color</p:attrName>
                                        </p:attrNameLst>
                                      </p:cBhvr>
                                      <p:to>
                                        <a:srgbClr val="FF0000"/>
                                      </p:to>
                                    </p:animClr>
                                    <p:animClr clrSpc="rgb" dir="cw">
                                      <p:cBhvr>
                                        <p:cTn id="78" dur="500" fill="hold"/>
                                        <p:tgtEl>
                                          <p:spTgt spid="16"/>
                                        </p:tgtEl>
                                        <p:attrNameLst>
                                          <p:attrName>fillcolor</p:attrName>
                                        </p:attrNameLst>
                                      </p:cBhvr>
                                      <p:to>
                                        <a:srgbClr val="FF0000"/>
                                      </p:to>
                                    </p:animClr>
                                    <p:set>
                                      <p:cBhvr>
                                        <p:cTn id="79" dur="500" fill="hold"/>
                                        <p:tgtEl>
                                          <p:spTgt spid="16"/>
                                        </p:tgtEl>
                                        <p:attrNameLst>
                                          <p:attrName>fill.type</p:attrName>
                                        </p:attrNameLst>
                                      </p:cBhvr>
                                      <p:to>
                                        <p:strVal val="solid"/>
                                      </p:to>
                                    </p:set>
                                    <p:set>
                                      <p:cBhvr>
                                        <p:cTn id="80" dur="500" fill="hold"/>
                                        <p:tgtEl>
                                          <p:spTgt spid="16"/>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81" restart="whenNotActive" fill="hold" evtFilter="cancelBubble" nodeType="interactiveSeq">
                <p:stCondLst>
                  <p:cond evt="onClick" delay="0">
                    <p:tgtEl>
                      <p:spTgt spid="34"/>
                    </p:tgtEl>
                  </p:cond>
                </p:stCondLst>
                <p:endSync evt="end" delay="0">
                  <p:rtn val="all"/>
                </p:endSync>
                <p:childTnLst>
                  <p:par>
                    <p:cTn id="82" fill="hold">
                      <p:stCondLst>
                        <p:cond delay="0"/>
                      </p:stCondLst>
                      <p:childTnLst>
                        <p:par>
                          <p:cTn id="83" fill="hold">
                            <p:stCondLst>
                              <p:cond delay="0"/>
                            </p:stCondLst>
                            <p:childTnLst>
                              <p:par>
                                <p:cTn id="84" presetID="24" presetClass="emph" presetSubtype="0" fill="hold" grpId="1" nodeType="clickEffect">
                                  <p:stCondLst>
                                    <p:cond delay="0"/>
                                  </p:stCondLst>
                                  <p:childTnLst>
                                    <p:animClr clrSpc="hsl" dir="cw">
                                      <p:cBhvr override="childStyle">
                                        <p:cTn id="85" dur="500" fill="hold"/>
                                        <p:tgtEl>
                                          <p:spTgt spid="34"/>
                                        </p:tgtEl>
                                        <p:attrNameLst>
                                          <p:attrName>style.color</p:attrName>
                                        </p:attrNameLst>
                                      </p:cBhvr>
                                      <p:by>
                                        <p:hsl h="0" s="-12549" l="-25098"/>
                                      </p:by>
                                    </p:animClr>
                                    <p:animClr clrSpc="hsl" dir="cw">
                                      <p:cBhvr>
                                        <p:cTn id="86" dur="500" fill="hold"/>
                                        <p:tgtEl>
                                          <p:spTgt spid="34"/>
                                        </p:tgtEl>
                                        <p:attrNameLst>
                                          <p:attrName>fillcolor</p:attrName>
                                        </p:attrNameLst>
                                      </p:cBhvr>
                                      <p:by>
                                        <p:hsl h="0" s="-12549" l="-25098"/>
                                      </p:by>
                                    </p:animClr>
                                    <p:animClr clrSpc="hsl" dir="cw">
                                      <p:cBhvr>
                                        <p:cTn id="87" dur="500" fill="hold"/>
                                        <p:tgtEl>
                                          <p:spTgt spid="34"/>
                                        </p:tgtEl>
                                        <p:attrNameLst>
                                          <p:attrName>stroke.color</p:attrName>
                                        </p:attrNameLst>
                                      </p:cBhvr>
                                      <p:by>
                                        <p:hsl h="0" s="-12549" l="-25098"/>
                                      </p:by>
                                    </p:animClr>
                                    <p:set>
                                      <p:cBhvr>
                                        <p:cTn id="88" dur="500" fill="hold"/>
                                        <p:tgtEl>
                                          <p:spTgt spid="34"/>
                                        </p:tgtEl>
                                        <p:attrNameLst>
                                          <p:attrName>fill.type</p:attrName>
                                        </p:attrNameLst>
                                      </p:cBhvr>
                                      <p:to>
                                        <p:strVal val="solid"/>
                                      </p:to>
                                    </p:set>
                                  </p:childTnLst>
                                </p:cTn>
                              </p:par>
                              <p:par>
                                <p:cTn id="89" presetID="19" presetClass="emph" presetSubtype="0" fill="hold" grpId="0" nodeType="withEffect">
                                  <p:stCondLst>
                                    <p:cond delay="0"/>
                                  </p:stCondLst>
                                  <p:childTnLst>
                                    <p:animClr clrSpc="rgb" dir="cw">
                                      <p:cBhvr override="childStyle">
                                        <p:cTn id="90" dur="500" fill="hold"/>
                                        <p:tgtEl>
                                          <p:spTgt spid="32"/>
                                        </p:tgtEl>
                                        <p:attrNameLst>
                                          <p:attrName>style.color</p:attrName>
                                        </p:attrNameLst>
                                      </p:cBhvr>
                                      <p:to>
                                        <a:schemeClr val="accent2"/>
                                      </p:to>
                                    </p:animClr>
                                    <p:animClr clrSpc="rgb" dir="cw">
                                      <p:cBhvr>
                                        <p:cTn id="91" dur="500" fill="hold"/>
                                        <p:tgtEl>
                                          <p:spTgt spid="32"/>
                                        </p:tgtEl>
                                        <p:attrNameLst>
                                          <p:attrName>fillcolor</p:attrName>
                                        </p:attrNameLst>
                                      </p:cBhvr>
                                      <p:to>
                                        <a:schemeClr val="accent2"/>
                                      </p:to>
                                    </p:animClr>
                                    <p:set>
                                      <p:cBhvr>
                                        <p:cTn id="92" dur="500" fill="hold"/>
                                        <p:tgtEl>
                                          <p:spTgt spid="32"/>
                                        </p:tgtEl>
                                        <p:attrNameLst>
                                          <p:attrName>fill.type</p:attrName>
                                        </p:attrNameLst>
                                      </p:cBhvr>
                                      <p:to>
                                        <p:strVal val="solid"/>
                                      </p:to>
                                    </p:set>
                                    <p:set>
                                      <p:cBhvr>
                                        <p:cTn id="93" dur="500" fill="hold"/>
                                        <p:tgtEl>
                                          <p:spTgt spid="32"/>
                                        </p:tgtEl>
                                        <p:attrNameLst>
                                          <p:attrName>fill.on</p:attrName>
                                        </p:attrNameLst>
                                      </p:cBhvr>
                                      <p:to>
                                        <p:strVal val="true"/>
                                      </p:to>
                                    </p:set>
                                  </p:childTnLst>
                                </p:cTn>
                              </p:par>
                              <p:par>
                                <p:cTn id="94" presetID="19" presetClass="emph" presetSubtype="0" fill="hold" grpId="1" nodeType="withEffect">
                                  <p:stCondLst>
                                    <p:cond delay="3000"/>
                                  </p:stCondLst>
                                  <p:childTnLst>
                                    <p:animClr clrSpc="rgb" dir="cw">
                                      <p:cBhvr override="childStyle">
                                        <p:cTn id="95" dur="500" fill="hold"/>
                                        <p:tgtEl>
                                          <p:spTgt spid="32"/>
                                        </p:tgtEl>
                                        <p:attrNameLst>
                                          <p:attrName>style.color</p:attrName>
                                        </p:attrNameLst>
                                      </p:cBhvr>
                                      <p:to>
                                        <a:srgbClr val="FF0000"/>
                                      </p:to>
                                    </p:animClr>
                                    <p:animClr clrSpc="rgb" dir="cw">
                                      <p:cBhvr>
                                        <p:cTn id="96" dur="500" fill="hold"/>
                                        <p:tgtEl>
                                          <p:spTgt spid="32"/>
                                        </p:tgtEl>
                                        <p:attrNameLst>
                                          <p:attrName>fillcolor</p:attrName>
                                        </p:attrNameLst>
                                      </p:cBhvr>
                                      <p:to>
                                        <a:srgbClr val="FF0000"/>
                                      </p:to>
                                    </p:animClr>
                                    <p:set>
                                      <p:cBhvr>
                                        <p:cTn id="97" dur="500" fill="hold"/>
                                        <p:tgtEl>
                                          <p:spTgt spid="32"/>
                                        </p:tgtEl>
                                        <p:attrNameLst>
                                          <p:attrName>fill.type</p:attrName>
                                        </p:attrNameLst>
                                      </p:cBhvr>
                                      <p:to>
                                        <p:strVal val="solid"/>
                                      </p:to>
                                    </p:set>
                                    <p:set>
                                      <p:cBhvr>
                                        <p:cTn id="98" dur="500" fill="hold"/>
                                        <p:tgtEl>
                                          <p:spTgt spid="32"/>
                                        </p:tgtEl>
                                        <p:attrNameLst>
                                          <p:attrName>fill.on</p:attrName>
                                        </p:attrNameLst>
                                      </p:cBhvr>
                                      <p:to>
                                        <p:strVal val="true"/>
                                      </p:to>
                                    </p:set>
                                  </p:childTnLst>
                                </p:cTn>
                              </p:par>
                            </p:childTnLst>
                          </p:cTn>
                        </p:par>
                      </p:childTnLst>
                    </p:cTn>
                  </p:par>
                </p:childTnLst>
              </p:cTn>
              <p:nextCondLst>
                <p:cond evt="onClick" delay="0">
                  <p:tgtEl>
                    <p:spTgt spid="34"/>
                  </p:tgtEl>
                </p:cond>
              </p:nextCondLst>
            </p:seq>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84917" y="3616546"/>
            <a:ext cx="9383697" cy="584775"/>
          </a:xfrm>
          <a:prstGeom prst="rect">
            <a:avLst/>
          </a:prstGeom>
          <a:noFill/>
        </p:spPr>
        <p:txBody>
          <a:bodyPr wrap="square" rtlCol="0">
            <a:spAutoFit/>
          </a:bodyPr>
          <a:lstStyle/>
          <a:p>
            <a:pPr lvl="0">
              <a:defRPr/>
            </a:pP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7. </a:t>
            </a:r>
            <a:r>
              <a:rPr lang="vi-VN" sz="3200" b="1" dirty="0">
                <a:solidFill>
                  <a:prstClr val="white"/>
                </a:solidFill>
                <a:latin typeface="Times New Roman" panose="02020603050405020304" pitchFamily="18" charset="0"/>
                <a:cs typeface="Times New Roman" panose="02020603050405020304" pitchFamily="18" charset="0"/>
              </a:rPr>
              <a:t>“Rằng các bạn ơi”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ngắt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nhịp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như</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thế</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nào</a:t>
            </a:r>
            <a:r>
              <a:rPr lang="en-US"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a"/>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806330"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dap an a"/>
          <p:cNvSpPr txBox="1"/>
          <p:nvPr/>
        </p:nvSpPr>
        <p:spPr>
          <a:xfrm>
            <a:off x="1106008" y="5197163"/>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1/3</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p:cNvSpPr txBox="1"/>
          <p:nvPr/>
        </p:nvSpPr>
        <p:spPr>
          <a:xfrm>
            <a:off x="1106008" y="6060425"/>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3/1</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dap an b"/>
          <p:cNvSpPr txBox="1"/>
          <p:nvPr/>
        </p:nvSpPr>
        <p:spPr>
          <a:xfrm>
            <a:off x="6435571" y="5197163"/>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2/3</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p:cNvSpPr txBox="1"/>
          <p:nvPr/>
        </p:nvSpPr>
        <p:spPr>
          <a:xfrm>
            <a:off x="6435571" y="6060425"/>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Tất</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sai</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0" name="Picture 2" descr="Ảnh động Powerpoint CTU">
            <a:hlinkClick r:id="rId3" action="ppaction://hlinksldjump"/>
          </p:cNvPr>
          <p:cNvPicPr>
            <a:picLocks noChangeAspect="1" noChangeArrowheads="1" noCrop="1"/>
          </p:cNvPicPr>
          <p:nvPr/>
        </p:nvPicPr>
        <p:blipFill>
          <a:blip r:embed="rId4" cstate="print"/>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24" presetClass="emph" presetSubtype="0" fill="hold" grpId="1" nodeType="clickEffect">
                                  <p:stCondLst>
                                    <p:cond delay="0"/>
                                  </p:stCondLst>
                                  <p:childTnLst>
                                    <p:animClr clrSpc="hsl" dir="cw">
                                      <p:cBhvr override="childStyle">
                                        <p:cTn id="26" dur="500" fill="hold"/>
                                        <p:tgtEl>
                                          <p:spTgt spid="25"/>
                                        </p:tgtEl>
                                        <p:attrNameLst>
                                          <p:attrName>style.color</p:attrName>
                                        </p:attrNameLst>
                                      </p:cBhvr>
                                      <p:by>
                                        <p:hsl h="0" s="-12549" l="-25098"/>
                                      </p:by>
                                    </p:animClr>
                                    <p:animClr clrSpc="hsl" dir="cw">
                                      <p:cBhvr>
                                        <p:cTn id="27" dur="500" fill="hold"/>
                                        <p:tgtEl>
                                          <p:spTgt spid="25"/>
                                        </p:tgtEl>
                                        <p:attrNameLst>
                                          <p:attrName>fillcolor</p:attrName>
                                        </p:attrNameLst>
                                      </p:cBhvr>
                                      <p:by>
                                        <p:hsl h="0" s="-12549" l="-25098"/>
                                      </p:by>
                                    </p:animClr>
                                    <p:animClr clrSpc="hsl" dir="cw">
                                      <p:cBhvr>
                                        <p:cTn id="28" dur="500" fill="hold"/>
                                        <p:tgtEl>
                                          <p:spTgt spid="25"/>
                                        </p:tgtEl>
                                        <p:attrNameLst>
                                          <p:attrName>stroke.color</p:attrName>
                                        </p:attrNameLst>
                                      </p:cBhvr>
                                      <p:by>
                                        <p:hsl h="0" s="-12549" l="-25098"/>
                                      </p:by>
                                    </p:animClr>
                                    <p:set>
                                      <p:cBhvr>
                                        <p:cTn id="29" dur="500" fill="hold"/>
                                        <p:tgtEl>
                                          <p:spTgt spid="25"/>
                                        </p:tgtEl>
                                        <p:attrNameLst>
                                          <p:attrName>fill.type</p:attrName>
                                        </p:attrNameLst>
                                      </p:cBhvr>
                                      <p:to>
                                        <p:strVal val="solid"/>
                                      </p:to>
                                    </p:set>
                                  </p:childTnLst>
                                </p:cTn>
                              </p:par>
                              <p:par>
                                <p:cTn id="30" presetID="19" presetClass="emph" presetSubtype="0" fill="hold" grpId="0" nodeType="withEffect">
                                  <p:stCondLst>
                                    <p:cond delay="0"/>
                                  </p:stCondLst>
                                  <p:childTnLst>
                                    <p:animClr clrSpc="rgb" dir="cw">
                                      <p:cBhvr override="childStyle">
                                        <p:cTn id="31" dur="500" fill="hold"/>
                                        <p:tgtEl>
                                          <p:spTgt spid="15"/>
                                        </p:tgtEl>
                                        <p:attrNameLst>
                                          <p:attrName>style.color</p:attrName>
                                        </p:attrNameLst>
                                      </p:cBhvr>
                                      <p:to>
                                        <a:srgbClr val="FFC000"/>
                                      </p:to>
                                    </p:animClr>
                                    <p:animClr clrSpc="rgb" dir="cw">
                                      <p:cBhvr>
                                        <p:cTn id="32" dur="500" fill="hold"/>
                                        <p:tgtEl>
                                          <p:spTgt spid="15"/>
                                        </p:tgtEl>
                                        <p:attrNameLst>
                                          <p:attrName>fillcolor</p:attrName>
                                        </p:attrNameLst>
                                      </p:cBhvr>
                                      <p:to>
                                        <a:srgbClr val="FFC000"/>
                                      </p:to>
                                    </p:animClr>
                                    <p:set>
                                      <p:cBhvr>
                                        <p:cTn id="33" dur="500" fill="hold"/>
                                        <p:tgtEl>
                                          <p:spTgt spid="15"/>
                                        </p:tgtEl>
                                        <p:attrNameLst>
                                          <p:attrName>fill.type</p:attrName>
                                        </p:attrNameLst>
                                      </p:cBhvr>
                                      <p:to>
                                        <p:strVal val="solid"/>
                                      </p:to>
                                    </p:set>
                                    <p:set>
                                      <p:cBhvr>
                                        <p:cTn id="34" dur="500" fill="hold"/>
                                        <p:tgtEl>
                                          <p:spTgt spid="15"/>
                                        </p:tgtEl>
                                        <p:attrNameLst>
                                          <p:attrName>fill.on</p:attrName>
                                        </p:attrNameLst>
                                      </p:cBhvr>
                                      <p:to>
                                        <p:strVal val="true"/>
                                      </p:to>
                                    </p:set>
                                  </p:childTnLst>
                                </p:cTn>
                              </p:par>
                              <p:par>
                                <p:cTn id="35" presetID="19" presetClass="emph" presetSubtype="0" repeatCount="4000" fill="hold" grpId="1" nodeType="withEffect">
                                  <p:stCondLst>
                                    <p:cond delay="3000"/>
                                  </p:stCondLst>
                                  <p:childTnLst>
                                    <p:animClr clrSpc="rgb" dir="cw">
                                      <p:cBhvr override="childStyle">
                                        <p:cTn id="36" dur="500" fill="hold"/>
                                        <p:tgtEl>
                                          <p:spTgt spid="15"/>
                                        </p:tgtEl>
                                        <p:attrNameLst>
                                          <p:attrName>style.color</p:attrName>
                                        </p:attrNameLst>
                                      </p:cBhvr>
                                      <p:to>
                                        <a:srgbClr val="92D050"/>
                                      </p:to>
                                    </p:animClr>
                                    <p:animClr clrSpc="rgb" dir="cw">
                                      <p:cBhvr>
                                        <p:cTn id="37" dur="500" fill="hold"/>
                                        <p:tgtEl>
                                          <p:spTgt spid="15"/>
                                        </p:tgtEl>
                                        <p:attrNameLst>
                                          <p:attrName>fillcolor</p:attrName>
                                        </p:attrNameLst>
                                      </p:cBhvr>
                                      <p:to>
                                        <a:srgbClr val="92D050"/>
                                      </p:to>
                                    </p:animClr>
                                    <p:set>
                                      <p:cBhvr>
                                        <p:cTn id="38" dur="500" fill="hold"/>
                                        <p:tgtEl>
                                          <p:spTgt spid="15"/>
                                        </p:tgtEl>
                                        <p:attrNameLst>
                                          <p:attrName>fill.type</p:attrName>
                                        </p:attrNameLst>
                                      </p:cBhvr>
                                      <p:to>
                                        <p:strVal val="solid"/>
                                      </p:to>
                                    </p:set>
                                    <p:set>
                                      <p:cBhvr>
                                        <p:cTn id="39" dur="500" fill="hold"/>
                                        <p:tgtEl>
                                          <p:spTgt spid="15"/>
                                        </p:tgtEl>
                                        <p:attrNameLst>
                                          <p:attrName>fill.on</p:attrName>
                                        </p:attrNameLst>
                                      </p:cBhvr>
                                      <p:to>
                                        <p:strVal val="true"/>
                                      </p:to>
                                    </p:set>
                                  </p:childTnLst>
                                </p:cTn>
                              </p:par>
                              <p:par>
                                <p:cTn id="40" presetID="24" presetClass="emph" presetSubtype="0" fill="hold" grpId="2" nodeType="withEffect">
                                  <p:stCondLst>
                                    <p:cond delay="3000"/>
                                  </p:stCondLst>
                                  <p:childTnLst>
                                    <p:animClr clrSpc="hsl" dir="cw">
                                      <p:cBhvr override="childStyle">
                                        <p:cTn id="41" dur="500" fill="hold"/>
                                        <p:tgtEl>
                                          <p:spTgt spid="25"/>
                                        </p:tgtEl>
                                        <p:attrNameLst>
                                          <p:attrName>style.color</p:attrName>
                                        </p:attrNameLst>
                                      </p:cBhvr>
                                      <p:by>
                                        <p:hsl h="0" s="-12549" l="-25098"/>
                                      </p:by>
                                    </p:animClr>
                                    <p:animClr clrSpc="hsl" dir="cw">
                                      <p:cBhvr>
                                        <p:cTn id="42" dur="500" fill="hold"/>
                                        <p:tgtEl>
                                          <p:spTgt spid="25"/>
                                        </p:tgtEl>
                                        <p:attrNameLst>
                                          <p:attrName>fillcolor</p:attrName>
                                        </p:attrNameLst>
                                      </p:cBhvr>
                                      <p:by>
                                        <p:hsl h="0" s="-12549" l="-25098"/>
                                      </p:by>
                                    </p:animClr>
                                    <p:animClr clrSpc="hsl" dir="cw">
                                      <p:cBhvr>
                                        <p:cTn id="43" dur="500" fill="hold"/>
                                        <p:tgtEl>
                                          <p:spTgt spid="25"/>
                                        </p:tgtEl>
                                        <p:attrNameLst>
                                          <p:attrName>stroke.color</p:attrName>
                                        </p:attrNameLst>
                                      </p:cBhvr>
                                      <p:by>
                                        <p:hsl h="0" s="-12549" l="-25098"/>
                                      </p:by>
                                    </p:animClr>
                                    <p:set>
                                      <p:cBhvr>
                                        <p:cTn id="4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p:stCondLst>
                        <p:cond delay="0"/>
                      </p:stCondLst>
                      <p:childTnLst>
                        <p:par>
                          <p:cTn id="47" fill="hold">
                            <p:stCondLst>
                              <p:cond delay="0"/>
                            </p:stCondLst>
                            <p:childTnLst>
                              <p:par>
                                <p:cTn id="48" presetID="24" presetClass="emph" presetSubtype="0" fill="hold" grpId="1" nodeType="clickEffect">
                                  <p:stCondLst>
                                    <p:cond delay="0"/>
                                  </p:stCondLst>
                                  <p:childTnLst>
                                    <p:animClr clrSpc="hsl" dir="cw">
                                      <p:cBhvr override="childStyle">
                                        <p:cTn id="49" dur="500" fill="hold"/>
                                        <p:tgtEl>
                                          <p:spTgt spid="33"/>
                                        </p:tgtEl>
                                        <p:attrNameLst>
                                          <p:attrName>style.color</p:attrName>
                                        </p:attrNameLst>
                                      </p:cBhvr>
                                      <p:by>
                                        <p:hsl h="0" s="-12549" l="-25098"/>
                                      </p:by>
                                    </p:animClr>
                                    <p:animClr clrSpc="hsl" dir="cw">
                                      <p:cBhvr>
                                        <p:cTn id="50" dur="500" fill="hold"/>
                                        <p:tgtEl>
                                          <p:spTgt spid="33"/>
                                        </p:tgtEl>
                                        <p:attrNameLst>
                                          <p:attrName>fillcolor</p:attrName>
                                        </p:attrNameLst>
                                      </p:cBhvr>
                                      <p:by>
                                        <p:hsl h="0" s="-12549" l="-25098"/>
                                      </p:by>
                                    </p:animClr>
                                    <p:animClr clrSpc="hsl" dir="cw">
                                      <p:cBhvr>
                                        <p:cTn id="51" dur="500" fill="hold"/>
                                        <p:tgtEl>
                                          <p:spTgt spid="33"/>
                                        </p:tgtEl>
                                        <p:attrNameLst>
                                          <p:attrName>stroke.color</p:attrName>
                                        </p:attrNameLst>
                                      </p:cBhvr>
                                      <p:by>
                                        <p:hsl h="0" s="-12549" l="-25098"/>
                                      </p:by>
                                    </p:animClr>
                                    <p:set>
                                      <p:cBhvr>
                                        <p:cTn id="52" dur="500" fill="hold"/>
                                        <p:tgtEl>
                                          <p:spTgt spid="33"/>
                                        </p:tgtEl>
                                        <p:attrNameLst>
                                          <p:attrName>fill.type</p:attrName>
                                        </p:attrNameLst>
                                      </p:cBhvr>
                                      <p:to>
                                        <p:strVal val="solid"/>
                                      </p:to>
                                    </p:set>
                                  </p:childTnLst>
                                </p:cTn>
                              </p:par>
                              <p:par>
                                <p:cTn id="53" presetID="19" presetClass="emph" presetSubtype="0" fill="hold" grpId="0" nodeType="withEffect">
                                  <p:stCondLst>
                                    <p:cond delay="0"/>
                                  </p:stCondLst>
                                  <p:childTnLst>
                                    <p:animClr clrSpc="rgb" dir="cw">
                                      <p:cBhvr override="childStyle">
                                        <p:cTn id="54" dur="500" fill="hold"/>
                                        <p:tgtEl>
                                          <p:spTgt spid="31"/>
                                        </p:tgtEl>
                                        <p:attrNameLst>
                                          <p:attrName>style.color</p:attrName>
                                        </p:attrNameLst>
                                      </p:cBhvr>
                                      <p:to>
                                        <a:srgbClr val="FFC000"/>
                                      </p:to>
                                    </p:animClr>
                                    <p:animClr clrSpc="rgb" dir="cw">
                                      <p:cBhvr>
                                        <p:cTn id="55" dur="500" fill="hold"/>
                                        <p:tgtEl>
                                          <p:spTgt spid="31"/>
                                        </p:tgtEl>
                                        <p:attrNameLst>
                                          <p:attrName>fillcolor</p:attrName>
                                        </p:attrNameLst>
                                      </p:cBhvr>
                                      <p:to>
                                        <a:srgbClr val="FFC000"/>
                                      </p:to>
                                    </p:animClr>
                                    <p:set>
                                      <p:cBhvr>
                                        <p:cTn id="56" dur="500" fill="hold"/>
                                        <p:tgtEl>
                                          <p:spTgt spid="31"/>
                                        </p:tgtEl>
                                        <p:attrNameLst>
                                          <p:attrName>fill.type</p:attrName>
                                        </p:attrNameLst>
                                      </p:cBhvr>
                                      <p:to>
                                        <p:strVal val="solid"/>
                                      </p:to>
                                    </p:set>
                                    <p:set>
                                      <p:cBhvr>
                                        <p:cTn id="57" dur="500" fill="hold"/>
                                        <p:tgtEl>
                                          <p:spTgt spid="31"/>
                                        </p:tgtEl>
                                        <p:attrNameLst>
                                          <p:attrName>fill.on</p:attrName>
                                        </p:attrNameLst>
                                      </p:cBhvr>
                                      <p:to>
                                        <p:strVal val="true"/>
                                      </p:to>
                                    </p:set>
                                  </p:childTnLst>
                                </p:cTn>
                              </p:par>
                              <p:par>
                                <p:cTn id="58" presetID="19" presetClass="emph" presetSubtype="0" fill="hold" grpId="1" nodeType="withEffect">
                                  <p:stCondLst>
                                    <p:cond delay="3000"/>
                                  </p:stCondLst>
                                  <p:childTnLst>
                                    <p:animClr clrSpc="rgb" dir="cw">
                                      <p:cBhvr override="childStyle">
                                        <p:cTn id="59" dur="500" fill="hold"/>
                                        <p:tgtEl>
                                          <p:spTgt spid="31"/>
                                        </p:tgtEl>
                                        <p:attrNameLst>
                                          <p:attrName>style.color</p:attrName>
                                        </p:attrNameLst>
                                      </p:cBhvr>
                                      <p:to>
                                        <a:srgbClr val="FF0000"/>
                                      </p:to>
                                    </p:animClr>
                                    <p:animClr clrSpc="rgb" dir="cw">
                                      <p:cBhvr>
                                        <p:cTn id="60" dur="500" fill="hold"/>
                                        <p:tgtEl>
                                          <p:spTgt spid="31"/>
                                        </p:tgtEl>
                                        <p:attrNameLst>
                                          <p:attrName>fillcolor</p:attrName>
                                        </p:attrNameLst>
                                      </p:cBhvr>
                                      <p:to>
                                        <a:srgbClr val="FF0000"/>
                                      </p:to>
                                    </p:animClr>
                                    <p:set>
                                      <p:cBhvr>
                                        <p:cTn id="61" dur="500" fill="hold"/>
                                        <p:tgtEl>
                                          <p:spTgt spid="31"/>
                                        </p:tgtEl>
                                        <p:attrNameLst>
                                          <p:attrName>fill.type</p:attrName>
                                        </p:attrNameLst>
                                      </p:cBhvr>
                                      <p:to>
                                        <p:strVal val="solid"/>
                                      </p:to>
                                    </p:set>
                                    <p:set>
                                      <p:cBhvr>
                                        <p:cTn id="62" dur="500" fill="hold"/>
                                        <p:tgtEl>
                                          <p:spTgt spid="31"/>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63" restart="whenNotActive" fill="hold" evtFilter="cancelBubble" nodeType="interactiveSeq">
                <p:stCondLst>
                  <p:cond evt="onClick" delay="0">
                    <p:tgtEl>
                      <p:spTgt spid="27"/>
                    </p:tgtEl>
                  </p:cond>
                </p:stCondLst>
                <p:endSync evt="end" delay="0">
                  <p:rtn val="all"/>
                </p:endSync>
                <p:childTnLst>
                  <p:par>
                    <p:cTn id="64" fill="hold">
                      <p:stCondLst>
                        <p:cond delay="0"/>
                      </p:stCondLst>
                      <p:childTnLst>
                        <p:par>
                          <p:cTn id="65" fill="hold">
                            <p:stCondLst>
                              <p:cond delay="0"/>
                            </p:stCondLst>
                            <p:childTnLst>
                              <p:par>
                                <p:cTn id="66" presetID="24" presetClass="emph" presetSubtype="0" fill="hold" grpId="1" nodeType="clickEffect">
                                  <p:stCondLst>
                                    <p:cond delay="0"/>
                                  </p:stCondLst>
                                  <p:childTnLst>
                                    <p:animClr clrSpc="hsl" dir="cw">
                                      <p:cBhvr override="childStyle">
                                        <p:cTn id="67" dur="500" fill="hold"/>
                                        <p:tgtEl>
                                          <p:spTgt spid="27"/>
                                        </p:tgtEl>
                                        <p:attrNameLst>
                                          <p:attrName>style.color</p:attrName>
                                        </p:attrNameLst>
                                      </p:cBhvr>
                                      <p:by>
                                        <p:hsl h="0" s="-12549" l="-25098"/>
                                      </p:by>
                                    </p:animClr>
                                    <p:animClr clrSpc="hsl" dir="cw">
                                      <p:cBhvr>
                                        <p:cTn id="68" dur="500" fill="hold"/>
                                        <p:tgtEl>
                                          <p:spTgt spid="27"/>
                                        </p:tgtEl>
                                        <p:attrNameLst>
                                          <p:attrName>fillcolor</p:attrName>
                                        </p:attrNameLst>
                                      </p:cBhvr>
                                      <p:by>
                                        <p:hsl h="0" s="-12549" l="-25098"/>
                                      </p:by>
                                    </p:animClr>
                                    <p:animClr clrSpc="hsl" dir="cw">
                                      <p:cBhvr>
                                        <p:cTn id="69" dur="500" fill="hold"/>
                                        <p:tgtEl>
                                          <p:spTgt spid="27"/>
                                        </p:tgtEl>
                                        <p:attrNameLst>
                                          <p:attrName>stroke.color</p:attrName>
                                        </p:attrNameLst>
                                      </p:cBhvr>
                                      <p:by>
                                        <p:hsl h="0" s="-12549" l="-25098"/>
                                      </p:by>
                                    </p:animClr>
                                    <p:set>
                                      <p:cBhvr>
                                        <p:cTn id="70" dur="500" fill="hold"/>
                                        <p:tgtEl>
                                          <p:spTgt spid="27"/>
                                        </p:tgtEl>
                                        <p:attrNameLst>
                                          <p:attrName>fill.type</p:attrName>
                                        </p:attrNameLst>
                                      </p:cBhvr>
                                      <p:to>
                                        <p:strVal val="solid"/>
                                      </p:to>
                                    </p:set>
                                  </p:childTnLst>
                                </p:cTn>
                              </p:par>
                              <p:par>
                                <p:cTn id="71" presetID="19" presetClass="emph" presetSubtype="0" fill="hold" grpId="0" nodeType="withEffect">
                                  <p:stCondLst>
                                    <p:cond delay="0"/>
                                  </p:stCondLst>
                                  <p:childTnLst>
                                    <p:animClr clrSpc="rgb" dir="cw">
                                      <p:cBhvr override="childStyle">
                                        <p:cTn id="72" dur="500" fill="hold"/>
                                        <p:tgtEl>
                                          <p:spTgt spid="16"/>
                                        </p:tgtEl>
                                        <p:attrNameLst>
                                          <p:attrName>style.color</p:attrName>
                                        </p:attrNameLst>
                                      </p:cBhvr>
                                      <p:to>
                                        <a:srgbClr val="FFC000"/>
                                      </p:to>
                                    </p:animClr>
                                    <p:animClr clrSpc="rgb" dir="cw">
                                      <p:cBhvr>
                                        <p:cTn id="73" dur="500" fill="hold"/>
                                        <p:tgtEl>
                                          <p:spTgt spid="16"/>
                                        </p:tgtEl>
                                        <p:attrNameLst>
                                          <p:attrName>fillcolor</p:attrName>
                                        </p:attrNameLst>
                                      </p:cBhvr>
                                      <p:to>
                                        <a:srgbClr val="FFC000"/>
                                      </p:to>
                                    </p:animClr>
                                    <p:set>
                                      <p:cBhvr>
                                        <p:cTn id="74" dur="500" fill="hold"/>
                                        <p:tgtEl>
                                          <p:spTgt spid="16"/>
                                        </p:tgtEl>
                                        <p:attrNameLst>
                                          <p:attrName>fill.type</p:attrName>
                                        </p:attrNameLst>
                                      </p:cBhvr>
                                      <p:to>
                                        <p:strVal val="solid"/>
                                      </p:to>
                                    </p:set>
                                    <p:set>
                                      <p:cBhvr>
                                        <p:cTn id="75" dur="500" fill="hold"/>
                                        <p:tgtEl>
                                          <p:spTgt spid="16"/>
                                        </p:tgtEl>
                                        <p:attrNameLst>
                                          <p:attrName>fill.on</p:attrName>
                                        </p:attrNameLst>
                                      </p:cBhvr>
                                      <p:to>
                                        <p:strVal val="true"/>
                                      </p:to>
                                    </p:set>
                                  </p:childTnLst>
                                </p:cTn>
                              </p:par>
                              <p:par>
                                <p:cTn id="76" presetID="19" presetClass="emph" presetSubtype="0" fill="hold" grpId="1" nodeType="withEffect">
                                  <p:stCondLst>
                                    <p:cond delay="3500"/>
                                  </p:stCondLst>
                                  <p:childTnLst>
                                    <p:animClr clrSpc="rgb" dir="cw">
                                      <p:cBhvr override="childStyle">
                                        <p:cTn id="77" dur="500" fill="hold"/>
                                        <p:tgtEl>
                                          <p:spTgt spid="16"/>
                                        </p:tgtEl>
                                        <p:attrNameLst>
                                          <p:attrName>style.color</p:attrName>
                                        </p:attrNameLst>
                                      </p:cBhvr>
                                      <p:to>
                                        <a:srgbClr val="FF0000"/>
                                      </p:to>
                                    </p:animClr>
                                    <p:animClr clrSpc="rgb" dir="cw">
                                      <p:cBhvr>
                                        <p:cTn id="78" dur="500" fill="hold"/>
                                        <p:tgtEl>
                                          <p:spTgt spid="16"/>
                                        </p:tgtEl>
                                        <p:attrNameLst>
                                          <p:attrName>fillcolor</p:attrName>
                                        </p:attrNameLst>
                                      </p:cBhvr>
                                      <p:to>
                                        <a:srgbClr val="FF0000"/>
                                      </p:to>
                                    </p:animClr>
                                    <p:set>
                                      <p:cBhvr>
                                        <p:cTn id="79" dur="500" fill="hold"/>
                                        <p:tgtEl>
                                          <p:spTgt spid="16"/>
                                        </p:tgtEl>
                                        <p:attrNameLst>
                                          <p:attrName>fill.type</p:attrName>
                                        </p:attrNameLst>
                                      </p:cBhvr>
                                      <p:to>
                                        <p:strVal val="solid"/>
                                      </p:to>
                                    </p:set>
                                    <p:set>
                                      <p:cBhvr>
                                        <p:cTn id="80" dur="500" fill="hold"/>
                                        <p:tgtEl>
                                          <p:spTgt spid="16"/>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81" restart="whenNotActive" fill="hold" evtFilter="cancelBubble" nodeType="interactiveSeq">
                <p:stCondLst>
                  <p:cond evt="onClick" delay="0">
                    <p:tgtEl>
                      <p:spTgt spid="34"/>
                    </p:tgtEl>
                  </p:cond>
                </p:stCondLst>
                <p:endSync evt="end" delay="0">
                  <p:rtn val="all"/>
                </p:endSync>
                <p:childTnLst>
                  <p:par>
                    <p:cTn id="82" fill="hold">
                      <p:stCondLst>
                        <p:cond delay="0"/>
                      </p:stCondLst>
                      <p:childTnLst>
                        <p:par>
                          <p:cTn id="83" fill="hold">
                            <p:stCondLst>
                              <p:cond delay="0"/>
                            </p:stCondLst>
                            <p:childTnLst>
                              <p:par>
                                <p:cTn id="84" presetID="24" presetClass="emph" presetSubtype="0" fill="hold" grpId="1" nodeType="clickEffect">
                                  <p:stCondLst>
                                    <p:cond delay="0"/>
                                  </p:stCondLst>
                                  <p:childTnLst>
                                    <p:animClr clrSpc="hsl" dir="cw">
                                      <p:cBhvr override="childStyle">
                                        <p:cTn id="85" dur="500" fill="hold"/>
                                        <p:tgtEl>
                                          <p:spTgt spid="34"/>
                                        </p:tgtEl>
                                        <p:attrNameLst>
                                          <p:attrName>style.color</p:attrName>
                                        </p:attrNameLst>
                                      </p:cBhvr>
                                      <p:by>
                                        <p:hsl h="0" s="-12549" l="-25098"/>
                                      </p:by>
                                    </p:animClr>
                                    <p:animClr clrSpc="hsl" dir="cw">
                                      <p:cBhvr>
                                        <p:cTn id="86" dur="500" fill="hold"/>
                                        <p:tgtEl>
                                          <p:spTgt spid="34"/>
                                        </p:tgtEl>
                                        <p:attrNameLst>
                                          <p:attrName>fillcolor</p:attrName>
                                        </p:attrNameLst>
                                      </p:cBhvr>
                                      <p:by>
                                        <p:hsl h="0" s="-12549" l="-25098"/>
                                      </p:by>
                                    </p:animClr>
                                    <p:animClr clrSpc="hsl" dir="cw">
                                      <p:cBhvr>
                                        <p:cTn id="87" dur="500" fill="hold"/>
                                        <p:tgtEl>
                                          <p:spTgt spid="34"/>
                                        </p:tgtEl>
                                        <p:attrNameLst>
                                          <p:attrName>stroke.color</p:attrName>
                                        </p:attrNameLst>
                                      </p:cBhvr>
                                      <p:by>
                                        <p:hsl h="0" s="-12549" l="-25098"/>
                                      </p:by>
                                    </p:animClr>
                                    <p:set>
                                      <p:cBhvr>
                                        <p:cTn id="88" dur="500" fill="hold"/>
                                        <p:tgtEl>
                                          <p:spTgt spid="34"/>
                                        </p:tgtEl>
                                        <p:attrNameLst>
                                          <p:attrName>fill.type</p:attrName>
                                        </p:attrNameLst>
                                      </p:cBhvr>
                                      <p:to>
                                        <p:strVal val="solid"/>
                                      </p:to>
                                    </p:set>
                                  </p:childTnLst>
                                </p:cTn>
                              </p:par>
                              <p:par>
                                <p:cTn id="89" presetID="19" presetClass="emph" presetSubtype="0" fill="hold" grpId="0" nodeType="withEffect">
                                  <p:stCondLst>
                                    <p:cond delay="0"/>
                                  </p:stCondLst>
                                  <p:childTnLst>
                                    <p:animClr clrSpc="rgb" dir="cw">
                                      <p:cBhvr override="childStyle">
                                        <p:cTn id="90" dur="500" fill="hold"/>
                                        <p:tgtEl>
                                          <p:spTgt spid="32"/>
                                        </p:tgtEl>
                                        <p:attrNameLst>
                                          <p:attrName>style.color</p:attrName>
                                        </p:attrNameLst>
                                      </p:cBhvr>
                                      <p:to>
                                        <a:schemeClr val="accent2"/>
                                      </p:to>
                                    </p:animClr>
                                    <p:animClr clrSpc="rgb" dir="cw">
                                      <p:cBhvr>
                                        <p:cTn id="91" dur="500" fill="hold"/>
                                        <p:tgtEl>
                                          <p:spTgt spid="32"/>
                                        </p:tgtEl>
                                        <p:attrNameLst>
                                          <p:attrName>fillcolor</p:attrName>
                                        </p:attrNameLst>
                                      </p:cBhvr>
                                      <p:to>
                                        <a:schemeClr val="accent2"/>
                                      </p:to>
                                    </p:animClr>
                                    <p:set>
                                      <p:cBhvr>
                                        <p:cTn id="92" dur="500" fill="hold"/>
                                        <p:tgtEl>
                                          <p:spTgt spid="32"/>
                                        </p:tgtEl>
                                        <p:attrNameLst>
                                          <p:attrName>fill.type</p:attrName>
                                        </p:attrNameLst>
                                      </p:cBhvr>
                                      <p:to>
                                        <p:strVal val="solid"/>
                                      </p:to>
                                    </p:set>
                                    <p:set>
                                      <p:cBhvr>
                                        <p:cTn id="93" dur="500" fill="hold"/>
                                        <p:tgtEl>
                                          <p:spTgt spid="32"/>
                                        </p:tgtEl>
                                        <p:attrNameLst>
                                          <p:attrName>fill.on</p:attrName>
                                        </p:attrNameLst>
                                      </p:cBhvr>
                                      <p:to>
                                        <p:strVal val="true"/>
                                      </p:to>
                                    </p:set>
                                  </p:childTnLst>
                                </p:cTn>
                              </p:par>
                              <p:par>
                                <p:cTn id="94" presetID="19" presetClass="emph" presetSubtype="0" fill="hold" grpId="1" nodeType="withEffect">
                                  <p:stCondLst>
                                    <p:cond delay="3000"/>
                                  </p:stCondLst>
                                  <p:childTnLst>
                                    <p:animClr clrSpc="rgb" dir="cw">
                                      <p:cBhvr override="childStyle">
                                        <p:cTn id="95" dur="500" fill="hold"/>
                                        <p:tgtEl>
                                          <p:spTgt spid="32"/>
                                        </p:tgtEl>
                                        <p:attrNameLst>
                                          <p:attrName>style.color</p:attrName>
                                        </p:attrNameLst>
                                      </p:cBhvr>
                                      <p:to>
                                        <a:srgbClr val="FF0000"/>
                                      </p:to>
                                    </p:animClr>
                                    <p:animClr clrSpc="rgb" dir="cw">
                                      <p:cBhvr>
                                        <p:cTn id="96" dur="500" fill="hold"/>
                                        <p:tgtEl>
                                          <p:spTgt spid="32"/>
                                        </p:tgtEl>
                                        <p:attrNameLst>
                                          <p:attrName>fillcolor</p:attrName>
                                        </p:attrNameLst>
                                      </p:cBhvr>
                                      <p:to>
                                        <a:srgbClr val="FF0000"/>
                                      </p:to>
                                    </p:animClr>
                                    <p:set>
                                      <p:cBhvr>
                                        <p:cTn id="97" dur="500" fill="hold"/>
                                        <p:tgtEl>
                                          <p:spTgt spid="32"/>
                                        </p:tgtEl>
                                        <p:attrNameLst>
                                          <p:attrName>fill.type</p:attrName>
                                        </p:attrNameLst>
                                      </p:cBhvr>
                                      <p:to>
                                        <p:strVal val="solid"/>
                                      </p:to>
                                    </p:set>
                                    <p:set>
                                      <p:cBhvr>
                                        <p:cTn id="98" dur="500" fill="hold"/>
                                        <p:tgtEl>
                                          <p:spTgt spid="32"/>
                                        </p:tgtEl>
                                        <p:attrNameLst>
                                          <p:attrName>fill.on</p:attrName>
                                        </p:attrNameLst>
                                      </p:cBhvr>
                                      <p:to>
                                        <p:strVal val="true"/>
                                      </p:to>
                                    </p:set>
                                  </p:childTnLst>
                                </p:cTn>
                              </p:par>
                            </p:childTnLst>
                          </p:cTn>
                        </p:par>
                      </p:childTnLst>
                    </p:cTn>
                  </p:par>
                </p:childTnLst>
              </p:cTn>
              <p:nextCondLst>
                <p:cond evt="onClick" delay="0">
                  <p:tgtEl>
                    <p:spTgt spid="34"/>
                  </p:tgtEl>
                </p:cond>
              </p:nextCondLst>
            </p:seq>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84917" y="3616546"/>
            <a:ext cx="93836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8.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Thông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điệp</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thơ</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435571" y="6060424"/>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hãy</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yêu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cây</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5889203" y="5068530"/>
            <a:ext cx="5743153"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bảo</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vệ</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loài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chim</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659905" y="5094961"/>
            <a:ext cx="547598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bảo</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vệ</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môi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trường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659905" y="5929619"/>
            <a:ext cx="5096522"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hãy</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yêu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bầu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trời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0" name="Picture 2" descr="Ảnh động Powerpoint CTU">
            <a:hlinkClick r:id="rId3" action="ppaction://hlinksldjump"/>
          </p:cNvPr>
          <p:cNvPicPr>
            <a:picLocks noChangeAspect="1" noChangeArrowheads="1" noCrop="1"/>
          </p:cNvPicPr>
          <p:nvPr/>
        </p:nvPicPr>
        <p:blipFill>
          <a:blip r:embed="rId4" cstate="print"/>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24" presetClass="emph" presetSubtype="0" fill="hold" grpId="1" nodeType="clickEffect">
                                  <p:stCondLst>
                                    <p:cond delay="0"/>
                                  </p:stCondLst>
                                  <p:childTnLst>
                                    <p:animClr clrSpc="hsl" dir="cw">
                                      <p:cBhvr override="childStyle">
                                        <p:cTn id="26" dur="500" fill="hold"/>
                                        <p:tgtEl>
                                          <p:spTgt spid="25"/>
                                        </p:tgtEl>
                                        <p:attrNameLst>
                                          <p:attrName>style.color</p:attrName>
                                        </p:attrNameLst>
                                      </p:cBhvr>
                                      <p:by>
                                        <p:hsl h="0" s="-12549" l="-25098"/>
                                      </p:by>
                                    </p:animClr>
                                    <p:animClr clrSpc="hsl" dir="cw">
                                      <p:cBhvr>
                                        <p:cTn id="27" dur="500" fill="hold"/>
                                        <p:tgtEl>
                                          <p:spTgt spid="25"/>
                                        </p:tgtEl>
                                        <p:attrNameLst>
                                          <p:attrName>fillcolor</p:attrName>
                                        </p:attrNameLst>
                                      </p:cBhvr>
                                      <p:by>
                                        <p:hsl h="0" s="-12549" l="-25098"/>
                                      </p:by>
                                    </p:animClr>
                                    <p:animClr clrSpc="hsl" dir="cw">
                                      <p:cBhvr>
                                        <p:cTn id="28" dur="500" fill="hold"/>
                                        <p:tgtEl>
                                          <p:spTgt spid="25"/>
                                        </p:tgtEl>
                                        <p:attrNameLst>
                                          <p:attrName>stroke.color</p:attrName>
                                        </p:attrNameLst>
                                      </p:cBhvr>
                                      <p:by>
                                        <p:hsl h="0" s="-12549" l="-25098"/>
                                      </p:by>
                                    </p:animClr>
                                    <p:set>
                                      <p:cBhvr>
                                        <p:cTn id="29" dur="500" fill="hold"/>
                                        <p:tgtEl>
                                          <p:spTgt spid="25"/>
                                        </p:tgtEl>
                                        <p:attrNameLst>
                                          <p:attrName>fill.type</p:attrName>
                                        </p:attrNameLst>
                                      </p:cBhvr>
                                      <p:to>
                                        <p:strVal val="solid"/>
                                      </p:to>
                                    </p:set>
                                  </p:childTnLst>
                                </p:cTn>
                              </p:par>
                              <p:par>
                                <p:cTn id="30" presetID="19" presetClass="emph" presetSubtype="0" fill="hold" grpId="0" nodeType="withEffect">
                                  <p:stCondLst>
                                    <p:cond delay="0"/>
                                  </p:stCondLst>
                                  <p:childTnLst>
                                    <p:animClr clrSpc="rgb" dir="cw">
                                      <p:cBhvr override="childStyle">
                                        <p:cTn id="31" dur="500" fill="hold"/>
                                        <p:tgtEl>
                                          <p:spTgt spid="15"/>
                                        </p:tgtEl>
                                        <p:attrNameLst>
                                          <p:attrName>style.color</p:attrName>
                                        </p:attrNameLst>
                                      </p:cBhvr>
                                      <p:to>
                                        <a:srgbClr val="FFC000"/>
                                      </p:to>
                                    </p:animClr>
                                    <p:animClr clrSpc="rgb" dir="cw">
                                      <p:cBhvr>
                                        <p:cTn id="32" dur="500" fill="hold"/>
                                        <p:tgtEl>
                                          <p:spTgt spid="15"/>
                                        </p:tgtEl>
                                        <p:attrNameLst>
                                          <p:attrName>fillcolor</p:attrName>
                                        </p:attrNameLst>
                                      </p:cBhvr>
                                      <p:to>
                                        <a:srgbClr val="FFC000"/>
                                      </p:to>
                                    </p:animClr>
                                    <p:set>
                                      <p:cBhvr>
                                        <p:cTn id="33" dur="500" fill="hold"/>
                                        <p:tgtEl>
                                          <p:spTgt spid="15"/>
                                        </p:tgtEl>
                                        <p:attrNameLst>
                                          <p:attrName>fill.type</p:attrName>
                                        </p:attrNameLst>
                                      </p:cBhvr>
                                      <p:to>
                                        <p:strVal val="solid"/>
                                      </p:to>
                                    </p:set>
                                    <p:set>
                                      <p:cBhvr>
                                        <p:cTn id="34" dur="500" fill="hold"/>
                                        <p:tgtEl>
                                          <p:spTgt spid="15"/>
                                        </p:tgtEl>
                                        <p:attrNameLst>
                                          <p:attrName>fill.on</p:attrName>
                                        </p:attrNameLst>
                                      </p:cBhvr>
                                      <p:to>
                                        <p:strVal val="true"/>
                                      </p:to>
                                    </p:set>
                                  </p:childTnLst>
                                </p:cTn>
                              </p:par>
                              <p:par>
                                <p:cTn id="35" presetID="19" presetClass="emph" presetSubtype="0" repeatCount="4000" fill="hold" grpId="1" nodeType="withEffect">
                                  <p:stCondLst>
                                    <p:cond delay="3000"/>
                                  </p:stCondLst>
                                  <p:childTnLst>
                                    <p:animClr clrSpc="rgb" dir="cw">
                                      <p:cBhvr override="childStyle">
                                        <p:cTn id="36" dur="500" fill="hold"/>
                                        <p:tgtEl>
                                          <p:spTgt spid="15"/>
                                        </p:tgtEl>
                                        <p:attrNameLst>
                                          <p:attrName>style.color</p:attrName>
                                        </p:attrNameLst>
                                      </p:cBhvr>
                                      <p:to>
                                        <a:srgbClr val="92D050"/>
                                      </p:to>
                                    </p:animClr>
                                    <p:animClr clrSpc="rgb" dir="cw">
                                      <p:cBhvr>
                                        <p:cTn id="37" dur="500" fill="hold"/>
                                        <p:tgtEl>
                                          <p:spTgt spid="15"/>
                                        </p:tgtEl>
                                        <p:attrNameLst>
                                          <p:attrName>fillcolor</p:attrName>
                                        </p:attrNameLst>
                                      </p:cBhvr>
                                      <p:to>
                                        <a:srgbClr val="92D050"/>
                                      </p:to>
                                    </p:animClr>
                                    <p:set>
                                      <p:cBhvr>
                                        <p:cTn id="38" dur="500" fill="hold"/>
                                        <p:tgtEl>
                                          <p:spTgt spid="15"/>
                                        </p:tgtEl>
                                        <p:attrNameLst>
                                          <p:attrName>fill.type</p:attrName>
                                        </p:attrNameLst>
                                      </p:cBhvr>
                                      <p:to>
                                        <p:strVal val="solid"/>
                                      </p:to>
                                    </p:set>
                                    <p:set>
                                      <p:cBhvr>
                                        <p:cTn id="39" dur="500" fill="hold"/>
                                        <p:tgtEl>
                                          <p:spTgt spid="15"/>
                                        </p:tgtEl>
                                        <p:attrNameLst>
                                          <p:attrName>fill.on</p:attrName>
                                        </p:attrNameLst>
                                      </p:cBhvr>
                                      <p:to>
                                        <p:strVal val="true"/>
                                      </p:to>
                                    </p:set>
                                  </p:childTnLst>
                                </p:cTn>
                              </p:par>
                              <p:par>
                                <p:cTn id="40" presetID="24" presetClass="emph" presetSubtype="0" fill="hold" grpId="2" nodeType="withEffect">
                                  <p:stCondLst>
                                    <p:cond delay="3000"/>
                                  </p:stCondLst>
                                  <p:childTnLst>
                                    <p:animClr clrSpc="hsl" dir="cw">
                                      <p:cBhvr override="childStyle">
                                        <p:cTn id="41" dur="500" fill="hold"/>
                                        <p:tgtEl>
                                          <p:spTgt spid="25"/>
                                        </p:tgtEl>
                                        <p:attrNameLst>
                                          <p:attrName>style.color</p:attrName>
                                        </p:attrNameLst>
                                      </p:cBhvr>
                                      <p:by>
                                        <p:hsl h="0" s="-12549" l="-25098"/>
                                      </p:by>
                                    </p:animClr>
                                    <p:animClr clrSpc="hsl" dir="cw">
                                      <p:cBhvr>
                                        <p:cTn id="42" dur="500" fill="hold"/>
                                        <p:tgtEl>
                                          <p:spTgt spid="25"/>
                                        </p:tgtEl>
                                        <p:attrNameLst>
                                          <p:attrName>fillcolor</p:attrName>
                                        </p:attrNameLst>
                                      </p:cBhvr>
                                      <p:by>
                                        <p:hsl h="0" s="-12549" l="-25098"/>
                                      </p:by>
                                    </p:animClr>
                                    <p:animClr clrSpc="hsl" dir="cw">
                                      <p:cBhvr>
                                        <p:cTn id="43" dur="500" fill="hold"/>
                                        <p:tgtEl>
                                          <p:spTgt spid="25"/>
                                        </p:tgtEl>
                                        <p:attrNameLst>
                                          <p:attrName>stroke.color</p:attrName>
                                        </p:attrNameLst>
                                      </p:cBhvr>
                                      <p:by>
                                        <p:hsl h="0" s="-12549" l="-25098"/>
                                      </p:by>
                                    </p:animClr>
                                    <p:set>
                                      <p:cBhvr>
                                        <p:cTn id="4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p:stCondLst>
                        <p:cond delay="0"/>
                      </p:stCondLst>
                      <p:childTnLst>
                        <p:par>
                          <p:cTn id="47" fill="hold">
                            <p:stCondLst>
                              <p:cond delay="0"/>
                            </p:stCondLst>
                            <p:childTnLst>
                              <p:par>
                                <p:cTn id="48" presetID="24" presetClass="emph" presetSubtype="0" fill="hold" grpId="1" nodeType="clickEffect">
                                  <p:stCondLst>
                                    <p:cond delay="0"/>
                                  </p:stCondLst>
                                  <p:childTnLst>
                                    <p:animClr clrSpc="hsl" dir="cw">
                                      <p:cBhvr override="childStyle">
                                        <p:cTn id="49" dur="500" fill="hold"/>
                                        <p:tgtEl>
                                          <p:spTgt spid="33"/>
                                        </p:tgtEl>
                                        <p:attrNameLst>
                                          <p:attrName>style.color</p:attrName>
                                        </p:attrNameLst>
                                      </p:cBhvr>
                                      <p:by>
                                        <p:hsl h="0" s="-12549" l="-25098"/>
                                      </p:by>
                                    </p:animClr>
                                    <p:animClr clrSpc="hsl" dir="cw">
                                      <p:cBhvr>
                                        <p:cTn id="50" dur="500" fill="hold"/>
                                        <p:tgtEl>
                                          <p:spTgt spid="33"/>
                                        </p:tgtEl>
                                        <p:attrNameLst>
                                          <p:attrName>fillcolor</p:attrName>
                                        </p:attrNameLst>
                                      </p:cBhvr>
                                      <p:by>
                                        <p:hsl h="0" s="-12549" l="-25098"/>
                                      </p:by>
                                    </p:animClr>
                                    <p:animClr clrSpc="hsl" dir="cw">
                                      <p:cBhvr>
                                        <p:cTn id="51" dur="500" fill="hold"/>
                                        <p:tgtEl>
                                          <p:spTgt spid="33"/>
                                        </p:tgtEl>
                                        <p:attrNameLst>
                                          <p:attrName>stroke.color</p:attrName>
                                        </p:attrNameLst>
                                      </p:cBhvr>
                                      <p:by>
                                        <p:hsl h="0" s="-12549" l="-25098"/>
                                      </p:by>
                                    </p:animClr>
                                    <p:set>
                                      <p:cBhvr>
                                        <p:cTn id="52" dur="500" fill="hold"/>
                                        <p:tgtEl>
                                          <p:spTgt spid="33"/>
                                        </p:tgtEl>
                                        <p:attrNameLst>
                                          <p:attrName>fill.type</p:attrName>
                                        </p:attrNameLst>
                                      </p:cBhvr>
                                      <p:to>
                                        <p:strVal val="solid"/>
                                      </p:to>
                                    </p:set>
                                  </p:childTnLst>
                                </p:cTn>
                              </p:par>
                              <p:par>
                                <p:cTn id="53" presetID="19" presetClass="emph" presetSubtype="0" fill="hold" grpId="0" nodeType="withEffect">
                                  <p:stCondLst>
                                    <p:cond delay="0"/>
                                  </p:stCondLst>
                                  <p:childTnLst>
                                    <p:animClr clrSpc="rgb" dir="cw">
                                      <p:cBhvr override="childStyle">
                                        <p:cTn id="54" dur="500" fill="hold"/>
                                        <p:tgtEl>
                                          <p:spTgt spid="31"/>
                                        </p:tgtEl>
                                        <p:attrNameLst>
                                          <p:attrName>style.color</p:attrName>
                                        </p:attrNameLst>
                                      </p:cBhvr>
                                      <p:to>
                                        <a:srgbClr val="FFC000"/>
                                      </p:to>
                                    </p:animClr>
                                    <p:animClr clrSpc="rgb" dir="cw">
                                      <p:cBhvr>
                                        <p:cTn id="55" dur="500" fill="hold"/>
                                        <p:tgtEl>
                                          <p:spTgt spid="31"/>
                                        </p:tgtEl>
                                        <p:attrNameLst>
                                          <p:attrName>fillcolor</p:attrName>
                                        </p:attrNameLst>
                                      </p:cBhvr>
                                      <p:to>
                                        <a:srgbClr val="FFC000"/>
                                      </p:to>
                                    </p:animClr>
                                    <p:set>
                                      <p:cBhvr>
                                        <p:cTn id="56" dur="500" fill="hold"/>
                                        <p:tgtEl>
                                          <p:spTgt spid="31"/>
                                        </p:tgtEl>
                                        <p:attrNameLst>
                                          <p:attrName>fill.type</p:attrName>
                                        </p:attrNameLst>
                                      </p:cBhvr>
                                      <p:to>
                                        <p:strVal val="solid"/>
                                      </p:to>
                                    </p:set>
                                    <p:set>
                                      <p:cBhvr>
                                        <p:cTn id="57" dur="500" fill="hold"/>
                                        <p:tgtEl>
                                          <p:spTgt spid="31"/>
                                        </p:tgtEl>
                                        <p:attrNameLst>
                                          <p:attrName>fill.on</p:attrName>
                                        </p:attrNameLst>
                                      </p:cBhvr>
                                      <p:to>
                                        <p:strVal val="true"/>
                                      </p:to>
                                    </p:set>
                                  </p:childTnLst>
                                </p:cTn>
                              </p:par>
                              <p:par>
                                <p:cTn id="58" presetID="19" presetClass="emph" presetSubtype="0" fill="hold" grpId="1" nodeType="withEffect">
                                  <p:stCondLst>
                                    <p:cond delay="3000"/>
                                  </p:stCondLst>
                                  <p:childTnLst>
                                    <p:animClr clrSpc="rgb" dir="cw">
                                      <p:cBhvr override="childStyle">
                                        <p:cTn id="59" dur="500" fill="hold"/>
                                        <p:tgtEl>
                                          <p:spTgt spid="31"/>
                                        </p:tgtEl>
                                        <p:attrNameLst>
                                          <p:attrName>style.color</p:attrName>
                                        </p:attrNameLst>
                                      </p:cBhvr>
                                      <p:to>
                                        <a:srgbClr val="FF0000"/>
                                      </p:to>
                                    </p:animClr>
                                    <p:animClr clrSpc="rgb" dir="cw">
                                      <p:cBhvr>
                                        <p:cTn id="60" dur="500" fill="hold"/>
                                        <p:tgtEl>
                                          <p:spTgt spid="31"/>
                                        </p:tgtEl>
                                        <p:attrNameLst>
                                          <p:attrName>fillcolor</p:attrName>
                                        </p:attrNameLst>
                                      </p:cBhvr>
                                      <p:to>
                                        <a:srgbClr val="FF0000"/>
                                      </p:to>
                                    </p:animClr>
                                    <p:set>
                                      <p:cBhvr>
                                        <p:cTn id="61" dur="500" fill="hold"/>
                                        <p:tgtEl>
                                          <p:spTgt spid="31"/>
                                        </p:tgtEl>
                                        <p:attrNameLst>
                                          <p:attrName>fill.type</p:attrName>
                                        </p:attrNameLst>
                                      </p:cBhvr>
                                      <p:to>
                                        <p:strVal val="solid"/>
                                      </p:to>
                                    </p:set>
                                    <p:set>
                                      <p:cBhvr>
                                        <p:cTn id="62" dur="500" fill="hold"/>
                                        <p:tgtEl>
                                          <p:spTgt spid="31"/>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63" restart="whenNotActive" fill="hold" evtFilter="cancelBubble" nodeType="interactiveSeq">
                <p:stCondLst>
                  <p:cond evt="onClick" delay="0">
                    <p:tgtEl>
                      <p:spTgt spid="27"/>
                    </p:tgtEl>
                  </p:cond>
                </p:stCondLst>
                <p:endSync evt="end" delay="0">
                  <p:rtn val="all"/>
                </p:endSync>
                <p:childTnLst>
                  <p:par>
                    <p:cTn id="64" fill="hold">
                      <p:stCondLst>
                        <p:cond delay="0"/>
                      </p:stCondLst>
                      <p:childTnLst>
                        <p:par>
                          <p:cTn id="65" fill="hold">
                            <p:stCondLst>
                              <p:cond delay="0"/>
                            </p:stCondLst>
                            <p:childTnLst>
                              <p:par>
                                <p:cTn id="66" presetID="24" presetClass="emph" presetSubtype="0" fill="hold" grpId="1" nodeType="clickEffect">
                                  <p:stCondLst>
                                    <p:cond delay="0"/>
                                  </p:stCondLst>
                                  <p:childTnLst>
                                    <p:animClr clrSpc="hsl" dir="cw">
                                      <p:cBhvr override="childStyle">
                                        <p:cTn id="67" dur="500" fill="hold"/>
                                        <p:tgtEl>
                                          <p:spTgt spid="27"/>
                                        </p:tgtEl>
                                        <p:attrNameLst>
                                          <p:attrName>style.color</p:attrName>
                                        </p:attrNameLst>
                                      </p:cBhvr>
                                      <p:by>
                                        <p:hsl h="0" s="-12549" l="-25098"/>
                                      </p:by>
                                    </p:animClr>
                                    <p:animClr clrSpc="hsl" dir="cw">
                                      <p:cBhvr>
                                        <p:cTn id="68" dur="500" fill="hold"/>
                                        <p:tgtEl>
                                          <p:spTgt spid="27"/>
                                        </p:tgtEl>
                                        <p:attrNameLst>
                                          <p:attrName>fillcolor</p:attrName>
                                        </p:attrNameLst>
                                      </p:cBhvr>
                                      <p:by>
                                        <p:hsl h="0" s="-12549" l="-25098"/>
                                      </p:by>
                                    </p:animClr>
                                    <p:animClr clrSpc="hsl" dir="cw">
                                      <p:cBhvr>
                                        <p:cTn id="69" dur="500" fill="hold"/>
                                        <p:tgtEl>
                                          <p:spTgt spid="27"/>
                                        </p:tgtEl>
                                        <p:attrNameLst>
                                          <p:attrName>stroke.color</p:attrName>
                                        </p:attrNameLst>
                                      </p:cBhvr>
                                      <p:by>
                                        <p:hsl h="0" s="-12549" l="-25098"/>
                                      </p:by>
                                    </p:animClr>
                                    <p:set>
                                      <p:cBhvr>
                                        <p:cTn id="70" dur="500" fill="hold"/>
                                        <p:tgtEl>
                                          <p:spTgt spid="27"/>
                                        </p:tgtEl>
                                        <p:attrNameLst>
                                          <p:attrName>fill.type</p:attrName>
                                        </p:attrNameLst>
                                      </p:cBhvr>
                                      <p:to>
                                        <p:strVal val="solid"/>
                                      </p:to>
                                    </p:set>
                                  </p:childTnLst>
                                </p:cTn>
                              </p:par>
                              <p:par>
                                <p:cTn id="71" presetID="19" presetClass="emph" presetSubtype="0" fill="hold" grpId="0" nodeType="withEffect">
                                  <p:stCondLst>
                                    <p:cond delay="0"/>
                                  </p:stCondLst>
                                  <p:childTnLst>
                                    <p:animClr clrSpc="rgb" dir="cw">
                                      <p:cBhvr override="childStyle">
                                        <p:cTn id="72" dur="500" fill="hold"/>
                                        <p:tgtEl>
                                          <p:spTgt spid="16"/>
                                        </p:tgtEl>
                                        <p:attrNameLst>
                                          <p:attrName>style.color</p:attrName>
                                        </p:attrNameLst>
                                      </p:cBhvr>
                                      <p:to>
                                        <a:srgbClr val="FFC000"/>
                                      </p:to>
                                    </p:animClr>
                                    <p:animClr clrSpc="rgb" dir="cw">
                                      <p:cBhvr>
                                        <p:cTn id="73" dur="500" fill="hold"/>
                                        <p:tgtEl>
                                          <p:spTgt spid="16"/>
                                        </p:tgtEl>
                                        <p:attrNameLst>
                                          <p:attrName>fillcolor</p:attrName>
                                        </p:attrNameLst>
                                      </p:cBhvr>
                                      <p:to>
                                        <a:srgbClr val="FFC000"/>
                                      </p:to>
                                    </p:animClr>
                                    <p:set>
                                      <p:cBhvr>
                                        <p:cTn id="74" dur="500" fill="hold"/>
                                        <p:tgtEl>
                                          <p:spTgt spid="16"/>
                                        </p:tgtEl>
                                        <p:attrNameLst>
                                          <p:attrName>fill.type</p:attrName>
                                        </p:attrNameLst>
                                      </p:cBhvr>
                                      <p:to>
                                        <p:strVal val="solid"/>
                                      </p:to>
                                    </p:set>
                                    <p:set>
                                      <p:cBhvr>
                                        <p:cTn id="75" dur="500" fill="hold"/>
                                        <p:tgtEl>
                                          <p:spTgt spid="16"/>
                                        </p:tgtEl>
                                        <p:attrNameLst>
                                          <p:attrName>fill.on</p:attrName>
                                        </p:attrNameLst>
                                      </p:cBhvr>
                                      <p:to>
                                        <p:strVal val="true"/>
                                      </p:to>
                                    </p:set>
                                  </p:childTnLst>
                                </p:cTn>
                              </p:par>
                              <p:par>
                                <p:cTn id="76" presetID="19" presetClass="emph" presetSubtype="0" fill="hold" grpId="1" nodeType="withEffect">
                                  <p:stCondLst>
                                    <p:cond delay="3500"/>
                                  </p:stCondLst>
                                  <p:childTnLst>
                                    <p:animClr clrSpc="rgb" dir="cw">
                                      <p:cBhvr override="childStyle">
                                        <p:cTn id="77" dur="500" fill="hold"/>
                                        <p:tgtEl>
                                          <p:spTgt spid="16"/>
                                        </p:tgtEl>
                                        <p:attrNameLst>
                                          <p:attrName>style.color</p:attrName>
                                        </p:attrNameLst>
                                      </p:cBhvr>
                                      <p:to>
                                        <a:srgbClr val="FF0000"/>
                                      </p:to>
                                    </p:animClr>
                                    <p:animClr clrSpc="rgb" dir="cw">
                                      <p:cBhvr>
                                        <p:cTn id="78" dur="500" fill="hold"/>
                                        <p:tgtEl>
                                          <p:spTgt spid="16"/>
                                        </p:tgtEl>
                                        <p:attrNameLst>
                                          <p:attrName>fillcolor</p:attrName>
                                        </p:attrNameLst>
                                      </p:cBhvr>
                                      <p:to>
                                        <a:srgbClr val="FF0000"/>
                                      </p:to>
                                    </p:animClr>
                                    <p:set>
                                      <p:cBhvr>
                                        <p:cTn id="79" dur="500" fill="hold"/>
                                        <p:tgtEl>
                                          <p:spTgt spid="16"/>
                                        </p:tgtEl>
                                        <p:attrNameLst>
                                          <p:attrName>fill.type</p:attrName>
                                        </p:attrNameLst>
                                      </p:cBhvr>
                                      <p:to>
                                        <p:strVal val="solid"/>
                                      </p:to>
                                    </p:set>
                                    <p:set>
                                      <p:cBhvr>
                                        <p:cTn id="80" dur="500" fill="hold"/>
                                        <p:tgtEl>
                                          <p:spTgt spid="16"/>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81" restart="whenNotActive" fill="hold" evtFilter="cancelBubble" nodeType="interactiveSeq">
                <p:stCondLst>
                  <p:cond evt="onClick" delay="0">
                    <p:tgtEl>
                      <p:spTgt spid="34"/>
                    </p:tgtEl>
                  </p:cond>
                </p:stCondLst>
                <p:endSync evt="end" delay="0">
                  <p:rtn val="all"/>
                </p:endSync>
                <p:childTnLst>
                  <p:par>
                    <p:cTn id="82" fill="hold">
                      <p:stCondLst>
                        <p:cond delay="0"/>
                      </p:stCondLst>
                      <p:childTnLst>
                        <p:par>
                          <p:cTn id="83" fill="hold">
                            <p:stCondLst>
                              <p:cond delay="0"/>
                            </p:stCondLst>
                            <p:childTnLst>
                              <p:par>
                                <p:cTn id="84" presetID="24" presetClass="emph" presetSubtype="0" fill="hold" grpId="1" nodeType="clickEffect">
                                  <p:stCondLst>
                                    <p:cond delay="0"/>
                                  </p:stCondLst>
                                  <p:childTnLst>
                                    <p:animClr clrSpc="hsl" dir="cw">
                                      <p:cBhvr override="childStyle">
                                        <p:cTn id="85" dur="500" fill="hold"/>
                                        <p:tgtEl>
                                          <p:spTgt spid="34"/>
                                        </p:tgtEl>
                                        <p:attrNameLst>
                                          <p:attrName>style.color</p:attrName>
                                        </p:attrNameLst>
                                      </p:cBhvr>
                                      <p:by>
                                        <p:hsl h="0" s="-12549" l="-25098"/>
                                      </p:by>
                                    </p:animClr>
                                    <p:animClr clrSpc="hsl" dir="cw">
                                      <p:cBhvr>
                                        <p:cTn id="86" dur="500" fill="hold"/>
                                        <p:tgtEl>
                                          <p:spTgt spid="34"/>
                                        </p:tgtEl>
                                        <p:attrNameLst>
                                          <p:attrName>fillcolor</p:attrName>
                                        </p:attrNameLst>
                                      </p:cBhvr>
                                      <p:by>
                                        <p:hsl h="0" s="-12549" l="-25098"/>
                                      </p:by>
                                    </p:animClr>
                                    <p:animClr clrSpc="hsl" dir="cw">
                                      <p:cBhvr>
                                        <p:cTn id="87" dur="500" fill="hold"/>
                                        <p:tgtEl>
                                          <p:spTgt spid="34"/>
                                        </p:tgtEl>
                                        <p:attrNameLst>
                                          <p:attrName>stroke.color</p:attrName>
                                        </p:attrNameLst>
                                      </p:cBhvr>
                                      <p:by>
                                        <p:hsl h="0" s="-12549" l="-25098"/>
                                      </p:by>
                                    </p:animClr>
                                    <p:set>
                                      <p:cBhvr>
                                        <p:cTn id="88" dur="500" fill="hold"/>
                                        <p:tgtEl>
                                          <p:spTgt spid="34"/>
                                        </p:tgtEl>
                                        <p:attrNameLst>
                                          <p:attrName>fill.type</p:attrName>
                                        </p:attrNameLst>
                                      </p:cBhvr>
                                      <p:to>
                                        <p:strVal val="solid"/>
                                      </p:to>
                                    </p:set>
                                  </p:childTnLst>
                                </p:cTn>
                              </p:par>
                              <p:par>
                                <p:cTn id="89" presetID="19" presetClass="emph" presetSubtype="0" fill="hold" grpId="0" nodeType="withEffect">
                                  <p:stCondLst>
                                    <p:cond delay="0"/>
                                  </p:stCondLst>
                                  <p:childTnLst>
                                    <p:animClr clrSpc="rgb" dir="cw">
                                      <p:cBhvr override="childStyle">
                                        <p:cTn id="90" dur="500" fill="hold"/>
                                        <p:tgtEl>
                                          <p:spTgt spid="32"/>
                                        </p:tgtEl>
                                        <p:attrNameLst>
                                          <p:attrName>style.color</p:attrName>
                                        </p:attrNameLst>
                                      </p:cBhvr>
                                      <p:to>
                                        <a:schemeClr val="accent2"/>
                                      </p:to>
                                    </p:animClr>
                                    <p:animClr clrSpc="rgb" dir="cw">
                                      <p:cBhvr>
                                        <p:cTn id="91" dur="500" fill="hold"/>
                                        <p:tgtEl>
                                          <p:spTgt spid="32"/>
                                        </p:tgtEl>
                                        <p:attrNameLst>
                                          <p:attrName>fillcolor</p:attrName>
                                        </p:attrNameLst>
                                      </p:cBhvr>
                                      <p:to>
                                        <a:schemeClr val="accent2"/>
                                      </p:to>
                                    </p:animClr>
                                    <p:set>
                                      <p:cBhvr>
                                        <p:cTn id="92" dur="500" fill="hold"/>
                                        <p:tgtEl>
                                          <p:spTgt spid="32"/>
                                        </p:tgtEl>
                                        <p:attrNameLst>
                                          <p:attrName>fill.type</p:attrName>
                                        </p:attrNameLst>
                                      </p:cBhvr>
                                      <p:to>
                                        <p:strVal val="solid"/>
                                      </p:to>
                                    </p:set>
                                    <p:set>
                                      <p:cBhvr>
                                        <p:cTn id="93" dur="500" fill="hold"/>
                                        <p:tgtEl>
                                          <p:spTgt spid="32"/>
                                        </p:tgtEl>
                                        <p:attrNameLst>
                                          <p:attrName>fill.on</p:attrName>
                                        </p:attrNameLst>
                                      </p:cBhvr>
                                      <p:to>
                                        <p:strVal val="true"/>
                                      </p:to>
                                    </p:set>
                                  </p:childTnLst>
                                </p:cTn>
                              </p:par>
                              <p:par>
                                <p:cTn id="94" presetID="19" presetClass="emph" presetSubtype="0" fill="hold" grpId="1" nodeType="withEffect">
                                  <p:stCondLst>
                                    <p:cond delay="3000"/>
                                  </p:stCondLst>
                                  <p:childTnLst>
                                    <p:animClr clrSpc="rgb" dir="cw">
                                      <p:cBhvr override="childStyle">
                                        <p:cTn id="95" dur="500" fill="hold"/>
                                        <p:tgtEl>
                                          <p:spTgt spid="32"/>
                                        </p:tgtEl>
                                        <p:attrNameLst>
                                          <p:attrName>style.color</p:attrName>
                                        </p:attrNameLst>
                                      </p:cBhvr>
                                      <p:to>
                                        <a:srgbClr val="FF0000"/>
                                      </p:to>
                                    </p:animClr>
                                    <p:animClr clrSpc="rgb" dir="cw">
                                      <p:cBhvr>
                                        <p:cTn id="96" dur="500" fill="hold"/>
                                        <p:tgtEl>
                                          <p:spTgt spid="32"/>
                                        </p:tgtEl>
                                        <p:attrNameLst>
                                          <p:attrName>fillcolor</p:attrName>
                                        </p:attrNameLst>
                                      </p:cBhvr>
                                      <p:to>
                                        <a:srgbClr val="FF0000"/>
                                      </p:to>
                                    </p:animClr>
                                    <p:set>
                                      <p:cBhvr>
                                        <p:cTn id="97" dur="500" fill="hold"/>
                                        <p:tgtEl>
                                          <p:spTgt spid="32"/>
                                        </p:tgtEl>
                                        <p:attrNameLst>
                                          <p:attrName>fill.type</p:attrName>
                                        </p:attrNameLst>
                                      </p:cBhvr>
                                      <p:to>
                                        <p:strVal val="solid"/>
                                      </p:to>
                                    </p:set>
                                    <p:set>
                                      <p:cBhvr>
                                        <p:cTn id="98" dur="500" fill="hold"/>
                                        <p:tgtEl>
                                          <p:spTgt spid="32"/>
                                        </p:tgtEl>
                                        <p:attrNameLst>
                                          <p:attrName>fill.on</p:attrName>
                                        </p:attrNameLst>
                                      </p:cBhvr>
                                      <p:to>
                                        <p:strVal val="true"/>
                                      </p:to>
                                    </p:set>
                                  </p:childTnLst>
                                </p:cTn>
                              </p:par>
                            </p:childTnLst>
                          </p:cTn>
                        </p:par>
                      </p:childTnLst>
                    </p:cTn>
                  </p:par>
                </p:childTnLst>
              </p:cTn>
              <p:nextCondLst>
                <p:cond evt="onClick" delay="0">
                  <p:tgtEl>
                    <p:spTgt spid="34"/>
                  </p:tgtEl>
                </p:cond>
              </p:nextCondLst>
            </p:seq>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F7CCC64-024C-6623-5881-50F1BB96C019}"/>
              </a:ext>
            </a:extLst>
          </p:cNvPr>
          <p:cNvPicPr>
            <a:picLocks noChangeAspect="1"/>
          </p:cNvPicPr>
          <p:nvPr/>
        </p:nvPicPr>
        <p:blipFill>
          <a:blip r:embed="rId2" cstate="print"/>
          <a:stretch>
            <a:fillRect/>
          </a:stretch>
        </p:blipFill>
        <p:spPr>
          <a:xfrm>
            <a:off x="0" y="-297"/>
            <a:ext cx="12273094" cy="6858297"/>
          </a:xfrm>
          <a:prstGeom prst="rect">
            <a:avLst/>
          </a:prstGeom>
        </p:spPr>
      </p:pic>
      <p:sp>
        <p:nvSpPr>
          <p:cNvPr id="5" name="TextBox 4">
            <a:extLst>
              <a:ext uri="{FF2B5EF4-FFF2-40B4-BE49-F238E27FC236}">
                <a16:creationId xmlns:a16="http://schemas.microsoft.com/office/drawing/2014/main" xmlns="" id="{FC5B6C54-EDE0-BCBC-BB4D-BEC14BAA34C7}"/>
              </a:ext>
            </a:extLst>
          </p:cNvPr>
          <p:cNvSpPr txBox="1"/>
          <p:nvPr/>
        </p:nvSpPr>
        <p:spPr>
          <a:xfrm>
            <a:off x="2882766" y="2466846"/>
            <a:ext cx="79529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US" sz="8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DỤNG</a:t>
            </a:r>
            <a:endPar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132667043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6652E0-3385-2CE3-BCE2-5A078FFC52D1}"/>
              </a:ext>
            </a:extLst>
          </p:cNvPr>
          <p:cNvPicPr>
            <a:picLocks noChangeAspect="1"/>
          </p:cNvPicPr>
          <p:nvPr/>
        </p:nvPicPr>
        <p:blipFill>
          <a:blip r:embed="rId2" cstate="print"/>
          <a:stretch>
            <a:fillRect/>
          </a:stretch>
        </p:blipFill>
        <p:spPr>
          <a:xfrm>
            <a:off x="0" y="-297"/>
            <a:ext cx="12192000" cy="6858297"/>
          </a:xfrm>
          <a:prstGeom prst="rect">
            <a:avLst/>
          </a:prstGeom>
        </p:spPr>
      </p:pic>
      <p:sp>
        <p:nvSpPr>
          <p:cNvPr id="5" name="TextBox 4">
            <a:extLst>
              <a:ext uri="{FF2B5EF4-FFF2-40B4-BE49-F238E27FC236}">
                <a16:creationId xmlns:a16="http://schemas.microsoft.com/office/drawing/2014/main" xmlns="" id="{C92BA0B5-FB66-C40B-D36F-284F79CFED75}"/>
              </a:ext>
            </a:extLst>
          </p:cNvPr>
          <p:cNvSpPr txBox="1"/>
          <p:nvPr/>
        </p:nvSpPr>
        <p:spPr>
          <a:xfrm>
            <a:off x="3338883" y="2167015"/>
            <a:ext cx="6654566" cy="2862322"/>
          </a:xfrm>
          <a:prstGeom prst="rect">
            <a:avLst/>
          </a:prstGeom>
          <a:noFill/>
        </p:spPr>
        <p:txBody>
          <a:bodyPr wrap="square">
            <a:spAutoFit/>
          </a:bodyPr>
          <a:lstStyle/>
          <a:p>
            <a:pPr algn="just">
              <a:tabLst>
                <a:tab pos="90170" algn="l"/>
                <a:tab pos="180340" algn="l"/>
              </a:tabLst>
            </a:pPr>
            <a:r>
              <a:rPr lang="en-US" sz="3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3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3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bông</a:t>
            </a:r>
            <a:r>
              <a:rPr lang="en-US" sz="3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3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3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600" b="1" i="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cưng</a:t>
            </a:r>
            <a:r>
              <a:rPr lang="en-US" sz="3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3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3600" b="1" i="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3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3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thân</a:t>
            </a:r>
            <a:endParaRPr lang="en-US" sz="3600" b="1" dirty="0">
              <a:solidFill>
                <a:srgbClr val="000066"/>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B6AAA249-8789-F378-D551-EA38CB53401E}"/>
              </a:ext>
            </a:extLst>
          </p:cNvPr>
          <p:cNvSpPr txBox="1"/>
          <p:nvPr/>
        </p:nvSpPr>
        <p:spPr>
          <a:xfrm>
            <a:off x="2538817" y="512211"/>
            <a:ext cx="79529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rPr>
              <a:t>VẬN</a:t>
            </a:r>
            <a:r>
              <a:rPr kumimoji="0" lang="en-US" sz="8000" b="1" i="0" u="none" strike="noStrike" kern="1200" cap="none" spc="0" normalizeH="0" noProof="0" dirty="0">
                <a:ln>
                  <a:noFill/>
                </a:ln>
                <a:solidFill>
                  <a:srgbClr val="800000"/>
                </a:solidFill>
                <a:effectLst/>
                <a:uLnTx/>
                <a:uFillTx/>
                <a:latin typeface="Times New Roman" panose="02020603050405020304" pitchFamily="18" charset="0"/>
                <a:ea typeface="+mn-ea"/>
                <a:cs typeface="Times New Roman" panose="02020603050405020304" pitchFamily="18" charset="0"/>
              </a:rPr>
              <a:t> DỤNG</a:t>
            </a:r>
            <a:endParaRPr kumimoji="0" lang="en-US" sz="8000" b="1"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4125598393"/>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6652E0-3385-2CE3-BCE2-5A078FFC52D1}"/>
              </a:ext>
            </a:extLst>
          </p:cNvPr>
          <p:cNvPicPr>
            <a:picLocks noChangeAspect="1"/>
          </p:cNvPicPr>
          <p:nvPr/>
        </p:nvPicPr>
        <p:blipFill>
          <a:blip r:embed="rId2" cstate="print"/>
          <a:stretch>
            <a:fillRect/>
          </a:stretch>
        </p:blipFill>
        <p:spPr>
          <a:xfrm>
            <a:off x="0" y="-297"/>
            <a:ext cx="12192000" cy="6858297"/>
          </a:xfrm>
          <a:prstGeom prst="rect">
            <a:avLst/>
          </a:prstGeom>
        </p:spPr>
      </p:pic>
      <p:sp>
        <p:nvSpPr>
          <p:cNvPr id="5" name="TextBox 4">
            <a:extLst>
              <a:ext uri="{FF2B5EF4-FFF2-40B4-BE49-F238E27FC236}">
                <a16:creationId xmlns:a16="http://schemas.microsoft.com/office/drawing/2014/main" xmlns="" id="{C92BA0B5-FB66-C40B-D36F-284F79CFED75}"/>
              </a:ext>
            </a:extLst>
          </p:cNvPr>
          <p:cNvSpPr txBox="1"/>
          <p:nvPr/>
        </p:nvSpPr>
        <p:spPr>
          <a:xfrm>
            <a:off x="2606880" y="899264"/>
            <a:ext cx="8818926" cy="4585871"/>
          </a:xfrm>
          <a:prstGeom prst="rect">
            <a:avLst/>
          </a:prstGeom>
          <a:noFill/>
        </p:spPr>
        <p:txBody>
          <a:bodyPr wrap="square">
            <a:spAutoFit/>
          </a:bodyPr>
          <a:lstStyle/>
          <a:p>
            <a:pPr algn="just">
              <a:tabLst>
                <a:tab pos="90170" algn="l"/>
                <a:tab pos="180340" algn="l"/>
              </a:tabLst>
            </a:pPr>
            <a:r>
              <a:rPr lang="vi-VN" sz="3600" b="1" i="1" dirty="0">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i="1" dirty="0">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Các bạn có biết ai là người bạn thân thiết của các bạn học sinh ngày nắng nóng không? Chính là tôi - cây bàng lá nhỏ. Những ngày trời nắng, tôi giang tay tỏa bóng mát để các bạn ngồi, thỉnh thoảng tôi còn phe phẩy lá cành để quạt mát cho các bạn. Đôi khi trời gió, tôi cũng đùa vui bằng cách thả những chiếc lá để các bạn chạy theo bắt. Tôi chỉ mong kì nghỉ hè thật ngắn để có nhiều thời gian ở bên các bạn. </a:t>
            </a:r>
            <a:endParaRPr lang="en-US" sz="3200" b="1" dirty="0">
              <a:solidFill>
                <a:srgbClr val="80008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B6AAA249-8789-F378-D551-EA38CB53401E}"/>
              </a:ext>
            </a:extLst>
          </p:cNvPr>
          <p:cNvSpPr txBox="1"/>
          <p:nvPr/>
        </p:nvSpPr>
        <p:spPr>
          <a:xfrm>
            <a:off x="2740153" y="126318"/>
            <a:ext cx="79529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rPr>
              <a:t>VẬN</a:t>
            </a:r>
            <a:r>
              <a:rPr kumimoji="0" lang="en-US" sz="3600" b="1" i="0" u="none" strike="noStrike" kern="1200" cap="none" spc="0" normalizeH="0" noProof="0" dirty="0">
                <a:ln>
                  <a:noFill/>
                </a:ln>
                <a:solidFill>
                  <a:srgbClr val="800000"/>
                </a:solidFill>
                <a:effectLst/>
                <a:uLnTx/>
                <a:uFillTx/>
                <a:latin typeface="Times New Roman" panose="02020603050405020304" pitchFamily="18" charset="0"/>
                <a:ea typeface="+mn-ea"/>
                <a:cs typeface="Times New Roman" panose="02020603050405020304" pitchFamily="18" charset="0"/>
              </a:rPr>
              <a:t> DỤNG</a:t>
            </a:r>
            <a:endParaRPr kumimoji="0" lang="en-US" sz="3600" b="1"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497856714"/>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DB0198A-3498-7971-51D6-0AED19220D2D}"/>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backgroundRemoval t="3750" b="90000" l="10000" r="91417">
                        <a14:foregroundMark x1="75417" y1="9000" x2="75417" y2="9000"/>
                        <a14:foregroundMark x1="75167" y1="8167" x2="75167" y2="8167"/>
                        <a14:foregroundMark x1="74583" y1="3750" x2="74583" y2="3750"/>
                        <a14:foregroundMark x1="74583" y1="3750" x2="74583" y2="3750"/>
                        <a14:foregroundMark x1="74583" y1="5250" x2="74583" y2="5250"/>
                        <a14:foregroundMark x1="74000" y1="6083" x2="74000" y2="6083"/>
                        <a14:foregroundMark x1="90250" y1="37000" x2="90250" y2="37000"/>
                        <a14:foregroundMark x1="91417" y1="29417" x2="91417" y2="29417"/>
                        <a14:foregroundMark x1="90833" y1="29667" x2="90250" y2="30583"/>
                      </a14:backgroundRemoval>
                    </a14:imgEffect>
                  </a14:imgLayer>
                </a14:imgProps>
              </a:ext>
            </a:extLst>
          </a:blip>
          <a:stretch>
            <a:fillRect/>
          </a:stretch>
        </p:blipFill>
        <p:spPr>
          <a:xfrm>
            <a:off x="-1184983" y="2941572"/>
            <a:ext cx="2880919" cy="7149191"/>
          </a:xfrm>
          <a:prstGeom prst="rect">
            <a:avLst/>
          </a:prstGeom>
        </p:spPr>
      </p:pic>
      <p:pic>
        <p:nvPicPr>
          <p:cNvPr id="5" name="Picture 4">
            <a:extLst>
              <a:ext uri="{FF2B5EF4-FFF2-40B4-BE49-F238E27FC236}">
                <a16:creationId xmlns:a16="http://schemas.microsoft.com/office/drawing/2014/main" xmlns="" id="{A3201363-EA35-E9FF-2125-E26F31F5B71A}"/>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backgroundRemoval t="3750" b="90000" l="10000" r="91417">
                        <a14:foregroundMark x1="75417" y1="9000" x2="75417" y2="9000"/>
                        <a14:foregroundMark x1="75167" y1="8167" x2="75167" y2="8167"/>
                        <a14:foregroundMark x1="74583" y1="3750" x2="74583" y2="3750"/>
                        <a14:foregroundMark x1="74583" y1="3750" x2="74583" y2="3750"/>
                        <a14:foregroundMark x1="74583" y1="5250" x2="74583" y2="5250"/>
                        <a14:foregroundMark x1="74000" y1="6083" x2="74000" y2="6083"/>
                        <a14:foregroundMark x1="90250" y1="37000" x2="90250" y2="37000"/>
                        <a14:foregroundMark x1="91417" y1="29417" x2="91417" y2="29417"/>
                        <a14:foregroundMark x1="90833" y1="29667" x2="90250" y2="30583"/>
                      </a14:backgroundRemoval>
                    </a14:imgEffect>
                  </a14:imgLayer>
                </a14:imgProps>
              </a:ext>
            </a:extLst>
          </a:blip>
          <a:stretch>
            <a:fillRect/>
          </a:stretch>
        </p:blipFill>
        <p:spPr>
          <a:xfrm>
            <a:off x="-440391" y="3158553"/>
            <a:ext cx="2880919" cy="6997876"/>
          </a:xfrm>
          <a:prstGeom prst="rect">
            <a:avLst/>
          </a:prstGeom>
        </p:spPr>
      </p:pic>
      <p:pic>
        <p:nvPicPr>
          <p:cNvPr id="6" name="Picture 5">
            <a:extLst>
              <a:ext uri="{FF2B5EF4-FFF2-40B4-BE49-F238E27FC236}">
                <a16:creationId xmlns:a16="http://schemas.microsoft.com/office/drawing/2014/main" xmlns="" id="{CA32B225-0C5F-F4E4-FB9A-C740992019FB}"/>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backgroundRemoval t="3750" b="90000" l="10000" r="91417">
                        <a14:foregroundMark x1="75417" y1="9000" x2="75417" y2="9000"/>
                        <a14:foregroundMark x1="75167" y1="8167" x2="75167" y2="8167"/>
                        <a14:foregroundMark x1="74583" y1="3750" x2="74583" y2="3750"/>
                        <a14:foregroundMark x1="74583" y1="3750" x2="74583" y2="3750"/>
                        <a14:foregroundMark x1="74583" y1="5250" x2="74583" y2="5250"/>
                        <a14:foregroundMark x1="74000" y1="6083" x2="74000" y2="6083"/>
                        <a14:foregroundMark x1="90250" y1="37000" x2="90250" y2="37000"/>
                        <a14:foregroundMark x1="91417" y1="29417" x2="91417" y2="29417"/>
                        <a14:foregroundMark x1="90833" y1="29667" x2="90250" y2="30583"/>
                      </a14:backgroundRemoval>
                    </a14:imgEffect>
                  </a14:imgLayer>
                </a14:imgProps>
              </a:ext>
            </a:extLst>
          </a:blip>
          <a:stretch>
            <a:fillRect/>
          </a:stretch>
        </p:blipFill>
        <p:spPr>
          <a:xfrm>
            <a:off x="-1641611" y="2359389"/>
            <a:ext cx="2880919" cy="8313556"/>
          </a:xfrm>
          <a:prstGeom prst="rect">
            <a:avLst/>
          </a:prstGeom>
        </p:spPr>
      </p:pic>
      <p:pic>
        <p:nvPicPr>
          <p:cNvPr id="7" name="Picture 6">
            <a:extLst>
              <a:ext uri="{FF2B5EF4-FFF2-40B4-BE49-F238E27FC236}">
                <a16:creationId xmlns:a16="http://schemas.microsoft.com/office/drawing/2014/main" xmlns="" id="{DC9F6906-8741-CA83-491E-E8B2ED77786C}"/>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backgroundRemoval t="10000" b="97031" l="10000" r="90000">
                        <a14:foregroundMark x1="78281" y1="52500" x2="78281" y2="52500"/>
                        <a14:foregroundMark x1="77188" y1="53906" x2="77188" y2="53906"/>
                        <a14:foregroundMark x1="64688" y1="97031" x2="64688" y2="97031"/>
                        <a14:foregroundMark x1="57188" y1="59844" x2="57188" y2="59844"/>
                      </a14:backgroundRemoval>
                    </a14:imgEffect>
                  </a14:imgLayer>
                </a14:imgProps>
              </a:ext>
            </a:extLst>
          </a:blip>
          <a:stretch>
            <a:fillRect/>
          </a:stretch>
        </p:blipFill>
        <p:spPr>
          <a:xfrm>
            <a:off x="1000069" y="6024785"/>
            <a:ext cx="982766" cy="982766"/>
          </a:xfrm>
          <a:prstGeom prst="rect">
            <a:avLst/>
          </a:prstGeom>
        </p:spPr>
      </p:pic>
      <p:pic>
        <p:nvPicPr>
          <p:cNvPr id="8" name="Picture 7">
            <a:extLst>
              <a:ext uri="{FF2B5EF4-FFF2-40B4-BE49-F238E27FC236}">
                <a16:creationId xmlns:a16="http://schemas.microsoft.com/office/drawing/2014/main" xmlns="" id="{F7C140DD-5299-B5F7-307D-5D804795D12F}"/>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backgroundRemoval t="3750" b="90000" l="10000" r="91417">
                        <a14:foregroundMark x1="75417" y1="9000" x2="75417" y2="9000"/>
                        <a14:foregroundMark x1="75167" y1="8167" x2="75167" y2="8167"/>
                        <a14:foregroundMark x1="74583" y1="3750" x2="74583" y2="3750"/>
                        <a14:foregroundMark x1="74583" y1="3750" x2="74583" y2="3750"/>
                        <a14:foregroundMark x1="74583" y1="5250" x2="74583" y2="5250"/>
                        <a14:foregroundMark x1="74000" y1="6083" x2="74000" y2="6083"/>
                        <a14:foregroundMark x1="90250" y1="37000" x2="90250" y2="37000"/>
                        <a14:foregroundMark x1="91417" y1="29417" x2="91417" y2="29417"/>
                        <a14:foregroundMark x1="90833" y1="29667" x2="90250" y2="30583"/>
                      </a14:backgroundRemoval>
                    </a14:imgEffect>
                  </a14:imgLayer>
                </a14:imgProps>
              </a:ext>
            </a:extLst>
          </a:blip>
          <a:stretch>
            <a:fillRect/>
          </a:stretch>
        </p:blipFill>
        <p:spPr>
          <a:xfrm>
            <a:off x="259863" y="2198846"/>
            <a:ext cx="2880919" cy="8917289"/>
          </a:xfrm>
          <a:prstGeom prst="rect">
            <a:avLst/>
          </a:prstGeom>
        </p:spPr>
      </p:pic>
      <p:pic>
        <p:nvPicPr>
          <p:cNvPr id="10" name="Picture 9">
            <a:extLst>
              <a:ext uri="{FF2B5EF4-FFF2-40B4-BE49-F238E27FC236}">
                <a16:creationId xmlns:a16="http://schemas.microsoft.com/office/drawing/2014/main" xmlns="" id="{90DB6F71-7EA4-C952-97E4-5205EF90037B}"/>
              </a:ext>
            </a:extLst>
          </p:cNvPr>
          <p:cNvPicPr>
            <a:picLocks noChangeAspect="1"/>
          </p:cNvPicPr>
          <p:nvPr/>
        </p:nvPicPr>
        <p:blipFill>
          <a:blip r:embed="rId6" cstate="print">
            <a:extLst>
              <a:ext uri="{BEBA8EAE-BF5A-486C-A8C5-ECC9F3942E4B}">
                <a14:imgProps xmlns:a14="http://schemas.microsoft.com/office/drawing/2010/main" xmlns="">
                  <a14:imgLayer r:embed="rId7">
                    <a14:imgEffect>
                      <a14:backgroundRemoval t="9898" b="99659" l="3500" r="90000">
                        <a14:foregroundMark x1="19250" y1="88908" x2="19250" y2="88908"/>
                        <a14:foregroundMark x1="18917" y1="88567" x2="18917" y2="88567"/>
                        <a14:foregroundMark x1="17167" y1="87884" x2="17167" y2="87884"/>
                        <a14:foregroundMark x1="11750" y1="84983" x2="11750" y2="84983"/>
                        <a14:foregroundMark x1="10750" y1="83618" x2="10750" y2="83618"/>
                        <a14:foregroundMark x1="9333" y1="75427" x2="9333" y2="75427"/>
                        <a14:foregroundMark x1="9000" y1="71502" x2="9000" y2="71502"/>
                        <a14:foregroundMark x1="8667" y1="68430" x2="8667" y2="68430"/>
                        <a14:foregroundMark x1="3500" y1="69795" x2="3500" y2="69795"/>
                        <a14:foregroundMark x1="4000" y1="71160" x2="4000" y2="72526"/>
                        <a14:foregroundMark x1="4000" y1="73720" x2="4000" y2="75085"/>
                        <a14:foregroundMark x1="3667" y1="80717" x2="3667" y2="82253"/>
                        <a14:foregroundMark x1="3667" y1="82594" x2="4167" y2="75085"/>
                        <a14:foregroundMark x1="4167" y1="74744" x2="4167" y2="74744"/>
                        <a14:foregroundMark x1="4500" y1="72526" x2="4500" y2="72526"/>
                        <a14:foregroundMark x1="4833" y1="72526" x2="3500" y2="84983"/>
                        <a14:foregroundMark x1="3500" y1="87543" x2="3500" y2="89932"/>
                        <a14:foregroundMark x1="3500" y1="92150" x2="3667" y2="94539"/>
                        <a14:foregroundMark x1="4500" y1="95392" x2="6083" y2="97440"/>
                        <a14:foregroundMark x1="9500" y1="99659" x2="9500" y2="99659"/>
                      </a14:backgroundRemoval>
                    </a14:imgEffect>
                  </a14:imgLayer>
                </a14:imgProps>
              </a:ext>
            </a:extLst>
          </a:blip>
          <a:stretch>
            <a:fillRect/>
          </a:stretch>
        </p:blipFill>
        <p:spPr>
          <a:xfrm>
            <a:off x="-25888" y="5875233"/>
            <a:ext cx="5324742" cy="982766"/>
          </a:xfrm>
          <a:prstGeom prst="rect">
            <a:avLst/>
          </a:prstGeom>
        </p:spPr>
      </p:pic>
      <p:pic>
        <p:nvPicPr>
          <p:cNvPr id="11" name="Picture 10">
            <a:extLst>
              <a:ext uri="{FF2B5EF4-FFF2-40B4-BE49-F238E27FC236}">
                <a16:creationId xmlns:a16="http://schemas.microsoft.com/office/drawing/2014/main" xmlns="" id="{9B7A6413-6BD3-7250-7E30-F267BB05BFAA}"/>
              </a:ext>
            </a:extLst>
          </p:cNvPr>
          <p:cNvPicPr>
            <a:picLocks noChangeAspect="1"/>
          </p:cNvPicPr>
          <p:nvPr/>
        </p:nvPicPr>
        <p:blipFill>
          <a:blip r:embed="rId6" cstate="print">
            <a:extLst>
              <a:ext uri="{BEBA8EAE-BF5A-486C-A8C5-ECC9F3942E4B}">
                <a14:imgProps xmlns:a14="http://schemas.microsoft.com/office/drawing/2010/main" xmlns="">
                  <a14:imgLayer r:embed="rId7">
                    <a14:imgEffect>
                      <a14:backgroundRemoval t="9898" b="99659" l="3500" r="90000">
                        <a14:foregroundMark x1="19250" y1="88908" x2="19250" y2="88908"/>
                        <a14:foregroundMark x1="18917" y1="88567" x2="18917" y2="88567"/>
                        <a14:foregroundMark x1="17167" y1="87884" x2="17167" y2="87884"/>
                        <a14:foregroundMark x1="11750" y1="84983" x2="11750" y2="84983"/>
                        <a14:foregroundMark x1="10750" y1="83618" x2="10750" y2="83618"/>
                        <a14:foregroundMark x1="9333" y1="75427" x2="9333" y2="75427"/>
                        <a14:foregroundMark x1="9000" y1="71502" x2="9000" y2="71502"/>
                        <a14:foregroundMark x1="8667" y1="68430" x2="8667" y2="68430"/>
                        <a14:foregroundMark x1="3500" y1="69795" x2="3500" y2="69795"/>
                        <a14:foregroundMark x1="4000" y1="71160" x2="4000" y2="72526"/>
                        <a14:foregroundMark x1="4000" y1="73720" x2="4000" y2="75085"/>
                        <a14:foregroundMark x1="3667" y1="80717" x2="3667" y2="82253"/>
                        <a14:foregroundMark x1="3667" y1="82594" x2="4167" y2="75085"/>
                        <a14:foregroundMark x1="4167" y1="74744" x2="4167" y2="74744"/>
                        <a14:foregroundMark x1="4500" y1="72526" x2="4500" y2="72526"/>
                        <a14:foregroundMark x1="4833" y1="72526" x2="3500" y2="84983"/>
                        <a14:foregroundMark x1="3500" y1="87543" x2="3500" y2="89932"/>
                        <a14:foregroundMark x1="3500" y1="92150" x2="3667" y2="94539"/>
                        <a14:foregroundMark x1="4500" y1="95392" x2="6083" y2="97440"/>
                        <a14:foregroundMark x1="9500" y1="99659" x2="9500" y2="99659"/>
                      </a14:backgroundRemoval>
                    </a14:imgEffect>
                  </a14:imgLayer>
                </a14:imgProps>
              </a:ext>
            </a:extLst>
          </a:blip>
          <a:stretch>
            <a:fillRect/>
          </a:stretch>
        </p:blipFill>
        <p:spPr>
          <a:xfrm>
            <a:off x="4369071" y="5776957"/>
            <a:ext cx="5324742" cy="1081043"/>
          </a:xfrm>
          <a:prstGeom prst="rect">
            <a:avLst/>
          </a:prstGeom>
        </p:spPr>
      </p:pic>
      <p:pic>
        <p:nvPicPr>
          <p:cNvPr id="12" name="Picture 11">
            <a:extLst>
              <a:ext uri="{FF2B5EF4-FFF2-40B4-BE49-F238E27FC236}">
                <a16:creationId xmlns:a16="http://schemas.microsoft.com/office/drawing/2014/main" xmlns="" id="{4E2D300D-990E-77DF-D597-2D72BBE4B907}"/>
              </a:ext>
            </a:extLst>
          </p:cNvPr>
          <p:cNvPicPr>
            <a:picLocks noChangeAspect="1"/>
          </p:cNvPicPr>
          <p:nvPr/>
        </p:nvPicPr>
        <p:blipFill>
          <a:blip r:embed="rId6" cstate="print">
            <a:extLst>
              <a:ext uri="{BEBA8EAE-BF5A-486C-A8C5-ECC9F3942E4B}">
                <a14:imgProps xmlns:a14="http://schemas.microsoft.com/office/drawing/2010/main" xmlns="">
                  <a14:imgLayer r:embed="rId7">
                    <a14:imgEffect>
                      <a14:backgroundRemoval t="9898" b="99659" l="3500" r="90000">
                        <a14:foregroundMark x1="19250" y1="88908" x2="19250" y2="88908"/>
                        <a14:foregroundMark x1="18917" y1="88567" x2="18917" y2="88567"/>
                        <a14:foregroundMark x1="17167" y1="87884" x2="17167" y2="87884"/>
                        <a14:foregroundMark x1="11750" y1="84983" x2="11750" y2="84983"/>
                        <a14:foregroundMark x1="10750" y1="83618" x2="10750" y2="83618"/>
                        <a14:foregroundMark x1="9333" y1="75427" x2="9333" y2="75427"/>
                        <a14:foregroundMark x1="9000" y1="71502" x2="9000" y2="71502"/>
                        <a14:foregroundMark x1="8667" y1="68430" x2="8667" y2="68430"/>
                        <a14:foregroundMark x1="3500" y1="69795" x2="3500" y2="69795"/>
                        <a14:foregroundMark x1="4000" y1="71160" x2="4000" y2="72526"/>
                        <a14:foregroundMark x1="4000" y1="73720" x2="4000" y2="75085"/>
                        <a14:foregroundMark x1="3667" y1="80717" x2="3667" y2="82253"/>
                        <a14:foregroundMark x1="3667" y1="82594" x2="4167" y2="75085"/>
                        <a14:foregroundMark x1="4167" y1="74744" x2="4167" y2="74744"/>
                        <a14:foregroundMark x1="4500" y1="72526" x2="4500" y2="72526"/>
                        <a14:foregroundMark x1="4833" y1="72526" x2="3500" y2="84983"/>
                        <a14:foregroundMark x1="3500" y1="87543" x2="3500" y2="89932"/>
                        <a14:foregroundMark x1="3500" y1="92150" x2="3667" y2="94539"/>
                        <a14:foregroundMark x1="4500" y1="95392" x2="6083" y2="97440"/>
                        <a14:foregroundMark x1="9500" y1="99659" x2="9500" y2="99659"/>
                      </a14:backgroundRemoval>
                    </a14:imgEffect>
                  </a14:imgLayer>
                </a14:imgProps>
              </a:ext>
            </a:extLst>
          </a:blip>
          <a:stretch>
            <a:fillRect/>
          </a:stretch>
        </p:blipFill>
        <p:spPr>
          <a:xfrm>
            <a:off x="7301515" y="5665861"/>
            <a:ext cx="5324742" cy="1192138"/>
          </a:xfrm>
          <a:prstGeom prst="rect">
            <a:avLst/>
          </a:prstGeom>
        </p:spPr>
      </p:pic>
      <p:pic>
        <p:nvPicPr>
          <p:cNvPr id="13" name="Picture 12">
            <a:extLst>
              <a:ext uri="{FF2B5EF4-FFF2-40B4-BE49-F238E27FC236}">
                <a16:creationId xmlns:a16="http://schemas.microsoft.com/office/drawing/2014/main" xmlns="" id="{D30186A8-6FB7-6A45-935C-8093B158F11E}"/>
              </a:ext>
            </a:extLst>
          </p:cNvPr>
          <p:cNvPicPr>
            <a:picLocks noChangeAspect="1"/>
          </p:cNvPicPr>
          <p:nvPr/>
        </p:nvPicPr>
        <p:blipFill>
          <a:blip r:embed="rId8" cstate="print">
            <a:extLst>
              <a:ext uri="{BEBA8EAE-BF5A-486C-A8C5-ECC9F3942E4B}">
                <a14:imgProps xmlns:a14="http://schemas.microsoft.com/office/drawing/2010/main" xmlns="">
                  <a14:imgLayer r:embed="rId9">
                    <a14:imgEffect>
                      <a14:backgroundRemoval t="10000" b="99167" l="2500" r="94444">
                        <a14:foregroundMark x1="10000" y1="72222" x2="10000" y2="72222"/>
                        <a14:foregroundMark x1="9722" y1="72222" x2="9722" y2="72222"/>
                        <a14:foregroundMark x1="7500" y1="69444" x2="7500" y2="69444"/>
                        <a14:foregroundMark x1="4167" y1="63611" x2="4167" y2="63611"/>
                        <a14:foregroundMark x1="6667" y1="64444" x2="13889" y2="74722"/>
                        <a14:foregroundMark x1="13889" y1="76667" x2="14167" y2="83611"/>
                        <a14:foregroundMark x1="15556" y1="91389" x2="16389" y2="93611"/>
                        <a14:foregroundMark x1="18611" y1="96944" x2="23056" y2="97500"/>
                        <a14:foregroundMark x1="35278" y1="96389" x2="35278" y2="96389"/>
                        <a14:foregroundMark x1="36111" y1="95556" x2="36111" y2="95556"/>
                        <a14:foregroundMark x1="36111" y1="95556" x2="36111" y2="95556"/>
                        <a14:foregroundMark x1="36111" y1="95556" x2="35000" y2="96389"/>
                        <a14:foregroundMark x1="27778" y1="95556" x2="27778" y2="95556"/>
                        <a14:foregroundMark x1="21667" y1="95556" x2="21667" y2="95556"/>
                        <a14:foregroundMark x1="10000" y1="96389" x2="7778" y2="96389"/>
                        <a14:foregroundMark x1="2500" y1="96944" x2="2500" y2="96944"/>
                        <a14:foregroundMark x1="2500" y1="96944" x2="2500" y2="96944"/>
                        <a14:foregroundMark x1="10000" y1="94167" x2="10000" y2="94167"/>
                        <a14:foregroundMark x1="79444" y1="84444" x2="79444" y2="84444"/>
                        <a14:foregroundMark x1="85556" y1="86667" x2="85556" y2="86667"/>
                        <a14:foregroundMark x1="84444" y1="85833" x2="84444" y2="85833"/>
                        <a14:foregroundMark x1="78333" y1="85278" x2="73889" y2="85278"/>
                        <a14:foregroundMark x1="71667" y1="85278" x2="71667" y2="85278"/>
                        <a14:foregroundMark x1="69167" y1="85278" x2="69167" y2="85278"/>
                        <a14:foregroundMark x1="69167" y1="85278" x2="68333" y2="86389"/>
                        <a14:foregroundMark x1="68333" y1="87500" x2="68333" y2="87500"/>
                        <a14:foregroundMark x1="71667" y1="84444" x2="71667" y2="84444"/>
                        <a14:foregroundMark x1="76111" y1="82500" x2="81667" y2="78056"/>
                        <a14:foregroundMark x1="82222" y1="76944" x2="82222" y2="76944"/>
                        <a14:foregroundMark x1="84722" y1="75000" x2="84722" y2="75000"/>
                        <a14:foregroundMark x1="84722" y1="74444" x2="85833" y2="73611"/>
                        <a14:foregroundMark x1="88889" y1="70556" x2="88889" y2="70556"/>
                        <a14:foregroundMark x1="89167" y1="81944" x2="89167" y2="84722"/>
                        <a14:foregroundMark x1="90000" y1="86667" x2="90278" y2="88889"/>
                        <a14:foregroundMark x1="90278" y1="93056" x2="93611" y2="99167"/>
                        <a14:foregroundMark x1="94167" y1="98889" x2="94167" y2="98889"/>
                        <a14:foregroundMark x1="94444" y1="94167" x2="94444" y2="94167"/>
                        <a14:foregroundMark x1="9167" y1="77500" x2="9167" y2="77500"/>
                        <a14:foregroundMark x1="8056" y1="77500" x2="5556" y2="80000"/>
                        <a14:foregroundMark x1="2500" y1="86667" x2="2500" y2="86667"/>
                      </a14:backgroundRemoval>
                    </a14:imgEffect>
                  </a14:imgLayer>
                </a14:imgProps>
              </a:ext>
            </a:extLst>
          </a:blip>
          <a:stretch>
            <a:fillRect/>
          </a:stretch>
        </p:blipFill>
        <p:spPr>
          <a:xfrm>
            <a:off x="10075492" y="4628234"/>
            <a:ext cx="2186857" cy="2186857"/>
          </a:xfrm>
          <a:prstGeom prst="rect">
            <a:avLst/>
          </a:prstGeom>
        </p:spPr>
      </p:pic>
      <p:pic>
        <p:nvPicPr>
          <p:cNvPr id="14" name="Picture 13">
            <a:extLst>
              <a:ext uri="{FF2B5EF4-FFF2-40B4-BE49-F238E27FC236}">
                <a16:creationId xmlns:a16="http://schemas.microsoft.com/office/drawing/2014/main" xmlns="" id="{25B94CB0-B15A-6AE5-5867-5E69F3CFF5D6}"/>
              </a:ext>
            </a:extLst>
          </p:cNvPr>
          <p:cNvPicPr>
            <a:picLocks noChangeAspect="1"/>
          </p:cNvPicPr>
          <p:nvPr/>
        </p:nvPicPr>
        <p:blipFill>
          <a:blip r:embed="rId10" cstate="print">
            <a:extLst>
              <a:ext uri="{BEBA8EAE-BF5A-486C-A8C5-ECC9F3942E4B}">
                <a14:imgProps xmlns:a14="http://schemas.microsoft.com/office/drawing/2010/main" xmlns="">
                  <a14:imgLayer r:embed="rId11">
                    <a14:imgEffect>
                      <a14:backgroundRemoval t="9883" b="93886" l="10000" r="90000">
                        <a14:foregroundMark x1="52692" y1="27973" x2="52692" y2="27973"/>
                        <a14:foregroundMark x1="52692" y1="27973" x2="52692" y2="27973"/>
                        <a14:foregroundMark x1="52077" y1="25126" x2="50769" y2="22948"/>
                        <a14:foregroundMark x1="49462" y1="22194" x2="49462" y2="22194"/>
                        <a14:foregroundMark x1="48769" y1="21524" x2="48769" y2="21524"/>
                        <a14:foregroundMark x1="48154" y1="21524" x2="48154" y2="21524"/>
                        <a14:foregroundMark x1="46769" y1="21524" x2="46769" y2="21524"/>
                        <a14:foregroundMark x1="33000" y1="22194" x2="33000" y2="22194"/>
                        <a14:foregroundMark x1="33000" y1="22194" x2="33000" y2="22194"/>
                        <a14:foregroundMark x1="33000" y1="22194" x2="33000" y2="22194"/>
                        <a14:foregroundMark x1="31692" y1="19347" x2="31692" y2="19347"/>
                        <a14:foregroundMark x1="31000" y1="20771" x2="31000" y2="20771"/>
                        <a14:foregroundMark x1="31000" y1="20771" x2="31000" y2="20771"/>
                        <a14:foregroundMark x1="30308" y1="21524" x2="30308" y2="21524"/>
                        <a14:foregroundMark x1="38923" y1="35846" x2="38923" y2="35846"/>
                        <a14:foregroundMark x1="38923" y1="35846" x2="38923" y2="35846"/>
                        <a14:foregroundMark x1="38231" y1="35846" x2="38231" y2="35846"/>
                        <a14:foregroundMark x1="36308" y1="35846" x2="34308" y2="35846"/>
                        <a14:foregroundMark x1="34308" y1="35846" x2="34308" y2="35846"/>
                        <a14:foregroundMark x1="19846" y1="38023" x2="19846" y2="38023"/>
                        <a14:foregroundMark x1="19846" y1="38023" x2="19846" y2="38023"/>
                        <a14:foregroundMark x1="52692" y1="17169" x2="52692" y2="17169"/>
                        <a14:foregroundMark x1="50769" y1="18677" x2="50769" y2="18677"/>
                        <a14:foregroundMark x1="50077" y1="18677" x2="50077" y2="18677"/>
                        <a14:foregroundMark x1="74462" y1="25796" x2="74462" y2="25796"/>
                        <a14:foregroundMark x1="74462" y1="25796" x2="74462" y2="25796"/>
                        <a14:foregroundMark x1="21769" y1="40117" x2="21769" y2="40117"/>
                        <a14:foregroundMark x1="21769" y1="40117" x2="21769" y2="40117"/>
                        <a14:foregroundMark x1="21769" y1="40117" x2="21769" y2="40117"/>
                        <a14:foregroundMark x1="22462" y1="40117" x2="22462" y2="40117"/>
                        <a14:foregroundMark x1="23077" y1="39447" x2="23077" y2="39447"/>
                        <a14:foregroundMark x1="23077" y1="39447" x2="23077" y2="39447"/>
                        <a14:foregroundMark x1="23077" y1="38023" x2="23077" y2="38023"/>
                        <a14:foregroundMark x1="21769" y1="37270" x2="21769" y2="37270"/>
                        <a14:foregroundMark x1="21769" y1="37270" x2="21769" y2="37270"/>
                        <a14:foregroundMark x1="21154" y1="37270" x2="21154" y2="37270"/>
                        <a14:foregroundMark x1="71154" y1="60218" x2="71154" y2="60218"/>
                        <a14:foregroundMark x1="71154" y1="60218" x2="71154" y2="60218"/>
                        <a14:foregroundMark x1="69846" y1="60218" x2="69846" y2="60218"/>
                        <a14:foregroundMark x1="72462" y1="57370" x2="72462" y2="57370"/>
                        <a14:foregroundMark x1="72462" y1="57370" x2="72462" y2="57370"/>
                        <a14:foregroundMark x1="70538" y1="55193" x2="70538" y2="55193"/>
                        <a14:foregroundMark x1="69846" y1="55193" x2="69846" y2="55193"/>
                        <a14:foregroundMark x1="67846" y1="54439" x2="67846" y2="54439"/>
                        <a14:foregroundMark x1="87615" y1="62395" x2="87615" y2="62395"/>
                        <a14:foregroundMark x1="87615" y1="62395" x2="87615" y2="62395"/>
                        <a14:foregroundMark x1="73769" y1="71692" x2="73769" y2="71692"/>
                        <a14:foregroundMark x1="73769" y1="71692" x2="73769" y2="71692"/>
                        <a14:foregroundMark x1="88923" y1="63065" x2="88923" y2="63065"/>
                        <a14:foregroundMark x1="52077" y1="86767" x2="52077" y2="86767"/>
                        <a14:foregroundMark x1="50769" y1="88861" x2="48769" y2="91792"/>
                        <a14:foregroundMark x1="47462" y1="91792" x2="47462" y2="91792"/>
                        <a14:foregroundMark x1="54077" y1="90285" x2="56692" y2="90285"/>
                        <a14:foregroundMark x1="70538" y1="93886" x2="70538" y2="93886"/>
                        <a14:foregroundMark x1="71154" y1="93886" x2="71154" y2="93886"/>
                      </a14:backgroundRemoval>
                    </a14:imgEffect>
                  </a14:imgLayer>
                </a14:imgProps>
              </a:ext>
            </a:extLst>
          </a:blip>
          <a:stretch>
            <a:fillRect/>
          </a:stretch>
        </p:blipFill>
        <p:spPr>
          <a:xfrm flipH="1">
            <a:off x="11047487" y="5622954"/>
            <a:ext cx="1297973" cy="1192138"/>
          </a:xfrm>
          <a:prstGeom prst="rect">
            <a:avLst/>
          </a:prstGeom>
        </p:spPr>
      </p:pic>
      <p:pic>
        <p:nvPicPr>
          <p:cNvPr id="16" name="Picture 15">
            <a:extLst>
              <a:ext uri="{FF2B5EF4-FFF2-40B4-BE49-F238E27FC236}">
                <a16:creationId xmlns:a16="http://schemas.microsoft.com/office/drawing/2014/main" xmlns="" id="{7398ADC6-1F0D-2EAE-8944-8BF49FDD85F1}"/>
              </a:ext>
            </a:extLst>
          </p:cNvPr>
          <p:cNvPicPr>
            <a:picLocks noChangeAspect="1"/>
          </p:cNvPicPr>
          <p:nvPr/>
        </p:nvPicPr>
        <p:blipFill>
          <a:blip r:embed="rId12" cstate="print">
            <a:extLst>
              <a:ext uri="{BEBA8EAE-BF5A-486C-A8C5-ECC9F3942E4B}">
                <a14:imgProps xmlns:a14="http://schemas.microsoft.com/office/drawing/2010/main" xmlns="">
                  <a14:imgLayer r:embed="rId13">
                    <a14:imgEffect>
                      <a14:backgroundRemoval t="10000" b="90000" l="10000" r="90000"/>
                    </a14:imgEffect>
                  </a14:imgLayer>
                </a14:imgProps>
              </a:ext>
            </a:extLst>
          </a:blip>
          <a:stretch>
            <a:fillRect/>
          </a:stretch>
        </p:blipFill>
        <p:spPr>
          <a:xfrm>
            <a:off x="1939562" y="5292433"/>
            <a:ext cx="1155965" cy="1165598"/>
          </a:xfrm>
          <a:prstGeom prst="rect">
            <a:avLst/>
          </a:prstGeom>
        </p:spPr>
      </p:pic>
      <p:pic>
        <p:nvPicPr>
          <p:cNvPr id="17" name="Picture 16">
            <a:extLst>
              <a:ext uri="{FF2B5EF4-FFF2-40B4-BE49-F238E27FC236}">
                <a16:creationId xmlns:a16="http://schemas.microsoft.com/office/drawing/2014/main" xmlns="" id="{5515283F-5DD1-8EAB-5A2F-7248D582928B}"/>
              </a:ext>
            </a:extLst>
          </p:cNvPr>
          <p:cNvPicPr>
            <a:picLocks noChangeAspect="1"/>
          </p:cNvPicPr>
          <p:nvPr/>
        </p:nvPicPr>
        <p:blipFill>
          <a:blip r:embed="rId12" cstate="print">
            <a:extLst>
              <a:ext uri="{BEBA8EAE-BF5A-486C-A8C5-ECC9F3942E4B}">
                <a14:imgProps xmlns:a14="http://schemas.microsoft.com/office/drawing/2010/main" xmlns="">
                  <a14:imgLayer r:embed="rId13">
                    <a14:imgEffect>
                      <a14:backgroundRemoval t="10000" b="90000" l="10000" r="90000"/>
                    </a14:imgEffect>
                  </a14:imgLayer>
                </a14:imgProps>
              </a:ext>
            </a:extLst>
          </a:blip>
          <a:stretch>
            <a:fillRect/>
          </a:stretch>
        </p:blipFill>
        <p:spPr>
          <a:xfrm>
            <a:off x="921650" y="4542992"/>
            <a:ext cx="1155965" cy="1165598"/>
          </a:xfrm>
          <a:prstGeom prst="rect">
            <a:avLst/>
          </a:prstGeom>
        </p:spPr>
      </p:pic>
      <p:pic>
        <p:nvPicPr>
          <p:cNvPr id="18" name="Picture 17">
            <a:extLst>
              <a:ext uri="{FF2B5EF4-FFF2-40B4-BE49-F238E27FC236}">
                <a16:creationId xmlns:a16="http://schemas.microsoft.com/office/drawing/2014/main" xmlns="" id="{4EB47310-FBFA-99CD-406D-B61BF30D6CDE}"/>
              </a:ext>
            </a:extLst>
          </p:cNvPr>
          <p:cNvPicPr>
            <a:picLocks noChangeAspect="1"/>
          </p:cNvPicPr>
          <p:nvPr/>
        </p:nvPicPr>
        <p:blipFill>
          <a:blip r:embed="rId14" cstate="print">
            <a:extLst>
              <a:ext uri="{BEBA8EAE-BF5A-486C-A8C5-ECC9F3942E4B}">
                <a14:imgProps xmlns:a14="http://schemas.microsoft.com/office/drawing/2010/main" xmlns="">
                  <a14:imgLayer r:embed="rId13">
                    <a14:imgEffect>
                      <a14:backgroundRemoval t="10000" b="90000" l="10000" r="90000"/>
                    </a14:imgEffect>
                  </a14:imgLayer>
                </a14:imgProps>
              </a:ext>
            </a:extLst>
          </a:blip>
          <a:stretch>
            <a:fillRect/>
          </a:stretch>
        </p:blipFill>
        <p:spPr>
          <a:xfrm>
            <a:off x="1247206" y="3299986"/>
            <a:ext cx="748859" cy="755099"/>
          </a:xfrm>
          <a:prstGeom prst="rect">
            <a:avLst/>
          </a:prstGeom>
        </p:spPr>
      </p:pic>
      <p:pic>
        <p:nvPicPr>
          <p:cNvPr id="19" name="Picture 18">
            <a:extLst>
              <a:ext uri="{FF2B5EF4-FFF2-40B4-BE49-F238E27FC236}">
                <a16:creationId xmlns:a16="http://schemas.microsoft.com/office/drawing/2014/main" xmlns="" id="{38844B4B-E34D-1A48-B0CB-505FA0A691B9}"/>
              </a:ext>
            </a:extLst>
          </p:cNvPr>
          <p:cNvPicPr>
            <a:picLocks noChangeAspect="1"/>
          </p:cNvPicPr>
          <p:nvPr/>
        </p:nvPicPr>
        <p:blipFill>
          <a:blip r:embed="rId12" cstate="print">
            <a:extLst>
              <a:ext uri="{BEBA8EAE-BF5A-486C-A8C5-ECC9F3942E4B}">
                <a14:imgProps xmlns:a14="http://schemas.microsoft.com/office/drawing/2010/main" xmlns="">
                  <a14:imgLayer r:embed="rId13">
                    <a14:imgEffect>
                      <a14:backgroundRemoval t="10000" b="90000" l="10000" r="90000"/>
                    </a14:imgEffect>
                  </a14:imgLayer>
                </a14:imgProps>
              </a:ext>
            </a:extLst>
          </a:blip>
          <a:stretch>
            <a:fillRect/>
          </a:stretch>
        </p:blipFill>
        <p:spPr>
          <a:xfrm>
            <a:off x="119505" y="5636224"/>
            <a:ext cx="1155965" cy="1165598"/>
          </a:xfrm>
          <a:prstGeom prst="rect">
            <a:avLst/>
          </a:prstGeom>
        </p:spPr>
      </p:pic>
      <p:pic>
        <p:nvPicPr>
          <p:cNvPr id="20" name="Picture 19">
            <a:extLst>
              <a:ext uri="{FF2B5EF4-FFF2-40B4-BE49-F238E27FC236}">
                <a16:creationId xmlns:a16="http://schemas.microsoft.com/office/drawing/2014/main" xmlns="" id="{B136173C-86F0-3F85-CC69-05D75E5ABF92}"/>
              </a:ext>
            </a:extLst>
          </p:cNvPr>
          <p:cNvPicPr>
            <a:picLocks noChangeAspect="1"/>
          </p:cNvPicPr>
          <p:nvPr/>
        </p:nvPicPr>
        <p:blipFill>
          <a:blip r:embed="rId15" cstate="print">
            <a:extLst>
              <a:ext uri="{BEBA8EAE-BF5A-486C-A8C5-ECC9F3942E4B}">
                <a14:imgProps xmlns:a14="http://schemas.microsoft.com/office/drawing/2010/main" xmlns="">
                  <a14:imgLayer r:embed="rId16">
                    <a14:imgEffect>
                      <a14:backgroundRemoval t="1731" b="92885" l="10000" r="90000">
                        <a14:foregroundMark x1="42667" y1="6346" x2="42667" y2="6346"/>
                        <a14:foregroundMark x1="42444" y1="6346" x2="42444" y2="6346"/>
                        <a14:foregroundMark x1="52000" y1="1731" x2="52000" y2="1731"/>
                        <a14:foregroundMark x1="52333" y1="1731" x2="52333" y2="1731"/>
                        <a14:foregroundMark x1="52333" y1="1731" x2="52333" y2="1731"/>
                        <a14:foregroundMark x1="56333" y1="92885" x2="56333" y2="92885"/>
                        <a14:foregroundMark x1="56333" y1="92500" x2="56333" y2="92500"/>
                        <a14:foregroundMark x1="56333" y1="92500" x2="56333" y2="92500"/>
                        <a14:foregroundMark x1="56333" y1="92500" x2="56333" y2="92500"/>
                      </a14:backgroundRemoval>
                    </a14:imgEffect>
                  </a14:imgLayer>
                </a14:imgProps>
              </a:ext>
            </a:extLst>
          </a:blip>
          <a:stretch>
            <a:fillRect/>
          </a:stretch>
        </p:blipFill>
        <p:spPr>
          <a:xfrm>
            <a:off x="-201152" y="12006"/>
            <a:ext cx="2063316" cy="1192138"/>
          </a:xfrm>
          <a:prstGeom prst="rect">
            <a:avLst/>
          </a:prstGeom>
        </p:spPr>
      </p:pic>
      <p:sp>
        <p:nvSpPr>
          <p:cNvPr id="21" name="TextBox 20">
            <a:extLst>
              <a:ext uri="{FF2B5EF4-FFF2-40B4-BE49-F238E27FC236}">
                <a16:creationId xmlns:a16="http://schemas.microsoft.com/office/drawing/2014/main" xmlns="" id="{EDA73083-E0C3-5D0A-812A-D45EFFC45D00}"/>
              </a:ext>
            </a:extLst>
          </p:cNvPr>
          <p:cNvSpPr txBox="1"/>
          <p:nvPr/>
        </p:nvSpPr>
        <p:spPr>
          <a:xfrm>
            <a:off x="2897156" y="2276373"/>
            <a:ext cx="7952971"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HẸN</a:t>
            </a:r>
            <a:r>
              <a:rPr kumimoji="0" lang="en-US" sz="6600" b="1" i="0" u="none" strike="noStrike" kern="1200" cap="none" spc="0" normalizeH="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GẶP LẠI</a:t>
            </a:r>
            <a:endParaRPr kumimoji="0" lang="en-US" sz="66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444863553"/>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AEFC40-45A8-C428-4438-150076397151}"/>
              </a:ext>
            </a:extLst>
          </p:cNvPr>
          <p:cNvPicPr>
            <a:picLocks noChangeAspect="1"/>
          </p:cNvPicPr>
          <p:nvPr/>
        </p:nvPicPr>
        <p:blipFill>
          <a:blip r:embed="rId2" cstate="print"/>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E3721A67-05E9-1428-99F7-370D026B38F0}"/>
              </a:ext>
            </a:extLst>
          </p:cNvPr>
          <p:cNvSpPr txBox="1"/>
          <p:nvPr/>
        </p:nvSpPr>
        <p:spPr>
          <a:xfrm>
            <a:off x="5237721" y="448050"/>
            <a:ext cx="1830897" cy="646331"/>
          </a:xfrm>
          <a:prstGeom prst="rect">
            <a:avLst/>
          </a:prstGeom>
          <a:noFill/>
        </p:spPr>
        <p:txBody>
          <a:bodyPr wrap="square">
            <a:spAutoFit/>
          </a:bodyPr>
          <a:lstStyle/>
          <a:p>
            <a:pPr algn="just"/>
            <a:r>
              <a:rPr lang="en-US" sz="3600" b="1" dirty="0">
                <a:solidFill>
                  <a:srgbClr val="C00000"/>
                </a:solidFill>
                <a:effectLst/>
                <a:latin typeface="Times New Roman" panose="02020603050405020304" pitchFamily="18" charset="0"/>
                <a:ea typeface="MS Mincho" panose="02020609040205080304" pitchFamily="49" charset="-128"/>
                <a:cs typeface="Times New Roman" panose="02020603050405020304" pitchFamily="18" charset="0"/>
              </a:rPr>
              <a:t>1. </a:t>
            </a:r>
            <a:r>
              <a:rPr lang="en-US" sz="3600" b="1" dirty="0" err="1">
                <a:solidFill>
                  <a:srgbClr val="C00000"/>
                </a:solidFill>
                <a:effectLst/>
                <a:latin typeface="Times New Roman" panose="02020603050405020304" pitchFamily="18" charset="0"/>
                <a:ea typeface="MS Mincho" panose="02020609040205080304" pitchFamily="49" charset="-128"/>
                <a:cs typeface="Times New Roman" panose="02020603050405020304" pitchFamily="18" charset="0"/>
              </a:rPr>
              <a:t>Đọc</a:t>
            </a:r>
            <a:endPar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88E1E514-CB9A-4FD4-A026-F1C0358BE55B}"/>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ackgroundRemoval t="10000" b="90000" l="6719" r="97344">
                        <a14:foregroundMark x1="7031" y1="46250" x2="7031" y2="46250"/>
                        <a14:foregroundMark x1="7031" y1="45938" x2="7031" y2="45938"/>
                        <a14:foregroundMark x1="6719" y1="45625" x2="6719" y2="45625"/>
                        <a14:foregroundMark x1="92813" y1="49219" x2="92813" y2="49219"/>
                        <a14:foregroundMark x1="92813" y1="49219" x2="92813" y2="49219"/>
                        <a14:foregroundMark x1="92813" y1="49219" x2="92813" y2="49219"/>
                        <a14:foregroundMark x1="96406" y1="45000" x2="96406" y2="45000"/>
                        <a14:foregroundMark x1="97344" y1="45313" x2="97344" y2="45313"/>
                      </a14:backgroundRemoval>
                    </a14:imgEffect>
                  </a14:imgLayer>
                </a14:imgProps>
              </a:ext>
            </a:extLst>
          </a:blip>
          <a:stretch>
            <a:fillRect/>
          </a:stretch>
        </p:blipFill>
        <p:spPr>
          <a:xfrm>
            <a:off x="3693116" y="1007329"/>
            <a:ext cx="4397932" cy="4869548"/>
          </a:xfrm>
          <a:prstGeom prst="rect">
            <a:avLst/>
          </a:prstGeom>
        </p:spPr>
      </p:pic>
      <p:sp>
        <p:nvSpPr>
          <p:cNvPr id="9" name="TextBox 8">
            <a:extLst>
              <a:ext uri="{FF2B5EF4-FFF2-40B4-BE49-F238E27FC236}">
                <a16:creationId xmlns:a16="http://schemas.microsoft.com/office/drawing/2014/main" xmlns="" id="{BB9073BE-7898-B148-2361-BD7AC7641286}"/>
              </a:ext>
            </a:extLst>
          </p:cNvPr>
          <p:cNvSpPr txBox="1"/>
          <p:nvPr/>
        </p:nvSpPr>
        <p:spPr>
          <a:xfrm>
            <a:off x="4392150" y="2485304"/>
            <a:ext cx="3035349" cy="120032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HS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biết</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cách</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đọc</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diễn</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cảm</a:t>
            </a:r>
            <a:endPar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D77058C6-A055-81E4-DFA9-BFBFF23A9460}"/>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ackgroundRemoval t="10000" b="90000" l="6719" r="97344">
                        <a14:foregroundMark x1="7031" y1="46250" x2="7031" y2="46250"/>
                        <a14:foregroundMark x1="7031" y1="45938" x2="7031" y2="45938"/>
                        <a14:foregroundMark x1="6719" y1="45625" x2="6719" y2="45625"/>
                        <a14:foregroundMark x1="92813" y1="49219" x2="92813" y2="49219"/>
                        <a14:foregroundMark x1="92813" y1="49219" x2="92813" y2="49219"/>
                        <a14:foregroundMark x1="92813" y1="49219" x2="92813" y2="49219"/>
                        <a14:foregroundMark x1="96406" y1="45000" x2="96406" y2="45000"/>
                        <a14:foregroundMark x1="97344" y1="45313" x2="97344" y2="45313"/>
                      </a14:backgroundRemoval>
                    </a14:imgEffect>
                  </a14:imgLayer>
                </a14:imgProps>
              </a:ext>
            </a:extLst>
          </a:blip>
          <a:stretch>
            <a:fillRect/>
          </a:stretch>
        </p:blipFill>
        <p:spPr>
          <a:xfrm>
            <a:off x="7332962" y="2184951"/>
            <a:ext cx="4568093" cy="4869548"/>
          </a:xfrm>
          <a:prstGeom prst="rect">
            <a:avLst/>
          </a:prstGeom>
        </p:spPr>
      </p:pic>
      <p:sp>
        <p:nvSpPr>
          <p:cNvPr id="12" name="TextBox 11">
            <a:extLst>
              <a:ext uri="{FF2B5EF4-FFF2-40B4-BE49-F238E27FC236}">
                <a16:creationId xmlns:a16="http://schemas.microsoft.com/office/drawing/2014/main" xmlns="" id="{5C139EFE-0BEE-189C-5108-07249267E646}"/>
              </a:ext>
            </a:extLst>
          </p:cNvPr>
          <p:cNvSpPr txBox="1"/>
          <p:nvPr/>
        </p:nvSpPr>
        <p:spPr>
          <a:xfrm>
            <a:off x="7996867" y="3566331"/>
            <a:ext cx="3417815" cy="175432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Trả</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lời</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được</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các</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câu</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hỏi</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tưởng</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tượng</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theo</a:t>
            </a:r>
            <a:r>
              <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80008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dõi</a:t>
            </a:r>
            <a:endParaRPr kumimoji="0" lang="en-US" sz="36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6082" name="Picture 2" descr="Tả về cây hoa hồng - Viết văn học trò"/>
          <p:cNvPicPr>
            <a:picLocks noChangeAspect="1" noChangeArrowheads="1"/>
          </p:cNvPicPr>
          <p:nvPr/>
        </p:nvPicPr>
        <p:blipFill>
          <a:blip r:embed="rId5" cstate="print"/>
          <a:srcRect l="17329" r="10650"/>
          <a:stretch>
            <a:fillRect/>
          </a:stretch>
        </p:blipFill>
        <p:spPr bwMode="auto">
          <a:xfrm>
            <a:off x="0" y="2443088"/>
            <a:ext cx="3906982" cy="40685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51484063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53" presetClass="entr" presetSubtype="16"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6652E0-3385-2CE3-BCE2-5A078FFC52D1}"/>
              </a:ext>
            </a:extLst>
          </p:cNvPr>
          <p:cNvPicPr>
            <a:picLocks noChangeAspect="1"/>
          </p:cNvPicPr>
          <p:nvPr/>
        </p:nvPicPr>
        <p:blipFill>
          <a:blip r:embed="rId2" cstate="print"/>
          <a:stretch>
            <a:fillRect/>
          </a:stretch>
        </p:blipFill>
        <p:spPr>
          <a:xfrm>
            <a:off x="0" y="-297"/>
            <a:ext cx="12192000" cy="6858297"/>
          </a:xfrm>
          <a:prstGeom prst="rect">
            <a:avLst/>
          </a:prstGeom>
        </p:spPr>
      </p:pic>
      <p:sp>
        <p:nvSpPr>
          <p:cNvPr id="5" name="TextBox 4">
            <a:extLst>
              <a:ext uri="{FF2B5EF4-FFF2-40B4-BE49-F238E27FC236}">
                <a16:creationId xmlns:a16="http://schemas.microsoft.com/office/drawing/2014/main" xmlns="" id="{55771B94-DE5E-002A-626E-1545E4E6A011}"/>
              </a:ext>
            </a:extLst>
          </p:cNvPr>
          <p:cNvSpPr txBox="1"/>
          <p:nvPr/>
        </p:nvSpPr>
        <p:spPr>
          <a:xfrm>
            <a:off x="1980303" y="208474"/>
            <a:ext cx="3713902" cy="6124754"/>
          </a:xfrm>
          <a:prstGeom prst="rect">
            <a:avLst/>
          </a:prstGeom>
          <a:solidFill>
            <a:schemeClr val="bg1"/>
          </a:solidFill>
        </p:spPr>
        <p:txBody>
          <a:bodyPr wrap="square">
            <a:spAutoFit/>
          </a:bodyPr>
          <a:lstStyle/>
          <a:p>
            <a:r>
              <a:rPr lang="vi-VN" sz="2800" b="1" i="0" dirty="0">
                <a:solidFill>
                  <a:srgbClr val="800080"/>
                </a:solidFill>
                <a:effectLst/>
                <a:latin typeface="Times New Roman" panose="02020603050405020304" pitchFamily="18" charset="0"/>
                <a:cs typeface="Times New Roman" panose="02020603050405020304" pitchFamily="18" charset="0"/>
              </a:rPr>
              <a:t>Khi đang là hạt</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Cầm trong tay mình</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Chưa gieo xuống đất</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Hạt nằm lặng thinh.</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Khi hạt nảy mầm</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Nhú lên giọt sữa</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Mầm đã thì thầm</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Ghé tai nghe rõ.</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Mầm tròn nằm giữa</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Vỏ hạt làm nôi</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Nghe bàn tay vỗ</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Nghe tiếng ru hời ...</a:t>
            </a:r>
            <a:endParaRPr lang="en-US" sz="2800" b="1" dirty="0">
              <a:solidFill>
                <a:srgbClr val="80008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5EB40289-3F9D-BE66-57AB-B9CFC6F1281C}"/>
              </a:ext>
            </a:extLst>
          </p:cNvPr>
          <p:cNvSpPr txBox="1"/>
          <p:nvPr/>
        </p:nvSpPr>
        <p:spPr>
          <a:xfrm>
            <a:off x="5510287" y="182709"/>
            <a:ext cx="5891991" cy="5262979"/>
          </a:xfrm>
          <a:prstGeom prst="rect">
            <a:avLst/>
          </a:prstGeom>
          <a:noFill/>
        </p:spPr>
        <p:txBody>
          <a:bodyPr wrap="square">
            <a:spAutoFit/>
          </a:bodyPr>
          <a:lstStyle/>
          <a:p>
            <a:r>
              <a:rPr lang="vi-VN" sz="2800" b="1" i="0" dirty="0">
                <a:solidFill>
                  <a:srgbClr val="800080"/>
                </a:solidFill>
                <a:effectLst/>
                <a:latin typeface="Times New Roman" panose="02020603050405020304" pitchFamily="18" charset="0"/>
                <a:cs typeface="Times New Roman" panose="02020603050405020304" pitchFamily="18" charset="0"/>
              </a:rPr>
              <a:t>Khi cây đã thành</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Nở vài lá bé</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Là nghe màu xanh</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Bắt đầu bập bẹ.</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a:solidFill>
                  <a:srgbClr val="800080"/>
                </a:solidFill>
                <a:latin typeface="Times New Roman" panose="02020603050405020304" pitchFamily="18" charset="0"/>
                <a:cs typeface="Times New Roman" panose="02020603050405020304" pitchFamily="18" charset="0"/>
              </a:rPr>
              <a:t/>
            </a:r>
            <a:br>
              <a:rPr lang="vi-VN" sz="2800" b="1">
                <a:solidFill>
                  <a:srgbClr val="800080"/>
                </a:solidFill>
                <a:latin typeface="Times New Roman" panose="02020603050405020304" pitchFamily="18" charset="0"/>
                <a:cs typeface="Times New Roman" panose="02020603050405020304" pitchFamily="18" charset="0"/>
              </a:rPr>
            </a:br>
            <a:r>
              <a:rPr lang="vi-VN" sz="2800" b="1" i="0" smtClean="0">
                <a:solidFill>
                  <a:srgbClr val="800080"/>
                </a:solidFill>
                <a:effectLst/>
                <a:latin typeface="Times New Roman" panose="02020603050405020304" pitchFamily="18" charset="0"/>
                <a:cs typeface="Times New Roman" panose="02020603050405020304" pitchFamily="18" charset="0"/>
              </a:rPr>
              <a:t>Rằng </a:t>
            </a:r>
            <a:r>
              <a:rPr lang="vi-VN" sz="2800" b="1" i="0" dirty="0">
                <a:solidFill>
                  <a:srgbClr val="800080"/>
                </a:solidFill>
                <a:effectLst/>
                <a:latin typeface="Times New Roman" panose="02020603050405020304" pitchFamily="18" charset="0"/>
                <a:cs typeface="Times New Roman" panose="02020603050405020304" pitchFamily="18" charset="0"/>
              </a:rPr>
              <a:t>các bạn ơi</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Cây chính là tôi</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Nay mai sẽ lớn</a:t>
            </a:r>
            <a:r>
              <a:rPr lang="vi-VN" sz="2800" b="1" dirty="0">
                <a:solidFill>
                  <a:srgbClr val="800080"/>
                </a:solidFill>
                <a:latin typeface="Times New Roman" panose="02020603050405020304" pitchFamily="18" charset="0"/>
                <a:cs typeface="Times New Roman" panose="02020603050405020304" pitchFamily="18" charset="0"/>
              </a:rPr>
              <a:t/>
            </a:r>
            <a:br>
              <a:rPr lang="vi-VN" sz="2800" b="1" dirty="0">
                <a:solidFill>
                  <a:srgbClr val="800080"/>
                </a:solidFill>
                <a:latin typeface="Times New Roman" panose="02020603050405020304" pitchFamily="18" charset="0"/>
                <a:cs typeface="Times New Roman" panose="02020603050405020304" pitchFamily="18" charset="0"/>
              </a:rPr>
            </a:br>
            <a:r>
              <a:rPr lang="vi-VN" sz="2800" b="1" i="0" dirty="0">
                <a:solidFill>
                  <a:srgbClr val="800080"/>
                </a:solidFill>
                <a:effectLst/>
                <a:latin typeface="Times New Roman" panose="02020603050405020304" pitchFamily="18" charset="0"/>
                <a:cs typeface="Times New Roman" panose="02020603050405020304" pitchFamily="18" charset="0"/>
              </a:rPr>
              <a:t>Góp xanh đất trời.</a:t>
            </a:r>
            <a:r>
              <a:rPr lang="vi-VN" sz="2800" b="1">
                <a:solidFill>
                  <a:srgbClr val="800080"/>
                </a:solidFill>
                <a:latin typeface="Times New Roman" panose="02020603050405020304" pitchFamily="18" charset="0"/>
                <a:cs typeface="Times New Roman" panose="02020603050405020304" pitchFamily="18" charset="0"/>
              </a:rPr>
              <a:t/>
            </a:r>
            <a:br>
              <a:rPr lang="vi-VN" sz="2800" b="1">
                <a:solidFill>
                  <a:srgbClr val="800080"/>
                </a:solidFill>
                <a:latin typeface="Times New Roman" panose="02020603050405020304" pitchFamily="18" charset="0"/>
                <a:cs typeface="Times New Roman" panose="02020603050405020304" pitchFamily="18" charset="0"/>
              </a:rPr>
            </a:br>
            <a:endParaRPr lang="en-US" sz="2800" b="1" smtClean="0">
              <a:solidFill>
                <a:srgbClr val="800080"/>
              </a:solidFill>
              <a:latin typeface="Times New Roman" panose="02020603050405020304" pitchFamily="18" charset="0"/>
              <a:cs typeface="Times New Roman" panose="02020603050405020304" pitchFamily="18" charset="0"/>
            </a:endParaRPr>
          </a:p>
          <a:p>
            <a:endParaRPr lang="en-US" sz="2800" b="1" i="0" smtClean="0">
              <a:solidFill>
                <a:srgbClr val="800080"/>
              </a:solidFill>
              <a:effectLst/>
              <a:latin typeface="Times New Roman" panose="02020603050405020304" pitchFamily="18" charset="0"/>
              <a:cs typeface="Times New Roman" panose="02020603050405020304" pitchFamily="18" charset="0"/>
            </a:endParaRPr>
          </a:p>
          <a:p>
            <a:r>
              <a:rPr lang="vi-VN" sz="2800" b="1" i="0" smtClean="0">
                <a:solidFill>
                  <a:srgbClr val="800080"/>
                </a:solidFill>
                <a:effectLst/>
                <a:latin typeface="Times New Roman" panose="02020603050405020304" pitchFamily="18" charset="0"/>
                <a:cs typeface="Times New Roman" panose="02020603050405020304" pitchFamily="18" charset="0"/>
              </a:rPr>
              <a:t>(</a:t>
            </a:r>
            <a:r>
              <a:rPr lang="vi-VN" sz="2800" b="1" i="0" dirty="0">
                <a:solidFill>
                  <a:srgbClr val="800080"/>
                </a:solidFill>
                <a:effectLst/>
                <a:latin typeface="Times New Roman" panose="02020603050405020304" pitchFamily="18" charset="0"/>
                <a:cs typeface="Times New Roman" panose="02020603050405020304" pitchFamily="18" charset="0"/>
              </a:rPr>
              <a:t>Nguồn</a:t>
            </a:r>
            <a:r>
              <a:rPr lang="vi-VN" sz="2800" b="1" i="0">
                <a:solidFill>
                  <a:srgbClr val="800080"/>
                </a:solidFill>
                <a:effectLst/>
                <a:latin typeface="Times New Roman" panose="02020603050405020304" pitchFamily="18" charset="0"/>
                <a:cs typeface="Times New Roman" panose="02020603050405020304" pitchFamily="18" charset="0"/>
              </a:rPr>
              <a:t>: </a:t>
            </a:r>
            <a:r>
              <a:rPr lang="vi-VN" sz="2800" b="1" i="0" smtClean="0">
                <a:solidFill>
                  <a:srgbClr val="800080"/>
                </a:solidFill>
                <a:effectLst/>
                <a:latin typeface="Times New Roman" panose="02020603050405020304" pitchFamily="18" charset="0"/>
                <a:cs typeface="Times New Roman" panose="02020603050405020304" pitchFamily="18" charset="0"/>
              </a:rPr>
              <a:t>Trang </a:t>
            </a:r>
            <a:r>
              <a:rPr lang="vi-VN" sz="2800" b="1" i="0" dirty="0">
                <a:solidFill>
                  <a:srgbClr val="800080"/>
                </a:solidFill>
                <a:effectLst/>
                <a:latin typeface="Times New Roman" panose="02020603050405020304" pitchFamily="18" charset="0"/>
                <a:cs typeface="Times New Roman" panose="02020603050405020304" pitchFamily="18" charset="0"/>
              </a:rPr>
              <a:t>thơ Trần Hữu Thung)</a:t>
            </a:r>
            <a:endParaRPr lang="en-US" sz="2800" b="1" dirty="0">
              <a:solidFill>
                <a:srgbClr val="80008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5ACA7A3A-8F90-E5D3-35B8-330464B26404}"/>
              </a:ext>
            </a:extLst>
          </p:cNvPr>
          <p:cNvSpPr txBox="1"/>
          <p:nvPr/>
        </p:nvSpPr>
        <p:spPr>
          <a:xfrm rot="17765592">
            <a:off x="-340592" y="1218774"/>
            <a:ext cx="2972872" cy="707886"/>
          </a:xfrm>
          <a:prstGeom prst="rect">
            <a:avLst/>
          </a:prstGeom>
          <a:noFill/>
        </p:spPr>
        <p:txBody>
          <a:bodyPr wrap="square">
            <a:spAutoFit/>
          </a:bodyPr>
          <a:lstStyle/>
          <a:p>
            <a:pPr algn="just"/>
            <a:r>
              <a:rPr lang="en-US" sz="4000" b="1" dirty="0" err="1">
                <a:solidFill>
                  <a:srgbClr val="C00000"/>
                </a:solidFill>
                <a:latin typeface="Times New Roman" panose="02020603050405020304" pitchFamily="18" charset="0"/>
                <a:ea typeface="MS Mincho" panose="02020609040205080304" pitchFamily="49" charset="-128"/>
                <a:cs typeface="Times New Roman" panose="02020603050405020304" pitchFamily="18" charset="0"/>
              </a:rPr>
              <a:t>Lời</a:t>
            </a:r>
            <a:r>
              <a:rPr lang="en-US" sz="4000" b="1" dirty="0">
                <a:solidFill>
                  <a:srgbClr val="C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C00000"/>
                </a:solidFill>
                <a:latin typeface="Times New Roman" panose="02020603050405020304" pitchFamily="18" charset="0"/>
                <a:ea typeface="MS Mincho" panose="02020609040205080304" pitchFamily="49" charset="-128"/>
                <a:cs typeface="Times New Roman" panose="02020603050405020304" pitchFamily="18" charset="0"/>
              </a:rPr>
              <a:t>của</a:t>
            </a:r>
            <a:r>
              <a:rPr lang="en-US" sz="4000" b="1" dirty="0">
                <a:solidFill>
                  <a:srgbClr val="C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C00000"/>
                </a:solidFill>
                <a:latin typeface="Times New Roman" panose="02020603050405020304" pitchFamily="18" charset="0"/>
                <a:ea typeface="MS Mincho" panose="02020609040205080304" pitchFamily="49" charset="-128"/>
                <a:cs typeface="Times New Roman" panose="02020603050405020304" pitchFamily="18" charset="0"/>
              </a:rPr>
              <a:t>cây</a:t>
            </a:r>
            <a:endParaRPr lang="en-US"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5058" name="Picture 2" descr="Hướng dẫn ] Quy trình gieo hạt giống cây trồng ( rau, hoa,vv.) chuẩn nhất"/>
          <p:cNvPicPr>
            <a:picLocks noChangeAspect="1" noChangeArrowheads="1"/>
          </p:cNvPicPr>
          <p:nvPr/>
        </p:nvPicPr>
        <p:blipFill>
          <a:blip r:embed="rId3" cstate="print"/>
          <a:srcRect/>
          <a:stretch>
            <a:fillRect/>
          </a:stretch>
        </p:blipFill>
        <p:spPr bwMode="auto">
          <a:xfrm>
            <a:off x="8836603" y="-1"/>
            <a:ext cx="3355397" cy="2147455"/>
          </a:xfrm>
          <a:prstGeom prst="rect">
            <a:avLst/>
          </a:prstGeom>
          <a:noFill/>
        </p:spPr>
      </p:pic>
      <p:pic>
        <p:nvPicPr>
          <p:cNvPr id="45060" name="Picture 4" descr="Bật mí cách ươm hạt giống hiệu quả và tỷ lệ nảy mầm cao [CHUẨN]"/>
          <p:cNvPicPr>
            <a:picLocks noChangeAspect="1" noChangeArrowheads="1"/>
          </p:cNvPicPr>
          <p:nvPr/>
        </p:nvPicPr>
        <p:blipFill>
          <a:blip r:embed="rId4" cstate="print"/>
          <a:srcRect/>
          <a:stretch>
            <a:fillRect/>
          </a:stretch>
        </p:blipFill>
        <p:spPr bwMode="auto">
          <a:xfrm>
            <a:off x="8853055" y="2170937"/>
            <a:ext cx="3338945" cy="2165545"/>
          </a:xfrm>
          <a:prstGeom prst="rect">
            <a:avLst/>
          </a:prstGeom>
          <a:noFill/>
        </p:spPr>
      </p:pic>
      <p:pic>
        <p:nvPicPr>
          <p:cNvPr id="45062" name="Picture 6" descr="Hướng dẫn gieo hạt giống và chăm sóc"/>
          <p:cNvPicPr>
            <a:picLocks noChangeAspect="1" noChangeArrowheads="1"/>
          </p:cNvPicPr>
          <p:nvPr/>
        </p:nvPicPr>
        <p:blipFill>
          <a:blip r:embed="rId5" cstate="print"/>
          <a:srcRect/>
          <a:stretch>
            <a:fillRect/>
          </a:stretch>
        </p:blipFill>
        <p:spPr bwMode="auto">
          <a:xfrm>
            <a:off x="0" y="3144983"/>
            <a:ext cx="1959375" cy="1856508"/>
          </a:xfrm>
          <a:prstGeom prst="rect">
            <a:avLst/>
          </a:prstGeom>
          <a:noFill/>
        </p:spPr>
      </p:pic>
      <p:pic>
        <p:nvPicPr>
          <p:cNvPr id="45064" name="Picture 8" descr="Những Tổng hợp hình ảnh đẹp về mầm xanh chồi lộc vươn chồi"/>
          <p:cNvPicPr>
            <a:picLocks noChangeAspect="1" noChangeArrowheads="1"/>
          </p:cNvPicPr>
          <p:nvPr/>
        </p:nvPicPr>
        <p:blipFill>
          <a:blip r:embed="rId6" cstate="print"/>
          <a:srcRect l="25166" t="9091" r="8122"/>
          <a:stretch>
            <a:fillRect/>
          </a:stretch>
        </p:blipFill>
        <p:spPr bwMode="auto">
          <a:xfrm>
            <a:off x="0" y="5048606"/>
            <a:ext cx="1971675" cy="1752242"/>
          </a:xfrm>
          <a:prstGeom prst="rect">
            <a:avLst/>
          </a:prstGeom>
          <a:noFill/>
        </p:spPr>
      </p:pic>
    </p:spTree>
    <p:extLst>
      <p:ext uri="{BB962C8B-B14F-4D97-AF65-F5344CB8AC3E}">
        <p14:creationId xmlns:p14="http://schemas.microsoft.com/office/powerpoint/2010/main" xmlns="" val="4276894806"/>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8AEFC40-45A8-C428-4438-150076397151}"/>
              </a:ext>
            </a:extLst>
          </p:cNvPr>
          <p:cNvPicPr>
            <a:picLocks noChangeAspect="1"/>
          </p:cNvPicPr>
          <p:nvPr/>
        </p:nvPicPr>
        <p:blipFill>
          <a:blip r:embed="rId2" cstate="print"/>
          <a:stretch>
            <a:fillRect/>
          </a:stretch>
        </p:blipFill>
        <p:spPr>
          <a:xfrm>
            <a:off x="0" y="0"/>
            <a:ext cx="12192000" cy="6858000"/>
          </a:xfrm>
          <a:prstGeom prst="rect">
            <a:avLst/>
          </a:prstGeom>
        </p:spPr>
      </p:pic>
      <p:sp>
        <p:nvSpPr>
          <p:cNvPr id="7" name="Hộp Văn bản 20">
            <a:extLst>
              <a:ext uri="{FF2B5EF4-FFF2-40B4-BE49-F238E27FC236}">
                <a16:creationId xmlns:a16="http://schemas.microsoft.com/office/drawing/2014/main" xmlns="" id="{4222C330-515E-D21F-3B80-AB29DD2BF6CC}"/>
              </a:ext>
            </a:extLst>
          </p:cNvPr>
          <p:cNvSpPr txBox="1"/>
          <p:nvPr/>
        </p:nvSpPr>
        <p:spPr>
          <a:xfrm>
            <a:off x="3902621" y="827213"/>
            <a:ext cx="4512130" cy="678327"/>
          </a:xfrm>
          <a:prstGeom prst="rect">
            <a:avLst/>
          </a:prstGeom>
          <a:noFill/>
        </p:spPr>
        <p:txBody>
          <a:bodyPr wrap="square">
            <a:spAutoFit/>
          </a:bodyPr>
          <a:lstStyle/>
          <a:p>
            <a:pPr>
              <a:lnSpc>
                <a:spcPct val="115000"/>
              </a:lnSpc>
              <a:tabLst>
                <a:tab pos="1386840" algn="l"/>
              </a:tabLst>
            </a:pPr>
            <a:r>
              <a:rPr lang="en-US" sz="3600" b="1" dirty="0">
                <a:solidFill>
                  <a:srgbClr val="3AA03A"/>
                </a:solidFill>
                <a:latin typeface="Times New Roman" panose="02020603050405020304" pitchFamily="18" charset="0"/>
                <a:ea typeface="MS Mincho" panose="02020609040205080304" pitchFamily="49" charset="-128"/>
                <a:cs typeface="Times New Roman" panose="02020603050405020304" pitchFamily="18" charset="0"/>
              </a:rPr>
              <a:t>2</a:t>
            </a:r>
            <a:r>
              <a:rPr lang="en-US" sz="3600" b="1" smtClean="0">
                <a:solidFill>
                  <a:srgbClr val="3AA03A"/>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3AA03A"/>
                </a:solidFill>
                <a:latin typeface="Times New Roman" panose="02020603050405020304" pitchFamily="18" charset="0"/>
                <a:cs typeface="Times New Roman" panose="02020603050405020304" pitchFamily="18" charset="0"/>
              </a:rPr>
              <a:t>Thể</a:t>
            </a:r>
            <a:r>
              <a:rPr lang="en-US" sz="3600" b="1" dirty="0">
                <a:solidFill>
                  <a:srgbClr val="3AA03A"/>
                </a:solidFill>
                <a:latin typeface="Times New Roman" panose="02020603050405020304" pitchFamily="18" charset="0"/>
                <a:cs typeface="Times New Roman" panose="02020603050405020304" pitchFamily="18" charset="0"/>
              </a:rPr>
              <a:t> </a:t>
            </a:r>
            <a:r>
              <a:rPr lang="en-US" sz="3600" b="1" dirty="0" err="1">
                <a:solidFill>
                  <a:srgbClr val="3AA03A"/>
                </a:solidFill>
                <a:latin typeface="Times New Roman" panose="02020603050405020304" pitchFamily="18" charset="0"/>
                <a:cs typeface="Times New Roman" panose="02020603050405020304" pitchFamily="18" charset="0"/>
              </a:rPr>
              <a:t>thơ</a:t>
            </a:r>
            <a:r>
              <a:rPr lang="en-US" sz="3600" b="1" dirty="0">
                <a:solidFill>
                  <a:srgbClr val="3AA03A"/>
                </a:solidFill>
                <a:latin typeface="Times New Roman" panose="02020603050405020304" pitchFamily="18" charset="0"/>
                <a:cs typeface="Times New Roman" panose="02020603050405020304" pitchFamily="18" charset="0"/>
              </a:rPr>
              <a:t>:</a:t>
            </a:r>
            <a:endParaRPr lang="en-US" sz="3600" b="1" dirty="0">
              <a:solidFill>
                <a:srgbClr val="3AA03A"/>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Hộp Văn bản 14">
            <a:extLst>
              <a:ext uri="{FF2B5EF4-FFF2-40B4-BE49-F238E27FC236}">
                <a16:creationId xmlns:a16="http://schemas.microsoft.com/office/drawing/2014/main" xmlns="" id="{240430AE-DE50-C577-0182-0FC15B24CABC}"/>
              </a:ext>
            </a:extLst>
          </p:cNvPr>
          <p:cNvSpPr txBox="1"/>
          <p:nvPr/>
        </p:nvSpPr>
        <p:spPr>
          <a:xfrm>
            <a:off x="6042552" y="814870"/>
            <a:ext cx="3503231" cy="678327"/>
          </a:xfrm>
          <a:prstGeom prst="rect">
            <a:avLst/>
          </a:prstGeom>
          <a:noFill/>
          <a:ln w="28575">
            <a:noFill/>
          </a:ln>
        </p:spPr>
        <p:txBody>
          <a:bodyPr wrap="square">
            <a:spAutoFit/>
          </a:bodyPr>
          <a:lstStyle/>
          <a:p>
            <a:pPr marL="0" marR="0">
              <a:lnSpc>
                <a:spcPct val="115000"/>
              </a:lnSpc>
              <a:spcBef>
                <a:spcPts val="0"/>
              </a:spcBef>
              <a:spcAft>
                <a:spcPts val="1000"/>
              </a:spcAft>
              <a:tabLst>
                <a:tab pos="1386840" algn="l"/>
              </a:tabLst>
            </a:pPr>
            <a:r>
              <a:rPr lang="en-US" sz="3600" b="1" dirty="0" err="1">
                <a:solidFill>
                  <a:srgbClr val="C00000"/>
                </a:solidFill>
                <a:effectLst/>
                <a:latin typeface="Times New Roman" panose="02020603050405020304" pitchFamily="18" charset="0"/>
                <a:ea typeface="MS Mincho" panose="02020609040205080304" pitchFamily="49" charset="-128"/>
                <a:cs typeface="Times New Roman" panose="02020603050405020304" pitchFamily="18" charset="0"/>
              </a:rPr>
              <a:t>Thơ</a:t>
            </a:r>
            <a:r>
              <a:rPr lang="en-US" sz="3600" b="1" dirty="0">
                <a:solidFill>
                  <a:srgbClr val="C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C00000"/>
                </a:solidFill>
                <a:effectLst/>
                <a:latin typeface="Times New Roman" panose="02020603050405020304" pitchFamily="18" charset="0"/>
                <a:ea typeface="MS Mincho" panose="02020609040205080304" pitchFamily="49" charset="-128"/>
                <a:cs typeface="Times New Roman" panose="02020603050405020304" pitchFamily="18" charset="0"/>
              </a:rPr>
              <a:t>bốn</a:t>
            </a:r>
            <a:r>
              <a:rPr lang="en-US" sz="3600" b="1" dirty="0">
                <a:solidFill>
                  <a:srgbClr val="C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C00000"/>
                </a:solidFill>
                <a:effectLst/>
                <a:latin typeface="Times New Roman" panose="02020603050405020304" pitchFamily="18" charset="0"/>
                <a:ea typeface="MS Mincho" panose="02020609040205080304" pitchFamily="49" charset="-128"/>
                <a:cs typeface="Times New Roman" panose="02020603050405020304" pitchFamily="18" charset="0"/>
              </a:rPr>
              <a:t>chữ</a:t>
            </a:r>
            <a:endParaRPr lang="en-US" sz="3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图片 6">
            <a:extLst>
              <a:ext uri="{FF2B5EF4-FFF2-40B4-BE49-F238E27FC236}">
                <a16:creationId xmlns:a16="http://schemas.microsoft.com/office/drawing/2014/main" xmlns="" id="{C4D9705F-339C-73EA-2AED-9D1D479C2194}"/>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5069892" y="2260703"/>
            <a:ext cx="4531308" cy="45972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AEFC40-45A8-C428-4438-150076397151}"/>
              </a:ext>
            </a:extLst>
          </p:cNvPr>
          <p:cNvPicPr>
            <a:picLocks noChangeAspect="1"/>
          </p:cNvPicPr>
          <p:nvPr/>
        </p:nvPicPr>
        <p:blipFill>
          <a:blip r:embed="rId2" cstate="print"/>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2E6AE111-8236-3340-3598-04A9F9F4C2B9}"/>
              </a:ext>
            </a:extLst>
          </p:cNvPr>
          <p:cNvSpPr txBox="1"/>
          <p:nvPr/>
        </p:nvSpPr>
        <p:spPr>
          <a:xfrm>
            <a:off x="4536348" y="318864"/>
            <a:ext cx="3679398" cy="707886"/>
          </a:xfrm>
          <a:prstGeom prst="rect">
            <a:avLst/>
          </a:prstGeom>
          <a:noFill/>
        </p:spPr>
        <p:txBody>
          <a:bodyPr wrap="square">
            <a:spAutoFit/>
          </a:bodyPr>
          <a:lstStyle/>
          <a:p>
            <a:r>
              <a:rPr lang="en-US" sz="4000" b="1" dirty="0" smtClean="0">
                <a:solidFill>
                  <a:srgbClr val="CC0099"/>
                </a:solidFill>
                <a:latin typeface="Times New Roman" panose="02020603050405020304" pitchFamily="18" charset="0"/>
                <a:ea typeface="MS Mincho" panose="02020609040205080304" pitchFamily="49" charset="-128"/>
                <a:cs typeface="Times New Roman" panose="02020603050405020304" pitchFamily="18" charset="0"/>
              </a:rPr>
              <a:t>3</a:t>
            </a:r>
            <a:r>
              <a:rPr lang="vi-VN" sz="4000" b="1" smtClean="0">
                <a:solidFill>
                  <a:srgbClr val="CC0099"/>
                </a:solidFill>
                <a:latin typeface="Times New Roman" panose="02020603050405020304" pitchFamily="18" charset="0"/>
                <a:ea typeface="MS Mincho" panose="02020609040205080304" pitchFamily="49" charset="-128"/>
                <a:cs typeface="Times New Roman" panose="02020603050405020304" pitchFamily="18" charset="0"/>
              </a:rPr>
              <a:t>. </a:t>
            </a:r>
            <a:r>
              <a:rPr lang="vi-VN" sz="4000" b="1" dirty="0">
                <a:solidFill>
                  <a:srgbClr val="CC0099"/>
                </a:solidFill>
                <a:latin typeface="Times New Roman" panose="02020603050405020304" pitchFamily="18" charset="0"/>
                <a:ea typeface="MS Mincho" panose="02020609040205080304" pitchFamily="49" charset="-128"/>
                <a:cs typeface="Times New Roman" panose="02020603050405020304" pitchFamily="18" charset="0"/>
              </a:rPr>
              <a:t>Chú thích</a:t>
            </a:r>
          </a:p>
        </p:txBody>
      </p:sp>
      <p:sp>
        <p:nvSpPr>
          <p:cNvPr id="6" name="Thought Bubble: Cloud 5">
            <a:extLst>
              <a:ext uri="{FF2B5EF4-FFF2-40B4-BE49-F238E27FC236}">
                <a16:creationId xmlns:a16="http://schemas.microsoft.com/office/drawing/2014/main" xmlns="" id="{DE6B3B1B-9A39-58FC-416A-8DFBF516F0A8}"/>
              </a:ext>
            </a:extLst>
          </p:cNvPr>
          <p:cNvSpPr/>
          <p:nvPr/>
        </p:nvSpPr>
        <p:spPr>
          <a:xfrm>
            <a:off x="4311941" y="1333848"/>
            <a:ext cx="6231368" cy="3171039"/>
          </a:xfrm>
          <a:prstGeom prst="cloudCallout">
            <a:avLst>
              <a:gd name="adj1" fmla="val -53250"/>
              <a:gd name="adj2" fmla="val 54298"/>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3600" b="1" dirty="0" err="1">
                <a:solidFill>
                  <a:srgbClr val="800080"/>
                </a:solidFill>
                <a:latin typeface="Times New Roman" panose="02020603050405020304" pitchFamily="18" charset="0"/>
                <a:cs typeface="Times New Roman" panose="02020603050405020304" pitchFamily="18" charset="0"/>
              </a:rPr>
              <a:t>Giải</a:t>
            </a:r>
            <a:r>
              <a:rPr lang="en-US" sz="3600" b="1" dirty="0">
                <a:solidFill>
                  <a:srgbClr val="800080"/>
                </a:solidFill>
                <a:latin typeface="Times New Roman" panose="02020603050405020304" pitchFamily="18" charset="0"/>
                <a:cs typeface="Times New Roman" panose="02020603050405020304" pitchFamily="18" charset="0"/>
              </a:rPr>
              <a:t> </a:t>
            </a:r>
            <a:r>
              <a:rPr lang="en-US" sz="3600" b="1" dirty="0" err="1">
                <a:solidFill>
                  <a:srgbClr val="800080"/>
                </a:solidFill>
                <a:latin typeface="Times New Roman" panose="02020603050405020304" pitchFamily="18" charset="0"/>
                <a:cs typeface="Times New Roman" panose="02020603050405020304" pitchFamily="18" charset="0"/>
              </a:rPr>
              <a:t>thích</a:t>
            </a:r>
            <a:r>
              <a:rPr lang="en-US" sz="3600" b="1" dirty="0">
                <a:solidFill>
                  <a:srgbClr val="800080"/>
                </a:solidFill>
                <a:latin typeface="Times New Roman" panose="02020603050405020304" pitchFamily="18" charset="0"/>
                <a:cs typeface="Times New Roman" panose="02020603050405020304" pitchFamily="18" charset="0"/>
              </a:rPr>
              <a:t> ý </a:t>
            </a:r>
            <a:r>
              <a:rPr lang="en-US" sz="3600" b="1" dirty="0" err="1">
                <a:solidFill>
                  <a:srgbClr val="800080"/>
                </a:solidFill>
                <a:latin typeface="Times New Roman" panose="02020603050405020304" pitchFamily="18" charset="0"/>
                <a:cs typeface="Times New Roman" panose="02020603050405020304" pitchFamily="18" charset="0"/>
              </a:rPr>
              <a:t>nghĩa</a:t>
            </a:r>
            <a:r>
              <a:rPr lang="en-US" sz="3600" b="1" dirty="0">
                <a:solidFill>
                  <a:srgbClr val="800080"/>
                </a:solidFill>
                <a:latin typeface="Times New Roman" panose="02020603050405020304" pitchFamily="18" charset="0"/>
                <a:cs typeface="Times New Roman" panose="02020603050405020304" pitchFamily="18" charset="0"/>
              </a:rPr>
              <a:t> </a:t>
            </a:r>
            <a:r>
              <a:rPr lang="en-US" sz="3600" b="1" dirty="0" err="1">
                <a:solidFill>
                  <a:srgbClr val="800080"/>
                </a:solidFill>
                <a:latin typeface="Times New Roman" panose="02020603050405020304" pitchFamily="18" charset="0"/>
                <a:cs typeface="Times New Roman" panose="02020603050405020304" pitchFamily="18" charset="0"/>
              </a:rPr>
              <a:t>các</a:t>
            </a:r>
            <a:r>
              <a:rPr lang="en-US" sz="3600" b="1" dirty="0">
                <a:solidFill>
                  <a:srgbClr val="800080"/>
                </a:solidFill>
                <a:latin typeface="Times New Roman" panose="02020603050405020304" pitchFamily="18" charset="0"/>
                <a:cs typeface="Times New Roman" panose="02020603050405020304" pitchFamily="18" charset="0"/>
              </a:rPr>
              <a:t> </a:t>
            </a:r>
            <a:r>
              <a:rPr lang="en-US" sz="3600" b="1" dirty="0" err="1">
                <a:solidFill>
                  <a:srgbClr val="800080"/>
                </a:solidFill>
                <a:latin typeface="Times New Roman" panose="02020603050405020304" pitchFamily="18" charset="0"/>
                <a:cs typeface="Times New Roman" panose="02020603050405020304" pitchFamily="18" charset="0"/>
              </a:rPr>
              <a:t>từ</a:t>
            </a:r>
            <a:r>
              <a:rPr lang="en-US" sz="3600" b="1" dirty="0">
                <a:solidFill>
                  <a:srgbClr val="800080"/>
                </a:solidFill>
                <a:latin typeface="Times New Roman" panose="02020603050405020304" pitchFamily="18" charset="0"/>
                <a:cs typeface="Times New Roman" panose="02020603050405020304" pitchFamily="18" charset="0"/>
              </a:rPr>
              <a:t> </a:t>
            </a:r>
            <a:r>
              <a:rPr lang="en-US" sz="3600" b="1" dirty="0" err="1">
                <a:solidFill>
                  <a:srgbClr val="800080"/>
                </a:solidFill>
                <a:latin typeface="Times New Roman" panose="02020603050405020304" pitchFamily="18" charset="0"/>
                <a:cs typeface="Times New Roman" panose="02020603050405020304" pitchFamily="18" charset="0"/>
              </a:rPr>
              <a:t>sau</a:t>
            </a:r>
            <a:r>
              <a:rPr lang="en-US" sz="3600" b="1" dirty="0">
                <a:solidFill>
                  <a:srgbClr val="800080"/>
                </a:solidFill>
                <a:latin typeface="Times New Roman" panose="02020603050405020304" pitchFamily="18" charset="0"/>
                <a:cs typeface="Times New Roman" panose="02020603050405020304" pitchFamily="18" charset="0"/>
              </a:rPr>
              <a:t>: </a:t>
            </a:r>
            <a:r>
              <a:rPr lang="vi-VN" sz="3600" b="1" dirty="0">
                <a:solidFill>
                  <a:srgbClr val="800080"/>
                </a:solidFill>
                <a:latin typeface="Times New Roman" panose="02020603050405020304" pitchFamily="18" charset="0"/>
                <a:cs typeface="Times New Roman" panose="02020603050405020304" pitchFamily="18" charset="0"/>
              </a:rPr>
              <a:t>Gió bắc</a:t>
            </a:r>
            <a:r>
              <a:rPr lang="en-US" sz="3600" b="1" dirty="0">
                <a:solidFill>
                  <a:srgbClr val="800080"/>
                </a:solidFill>
                <a:latin typeface="Times New Roman" panose="02020603050405020304" pitchFamily="18" charset="0"/>
                <a:cs typeface="Times New Roman" panose="02020603050405020304" pitchFamily="18" charset="0"/>
              </a:rPr>
              <a:t>, </a:t>
            </a:r>
            <a:endParaRPr lang="vi-VN" sz="3600" b="1" dirty="0">
              <a:solidFill>
                <a:srgbClr val="800080"/>
              </a:solidFill>
              <a:latin typeface="Times New Roman" panose="02020603050405020304" pitchFamily="18" charset="0"/>
              <a:cs typeface="Times New Roman" panose="02020603050405020304" pitchFamily="18" charset="0"/>
            </a:endParaRPr>
          </a:p>
          <a:p>
            <a:r>
              <a:rPr lang="vi-VN" sz="3600" b="1" dirty="0">
                <a:solidFill>
                  <a:srgbClr val="800080"/>
                </a:solidFill>
                <a:latin typeface="Times New Roman" panose="02020603050405020304" pitchFamily="18" charset="0"/>
                <a:cs typeface="Times New Roman" panose="02020603050405020304" pitchFamily="18" charset="0"/>
              </a:rPr>
              <a:t>Mưa giông</a:t>
            </a:r>
          </a:p>
        </p:txBody>
      </p:sp>
    </p:spTree>
    <p:extLst>
      <p:ext uri="{BB962C8B-B14F-4D97-AF65-F5344CB8AC3E}">
        <p14:creationId xmlns:p14="http://schemas.microsoft.com/office/powerpoint/2010/main" xmlns="" val="82440039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lassic English Novels Infographics by Slidesgo">
  <a:themeElements>
    <a:clrScheme name="Simple Light">
      <a:dk1>
        <a:srgbClr val="233C4F"/>
      </a:dk1>
      <a:lt1>
        <a:srgbClr val="5A3015"/>
      </a:lt1>
      <a:dk2>
        <a:srgbClr val="B28E69"/>
      </a:dk2>
      <a:lt2>
        <a:srgbClr val="F2DAB8"/>
      </a:lt2>
      <a:accent1>
        <a:srgbClr val="F2DAB8"/>
      </a:accent1>
      <a:accent2>
        <a:srgbClr val="B50808"/>
      </a:accent2>
      <a:accent3>
        <a:srgbClr val="D4B07F"/>
      </a:accent3>
      <a:accent4>
        <a:srgbClr val="874E2A"/>
      </a:accent4>
      <a:accent5>
        <a:srgbClr val="233C4F"/>
      </a:accent5>
      <a:accent6>
        <a:srgbClr val="5A3015"/>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1110</TotalTime>
  <Words>1921</Words>
  <Application>Microsoft Office PowerPoint</Application>
  <PresentationFormat>Custom</PresentationFormat>
  <Paragraphs>239</Paragraphs>
  <Slides>57</Slides>
  <Notes>1</Notes>
  <HiddenSlides>0</HiddenSlides>
  <MMClips>1</MMClips>
  <ScaleCrop>false</ScaleCrop>
  <HeadingPairs>
    <vt:vector size="4" baseType="variant">
      <vt:variant>
        <vt:lpstr>Theme</vt:lpstr>
      </vt:variant>
      <vt:variant>
        <vt:i4>3</vt:i4>
      </vt:variant>
      <vt:variant>
        <vt:lpstr>Slide Titles</vt:lpstr>
      </vt:variant>
      <vt:variant>
        <vt:i4>57</vt:i4>
      </vt:variant>
    </vt:vector>
  </HeadingPairs>
  <TitlesOfParts>
    <vt:vector size="60" baseType="lpstr">
      <vt:lpstr>Office Theme</vt:lpstr>
      <vt:lpstr>Classic English Novels Infographics by Slidesgo</vt:lpstr>
      <vt:lpstr>48_Office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Một số tác phẩm tiêu biểu</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Windows User</cp:lastModifiedBy>
  <cp:revision>45</cp:revision>
  <dcterms:created xsi:type="dcterms:W3CDTF">2022-07-16T09:00:45Z</dcterms:created>
  <dcterms:modified xsi:type="dcterms:W3CDTF">2023-07-14T14:21:58Z</dcterms:modified>
</cp:coreProperties>
</file>