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1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9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9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1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8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9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61F9F-D2A7-422E-8B31-ADB48AB2DB3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403D-94AB-463D-9821-55715EDF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3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7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7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 rot="-78937">
            <a:off x="1148579" y="1684494"/>
            <a:ext cx="9894843" cy="3668585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382420" y="1814455"/>
            <a:ext cx="9433510" cy="341547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1828800" y="2362200"/>
            <a:ext cx="824791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343531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28926">
            <a:off x="1207513" y="796069"/>
            <a:ext cx="9611589" cy="4976337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2105128" y="1752600"/>
                <a:ext cx="8262107" cy="317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667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667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128" y="1752600"/>
                <a:ext cx="8262107" cy="3170740"/>
              </a:xfrm>
              <a:prstGeom prst="rect">
                <a:avLst/>
              </a:prstGeom>
              <a:blipFill>
                <a:blip r:embed="rId2"/>
                <a:stretch>
                  <a:fillRect l="-1401" r="-1327" b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3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800" y="685800"/>
            <a:ext cx="10287000" cy="558803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5336755" y="890720"/>
            <a:ext cx="174709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882" y="3116891"/>
            <a:ext cx="5044236" cy="1954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2133600" y="1509133"/>
                <a:ext cx="8293894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509133"/>
                <a:ext cx="8293894" cy="1754326"/>
              </a:xfrm>
              <a:prstGeom prst="rect">
                <a:avLst/>
              </a:prstGeom>
              <a:blipFill>
                <a:blip r:embed="rId3"/>
                <a:stretch>
                  <a:fillRect l="-1102" r="-1029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2261565" y="5074261"/>
                <a:ext cx="813446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565" y="5074261"/>
                <a:ext cx="8134460" cy="1200329"/>
              </a:xfrm>
              <a:prstGeom prst="rect">
                <a:avLst/>
              </a:prstGeom>
              <a:blipFill>
                <a:blip r:embed="rId4"/>
                <a:stretch>
                  <a:fillRect l="-1199" r="-1124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15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244600" y="1143000"/>
            <a:ext cx="9702800" cy="529224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2387600" y="1464389"/>
            <a:ext cx="741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02" y="2644537"/>
            <a:ext cx="4159088" cy="2289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2387600" y="4946685"/>
                <a:ext cx="741680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4946685"/>
                <a:ext cx="7416800" cy="1200329"/>
              </a:xfrm>
              <a:prstGeom prst="rect">
                <a:avLst/>
              </a:prstGeom>
              <a:blipFill>
                <a:blip r:embed="rId3"/>
                <a:stretch>
                  <a:fillRect l="-1316" r="-1234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6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49300" y="1016000"/>
            <a:ext cx="10693400" cy="4826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1727200" y="1244222"/>
            <a:ext cx="873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942112" y="2704387"/>
            <a:ext cx="10307776" cy="26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092200" y="556509"/>
            <a:ext cx="10007600" cy="5536061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14" name="Group 14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1479416" y="1551394"/>
                <a:ext cx="6146800" cy="1218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416" y="1551394"/>
                <a:ext cx="6146800" cy="1218410"/>
              </a:xfrm>
              <a:prstGeom prst="rect">
                <a:avLst/>
              </a:prstGeom>
              <a:blipFill>
                <a:blip r:embed="rId2"/>
                <a:stretch>
                  <a:fillRect l="-1587" r="-148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2199579" y="3415104"/>
            <a:ext cx="2743200" cy="24141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5390575" y="4121497"/>
                <a:ext cx="460184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575" y="4121497"/>
                <a:ext cx="4601847" cy="646331"/>
              </a:xfrm>
              <a:prstGeom prst="rect">
                <a:avLst/>
              </a:prstGeom>
              <a:blipFill>
                <a:blip r:embed="rId4"/>
                <a:stretch>
                  <a:fillRect l="-1987" r="-1457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7776664" y="856643"/>
            <a:ext cx="3172688" cy="2414149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9448801" y="2078894"/>
            <a:ext cx="26917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1956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762000" y="635969"/>
            <a:ext cx="10007600" cy="5828195"/>
          </a:xfrm>
          <a:prstGeom prst="rect">
            <a:avLst/>
          </a:prstGeom>
          <a:solidFill>
            <a:schemeClr val="bg1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946653" y="820219"/>
                <a:ext cx="6998510" cy="2483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653" y="820219"/>
                <a:ext cx="6998510" cy="2483500"/>
              </a:xfrm>
              <a:prstGeom prst="rect">
                <a:avLst/>
              </a:prstGeom>
              <a:blipFill>
                <a:blip r:embed="rId2"/>
                <a:stretch>
                  <a:fillRect l="-1307" r="-1394" b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4027996" y="3788559"/>
                <a:ext cx="6505147" cy="2479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996" y="3788559"/>
                <a:ext cx="6505147" cy="2479846"/>
              </a:xfrm>
              <a:prstGeom prst="rect">
                <a:avLst/>
              </a:prstGeom>
              <a:blipFill>
                <a:blip r:embed="rId3"/>
                <a:stretch>
                  <a:fillRect l="-1500" r="-1406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116256" y="3466584"/>
            <a:ext cx="2530739" cy="2819337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630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399" y="6366967"/>
              <a:ext cx="40376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7946858" y="705272"/>
            <a:ext cx="2336801" cy="2414149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8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8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7" y="1773811"/>
              <a:ext cx="403768" cy="446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33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73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2133600" y="1149205"/>
                <a:ext cx="88392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49205"/>
                <a:ext cx="8839200" cy="2862322"/>
              </a:xfrm>
              <a:prstGeom prst="rect">
                <a:avLst/>
              </a:prstGeom>
              <a:blipFill>
                <a:blip r:embed="rId2"/>
                <a:stretch>
                  <a:fillRect l="-1034" r="-1034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6265618" y="3359750"/>
            <a:ext cx="3962400" cy="32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457659" y="508056"/>
            <a:ext cx="4116737" cy="470506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AutoShape 3"/>
          <p:cNvSpPr/>
          <p:nvPr/>
        </p:nvSpPr>
        <p:spPr>
          <a:xfrm>
            <a:off x="4851170" y="758587"/>
            <a:ext cx="6729705" cy="5828195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371442" y="254367"/>
            <a:ext cx="4280316" cy="5152421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defTabSz="60963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553503" y="1530465"/>
            <a:ext cx="3962400" cy="328706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1638055" y="910280"/>
            <a:ext cx="174709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5201948" y="1701800"/>
                <a:ext cx="6148223" cy="4098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948" y="1701800"/>
                <a:ext cx="6148223" cy="4098558"/>
              </a:xfrm>
              <a:prstGeom prst="rect">
                <a:avLst/>
              </a:prstGeom>
              <a:blipFill>
                <a:blip r:embed="rId4"/>
                <a:stretch>
                  <a:fillRect l="-1487" r="-1487" b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23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3300" y="861054"/>
            <a:ext cx="10185400" cy="5135893"/>
          </a:xfrm>
          <a:prstGeom prst="rect">
            <a:avLst/>
          </a:prstGeom>
          <a:solidFill>
            <a:schemeClr val="bg1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2641600" y="1554415"/>
                <a:ext cx="6908800" cy="45756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+60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=105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1554415"/>
                <a:ext cx="6908800" cy="4575612"/>
              </a:xfrm>
              <a:prstGeom prst="rect">
                <a:avLst/>
              </a:prstGeom>
              <a:blipFill>
                <a:blip r:embed="rId2"/>
                <a:stretch>
                  <a:fillRect l="-1323" r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74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7031" y="-167896"/>
            <a:ext cx="9421494" cy="7193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2207577" y="1118057"/>
                <a:ext cx="8280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77" y="1118057"/>
                <a:ext cx="8280400" cy="1754326"/>
              </a:xfrm>
              <a:prstGeom prst="rect">
                <a:avLst/>
              </a:prstGeom>
              <a:blipFill>
                <a:blip r:embed="rId6"/>
                <a:stretch>
                  <a:fillRect l="-1105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7428892" y="2302306"/>
            <a:ext cx="3253753" cy="28381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2207577" y="2760469"/>
                <a:ext cx="4701223" cy="343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Qua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=82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77" y="2760469"/>
                <a:ext cx="4701223" cy="3434786"/>
              </a:xfrm>
              <a:prstGeom prst="rect">
                <a:avLst/>
              </a:prstGeom>
              <a:blipFill>
                <a:blip r:embed="rId8"/>
                <a:stretch>
                  <a:fillRect l="-1946" r="-15045" b="-1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25846">
            <a:off x="2893429" y="1469045"/>
            <a:ext cx="6834191" cy="3892910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750609">
            <a:off x="1143822" y="906506"/>
            <a:ext cx="1003768" cy="377781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2940761" y="1868504"/>
            <a:ext cx="6663316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  <p:extLst>
      <p:ext uri="{BB962C8B-B14F-4D97-AF65-F5344CB8AC3E}">
        <p14:creationId xmlns:p14="http://schemas.microsoft.com/office/powerpoint/2010/main" val="15072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021430" y="-522202"/>
            <a:ext cx="4479509" cy="4376066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6560181" y="742119"/>
            <a:ext cx="5391637" cy="5809459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1518421" y="762821"/>
            <a:ext cx="3618752" cy="2823171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2621792" y="474058"/>
            <a:ext cx="1574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6679591" y="905043"/>
                <a:ext cx="5379243" cy="5591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81019" indent="-381019" algn="just">
                  <a:lnSpc>
                    <a:spcPct val="150000"/>
                  </a:lnSpc>
                  <a:spcAft>
                    <a:spcPts val="533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91" y="905043"/>
                <a:ext cx="5379243" cy="5591274"/>
              </a:xfrm>
              <a:prstGeom prst="rect">
                <a:avLst/>
              </a:prstGeom>
              <a:blipFill>
                <a:blip r:embed="rId3"/>
                <a:stretch>
                  <a:fillRect l="-1814" b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931084" y="3746550"/>
                <a:ext cx="4813874" cy="3128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=45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84" y="3746550"/>
                <a:ext cx="4813874" cy="3128549"/>
              </a:xfrm>
              <a:prstGeom prst="rect">
                <a:avLst/>
              </a:prstGeom>
              <a:blipFill>
                <a:blip r:embed="rId4"/>
                <a:stretch>
                  <a:fillRect l="-2028" r="-34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2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28926">
            <a:off x="888968" y="701497"/>
            <a:ext cx="10215769" cy="5581864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2167128" y="1089983"/>
            <a:ext cx="6872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5697169" y="1366996"/>
                <a:ext cx="4542117" cy="4336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169" y="1366996"/>
                <a:ext cx="4542117" cy="4336828"/>
              </a:xfrm>
              <a:prstGeom prst="rect">
                <a:avLst/>
              </a:prstGeom>
              <a:blipFill>
                <a:blip r:embed="rId2"/>
                <a:stretch>
                  <a:fillRect l="-2148" r="-2953" b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234209" y="2238119"/>
            <a:ext cx="3618752" cy="2823171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46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33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46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33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8"/>
              <a:ext cx="304800" cy="569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67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82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800" y="685800"/>
            <a:ext cx="10287000" cy="558803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1989846" y="1222398"/>
            <a:ext cx="28575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2055974" y="1955800"/>
                <a:ext cx="8308652" cy="4044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𝐴𝑂𝑁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𝐴𝑂𝑀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𝐶𝑂𝑀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74" y="1955800"/>
                <a:ext cx="8308652" cy="4044184"/>
              </a:xfrm>
              <a:prstGeom prst="rect">
                <a:avLst/>
              </a:prstGeom>
              <a:blipFill>
                <a:blip r:embed="rId2"/>
                <a:stretch>
                  <a:fillRect l="-1101" r="-1174" b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1989846" y="4800600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751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244600" y="1143000"/>
            <a:ext cx="9702800" cy="529224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2297846" y="2407570"/>
            <a:ext cx="787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2184400" y="4113934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572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49300" y="1016000"/>
            <a:ext cx="10693400" cy="4826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1970082" y="1939504"/>
                <a:ext cx="8251836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Câu 3. </a:t>
                </a:r>
                <a:r>
                  <a:rPr lang="vi-VN" sz="2400" dirty="0"/>
                  <a:t>Hai </a:t>
                </a:r>
                <a:r>
                  <a:rPr lang="vi-VN" sz="2400" dirty="0" err="1"/>
                  <a:t>đường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thẳng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cắt</a:t>
                </a:r>
                <a:r>
                  <a:rPr lang="vi-VN" sz="2400" dirty="0"/>
                  <a:t> nhau </a:t>
                </a:r>
                <a:r>
                  <a:rPr lang="vi-VN" sz="2400" dirty="0" err="1"/>
                  <a:t>tạo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thành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bốn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khác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bẹt</a:t>
                </a:r>
                <a:r>
                  <a:rPr lang="vi-VN" sz="2400" dirty="0"/>
                  <a:t>. </a:t>
                </a:r>
                <a:r>
                  <a:rPr lang="vi-VN" sz="2400" dirty="0" err="1"/>
                  <a:t>Biết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số</a:t>
                </a:r>
                <a:r>
                  <a:rPr lang="vi-VN" sz="2400" dirty="0"/>
                  <a:t> đo </a:t>
                </a:r>
                <a:r>
                  <a:rPr lang="vi-VN" sz="2400" dirty="0" err="1"/>
                  <a:t>của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một</a:t>
                </a:r>
                <a:r>
                  <a:rPr lang="vi-VN" sz="2400" dirty="0"/>
                  <a:t> trong </a:t>
                </a:r>
                <a:r>
                  <a:rPr lang="vi-VN" sz="2400" dirty="0" err="1"/>
                  <a:t>bốn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đó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là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. Khi </a:t>
                </a:r>
                <a:r>
                  <a:rPr lang="vi-VN" sz="2400" dirty="0" err="1"/>
                  <a:t>đó</a:t>
                </a:r>
                <a:r>
                  <a:rPr lang="vi-VN" sz="2400" dirty="0"/>
                  <a:t> </a:t>
                </a:r>
                <a:r>
                  <a:rPr lang="vi-VN" sz="2400" dirty="0" err="1"/>
                  <a:t>số</a:t>
                </a:r>
                <a:r>
                  <a:rPr lang="vi-VN" sz="2400" dirty="0"/>
                  <a:t> đo </a:t>
                </a:r>
                <a:r>
                  <a:rPr lang="vi-VN" sz="2400" dirty="0" err="1"/>
                  <a:t>của</a:t>
                </a:r>
                <a:r>
                  <a:rPr lang="vi-VN" sz="2400" dirty="0"/>
                  <a:t> ba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còn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lại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là</a:t>
                </a:r>
                <a:r>
                  <a:rPr lang="vi-VN" sz="24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,			B.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;			D.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082" y="1939504"/>
                <a:ext cx="8251836" cy="2862322"/>
              </a:xfrm>
              <a:prstGeom prst="rect">
                <a:avLst/>
              </a:prstGeom>
              <a:blipFill>
                <a:blip r:embed="rId2"/>
                <a:stretch>
                  <a:fillRect l="-1108" r="-1108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6136792" y="4143811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2884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3300" y="861054"/>
            <a:ext cx="10185400" cy="5135893"/>
          </a:xfrm>
          <a:prstGeom prst="rect">
            <a:avLst/>
          </a:prstGeom>
          <a:solidFill>
            <a:schemeClr val="bg1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2108200" y="1644993"/>
                <a:ext cx="7975600" cy="3970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Câu 4. </a:t>
                </a:r>
                <a:r>
                  <a:rPr lang="vi-VN" sz="2400" dirty="0"/>
                  <a:t>Hai </a:t>
                </a:r>
                <a:r>
                  <a:rPr lang="vi-VN" sz="2400" dirty="0" err="1"/>
                  <a:t>đường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thẳng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cắt</a:t>
                </a:r>
                <a:r>
                  <a:rPr lang="vi-VN" sz="2400" dirty="0"/>
                  <a:t> nhau </a:t>
                </a:r>
                <a:r>
                  <a:rPr lang="vi-VN" sz="2400" dirty="0" err="1"/>
                  <a:t>tạo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thành</a:t>
                </a:r>
                <a:r>
                  <a:rPr lang="vi-VN" sz="2400" dirty="0"/>
                  <a:t> </a:t>
                </a:r>
                <a:r>
                  <a:rPr lang="vi-VN" sz="2400" dirty="0" err="1"/>
                  <a:t>bốn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khác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bẹt</a:t>
                </a:r>
                <a:r>
                  <a:rPr lang="vi-VN" sz="2400" dirty="0"/>
                  <a:t>. </a:t>
                </a:r>
                <a:r>
                  <a:rPr lang="vi-VN" sz="2400" dirty="0" err="1"/>
                  <a:t>Số</a:t>
                </a:r>
                <a:r>
                  <a:rPr lang="vi-VN" sz="2400" dirty="0"/>
                  <a:t> đo </a:t>
                </a:r>
                <a:r>
                  <a:rPr lang="vi-VN" sz="2400" dirty="0" err="1"/>
                  <a:t>của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bốn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đó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có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thể</a:t>
                </a:r>
                <a:r>
                  <a:rPr lang="vi-VN" sz="2400" dirty="0"/>
                  <a:t> </a:t>
                </a:r>
                <a:r>
                  <a:rPr lang="vi-VN" sz="2400" dirty="0" err="1"/>
                  <a:t>là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trường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hợp</a:t>
                </a:r>
                <a:r>
                  <a:rPr lang="vi-VN" sz="2400" dirty="0"/>
                  <a:t> </a:t>
                </a:r>
                <a:r>
                  <a:rPr lang="vi-VN" sz="2400" dirty="0" err="1"/>
                  <a:t>nào</a:t>
                </a:r>
                <a:r>
                  <a:rPr lang="vi-VN" sz="2400" dirty="0"/>
                  <a:t> trong </a:t>
                </a:r>
                <a:r>
                  <a:rPr lang="vi-VN" sz="2400" dirty="0" err="1"/>
                  <a:t>các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trường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hợp</a:t>
                </a:r>
                <a:r>
                  <a:rPr lang="vi-VN" sz="24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1644993"/>
                <a:ext cx="7975600" cy="3970318"/>
              </a:xfrm>
              <a:prstGeom prst="rect">
                <a:avLst/>
              </a:prstGeom>
              <a:blipFill>
                <a:blip r:embed="rId2"/>
                <a:stretch>
                  <a:fillRect l="-1223" r="-1147"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1951294" y="5024819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38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7031" y="-167896"/>
            <a:ext cx="9421494" cy="7193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2669222" y="1750098"/>
                <a:ext cx="7357110" cy="3988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Câu 5. </a:t>
                </a:r>
                <a:r>
                  <a:rPr lang="vi-VN" sz="2400" dirty="0"/>
                  <a:t>Hai </a:t>
                </a:r>
                <a:r>
                  <a:rPr lang="vi-VN" sz="2400" dirty="0" err="1"/>
                  <a:t>đường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thẳng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và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cắt</a:t>
                </a:r>
                <a:r>
                  <a:rPr lang="vi-VN" sz="2400" dirty="0"/>
                  <a:t> nhau </a:t>
                </a:r>
                <a:r>
                  <a:rPr lang="vi-VN" sz="2400" dirty="0" err="1"/>
                  <a:t>tại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2400" dirty="0"/>
                  <a:t>. Cho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là</a:t>
                </a:r>
                <a:r>
                  <a:rPr lang="vi-VN" sz="2400" dirty="0"/>
                  <a:t> tia phân </a:t>
                </a:r>
                <a:r>
                  <a:rPr lang="vi-VN" sz="2400" dirty="0" err="1"/>
                  <a:t>giác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của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và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2400" i="1" dirty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. </a:t>
                </a:r>
                <a:r>
                  <a:rPr lang="vi-VN" sz="2400" dirty="0" err="1"/>
                  <a:t>Số</a:t>
                </a:r>
                <a:r>
                  <a:rPr lang="vi-VN" sz="2400" dirty="0"/>
                  <a:t> đo </a:t>
                </a:r>
                <a:r>
                  <a:rPr lang="vi-VN" sz="2400" dirty="0" err="1"/>
                  <a:t>của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2400" dirty="0"/>
                  <a:t> </a:t>
                </a:r>
                <a:r>
                  <a:rPr lang="vi-VN" sz="2400" dirty="0" err="1"/>
                  <a:t>bằng</a:t>
                </a:r>
                <a:r>
                  <a:rPr lang="vi-VN" sz="24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C.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400" dirty="0"/>
                  <a:t>		</a:t>
                </a:r>
                <a:endParaRPr lang="en-US" sz="24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:r>
                  <a:rPr lang="vi-VN" sz="2400" dirty="0" err="1"/>
                  <a:t>Một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kết</a:t>
                </a:r>
                <a:r>
                  <a:rPr lang="vi-VN" sz="2400" dirty="0"/>
                  <a:t> </a:t>
                </a:r>
                <a:r>
                  <a:rPr lang="vi-VN" sz="2400" dirty="0" err="1"/>
                  <a:t>quả</a:t>
                </a:r>
                <a:r>
                  <a:rPr lang="vi-VN" sz="2400" dirty="0"/>
                  <a:t> </a:t>
                </a:r>
                <a:r>
                  <a:rPr lang="vi-VN" sz="2400" dirty="0" err="1"/>
                  <a:t>khác</a:t>
                </a:r>
                <a:r>
                  <a:rPr lang="vi-VN" sz="2400" dirty="0"/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222" y="1750098"/>
                <a:ext cx="7357110" cy="3988784"/>
              </a:xfrm>
              <a:prstGeom prst="rect">
                <a:avLst/>
              </a:prstGeom>
              <a:blipFill>
                <a:blip r:embed="rId6"/>
                <a:stretch>
                  <a:fillRect l="-1326" r="-17564" b="-1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2590800" y="4038600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664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800" y="685800"/>
            <a:ext cx="10287000" cy="558803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147093" y="-209713"/>
            <a:ext cx="2489022" cy="72646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08095">
            <a:off x="9891834" y="445644"/>
            <a:ext cx="2012511" cy="4803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53313" y="5283936"/>
            <a:ext cx="887308" cy="98989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43045" y="270318"/>
            <a:ext cx="995152" cy="10117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595840">
            <a:off x="10887213" y="5633545"/>
            <a:ext cx="1155012" cy="10773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2082800" y="1535656"/>
                <a:ext cx="4724400" cy="4582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00" y="1535656"/>
                <a:ext cx="4724400" cy="4582024"/>
              </a:xfrm>
              <a:prstGeom prst="rect">
                <a:avLst/>
              </a:prstGeom>
              <a:blipFill>
                <a:blip r:embed="rId12"/>
                <a:stretch>
                  <a:fillRect l="-2065" r="-5290" b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8487" y="1511051"/>
            <a:ext cx="4149127" cy="3937531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4445000" y="3225021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2019020" y="4936232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184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128926">
            <a:off x="1207513" y="796069"/>
            <a:ext cx="9611589" cy="4976337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28" y="2036461"/>
            <a:ext cx="4177761" cy="254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1878941" y="1737447"/>
                <a:ext cx="4605175" cy="398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/>
                  <a:t>Câu 7. </a:t>
                </a:r>
                <a:r>
                  <a:rPr lang="vi-VN" sz="2400" dirty="0"/>
                  <a:t>Cho </a:t>
                </a:r>
                <a:r>
                  <a:rPr lang="vi-VN" sz="2400" dirty="0" err="1"/>
                  <a:t>Hình</a:t>
                </a:r>
                <a:r>
                  <a:rPr lang="vi-VN" sz="2400" dirty="0"/>
                  <a:t> sau, </a:t>
                </a:r>
                <a:r>
                  <a:rPr lang="vi-VN" sz="2400" dirty="0" err="1"/>
                  <a:t>Cặp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 err="1"/>
                  <a:t>là</a:t>
                </a:r>
                <a:r>
                  <a:rPr lang="vi-VN" sz="2400" dirty="0"/>
                  <a:t> </a:t>
                </a:r>
                <a:r>
                  <a:rPr lang="vi-VN" sz="2400" dirty="0" err="1"/>
                  <a:t>cặp</a:t>
                </a:r>
                <a:r>
                  <a:rPr lang="vi-VN" sz="2400" dirty="0"/>
                  <a:t> </a:t>
                </a:r>
                <a:r>
                  <a:rPr lang="vi-VN" sz="2400" dirty="0" err="1"/>
                  <a:t>góc</a:t>
                </a:r>
                <a:r>
                  <a:rPr lang="vi-VN" sz="24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A. </a:t>
                </a:r>
                <a:r>
                  <a:rPr lang="vi-VN" sz="2400" dirty="0" err="1"/>
                  <a:t>Sole</a:t>
                </a:r>
                <a:r>
                  <a:rPr lang="vi-VN" sz="24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B. </a:t>
                </a:r>
                <a:r>
                  <a:rPr lang="vi-VN" sz="2400" dirty="0" err="1"/>
                  <a:t>Đối</a:t>
                </a:r>
                <a:r>
                  <a:rPr lang="vi-VN" sz="2400" dirty="0"/>
                  <a:t> </a:t>
                </a:r>
                <a:r>
                  <a:rPr lang="vi-VN" sz="2400" dirty="0" err="1"/>
                  <a:t>đỉnh</a:t>
                </a:r>
                <a:r>
                  <a:rPr lang="vi-VN" sz="24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C. </a:t>
                </a:r>
                <a:r>
                  <a:rPr lang="vi-VN" sz="2400" dirty="0" err="1"/>
                  <a:t>Đồng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vị</a:t>
                </a:r>
                <a:r>
                  <a:rPr lang="vi-VN" sz="24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D. </a:t>
                </a:r>
                <a:r>
                  <a:rPr lang="vi-VN" sz="2400" dirty="0" err="1"/>
                  <a:t>Cả</a:t>
                </a:r>
                <a:r>
                  <a:rPr lang="vi-VN" sz="2400" dirty="0"/>
                  <a:t> ba </a:t>
                </a:r>
                <a:r>
                  <a:rPr lang="vi-VN" sz="2400" dirty="0" err="1"/>
                  <a:t>phướng</a:t>
                </a:r>
                <a:r>
                  <a:rPr lang="vi-VN" sz="2400" dirty="0"/>
                  <a:t> </a:t>
                </a:r>
                <a:r>
                  <a:rPr lang="vi-VN" sz="2400" dirty="0" err="1"/>
                  <a:t>án</a:t>
                </a:r>
                <a:r>
                  <a:rPr lang="vi-VN" sz="2400" dirty="0"/>
                  <a:t> trên </a:t>
                </a:r>
                <a:r>
                  <a:rPr lang="vi-VN" sz="2400" dirty="0" err="1"/>
                  <a:t>đều</a:t>
                </a:r>
                <a:r>
                  <a:rPr lang="vi-VN" sz="2400" dirty="0"/>
                  <a:t> sai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41" y="1737447"/>
                <a:ext cx="4605175" cy="3988400"/>
              </a:xfrm>
              <a:prstGeom prst="rect">
                <a:avLst/>
              </a:prstGeom>
              <a:blipFill>
                <a:blip r:embed="rId3"/>
                <a:stretch>
                  <a:fillRect l="-1984" r="-1984" b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1766606" y="4071611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24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244600" y="1143000"/>
            <a:ext cx="9702800" cy="5292249"/>
          </a:xfrm>
          <a:prstGeom prst="rect">
            <a:avLst/>
          </a:prstGeom>
          <a:solidFill>
            <a:schemeClr val="bg1"/>
          </a:solidFill>
        </p:spPr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2336800" y="2130572"/>
                <a:ext cx="5181600" cy="3488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24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0" y="2130572"/>
                <a:ext cx="5181600" cy="3488647"/>
              </a:xfrm>
              <a:prstGeom prst="rect">
                <a:avLst/>
              </a:prstGeom>
              <a:blipFill>
                <a:blip r:embed="rId2"/>
                <a:stretch>
                  <a:fillRect l="-1765" r="-1882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166488"/>
            <a:ext cx="4098497" cy="2536289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2235200" y="4958515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619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930505"/>
            <a:ext cx="4700517" cy="49243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1366" y="2350686"/>
            <a:ext cx="3449385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6158456" y="1131295"/>
            <a:ext cx="4521200" cy="1348634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6463256" y="1774243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6183856" y="2864348"/>
            <a:ext cx="4521200" cy="1348634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6201659" y="4597400"/>
            <a:ext cx="4521200" cy="1348634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6531860" y="3440554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6627406" y="5202325"/>
            <a:ext cx="3233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749300" y="1016000"/>
            <a:ext cx="10693400" cy="4826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287551" y="6701475"/>
            <a:ext cx="12774123" cy="611864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2667000" y="1803400"/>
                <a:ext cx="6858000" cy="3488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03400"/>
                <a:ext cx="6858000" cy="3488647"/>
              </a:xfrm>
              <a:prstGeom prst="rect">
                <a:avLst/>
              </a:prstGeom>
              <a:blipFill>
                <a:blip r:embed="rId2"/>
                <a:stretch>
                  <a:fillRect l="-1422" r="-1333" b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2600653"/>
            <a:ext cx="3854098" cy="2301875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2540000" y="3022600"/>
            <a:ext cx="539750" cy="558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446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3203378" y="1295400"/>
            <a:ext cx="695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4690749" y="2664295"/>
            <a:ext cx="5316851" cy="1323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4690749" y="4800600"/>
            <a:ext cx="5215251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89766" y="2656827"/>
            <a:ext cx="994627" cy="1109624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01862" y="4409775"/>
            <a:ext cx="994627" cy="110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985410" y="4916741"/>
            <a:ext cx="1080013" cy="1204883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784225" y="383915"/>
            <a:ext cx="5334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3384543" y="1158002"/>
            <a:ext cx="4826000" cy="1298171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810371" y="2601760"/>
            <a:ext cx="10036175" cy="4594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Tx/>
              <a:buChar char="+"/>
            </a:pP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Tx/>
              <a:buChar char="+"/>
            </a:pP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67" dirty="0" err="1"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2667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667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Tx/>
              <a:buChar char="+"/>
            </a:pP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81019" indent="-381019" algn="just">
              <a:lnSpc>
                <a:spcPct val="150000"/>
              </a:lnSpc>
              <a:spcAft>
                <a:spcPts val="533"/>
              </a:spcAft>
              <a:buFontTx/>
              <a:buChar char="+"/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6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6202205" y="-3188889"/>
            <a:ext cx="7222315" cy="1321996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2229226" y="741002"/>
            <a:ext cx="305527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2217131" y="1342608"/>
            <a:ext cx="86355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83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457659" y="508056"/>
            <a:ext cx="4116737" cy="470506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3" name="AutoShape 3"/>
          <p:cNvSpPr/>
          <p:nvPr/>
        </p:nvSpPr>
        <p:spPr>
          <a:xfrm>
            <a:off x="4851170" y="758587"/>
            <a:ext cx="6729705" cy="5828195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371442" y="254367"/>
            <a:ext cx="4280316" cy="5152421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sz="1200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5400000">
            <a:off x="3804952" y="172155"/>
            <a:ext cx="899570" cy="9533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161340" y="4610471"/>
            <a:ext cx="899570" cy="9533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576687" y="1319533"/>
                <a:ext cx="386864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nl-NL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87" y="1319533"/>
                <a:ext cx="3868644" cy="1200329"/>
              </a:xfrm>
              <a:prstGeom prst="rect">
                <a:avLst/>
              </a:prstGeom>
              <a:blipFill>
                <a:blip r:embed="rId7"/>
                <a:stretch>
                  <a:fillRect l="-2524" r="-236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1461426" y="783988"/>
            <a:ext cx="174709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5300959" y="1039000"/>
                <a:ext cx="59436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959" y="1039000"/>
                <a:ext cx="5943600" cy="646331"/>
              </a:xfrm>
              <a:prstGeom prst="rect">
                <a:avLst/>
              </a:prstGeom>
              <a:blipFill>
                <a:blip r:embed="rId8"/>
                <a:stretch>
                  <a:fillRect l="-1641" r="-718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25" y="2696690"/>
            <a:ext cx="3868644" cy="2363113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9790" y="1722935"/>
            <a:ext cx="3628520" cy="194751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5075301" y="3671177"/>
                <a:ext cx="65055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301" y="3671177"/>
                <a:ext cx="6505575" cy="646331"/>
              </a:xfrm>
              <a:prstGeom prst="rect">
                <a:avLst/>
              </a:prstGeom>
              <a:blipFill>
                <a:blip r:embed="rId11"/>
                <a:stretch>
                  <a:fillRect l="-1500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2860" y="4317724"/>
            <a:ext cx="3635033" cy="22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003300" y="861054"/>
            <a:ext cx="10185400" cy="513589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1889274" y="1302425"/>
            <a:ext cx="83086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398" y="2844909"/>
            <a:ext cx="3636429" cy="28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2578686" y="994007"/>
            <a:ext cx="7034629" cy="1275461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7031" y="-167896"/>
            <a:ext cx="9421494" cy="71937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2757646" y="1025020"/>
                <a:ext cx="7180263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646" y="1025020"/>
                <a:ext cx="7180263" cy="1754326"/>
              </a:xfrm>
              <a:prstGeom prst="rect">
                <a:avLst/>
              </a:prstGeom>
              <a:blipFill>
                <a:blip r:embed="rId6"/>
                <a:stretch>
                  <a:fillRect l="-1273" r="-1358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1" y="2905861"/>
            <a:ext cx="4518739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6090" y="1015985"/>
            <a:ext cx="4483821" cy="48260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7171053" y="932823"/>
            <a:ext cx="4486818" cy="5014312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930095" y="2211941"/>
            <a:ext cx="42358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7444406" y="1734039"/>
            <a:ext cx="364269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533"/>
              </a:spcAft>
            </a:pP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1057</Words>
  <Application>Microsoft Office PowerPoint</Application>
  <PresentationFormat>Widescreen</PresentationFormat>
  <Paragraphs>145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2024-12-01T11:21:07Z</dcterms:created>
  <dcterms:modified xsi:type="dcterms:W3CDTF">2024-12-01T11:21:56Z</dcterms:modified>
</cp:coreProperties>
</file>