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5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7" r:id="rId22"/>
    <p:sldId id="279" r:id="rId23"/>
    <p:sldId id="280" r:id="rId24"/>
    <p:sldId id="282" r:id="rId25"/>
    <p:sldId id="281" r:id="rId26"/>
    <p:sldId id="284" r:id="rId27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93A"/>
    <a:srgbClr val="EA5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22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4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0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0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0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0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2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3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8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7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1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28.png"/><Relationship Id="rId14" Type="http://schemas.openxmlformats.org/officeDocument/2006/relationships/image" Target="../media/image1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32.png"/><Relationship Id="rId4" Type="http://schemas.openxmlformats.org/officeDocument/2006/relationships/image" Target="../media/image19.png"/><Relationship Id="rId14" Type="http://schemas.openxmlformats.org/officeDocument/2006/relationships/image" Target="../media/image1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35.png"/><Relationship Id="rId14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8.png"/><Relationship Id="rId3" Type="http://schemas.openxmlformats.org/officeDocument/2006/relationships/image" Target="../media/image60.svg"/><Relationship Id="rId17" Type="http://schemas.openxmlformats.org/officeDocument/2006/relationships/image" Target="../media/image1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9.png"/><Relationship Id="rId21" Type="http://schemas.openxmlformats.org/officeDocument/2006/relationships/image" Target="../media/image25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250.png"/><Relationship Id="rId19" Type="http://schemas.openxmlformats.org/officeDocument/2006/relationships/image" Target="../media/image140.png"/><Relationship Id="rId22" Type="http://schemas.openxmlformats.org/officeDocument/2006/relationships/image" Target="../media/image2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6.png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46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17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3.png"/><Relationship Id="rId17" Type="http://schemas.openxmlformats.org/officeDocument/2006/relationships/image" Target="../media/image3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9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 rot="5400000">
            <a:off x="7619095" y="4551257"/>
            <a:ext cx="3158616" cy="5018571"/>
            <a:chOff x="0" y="0"/>
            <a:chExt cx="644470" cy="1023968"/>
          </a:xfrm>
        </p:grpSpPr>
        <p:sp>
          <p:nvSpPr>
            <p:cNvPr id="11" name="Freeform 11"/>
            <p:cNvSpPr/>
            <p:nvPr/>
          </p:nvSpPr>
          <p:spPr>
            <a:xfrm>
              <a:off x="0" y="-1270"/>
              <a:ext cx="645740" cy="1022697"/>
            </a:xfrm>
            <a:custGeom>
              <a:avLst/>
              <a:gdLst/>
              <a:ahLst/>
              <a:cxnLst/>
              <a:rect l="l" t="t" r="r" b="b"/>
              <a:pathLst>
                <a:path w="645740" h="1022697">
                  <a:moveTo>
                    <a:pt x="634310" y="27940"/>
                  </a:moveTo>
                  <a:cubicBezTo>
                    <a:pt x="625420" y="24130"/>
                    <a:pt x="616530" y="21590"/>
                    <a:pt x="607640" y="21590"/>
                  </a:cubicBezTo>
                  <a:cubicBezTo>
                    <a:pt x="580970" y="20320"/>
                    <a:pt x="571103" y="20320"/>
                    <a:pt x="562314" y="17780"/>
                  </a:cubicBezTo>
                  <a:cubicBezTo>
                    <a:pt x="542224" y="12700"/>
                    <a:pt x="522553" y="6350"/>
                    <a:pt x="502463" y="3810"/>
                  </a:cubicBezTo>
                  <a:cubicBezTo>
                    <a:pt x="486141" y="1270"/>
                    <a:pt x="470236" y="3810"/>
                    <a:pt x="453913" y="2540"/>
                  </a:cubicBezTo>
                  <a:cubicBezTo>
                    <a:pt x="446798" y="2540"/>
                    <a:pt x="439683" y="0"/>
                    <a:pt x="432568" y="2540"/>
                  </a:cubicBezTo>
                  <a:cubicBezTo>
                    <a:pt x="415408" y="10160"/>
                    <a:pt x="398248" y="11430"/>
                    <a:pt x="380670" y="8890"/>
                  </a:cubicBezTo>
                  <a:cubicBezTo>
                    <a:pt x="371881" y="7620"/>
                    <a:pt x="363092" y="7620"/>
                    <a:pt x="354302" y="7620"/>
                  </a:cubicBezTo>
                  <a:cubicBezTo>
                    <a:pt x="338398" y="7620"/>
                    <a:pt x="322494" y="7620"/>
                    <a:pt x="306589" y="6350"/>
                  </a:cubicBezTo>
                  <a:cubicBezTo>
                    <a:pt x="289848" y="5080"/>
                    <a:pt x="124946" y="2540"/>
                    <a:pt x="108623" y="1270"/>
                  </a:cubicBezTo>
                  <a:cubicBezTo>
                    <a:pt x="95230" y="0"/>
                    <a:pt x="82255" y="1270"/>
                    <a:pt x="68862" y="1270"/>
                  </a:cubicBezTo>
                  <a:cubicBezTo>
                    <a:pt x="59654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95443"/>
                    <a:pt x="16510" y="136407"/>
                    <a:pt x="17780" y="176653"/>
                  </a:cubicBezTo>
                  <a:cubicBezTo>
                    <a:pt x="19050" y="217617"/>
                    <a:pt x="17780" y="258581"/>
                    <a:pt x="16510" y="300264"/>
                  </a:cubicBezTo>
                  <a:cubicBezTo>
                    <a:pt x="15240" y="342665"/>
                    <a:pt x="2540" y="787521"/>
                    <a:pt x="2540" y="829922"/>
                  </a:cubicBezTo>
                  <a:cubicBezTo>
                    <a:pt x="2540" y="871605"/>
                    <a:pt x="1270" y="913288"/>
                    <a:pt x="0" y="954971"/>
                  </a:cubicBezTo>
                  <a:cubicBezTo>
                    <a:pt x="0" y="968088"/>
                    <a:pt x="3810" y="978247"/>
                    <a:pt x="15240" y="983327"/>
                  </a:cubicBezTo>
                  <a:cubicBezTo>
                    <a:pt x="22860" y="987138"/>
                    <a:pt x="31750" y="989677"/>
                    <a:pt x="40640" y="990947"/>
                  </a:cubicBezTo>
                  <a:cubicBezTo>
                    <a:pt x="68444" y="996027"/>
                    <a:pt x="84348" y="999838"/>
                    <a:pt x="100252" y="1004917"/>
                  </a:cubicBezTo>
                  <a:cubicBezTo>
                    <a:pt x="109041" y="1007458"/>
                    <a:pt x="117831" y="1012538"/>
                    <a:pt x="126620" y="1013808"/>
                  </a:cubicBezTo>
                  <a:cubicBezTo>
                    <a:pt x="141269" y="1016347"/>
                    <a:pt x="304497" y="1017617"/>
                    <a:pt x="319145" y="1018888"/>
                  </a:cubicBezTo>
                  <a:cubicBezTo>
                    <a:pt x="321238" y="1018888"/>
                    <a:pt x="323331" y="1018888"/>
                    <a:pt x="325423" y="1018888"/>
                  </a:cubicBezTo>
                  <a:cubicBezTo>
                    <a:pt x="335468" y="1018888"/>
                    <a:pt x="345932" y="1017617"/>
                    <a:pt x="355976" y="1017617"/>
                  </a:cubicBezTo>
                  <a:cubicBezTo>
                    <a:pt x="367695" y="1017617"/>
                    <a:pt x="378996" y="1018888"/>
                    <a:pt x="390715" y="1018888"/>
                  </a:cubicBezTo>
                  <a:cubicBezTo>
                    <a:pt x="407875" y="1018888"/>
                    <a:pt x="425453" y="1018888"/>
                    <a:pt x="442613" y="1018888"/>
                  </a:cubicBezTo>
                  <a:cubicBezTo>
                    <a:pt x="458517" y="1018888"/>
                    <a:pt x="474422" y="1020158"/>
                    <a:pt x="490326" y="1021427"/>
                  </a:cubicBezTo>
                  <a:cubicBezTo>
                    <a:pt x="497441" y="1021427"/>
                    <a:pt x="504975" y="1022697"/>
                    <a:pt x="512090" y="1022697"/>
                  </a:cubicBezTo>
                  <a:cubicBezTo>
                    <a:pt x="535109" y="1021427"/>
                    <a:pt x="557710" y="1015077"/>
                    <a:pt x="584780" y="1015077"/>
                  </a:cubicBezTo>
                  <a:cubicBezTo>
                    <a:pt x="588590" y="1015077"/>
                    <a:pt x="593670" y="1012538"/>
                    <a:pt x="597480" y="1009997"/>
                  </a:cubicBezTo>
                  <a:cubicBezTo>
                    <a:pt x="602560" y="1006188"/>
                    <a:pt x="605100" y="999838"/>
                    <a:pt x="607640" y="997297"/>
                  </a:cubicBezTo>
                  <a:cubicBezTo>
                    <a:pt x="608910" y="949940"/>
                    <a:pt x="610180" y="919756"/>
                    <a:pt x="611450" y="889572"/>
                  </a:cubicBezTo>
                  <a:cubicBezTo>
                    <a:pt x="612720" y="842858"/>
                    <a:pt x="622880" y="394409"/>
                    <a:pt x="624150" y="347696"/>
                  </a:cubicBezTo>
                  <a:cubicBezTo>
                    <a:pt x="624150" y="319668"/>
                    <a:pt x="625420" y="291640"/>
                    <a:pt x="626690" y="263612"/>
                  </a:cubicBezTo>
                  <a:cubicBezTo>
                    <a:pt x="627960" y="233428"/>
                    <a:pt x="629230" y="203243"/>
                    <a:pt x="631770" y="173059"/>
                  </a:cubicBezTo>
                  <a:cubicBezTo>
                    <a:pt x="633040" y="155093"/>
                    <a:pt x="633040" y="136407"/>
                    <a:pt x="638120" y="118441"/>
                  </a:cubicBezTo>
                  <a:cubicBezTo>
                    <a:pt x="643200" y="96881"/>
                    <a:pt x="645740" y="76039"/>
                    <a:pt x="644470" y="44450"/>
                  </a:cubicBezTo>
                  <a:cubicBezTo>
                    <a:pt x="644470" y="38100"/>
                    <a:pt x="640660" y="30480"/>
                    <a:pt x="634310" y="279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2166675" y="4425974"/>
            <a:ext cx="3158616" cy="5018571"/>
            <a:chOff x="0" y="0"/>
            <a:chExt cx="644470" cy="1023968"/>
          </a:xfrm>
        </p:grpSpPr>
        <p:sp>
          <p:nvSpPr>
            <p:cNvPr id="13" name="Freeform 13"/>
            <p:cNvSpPr/>
            <p:nvPr/>
          </p:nvSpPr>
          <p:spPr>
            <a:xfrm>
              <a:off x="0" y="-1270"/>
              <a:ext cx="645740" cy="1022697"/>
            </a:xfrm>
            <a:custGeom>
              <a:avLst/>
              <a:gdLst/>
              <a:ahLst/>
              <a:cxnLst/>
              <a:rect l="l" t="t" r="r" b="b"/>
              <a:pathLst>
                <a:path w="645740" h="1022697">
                  <a:moveTo>
                    <a:pt x="634310" y="27940"/>
                  </a:moveTo>
                  <a:cubicBezTo>
                    <a:pt x="625420" y="24130"/>
                    <a:pt x="616530" y="21590"/>
                    <a:pt x="607640" y="21590"/>
                  </a:cubicBezTo>
                  <a:cubicBezTo>
                    <a:pt x="580970" y="20320"/>
                    <a:pt x="571103" y="20320"/>
                    <a:pt x="562314" y="17780"/>
                  </a:cubicBezTo>
                  <a:cubicBezTo>
                    <a:pt x="542224" y="12700"/>
                    <a:pt x="522553" y="6350"/>
                    <a:pt x="502463" y="3810"/>
                  </a:cubicBezTo>
                  <a:cubicBezTo>
                    <a:pt x="486141" y="1270"/>
                    <a:pt x="470236" y="3810"/>
                    <a:pt x="453913" y="2540"/>
                  </a:cubicBezTo>
                  <a:cubicBezTo>
                    <a:pt x="446798" y="2540"/>
                    <a:pt x="439683" y="0"/>
                    <a:pt x="432568" y="2540"/>
                  </a:cubicBezTo>
                  <a:cubicBezTo>
                    <a:pt x="415408" y="10160"/>
                    <a:pt x="398248" y="11430"/>
                    <a:pt x="380670" y="8890"/>
                  </a:cubicBezTo>
                  <a:cubicBezTo>
                    <a:pt x="371881" y="7620"/>
                    <a:pt x="363092" y="7620"/>
                    <a:pt x="354302" y="7620"/>
                  </a:cubicBezTo>
                  <a:cubicBezTo>
                    <a:pt x="338398" y="7620"/>
                    <a:pt x="322494" y="7620"/>
                    <a:pt x="306589" y="6350"/>
                  </a:cubicBezTo>
                  <a:cubicBezTo>
                    <a:pt x="289848" y="5080"/>
                    <a:pt x="124946" y="2540"/>
                    <a:pt x="108623" y="1270"/>
                  </a:cubicBezTo>
                  <a:cubicBezTo>
                    <a:pt x="95230" y="0"/>
                    <a:pt x="82255" y="1270"/>
                    <a:pt x="68862" y="1270"/>
                  </a:cubicBezTo>
                  <a:cubicBezTo>
                    <a:pt x="59654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95443"/>
                    <a:pt x="16510" y="136407"/>
                    <a:pt x="17780" y="176653"/>
                  </a:cubicBezTo>
                  <a:cubicBezTo>
                    <a:pt x="19050" y="217617"/>
                    <a:pt x="17780" y="258581"/>
                    <a:pt x="16510" y="300264"/>
                  </a:cubicBezTo>
                  <a:cubicBezTo>
                    <a:pt x="15240" y="342665"/>
                    <a:pt x="2540" y="787521"/>
                    <a:pt x="2540" y="829922"/>
                  </a:cubicBezTo>
                  <a:cubicBezTo>
                    <a:pt x="2540" y="871605"/>
                    <a:pt x="1270" y="913288"/>
                    <a:pt x="0" y="954971"/>
                  </a:cubicBezTo>
                  <a:cubicBezTo>
                    <a:pt x="0" y="968088"/>
                    <a:pt x="3810" y="978247"/>
                    <a:pt x="15240" y="983327"/>
                  </a:cubicBezTo>
                  <a:cubicBezTo>
                    <a:pt x="22860" y="987138"/>
                    <a:pt x="31750" y="989677"/>
                    <a:pt x="40640" y="990947"/>
                  </a:cubicBezTo>
                  <a:cubicBezTo>
                    <a:pt x="68444" y="996027"/>
                    <a:pt x="84348" y="999838"/>
                    <a:pt x="100252" y="1004917"/>
                  </a:cubicBezTo>
                  <a:cubicBezTo>
                    <a:pt x="109041" y="1007458"/>
                    <a:pt x="117831" y="1012538"/>
                    <a:pt x="126620" y="1013808"/>
                  </a:cubicBezTo>
                  <a:cubicBezTo>
                    <a:pt x="141269" y="1016347"/>
                    <a:pt x="304497" y="1017617"/>
                    <a:pt x="319145" y="1018888"/>
                  </a:cubicBezTo>
                  <a:cubicBezTo>
                    <a:pt x="321238" y="1018888"/>
                    <a:pt x="323331" y="1018888"/>
                    <a:pt x="325423" y="1018888"/>
                  </a:cubicBezTo>
                  <a:cubicBezTo>
                    <a:pt x="335468" y="1018888"/>
                    <a:pt x="345932" y="1017617"/>
                    <a:pt x="355976" y="1017617"/>
                  </a:cubicBezTo>
                  <a:cubicBezTo>
                    <a:pt x="367695" y="1017617"/>
                    <a:pt x="378996" y="1018888"/>
                    <a:pt x="390715" y="1018888"/>
                  </a:cubicBezTo>
                  <a:cubicBezTo>
                    <a:pt x="407875" y="1018888"/>
                    <a:pt x="425453" y="1018888"/>
                    <a:pt x="442613" y="1018888"/>
                  </a:cubicBezTo>
                  <a:cubicBezTo>
                    <a:pt x="458517" y="1018888"/>
                    <a:pt x="474422" y="1020158"/>
                    <a:pt x="490326" y="1021427"/>
                  </a:cubicBezTo>
                  <a:cubicBezTo>
                    <a:pt x="497441" y="1021427"/>
                    <a:pt x="504975" y="1022697"/>
                    <a:pt x="512090" y="1022697"/>
                  </a:cubicBezTo>
                  <a:cubicBezTo>
                    <a:pt x="535109" y="1021427"/>
                    <a:pt x="557710" y="1015077"/>
                    <a:pt x="584780" y="1015077"/>
                  </a:cubicBezTo>
                  <a:cubicBezTo>
                    <a:pt x="588590" y="1015077"/>
                    <a:pt x="593670" y="1012538"/>
                    <a:pt x="597480" y="1009997"/>
                  </a:cubicBezTo>
                  <a:cubicBezTo>
                    <a:pt x="602560" y="1006188"/>
                    <a:pt x="605100" y="999838"/>
                    <a:pt x="607640" y="997297"/>
                  </a:cubicBezTo>
                  <a:cubicBezTo>
                    <a:pt x="608910" y="949940"/>
                    <a:pt x="610180" y="919756"/>
                    <a:pt x="611450" y="889572"/>
                  </a:cubicBezTo>
                  <a:cubicBezTo>
                    <a:pt x="612720" y="842858"/>
                    <a:pt x="622880" y="394409"/>
                    <a:pt x="624150" y="347696"/>
                  </a:cubicBezTo>
                  <a:cubicBezTo>
                    <a:pt x="624150" y="319668"/>
                    <a:pt x="625420" y="291640"/>
                    <a:pt x="626690" y="263612"/>
                  </a:cubicBezTo>
                  <a:cubicBezTo>
                    <a:pt x="627960" y="233428"/>
                    <a:pt x="629230" y="203243"/>
                    <a:pt x="631770" y="173059"/>
                  </a:cubicBezTo>
                  <a:cubicBezTo>
                    <a:pt x="633040" y="155093"/>
                    <a:pt x="633040" y="136407"/>
                    <a:pt x="638120" y="118441"/>
                  </a:cubicBezTo>
                  <a:cubicBezTo>
                    <a:pt x="643200" y="96881"/>
                    <a:pt x="645740" y="76039"/>
                    <a:pt x="644470" y="44450"/>
                  </a:cubicBezTo>
                  <a:cubicBezTo>
                    <a:pt x="644470" y="38100"/>
                    <a:pt x="640660" y="30480"/>
                    <a:pt x="634310" y="279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12962710" y="4425974"/>
            <a:ext cx="3158616" cy="5018571"/>
            <a:chOff x="0" y="0"/>
            <a:chExt cx="644470" cy="1023968"/>
          </a:xfrm>
        </p:grpSpPr>
        <p:sp>
          <p:nvSpPr>
            <p:cNvPr id="16" name="Freeform 16"/>
            <p:cNvSpPr/>
            <p:nvPr/>
          </p:nvSpPr>
          <p:spPr>
            <a:xfrm>
              <a:off x="0" y="-1270"/>
              <a:ext cx="645740" cy="1022697"/>
            </a:xfrm>
            <a:custGeom>
              <a:avLst/>
              <a:gdLst/>
              <a:ahLst/>
              <a:cxnLst/>
              <a:rect l="l" t="t" r="r" b="b"/>
              <a:pathLst>
                <a:path w="645740" h="1022697">
                  <a:moveTo>
                    <a:pt x="634310" y="27940"/>
                  </a:moveTo>
                  <a:cubicBezTo>
                    <a:pt x="625420" y="24130"/>
                    <a:pt x="616530" y="21590"/>
                    <a:pt x="607640" y="21590"/>
                  </a:cubicBezTo>
                  <a:cubicBezTo>
                    <a:pt x="580970" y="20320"/>
                    <a:pt x="571103" y="20320"/>
                    <a:pt x="562314" y="17780"/>
                  </a:cubicBezTo>
                  <a:cubicBezTo>
                    <a:pt x="542224" y="12700"/>
                    <a:pt x="522553" y="6350"/>
                    <a:pt x="502463" y="3810"/>
                  </a:cubicBezTo>
                  <a:cubicBezTo>
                    <a:pt x="486141" y="1270"/>
                    <a:pt x="470236" y="3810"/>
                    <a:pt x="453913" y="2540"/>
                  </a:cubicBezTo>
                  <a:cubicBezTo>
                    <a:pt x="446798" y="2540"/>
                    <a:pt x="439683" y="0"/>
                    <a:pt x="432568" y="2540"/>
                  </a:cubicBezTo>
                  <a:cubicBezTo>
                    <a:pt x="415408" y="10160"/>
                    <a:pt x="398248" y="11430"/>
                    <a:pt x="380670" y="8890"/>
                  </a:cubicBezTo>
                  <a:cubicBezTo>
                    <a:pt x="371881" y="7620"/>
                    <a:pt x="363092" y="7620"/>
                    <a:pt x="354302" y="7620"/>
                  </a:cubicBezTo>
                  <a:cubicBezTo>
                    <a:pt x="338398" y="7620"/>
                    <a:pt x="322494" y="7620"/>
                    <a:pt x="306589" y="6350"/>
                  </a:cubicBezTo>
                  <a:cubicBezTo>
                    <a:pt x="289848" y="5080"/>
                    <a:pt x="124946" y="2540"/>
                    <a:pt x="108623" y="1270"/>
                  </a:cubicBezTo>
                  <a:cubicBezTo>
                    <a:pt x="95230" y="0"/>
                    <a:pt x="82255" y="1270"/>
                    <a:pt x="68862" y="1270"/>
                  </a:cubicBezTo>
                  <a:cubicBezTo>
                    <a:pt x="59654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95443"/>
                    <a:pt x="16510" y="136407"/>
                    <a:pt x="17780" y="176653"/>
                  </a:cubicBezTo>
                  <a:cubicBezTo>
                    <a:pt x="19050" y="217617"/>
                    <a:pt x="17780" y="258581"/>
                    <a:pt x="16510" y="300264"/>
                  </a:cubicBezTo>
                  <a:cubicBezTo>
                    <a:pt x="15240" y="342665"/>
                    <a:pt x="2540" y="787521"/>
                    <a:pt x="2540" y="829922"/>
                  </a:cubicBezTo>
                  <a:cubicBezTo>
                    <a:pt x="2540" y="871605"/>
                    <a:pt x="1270" y="913288"/>
                    <a:pt x="0" y="954971"/>
                  </a:cubicBezTo>
                  <a:cubicBezTo>
                    <a:pt x="0" y="968088"/>
                    <a:pt x="3810" y="978247"/>
                    <a:pt x="15240" y="983327"/>
                  </a:cubicBezTo>
                  <a:cubicBezTo>
                    <a:pt x="22860" y="987138"/>
                    <a:pt x="31750" y="989677"/>
                    <a:pt x="40640" y="990947"/>
                  </a:cubicBezTo>
                  <a:cubicBezTo>
                    <a:pt x="68444" y="996027"/>
                    <a:pt x="84348" y="999838"/>
                    <a:pt x="100252" y="1004917"/>
                  </a:cubicBezTo>
                  <a:cubicBezTo>
                    <a:pt x="109041" y="1007458"/>
                    <a:pt x="117831" y="1012538"/>
                    <a:pt x="126620" y="1013808"/>
                  </a:cubicBezTo>
                  <a:cubicBezTo>
                    <a:pt x="141269" y="1016347"/>
                    <a:pt x="304497" y="1017617"/>
                    <a:pt x="319145" y="1018888"/>
                  </a:cubicBezTo>
                  <a:cubicBezTo>
                    <a:pt x="321238" y="1018888"/>
                    <a:pt x="323331" y="1018888"/>
                    <a:pt x="325423" y="1018888"/>
                  </a:cubicBezTo>
                  <a:cubicBezTo>
                    <a:pt x="335468" y="1018888"/>
                    <a:pt x="345932" y="1017617"/>
                    <a:pt x="355976" y="1017617"/>
                  </a:cubicBezTo>
                  <a:cubicBezTo>
                    <a:pt x="367695" y="1017617"/>
                    <a:pt x="378996" y="1018888"/>
                    <a:pt x="390715" y="1018888"/>
                  </a:cubicBezTo>
                  <a:cubicBezTo>
                    <a:pt x="407875" y="1018888"/>
                    <a:pt x="425453" y="1018888"/>
                    <a:pt x="442613" y="1018888"/>
                  </a:cubicBezTo>
                  <a:cubicBezTo>
                    <a:pt x="458517" y="1018888"/>
                    <a:pt x="474422" y="1020158"/>
                    <a:pt x="490326" y="1021427"/>
                  </a:cubicBezTo>
                  <a:cubicBezTo>
                    <a:pt x="497441" y="1021427"/>
                    <a:pt x="504975" y="1022697"/>
                    <a:pt x="512090" y="1022697"/>
                  </a:cubicBezTo>
                  <a:cubicBezTo>
                    <a:pt x="535109" y="1021427"/>
                    <a:pt x="557710" y="1015077"/>
                    <a:pt x="584780" y="1015077"/>
                  </a:cubicBezTo>
                  <a:cubicBezTo>
                    <a:pt x="588590" y="1015077"/>
                    <a:pt x="593670" y="1012538"/>
                    <a:pt x="597480" y="1009997"/>
                  </a:cubicBezTo>
                  <a:cubicBezTo>
                    <a:pt x="602560" y="1006188"/>
                    <a:pt x="605100" y="999838"/>
                    <a:pt x="607640" y="997297"/>
                  </a:cubicBezTo>
                  <a:cubicBezTo>
                    <a:pt x="608910" y="949940"/>
                    <a:pt x="610180" y="919756"/>
                    <a:pt x="611450" y="889572"/>
                  </a:cubicBezTo>
                  <a:cubicBezTo>
                    <a:pt x="612720" y="842858"/>
                    <a:pt x="622880" y="394409"/>
                    <a:pt x="624150" y="347696"/>
                  </a:cubicBezTo>
                  <a:cubicBezTo>
                    <a:pt x="624150" y="319668"/>
                    <a:pt x="625420" y="291640"/>
                    <a:pt x="626690" y="263612"/>
                  </a:cubicBezTo>
                  <a:cubicBezTo>
                    <a:pt x="627960" y="233428"/>
                    <a:pt x="629230" y="203243"/>
                    <a:pt x="631770" y="173059"/>
                  </a:cubicBezTo>
                  <a:cubicBezTo>
                    <a:pt x="633040" y="155093"/>
                    <a:pt x="633040" y="136407"/>
                    <a:pt x="638120" y="118441"/>
                  </a:cubicBezTo>
                  <a:cubicBezTo>
                    <a:pt x="643200" y="96881"/>
                    <a:pt x="645740" y="76039"/>
                    <a:pt x="644470" y="44450"/>
                  </a:cubicBezTo>
                  <a:cubicBezTo>
                    <a:pt x="644470" y="38100"/>
                    <a:pt x="640660" y="30480"/>
                    <a:pt x="634310" y="279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00256015-C060-B7EB-2FD0-847CB98C9B28}"/>
              </a:ext>
            </a:extLst>
          </p:cNvPr>
          <p:cNvSpPr txBox="1"/>
          <p:nvPr/>
        </p:nvSpPr>
        <p:spPr>
          <a:xfrm>
            <a:off x="6350563" y="1331239"/>
            <a:ext cx="57143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CB197E39-D449-329C-DD40-EA2C09E5BD36}"/>
                  </a:ext>
                </a:extLst>
              </p:cNvPr>
              <p:cNvSpPr txBox="1"/>
              <p:nvPr/>
            </p:nvSpPr>
            <p:spPr>
              <a:xfrm>
                <a:off x="799075" y="2610091"/>
                <a:ext cx="10504885" cy="5518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 Ánh vẽ hai đường thẳng (phân biệt)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cùng vuông góc với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nl-NL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 48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và khẳng định với bạn Ngân rằng: “Nếu hai đường thẳng phân biệt cùng vuông góc với một đường thẳng khác thì hai đường thẳng đó song song với nhau”.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CB197E39-D449-329C-DD40-EA2C09E5B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75" y="2610091"/>
                <a:ext cx="10504885" cy="5518242"/>
              </a:xfrm>
              <a:prstGeom prst="rect">
                <a:avLst/>
              </a:prstGeom>
              <a:blipFill>
                <a:blip r:embed="rId16"/>
                <a:stretch>
                  <a:fillRect l="-2031" r="-2089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Hình ảnh 46" descr="Ảnh có chứa văn bản&#10;&#10;Mô tả được tạo tự động">
            <a:extLst>
              <a:ext uri="{FF2B5EF4-FFF2-40B4-BE49-F238E27FC236}">
                <a16:creationId xmlns:a16="http://schemas.microsoft.com/office/drawing/2014/main" id="{5C6650AB-D51C-887B-CB78-ED16BB7CCDB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0" r="2148" b="43750"/>
          <a:stretch/>
        </p:blipFill>
        <p:spPr>
          <a:xfrm>
            <a:off x="11290804" y="3173128"/>
            <a:ext cx="5992148" cy="426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447800" y="523875"/>
            <a:ext cx="15468599" cy="940677"/>
            <a:chOff x="0" y="0"/>
            <a:chExt cx="3382923" cy="2477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82923" cy="247750"/>
            </a:xfrm>
            <a:custGeom>
              <a:avLst/>
              <a:gdLst/>
              <a:ahLst/>
              <a:cxnLst/>
              <a:rect l="l" t="t" r="r" b="b"/>
              <a:pathLst>
                <a:path w="3382923" h="247750">
                  <a:moveTo>
                    <a:pt x="0" y="0"/>
                  </a:moveTo>
                  <a:lnTo>
                    <a:pt x="3382923" y="0"/>
                  </a:lnTo>
                  <a:lnTo>
                    <a:pt x="3382923" y="247750"/>
                  </a:lnTo>
                  <a:lnTo>
                    <a:pt x="0" y="2477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42875"/>
              <a:ext cx="812800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38930" y="932599"/>
            <a:ext cx="870308" cy="227985"/>
            <a:chOff x="0" y="0"/>
            <a:chExt cx="1160410" cy="3039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7155" cy="303980"/>
              <a:chOff x="0" y="0"/>
              <a:chExt cx="430289" cy="42584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34823" y="0"/>
                <a:ext cx="160643" cy="425841"/>
              </a:xfrm>
              <a:custGeom>
                <a:avLst/>
                <a:gdLst/>
                <a:ahLst/>
                <a:cxnLst/>
                <a:rect l="l" t="t" r="r" b="b"/>
                <a:pathLst>
                  <a:path w="160643" h="425841">
                    <a:moveTo>
                      <a:pt x="80321" y="0"/>
                    </a:moveTo>
                    <a:cubicBezTo>
                      <a:pt x="160643" y="130584"/>
                      <a:pt x="160643" y="295257"/>
                      <a:pt x="80321" y="425841"/>
                    </a:cubicBezTo>
                    <a:cubicBezTo>
                      <a:pt x="0" y="295257"/>
                      <a:pt x="0" y="130584"/>
                      <a:pt x="80321" y="0"/>
                    </a:cubicBezTo>
                    <a:close/>
                  </a:path>
                </a:pathLst>
              </a:custGeom>
              <a:solidFill>
                <a:srgbClr val="EA552B">
                  <a:alpha val="64706"/>
                </a:srgbClr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-66675"/>
                <a:ext cx="6604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0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426628" y="0"/>
              <a:ext cx="307155" cy="303980"/>
              <a:chOff x="0" y="0"/>
              <a:chExt cx="430289" cy="42584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34823" y="0"/>
                <a:ext cx="160643" cy="425841"/>
              </a:xfrm>
              <a:custGeom>
                <a:avLst/>
                <a:gdLst/>
                <a:ahLst/>
                <a:cxnLst/>
                <a:rect l="l" t="t" r="r" b="b"/>
                <a:pathLst>
                  <a:path w="160643" h="425841">
                    <a:moveTo>
                      <a:pt x="80321" y="0"/>
                    </a:moveTo>
                    <a:cubicBezTo>
                      <a:pt x="160643" y="130584"/>
                      <a:pt x="160643" y="295257"/>
                      <a:pt x="80321" y="425841"/>
                    </a:cubicBezTo>
                    <a:cubicBezTo>
                      <a:pt x="0" y="295257"/>
                      <a:pt x="0" y="130584"/>
                      <a:pt x="80321" y="0"/>
                    </a:cubicBezTo>
                    <a:close/>
                  </a:path>
                </a:pathLst>
              </a:custGeom>
              <a:solidFill>
                <a:srgbClr val="FECD1A">
                  <a:alpha val="64706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-66675"/>
                <a:ext cx="6604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0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853255" y="0"/>
              <a:ext cx="307155" cy="303980"/>
              <a:chOff x="0" y="0"/>
              <a:chExt cx="430289" cy="42584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34823" y="0"/>
                <a:ext cx="160643" cy="425841"/>
              </a:xfrm>
              <a:custGeom>
                <a:avLst/>
                <a:gdLst/>
                <a:ahLst/>
                <a:cxnLst/>
                <a:rect l="l" t="t" r="r" b="b"/>
                <a:pathLst>
                  <a:path w="160643" h="425841">
                    <a:moveTo>
                      <a:pt x="80321" y="0"/>
                    </a:moveTo>
                    <a:cubicBezTo>
                      <a:pt x="160643" y="130584"/>
                      <a:pt x="160643" y="295257"/>
                      <a:pt x="80321" y="425841"/>
                    </a:cubicBezTo>
                    <a:cubicBezTo>
                      <a:pt x="0" y="295257"/>
                      <a:pt x="0" y="130584"/>
                      <a:pt x="80321" y="0"/>
                    </a:cubicBezTo>
                    <a:close/>
                  </a:path>
                </a:pathLst>
              </a:custGeom>
              <a:solidFill>
                <a:srgbClr val="4CA96D">
                  <a:alpha val="64706"/>
                </a:srgbClr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-66675"/>
                <a:ext cx="6604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00"/>
                  </a:lnSpc>
                </a:pPr>
                <a:endParaRPr/>
              </a:p>
            </p:txBody>
          </p:sp>
        </p:grpSp>
      </p:grp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74AFFE01-ABDB-B1D1-5D1E-528176ACC401}"/>
              </a:ext>
            </a:extLst>
          </p:cNvPr>
          <p:cNvSpPr/>
          <p:nvPr/>
        </p:nvSpPr>
        <p:spPr>
          <a:xfrm>
            <a:off x="7130974" y="698226"/>
            <a:ext cx="3717169" cy="1270548"/>
          </a:xfrm>
          <a:prstGeom prst="roundRect">
            <a:avLst/>
          </a:prstGeom>
          <a:solidFill>
            <a:srgbClr val="F7993A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9F0A8248-40D0-A52F-8AC8-6845CC61FAD6}"/>
                  </a:ext>
                </a:extLst>
              </p:cNvPr>
              <p:cNvSpPr txBox="1"/>
              <p:nvPr/>
            </p:nvSpPr>
            <p:spPr>
              <a:xfrm>
                <a:off x="1684088" y="2118598"/>
                <a:ext cx="14989388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9F0A8248-40D0-A52F-8AC8-6845CC61F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088" y="2118598"/>
                <a:ext cx="14989388" cy="2482667"/>
              </a:xfrm>
              <a:prstGeom prst="rect">
                <a:avLst/>
              </a:prstGeom>
              <a:blipFill>
                <a:blip r:embed="rId18"/>
                <a:stretch>
                  <a:fillRect l="-1220" r="-2074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8375C778-7A3D-06E5-5B15-AB061456FC71}"/>
              </a:ext>
            </a:extLst>
          </p:cNvPr>
          <p:cNvSpPr txBox="1"/>
          <p:nvPr/>
        </p:nvSpPr>
        <p:spPr>
          <a:xfrm>
            <a:off x="7466318" y="4759079"/>
            <a:ext cx="3046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997D8907-D50B-2E62-25CB-7E2C8BC8174A}"/>
                  </a:ext>
                </a:extLst>
              </p:cNvPr>
              <p:cNvSpPr txBox="1"/>
              <p:nvPr/>
            </p:nvSpPr>
            <p:spPr>
              <a:xfrm>
                <a:off x="1649306" y="5651701"/>
                <a:ext cx="14989388" cy="2585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36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36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36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36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36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36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997D8907-D50B-2E62-25CB-7E2C8BC81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306" y="5651701"/>
                <a:ext cx="14989388" cy="2585260"/>
              </a:xfrm>
              <a:prstGeom prst="rect">
                <a:avLst/>
              </a:prstGeom>
              <a:blipFill>
                <a:blip r:embed="rId19"/>
                <a:stretch>
                  <a:fillRect l="-1261" r="-2075" b="-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-141897"/>
            <a:ext cx="18288000" cy="10570794"/>
            <a:chOff x="0" y="0"/>
            <a:chExt cx="2545165" cy="27840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45165" cy="2784078"/>
            </a:xfrm>
            <a:custGeom>
              <a:avLst/>
              <a:gdLst/>
              <a:ahLst/>
              <a:cxnLst/>
              <a:rect l="l" t="t" r="r" b="b"/>
              <a:pathLst>
                <a:path w="2545165" h="2784078">
                  <a:moveTo>
                    <a:pt x="0" y="0"/>
                  </a:moveTo>
                  <a:lnTo>
                    <a:pt x="2545165" y="0"/>
                  </a:lnTo>
                  <a:lnTo>
                    <a:pt x="2545165" y="2784078"/>
                  </a:lnTo>
                  <a:lnTo>
                    <a:pt x="0" y="278407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42875"/>
              <a:ext cx="812800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331605" y="-981313"/>
            <a:ext cx="15681898" cy="10486349"/>
            <a:chOff x="0" y="0"/>
            <a:chExt cx="20909198" cy="1398179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918298" y="6990899"/>
              <a:ext cx="6990899" cy="69908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918298" y="0"/>
              <a:ext cx="6990899" cy="69908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965499" y="6990899"/>
              <a:ext cx="6990899" cy="69908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965499" y="0"/>
              <a:ext cx="6990899" cy="69908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990899"/>
              <a:ext cx="6990899" cy="699089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990899" cy="6990899"/>
            </a:xfrm>
            <a:prstGeom prst="rect">
              <a:avLst/>
            </a:prstGeom>
          </p:spPr>
        </p:pic>
      </p:grpSp>
      <p:grpSp>
        <p:nvGrpSpPr>
          <p:cNvPr id="30" name="Nhóm 29">
            <a:extLst>
              <a:ext uri="{FF2B5EF4-FFF2-40B4-BE49-F238E27FC236}">
                <a16:creationId xmlns:a16="http://schemas.microsoft.com/office/drawing/2014/main" id="{3A597457-5A43-43C0-7BA7-6C6D7AB284E7}"/>
              </a:ext>
            </a:extLst>
          </p:cNvPr>
          <p:cNvGrpSpPr/>
          <p:nvPr/>
        </p:nvGrpSpPr>
        <p:grpSpPr>
          <a:xfrm>
            <a:off x="7034636" y="2589722"/>
            <a:ext cx="4157935" cy="5298238"/>
            <a:chOff x="7034636" y="2589722"/>
            <a:chExt cx="4157935" cy="5298238"/>
          </a:xfrm>
        </p:grpSpPr>
        <p:sp>
          <p:nvSpPr>
            <p:cNvPr id="16" name="AutoShape 16"/>
            <p:cNvSpPr/>
            <p:nvPr/>
          </p:nvSpPr>
          <p:spPr>
            <a:xfrm flipV="1">
              <a:off x="7034636" y="5143498"/>
              <a:ext cx="875051" cy="10129"/>
            </a:xfrm>
            <a:prstGeom prst="line">
              <a:avLst/>
            </a:prstGeom>
            <a:ln w="28575" cap="flat">
              <a:solidFill>
                <a:srgbClr val="F68B2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 rot="16200000">
              <a:off x="5260570" y="5238841"/>
              <a:ext cx="5298238" cy="0"/>
            </a:xfrm>
            <a:prstGeom prst="line">
              <a:avLst/>
            </a:prstGeom>
            <a:ln w="28575" cap="flat">
              <a:solidFill>
                <a:srgbClr val="F68B2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 rot="10800000">
              <a:off x="7895402" y="2604010"/>
              <a:ext cx="3297169" cy="0"/>
            </a:xfrm>
            <a:prstGeom prst="line">
              <a:avLst/>
            </a:prstGeom>
            <a:ln w="28575" cap="flat">
              <a:solidFill>
                <a:srgbClr val="F68B2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rot="10800000">
              <a:off x="7895402" y="7873673"/>
              <a:ext cx="3297169" cy="0"/>
            </a:xfrm>
            <a:prstGeom prst="line">
              <a:avLst/>
            </a:prstGeom>
            <a:ln w="28575" cap="flat">
              <a:solidFill>
                <a:srgbClr val="F68B2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 rot="10800000">
              <a:off x="7895402" y="5143500"/>
              <a:ext cx="3297169" cy="0"/>
            </a:xfrm>
            <a:prstGeom prst="line">
              <a:avLst/>
            </a:prstGeom>
            <a:ln w="28575" cap="flat">
              <a:solidFill>
                <a:srgbClr val="F68B28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4" name="Group 44"/>
          <p:cNvGrpSpPr/>
          <p:nvPr/>
        </p:nvGrpSpPr>
        <p:grpSpPr>
          <a:xfrm>
            <a:off x="1690789" y="2079479"/>
            <a:ext cx="230366" cy="227985"/>
            <a:chOff x="0" y="0"/>
            <a:chExt cx="430289" cy="425841"/>
          </a:xfrm>
        </p:grpSpPr>
        <p:sp>
          <p:nvSpPr>
            <p:cNvPr id="45" name="Freeform 45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EA552B">
                <a:alpha val="64706"/>
              </a:srgbClr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2010760" y="2079479"/>
            <a:ext cx="230366" cy="227985"/>
            <a:chOff x="0" y="0"/>
            <a:chExt cx="430289" cy="425841"/>
          </a:xfrm>
        </p:grpSpPr>
        <p:sp>
          <p:nvSpPr>
            <p:cNvPr id="48" name="Freeform 48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FECD1A">
                <a:alpha val="64706"/>
              </a:srgbClr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2330730" y="2079479"/>
            <a:ext cx="230366" cy="227985"/>
            <a:chOff x="0" y="0"/>
            <a:chExt cx="430289" cy="425841"/>
          </a:xfrm>
        </p:grpSpPr>
        <p:sp>
          <p:nvSpPr>
            <p:cNvPr id="51" name="Freeform 51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4CA96D">
                <a:alpha val="64706"/>
              </a:srgbClr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047714A5-D701-9DF9-362D-3CE4064C546D}"/>
              </a:ext>
            </a:extLst>
          </p:cNvPr>
          <p:cNvSpPr txBox="1"/>
          <p:nvPr/>
        </p:nvSpPr>
        <p:spPr>
          <a:xfrm>
            <a:off x="1731479" y="749901"/>
            <a:ext cx="7477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CHỨNG MINH ĐỊNH LÍ</a:t>
            </a: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7A9EE339-928B-2065-66D7-AABF0A8EF375}"/>
              </a:ext>
            </a:extLst>
          </p:cNvPr>
          <p:cNvSpPr/>
          <p:nvPr/>
        </p:nvSpPr>
        <p:spPr>
          <a:xfrm>
            <a:off x="1762970" y="2053777"/>
            <a:ext cx="1731939" cy="845698"/>
          </a:xfrm>
          <a:prstGeom prst="roundRect">
            <a:avLst/>
          </a:prstGeom>
          <a:solidFill>
            <a:srgbClr val="EA552B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813C954-C6A3-A219-294F-9829B206AA32}"/>
              </a:ext>
            </a:extLst>
          </p:cNvPr>
          <p:cNvSpPr txBox="1"/>
          <p:nvPr/>
        </p:nvSpPr>
        <p:spPr>
          <a:xfrm>
            <a:off x="1102416" y="3707159"/>
            <a:ext cx="587405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11358F35-6FCC-8584-A138-B65084700C23}"/>
              </a:ext>
            </a:extLst>
          </p:cNvPr>
          <p:cNvGrpSpPr/>
          <p:nvPr/>
        </p:nvGrpSpPr>
        <p:grpSpPr>
          <a:xfrm>
            <a:off x="10572750" y="1477140"/>
            <a:ext cx="6485421" cy="2253740"/>
            <a:chOff x="10572750" y="1477140"/>
            <a:chExt cx="6485421" cy="2253740"/>
          </a:xfrm>
        </p:grpSpPr>
        <p:grpSp>
          <p:nvGrpSpPr>
            <p:cNvPr id="25" name="Group 25"/>
            <p:cNvGrpSpPr/>
            <p:nvPr/>
          </p:nvGrpSpPr>
          <p:grpSpPr>
            <a:xfrm rot="-5400000">
              <a:off x="12688591" y="-638701"/>
              <a:ext cx="2253740" cy="6485421"/>
              <a:chOff x="0" y="0"/>
              <a:chExt cx="459843" cy="1323257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-1270"/>
                <a:ext cx="461113" cy="1321987"/>
              </a:xfrm>
              <a:custGeom>
                <a:avLst/>
                <a:gdLst/>
                <a:ahLst/>
                <a:cxnLst/>
                <a:rect l="l" t="t" r="r" b="b"/>
                <a:pathLst>
                  <a:path w="461113" h="1321987">
                    <a:moveTo>
                      <a:pt x="449684" y="27940"/>
                    </a:moveTo>
                    <a:cubicBezTo>
                      <a:pt x="440793" y="24130"/>
                      <a:pt x="431904" y="21590"/>
                      <a:pt x="423014" y="21590"/>
                    </a:cubicBezTo>
                    <a:cubicBezTo>
                      <a:pt x="396344" y="20320"/>
                      <a:pt x="389185" y="20320"/>
                      <a:pt x="383514" y="17780"/>
                    </a:cubicBezTo>
                    <a:cubicBezTo>
                      <a:pt x="370553" y="12700"/>
                      <a:pt x="357861" y="6350"/>
                      <a:pt x="344900" y="3810"/>
                    </a:cubicBezTo>
                    <a:cubicBezTo>
                      <a:pt x="334368" y="1270"/>
                      <a:pt x="324107" y="3810"/>
                      <a:pt x="313576" y="2540"/>
                    </a:cubicBezTo>
                    <a:cubicBezTo>
                      <a:pt x="308985" y="2540"/>
                      <a:pt x="304395" y="0"/>
                      <a:pt x="299804" y="2540"/>
                    </a:cubicBezTo>
                    <a:cubicBezTo>
                      <a:pt x="288733" y="10160"/>
                      <a:pt x="277662" y="11430"/>
                      <a:pt x="266320" y="8890"/>
                    </a:cubicBezTo>
                    <a:cubicBezTo>
                      <a:pt x="260650" y="7620"/>
                      <a:pt x="254979" y="7620"/>
                      <a:pt x="249308" y="7620"/>
                    </a:cubicBezTo>
                    <a:cubicBezTo>
                      <a:pt x="239047" y="7620"/>
                      <a:pt x="228786" y="7620"/>
                      <a:pt x="218525" y="6350"/>
                    </a:cubicBezTo>
                    <a:cubicBezTo>
                      <a:pt x="207723" y="5080"/>
                      <a:pt x="101330" y="2540"/>
                      <a:pt x="90799" y="1270"/>
                    </a:cubicBezTo>
                    <a:cubicBezTo>
                      <a:pt x="82158" y="0"/>
                      <a:pt x="73787" y="1270"/>
                      <a:pt x="65146" y="1270"/>
                    </a:cubicBezTo>
                    <a:cubicBezTo>
                      <a:pt x="59205" y="1270"/>
                      <a:pt x="33020" y="3810"/>
                      <a:pt x="5080" y="5080"/>
                    </a:cubicBezTo>
                    <a:cubicBezTo>
                      <a:pt x="3810" y="5080"/>
                      <a:pt x="2540" y="7620"/>
                      <a:pt x="0" y="8890"/>
                    </a:cubicBezTo>
                    <a:cubicBezTo>
                      <a:pt x="1270" y="21590"/>
                      <a:pt x="3810" y="34290"/>
                      <a:pt x="5080" y="46990"/>
                    </a:cubicBezTo>
                    <a:cubicBezTo>
                      <a:pt x="15240" y="105340"/>
                      <a:pt x="16510" y="160026"/>
                      <a:pt x="17780" y="213752"/>
                    </a:cubicBezTo>
                    <a:cubicBezTo>
                      <a:pt x="19050" y="268438"/>
                      <a:pt x="17780" y="323123"/>
                      <a:pt x="16510" y="378768"/>
                    </a:cubicBezTo>
                    <a:cubicBezTo>
                      <a:pt x="15240" y="435373"/>
                      <a:pt x="2540" y="1029239"/>
                      <a:pt x="2540" y="1085844"/>
                    </a:cubicBezTo>
                    <a:cubicBezTo>
                      <a:pt x="2540" y="1141489"/>
                      <a:pt x="1270" y="1197134"/>
                      <a:pt x="0" y="1252779"/>
                    </a:cubicBezTo>
                    <a:cubicBezTo>
                      <a:pt x="0" y="1267377"/>
                      <a:pt x="3810" y="1277537"/>
                      <a:pt x="15240" y="1282617"/>
                    </a:cubicBezTo>
                    <a:cubicBezTo>
                      <a:pt x="22860" y="1286427"/>
                      <a:pt x="31750" y="1288967"/>
                      <a:pt x="40640" y="1290237"/>
                    </a:cubicBezTo>
                    <a:cubicBezTo>
                      <a:pt x="64876" y="1295317"/>
                      <a:pt x="75137" y="1299127"/>
                      <a:pt x="85398" y="1304207"/>
                    </a:cubicBezTo>
                    <a:cubicBezTo>
                      <a:pt x="91069" y="1306747"/>
                      <a:pt x="96740" y="1311827"/>
                      <a:pt x="102410" y="1313097"/>
                    </a:cubicBezTo>
                    <a:cubicBezTo>
                      <a:pt x="111862" y="1315637"/>
                      <a:pt x="217174" y="1316907"/>
                      <a:pt x="226625" y="1318177"/>
                    </a:cubicBezTo>
                    <a:cubicBezTo>
                      <a:pt x="227976" y="1318177"/>
                      <a:pt x="229326" y="1318177"/>
                      <a:pt x="230676" y="1318177"/>
                    </a:cubicBezTo>
                    <a:cubicBezTo>
                      <a:pt x="237157" y="1318177"/>
                      <a:pt x="243908" y="1316907"/>
                      <a:pt x="250388" y="1316907"/>
                    </a:cubicBezTo>
                    <a:cubicBezTo>
                      <a:pt x="257949" y="1316907"/>
                      <a:pt x="265240" y="1318177"/>
                      <a:pt x="272801" y="1318177"/>
                    </a:cubicBezTo>
                    <a:cubicBezTo>
                      <a:pt x="283872" y="1318177"/>
                      <a:pt x="295214" y="1318177"/>
                      <a:pt x="306285" y="1318177"/>
                    </a:cubicBezTo>
                    <a:cubicBezTo>
                      <a:pt x="316546" y="1318177"/>
                      <a:pt x="326808" y="1319447"/>
                      <a:pt x="337069" y="1320717"/>
                    </a:cubicBezTo>
                    <a:cubicBezTo>
                      <a:pt x="341659" y="1320717"/>
                      <a:pt x="346520" y="1321987"/>
                      <a:pt x="351110" y="1321987"/>
                    </a:cubicBezTo>
                    <a:cubicBezTo>
                      <a:pt x="365962" y="1320717"/>
                      <a:pt x="380544" y="1314367"/>
                      <a:pt x="400153" y="1314367"/>
                    </a:cubicBezTo>
                    <a:cubicBezTo>
                      <a:pt x="403963" y="1314367"/>
                      <a:pt x="409043" y="1311827"/>
                      <a:pt x="412853" y="1309287"/>
                    </a:cubicBezTo>
                    <a:cubicBezTo>
                      <a:pt x="417933" y="1305477"/>
                      <a:pt x="420473" y="1299127"/>
                      <a:pt x="423013" y="1296587"/>
                    </a:cubicBezTo>
                    <a:cubicBezTo>
                      <a:pt x="424283" y="1246063"/>
                      <a:pt x="425553" y="1205768"/>
                      <a:pt x="426823" y="1165474"/>
                    </a:cubicBezTo>
                    <a:cubicBezTo>
                      <a:pt x="428093" y="1103113"/>
                      <a:pt x="438253" y="504449"/>
                      <a:pt x="439523" y="442088"/>
                    </a:cubicBezTo>
                    <a:cubicBezTo>
                      <a:pt x="439523" y="404672"/>
                      <a:pt x="440793" y="367256"/>
                      <a:pt x="442063" y="329839"/>
                    </a:cubicBezTo>
                    <a:cubicBezTo>
                      <a:pt x="443333" y="289544"/>
                      <a:pt x="444603" y="249250"/>
                      <a:pt x="447143" y="208955"/>
                    </a:cubicBezTo>
                    <a:cubicBezTo>
                      <a:pt x="448413" y="184970"/>
                      <a:pt x="448413" y="160026"/>
                      <a:pt x="453493" y="136041"/>
                    </a:cubicBezTo>
                    <a:cubicBezTo>
                      <a:pt x="458573" y="107259"/>
                      <a:pt x="461113" y="79436"/>
                      <a:pt x="459843" y="44450"/>
                    </a:cubicBezTo>
                    <a:cubicBezTo>
                      <a:pt x="459844" y="38100"/>
                      <a:pt x="456034" y="30480"/>
                      <a:pt x="449684" y="27940"/>
                    </a:cubicBezTo>
                    <a:close/>
                  </a:path>
                </a:pathLst>
              </a:custGeom>
              <a:solidFill>
                <a:srgbClr val="E1EFDE"/>
              </a:solidFill>
            </p:spPr>
          </p:sp>
        </p:grpSp>
        <p:sp>
          <p:nvSpPr>
            <p:cNvPr id="38" name="Hộp Văn bản 37">
              <a:extLst>
                <a:ext uri="{FF2B5EF4-FFF2-40B4-BE49-F238E27FC236}">
                  <a16:creationId xmlns:a16="http://schemas.microsoft.com/office/drawing/2014/main" id="{50D87918-15BC-99BC-E414-87767CC33E8F}"/>
                </a:ext>
              </a:extLst>
            </p:cNvPr>
            <p:cNvSpPr txBox="1"/>
            <p:nvPr/>
          </p:nvSpPr>
          <p:spPr>
            <a:xfrm>
              <a:off x="10972800" y="1741763"/>
              <a:ext cx="555223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minh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hoạ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lí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56" name="Nhóm 55">
            <a:extLst>
              <a:ext uri="{FF2B5EF4-FFF2-40B4-BE49-F238E27FC236}">
                <a16:creationId xmlns:a16="http://schemas.microsoft.com/office/drawing/2014/main" id="{618F6A34-CB66-9FE0-C4A4-6C5AA9907426}"/>
              </a:ext>
            </a:extLst>
          </p:cNvPr>
          <p:cNvGrpSpPr/>
          <p:nvPr/>
        </p:nvGrpSpPr>
        <p:grpSpPr>
          <a:xfrm>
            <a:off x="10572750" y="4016631"/>
            <a:ext cx="6485421" cy="2253740"/>
            <a:chOff x="10572750" y="4016631"/>
            <a:chExt cx="6485421" cy="2253740"/>
          </a:xfrm>
        </p:grpSpPr>
        <p:grpSp>
          <p:nvGrpSpPr>
            <p:cNvPr id="28" name="Group 28"/>
            <p:cNvGrpSpPr/>
            <p:nvPr/>
          </p:nvGrpSpPr>
          <p:grpSpPr>
            <a:xfrm rot="-5400000">
              <a:off x="12688591" y="1900790"/>
              <a:ext cx="2253740" cy="6485421"/>
              <a:chOff x="0" y="0"/>
              <a:chExt cx="459843" cy="132325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-1270"/>
                <a:ext cx="461113" cy="1321987"/>
              </a:xfrm>
              <a:custGeom>
                <a:avLst/>
                <a:gdLst/>
                <a:ahLst/>
                <a:cxnLst/>
                <a:rect l="l" t="t" r="r" b="b"/>
                <a:pathLst>
                  <a:path w="461113" h="1321987">
                    <a:moveTo>
                      <a:pt x="449684" y="27940"/>
                    </a:moveTo>
                    <a:cubicBezTo>
                      <a:pt x="440793" y="24130"/>
                      <a:pt x="431904" y="21590"/>
                      <a:pt x="423014" y="21590"/>
                    </a:cubicBezTo>
                    <a:cubicBezTo>
                      <a:pt x="396344" y="20320"/>
                      <a:pt x="389185" y="20320"/>
                      <a:pt x="383514" y="17780"/>
                    </a:cubicBezTo>
                    <a:cubicBezTo>
                      <a:pt x="370553" y="12700"/>
                      <a:pt x="357861" y="6350"/>
                      <a:pt x="344900" y="3810"/>
                    </a:cubicBezTo>
                    <a:cubicBezTo>
                      <a:pt x="334368" y="1270"/>
                      <a:pt x="324107" y="3810"/>
                      <a:pt x="313576" y="2540"/>
                    </a:cubicBezTo>
                    <a:cubicBezTo>
                      <a:pt x="308985" y="2540"/>
                      <a:pt x="304395" y="0"/>
                      <a:pt x="299804" y="2540"/>
                    </a:cubicBezTo>
                    <a:cubicBezTo>
                      <a:pt x="288733" y="10160"/>
                      <a:pt x="277662" y="11430"/>
                      <a:pt x="266320" y="8890"/>
                    </a:cubicBezTo>
                    <a:cubicBezTo>
                      <a:pt x="260650" y="7620"/>
                      <a:pt x="254979" y="7620"/>
                      <a:pt x="249308" y="7620"/>
                    </a:cubicBezTo>
                    <a:cubicBezTo>
                      <a:pt x="239047" y="7620"/>
                      <a:pt x="228786" y="7620"/>
                      <a:pt x="218525" y="6350"/>
                    </a:cubicBezTo>
                    <a:cubicBezTo>
                      <a:pt x="207723" y="5080"/>
                      <a:pt x="101330" y="2540"/>
                      <a:pt x="90799" y="1270"/>
                    </a:cubicBezTo>
                    <a:cubicBezTo>
                      <a:pt x="82158" y="0"/>
                      <a:pt x="73787" y="1270"/>
                      <a:pt x="65146" y="1270"/>
                    </a:cubicBezTo>
                    <a:cubicBezTo>
                      <a:pt x="59205" y="1270"/>
                      <a:pt x="33020" y="3810"/>
                      <a:pt x="5080" y="5080"/>
                    </a:cubicBezTo>
                    <a:cubicBezTo>
                      <a:pt x="3810" y="5080"/>
                      <a:pt x="2540" y="7620"/>
                      <a:pt x="0" y="8890"/>
                    </a:cubicBezTo>
                    <a:cubicBezTo>
                      <a:pt x="1270" y="21590"/>
                      <a:pt x="3810" y="34290"/>
                      <a:pt x="5080" y="46990"/>
                    </a:cubicBezTo>
                    <a:cubicBezTo>
                      <a:pt x="15240" y="105340"/>
                      <a:pt x="16510" y="160026"/>
                      <a:pt x="17780" y="213752"/>
                    </a:cubicBezTo>
                    <a:cubicBezTo>
                      <a:pt x="19050" y="268438"/>
                      <a:pt x="17780" y="323123"/>
                      <a:pt x="16510" y="378768"/>
                    </a:cubicBezTo>
                    <a:cubicBezTo>
                      <a:pt x="15240" y="435373"/>
                      <a:pt x="2540" y="1029239"/>
                      <a:pt x="2540" y="1085844"/>
                    </a:cubicBezTo>
                    <a:cubicBezTo>
                      <a:pt x="2540" y="1141489"/>
                      <a:pt x="1270" y="1197134"/>
                      <a:pt x="0" y="1252779"/>
                    </a:cubicBezTo>
                    <a:cubicBezTo>
                      <a:pt x="0" y="1267377"/>
                      <a:pt x="3810" y="1277537"/>
                      <a:pt x="15240" y="1282617"/>
                    </a:cubicBezTo>
                    <a:cubicBezTo>
                      <a:pt x="22860" y="1286427"/>
                      <a:pt x="31750" y="1288967"/>
                      <a:pt x="40640" y="1290237"/>
                    </a:cubicBezTo>
                    <a:cubicBezTo>
                      <a:pt x="64876" y="1295317"/>
                      <a:pt x="75137" y="1299127"/>
                      <a:pt x="85398" y="1304207"/>
                    </a:cubicBezTo>
                    <a:cubicBezTo>
                      <a:pt x="91069" y="1306747"/>
                      <a:pt x="96740" y="1311827"/>
                      <a:pt x="102410" y="1313097"/>
                    </a:cubicBezTo>
                    <a:cubicBezTo>
                      <a:pt x="111862" y="1315637"/>
                      <a:pt x="217174" y="1316907"/>
                      <a:pt x="226625" y="1318177"/>
                    </a:cubicBezTo>
                    <a:cubicBezTo>
                      <a:pt x="227976" y="1318177"/>
                      <a:pt x="229326" y="1318177"/>
                      <a:pt x="230676" y="1318177"/>
                    </a:cubicBezTo>
                    <a:cubicBezTo>
                      <a:pt x="237157" y="1318177"/>
                      <a:pt x="243908" y="1316907"/>
                      <a:pt x="250388" y="1316907"/>
                    </a:cubicBezTo>
                    <a:cubicBezTo>
                      <a:pt x="257949" y="1316907"/>
                      <a:pt x="265240" y="1318177"/>
                      <a:pt x="272801" y="1318177"/>
                    </a:cubicBezTo>
                    <a:cubicBezTo>
                      <a:pt x="283872" y="1318177"/>
                      <a:pt x="295214" y="1318177"/>
                      <a:pt x="306285" y="1318177"/>
                    </a:cubicBezTo>
                    <a:cubicBezTo>
                      <a:pt x="316546" y="1318177"/>
                      <a:pt x="326808" y="1319447"/>
                      <a:pt x="337069" y="1320717"/>
                    </a:cubicBezTo>
                    <a:cubicBezTo>
                      <a:pt x="341659" y="1320717"/>
                      <a:pt x="346520" y="1321987"/>
                      <a:pt x="351110" y="1321987"/>
                    </a:cubicBezTo>
                    <a:cubicBezTo>
                      <a:pt x="365962" y="1320717"/>
                      <a:pt x="380544" y="1314367"/>
                      <a:pt x="400153" y="1314367"/>
                    </a:cubicBezTo>
                    <a:cubicBezTo>
                      <a:pt x="403963" y="1314367"/>
                      <a:pt x="409043" y="1311827"/>
                      <a:pt x="412853" y="1309287"/>
                    </a:cubicBezTo>
                    <a:cubicBezTo>
                      <a:pt x="417933" y="1305477"/>
                      <a:pt x="420473" y="1299127"/>
                      <a:pt x="423013" y="1296587"/>
                    </a:cubicBezTo>
                    <a:cubicBezTo>
                      <a:pt x="424283" y="1246063"/>
                      <a:pt x="425553" y="1205768"/>
                      <a:pt x="426823" y="1165474"/>
                    </a:cubicBezTo>
                    <a:cubicBezTo>
                      <a:pt x="428093" y="1103113"/>
                      <a:pt x="438253" y="504449"/>
                      <a:pt x="439523" y="442088"/>
                    </a:cubicBezTo>
                    <a:cubicBezTo>
                      <a:pt x="439523" y="404672"/>
                      <a:pt x="440793" y="367256"/>
                      <a:pt x="442063" y="329839"/>
                    </a:cubicBezTo>
                    <a:cubicBezTo>
                      <a:pt x="443333" y="289544"/>
                      <a:pt x="444603" y="249250"/>
                      <a:pt x="447143" y="208955"/>
                    </a:cubicBezTo>
                    <a:cubicBezTo>
                      <a:pt x="448413" y="184970"/>
                      <a:pt x="448413" y="160026"/>
                      <a:pt x="453493" y="136041"/>
                    </a:cubicBezTo>
                    <a:cubicBezTo>
                      <a:pt x="458573" y="107259"/>
                      <a:pt x="461113" y="79436"/>
                      <a:pt x="459843" y="44450"/>
                    </a:cubicBezTo>
                    <a:cubicBezTo>
                      <a:pt x="459844" y="38100"/>
                      <a:pt x="456034" y="30480"/>
                      <a:pt x="449684" y="27940"/>
                    </a:cubicBezTo>
                    <a:close/>
                  </a:path>
                </a:pathLst>
              </a:custGeom>
              <a:solidFill>
                <a:srgbClr val="E1EFDE"/>
              </a:solidFill>
            </p:spPr>
          </p:sp>
        </p:grpSp>
        <p:sp>
          <p:nvSpPr>
            <p:cNvPr id="53" name="Hộp Văn bản 52">
              <a:extLst>
                <a:ext uri="{FF2B5EF4-FFF2-40B4-BE49-F238E27FC236}">
                  <a16:creationId xmlns:a16="http://schemas.microsoft.com/office/drawing/2014/main" id="{89C2CBE6-0C80-72AF-CE19-F8D8B0FA5B41}"/>
                </a:ext>
              </a:extLst>
            </p:cNvPr>
            <p:cNvSpPr txBox="1"/>
            <p:nvPr/>
          </p:nvSpPr>
          <p:spPr>
            <a:xfrm>
              <a:off x="11021548" y="4178326"/>
              <a:ext cx="555223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giả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lí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C2AC2CF8-B4BC-A78F-B765-A722C08B49D6}"/>
              </a:ext>
            </a:extLst>
          </p:cNvPr>
          <p:cNvGrpSpPr/>
          <p:nvPr/>
        </p:nvGrpSpPr>
        <p:grpSpPr>
          <a:xfrm>
            <a:off x="10572750" y="6556121"/>
            <a:ext cx="6485421" cy="2253740"/>
            <a:chOff x="10572750" y="6556121"/>
            <a:chExt cx="6485421" cy="2253740"/>
          </a:xfrm>
        </p:grpSpPr>
        <p:grpSp>
          <p:nvGrpSpPr>
            <p:cNvPr id="31" name="Group 31"/>
            <p:cNvGrpSpPr/>
            <p:nvPr/>
          </p:nvGrpSpPr>
          <p:grpSpPr>
            <a:xfrm rot="-5400000">
              <a:off x="12688591" y="4440280"/>
              <a:ext cx="2253740" cy="6485421"/>
              <a:chOff x="0" y="0"/>
              <a:chExt cx="459843" cy="1323257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-1270"/>
                <a:ext cx="461113" cy="1321987"/>
              </a:xfrm>
              <a:custGeom>
                <a:avLst/>
                <a:gdLst/>
                <a:ahLst/>
                <a:cxnLst/>
                <a:rect l="l" t="t" r="r" b="b"/>
                <a:pathLst>
                  <a:path w="461113" h="1321987">
                    <a:moveTo>
                      <a:pt x="449684" y="27940"/>
                    </a:moveTo>
                    <a:cubicBezTo>
                      <a:pt x="440793" y="24130"/>
                      <a:pt x="431904" y="21590"/>
                      <a:pt x="423014" y="21590"/>
                    </a:cubicBezTo>
                    <a:cubicBezTo>
                      <a:pt x="396344" y="20320"/>
                      <a:pt x="389185" y="20320"/>
                      <a:pt x="383514" y="17780"/>
                    </a:cubicBezTo>
                    <a:cubicBezTo>
                      <a:pt x="370553" y="12700"/>
                      <a:pt x="357861" y="6350"/>
                      <a:pt x="344900" y="3810"/>
                    </a:cubicBezTo>
                    <a:cubicBezTo>
                      <a:pt x="334368" y="1270"/>
                      <a:pt x="324107" y="3810"/>
                      <a:pt x="313576" y="2540"/>
                    </a:cubicBezTo>
                    <a:cubicBezTo>
                      <a:pt x="308985" y="2540"/>
                      <a:pt x="304395" y="0"/>
                      <a:pt x="299804" y="2540"/>
                    </a:cubicBezTo>
                    <a:cubicBezTo>
                      <a:pt x="288733" y="10160"/>
                      <a:pt x="277662" y="11430"/>
                      <a:pt x="266320" y="8890"/>
                    </a:cubicBezTo>
                    <a:cubicBezTo>
                      <a:pt x="260650" y="7620"/>
                      <a:pt x="254979" y="7620"/>
                      <a:pt x="249308" y="7620"/>
                    </a:cubicBezTo>
                    <a:cubicBezTo>
                      <a:pt x="239047" y="7620"/>
                      <a:pt x="228786" y="7620"/>
                      <a:pt x="218525" y="6350"/>
                    </a:cubicBezTo>
                    <a:cubicBezTo>
                      <a:pt x="207723" y="5080"/>
                      <a:pt x="101330" y="2540"/>
                      <a:pt x="90799" y="1270"/>
                    </a:cubicBezTo>
                    <a:cubicBezTo>
                      <a:pt x="82158" y="0"/>
                      <a:pt x="73787" y="1270"/>
                      <a:pt x="65146" y="1270"/>
                    </a:cubicBezTo>
                    <a:cubicBezTo>
                      <a:pt x="59205" y="1270"/>
                      <a:pt x="33020" y="3810"/>
                      <a:pt x="5080" y="5080"/>
                    </a:cubicBezTo>
                    <a:cubicBezTo>
                      <a:pt x="3810" y="5080"/>
                      <a:pt x="2540" y="7620"/>
                      <a:pt x="0" y="8890"/>
                    </a:cubicBezTo>
                    <a:cubicBezTo>
                      <a:pt x="1270" y="21590"/>
                      <a:pt x="3810" y="34290"/>
                      <a:pt x="5080" y="46990"/>
                    </a:cubicBezTo>
                    <a:cubicBezTo>
                      <a:pt x="15240" y="105340"/>
                      <a:pt x="16510" y="160026"/>
                      <a:pt x="17780" y="213752"/>
                    </a:cubicBezTo>
                    <a:cubicBezTo>
                      <a:pt x="19050" y="268438"/>
                      <a:pt x="17780" y="323123"/>
                      <a:pt x="16510" y="378768"/>
                    </a:cubicBezTo>
                    <a:cubicBezTo>
                      <a:pt x="15240" y="435373"/>
                      <a:pt x="2540" y="1029239"/>
                      <a:pt x="2540" y="1085844"/>
                    </a:cubicBezTo>
                    <a:cubicBezTo>
                      <a:pt x="2540" y="1141489"/>
                      <a:pt x="1270" y="1197134"/>
                      <a:pt x="0" y="1252779"/>
                    </a:cubicBezTo>
                    <a:cubicBezTo>
                      <a:pt x="0" y="1267377"/>
                      <a:pt x="3810" y="1277537"/>
                      <a:pt x="15240" y="1282617"/>
                    </a:cubicBezTo>
                    <a:cubicBezTo>
                      <a:pt x="22860" y="1286427"/>
                      <a:pt x="31750" y="1288967"/>
                      <a:pt x="40640" y="1290237"/>
                    </a:cubicBezTo>
                    <a:cubicBezTo>
                      <a:pt x="64876" y="1295317"/>
                      <a:pt x="75137" y="1299127"/>
                      <a:pt x="85398" y="1304207"/>
                    </a:cubicBezTo>
                    <a:cubicBezTo>
                      <a:pt x="91069" y="1306747"/>
                      <a:pt x="96740" y="1311827"/>
                      <a:pt x="102410" y="1313097"/>
                    </a:cubicBezTo>
                    <a:cubicBezTo>
                      <a:pt x="111862" y="1315637"/>
                      <a:pt x="217174" y="1316907"/>
                      <a:pt x="226625" y="1318177"/>
                    </a:cubicBezTo>
                    <a:cubicBezTo>
                      <a:pt x="227976" y="1318177"/>
                      <a:pt x="229326" y="1318177"/>
                      <a:pt x="230676" y="1318177"/>
                    </a:cubicBezTo>
                    <a:cubicBezTo>
                      <a:pt x="237157" y="1318177"/>
                      <a:pt x="243908" y="1316907"/>
                      <a:pt x="250388" y="1316907"/>
                    </a:cubicBezTo>
                    <a:cubicBezTo>
                      <a:pt x="257949" y="1316907"/>
                      <a:pt x="265240" y="1318177"/>
                      <a:pt x="272801" y="1318177"/>
                    </a:cubicBezTo>
                    <a:cubicBezTo>
                      <a:pt x="283872" y="1318177"/>
                      <a:pt x="295214" y="1318177"/>
                      <a:pt x="306285" y="1318177"/>
                    </a:cubicBezTo>
                    <a:cubicBezTo>
                      <a:pt x="316546" y="1318177"/>
                      <a:pt x="326808" y="1319447"/>
                      <a:pt x="337069" y="1320717"/>
                    </a:cubicBezTo>
                    <a:cubicBezTo>
                      <a:pt x="341659" y="1320717"/>
                      <a:pt x="346520" y="1321987"/>
                      <a:pt x="351110" y="1321987"/>
                    </a:cubicBezTo>
                    <a:cubicBezTo>
                      <a:pt x="365962" y="1320717"/>
                      <a:pt x="380544" y="1314367"/>
                      <a:pt x="400153" y="1314367"/>
                    </a:cubicBezTo>
                    <a:cubicBezTo>
                      <a:pt x="403963" y="1314367"/>
                      <a:pt x="409043" y="1311827"/>
                      <a:pt x="412853" y="1309287"/>
                    </a:cubicBezTo>
                    <a:cubicBezTo>
                      <a:pt x="417933" y="1305477"/>
                      <a:pt x="420473" y="1299127"/>
                      <a:pt x="423013" y="1296587"/>
                    </a:cubicBezTo>
                    <a:cubicBezTo>
                      <a:pt x="424283" y="1246063"/>
                      <a:pt x="425553" y="1205768"/>
                      <a:pt x="426823" y="1165474"/>
                    </a:cubicBezTo>
                    <a:cubicBezTo>
                      <a:pt x="428093" y="1103113"/>
                      <a:pt x="438253" y="504449"/>
                      <a:pt x="439523" y="442088"/>
                    </a:cubicBezTo>
                    <a:cubicBezTo>
                      <a:pt x="439523" y="404672"/>
                      <a:pt x="440793" y="367256"/>
                      <a:pt x="442063" y="329839"/>
                    </a:cubicBezTo>
                    <a:cubicBezTo>
                      <a:pt x="443333" y="289544"/>
                      <a:pt x="444603" y="249250"/>
                      <a:pt x="447143" y="208955"/>
                    </a:cubicBezTo>
                    <a:cubicBezTo>
                      <a:pt x="448413" y="184970"/>
                      <a:pt x="448413" y="160026"/>
                      <a:pt x="453493" y="136041"/>
                    </a:cubicBezTo>
                    <a:cubicBezTo>
                      <a:pt x="458573" y="107259"/>
                      <a:pt x="461113" y="79436"/>
                      <a:pt x="459843" y="44450"/>
                    </a:cubicBezTo>
                    <a:cubicBezTo>
                      <a:pt x="459844" y="38100"/>
                      <a:pt x="456034" y="30480"/>
                      <a:pt x="449684" y="27940"/>
                    </a:cubicBezTo>
                    <a:close/>
                  </a:path>
                </a:pathLst>
              </a:custGeom>
              <a:solidFill>
                <a:srgbClr val="E1EFDE"/>
              </a:solidFill>
            </p:spPr>
          </p:sp>
        </p:grpSp>
        <p:sp>
          <p:nvSpPr>
            <p:cNvPr id="54" name="Hộp Văn bản 53">
              <a:extLst>
                <a:ext uri="{FF2B5EF4-FFF2-40B4-BE49-F238E27FC236}">
                  <a16:creationId xmlns:a16="http://schemas.microsoft.com/office/drawing/2014/main" id="{50A1D972-D841-FAD3-823A-0FB54D138796}"/>
                </a:ext>
              </a:extLst>
            </p:cNvPr>
            <p:cNvSpPr txBox="1"/>
            <p:nvPr/>
          </p:nvSpPr>
          <p:spPr>
            <a:xfrm>
              <a:off x="10972800" y="6641899"/>
              <a:ext cx="555223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Chứng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tỏ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lí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7"/>
          <p:cNvGrpSpPr/>
          <p:nvPr/>
        </p:nvGrpSpPr>
        <p:grpSpPr>
          <a:xfrm>
            <a:off x="1161343" y="346821"/>
            <a:ext cx="230366" cy="227985"/>
            <a:chOff x="0" y="0"/>
            <a:chExt cx="430289" cy="425841"/>
          </a:xfrm>
        </p:grpSpPr>
        <p:sp>
          <p:nvSpPr>
            <p:cNvPr id="78" name="Freeform 78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4CA96D">
                <a:alpha val="64706"/>
              </a:srgbClr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0A399E0-B9EE-6060-92CD-39071AE1899B}"/>
              </a:ext>
            </a:extLst>
          </p:cNvPr>
          <p:cNvSpPr txBox="1"/>
          <p:nvPr/>
        </p:nvSpPr>
        <p:spPr>
          <a:xfrm>
            <a:off x="845252" y="232209"/>
            <a:ext cx="2752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EADB40C0-0CFE-0190-8F9E-26B8855265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4" t="7498" r="2525" b="70000"/>
          <a:stretch/>
        </p:blipFill>
        <p:spPr>
          <a:xfrm>
            <a:off x="1713760" y="877174"/>
            <a:ext cx="5861429" cy="3548843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A11B3E14-32B9-CEDE-6177-6B02740370C8}"/>
              </a:ext>
            </a:extLst>
          </p:cNvPr>
          <p:cNvSpPr txBox="1"/>
          <p:nvPr/>
        </p:nvSpPr>
        <p:spPr>
          <a:xfrm>
            <a:off x="600681" y="1189481"/>
            <a:ext cx="955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158F5AF9-A4B0-61AF-D35E-39652A296790}"/>
              </a:ext>
            </a:extLst>
          </p:cNvPr>
          <p:cNvSpPr txBox="1"/>
          <p:nvPr/>
        </p:nvSpPr>
        <p:spPr>
          <a:xfrm>
            <a:off x="8603664" y="741179"/>
            <a:ext cx="111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30" name="Nhóm 29">
            <a:extLst>
              <a:ext uri="{FF2B5EF4-FFF2-40B4-BE49-F238E27FC236}">
                <a16:creationId xmlns:a16="http://schemas.microsoft.com/office/drawing/2014/main" id="{DAB86106-EE76-9E23-7107-B4922F52162C}"/>
              </a:ext>
            </a:extLst>
          </p:cNvPr>
          <p:cNvGrpSpPr/>
          <p:nvPr/>
        </p:nvGrpSpPr>
        <p:grpSpPr>
          <a:xfrm>
            <a:off x="9225678" y="990136"/>
            <a:ext cx="7062664" cy="3059453"/>
            <a:chOff x="8537841" y="4141867"/>
            <a:chExt cx="7062664" cy="2781321"/>
          </a:xfrm>
        </p:grpSpPr>
        <p:cxnSp>
          <p:nvCxnSpPr>
            <p:cNvPr id="22" name="Đường nối Thẳng 21">
              <a:extLst>
                <a:ext uri="{FF2B5EF4-FFF2-40B4-BE49-F238E27FC236}">
                  <a16:creationId xmlns:a16="http://schemas.microsoft.com/office/drawing/2014/main" id="{00F65426-8494-617E-4FFF-20D531521CB9}"/>
                </a:ext>
              </a:extLst>
            </p:cNvPr>
            <p:cNvCxnSpPr>
              <a:cxnSpLocks/>
            </p:cNvCxnSpPr>
            <p:nvPr/>
          </p:nvCxnSpPr>
          <p:spPr>
            <a:xfrm>
              <a:off x="8537841" y="5843582"/>
              <a:ext cx="70626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Đường nối Thẳng 22">
              <a:extLst>
                <a:ext uri="{FF2B5EF4-FFF2-40B4-BE49-F238E27FC236}">
                  <a16:creationId xmlns:a16="http://schemas.microsoft.com/office/drawing/2014/main" id="{F2F44FC8-8DDF-3DDC-3446-698E6778058F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218" y="4141867"/>
              <a:ext cx="0" cy="27813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7544CFFE-915B-EE33-6C76-720637EAAFE1}"/>
                </a:ext>
              </a:extLst>
            </p:cNvPr>
            <p:cNvSpPr txBox="1"/>
            <p:nvPr/>
          </p:nvSpPr>
          <p:spPr>
            <a:xfrm>
              <a:off x="8878296" y="4716996"/>
              <a:ext cx="10231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AED8DF08-6EDD-BD3C-B3FA-1B440DB60D69}"/>
                </a:ext>
              </a:extLst>
            </p:cNvPr>
            <p:cNvSpPr txBox="1"/>
            <p:nvPr/>
          </p:nvSpPr>
          <p:spPr>
            <a:xfrm>
              <a:off x="9045187" y="6023230"/>
              <a:ext cx="10231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B141666-4F28-DD95-9CAC-F5CC2BD72476}"/>
                  </a:ext>
                </a:extLst>
              </p:cNvPr>
              <p:cNvSpPr txBox="1"/>
              <p:nvPr/>
            </p:nvSpPr>
            <p:spPr>
              <a:xfrm>
                <a:off x="11217369" y="877174"/>
                <a:ext cx="5195447" cy="1917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𝑂𝑦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𝑂𝑦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B141666-4F28-DD95-9CAC-F5CC2BD72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7369" y="877174"/>
                <a:ext cx="5195447" cy="1917276"/>
              </a:xfrm>
              <a:prstGeom prst="rect">
                <a:avLst/>
              </a:prstGeom>
              <a:blipFill>
                <a:blip r:embed="rId3"/>
                <a:stretch>
                  <a:fillRect l="-3521" r="-3638" b="-2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0F6EBB-8B6F-46F5-1B0E-26EE9BD3FF16}"/>
                  </a:ext>
                </a:extLst>
              </p:cNvPr>
              <p:cNvSpPr txBox="1"/>
              <p:nvPr/>
            </p:nvSpPr>
            <p:spPr>
              <a:xfrm>
                <a:off x="11153231" y="3181238"/>
                <a:ext cx="2886273" cy="777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𝑂𝑦</m:t>
                          </m:r>
                        </m:e>
                      </m:acc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𝑂𝑦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0F6EBB-8B6F-46F5-1B0E-26EE9BD3F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3231" y="3181238"/>
                <a:ext cx="2886273" cy="7778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524" y="4487297"/>
            <a:ext cx="15054818" cy="57199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08" y="5844540"/>
            <a:ext cx="16975901" cy="4594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21477"/>
            <a:ext cx="14173200" cy="537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1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">
            <a:extLst>
              <a:ext uri="{FF2B5EF4-FFF2-40B4-BE49-F238E27FC236}">
                <a16:creationId xmlns:a16="http://schemas.microsoft.com/office/drawing/2014/main" id="{9A74FA1A-A526-4BFD-7EEA-E67F1F04E7EE}"/>
              </a:ext>
            </a:extLst>
          </p:cNvPr>
          <p:cNvGrpSpPr/>
          <p:nvPr/>
        </p:nvGrpSpPr>
        <p:grpSpPr>
          <a:xfrm>
            <a:off x="521401" y="1160583"/>
            <a:ext cx="17245198" cy="8249627"/>
            <a:chOff x="0" y="0"/>
            <a:chExt cx="4541945" cy="2172741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5DD4660-D124-46EF-861E-91232F65BF1D}"/>
                </a:ext>
              </a:extLst>
            </p:cNvPr>
            <p:cNvSpPr/>
            <p:nvPr/>
          </p:nvSpPr>
          <p:spPr>
            <a:xfrm>
              <a:off x="0" y="0"/>
              <a:ext cx="4541945" cy="2172741"/>
            </a:xfrm>
            <a:custGeom>
              <a:avLst/>
              <a:gdLst/>
              <a:ahLst/>
              <a:cxnLst/>
              <a:rect l="l" t="t" r="r" b="b"/>
              <a:pathLst>
                <a:path w="4541945" h="2172741">
                  <a:moveTo>
                    <a:pt x="0" y="0"/>
                  </a:moveTo>
                  <a:lnTo>
                    <a:pt x="4541945" y="0"/>
                  </a:lnTo>
                  <a:lnTo>
                    <a:pt x="4541945" y="2172741"/>
                  </a:lnTo>
                  <a:lnTo>
                    <a:pt x="0" y="217274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70CEE183-8D70-71E7-7D5D-BE602F0202BA}"/>
                </a:ext>
              </a:extLst>
            </p:cNvPr>
            <p:cNvSpPr txBox="1"/>
            <p:nvPr/>
          </p:nvSpPr>
          <p:spPr>
            <a:xfrm>
              <a:off x="0" y="-142875"/>
              <a:ext cx="812800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2E506FFB-1337-BE00-0D29-CCEC8DBA2E8B}"/>
              </a:ext>
            </a:extLst>
          </p:cNvPr>
          <p:cNvSpPr/>
          <p:nvPr/>
        </p:nvSpPr>
        <p:spPr>
          <a:xfrm>
            <a:off x="624966" y="1862865"/>
            <a:ext cx="3106158" cy="139919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929B493-AC93-1C1C-851E-BDB226903856}"/>
              </a:ext>
            </a:extLst>
          </p:cNvPr>
          <p:cNvSpPr txBox="1"/>
          <p:nvPr/>
        </p:nvSpPr>
        <p:spPr>
          <a:xfrm>
            <a:off x="3852089" y="1343796"/>
            <a:ext cx="13750852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BF0BBB6-48A6-9077-DF57-7B0B5E2A43BA}"/>
              </a:ext>
            </a:extLst>
          </p:cNvPr>
          <p:cNvSpPr txBox="1"/>
          <p:nvPr/>
        </p:nvSpPr>
        <p:spPr>
          <a:xfrm>
            <a:off x="8534400" y="4033236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64BC9528-BE0A-AC8C-2D11-30C529CD4399}"/>
              </a:ext>
            </a:extLst>
          </p:cNvPr>
          <p:cNvGrpSpPr/>
          <p:nvPr/>
        </p:nvGrpSpPr>
        <p:grpSpPr>
          <a:xfrm>
            <a:off x="3216362" y="4889508"/>
            <a:ext cx="7602549" cy="3759192"/>
            <a:chOff x="3216362" y="4889508"/>
            <a:chExt cx="7602549" cy="3759192"/>
          </a:xfrm>
        </p:grpSpPr>
        <p:cxnSp>
          <p:nvCxnSpPr>
            <p:cNvPr id="26" name="Đường nối Thẳng 25">
              <a:extLst>
                <a:ext uri="{FF2B5EF4-FFF2-40B4-BE49-F238E27FC236}">
                  <a16:creationId xmlns:a16="http://schemas.microsoft.com/office/drawing/2014/main" id="{FB13DF8A-666E-FB51-84DC-7ED926F53FA9}"/>
                </a:ext>
              </a:extLst>
            </p:cNvPr>
            <p:cNvCxnSpPr>
              <a:cxnSpLocks/>
            </p:cNvCxnSpPr>
            <p:nvPr/>
          </p:nvCxnSpPr>
          <p:spPr>
            <a:xfrm>
              <a:off x="3216362" y="6854914"/>
              <a:ext cx="760254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Đường nối Thẳng 26">
              <a:extLst>
                <a:ext uri="{FF2B5EF4-FFF2-40B4-BE49-F238E27FC236}">
                  <a16:creationId xmlns:a16="http://schemas.microsoft.com/office/drawing/2014/main" id="{40566E63-CBEC-CA7C-826E-D679DAFC274E}"/>
                </a:ext>
              </a:extLst>
            </p:cNvPr>
            <p:cNvCxnSpPr>
              <a:cxnSpLocks/>
            </p:cNvCxnSpPr>
            <p:nvPr/>
          </p:nvCxnSpPr>
          <p:spPr>
            <a:xfrm>
              <a:off x="4936075" y="4889508"/>
              <a:ext cx="0" cy="37591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737BCAEC-D76C-95DC-A986-4B95A9CBBE59}"/>
                </a:ext>
              </a:extLst>
            </p:cNvPr>
            <p:cNvSpPr txBox="1"/>
            <p:nvPr/>
          </p:nvSpPr>
          <p:spPr>
            <a:xfrm>
              <a:off x="3560164" y="5327305"/>
              <a:ext cx="1032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980865C5-BE4F-2588-C62F-C9DA0F4BA823}"/>
                </a:ext>
              </a:extLst>
            </p:cNvPr>
            <p:cNvSpPr txBox="1"/>
            <p:nvPr/>
          </p:nvSpPr>
          <p:spPr>
            <a:xfrm>
              <a:off x="3728369" y="7034562"/>
              <a:ext cx="1032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8C69033-40C5-13DA-1F92-3EFB72DFBEE0}"/>
                  </a:ext>
                </a:extLst>
              </p:cNvPr>
              <p:cNvSpPr txBox="1"/>
              <p:nvPr/>
            </p:nvSpPr>
            <p:spPr>
              <a:xfrm>
                <a:off x="5100733" y="4824473"/>
                <a:ext cx="5341533" cy="1781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8C69033-40C5-13DA-1F92-3EFB72DFB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733" y="4824473"/>
                <a:ext cx="5341533" cy="17816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36DD91BC-DA75-536E-58D6-998A54CD4E41}"/>
                  </a:ext>
                </a:extLst>
              </p:cNvPr>
              <p:cNvSpPr txBox="1"/>
              <p:nvPr/>
            </p:nvSpPr>
            <p:spPr>
              <a:xfrm>
                <a:off x="5100733" y="7097723"/>
                <a:ext cx="5790405" cy="1712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36DD91BC-DA75-536E-58D6-998A54CD4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733" y="7097723"/>
                <a:ext cx="5790405" cy="17123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Hình ảnh 33" descr="Ảnh có chứa văn bản&#10;&#10;Mô tả được tạo tự động">
            <a:extLst>
              <a:ext uri="{FF2B5EF4-FFF2-40B4-BE49-F238E27FC236}">
                <a16:creationId xmlns:a16="http://schemas.microsoft.com/office/drawing/2014/main" id="{1D3906C6-911A-76C9-B207-DAA7B1FA606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1" t="3451" r="3034" b="53448"/>
          <a:stretch/>
        </p:blipFill>
        <p:spPr>
          <a:xfrm>
            <a:off x="11983824" y="4239839"/>
            <a:ext cx="5001065" cy="4886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87C43095-1A64-8EBD-2E3A-4F2A68E950CB}"/>
                  </a:ext>
                </a:extLst>
              </p:cNvPr>
              <p:cNvSpPr txBox="1"/>
              <p:nvPr/>
            </p:nvSpPr>
            <p:spPr>
              <a:xfrm>
                <a:off x="1143000" y="1181100"/>
                <a:ext cx="11074060" cy="4735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(GT);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nữa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87C43095-1A64-8EBD-2E3A-4F2A68E95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181100"/>
                <a:ext cx="11074060" cy="4735655"/>
              </a:xfrm>
              <a:prstGeom prst="rect">
                <a:avLst/>
              </a:prstGeom>
              <a:blipFill>
                <a:blip r:embed="rId2"/>
                <a:stretch>
                  <a:fillRect l="-1707" r="-1652" b="-3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Hình ảnh 33" descr="Ảnh có chứa văn bản&#10;&#10;Mô tả được tạo tự động">
            <a:extLst>
              <a:ext uri="{FF2B5EF4-FFF2-40B4-BE49-F238E27FC236}">
                <a16:creationId xmlns:a16="http://schemas.microsoft.com/office/drawing/2014/main" id="{1D3906C6-911A-76C9-B207-DAA7B1FA60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1" t="3451" r="3034" b="53448"/>
          <a:stretch/>
        </p:blipFill>
        <p:spPr>
          <a:xfrm>
            <a:off x="12877800" y="1105638"/>
            <a:ext cx="5001065" cy="488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2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521401" y="523875"/>
            <a:ext cx="17245198" cy="940677"/>
            <a:chOff x="0" y="0"/>
            <a:chExt cx="4541945" cy="24775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41945" cy="247750"/>
            </a:xfrm>
            <a:custGeom>
              <a:avLst/>
              <a:gdLst/>
              <a:ahLst/>
              <a:cxnLst/>
              <a:rect l="l" t="t" r="r" b="b"/>
              <a:pathLst>
                <a:path w="4541945" h="247750">
                  <a:moveTo>
                    <a:pt x="0" y="0"/>
                  </a:moveTo>
                  <a:lnTo>
                    <a:pt x="4541945" y="0"/>
                  </a:lnTo>
                  <a:lnTo>
                    <a:pt x="4541945" y="247750"/>
                  </a:lnTo>
                  <a:lnTo>
                    <a:pt x="0" y="2477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142875"/>
              <a:ext cx="812800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92043" y="889746"/>
            <a:ext cx="870308" cy="227985"/>
            <a:chOff x="0" y="0"/>
            <a:chExt cx="1160410" cy="303980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307155" cy="303980"/>
              <a:chOff x="0" y="0"/>
              <a:chExt cx="430289" cy="425841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34823" y="0"/>
                <a:ext cx="160643" cy="425841"/>
              </a:xfrm>
              <a:custGeom>
                <a:avLst/>
                <a:gdLst/>
                <a:ahLst/>
                <a:cxnLst/>
                <a:rect l="l" t="t" r="r" b="b"/>
                <a:pathLst>
                  <a:path w="160643" h="425841">
                    <a:moveTo>
                      <a:pt x="80321" y="0"/>
                    </a:moveTo>
                    <a:cubicBezTo>
                      <a:pt x="160643" y="130584"/>
                      <a:pt x="160643" y="295257"/>
                      <a:pt x="80321" y="425841"/>
                    </a:cubicBezTo>
                    <a:cubicBezTo>
                      <a:pt x="0" y="295257"/>
                      <a:pt x="0" y="130584"/>
                      <a:pt x="80321" y="0"/>
                    </a:cubicBezTo>
                    <a:close/>
                  </a:path>
                </a:pathLst>
              </a:custGeom>
              <a:solidFill>
                <a:srgbClr val="EA552B">
                  <a:alpha val="64706"/>
                </a:srgbClr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-66675"/>
                <a:ext cx="6604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426628" y="0"/>
              <a:ext cx="307155" cy="303980"/>
              <a:chOff x="0" y="0"/>
              <a:chExt cx="430289" cy="425841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34823" y="0"/>
                <a:ext cx="160643" cy="425841"/>
              </a:xfrm>
              <a:custGeom>
                <a:avLst/>
                <a:gdLst/>
                <a:ahLst/>
                <a:cxnLst/>
                <a:rect l="l" t="t" r="r" b="b"/>
                <a:pathLst>
                  <a:path w="160643" h="425841">
                    <a:moveTo>
                      <a:pt x="80321" y="0"/>
                    </a:moveTo>
                    <a:cubicBezTo>
                      <a:pt x="160643" y="130584"/>
                      <a:pt x="160643" y="295257"/>
                      <a:pt x="80321" y="425841"/>
                    </a:cubicBezTo>
                    <a:cubicBezTo>
                      <a:pt x="0" y="295257"/>
                      <a:pt x="0" y="130584"/>
                      <a:pt x="80321" y="0"/>
                    </a:cubicBezTo>
                    <a:close/>
                  </a:path>
                </a:pathLst>
              </a:custGeom>
              <a:solidFill>
                <a:srgbClr val="FECD1A">
                  <a:alpha val="64706"/>
                </a:srgbClr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-66675"/>
                <a:ext cx="6604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853255" y="0"/>
              <a:ext cx="307155" cy="303980"/>
              <a:chOff x="0" y="0"/>
              <a:chExt cx="430289" cy="425841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134823" y="0"/>
                <a:ext cx="160643" cy="425841"/>
              </a:xfrm>
              <a:custGeom>
                <a:avLst/>
                <a:gdLst/>
                <a:ahLst/>
                <a:cxnLst/>
                <a:rect l="l" t="t" r="r" b="b"/>
                <a:pathLst>
                  <a:path w="160643" h="425841">
                    <a:moveTo>
                      <a:pt x="80321" y="0"/>
                    </a:moveTo>
                    <a:cubicBezTo>
                      <a:pt x="160643" y="130584"/>
                      <a:pt x="160643" y="295257"/>
                      <a:pt x="80321" y="425841"/>
                    </a:cubicBezTo>
                    <a:cubicBezTo>
                      <a:pt x="0" y="295257"/>
                      <a:pt x="0" y="130584"/>
                      <a:pt x="80321" y="0"/>
                    </a:cubicBezTo>
                    <a:close/>
                  </a:path>
                </a:pathLst>
              </a:custGeom>
              <a:solidFill>
                <a:srgbClr val="4CA96D">
                  <a:alpha val="64706"/>
                </a:srgbClr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76200" y="-66675"/>
                <a:ext cx="6604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CB1A6BB-6701-1FA2-1FEB-197F2C0E4018}"/>
              </a:ext>
            </a:extLst>
          </p:cNvPr>
          <p:cNvSpPr txBox="1"/>
          <p:nvPr/>
        </p:nvSpPr>
        <p:spPr>
          <a:xfrm>
            <a:off x="6318765" y="1217088"/>
            <a:ext cx="5650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6FED30E6-5B23-91F9-F50C-0D6D1C4802FD}"/>
              </a:ext>
            </a:extLst>
          </p:cNvPr>
          <p:cNvSpPr txBox="1"/>
          <p:nvPr/>
        </p:nvSpPr>
        <p:spPr>
          <a:xfrm>
            <a:off x="2105398" y="2857500"/>
            <a:ext cx="1512156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1. 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định lí: "Một đường thẳng cắt hai đường thẳng song song thì tạo thành cặp góc so le trong bằng nhau".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Hãy chỉ ra giả thiết và kết luận của định lí.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Vẽ hình minh hoạ và ghi giả thiết, kết luận bằng kí hiệu.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70914" y="-618612"/>
            <a:ext cx="14958087" cy="10002343"/>
            <a:chOff x="0" y="0"/>
            <a:chExt cx="19944117" cy="1333645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275888" y="6668229"/>
              <a:ext cx="6668229" cy="666822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275888" y="0"/>
              <a:ext cx="6668229" cy="666822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644001" y="6668229"/>
              <a:ext cx="6668229" cy="666822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644001" y="0"/>
              <a:ext cx="6668229" cy="666822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668229"/>
              <a:ext cx="6668229" cy="666822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668229" cy="666822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268754" y="4748430"/>
            <a:ext cx="230366" cy="227985"/>
            <a:chOff x="0" y="0"/>
            <a:chExt cx="430289" cy="425841"/>
          </a:xfrm>
        </p:grpSpPr>
        <p:sp>
          <p:nvSpPr>
            <p:cNvPr id="17" name="Freeform 17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EA552B">
                <a:alpha val="64706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588725" y="4748430"/>
            <a:ext cx="230366" cy="227985"/>
            <a:chOff x="0" y="0"/>
            <a:chExt cx="430289" cy="425841"/>
          </a:xfrm>
        </p:grpSpPr>
        <p:sp>
          <p:nvSpPr>
            <p:cNvPr id="20" name="Freeform 20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FECD1A">
                <a:alpha val="64706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908696" y="4748430"/>
            <a:ext cx="230366" cy="227985"/>
            <a:chOff x="0" y="0"/>
            <a:chExt cx="430289" cy="425841"/>
          </a:xfrm>
        </p:grpSpPr>
        <p:sp>
          <p:nvSpPr>
            <p:cNvPr id="23" name="Freeform 23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4CA96D">
                <a:alpha val="64706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951216" flipH="1" flipV="1">
            <a:off x="1792835" y="5171864"/>
            <a:ext cx="2874133" cy="3922513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-5400000">
            <a:off x="4377897" y="-2975190"/>
            <a:ext cx="8817808" cy="16517708"/>
            <a:chOff x="0" y="0"/>
            <a:chExt cx="1570927" cy="1828246"/>
          </a:xfrm>
        </p:grpSpPr>
        <p:sp>
          <p:nvSpPr>
            <p:cNvPr id="27" name="Freeform 27"/>
            <p:cNvSpPr/>
            <p:nvPr/>
          </p:nvSpPr>
          <p:spPr>
            <a:xfrm>
              <a:off x="0" y="-1270"/>
              <a:ext cx="1572197" cy="1826976"/>
            </a:xfrm>
            <a:custGeom>
              <a:avLst/>
              <a:gdLst/>
              <a:ahLst/>
              <a:cxnLst/>
              <a:rect l="l" t="t" r="r" b="b"/>
              <a:pathLst>
                <a:path w="1572197" h="1826976">
                  <a:moveTo>
                    <a:pt x="1560767" y="27940"/>
                  </a:moveTo>
                  <a:cubicBezTo>
                    <a:pt x="1551877" y="24130"/>
                    <a:pt x="1542987" y="21590"/>
                    <a:pt x="1534097" y="21590"/>
                  </a:cubicBezTo>
                  <a:cubicBezTo>
                    <a:pt x="1507427" y="20320"/>
                    <a:pt x="1483966" y="20320"/>
                    <a:pt x="1459528" y="17780"/>
                  </a:cubicBezTo>
                  <a:cubicBezTo>
                    <a:pt x="1403670" y="12700"/>
                    <a:pt x="1348975" y="6350"/>
                    <a:pt x="1293117" y="3810"/>
                  </a:cubicBezTo>
                  <a:cubicBezTo>
                    <a:pt x="1247732" y="1270"/>
                    <a:pt x="1203511" y="3810"/>
                    <a:pt x="1158126" y="2540"/>
                  </a:cubicBezTo>
                  <a:cubicBezTo>
                    <a:pt x="1138343" y="2540"/>
                    <a:pt x="1118560" y="0"/>
                    <a:pt x="1098777" y="2540"/>
                  </a:cubicBezTo>
                  <a:cubicBezTo>
                    <a:pt x="1051065" y="10160"/>
                    <a:pt x="1003352" y="11430"/>
                    <a:pt x="954476" y="8890"/>
                  </a:cubicBezTo>
                  <a:cubicBezTo>
                    <a:pt x="930038" y="7620"/>
                    <a:pt x="905601" y="7620"/>
                    <a:pt x="881162" y="7620"/>
                  </a:cubicBezTo>
                  <a:cubicBezTo>
                    <a:pt x="836941" y="7620"/>
                    <a:pt x="792720" y="7620"/>
                    <a:pt x="748499" y="6350"/>
                  </a:cubicBezTo>
                  <a:cubicBezTo>
                    <a:pt x="701951" y="5080"/>
                    <a:pt x="243448" y="2540"/>
                    <a:pt x="198063" y="1270"/>
                  </a:cubicBezTo>
                  <a:cubicBezTo>
                    <a:pt x="160824" y="0"/>
                    <a:pt x="124749" y="1270"/>
                    <a:pt x="87510" y="1270"/>
                  </a:cubicBezTo>
                  <a:cubicBezTo>
                    <a:pt x="61908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2039"/>
                    <a:pt x="16510" y="199877"/>
                    <a:pt x="17780" y="276349"/>
                  </a:cubicBezTo>
                  <a:cubicBezTo>
                    <a:pt x="19050" y="354187"/>
                    <a:pt x="17780" y="432025"/>
                    <a:pt x="16510" y="511229"/>
                  </a:cubicBezTo>
                  <a:cubicBezTo>
                    <a:pt x="15240" y="591798"/>
                    <a:pt x="2540" y="1437089"/>
                    <a:pt x="2540" y="1517658"/>
                  </a:cubicBezTo>
                  <a:cubicBezTo>
                    <a:pt x="2540" y="1596861"/>
                    <a:pt x="1270" y="1676065"/>
                    <a:pt x="0" y="1755268"/>
                  </a:cubicBezTo>
                  <a:cubicBezTo>
                    <a:pt x="0" y="1772366"/>
                    <a:pt x="3810" y="1782526"/>
                    <a:pt x="15240" y="1787607"/>
                  </a:cubicBezTo>
                  <a:cubicBezTo>
                    <a:pt x="22860" y="1791416"/>
                    <a:pt x="31750" y="1793957"/>
                    <a:pt x="40640" y="1795226"/>
                  </a:cubicBezTo>
                  <a:cubicBezTo>
                    <a:pt x="86346" y="1800307"/>
                    <a:pt x="130568" y="1804116"/>
                    <a:pt x="174789" y="1809196"/>
                  </a:cubicBezTo>
                  <a:cubicBezTo>
                    <a:pt x="199227" y="1811736"/>
                    <a:pt x="223665" y="1816816"/>
                    <a:pt x="248103" y="1818086"/>
                  </a:cubicBezTo>
                  <a:cubicBezTo>
                    <a:pt x="288833" y="1820626"/>
                    <a:pt x="742681" y="1821896"/>
                    <a:pt x="783411" y="1823166"/>
                  </a:cubicBezTo>
                  <a:cubicBezTo>
                    <a:pt x="789229" y="1823166"/>
                    <a:pt x="795048" y="1823166"/>
                    <a:pt x="800866" y="1823166"/>
                  </a:cubicBezTo>
                  <a:cubicBezTo>
                    <a:pt x="828795" y="1823166"/>
                    <a:pt x="857888" y="1821896"/>
                    <a:pt x="885817" y="1821896"/>
                  </a:cubicBezTo>
                  <a:cubicBezTo>
                    <a:pt x="918401" y="1821896"/>
                    <a:pt x="949822" y="1823166"/>
                    <a:pt x="982406" y="1823166"/>
                  </a:cubicBezTo>
                  <a:cubicBezTo>
                    <a:pt x="1030118" y="1823166"/>
                    <a:pt x="1078994" y="1823166"/>
                    <a:pt x="1126706" y="1823166"/>
                  </a:cubicBezTo>
                  <a:cubicBezTo>
                    <a:pt x="1170927" y="1823166"/>
                    <a:pt x="1215148" y="1824436"/>
                    <a:pt x="1259369" y="1825707"/>
                  </a:cubicBezTo>
                  <a:cubicBezTo>
                    <a:pt x="1279152" y="1825707"/>
                    <a:pt x="1300099" y="1826976"/>
                    <a:pt x="1319882" y="1826976"/>
                  </a:cubicBezTo>
                  <a:cubicBezTo>
                    <a:pt x="1383887" y="1825707"/>
                    <a:pt x="1446727" y="1819357"/>
                    <a:pt x="1511237" y="1819357"/>
                  </a:cubicBezTo>
                  <a:cubicBezTo>
                    <a:pt x="1515047" y="1819357"/>
                    <a:pt x="1520127" y="1816816"/>
                    <a:pt x="1523937" y="1814276"/>
                  </a:cubicBezTo>
                  <a:cubicBezTo>
                    <a:pt x="1529017" y="1810466"/>
                    <a:pt x="1531557" y="1804116"/>
                    <a:pt x="1534097" y="1801576"/>
                  </a:cubicBezTo>
                  <a:cubicBezTo>
                    <a:pt x="1535367" y="1745709"/>
                    <a:pt x="1536637" y="1688355"/>
                    <a:pt x="1537907" y="1631001"/>
                  </a:cubicBezTo>
                  <a:cubicBezTo>
                    <a:pt x="1539177" y="1542238"/>
                    <a:pt x="1549337" y="690119"/>
                    <a:pt x="1550607" y="601356"/>
                  </a:cubicBezTo>
                  <a:cubicBezTo>
                    <a:pt x="1550607" y="548099"/>
                    <a:pt x="1551877" y="494842"/>
                    <a:pt x="1553147" y="441584"/>
                  </a:cubicBezTo>
                  <a:cubicBezTo>
                    <a:pt x="1554417" y="384230"/>
                    <a:pt x="1555687" y="326876"/>
                    <a:pt x="1558227" y="269522"/>
                  </a:cubicBezTo>
                  <a:cubicBezTo>
                    <a:pt x="1559497" y="235382"/>
                    <a:pt x="1559497" y="199877"/>
                    <a:pt x="1564577" y="165738"/>
                  </a:cubicBezTo>
                  <a:cubicBezTo>
                    <a:pt x="1569657" y="124770"/>
                    <a:pt x="1572197" y="85169"/>
                    <a:pt x="1570927" y="44450"/>
                  </a:cubicBezTo>
                  <a:cubicBezTo>
                    <a:pt x="1570927" y="38100"/>
                    <a:pt x="1567117" y="30480"/>
                    <a:pt x="1560767" y="279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258136" y="390485"/>
            <a:ext cx="230366" cy="227985"/>
            <a:chOff x="0" y="0"/>
            <a:chExt cx="430289" cy="425841"/>
          </a:xfrm>
        </p:grpSpPr>
        <p:sp>
          <p:nvSpPr>
            <p:cNvPr id="32" name="Freeform 32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EA552B">
                <a:alpha val="64706"/>
              </a:srgb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578106" y="390485"/>
            <a:ext cx="230366" cy="227985"/>
            <a:chOff x="0" y="0"/>
            <a:chExt cx="430289" cy="425841"/>
          </a:xfrm>
        </p:grpSpPr>
        <p:sp>
          <p:nvSpPr>
            <p:cNvPr id="35" name="Freeform 35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FECD1A">
                <a:alpha val="64706"/>
              </a:srgb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98077" y="390485"/>
            <a:ext cx="230366" cy="227985"/>
            <a:chOff x="0" y="0"/>
            <a:chExt cx="430289" cy="425841"/>
          </a:xfrm>
        </p:grpSpPr>
        <p:sp>
          <p:nvSpPr>
            <p:cNvPr id="38" name="Freeform 38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4CA96D">
                <a:alpha val="64706"/>
              </a:srgb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2B8CD639-758D-150D-E5F6-70F0ABA731E9}"/>
              </a:ext>
            </a:extLst>
          </p:cNvPr>
          <p:cNvSpPr txBox="1"/>
          <p:nvPr/>
        </p:nvSpPr>
        <p:spPr>
          <a:xfrm>
            <a:off x="1415116" y="1919254"/>
            <a:ext cx="13074684" cy="1805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fr-FR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fr-FR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382578A1-54F2-6432-E256-5D3923F37A24}"/>
              </a:ext>
            </a:extLst>
          </p:cNvPr>
          <p:cNvGrpSpPr/>
          <p:nvPr/>
        </p:nvGrpSpPr>
        <p:grpSpPr>
          <a:xfrm>
            <a:off x="1543503" y="4944868"/>
            <a:ext cx="7602549" cy="3045012"/>
            <a:chOff x="1543503" y="4944868"/>
            <a:chExt cx="7602549" cy="3045012"/>
          </a:xfrm>
        </p:grpSpPr>
        <p:cxnSp>
          <p:nvCxnSpPr>
            <p:cNvPr id="45" name="Đường nối Thẳng 44">
              <a:extLst>
                <a:ext uri="{FF2B5EF4-FFF2-40B4-BE49-F238E27FC236}">
                  <a16:creationId xmlns:a16="http://schemas.microsoft.com/office/drawing/2014/main" id="{23D63D7F-8CF1-C4D0-8913-9F97628EC994}"/>
                </a:ext>
              </a:extLst>
            </p:cNvPr>
            <p:cNvCxnSpPr>
              <a:cxnSpLocks/>
            </p:cNvCxnSpPr>
            <p:nvPr/>
          </p:nvCxnSpPr>
          <p:spPr>
            <a:xfrm>
              <a:off x="1543503" y="6910274"/>
              <a:ext cx="760254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Đường nối Thẳng 45">
              <a:extLst>
                <a:ext uri="{FF2B5EF4-FFF2-40B4-BE49-F238E27FC236}">
                  <a16:creationId xmlns:a16="http://schemas.microsoft.com/office/drawing/2014/main" id="{A011553B-8271-CF18-C223-F13506403E61}"/>
                </a:ext>
              </a:extLst>
            </p:cNvPr>
            <p:cNvCxnSpPr>
              <a:cxnSpLocks/>
            </p:cNvCxnSpPr>
            <p:nvPr/>
          </p:nvCxnSpPr>
          <p:spPr>
            <a:xfrm>
              <a:off x="3263216" y="4944868"/>
              <a:ext cx="16468" cy="304501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Hộp Văn bản 46">
              <a:extLst>
                <a:ext uri="{FF2B5EF4-FFF2-40B4-BE49-F238E27FC236}">
                  <a16:creationId xmlns:a16="http://schemas.microsoft.com/office/drawing/2014/main" id="{38A2984E-30AE-070C-D81F-EA754F3AFD1E}"/>
                </a:ext>
              </a:extLst>
            </p:cNvPr>
            <p:cNvSpPr txBox="1"/>
            <p:nvPr/>
          </p:nvSpPr>
          <p:spPr>
            <a:xfrm>
              <a:off x="1887305" y="5382665"/>
              <a:ext cx="1032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48" name="Hộp Văn bản 47">
              <a:extLst>
                <a:ext uri="{FF2B5EF4-FFF2-40B4-BE49-F238E27FC236}">
                  <a16:creationId xmlns:a16="http://schemas.microsoft.com/office/drawing/2014/main" id="{A1EA1CA2-383F-1589-E08D-C1E6B7E8804C}"/>
                </a:ext>
              </a:extLst>
            </p:cNvPr>
            <p:cNvSpPr txBox="1"/>
            <p:nvPr/>
          </p:nvSpPr>
          <p:spPr>
            <a:xfrm>
              <a:off x="2055510" y="7089922"/>
              <a:ext cx="1032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C0D382C7-E145-3ACC-DBAF-0BF0ECA20366}"/>
                  </a:ext>
                </a:extLst>
              </p:cNvPr>
              <p:cNvSpPr txBox="1"/>
              <p:nvPr/>
            </p:nvSpPr>
            <p:spPr>
              <a:xfrm>
                <a:off x="3427874" y="4879833"/>
                <a:ext cx="6532555" cy="1781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m:rPr>
                          <m:nor/>
                        </m:rP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à 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m:rPr>
                          <m:nor/>
                        </m:rP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so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le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trong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C0D382C7-E145-3ACC-DBAF-0BF0ECA20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874" y="4879833"/>
                <a:ext cx="6532555" cy="17816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9E4B8CBD-84F5-F229-E8FC-494E0D212C8E}"/>
                  </a:ext>
                </a:extLst>
              </p:cNvPr>
              <p:cNvSpPr txBox="1"/>
              <p:nvPr/>
            </p:nvSpPr>
            <p:spPr>
              <a:xfrm>
                <a:off x="3427874" y="7153083"/>
                <a:ext cx="5790405" cy="950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9E4B8CBD-84F5-F229-E8FC-494E0D212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874" y="7153083"/>
                <a:ext cx="5790405" cy="95064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42550C56-52D1-F69D-ADDB-2284D73FBBBC}"/>
              </a:ext>
            </a:extLst>
          </p:cNvPr>
          <p:cNvSpPr txBox="1"/>
          <p:nvPr/>
        </p:nvSpPr>
        <p:spPr>
          <a:xfrm>
            <a:off x="1476603" y="4077266"/>
            <a:ext cx="955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56" name="Hình ảnh 55">
            <a:extLst>
              <a:ext uri="{FF2B5EF4-FFF2-40B4-BE49-F238E27FC236}">
                <a16:creationId xmlns:a16="http://schemas.microsoft.com/office/drawing/2014/main" id="{D4E1D346-9E3D-4897-598E-DC4C2C47639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31559" y="3999956"/>
            <a:ext cx="5955827" cy="5124464"/>
          </a:xfrm>
          <a:prstGeom prst="rect">
            <a:avLst/>
          </a:prstGeom>
        </p:spPr>
      </p:pic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59BB9C9A-75D5-7E2C-1AE4-6A57C0AF94A8}"/>
              </a:ext>
            </a:extLst>
          </p:cNvPr>
          <p:cNvSpPr txBox="1"/>
          <p:nvPr/>
        </p:nvSpPr>
        <p:spPr>
          <a:xfrm>
            <a:off x="7843002" y="1274288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4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463942" y="-169012"/>
            <a:ext cx="19215885" cy="1128739"/>
            <a:chOff x="0" y="0"/>
            <a:chExt cx="5060974" cy="2972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60974" cy="297281"/>
            </a:xfrm>
            <a:custGeom>
              <a:avLst/>
              <a:gdLst/>
              <a:ahLst/>
              <a:cxnLst/>
              <a:rect l="l" t="t" r="r" b="b"/>
              <a:pathLst>
                <a:path w="5060974" h="297281">
                  <a:moveTo>
                    <a:pt x="0" y="0"/>
                  </a:moveTo>
                  <a:lnTo>
                    <a:pt x="5060974" y="0"/>
                  </a:lnTo>
                  <a:lnTo>
                    <a:pt x="5060974" y="297281"/>
                  </a:lnTo>
                  <a:lnTo>
                    <a:pt x="0" y="29728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42875"/>
              <a:ext cx="812800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21401" y="346821"/>
            <a:ext cx="230366" cy="227985"/>
            <a:chOff x="0" y="0"/>
            <a:chExt cx="430289" cy="425841"/>
          </a:xfrm>
        </p:grpSpPr>
        <p:sp>
          <p:nvSpPr>
            <p:cNvPr id="13" name="Freeform 13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EA552B">
                <a:alpha val="64706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41372" y="346821"/>
            <a:ext cx="230366" cy="227985"/>
            <a:chOff x="0" y="0"/>
            <a:chExt cx="430289" cy="425841"/>
          </a:xfrm>
        </p:grpSpPr>
        <p:sp>
          <p:nvSpPr>
            <p:cNvPr id="16" name="Freeform 16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FECD1A">
                <a:alpha val="64706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61343" y="346821"/>
            <a:ext cx="230366" cy="227985"/>
            <a:chOff x="0" y="0"/>
            <a:chExt cx="430289" cy="425841"/>
          </a:xfrm>
        </p:grpSpPr>
        <p:sp>
          <p:nvSpPr>
            <p:cNvPr id="19" name="Freeform 19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4CA96D">
                <a:alpha val="64706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7D97C8FF-4A4C-BDDF-0093-BA9A44C73F17}"/>
              </a:ext>
            </a:extLst>
          </p:cNvPr>
          <p:cNvSpPr txBox="1"/>
          <p:nvPr/>
        </p:nvSpPr>
        <p:spPr>
          <a:xfrm>
            <a:off x="956555" y="1866900"/>
            <a:ext cx="1679985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</a:t>
            </a:r>
            <a:r>
              <a:rPr lang="nl-NL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Cho định lí: “Một đường thẳng cắt hai đường thẳng tạo thành một cặp góc so le trong bằng nhau thì hai đường thẳng đó song song”. 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Hãy chỉ ra giả thiết và kết luận của định lí.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Vẽ hình minh hoạ và ghi giả thiết, kết luận bằng kí hiệu.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3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09202" y="-712266"/>
            <a:ext cx="14958087" cy="10002343"/>
            <a:chOff x="0" y="0"/>
            <a:chExt cx="19944117" cy="1333645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275888" y="6668229"/>
              <a:ext cx="6668229" cy="666822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275888" y="0"/>
              <a:ext cx="6668229" cy="666822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644001" y="6668229"/>
              <a:ext cx="6668229" cy="666822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644001" y="0"/>
              <a:ext cx="6668229" cy="666822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668229"/>
              <a:ext cx="6668229" cy="666822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668229" cy="6668229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2264274" y="2296968"/>
            <a:ext cx="230366" cy="227985"/>
            <a:chOff x="0" y="0"/>
            <a:chExt cx="430289" cy="425841"/>
          </a:xfrm>
        </p:grpSpPr>
        <p:sp>
          <p:nvSpPr>
            <p:cNvPr id="18" name="Freeform 18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EA552B">
                <a:alpha val="64706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584245" y="2296968"/>
            <a:ext cx="230366" cy="227985"/>
            <a:chOff x="0" y="0"/>
            <a:chExt cx="430289" cy="425841"/>
          </a:xfrm>
        </p:grpSpPr>
        <p:sp>
          <p:nvSpPr>
            <p:cNvPr id="21" name="Freeform 21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FECD1A">
                <a:alpha val="64706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904215" y="2296968"/>
            <a:ext cx="230366" cy="227985"/>
            <a:chOff x="0" y="0"/>
            <a:chExt cx="430289" cy="425841"/>
          </a:xfrm>
        </p:grpSpPr>
        <p:sp>
          <p:nvSpPr>
            <p:cNvPr id="24" name="Freeform 24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4CA96D">
                <a:alpha val="6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231DBF37-B2FE-7572-24B8-D50629177829}"/>
              </a:ext>
            </a:extLst>
          </p:cNvPr>
          <p:cNvSpPr txBox="1"/>
          <p:nvPr/>
        </p:nvSpPr>
        <p:spPr>
          <a:xfrm>
            <a:off x="8027659" y="1409351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DFD627D9-023F-25F3-5C1A-1258B8FC915F}"/>
              </a:ext>
            </a:extLst>
          </p:cNvPr>
          <p:cNvSpPr txBox="1"/>
          <p:nvPr/>
        </p:nvSpPr>
        <p:spPr>
          <a:xfrm>
            <a:off x="1909733" y="2027402"/>
            <a:ext cx="14521851" cy="2636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fr-FR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fr-FR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nl-NL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đường thẳng cắt hai đường thẳng tạo thành một cặp góc So le trong bằng nhau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nl-NL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thẳng đó song song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E4B1CDE5-050D-E9A5-C755-0FFC28663B70}"/>
              </a:ext>
            </a:extLst>
          </p:cNvPr>
          <p:cNvCxnSpPr>
            <a:cxnSpLocks/>
          </p:cNvCxnSpPr>
          <p:nvPr/>
        </p:nvCxnSpPr>
        <p:spPr>
          <a:xfrm>
            <a:off x="2169980" y="7586560"/>
            <a:ext cx="760254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32">
            <a:extLst>
              <a:ext uri="{FF2B5EF4-FFF2-40B4-BE49-F238E27FC236}">
                <a16:creationId xmlns:a16="http://schemas.microsoft.com/office/drawing/2014/main" id="{5981D922-0FDB-DB72-0123-8D5A2A75DD3E}"/>
              </a:ext>
            </a:extLst>
          </p:cNvPr>
          <p:cNvCxnSpPr>
            <a:cxnSpLocks/>
          </p:cNvCxnSpPr>
          <p:nvPr/>
        </p:nvCxnSpPr>
        <p:spPr>
          <a:xfrm>
            <a:off x="3906161" y="5128701"/>
            <a:ext cx="0" cy="35374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286AA13D-242F-93E2-B16C-42B24D4C9E52}"/>
              </a:ext>
            </a:extLst>
          </p:cNvPr>
          <p:cNvSpPr txBox="1"/>
          <p:nvPr/>
        </p:nvSpPr>
        <p:spPr>
          <a:xfrm>
            <a:off x="2513782" y="6058951"/>
            <a:ext cx="1032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9E384826-708C-BE77-4690-42DB1D8554A4}"/>
              </a:ext>
            </a:extLst>
          </p:cNvPr>
          <p:cNvSpPr txBox="1"/>
          <p:nvPr/>
        </p:nvSpPr>
        <p:spPr>
          <a:xfrm>
            <a:off x="2681987" y="7766208"/>
            <a:ext cx="1032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31971D42-AE6D-3B58-A9A6-0BBF82EDBFE2}"/>
                  </a:ext>
                </a:extLst>
              </p:cNvPr>
              <p:cNvSpPr txBox="1"/>
              <p:nvPr/>
            </p:nvSpPr>
            <p:spPr>
              <a:xfrm>
                <a:off x="4019636" y="5011410"/>
                <a:ext cx="5942883" cy="2530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31971D42-AE6D-3B58-A9A6-0BBF82EDB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636" y="5011410"/>
                <a:ext cx="5942883" cy="2530052"/>
              </a:xfrm>
              <a:prstGeom prst="rect">
                <a:avLst/>
              </a:prstGeom>
              <a:blipFill>
                <a:blip r:embed="rId14"/>
                <a:stretch>
                  <a:fillRect l="-3077" r="-5231" b="-8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AAAA585D-24AB-4283-D3B3-E4F429C0ADE9}"/>
                  </a:ext>
                </a:extLst>
              </p:cNvPr>
              <p:cNvSpPr txBox="1"/>
              <p:nvPr/>
            </p:nvSpPr>
            <p:spPr>
              <a:xfrm>
                <a:off x="4054351" y="7829369"/>
                <a:ext cx="579040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AAAA585D-24AB-4283-D3B3-E4F429C0A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351" y="7829369"/>
                <a:ext cx="5790405" cy="9233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392E27D-8127-6104-AAE7-8F098BA28125}"/>
              </a:ext>
            </a:extLst>
          </p:cNvPr>
          <p:cNvSpPr txBox="1"/>
          <p:nvPr/>
        </p:nvSpPr>
        <p:spPr>
          <a:xfrm>
            <a:off x="1999130" y="4781454"/>
            <a:ext cx="955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39" name="Hình ảnh 38">
            <a:extLst>
              <a:ext uri="{FF2B5EF4-FFF2-40B4-BE49-F238E27FC236}">
                <a16:creationId xmlns:a16="http://schemas.microsoft.com/office/drawing/2014/main" id="{0657AB66-54A0-6C6B-721B-74CD6D80638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36203" y="3314699"/>
            <a:ext cx="6320229" cy="54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6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F76E11A-95CD-F407-2DC3-C997A3605818}"/>
              </a:ext>
            </a:extLst>
          </p:cNvPr>
          <p:cNvSpPr txBox="1"/>
          <p:nvPr/>
        </p:nvSpPr>
        <p:spPr>
          <a:xfrm>
            <a:off x="1066800" y="1562100"/>
            <a:ext cx="152623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đưa ra một số tính chất toán học đã biết (đã học) có thể được phát biểu ở dạng “Nếu … thì...”?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3836B42F-3CC9-79A0-6FDB-A38D63C93266}"/>
              </a:ext>
            </a:extLst>
          </p:cNvPr>
          <p:cNvSpPr txBox="1"/>
          <p:nvPr/>
        </p:nvSpPr>
        <p:spPr>
          <a:xfrm>
            <a:off x="1066800" y="4229100"/>
            <a:ext cx="16916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âu khẳng định có dạng “Nếu ... thì” trong toán học được gọi là gì?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5934" y="2230861"/>
            <a:ext cx="15681898" cy="10486349"/>
            <a:chOff x="0" y="0"/>
            <a:chExt cx="20909198" cy="1398179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918298" y="6990899"/>
              <a:ext cx="6990899" cy="699089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918298" y="0"/>
              <a:ext cx="6990899" cy="699089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965499" y="6990899"/>
              <a:ext cx="6990899" cy="69908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965499" y="0"/>
              <a:ext cx="6990899" cy="69908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990899"/>
              <a:ext cx="6990899" cy="69908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990899" cy="6990899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1960733" y="4909211"/>
            <a:ext cx="6903179" cy="3480444"/>
            <a:chOff x="0" y="0"/>
            <a:chExt cx="1533239" cy="773028"/>
          </a:xfrm>
        </p:grpSpPr>
        <p:sp>
          <p:nvSpPr>
            <p:cNvPr id="16" name="Freeform 16"/>
            <p:cNvSpPr/>
            <p:nvPr/>
          </p:nvSpPr>
          <p:spPr>
            <a:xfrm>
              <a:off x="0" y="-1270"/>
              <a:ext cx="1534509" cy="771758"/>
            </a:xfrm>
            <a:custGeom>
              <a:avLst/>
              <a:gdLst/>
              <a:ahLst/>
              <a:cxnLst/>
              <a:rect l="l" t="t" r="r" b="b"/>
              <a:pathLst>
                <a:path w="1534509" h="771758">
                  <a:moveTo>
                    <a:pt x="1523079" y="27940"/>
                  </a:moveTo>
                  <a:cubicBezTo>
                    <a:pt x="1514189" y="24130"/>
                    <a:pt x="1505299" y="21590"/>
                    <a:pt x="1496409" y="21590"/>
                  </a:cubicBezTo>
                  <a:cubicBezTo>
                    <a:pt x="1469739" y="20320"/>
                    <a:pt x="1446830" y="20320"/>
                    <a:pt x="1423029" y="17780"/>
                  </a:cubicBezTo>
                  <a:cubicBezTo>
                    <a:pt x="1368626" y="12700"/>
                    <a:pt x="1315356" y="6350"/>
                    <a:pt x="1260953" y="3810"/>
                  </a:cubicBezTo>
                  <a:cubicBezTo>
                    <a:pt x="1216751" y="1270"/>
                    <a:pt x="1173681" y="3810"/>
                    <a:pt x="1129479" y="2540"/>
                  </a:cubicBezTo>
                  <a:cubicBezTo>
                    <a:pt x="1110211" y="2540"/>
                    <a:pt x="1090943" y="0"/>
                    <a:pt x="1071675" y="2540"/>
                  </a:cubicBezTo>
                  <a:cubicBezTo>
                    <a:pt x="1025206" y="10160"/>
                    <a:pt x="978737" y="11430"/>
                    <a:pt x="931134" y="8890"/>
                  </a:cubicBezTo>
                  <a:cubicBezTo>
                    <a:pt x="907333" y="7620"/>
                    <a:pt x="883531" y="7620"/>
                    <a:pt x="859730" y="7620"/>
                  </a:cubicBezTo>
                  <a:cubicBezTo>
                    <a:pt x="816661" y="7620"/>
                    <a:pt x="773591" y="7620"/>
                    <a:pt x="730522" y="6350"/>
                  </a:cubicBezTo>
                  <a:cubicBezTo>
                    <a:pt x="685186" y="5080"/>
                    <a:pt x="238627" y="2540"/>
                    <a:pt x="194425" y="1270"/>
                  </a:cubicBezTo>
                  <a:cubicBezTo>
                    <a:pt x="158156" y="0"/>
                    <a:pt x="123020" y="1270"/>
                    <a:pt x="86752" y="1270"/>
                  </a:cubicBezTo>
                  <a:cubicBezTo>
                    <a:pt x="61817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7145"/>
                    <a:pt x="16510" y="116604"/>
                    <a:pt x="17780" y="145547"/>
                  </a:cubicBezTo>
                  <a:cubicBezTo>
                    <a:pt x="19050" y="175006"/>
                    <a:pt x="17780" y="204465"/>
                    <a:pt x="16510" y="234441"/>
                  </a:cubicBezTo>
                  <a:cubicBezTo>
                    <a:pt x="15240" y="264934"/>
                    <a:pt x="2540" y="584852"/>
                    <a:pt x="2540" y="615345"/>
                  </a:cubicBezTo>
                  <a:cubicBezTo>
                    <a:pt x="2540" y="645321"/>
                    <a:pt x="1270" y="675297"/>
                    <a:pt x="0" y="705273"/>
                  </a:cubicBezTo>
                  <a:cubicBezTo>
                    <a:pt x="0" y="717148"/>
                    <a:pt x="3810" y="727308"/>
                    <a:pt x="15240" y="732388"/>
                  </a:cubicBezTo>
                  <a:cubicBezTo>
                    <a:pt x="22860" y="736198"/>
                    <a:pt x="31750" y="738738"/>
                    <a:pt x="40640" y="740008"/>
                  </a:cubicBezTo>
                  <a:cubicBezTo>
                    <a:pt x="85618" y="745088"/>
                    <a:pt x="128687" y="748898"/>
                    <a:pt x="171757" y="753978"/>
                  </a:cubicBezTo>
                  <a:cubicBezTo>
                    <a:pt x="195558" y="756518"/>
                    <a:pt x="219359" y="761598"/>
                    <a:pt x="243161" y="762868"/>
                  </a:cubicBezTo>
                  <a:cubicBezTo>
                    <a:pt x="282830" y="765408"/>
                    <a:pt x="724855" y="766678"/>
                    <a:pt x="764524" y="767948"/>
                  </a:cubicBezTo>
                  <a:cubicBezTo>
                    <a:pt x="770191" y="767948"/>
                    <a:pt x="775858" y="767948"/>
                    <a:pt x="781525" y="767948"/>
                  </a:cubicBezTo>
                  <a:cubicBezTo>
                    <a:pt x="808727" y="767948"/>
                    <a:pt x="837062" y="766678"/>
                    <a:pt x="864263" y="766678"/>
                  </a:cubicBezTo>
                  <a:cubicBezTo>
                    <a:pt x="895999" y="766678"/>
                    <a:pt x="926600" y="767948"/>
                    <a:pt x="958335" y="767948"/>
                  </a:cubicBezTo>
                  <a:cubicBezTo>
                    <a:pt x="1004805" y="767948"/>
                    <a:pt x="1052408" y="767948"/>
                    <a:pt x="1098877" y="767948"/>
                  </a:cubicBezTo>
                  <a:cubicBezTo>
                    <a:pt x="1141946" y="767948"/>
                    <a:pt x="1185015" y="769218"/>
                    <a:pt x="1228084" y="770488"/>
                  </a:cubicBezTo>
                  <a:cubicBezTo>
                    <a:pt x="1247352" y="770488"/>
                    <a:pt x="1267753" y="771758"/>
                    <a:pt x="1287021" y="771758"/>
                  </a:cubicBezTo>
                  <a:cubicBezTo>
                    <a:pt x="1349358" y="770488"/>
                    <a:pt x="1410562" y="764138"/>
                    <a:pt x="1473549" y="764138"/>
                  </a:cubicBezTo>
                  <a:cubicBezTo>
                    <a:pt x="1477359" y="764138"/>
                    <a:pt x="1482439" y="761598"/>
                    <a:pt x="1486249" y="759058"/>
                  </a:cubicBezTo>
                  <a:cubicBezTo>
                    <a:pt x="1491329" y="755248"/>
                    <a:pt x="1493869" y="748898"/>
                    <a:pt x="1496409" y="746358"/>
                  </a:cubicBezTo>
                  <a:cubicBezTo>
                    <a:pt x="1497679" y="701655"/>
                    <a:pt x="1498949" y="679949"/>
                    <a:pt x="1500219" y="658242"/>
                  </a:cubicBezTo>
                  <a:cubicBezTo>
                    <a:pt x="1501489" y="624648"/>
                    <a:pt x="1511649" y="302146"/>
                    <a:pt x="1512919" y="268552"/>
                  </a:cubicBezTo>
                  <a:cubicBezTo>
                    <a:pt x="1512919" y="248396"/>
                    <a:pt x="1514189" y="228240"/>
                    <a:pt x="1515459" y="208083"/>
                  </a:cubicBezTo>
                  <a:cubicBezTo>
                    <a:pt x="1516729" y="186376"/>
                    <a:pt x="1517999" y="164669"/>
                    <a:pt x="1520539" y="142963"/>
                  </a:cubicBezTo>
                  <a:cubicBezTo>
                    <a:pt x="1521809" y="130042"/>
                    <a:pt x="1521809" y="116604"/>
                    <a:pt x="1526889" y="103684"/>
                  </a:cubicBezTo>
                  <a:cubicBezTo>
                    <a:pt x="1531969" y="88179"/>
                    <a:pt x="1534509" y="73191"/>
                    <a:pt x="1533239" y="44450"/>
                  </a:cubicBezTo>
                  <a:cubicBezTo>
                    <a:pt x="1533239" y="38100"/>
                    <a:pt x="1529429" y="30480"/>
                    <a:pt x="1523079" y="279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00125" y="1001232"/>
            <a:ext cx="14620875" cy="940677"/>
            <a:chOff x="0" y="0"/>
            <a:chExt cx="2917334" cy="2477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917334" cy="247750"/>
            </a:xfrm>
            <a:custGeom>
              <a:avLst/>
              <a:gdLst/>
              <a:ahLst/>
              <a:cxnLst/>
              <a:rect l="l" t="t" r="r" b="b"/>
              <a:pathLst>
                <a:path w="2917334" h="247750">
                  <a:moveTo>
                    <a:pt x="0" y="0"/>
                  </a:moveTo>
                  <a:lnTo>
                    <a:pt x="2917334" y="0"/>
                  </a:lnTo>
                  <a:lnTo>
                    <a:pt x="2917334" y="247750"/>
                  </a:lnTo>
                  <a:lnTo>
                    <a:pt x="0" y="2477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142875"/>
              <a:ext cx="812800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470767" y="1367103"/>
            <a:ext cx="230366" cy="227985"/>
            <a:chOff x="0" y="0"/>
            <a:chExt cx="430289" cy="425841"/>
          </a:xfrm>
        </p:grpSpPr>
        <p:sp>
          <p:nvSpPr>
            <p:cNvPr id="23" name="Freeform 23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EA552B">
                <a:alpha val="64706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790737" y="1367103"/>
            <a:ext cx="230366" cy="227985"/>
            <a:chOff x="0" y="0"/>
            <a:chExt cx="430289" cy="425841"/>
          </a:xfrm>
        </p:grpSpPr>
        <p:sp>
          <p:nvSpPr>
            <p:cNvPr id="26" name="Freeform 26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FECD1A">
                <a:alpha val="64706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110708" y="1367103"/>
            <a:ext cx="230366" cy="227985"/>
            <a:chOff x="0" y="0"/>
            <a:chExt cx="430289" cy="425841"/>
          </a:xfrm>
        </p:grpSpPr>
        <p:sp>
          <p:nvSpPr>
            <p:cNvPr id="29" name="Freeform 29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4CA96D">
                <a:alpha val="64706"/>
              </a:srgb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A486191-A802-D132-F252-493C85189033}"/>
              </a:ext>
            </a:extLst>
          </p:cNvPr>
          <p:cNvSpPr txBox="1"/>
          <p:nvPr/>
        </p:nvSpPr>
        <p:spPr>
          <a:xfrm>
            <a:off x="5628300" y="1255846"/>
            <a:ext cx="5650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B42CFCCD-D92D-7C71-0E91-4C31FB9A2B6D}"/>
              </a:ext>
            </a:extLst>
          </p:cNvPr>
          <p:cNvSpPr txBox="1"/>
          <p:nvPr/>
        </p:nvSpPr>
        <p:spPr>
          <a:xfrm>
            <a:off x="1632797" y="2645087"/>
            <a:ext cx="1543503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 (SGK – tr.107)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94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2400" y="244609"/>
            <a:ext cx="18083656" cy="9087264"/>
            <a:chOff x="0" y="0"/>
            <a:chExt cx="24111541" cy="1211635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30291" y="30291"/>
              <a:ext cx="12116352" cy="1205577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2025480" y="30291"/>
              <a:ext cx="12116352" cy="12055771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426573" y="1941117"/>
            <a:ext cx="7607504" cy="4478537"/>
            <a:chOff x="0" y="0"/>
            <a:chExt cx="1565257" cy="4033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65257" cy="403354"/>
            </a:xfrm>
            <a:custGeom>
              <a:avLst/>
              <a:gdLst/>
              <a:ahLst/>
              <a:cxnLst/>
              <a:rect l="l" t="t" r="r" b="b"/>
              <a:pathLst>
                <a:path w="1565257" h="403354">
                  <a:moveTo>
                    <a:pt x="0" y="0"/>
                  </a:moveTo>
                  <a:lnTo>
                    <a:pt x="1565257" y="0"/>
                  </a:lnTo>
                  <a:lnTo>
                    <a:pt x="1565257" y="403354"/>
                  </a:lnTo>
                  <a:lnTo>
                    <a:pt x="0" y="403354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142875"/>
              <a:ext cx="812800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086913" y="4829787"/>
            <a:ext cx="6573139" cy="4110243"/>
            <a:chOff x="0" y="0"/>
            <a:chExt cx="1565257" cy="40335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565257" cy="403354"/>
            </a:xfrm>
            <a:custGeom>
              <a:avLst/>
              <a:gdLst/>
              <a:ahLst/>
              <a:cxnLst/>
              <a:rect l="l" t="t" r="r" b="b"/>
              <a:pathLst>
                <a:path w="1565257" h="403354">
                  <a:moveTo>
                    <a:pt x="0" y="0"/>
                  </a:moveTo>
                  <a:lnTo>
                    <a:pt x="1565257" y="0"/>
                  </a:lnTo>
                  <a:lnTo>
                    <a:pt x="1565257" y="403354"/>
                  </a:lnTo>
                  <a:lnTo>
                    <a:pt x="0" y="403354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142875"/>
              <a:ext cx="812800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4583A6-C616-EC98-7FB9-028BEBC564A5}"/>
              </a:ext>
            </a:extLst>
          </p:cNvPr>
          <p:cNvSpPr txBox="1"/>
          <p:nvPr/>
        </p:nvSpPr>
        <p:spPr>
          <a:xfrm>
            <a:off x="8676248" y="877131"/>
            <a:ext cx="2249828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âu 37 trang 110 Sách Bài Tập (SBT) Toán lớp 7 tập 1">
            <a:extLst>
              <a:ext uri="{FF2B5EF4-FFF2-40B4-BE49-F238E27FC236}">
                <a16:creationId xmlns:a16="http://schemas.microsoft.com/office/drawing/2014/main" id="{BA166330-0CB5-F74A-0987-4942B8FE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59" y="2038379"/>
            <a:ext cx="5781254" cy="408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24AF7BB6-B763-363F-671A-99B377BFE1C0}"/>
              </a:ext>
            </a:extLst>
          </p:cNvPr>
          <p:cNvSpPr txBox="1"/>
          <p:nvPr/>
        </p:nvSpPr>
        <p:spPr>
          <a:xfrm>
            <a:off x="1845149" y="2448818"/>
            <a:ext cx="955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cxnSp>
        <p:nvCxnSpPr>
          <p:cNvPr id="70" name="Đường nối Thẳng 69">
            <a:extLst>
              <a:ext uri="{FF2B5EF4-FFF2-40B4-BE49-F238E27FC236}">
                <a16:creationId xmlns:a16="http://schemas.microsoft.com/office/drawing/2014/main" id="{72C5C9B0-13F7-A599-EE58-1E8E47E5E3C5}"/>
              </a:ext>
            </a:extLst>
          </p:cNvPr>
          <p:cNvCxnSpPr>
            <a:cxnSpLocks/>
          </p:cNvCxnSpPr>
          <p:nvPr/>
        </p:nvCxnSpPr>
        <p:spPr>
          <a:xfrm>
            <a:off x="11197714" y="7060355"/>
            <a:ext cx="41505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Đường nối Thẳng 70">
            <a:extLst>
              <a:ext uri="{FF2B5EF4-FFF2-40B4-BE49-F238E27FC236}">
                <a16:creationId xmlns:a16="http://schemas.microsoft.com/office/drawing/2014/main" id="{256BAED2-6339-BC6D-416B-077811E158EC}"/>
              </a:ext>
            </a:extLst>
          </p:cNvPr>
          <p:cNvCxnSpPr>
            <a:cxnSpLocks/>
          </p:cNvCxnSpPr>
          <p:nvPr/>
        </p:nvCxnSpPr>
        <p:spPr>
          <a:xfrm>
            <a:off x="12886119" y="5362403"/>
            <a:ext cx="16468" cy="30450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47667E93-7B44-465C-1BA0-C71814FF2BA1}"/>
              </a:ext>
            </a:extLst>
          </p:cNvPr>
          <p:cNvSpPr txBox="1"/>
          <p:nvPr/>
        </p:nvSpPr>
        <p:spPr>
          <a:xfrm>
            <a:off x="11510208" y="5800200"/>
            <a:ext cx="1032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E3AA5E8B-D8DD-7CA0-7BB6-6BD333A3E767}"/>
              </a:ext>
            </a:extLst>
          </p:cNvPr>
          <p:cNvSpPr txBox="1"/>
          <p:nvPr/>
        </p:nvSpPr>
        <p:spPr>
          <a:xfrm>
            <a:off x="11678413" y="7507457"/>
            <a:ext cx="1032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F12E2686-457D-0FC2-9608-5961C56BBB2B}"/>
                  </a:ext>
                </a:extLst>
              </p:cNvPr>
              <p:cNvSpPr txBox="1"/>
              <p:nvPr/>
            </p:nvSpPr>
            <p:spPr>
              <a:xfrm>
                <a:off x="13003537" y="5671887"/>
                <a:ext cx="257973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//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,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⊥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F12E2686-457D-0FC2-9608-5961C56BB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3537" y="5671887"/>
                <a:ext cx="2579731" cy="92333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56F95BEA-7D6B-170B-CCAA-1C20B1770EDE}"/>
                  </a:ext>
                </a:extLst>
              </p:cNvPr>
              <p:cNvSpPr txBox="1"/>
              <p:nvPr/>
            </p:nvSpPr>
            <p:spPr>
              <a:xfrm>
                <a:off x="13126290" y="7320855"/>
                <a:ext cx="151684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⊥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56F95BEA-7D6B-170B-CCAA-1C20B1770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6290" y="7320855"/>
                <a:ext cx="1516847" cy="92333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8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8" grpId="0"/>
      <p:bldP spid="72" grpId="0"/>
      <p:bldP spid="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BF2C7F4-D323-B322-6341-5D6AA454A85A}"/>
              </a:ext>
            </a:extLst>
          </p:cNvPr>
          <p:cNvSpPr txBox="1"/>
          <p:nvPr/>
        </p:nvSpPr>
        <p:spPr>
          <a:xfrm>
            <a:off x="3360826" y="2588560"/>
            <a:ext cx="955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cxnSp>
        <p:nvCxnSpPr>
          <p:cNvPr id="51" name="Đường nối Thẳng 50">
            <a:extLst>
              <a:ext uri="{FF2B5EF4-FFF2-40B4-BE49-F238E27FC236}">
                <a16:creationId xmlns:a16="http://schemas.microsoft.com/office/drawing/2014/main" id="{4FF34943-DF73-212A-BB4E-5DEAB1A38CE5}"/>
              </a:ext>
            </a:extLst>
          </p:cNvPr>
          <p:cNvCxnSpPr>
            <a:cxnSpLocks/>
          </p:cNvCxnSpPr>
          <p:nvPr/>
        </p:nvCxnSpPr>
        <p:spPr>
          <a:xfrm>
            <a:off x="10709095" y="3204583"/>
            <a:ext cx="41505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Đường nối Thẳng 51">
            <a:extLst>
              <a:ext uri="{FF2B5EF4-FFF2-40B4-BE49-F238E27FC236}">
                <a16:creationId xmlns:a16="http://schemas.microsoft.com/office/drawing/2014/main" id="{6AD4AB95-6BA2-5805-FCFF-46608A9BC341}"/>
              </a:ext>
            </a:extLst>
          </p:cNvPr>
          <p:cNvCxnSpPr>
            <a:cxnSpLocks/>
          </p:cNvCxnSpPr>
          <p:nvPr/>
        </p:nvCxnSpPr>
        <p:spPr>
          <a:xfrm>
            <a:off x="12391053" y="2223689"/>
            <a:ext cx="18313" cy="182380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C1270633-3A67-8F4F-74D0-83F1C8FBEB38}"/>
              </a:ext>
            </a:extLst>
          </p:cNvPr>
          <p:cNvSpPr txBox="1"/>
          <p:nvPr/>
        </p:nvSpPr>
        <p:spPr>
          <a:xfrm>
            <a:off x="11033811" y="2289698"/>
            <a:ext cx="1032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834D1B89-9EE7-938D-A3D5-AA74EA242626}"/>
              </a:ext>
            </a:extLst>
          </p:cNvPr>
          <p:cNvSpPr txBox="1"/>
          <p:nvPr/>
        </p:nvSpPr>
        <p:spPr>
          <a:xfrm>
            <a:off x="11124417" y="3401167"/>
            <a:ext cx="1032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Hộp Văn bản 54">
                <a:extLst>
                  <a:ext uri="{FF2B5EF4-FFF2-40B4-BE49-F238E27FC236}">
                    <a16:creationId xmlns:a16="http://schemas.microsoft.com/office/drawing/2014/main" id="{FBA75DF3-B550-8DAF-0079-E1E941F271C6}"/>
                  </a:ext>
                </a:extLst>
              </p:cNvPr>
              <p:cNvSpPr txBox="1"/>
              <p:nvPr/>
            </p:nvSpPr>
            <p:spPr>
              <a:xfrm>
                <a:off x="12466858" y="2059064"/>
                <a:ext cx="2579731" cy="820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5" name="Hộp Văn bản 54">
                <a:extLst>
                  <a:ext uri="{FF2B5EF4-FFF2-40B4-BE49-F238E27FC236}">
                    <a16:creationId xmlns:a16="http://schemas.microsoft.com/office/drawing/2014/main" id="{FBA75DF3-B550-8DAF-0079-E1E941F27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858" y="2059064"/>
                <a:ext cx="2579731" cy="82067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71CC0A41-46B1-C308-4B34-05FEFA7DEEFC}"/>
                  </a:ext>
                </a:extLst>
              </p:cNvPr>
              <p:cNvSpPr txBox="1"/>
              <p:nvPr/>
            </p:nvSpPr>
            <p:spPr>
              <a:xfrm>
                <a:off x="12603035" y="3264048"/>
                <a:ext cx="151684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//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71CC0A41-46B1-C308-4B34-05FEFA7DE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3035" y="3264048"/>
                <a:ext cx="1516847" cy="92333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Đường thẳng vuông góc. Đường thẳng song song">
            <a:extLst>
              <a:ext uri="{FF2B5EF4-FFF2-40B4-BE49-F238E27FC236}">
                <a16:creationId xmlns:a16="http://schemas.microsoft.com/office/drawing/2014/main" id="{DA33DB59-8175-CCE5-05E2-2BEC0C407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193" y="1611080"/>
            <a:ext cx="4143375" cy="296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BC243519-B64A-DAE1-83E1-65537910C80E}"/>
              </a:ext>
            </a:extLst>
          </p:cNvPr>
          <p:cNvSpPr txBox="1"/>
          <p:nvPr/>
        </p:nvSpPr>
        <p:spPr>
          <a:xfrm>
            <a:off x="3381538" y="6630769"/>
            <a:ext cx="955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pic>
        <p:nvPicPr>
          <p:cNvPr id="62" name="Hình ảnh 61">
            <a:extLst>
              <a:ext uri="{FF2B5EF4-FFF2-40B4-BE49-F238E27FC236}">
                <a16:creationId xmlns:a16="http://schemas.microsoft.com/office/drawing/2014/main" id="{6F2CA836-F186-CCCA-8E10-9675EFD0F76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53612" y="5006436"/>
            <a:ext cx="5885009" cy="4404264"/>
          </a:xfrm>
          <a:prstGeom prst="rect">
            <a:avLst/>
          </a:prstGeom>
        </p:spPr>
      </p:pic>
      <p:grpSp>
        <p:nvGrpSpPr>
          <p:cNvPr id="4107" name="Nhóm 4106">
            <a:extLst>
              <a:ext uri="{FF2B5EF4-FFF2-40B4-BE49-F238E27FC236}">
                <a16:creationId xmlns:a16="http://schemas.microsoft.com/office/drawing/2014/main" id="{5FA52183-A437-43E9-00FF-0260EB8C736A}"/>
              </a:ext>
            </a:extLst>
          </p:cNvPr>
          <p:cNvGrpSpPr/>
          <p:nvPr/>
        </p:nvGrpSpPr>
        <p:grpSpPr>
          <a:xfrm>
            <a:off x="11033811" y="5751760"/>
            <a:ext cx="4150554" cy="2815412"/>
            <a:chOff x="10588703" y="5789680"/>
            <a:chExt cx="4150554" cy="2815412"/>
          </a:xfrm>
        </p:grpSpPr>
        <p:cxnSp>
          <p:nvCxnSpPr>
            <p:cNvPr id="4100" name="Đường nối Thẳng 4099">
              <a:extLst>
                <a:ext uri="{FF2B5EF4-FFF2-40B4-BE49-F238E27FC236}">
                  <a16:creationId xmlns:a16="http://schemas.microsoft.com/office/drawing/2014/main" id="{4BE5889F-711B-E308-7904-DD218C72C889}"/>
                </a:ext>
              </a:extLst>
            </p:cNvPr>
            <p:cNvCxnSpPr>
              <a:cxnSpLocks/>
            </p:cNvCxnSpPr>
            <p:nvPr/>
          </p:nvCxnSpPr>
          <p:spPr>
            <a:xfrm>
              <a:off x="10588703" y="7256677"/>
              <a:ext cx="415055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01" name="Đường nối Thẳng 4100">
              <a:extLst>
                <a:ext uri="{FF2B5EF4-FFF2-40B4-BE49-F238E27FC236}">
                  <a16:creationId xmlns:a16="http://schemas.microsoft.com/office/drawing/2014/main" id="{FDDC903D-95A6-48F6-A6DC-14D56328B180}"/>
                </a:ext>
              </a:extLst>
            </p:cNvPr>
            <p:cNvCxnSpPr>
              <a:cxnSpLocks/>
            </p:cNvCxnSpPr>
            <p:nvPr/>
          </p:nvCxnSpPr>
          <p:spPr>
            <a:xfrm>
              <a:off x="12362351" y="5789680"/>
              <a:ext cx="28702" cy="268788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02" name="Hộp Văn bản 4101">
              <a:extLst>
                <a:ext uri="{FF2B5EF4-FFF2-40B4-BE49-F238E27FC236}">
                  <a16:creationId xmlns:a16="http://schemas.microsoft.com/office/drawing/2014/main" id="{446E99A6-C936-7499-1AE3-A7817FFD475A}"/>
                </a:ext>
              </a:extLst>
            </p:cNvPr>
            <p:cNvSpPr txBox="1"/>
            <p:nvPr/>
          </p:nvSpPr>
          <p:spPr>
            <a:xfrm>
              <a:off x="11036771" y="6152659"/>
              <a:ext cx="10325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4103" name="Hộp Văn bản 4102">
              <a:extLst>
                <a:ext uri="{FF2B5EF4-FFF2-40B4-BE49-F238E27FC236}">
                  <a16:creationId xmlns:a16="http://schemas.microsoft.com/office/drawing/2014/main" id="{710F848E-F935-57A0-2B54-96E4F2F1D0E6}"/>
                </a:ext>
              </a:extLst>
            </p:cNvPr>
            <p:cNvSpPr txBox="1"/>
            <p:nvPr/>
          </p:nvSpPr>
          <p:spPr>
            <a:xfrm>
              <a:off x="11121080" y="7594089"/>
              <a:ext cx="1032526" cy="1011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Hộp Văn bản 4103">
                <a:extLst>
                  <a:ext uri="{FF2B5EF4-FFF2-40B4-BE49-F238E27FC236}">
                    <a16:creationId xmlns:a16="http://schemas.microsoft.com/office/drawing/2014/main" id="{259D9DCC-EC1B-67DD-AE7B-7D1A63277DDF}"/>
                  </a:ext>
                </a:extLst>
              </p:cNvPr>
              <p:cNvSpPr txBox="1"/>
              <p:nvPr/>
            </p:nvSpPr>
            <p:spPr>
              <a:xfrm>
                <a:off x="12887470" y="5426914"/>
                <a:ext cx="2579731" cy="2744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m:oMathPara>
                </a14:m>
                <a:endParaRPr lang="en-US" sz="36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⊥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⊥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04" name="Hộp Văn bản 4103">
                <a:extLst>
                  <a:ext uri="{FF2B5EF4-FFF2-40B4-BE49-F238E27FC236}">
                    <a16:creationId xmlns:a16="http://schemas.microsoft.com/office/drawing/2014/main" id="{259D9DCC-EC1B-67DD-AE7B-7D1A63277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7470" y="5426914"/>
                <a:ext cx="2579731" cy="274415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5" name="Hộp Văn bản 4104">
                <a:extLst>
                  <a:ext uri="{FF2B5EF4-FFF2-40B4-BE49-F238E27FC236}">
                    <a16:creationId xmlns:a16="http://schemas.microsoft.com/office/drawing/2014/main" id="{5ACF57EF-A1E7-06CA-EC9A-7C9BD68424A9}"/>
                  </a:ext>
                </a:extLst>
              </p:cNvPr>
              <p:cNvSpPr txBox="1"/>
              <p:nvPr/>
            </p:nvSpPr>
            <p:spPr>
              <a:xfrm>
                <a:off x="13302528" y="7370009"/>
                <a:ext cx="1516847" cy="923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≡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05" name="Hộp Văn bản 4104">
                <a:extLst>
                  <a:ext uri="{FF2B5EF4-FFF2-40B4-BE49-F238E27FC236}">
                    <a16:creationId xmlns:a16="http://schemas.microsoft.com/office/drawing/2014/main" id="{5ACF57EF-A1E7-06CA-EC9A-7C9BD6842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2528" y="7370009"/>
                <a:ext cx="1516847" cy="92333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77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3" grpId="0"/>
      <p:bldP spid="54" grpId="0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3436" y="-813393"/>
            <a:ext cx="15681898" cy="10486349"/>
            <a:chOff x="0" y="0"/>
            <a:chExt cx="20909198" cy="1398179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918298" y="6990899"/>
              <a:ext cx="6990899" cy="699089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918298" y="0"/>
              <a:ext cx="6990899" cy="699089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965499" y="6990899"/>
              <a:ext cx="6990899" cy="69908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965499" y="0"/>
              <a:ext cx="6990899" cy="69908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990899"/>
              <a:ext cx="6990899" cy="69908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990899" cy="6990899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rot="5400000">
            <a:off x="5213080" y="-2309033"/>
            <a:ext cx="7824831" cy="15389230"/>
            <a:chOff x="0" y="0"/>
            <a:chExt cx="1095864" cy="1677954"/>
          </a:xfrm>
        </p:grpSpPr>
        <p:sp>
          <p:nvSpPr>
            <p:cNvPr id="11" name="Freeform 11"/>
            <p:cNvSpPr/>
            <p:nvPr/>
          </p:nvSpPr>
          <p:spPr>
            <a:xfrm>
              <a:off x="0" y="-1270"/>
              <a:ext cx="1097134" cy="1676684"/>
            </a:xfrm>
            <a:custGeom>
              <a:avLst/>
              <a:gdLst/>
              <a:ahLst/>
              <a:cxnLst/>
              <a:rect l="l" t="t" r="r" b="b"/>
              <a:pathLst>
                <a:path w="1097134" h="1676684">
                  <a:moveTo>
                    <a:pt x="1085704" y="27940"/>
                  </a:moveTo>
                  <a:cubicBezTo>
                    <a:pt x="1076814" y="24130"/>
                    <a:pt x="1067924" y="21590"/>
                    <a:pt x="1059034" y="21590"/>
                  </a:cubicBezTo>
                  <a:cubicBezTo>
                    <a:pt x="1032364" y="20320"/>
                    <a:pt x="1015873" y="20320"/>
                    <a:pt x="999459" y="17780"/>
                  </a:cubicBezTo>
                  <a:cubicBezTo>
                    <a:pt x="961942" y="12700"/>
                    <a:pt x="925207" y="6350"/>
                    <a:pt x="887690" y="3810"/>
                  </a:cubicBezTo>
                  <a:cubicBezTo>
                    <a:pt x="857207" y="1270"/>
                    <a:pt x="827506" y="3810"/>
                    <a:pt x="797024" y="2540"/>
                  </a:cubicBezTo>
                  <a:cubicBezTo>
                    <a:pt x="783737" y="2540"/>
                    <a:pt x="770449" y="0"/>
                    <a:pt x="757162" y="2540"/>
                  </a:cubicBezTo>
                  <a:cubicBezTo>
                    <a:pt x="725116" y="10160"/>
                    <a:pt x="693071" y="11430"/>
                    <a:pt x="660243" y="8890"/>
                  </a:cubicBezTo>
                  <a:cubicBezTo>
                    <a:pt x="643829" y="7620"/>
                    <a:pt x="627416" y="7620"/>
                    <a:pt x="611002" y="7620"/>
                  </a:cubicBezTo>
                  <a:cubicBezTo>
                    <a:pt x="581301" y="7620"/>
                    <a:pt x="551600" y="7620"/>
                    <a:pt x="521899" y="6350"/>
                  </a:cubicBezTo>
                  <a:cubicBezTo>
                    <a:pt x="490635" y="5080"/>
                    <a:pt x="182683" y="2540"/>
                    <a:pt x="152200" y="1270"/>
                  </a:cubicBezTo>
                  <a:cubicBezTo>
                    <a:pt x="127189" y="0"/>
                    <a:pt x="102959" y="1270"/>
                    <a:pt x="77948" y="1270"/>
                  </a:cubicBezTo>
                  <a:cubicBezTo>
                    <a:pt x="60753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069"/>
                    <a:pt x="16510" y="188017"/>
                    <a:pt x="17780" y="257720"/>
                  </a:cubicBezTo>
                  <a:cubicBezTo>
                    <a:pt x="19050" y="328667"/>
                    <a:pt x="17780" y="399614"/>
                    <a:pt x="16510" y="471806"/>
                  </a:cubicBezTo>
                  <a:cubicBezTo>
                    <a:pt x="15240" y="545243"/>
                    <a:pt x="2540" y="1315707"/>
                    <a:pt x="2540" y="1389143"/>
                  </a:cubicBezTo>
                  <a:cubicBezTo>
                    <a:pt x="2540" y="1461335"/>
                    <a:pt x="1270" y="1533528"/>
                    <a:pt x="0" y="1605720"/>
                  </a:cubicBezTo>
                  <a:cubicBezTo>
                    <a:pt x="0" y="1622074"/>
                    <a:pt x="3810" y="1632234"/>
                    <a:pt x="15240" y="1637314"/>
                  </a:cubicBezTo>
                  <a:cubicBezTo>
                    <a:pt x="22860" y="1641124"/>
                    <a:pt x="31750" y="1643664"/>
                    <a:pt x="40640" y="1644934"/>
                  </a:cubicBezTo>
                  <a:cubicBezTo>
                    <a:pt x="77166" y="1650014"/>
                    <a:pt x="106867" y="1653824"/>
                    <a:pt x="136568" y="1658904"/>
                  </a:cubicBezTo>
                  <a:cubicBezTo>
                    <a:pt x="152982" y="1661444"/>
                    <a:pt x="169396" y="1666524"/>
                    <a:pt x="185809" y="1667794"/>
                  </a:cubicBezTo>
                  <a:cubicBezTo>
                    <a:pt x="213166" y="1670334"/>
                    <a:pt x="517991" y="1671604"/>
                    <a:pt x="545347" y="1672874"/>
                  </a:cubicBezTo>
                  <a:cubicBezTo>
                    <a:pt x="549255" y="1672874"/>
                    <a:pt x="553163" y="1672874"/>
                    <a:pt x="557071" y="1672874"/>
                  </a:cubicBezTo>
                  <a:cubicBezTo>
                    <a:pt x="575830" y="1672874"/>
                    <a:pt x="595370" y="1671604"/>
                    <a:pt x="614128" y="1671604"/>
                  </a:cubicBezTo>
                  <a:cubicBezTo>
                    <a:pt x="636013" y="1671604"/>
                    <a:pt x="657117" y="1672874"/>
                    <a:pt x="679002" y="1672874"/>
                  </a:cubicBezTo>
                  <a:cubicBezTo>
                    <a:pt x="711047" y="1672874"/>
                    <a:pt x="743875" y="1672874"/>
                    <a:pt x="775921" y="1672874"/>
                  </a:cubicBezTo>
                  <a:cubicBezTo>
                    <a:pt x="805622" y="1672874"/>
                    <a:pt x="835322" y="1674144"/>
                    <a:pt x="865023" y="1675414"/>
                  </a:cubicBezTo>
                  <a:cubicBezTo>
                    <a:pt x="878311" y="1675414"/>
                    <a:pt x="892380" y="1676684"/>
                    <a:pt x="905667" y="1676684"/>
                  </a:cubicBezTo>
                  <a:cubicBezTo>
                    <a:pt x="948655" y="1675414"/>
                    <a:pt x="990862" y="1669064"/>
                    <a:pt x="1036174" y="1669064"/>
                  </a:cubicBezTo>
                  <a:cubicBezTo>
                    <a:pt x="1039984" y="1669064"/>
                    <a:pt x="1045064" y="1666524"/>
                    <a:pt x="1048874" y="1663984"/>
                  </a:cubicBezTo>
                  <a:cubicBezTo>
                    <a:pt x="1053954" y="1660174"/>
                    <a:pt x="1056494" y="1653824"/>
                    <a:pt x="1059034" y="1651284"/>
                  </a:cubicBezTo>
                  <a:cubicBezTo>
                    <a:pt x="1060304" y="1597007"/>
                    <a:pt x="1061574" y="1544730"/>
                    <a:pt x="1062844" y="1492453"/>
                  </a:cubicBezTo>
                  <a:cubicBezTo>
                    <a:pt x="1064114" y="1411548"/>
                    <a:pt x="1074274" y="634861"/>
                    <a:pt x="1075544" y="553956"/>
                  </a:cubicBezTo>
                  <a:cubicBezTo>
                    <a:pt x="1075544" y="505413"/>
                    <a:pt x="1076814" y="456870"/>
                    <a:pt x="1078084" y="408327"/>
                  </a:cubicBezTo>
                  <a:cubicBezTo>
                    <a:pt x="1079354" y="356050"/>
                    <a:pt x="1080624" y="303773"/>
                    <a:pt x="1083164" y="251496"/>
                  </a:cubicBezTo>
                  <a:cubicBezTo>
                    <a:pt x="1084434" y="220379"/>
                    <a:pt x="1084434" y="188017"/>
                    <a:pt x="1089514" y="156900"/>
                  </a:cubicBezTo>
                  <a:cubicBezTo>
                    <a:pt x="1094594" y="119559"/>
                    <a:pt x="1097134" y="83463"/>
                    <a:pt x="1095864" y="44450"/>
                  </a:cubicBezTo>
                  <a:cubicBezTo>
                    <a:pt x="1095864" y="38100"/>
                    <a:pt x="1092054" y="30480"/>
                    <a:pt x="1085704" y="279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-463942" y="-169012"/>
            <a:ext cx="19215885" cy="1128739"/>
            <a:chOff x="0" y="0"/>
            <a:chExt cx="5060974" cy="29728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060974" cy="297281"/>
            </a:xfrm>
            <a:custGeom>
              <a:avLst/>
              <a:gdLst/>
              <a:ahLst/>
              <a:cxnLst/>
              <a:rect l="l" t="t" r="r" b="b"/>
              <a:pathLst>
                <a:path w="5060974" h="297281">
                  <a:moveTo>
                    <a:pt x="0" y="0"/>
                  </a:moveTo>
                  <a:lnTo>
                    <a:pt x="5060974" y="0"/>
                  </a:lnTo>
                  <a:lnTo>
                    <a:pt x="5060974" y="297281"/>
                  </a:lnTo>
                  <a:lnTo>
                    <a:pt x="0" y="29728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142875"/>
              <a:ext cx="812800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21401" y="346821"/>
            <a:ext cx="230366" cy="227985"/>
            <a:chOff x="0" y="0"/>
            <a:chExt cx="430289" cy="425841"/>
          </a:xfrm>
        </p:grpSpPr>
        <p:sp>
          <p:nvSpPr>
            <p:cNvPr id="40" name="Freeform 40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EA552B">
                <a:alpha val="64706"/>
              </a:srgbClr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841372" y="346821"/>
            <a:ext cx="230366" cy="227985"/>
            <a:chOff x="0" y="0"/>
            <a:chExt cx="430289" cy="425841"/>
          </a:xfrm>
        </p:grpSpPr>
        <p:sp>
          <p:nvSpPr>
            <p:cNvPr id="43" name="Freeform 43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FECD1A">
                <a:alpha val="64706"/>
              </a:srgbClr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161343" y="346821"/>
            <a:ext cx="230366" cy="227985"/>
            <a:chOff x="0" y="0"/>
            <a:chExt cx="430289" cy="425841"/>
          </a:xfrm>
        </p:grpSpPr>
        <p:sp>
          <p:nvSpPr>
            <p:cNvPr id="46" name="Freeform 46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4CA96D">
                <a:alpha val="64706"/>
              </a:srgbClr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31112680-222C-1A88-027C-0909C937E20F}"/>
              </a:ext>
            </a:extLst>
          </p:cNvPr>
          <p:cNvSpPr txBox="1"/>
          <p:nvPr/>
        </p:nvSpPr>
        <p:spPr>
          <a:xfrm>
            <a:off x="2348798" y="2806121"/>
            <a:ext cx="13588336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(SGK – tr.107)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743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2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1537883" y="2954560"/>
            <a:ext cx="9087264" cy="904182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14406" y="1778068"/>
            <a:ext cx="7970115" cy="5806712"/>
            <a:chOff x="0" y="0"/>
            <a:chExt cx="1545444" cy="10122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45445" cy="1012241"/>
            </a:xfrm>
            <a:custGeom>
              <a:avLst/>
              <a:gdLst/>
              <a:ahLst/>
              <a:cxnLst/>
              <a:rect l="l" t="t" r="r" b="b"/>
              <a:pathLst>
                <a:path w="1545445" h="1012241">
                  <a:moveTo>
                    <a:pt x="0" y="0"/>
                  </a:moveTo>
                  <a:lnTo>
                    <a:pt x="1545445" y="0"/>
                  </a:lnTo>
                  <a:lnTo>
                    <a:pt x="1545445" y="1012241"/>
                  </a:lnTo>
                  <a:lnTo>
                    <a:pt x="0" y="101224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142875"/>
              <a:ext cx="812800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523563" y="5119145"/>
            <a:ext cx="6946758" cy="4931270"/>
            <a:chOff x="0" y="0"/>
            <a:chExt cx="1545444" cy="101224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45445" cy="1012241"/>
            </a:xfrm>
            <a:custGeom>
              <a:avLst/>
              <a:gdLst/>
              <a:ahLst/>
              <a:cxnLst/>
              <a:rect l="l" t="t" r="r" b="b"/>
              <a:pathLst>
                <a:path w="1545445" h="1012241">
                  <a:moveTo>
                    <a:pt x="0" y="0"/>
                  </a:moveTo>
                  <a:lnTo>
                    <a:pt x="1545445" y="0"/>
                  </a:lnTo>
                  <a:lnTo>
                    <a:pt x="1545445" y="1012241"/>
                  </a:lnTo>
                  <a:lnTo>
                    <a:pt x="0" y="101224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42875"/>
              <a:ext cx="812800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14406" y="1485903"/>
            <a:ext cx="7970115" cy="882834"/>
            <a:chOff x="0" y="0"/>
            <a:chExt cx="1545444" cy="15389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45445" cy="153898"/>
            </a:xfrm>
            <a:custGeom>
              <a:avLst/>
              <a:gdLst/>
              <a:ahLst/>
              <a:cxnLst/>
              <a:rect l="l" t="t" r="r" b="b"/>
              <a:pathLst>
                <a:path w="1545445" h="153898">
                  <a:moveTo>
                    <a:pt x="0" y="0"/>
                  </a:moveTo>
                  <a:lnTo>
                    <a:pt x="1545445" y="0"/>
                  </a:lnTo>
                  <a:lnTo>
                    <a:pt x="1545445" y="153898"/>
                  </a:lnTo>
                  <a:lnTo>
                    <a:pt x="0" y="15389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42875"/>
              <a:ext cx="812800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116602" y="5076927"/>
            <a:ext cx="5867860" cy="584331"/>
            <a:chOff x="0" y="0"/>
            <a:chExt cx="1545444" cy="15389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45445" cy="153898"/>
            </a:xfrm>
            <a:custGeom>
              <a:avLst/>
              <a:gdLst/>
              <a:ahLst/>
              <a:cxnLst/>
              <a:rect l="l" t="t" r="r" b="b"/>
              <a:pathLst>
                <a:path w="1545445" h="153898">
                  <a:moveTo>
                    <a:pt x="0" y="0"/>
                  </a:moveTo>
                  <a:lnTo>
                    <a:pt x="1545445" y="0"/>
                  </a:lnTo>
                  <a:lnTo>
                    <a:pt x="1545445" y="153898"/>
                  </a:lnTo>
                  <a:lnTo>
                    <a:pt x="0" y="15389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142875"/>
              <a:ext cx="812800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82357" y="2749419"/>
            <a:ext cx="230366" cy="227985"/>
            <a:chOff x="0" y="0"/>
            <a:chExt cx="430289" cy="425841"/>
          </a:xfrm>
        </p:grpSpPr>
        <p:sp>
          <p:nvSpPr>
            <p:cNvPr id="23" name="Freeform 23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EA552B">
                <a:alpha val="64706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448105" y="3820548"/>
            <a:ext cx="230366" cy="227985"/>
            <a:chOff x="0" y="0"/>
            <a:chExt cx="430289" cy="425841"/>
          </a:xfrm>
        </p:grpSpPr>
        <p:sp>
          <p:nvSpPr>
            <p:cNvPr id="26" name="Freeform 26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EA552B">
                <a:alpha val="64706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772870" y="5470030"/>
            <a:ext cx="230366" cy="227985"/>
            <a:chOff x="0" y="0"/>
            <a:chExt cx="430289" cy="425841"/>
          </a:xfrm>
        </p:grpSpPr>
        <p:sp>
          <p:nvSpPr>
            <p:cNvPr id="29" name="Freeform 29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EA552B">
                <a:alpha val="64706"/>
              </a:srgb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9B14EB8F-739E-2247-C658-F403229CBF87}"/>
              </a:ext>
            </a:extLst>
          </p:cNvPr>
          <p:cNvSpPr txBox="1"/>
          <p:nvPr/>
        </p:nvSpPr>
        <p:spPr>
          <a:xfrm>
            <a:off x="8663177" y="720330"/>
            <a:ext cx="2249828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C146F828-A9FB-DB29-DF56-50C3A80EC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251" y="2272415"/>
            <a:ext cx="6486318" cy="4771697"/>
          </a:xfrm>
          <a:prstGeom prst="rect">
            <a:avLst/>
          </a:prstGeom>
        </p:spPr>
      </p:pic>
      <p:grpSp>
        <p:nvGrpSpPr>
          <p:cNvPr id="50" name="Nhóm 49">
            <a:extLst>
              <a:ext uri="{FF2B5EF4-FFF2-40B4-BE49-F238E27FC236}">
                <a16:creationId xmlns:a16="http://schemas.microsoft.com/office/drawing/2014/main" id="{3B533139-64B4-F86F-9B7A-9326731C66B1}"/>
              </a:ext>
            </a:extLst>
          </p:cNvPr>
          <p:cNvGrpSpPr/>
          <p:nvPr/>
        </p:nvGrpSpPr>
        <p:grpSpPr>
          <a:xfrm>
            <a:off x="11826194" y="6427493"/>
            <a:ext cx="4150554" cy="2735528"/>
            <a:chOff x="11826194" y="6427493"/>
            <a:chExt cx="4150554" cy="2735528"/>
          </a:xfrm>
        </p:grpSpPr>
        <p:cxnSp>
          <p:nvCxnSpPr>
            <p:cNvPr id="34" name="Đường nối Thẳng 33">
              <a:extLst>
                <a:ext uri="{FF2B5EF4-FFF2-40B4-BE49-F238E27FC236}">
                  <a16:creationId xmlns:a16="http://schemas.microsoft.com/office/drawing/2014/main" id="{9F10F9B7-A39E-AC10-D9D6-4D4D1AE3F1B7}"/>
                </a:ext>
              </a:extLst>
            </p:cNvPr>
            <p:cNvCxnSpPr>
              <a:cxnSpLocks/>
            </p:cNvCxnSpPr>
            <p:nvPr/>
          </p:nvCxnSpPr>
          <p:spPr>
            <a:xfrm>
              <a:off x="11826194" y="7815961"/>
              <a:ext cx="415055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Đường nối Thẳng 41">
              <a:extLst>
                <a:ext uri="{FF2B5EF4-FFF2-40B4-BE49-F238E27FC236}">
                  <a16:creationId xmlns:a16="http://schemas.microsoft.com/office/drawing/2014/main" id="{644C7FCF-9538-BFEA-EA39-C2BBF64C93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31067" y="6427493"/>
              <a:ext cx="7793" cy="273552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Hộp Văn bản 42">
              <a:extLst>
                <a:ext uri="{FF2B5EF4-FFF2-40B4-BE49-F238E27FC236}">
                  <a16:creationId xmlns:a16="http://schemas.microsoft.com/office/drawing/2014/main" id="{0F52BC63-C80B-3D40-E5D6-B7826DC21FEE}"/>
                </a:ext>
              </a:extLst>
            </p:cNvPr>
            <p:cNvSpPr txBox="1"/>
            <p:nvPr/>
          </p:nvSpPr>
          <p:spPr>
            <a:xfrm>
              <a:off x="12202022" y="6698828"/>
              <a:ext cx="1032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44" name="Hộp Văn bản 43">
              <a:extLst>
                <a:ext uri="{FF2B5EF4-FFF2-40B4-BE49-F238E27FC236}">
                  <a16:creationId xmlns:a16="http://schemas.microsoft.com/office/drawing/2014/main" id="{3278521C-DE8F-489A-1526-1EAC2ECF481B}"/>
                </a:ext>
              </a:extLst>
            </p:cNvPr>
            <p:cNvSpPr txBox="1"/>
            <p:nvPr/>
          </p:nvSpPr>
          <p:spPr>
            <a:xfrm>
              <a:off x="12306893" y="8263063"/>
              <a:ext cx="1032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845B9F9-B391-3E09-F7B4-4C407D158D4B}"/>
                  </a:ext>
                </a:extLst>
              </p:cNvPr>
              <p:cNvSpPr txBox="1"/>
              <p:nvPr/>
            </p:nvSpPr>
            <p:spPr>
              <a:xfrm>
                <a:off x="13630674" y="6544028"/>
                <a:ext cx="2579731" cy="83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cs typeface="Arial" panose="020B0604020202020204" pitchFamily="34" charset="0"/>
                  </a:rPr>
                  <a:t>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845B9F9-B391-3E09-F7B4-4C407D158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0674" y="6544028"/>
                <a:ext cx="2579731" cy="833883"/>
              </a:xfrm>
              <a:prstGeom prst="rect">
                <a:avLst/>
              </a:prstGeom>
              <a:blipFill>
                <a:blip r:embed="rId15"/>
                <a:stretch>
                  <a:fillRect r="-9220" b="-2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73A39F9A-0CCC-8380-D564-ADE1C742F0E3}"/>
                  </a:ext>
                </a:extLst>
              </p:cNvPr>
              <p:cNvSpPr txBox="1"/>
              <p:nvPr/>
            </p:nvSpPr>
            <p:spPr>
              <a:xfrm>
                <a:off x="13754770" y="8076461"/>
                <a:ext cx="151684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//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73A39F9A-0CCC-8380-D564-ADE1C742F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4770" y="8076461"/>
                <a:ext cx="1516847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BA8497D4-BA3E-6CB7-E1C7-C02C7C0E2E1A}"/>
              </a:ext>
            </a:extLst>
          </p:cNvPr>
          <p:cNvSpPr txBox="1"/>
          <p:nvPr/>
        </p:nvSpPr>
        <p:spPr>
          <a:xfrm>
            <a:off x="1009947" y="2173055"/>
            <a:ext cx="955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2504B293-9266-39ED-E72C-AF31DECA1BAA}"/>
              </a:ext>
            </a:extLst>
          </p:cNvPr>
          <p:cNvSpPr txBox="1"/>
          <p:nvPr/>
        </p:nvSpPr>
        <p:spPr>
          <a:xfrm>
            <a:off x="10738282" y="5825354"/>
            <a:ext cx="955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24065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28DD660-25CD-D434-7F9F-44442EFFE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3078669"/>
            <a:ext cx="6742870" cy="4960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4725AC95-9F7B-879D-47DD-FB56B72271BC}"/>
                  </a:ext>
                </a:extLst>
              </p:cNvPr>
              <p:cNvSpPr txBox="1"/>
              <p:nvPr/>
            </p:nvSpPr>
            <p:spPr>
              <a:xfrm>
                <a:off x="7543800" y="2551990"/>
                <a:ext cx="9933232" cy="5105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</m:t>
                    </m:r>
                    <m:r>
                      <a:rPr lang="en-US" sz="3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song)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trực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4725AC95-9F7B-879D-47DD-FB56B722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2551990"/>
                <a:ext cx="9933232" cy="5105565"/>
              </a:xfrm>
              <a:prstGeom prst="rect">
                <a:avLst/>
              </a:prstGeom>
              <a:blipFill>
                <a:blip r:embed="rId3"/>
                <a:stretch>
                  <a:fillRect l="-1903" r="-1842" b="-3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63350AA1-0665-9A2F-AE9A-D33EE2312229}"/>
              </a:ext>
            </a:extLst>
          </p:cNvPr>
          <p:cNvSpPr txBox="1"/>
          <p:nvPr/>
        </p:nvSpPr>
        <p:spPr>
          <a:xfrm>
            <a:off x="1516186" y="1409700"/>
            <a:ext cx="10994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3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00451" y="-141897"/>
            <a:ext cx="9663674" cy="10570794"/>
            <a:chOff x="0" y="0"/>
            <a:chExt cx="2545165" cy="27840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45165" cy="2784078"/>
            </a:xfrm>
            <a:custGeom>
              <a:avLst/>
              <a:gdLst/>
              <a:ahLst/>
              <a:cxnLst/>
              <a:rect l="l" t="t" r="r" b="b"/>
              <a:pathLst>
                <a:path w="2545165" h="2784078">
                  <a:moveTo>
                    <a:pt x="0" y="0"/>
                  </a:moveTo>
                  <a:lnTo>
                    <a:pt x="2545165" y="0"/>
                  </a:lnTo>
                  <a:lnTo>
                    <a:pt x="2545165" y="2784078"/>
                  </a:lnTo>
                  <a:lnTo>
                    <a:pt x="0" y="278407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42875"/>
              <a:ext cx="812800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331605" y="-981313"/>
            <a:ext cx="15681898" cy="10486349"/>
            <a:chOff x="0" y="0"/>
            <a:chExt cx="20909198" cy="1398179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918298" y="6990899"/>
              <a:ext cx="6990899" cy="69908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918298" y="0"/>
              <a:ext cx="6990899" cy="69908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965499" y="6990899"/>
              <a:ext cx="6990899" cy="69908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965499" y="0"/>
              <a:ext cx="6990899" cy="69908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990899"/>
              <a:ext cx="6990899" cy="699089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990899" cy="6990899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28200" y="2604010"/>
            <a:ext cx="5784422" cy="6319046"/>
            <a:chOff x="0" y="0"/>
            <a:chExt cx="1523469" cy="16642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23469" cy="1664275"/>
            </a:xfrm>
            <a:custGeom>
              <a:avLst/>
              <a:gdLst/>
              <a:ahLst/>
              <a:cxnLst/>
              <a:rect l="l" t="t" r="r" b="b"/>
              <a:pathLst>
                <a:path w="1523469" h="1664275">
                  <a:moveTo>
                    <a:pt x="0" y="0"/>
                  </a:moveTo>
                  <a:lnTo>
                    <a:pt x="1523469" y="0"/>
                  </a:lnTo>
                  <a:lnTo>
                    <a:pt x="1523469" y="1664275"/>
                  </a:lnTo>
                  <a:lnTo>
                    <a:pt x="0" y="1664275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42875"/>
              <a:ext cx="812800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8276B809-DD44-23FE-EC7C-69A528E04C85}"/>
              </a:ext>
            </a:extLst>
          </p:cNvPr>
          <p:cNvGrpSpPr/>
          <p:nvPr/>
        </p:nvGrpSpPr>
        <p:grpSpPr>
          <a:xfrm>
            <a:off x="7012621" y="2589722"/>
            <a:ext cx="2315003" cy="5298238"/>
            <a:chOff x="7012621" y="2589722"/>
            <a:chExt cx="4179950" cy="5298238"/>
          </a:xfrm>
        </p:grpSpPr>
        <p:sp>
          <p:nvSpPr>
            <p:cNvPr id="16" name="AutoShape 16"/>
            <p:cNvSpPr/>
            <p:nvPr/>
          </p:nvSpPr>
          <p:spPr>
            <a:xfrm>
              <a:off x="7012621" y="5140388"/>
              <a:ext cx="957273" cy="0"/>
            </a:xfrm>
            <a:prstGeom prst="line">
              <a:avLst/>
            </a:prstGeom>
            <a:ln w="28575" cap="flat">
              <a:solidFill>
                <a:srgbClr val="F68B2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 rot="-5400000">
              <a:off x="5260570" y="5238841"/>
              <a:ext cx="5298238" cy="0"/>
            </a:xfrm>
            <a:prstGeom prst="line">
              <a:avLst/>
            </a:prstGeom>
            <a:ln w="28575" cap="flat">
              <a:solidFill>
                <a:srgbClr val="F68B2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 rot="-10800000">
              <a:off x="7895402" y="2604010"/>
              <a:ext cx="3297169" cy="0"/>
            </a:xfrm>
            <a:prstGeom prst="line">
              <a:avLst/>
            </a:prstGeom>
            <a:ln w="28575" cap="flat">
              <a:solidFill>
                <a:srgbClr val="F68B2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rot="-10800000">
              <a:off x="7895402" y="7873673"/>
              <a:ext cx="3297169" cy="0"/>
            </a:xfrm>
            <a:prstGeom prst="line">
              <a:avLst/>
            </a:prstGeom>
            <a:ln w="28575" cap="flat">
              <a:solidFill>
                <a:srgbClr val="F68B2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 rot="-10800000">
              <a:off x="7895402" y="5143500"/>
              <a:ext cx="3297169" cy="0"/>
            </a:xfrm>
            <a:prstGeom prst="line">
              <a:avLst/>
            </a:prstGeom>
            <a:ln w="28575" cap="flat">
              <a:solidFill>
                <a:srgbClr val="F68B28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40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7753175" y="5097114"/>
            <a:ext cx="747656" cy="871209"/>
          </a:xfrm>
          <a:prstGeom prst="rect">
            <a:avLst/>
          </a:prstGeom>
        </p:spPr>
      </p:pic>
      <p:grpSp>
        <p:nvGrpSpPr>
          <p:cNvPr id="41" name="Group 41"/>
          <p:cNvGrpSpPr/>
          <p:nvPr/>
        </p:nvGrpSpPr>
        <p:grpSpPr>
          <a:xfrm>
            <a:off x="1228200" y="1713608"/>
            <a:ext cx="5784422" cy="940677"/>
            <a:chOff x="0" y="0"/>
            <a:chExt cx="1523469" cy="24775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523469" cy="247750"/>
            </a:xfrm>
            <a:custGeom>
              <a:avLst/>
              <a:gdLst/>
              <a:ahLst/>
              <a:cxnLst/>
              <a:rect l="l" t="t" r="r" b="b"/>
              <a:pathLst>
                <a:path w="1523469" h="247750">
                  <a:moveTo>
                    <a:pt x="0" y="0"/>
                  </a:moveTo>
                  <a:lnTo>
                    <a:pt x="1523469" y="0"/>
                  </a:lnTo>
                  <a:lnTo>
                    <a:pt x="1523469" y="247750"/>
                  </a:lnTo>
                  <a:lnTo>
                    <a:pt x="0" y="2477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142875"/>
              <a:ext cx="812800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690789" y="2079479"/>
            <a:ext cx="230366" cy="227985"/>
            <a:chOff x="0" y="0"/>
            <a:chExt cx="430289" cy="425841"/>
          </a:xfrm>
        </p:grpSpPr>
        <p:sp>
          <p:nvSpPr>
            <p:cNvPr id="45" name="Freeform 45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EA552B">
                <a:alpha val="64706"/>
              </a:srgbClr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2010760" y="2079479"/>
            <a:ext cx="230366" cy="227985"/>
            <a:chOff x="0" y="0"/>
            <a:chExt cx="430289" cy="425841"/>
          </a:xfrm>
        </p:grpSpPr>
        <p:sp>
          <p:nvSpPr>
            <p:cNvPr id="48" name="Freeform 48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FECD1A">
                <a:alpha val="64706"/>
              </a:srgbClr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2330730" y="2079479"/>
            <a:ext cx="230366" cy="227985"/>
            <a:chOff x="0" y="0"/>
            <a:chExt cx="430289" cy="425841"/>
          </a:xfrm>
        </p:grpSpPr>
        <p:sp>
          <p:nvSpPr>
            <p:cNvPr id="51" name="Freeform 51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4CA96D">
                <a:alpha val="64706"/>
              </a:srgbClr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DC7DCF7-DF11-49B1-49CD-8E8CF5ECBAFA}"/>
              </a:ext>
            </a:extLst>
          </p:cNvPr>
          <p:cNvSpPr txBox="1"/>
          <p:nvPr/>
        </p:nvSpPr>
        <p:spPr>
          <a:xfrm>
            <a:off x="1156609" y="4059930"/>
            <a:ext cx="57844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TỰ HỌC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A9B4B665-AFF8-403F-4040-0C2DCB5538D8}"/>
              </a:ext>
            </a:extLst>
          </p:cNvPr>
          <p:cNvGrpSpPr/>
          <p:nvPr/>
        </p:nvGrpSpPr>
        <p:grpSpPr>
          <a:xfrm>
            <a:off x="9335537" y="1333507"/>
            <a:ext cx="9200616" cy="2450111"/>
            <a:chOff x="9335537" y="1333507"/>
            <a:chExt cx="9200616" cy="2450111"/>
          </a:xfrm>
        </p:grpSpPr>
        <p:grpSp>
          <p:nvGrpSpPr>
            <p:cNvPr id="25" name="Group 25"/>
            <p:cNvGrpSpPr/>
            <p:nvPr/>
          </p:nvGrpSpPr>
          <p:grpSpPr>
            <a:xfrm rot="-5400000">
              <a:off x="12710789" y="-2041745"/>
              <a:ext cx="2450111" cy="9200616"/>
              <a:chOff x="0" y="0"/>
              <a:chExt cx="459843" cy="1323257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-1270"/>
                <a:ext cx="461113" cy="1321987"/>
              </a:xfrm>
              <a:custGeom>
                <a:avLst/>
                <a:gdLst/>
                <a:ahLst/>
                <a:cxnLst/>
                <a:rect l="l" t="t" r="r" b="b"/>
                <a:pathLst>
                  <a:path w="461113" h="1321987">
                    <a:moveTo>
                      <a:pt x="449684" y="27940"/>
                    </a:moveTo>
                    <a:cubicBezTo>
                      <a:pt x="440793" y="24130"/>
                      <a:pt x="431904" y="21590"/>
                      <a:pt x="423014" y="21590"/>
                    </a:cubicBezTo>
                    <a:cubicBezTo>
                      <a:pt x="396344" y="20320"/>
                      <a:pt x="389185" y="20320"/>
                      <a:pt x="383514" y="17780"/>
                    </a:cubicBezTo>
                    <a:cubicBezTo>
                      <a:pt x="370553" y="12700"/>
                      <a:pt x="357861" y="6350"/>
                      <a:pt x="344900" y="3810"/>
                    </a:cubicBezTo>
                    <a:cubicBezTo>
                      <a:pt x="334368" y="1270"/>
                      <a:pt x="324107" y="3810"/>
                      <a:pt x="313576" y="2540"/>
                    </a:cubicBezTo>
                    <a:cubicBezTo>
                      <a:pt x="308985" y="2540"/>
                      <a:pt x="304395" y="0"/>
                      <a:pt x="299804" y="2540"/>
                    </a:cubicBezTo>
                    <a:cubicBezTo>
                      <a:pt x="288733" y="10160"/>
                      <a:pt x="277662" y="11430"/>
                      <a:pt x="266320" y="8890"/>
                    </a:cubicBezTo>
                    <a:cubicBezTo>
                      <a:pt x="260650" y="7620"/>
                      <a:pt x="254979" y="7620"/>
                      <a:pt x="249308" y="7620"/>
                    </a:cubicBezTo>
                    <a:cubicBezTo>
                      <a:pt x="239047" y="7620"/>
                      <a:pt x="228786" y="7620"/>
                      <a:pt x="218525" y="6350"/>
                    </a:cubicBezTo>
                    <a:cubicBezTo>
                      <a:pt x="207723" y="5080"/>
                      <a:pt x="101330" y="2540"/>
                      <a:pt x="90799" y="1270"/>
                    </a:cubicBezTo>
                    <a:cubicBezTo>
                      <a:pt x="82158" y="0"/>
                      <a:pt x="73787" y="1270"/>
                      <a:pt x="65146" y="1270"/>
                    </a:cubicBezTo>
                    <a:cubicBezTo>
                      <a:pt x="59205" y="1270"/>
                      <a:pt x="33020" y="3810"/>
                      <a:pt x="5080" y="5080"/>
                    </a:cubicBezTo>
                    <a:cubicBezTo>
                      <a:pt x="3810" y="5080"/>
                      <a:pt x="2540" y="7620"/>
                      <a:pt x="0" y="8890"/>
                    </a:cubicBezTo>
                    <a:cubicBezTo>
                      <a:pt x="1270" y="21590"/>
                      <a:pt x="3810" y="34290"/>
                      <a:pt x="5080" y="46990"/>
                    </a:cubicBezTo>
                    <a:cubicBezTo>
                      <a:pt x="15240" y="105340"/>
                      <a:pt x="16510" y="160026"/>
                      <a:pt x="17780" y="213752"/>
                    </a:cubicBezTo>
                    <a:cubicBezTo>
                      <a:pt x="19050" y="268438"/>
                      <a:pt x="17780" y="323123"/>
                      <a:pt x="16510" y="378768"/>
                    </a:cubicBezTo>
                    <a:cubicBezTo>
                      <a:pt x="15240" y="435373"/>
                      <a:pt x="2540" y="1029239"/>
                      <a:pt x="2540" y="1085844"/>
                    </a:cubicBezTo>
                    <a:cubicBezTo>
                      <a:pt x="2540" y="1141489"/>
                      <a:pt x="1270" y="1197134"/>
                      <a:pt x="0" y="1252779"/>
                    </a:cubicBezTo>
                    <a:cubicBezTo>
                      <a:pt x="0" y="1267377"/>
                      <a:pt x="3810" y="1277537"/>
                      <a:pt x="15240" y="1282617"/>
                    </a:cubicBezTo>
                    <a:cubicBezTo>
                      <a:pt x="22860" y="1286427"/>
                      <a:pt x="31750" y="1288967"/>
                      <a:pt x="40640" y="1290237"/>
                    </a:cubicBezTo>
                    <a:cubicBezTo>
                      <a:pt x="64876" y="1295317"/>
                      <a:pt x="75137" y="1299127"/>
                      <a:pt x="85398" y="1304207"/>
                    </a:cubicBezTo>
                    <a:cubicBezTo>
                      <a:pt x="91069" y="1306747"/>
                      <a:pt x="96740" y="1311827"/>
                      <a:pt x="102410" y="1313097"/>
                    </a:cubicBezTo>
                    <a:cubicBezTo>
                      <a:pt x="111862" y="1315637"/>
                      <a:pt x="217174" y="1316907"/>
                      <a:pt x="226625" y="1318177"/>
                    </a:cubicBezTo>
                    <a:cubicBezTo>
                      <a:pt x="227976" y="1318177"/>
                      <a:pt x="229326" y="1318177"/>
                      <a:pt x="230676" y="1318177"/>
                    </a:cubicBezTo>
                    <a:cubicBezTo>
                      <a:pt x="237157" y="1318177"/>
                      <a:pt x="243908" y="1316907"/>
                      <a:pt x="250388" y="1316907"/>
                    </a:cubicBezTo>
                    <a:cubicBezTo>
                      <a:pt x="257949" y="1316907"/>
                      <a:pt x="265240" y="1318177"/>
                      <a:pt x="272801" y="1318177"/>
                    </a:cubicBezTo>
                    <a:cubicBezTo>
                      <a:pt x="283872" y="1318177"/>
                      <a:pt x="295214" y="1318177"/>
                      <a:pt x="306285" y="1318177"/>
                    </a:cubicBezTo>
                    <a:cubicBezTo>
                      <a:pt x="316546" y="1318177"/>
                      <a:pt x="326808" y="1319447"/>
                      <a:pt x="337069" y="1320717"/>
                    </a:cubicBezTo>
                    <a:cubicBezTo>
                      <a:pt x="341659" y="1320717"/>
                      <a:pt x="346520" y="1321987"/>
                      <a:pt x="351110" y="1321987"/>
                    </a:cubicBezTo>
                    <a:cubicBezTo>
                      <a:pt x="365962" y="1320717"/>
                      <a:pt x="380544" y="1314367"/>
                      <a:pt x="400153" y="1314367"/>
                    </a:cubicBezTo>
                    <a:cubicBezTo>
                      <a:pt x="403963" y="1314367"/>
                      <a:pt x="409043" y="1311827"/>
                      <a:pt x="412853" y="1309287"/>
                    </a:cubicBezTo>
                    <a:cubicBezTo>
                      <a:pt x="417933" y="1305477"/>
                      <a:pt x="420473" y="1299127"/>
                      <a:pt x="423013" y="1296587"/>
                    </a:cubicBezTo>
                    <a:cubicBezTo>
                      <a:pt x="424283" y="1246063"/>
                      <a:pt x="425553" y="1205768"/>
                      <a:pt x="426823" y="1165474"/>
                    </a:cubicBezTo>
                    <a:cubicBezTo>
                      <a:pt x="428093" y="1103113"/>
                      <a:pt x="438253" y="504449"/>
                      <a:pt x="439523" y="442088"/>
                    </a:cubicBezTo>
                    <a:cubicBezTo>
                      <a:pt x="439523" y="404672"/>
                      <a:pt x="440793" y="367256"/>
                      <a:pt x="442063" y="329839"/>
                    </a:cubicBezTo>
                    <a:cubicBezTo>
                      <a:pt x="443333" y="289544"/>
                      <a:pt x="444603" y="249250"/>
                      <a:pt x="447143" y="208955"/>
                    </a:cubicBezTo>
                    <a:cubicBezTo>
                      <a:pt x="448413" y="184970"/>
                      <a:pt x="448413" y="160026"/>
                      <a:pt x="453493" y="136041"/>
                    </a:cubicBezTo>
                    <a:cubicBezTo>
                      <a:pt x="458573" y="107259"/>
                      <a:pt x="461113" y="79436"/>
                      <a:pt x="459843" y="44450"/>
                    </a:cubicBezTo>
                    <a:cubicBezTo>
                      <a:pt x="459844" y="38100"/>
                      <a:pt x="456034" y="30480"/>
                      <a:pt x="449684" y="27940"/>
                    </a:cubicBezTo>
                    <a:close/>
                  </a:path>
                </a:pathLst>
              </a:custGeom>
              <a:solidFill>
                <a:srgbClr val="E1EFDE"/>
              </a:solidFill>
            </p:spPr>
          </p:sp>
        </p:grpSp>
        <p:sp>
          <p:nvSpPr>
            <p:cNvPr id="38" name="Hộp Văn bản 37">
              <a:extLst>
                <a:ext uri="{FF2B5EF4-FFF2-40B4-BE49-F238E27FC236}">
                  <a16:creationId xmlns:a16="http://schemas.microsoft.com/office/drawing/2014/main" id="{9FAD5FFD-FEA3-91D7-233B-E1DD0FA63717}"/>
                </a:ext>
              </a:extLst>
            </p:cNvPr>
            <p:cNvSpPr txBox="1"/>
            <p:nvPr/>
          </p:nvSpPr>
          <p:spPr>
            <a:xfrm>
              <a:off x="9572427" y="1535116"/>
              <a:ext cx="8623152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dirty="0">
                  <a:solidFill>
                    <a:srgbClr val="000000"/>
                  </a:solidFill>
                  <a:latin typeface="Arial (Thân)"/>
                  <a:ea typeface="Calibri" panose="020F0502020204030204" pitchFamily="34" charset="0"/>
                </a:rPr>
                <a:t>Ô</a:t>
              </a:r>
              <a:r>
                <a:rPr lang="vi-VN" sz="4000" dirty="0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n </a:t>
              </a:r>
              <a:r>
                <a:rPr lang="vi-VN" sz="4000" dirty="0" err="1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lại</a:t>
              </a:r>
              <a:r>
                <a:rPr lang="vi-VN" sz="4000" dirty="0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các</a:t>
              </a:r>
              <a:r>
                <a:rPr lang="fr-FR" sz="4000" dirty="0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kiến</a:t>
              </a:r>
              <a:r>
                <a:rPr lang="fr-FR" sz="4000" dirty="0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thức</a:t>
              </a:r>
              <a:r>
                <a:rPr lang="fr-FR" sz="4000" dirty="0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về</a:t>
              </a:r>
              <a:r>
                <a:rPr lang="fr-FR" sz="4000" dirty="0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định</a:t>
              </a:r>
              <a:r>
                <a:rPr lang="fr-FR" sz="4000" dirty="0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lí</a:t>
              </a:r>
              <a:r>
                <a:rPr lang="fr-FR" sz="4000" dirty="0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trong</a:t>
              </a:r>
              <a:r>
                <a:rPr lang="fr-FR" sz="4000" dirty="0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toán</a:t>
              </a:r>
              <a:r>
                <a:rPr lang="fr-FR" sz="4000" dirty="0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học</a:t>
              </a:r>
              <a:r>
                <a:rPr lang="fr-FR" sz="4000" dirty="0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, </a:t>
              </a:r>
              <a:r>
                <a:rPr lang="fr-FR" sz="4000" dirty="0" err="1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cách</a:t>
              </a:r>
              <a:r>
                <a:rPr lang="fr-FR" sz="4000" dirty="0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chứng</a:t>
              </a:r>
              <a:r>
                <a:rPr lang="fr-FR" sz="4000" dirty="0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minh</a:t>
              </a:r>
              <a:r>
                <a:rPr lang="fr-FR" sz="4000" dirty="0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định</a:t>
              </a:r>
              <a:r>
                <a:rPr lang="fr-FR" sz="4000" dirty="0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lí</a:t>
              </a:r>
              <a:r>
                <a:rPr lang="fr-FR" sz="4000" dirty="0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. </a:t>
              </a:r>
              <a:endParaRPr lang="en-US" sz="4000" dirty="0">
                <a:latin typeface="Arial (Thân)"/>
              </a:endParaRPr>
            </a:p>
          </p:txBody>
        </p:sp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DAA61E4E-3857-BB28-1A6D-09BBDD9E83B9}"/>
              </a:ext>
            </a:extLst>
          </p:cNvPr>
          <p:cNvGrpSpPr/>
          <p:nvPr/>
        </p:nvGrpSpPr>
        <p:grpSpPr>
          <a:xfrm>
            <a:off x="9326708" y="4016631"/>
            <a:ext cx="9191783" cy="2253740"/>
            <a:chOff x="9326708" y="4016631"/>
            <a:chExt cx="9191783" cy="2253740"/>
          </a:xfrm>
        </p:grpSpPr>
        <p:grpSp>
          <p:nvGrpSpPr>
            <p:cNvPr id="28" name="Group 28"/>
            <p:cNvGrpSpPr/>
            <p:nvPr/>
          </p:nvGrpSpPr>
          <p:grpSpPr>
            <a:xfrm rot="-5400000">
              <a:off x="12795730" y="547609"/>
              <a:ext cx="2253740" cy="9191783"/>
              <a:chOff x="0" y="0"/>
              <a:chExt cx="459843" cy="132325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-1270"/>
                <a:ext cx="461113" cy="1321987"/>
              </a:xfrm>
              <a:custGeom>
                <a:avLst/>
                <a:gdLst/>
                <a:ahLst/>
                <a:cxnLst/>
                <a:rect l="l" t="t" r="r" b="b"/>
                <a:pathLst>
                  <a:path w="461113" h="1321987">
                    <a:moveTo>
                      <a:pt x="449684" y="27940"/>
                    </a:moveTo>
                    <a:cubicBezTo>
                      <a:pt x="440793" y="24130"/>
                      <a:pt x="431904" y="21590"/>
                      <a:pt x="423014" y="21590"/>
                    </a:cubicBezTo>
                    <a:cubicBezTo>
                      <a:pt x="396344" y="20320"/>
                      <a:pt x="389185" y="20320"/>
                      <a:pt x="383514" y="17780"/>
                    </a:cubicBezTo>
                    <a:cubicBezTo>
                      <a:pt x="370553" y="12700"/>
                      <a:pt x="357861" y="6350"/>
                      <a:pt x="344900" y="3810"/>
                    </a:cubicBezTo>
                    <a:cubicBezTo>
                      <a:pt x="334368" y="1270"/>
                      <a:pt x="324107" y="3810"/>
                      <a:pt x="313576" y="2540"/>
                    </a:cubicBezTo>
                    <a:cubicBezTo>
                      <a:pt x="308985" y="2540"/>
                      <a:pt x="304395" y="0"/>
                      <a:pt x="299804" y="2540"/>
                    </a:cubicBezTo>
                    <a:cubicBezTo>
                      <a:pt x="288733" y="10160"/>
                      <a:pt x="277662" y="11430"/>
                      <a:pt x="266320" y="8890"/>
                    </a:cubicBezTo>
                    <a:cubicBezTo>
                      <a:pt x="260650" y="7620"/>
                      <a:pt x="254979" y="7620"/>
                      <a:pt x="249308" y="7620"/>
                    </a:cubicBezTo>
                    <a:cubicBezTo>
                      <a:pt x="239047" y="7620"/>
                      <a:pt x="228786" y="7620"/>
                      <a:pt x="218525" y="6350"/>
                    </a:cubicBezTo>
                    <a:cubicBezTo>
                      <a:pt x="207723" y="5080"/>
                      <a:pt x="101330" y="2540"/>
                      <a:pt x="90799" y="1270"/>
                    </a:cubicBezTo>
                    <a:cubicBezTo>
                      <a:pt x="82158" y="0"/>
                      <a:pt x="73787" y="1270"/>
                      <a:pt x="65146" y="1270"/>
                    </a:cubicBezTo>
                    <a:cubicBezTo>
                      <a:pt x="59205" y="1270"/>
                      <a:pt x="33020" y="3810"/>
                      <a:pt x="5080" y="5080"/>
                    </a:cubicBezTo>
                    <a:cubicBezTo>
                      <a:pt x="3810" y="5080"/>
                      <a:pt x="2540" y="7620"/>
                      <a:pt x="0" y="8890"/>
                    </a:cubicBezTo>
                    <a:cubicBezTo>
                      <a:pt x="1270" y="21590"/>
                      <a:pt x="3810" y="34290"/>
                      <a:pt x="5080" y="46990"/>
                    </a:cubicBezTo>
                    <a:cubicBezTo>
                      <a:pt x="15240" y="105340"/>
                      <a:pt x="16510" y="160026"/>
                      <a:pt x="17780" y="213752"/>
                    </a:cubicBezTo>
                    <a:cubicBezTo>
                      <a:pt x="19050" y="268438"/>
                      <a:pt x="17780" y="323123"/>
                      <a:pt x="16510" y="378768"/>
                    </a:cubicBezTo>
                    <a:cubicBezTo>
                      <a:pt x="15240" y="435373"/>
                      <a:pt x="2540" y="1029239"/>
                      <a:pt x="2540" y="1085844"/>
                    </a:cubicBezTo>
                    <a:cubicBezTo>
                      <a:pt x="2540" y="1141489"/>
                      <a:pt x="1270" y="1197134"/>
                      <a:pt x="0" y="1252779"/>
                    </a:cubicBezTo>
                    <a:cubicBezTo>
                      <a:pt x="0" y="1267377"/>
                      <a:pt x="3810" y="1277537"/>
                      <a:pt x="15240" y="1282617"/>
                    </a:cubicBezTo>
                    <a:cubicBezTo>
                      <a:pt x="22860" y="1286427"/>
                      <a:pt x="31750" y="1288967"/>
                      <a:pt x="40640" y="1290237"/>
                    </a:cubicBezTo>
                    <a:cubicBezTo>
                      <a:pt x="64876" y="1295317"/>
                      <a:pt x="75137" y="1299127"/>
                      <a:pt x="85398" y="1304207"/>
                    </a:cubicBezTo>
                    <a:cubicBezTo>
                      <a:pt x="91069" y="1306747"/>
                      <a:pt x="96740" y="1311827"/>
                      <a:pt x="102410" y="1313097"/>
                    </a:cubicBezTo>
                    <a:cubicBezTo>
                      <a:pt x="111862" y="1315637"/>
                      <a:pt x="217174" y="1316907"/>
                      <a:pt x="226625" y="1318177"/>
                    </a:cubicBezTo>
                    <a:cubicBezTo>
                      <a:pt x="227976" y="1318177"/>
                      <a:pt x="229326" y="1318177"/>
                      <a:pt x="230676" y="1318177"/>
                    </a:cubicBezTo>
                    <a:cubicBezTo>
                      <a:pt x="237157" y="1318177"/>
                      <a:pt x="243908" y="1316907"/>
                      <a:pt x="250388" y="1316907"/>
                    </a:cubicBezTo>
                    <a:cubicBezTo>
                      <a:pt x="257949" y="1316907"/>
                      <a:pt x="265240" y="1318177"/>
                      <a:pt x="272801" y="1318177"/>
                    </a:cubicBezTo>
                    <a:cubicBezTo>
                      <a:pt x="283872" y="1318177"/>
                      <a:pt x="295214" y="1318177"/>
                      <a:pt x="306285" y="1318177"/>
                    </a:cubicBezTo>
                    <a:cubicBezTo>
                      <a:pt x="316546" y="1318177"/>
                      <a:pt x="326808" y="1319447"/>
                      <a:pt x="337069" y="1320717"/>
                    </a:cubicBezTo>
                    <a:cubicBezTo>
                      <a:pt x="341659" y="1320717"/>
                      <a:pt x="346520" y="1321987"/>
                      <a:pt x="351110" y="1321987"/>
                    </a:cubicBezTo>
                    <a:cubicBezTo>
                      <a:pt x="365962" y="1320717"/>
                      <a:pt x="380544" y="1314367"/>
                      <a:pt x="400153" y="1314367"/>
                    </a:cubicBezTo>
                    <a:cubicBezTo>
                      <a:pt x="403963" y="1314367"/>
                      <a:pt x="409043" y="1311827"/>
                      <a:pt x="412853" y="1309287"/>
                    </a:cubicBezTo>
                    <a:cubicBezTo>
                      <a:pt x="417933" y="1305477"/>
                      <a:pt x="420473" y="1299127"/>
                      <a:pt x="423013" y="1296587"/>
                    </a:cubicBezTo>
                    <a:cubicBezTo>
                      <a:pt x="424283" y="1246063"/>
                      <a:pt x="425553" y="1205768"/>
                      <a:pt x="426823" y="1165474"/>
                    </a:cubicBezTo>
                    <a:cubicBezTo>
                      <a:pt x="428093" y="1103113"/>
                      <a:pt x="438253" y="504449"/>
                      <a:pt x="439523" y="442088"/>
                    </a:cubicBezTo>
                    <a:cubicBezTo>
                      <a:pt x="439523" y="404672"/>
                      <a:pt x="440793" y="367256"/>
                      <a:pt x="442063" y="329839"/>
                    </a:cubicBezTo>
                    <a:cubicBezTo>
                      <a:pt x="443333" y="289544"/>
                      <a:pt x="444603" y="249250"/>
                      <a:pt x="447143" y="208955"/>
                    </a:cubicBezTo>
                    <a:cubicBezTo>
                      <a:pt x="448413" y="184970"/>
                      <a:pt x="448413" y="160026"/>
                      <a:pt x="453493" y="136041"/>
                    </a:cubicBezTo>
                    <a:cubicBezTo>
                      <a:pt x="458573" y="107259"/>
                      <a:pt x="461113" y="79436"/>
                      <a:pt x="459843" y="44450"/>
                    </a:cubicBezTo>
                    <a:cubicBezTo>
                      <a:pt x="459844" y="38100"/>
                      <a:pt x="456034" y="30480"/>
                      <a:pt x="449684" y="27940"/>
                    </a:cubicBezTo>
                    <a:close/>
                  </a:path>
                </a:pathLst>
              </a:custGeom>
              <a:solidFill>
                <a:srgbClr val="E1EFDE"/>
              </a:solidFill>
            </p:spPr>
          </p:sp>
        </p:grpSp>
        <p:sp>
          <p:nvSpPr>
            <p:cNvPr id="56" name="Hộp Văn bản 55">
              <a:extLst>
                <a:ext uri="{FF2B5EF4-FFF2-40B4-BE49-F238E27FC236}">
                  <a16:creationId xmlns:a16="http://schemas.microsoft.com/office/drawing/2014/main" id="{BFD906F9-9C3A-5F95-3A7E-E5590A97AA3E}"/>
                </a:ext>
              </a:extLst>
            </p:cNvPr>
            <p:cNvSpPr txBox="1"/>
            <p:nvPr/>
          </p:nvSpPr>
          <p:spPr>
            <a:xfrm>
              <a:off x="9596308" y="4775302"/>
              <a:ext cx="801869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4000" dirty="0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Hoàn thành các bài tập trong SBT.</a:t>
              </a:r>
              <a:endParaRPr lang="en-US" sz="4000" dirty="0">
                <a:latin typeface="Arial (Thân)"/>
              </a:endParaRPr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C476276B-B082-C91D-2623-F74B44B789C4}"/>
              </a:ext>
            </a:extLst>
          </p:cNvPr>
          <p:cNvGrpSpPr/>
          <p:nvPr/>
        </p:nvGrpSpPr>
        <p:grpSpPr>
          <a:xfrm>
            <a:off x="9317888" y="6556121"/>
            <a:ext cx="9200603" cy="2253740"/>
            <a:chOff x="9317888" y="6556121"/>
            <a:chExt cx="9200603" cy="2253740"/>
          </a:xfrm>
        </p:grpSpPr>
        <p:grpSp>
          <p:nvGrpSpPr>
            <p:cNvPr id="31" name="Group 31"/>
            <p:cNvGrpSpPr/>
            <p:nvPr/>
          </p:nvGrpSpPr>
          <p:grpSpPr>
            <a:xfrm rot="-5400000">
              <a:off x="12791320" y="3082689"/>
              <a:ext cx="2253740" cy="9200603"/>
              <a:chOff x="0" y="0"/>
              <a:chExt cx="459843" cy="1323257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-1270"/>
                <a:ext cx="461113" cy="1321987"/>
              </a:xfrm>
              <a:custGeom>
                <a:avLst/>
                <a:gdLst/>
                <a:ahLst/>
                <a:cxnLst/>
                <a:rect l="l" t="t" r="r" b="b"/>
                <a:pathLst>
                  <a:path w="461113" h="1321987">
                    <a:moveTo>
                      <a:pt x="449684" y="27940"/>
                    </a:moveTo>
                    <a:cubicBezTo>
                      <a:pt x="440793" y="24130"/>
                      <a:pt x="431904" y="21590"/>
                      <a:pt x="423014" y="21590"/>
                    </a:cubicBezTo>
                    <a:cubicBezTo>
                      <a:pt x="396344" y="20320"/>
                      <a:pt x="389185" y="20320"/>
                      <a:pt x="383514" y="17780"/>
                    </a:cubicBezTo>
                    <a:cubicBezTo>
                      <a:pt x="370553" y="12700"/>
                      <a:pt x="357861" y="6350"/>
                      <a:pt x="344900" y="3810"/>
                    </a:cubicBezTo>
                    <a:cubicBezTo>
                      <a:pt x="334368" y="1270"/>
                      <a:pt x="324107" y="3810"/>
                      <a:pt x="313576" y="2540"/>
                    </a:cubicBezTo>
                    <a:cubicBezTo>
                      <a:pt x="308985" y="2540"/>
                      <a:pt x="304395" y="0"/>
                      <a:pt x="299804" y="2540"/>
                    </a:cubicBezTo>
                    <a:cubicBezTo>
                      <a:pt x="288733" y="10160"/>
                      <a:pt x="277662" y="11430"/>
                      <a:pt x="266320" y="8890"/>
                    </a:cubicBezTo>
                    <a:cubicBezTo>
                      <a:pt x="260650" y="7620"/>
                      <a:pt x="254979" y="7620"/>
                      <a:pt x="249308" y="7620"/>
                    </a:cubicBezTo>
                    <a:cubicBezTo>
                      <a:pt x="239047" y="7620"/>
                      <a:pt x="228786" y="7620"/>
                      <a:pt x="218525" y="6350"/>
                    </a:cubicBezTo>
                    <a:cubicBezTo>
                      <a:pt x="207723" y="5080"/>
                      <a:pt x="101330" y="2540"/>
                      <a:pt x="90799" y="1270"/>
                    </a:cubicBezTo>
                    <a:cubicBezTo>
                      <a:pt x="82158" y="0"/>
                      <a:pt x="73787" y="1270"/>
                      <a:pt x="65146" y="1270"/>
                    </a:cubicBezTo>
                    <a:cubicBezTo>
                      <a:pt x="59205" y="1270"/>
                      <a:pt x="33020" y="3810"/>
                      <a:pt x="5080" y="5080"/>
                    </a:cubicBezTo>
                    <a:cubicBezTo>
                      <a:pt x="3810" y="5080"/>
                      <a:pt x="2540" y="7620"/>
                      <a:pt x="0" y="8890"/>
                    </a:cubicBezTo>
                    <a:cubicBezTo>
                      <a:pt x="1270" y="21590"/>
                      <a:pt x="3810" y="34290"/>
                      <a:pt x="5080" y="46990"/>
                    </a:cubicBezTo>
                    <a:cubicBezTo>
                      <a:pt x="15240" y="105340"/>
                      <a:pt x="16510" y="160026"/>
                      <a:pt x="17780" y="213752"/>
                    </a:cubicBezTo>
                    <a:cubicBezTo>
                      <a:pt x="19050" y="268438"/>
                      <a:pt x="17780" y="323123"/>
                      <a:pt x="16510" y="378768"/>
                    </a:cubicBezTo>
                    <a:cubicBezTo>
                      <a:pt x="15240" y="435373"/>
                      <a:pt x="2540" y="1029239"/>
                      <a:pt x="2540" y="1085844"/>
                    </a:cubicBezTo>
                    <a:cubicBezTo>
                      <a:pt x="2540" y="1141489"/>
                      <a:pt x="1270" y="1197134"/>
                      <a:pt x="0" y="1252779"/>
                    </a:cubicBezTo>
                    <a:cubicBezTo>
                      <a:pt x="0" y="1267377"/>
                      <a:pt x="3810" y="1277537"/>
                      <a:pt x="15240" y="1282617"/>
                    </a:cubicBezTo>
                    <a:cubicBezTo>
                      <a:pt x="22860" y="1286427"/>
                      <a:pt x="31750" y="1288967"/>
                      <a:pt x="40640" y="1290237"/>
                    </a:cubicBezTo>
                    <a:cubicBezTo>
                      <a:pt x="64876" y="1295317"/>
                      <a:pt x="75137" y="1299127"/>
                      <a:pt x="85398" y="1304207"/>
                    </a:cubicBezTo>
                    <a:cubicBezTo>
                      <a:pt x="91069" y="1306747"/>
                      <a:pt x="96740" y="1311827"/>
                      <a:pt x="102410" y="1313097"/>
                    </a:cubicBezTo>
                    <a:cubicBezTo>
                      <a:pt x="111862" y="1315637"/>
                      <a:pt x="217174" y="1316907"/>
                      <a:pt x="226625" y="1318177"/>
                    </a:cubicBezTo>
                    <a:cubicBezTo>
                      <a:pt x="227976" y="1318177"/>
                      <a:pt x="229326" y="1318177"/>
                      <a:pt x="230676" y="1318177"/>
                    </a:cubicBezTo>
                    <a:cubicBezTo>
                      <a:pt x="237157" y="1318177"/>
                      <a:pt x="243908" y="1316907"/>
                      <a:pt x="250388" y="1316907"/>
                    </a:cubicBezTo>
                    <a:cubicBezTo>
                      <a:pt x="257949" y="1316907"/>
                      <a:pt x="265240" y="1318177"/>
                      <a:pt x="272801" y="1318177"/>
                    </a:cubicBezTo>
                    <a:cubicBezTo>
                      <a:pt x="283872" y="1318177"/>
                      <a:pt x="295214" y="1318177"/>
                      <a:pt x="306285" y="1318177"/>
                    </a:cubicBezTo>
                    <a:cubicBezTo>
                      <a:pt x="316546" y="1318177"/>
                      <a:pt x="326808" y="1319447"/>
                      <a:pt x="337069" y="1320717"/>
                    </a:cubicBezTo>
                    <a:cubicBezTo>
                      <a:pt x="341659" y="1320717"/>
                      <a:pt x="346520" y="1321987"/>
                      <a:pt x="351110" y="1321987"/>
                    </a:cubicBezTo>
                    <a:cubicBezTo>
                      <a:pt x="365962" y="1320717"/>
                      <a:pt x="380544" y="1314367"/>
                      <a:pt x="400153" y="1314367"/>
                    </a:cubicBezTo>
                    <a:cubicBezTo>
                      <a:pt x="403963" y="1314367"/>
                      <a:pt x="409043" y="1311827"/>
                      <a:pt x="412853" y="1309287"/>
                    </a:cubicBezTo>
                    <a:cubicBezTo>
                      <a:pt x="417933" y="1305477"/>
                      <a:pt x="420473" y="1299127"/>
                      <a:pt x="423013" y="1296587"/>
                    </a:cubicBezTo>
                    <a:cubicBezTo>
                      <a:pt x="424283" y="1246063"/>
                      <a:pt x="425553" y="1205768"/>
                      <a:pt x="426823" y="1165474"/>
                    </a:cubicBezTo>
                    <a:cubicBezTo>
                      <a:pt x="428093" y="1103113"/>
                      <a:pt x="438253" y="504449"/>
                      <a:pt x="439523" y="442088"/>
                    </a:cubicBezTo>
                    <a:cubicBezTo>
                      <a:pt x="439523" y="404672"/>
                      <a:pt x="440793" y="367256"/>
                      <a:pt x="442063" y="329839"/>
                    </a:cubicBezTo>
                    <a:cubicBezTo>
                      <a:pt x="443333" y="289544"/>
                      <a:pt x="444603" y="249250"/>
                      <a:pt x="447143" y="208955"/>
                    </a:cubicBezTo>
                    <a:cubicBezTo>
                      <a:pt x="448413" y="184970"/>
                      <a:pt x="448413" y="160026"/>
                      <a:pt x="453493" y="136041"/>
                    </a:cubicBezTo>
                    <a:cubicBezTo>
                      <a:pt x="458573" y="107259"/>
                      <a:pt x="461113" y="79436"/>
                      <a:pt x="459843" y="44450"/>
                    </a:cubicBezTo>
                    <a:cubicBezTo>
                      <a:pt x="459844" y="38100"/>
                      <a:pt x="456034" y="30480"/>
                      <a:pt x="449684" y="27940"/>
                    </a:cubicBezTo>
                    <a:close/>
                  </a:path>
                </a:pathLst>
              </a:custGeom>
              <a:solidFill>
                <a:srgbClr val="E1EFDE"/>
              </a:solidFill>
            </p:spPr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119BD660-BB84-511F-E0E8-3B640E601BC4}"/>
                </a:ext>
              </a:extLst>
            </p:cNvPr>
            <p:cNvSpPr txBox="1"/>
            <p:nvPr/>
          </p:nvSpPr>
          <p:spPr>
            <a:xfrm>
              <a:off x="9765485" y="6812849"/>
              <a:ext cx="6922315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4000" dirty="0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Chuẩn bị bài mới “</a:t>
              </a:r>
              <a:r>
                <a:rPr lang="pt-BR" sz="4000" b="1" i="1" dirty="0">
                  <a:solidFill>
                    <a:srgbClr val="000000"/>
                  </a:solidFill>
                  <a:effectLst/>
                  <a:latin typeface="Arial (Thân)"/>
                  <a:ea typeface="Calibri" panose="020F0502020204030204" pitchFamily="34" charset="0"/>
                </a:rPr>
                <a:t>Bài tập cuối chương IV”</a:t>
              </a:r>
              <a:endParaRPr lang="en-US" sz="4000" dirty="0">
                <a:latin typeface="Arial (Thân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3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2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09202" y="-712266"/>
            <a:ext cx="14958087" cy="10002343"/>
            <a:chOff x="0" y="0"/>
            <a:chExt cx="19944117" cy="1333645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275888" y="6668229"/>
              <a:ext cx="6668229" cy="666822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275888" y="0"/>
              <a:ext cx="6668229" cy="666822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644001" y="6668229"/>
              <a:ext cx="6668229" cy="666822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644001" y="0"/>
              <a:ext cx="6668229" cy="666822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668229"/>
              <a:ext cx="6668229" cy="666822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668229" cy="6668229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1676400" y="1826420"/>
            <a:ext cx="14914163" cy="6123802"/>
            <a:chOff x="0" y="0"/>
            <a:chExt cx="3928010" cy="16128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28010" cy="1612853"/>
            </a:xfrm>
            <a:custGeom>
              <a:avLst/>
              <a:gdLst/>
              <a:ahLst/>
              <a:cxnLst/>
              <a:rect l="l" t="t" r="r" b="b"/>
              <a:pathLst>
                <a:path w="3928010" h="1612853">
                  <a:moveTo>
                    <a:pt x="0" y="0"/>
                  </a:moveTo>
                  <a:lnTo>
                    <a:pt x="3928010" y="0"/>
                  </a:lnTo>
                  <a:lnTo>
                    <a:pt x="3928010" y="1612853"/>
                  </a:lnTo>
                  <a:lnTo>
                    <a:pt x="0" y="1612853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42875"/>
              <a:ext cx="812800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264274" y="2296968"/>
            <a:ext cx="230366" cy="227985"/>
            <a:chOff x="0" y="0"/>
            <a:chExt cx="430289" cy="425841"/>
          </a:xfrm>
        </p:grpSpPr>
        <p:sp>
          <p:nvSpPr>
            <p:cNvPr id="18" name="Freeform 18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EA552B">
                <a:alpha val="64706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584245" y="2296968"/>
            <a:ext cx="230366" cy="227985"/>
            <a:chOff x="0" y="0"/>
            <a:chExt cx="430289" cy="425841"/>
          </a:xfrm>
        </p:grpSpPr>
        <p:sp>
          <p:nvSpPr>
            <p:cNvPr id="21" name="Freeform 21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FECD1A">
                <a:alpha val="64706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904215" y="2296968"/>
            <a:ext cx="230366" cy="227985"/>
            <a:chOff x="0" y="0"/>
            <a:chExt cx="430289" cy="425841"/>
          </a:xfrm>
        </p:grpSpPr>
        <p:sp>
          <p:nvSpPr>
            <p:cNvPr id="24" name="Freeform 24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4CA96D">
                <a:alpha val="6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AEDA38D-B2B3-ED2C-2D7D-AF295057DC44}"/>
              </a:ext>
            </a:extLst>
          </p:cNvPr>
          <p:cNvSpPr txBox="1"/>
          <p:nvPr/>
        </p:nvSpPr>
        <p:spPr>
          <a:xfrm>
            <a:off x="3855570" y="4384134"/>
            <a:ext cx="10831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BÀI 4: ĐỊNH LÍ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330591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TIẾT: 20-21</a:t>
            </a:r>
            <a:endParaRPr lang="en-US" sz="6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3406315" y="3521042"/>
            <a:ext cx="7861682" cy="1472839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00"/>
              </a:lnSpc>
            </a:pPr>
            <a:endParaRPr/>
          </a:p>
        </p:txBody>
      </p:sp>
      <p:grpSp>
        <p:nvGrpSpPr>
          <p:cNvPr id="64" name="Group 64"/>
          <p:cNvGrpSpPr/>
          <p:nvPr/>
        </p:nvGrpSpPr>
        <p:grpSpPr>
          <a:xfrm>
            <a:off x="16710582" y="8089329"/>
            <a:ext cx="230366" cy="227985"/>
            <a:chOff x="0" y="0"/>
            <a:chExt cx="430289" cy="425841"/>
          </a:xfrm>
        </p:grpSpPr>
        <p:sp>
          <p:nvSpPr>
            <p:cNvPr id="65" name="Freeform 65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EA552B">
                <a:alpha val="64706"/>
              </a:srgbClr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6975B76A-80DD-64A7-941C-4BEE08686390}"/>
              </a:ext>
            </a:extLst>
          </p:cNvPr>
          <p:cNvSpPr txBox="1"/>
          <p:nvPr/>
        </p:nvSpPr>
        <p:spPr>
          <a:xfrm>
            <a:off x="2117030" y="1924019"/>
            <a:ext cx="8053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ĐỊNH LÍ</a:t>
            </a:r>
          </a:p>
        </p:txBody>
      </p:sp>
      <p:sp>
        <p:nvSpPr>
          <p:cNvPr id="82" name="Hình chữ nhật: Góc Tròn 81">
            <a:extLst>
              <a:ext uri="{FF2B5EF4-FFF2-40B4-BE49-F238E27FC236}">
                <a16:creationId xmlns:a16="http://schemas.microsoft.com/office/drawing/2014/main" id="{D473C1E5-638D-FCD5-2E8A-D7F80BD3383E}"/>
              </a:ext>
            </a:extLst>
          </p:cNvPr>
          <p:cNvSpPr/>
          <p:nvPr/>
        </p:nvSpPr>
        <p:spPr>
          <a:xfrm>
            <a:off x="2311662" y="3257361"/>
            <a:ext cx="1731939" cy="845698"/>
          </a:xfrm>
          <a:prstGeom prst="roundRect">
            <a:avLst/>
          </a:prstGeom>
          <a:solidFill>
            <a:srgbClr val="EA552B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4E08A40D-F680-D2C4-7DF7-28AD6E5851A8}"/>
                  </a:ext>
                </a:extLst>
              </p:cNvPr>
              <p:cNvSpPr txBox="1"/>
              <p:nvPr/>
            </p:nvSpPr>
            <p:spPr>
              <a:xfrm>
                <a:off x="4415199" y="2859141"/>
                <a:ext cx="11726721" cy="1651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𝑂𝑚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𝑂𝑛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49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4E08A40D-F680-D2C4-7DF7-28AD6E585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199" y="2859141"/>
                <a:ext cx="11726721" cy="1651671"/>
              </a:xfrm>
              <a:prstGeom prst="rect">
                <a:avLst/>
              </a:prstGeom>
              <a:blipFill>
                <a:blip r:embed="rId16"/>
                <a:stretch>
                  <a:fillRect l="-1559" r="-1559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Hình ảnh 84" descr="Ảnh có chứa văn bản&#10;&#10;Mô tả được tạo tự động">
            <a:extLst>
              <a:ext uri="{FF2B5EF4-FFF2-40B4-BE49-F238E27FC236}">
                <a16:creationId xmlns:a16="http://schemas.microsoft.com/office/drawing/2014/main" id="{9C538AAE-DC10-DAD8-4A71-0DFE3677989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4" t="10422" r="3064" b="42857"/>
          <a:stretch/>
        </p:blipFill>
        <p:spPr>
          <a:xfrm>
            <a:off x="10987929" y="4853800"/>
            <a:ext cx="6735237" cy="4372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0CA31B61-9FB0-929D-934B-832F30D2B2FA}"/>
                  </a:ext>
                </a:extLst>
              </p:cNvPr>
              <p:cNvSpPr txBox="1"/>
              <p:nvPr/>
            </p:nvSpPr>
            <p:spPr>
              <a:xfrm>
                <a:off x="2168388" y="4666960"/>
                <a:ext cx="9150967" cy="3995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𝑚𝑂𝑦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𝑚𝑂𝑦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𝑦𝑂𝑛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endParaRPr lang="en-US" sz="3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𝑥𝑂𝑦</m:t>
                              </m:r>
                            </m:e>
                          </m:acc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𝑦𝑂𝑧</m:t>
                              </m:r>
                            </m:e>
                          </m:acc>
                        </m:e>
                      </m:d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.180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°=90°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0CA31B61-9FB0-929D-934B-832F30D2B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388" y="4666960"/>
                <a:ext cx="9150967" cy="3995133"/>
              </a:xfrm>
              <a:prstGeom prst="rect">
                <a:avLst/>
              </a:prstGeom>
              <a:blipFill>
                <a:blip r:embed="rId18"/>
                <a:stretch>
                  <a:fillRect l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D403E0E0-2091-BB7A-0B95-8E34B529E6F4}"/>
              </a:ext>
            </a:extLst>
          </p:cNvPr>
          <p:cNvSpPr txBox="1"/>
          <p:nvPr/>
        </p:nvSpPr>
        <p:spPr>
          <a:xfrm>
            <a:off x="1905920" y="1698510"/>
            <a:ext cx="153914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b="1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Khẳng định: </a:t>
            </a:r>
            <a:r>
              <a:rPr lang="nl-NL" sz="4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"Nếu một góc có hai cạnh là hai tia phân giác của hai góc kề bù thì góc đó là góc vuông".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11 Cách Chứng Minh Hai Đường Thẳng Vuông Góc và Bài Tập Áp Dụng">
            <a:extLst>
              <a:ext uri="{FF2B5EF4-FFF2-40B4-BE49-F238E27FC236}">
                <a16:creationId xmlns:a16="http://schemas.microsoft.com/office/drawing/2014/main" id="{66DAA0FD-129A-EE9B-79ED-B469730EE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38"/>
          <a:stretch/>
        </p:blipFill>
        <p:spPr bwMode="auto">
          <a:xfrm>
            <a:off x="5181600" y="4693690"/>
            <a:ext cx="6763737" cy="426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8AEC975A-54E6-6299-0AE7-649A0D5F249B}"/>
                  </a:ext>
                </a:extLst>
              </p:cNvPr>
              <p:cNvSpPr txBox="1"/>
              <p:nvPr/>
            </p:nvSpPr>
            <p:spPr>
              <a:xfrm>
                <a:off x="1066800" y="2110458"/>
                <a:ext cx="16611600" cy="5734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 xét:</a:t>
                </a:r>
                <a:endParaRPr lang="nl-NL" sz="4000" b="1" u="sng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Khẳng định trên có các đặc điểm sau: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một phát biểu về tính chất toán học.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chất toán học đó đã được chứng tỏ là đúng không dựa vào các trực giác hay đo đạc,..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nl-NL" sz="40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 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 lí.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8AEC975A-54E6-6299-0AE7-649A0D5F2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110458"/>
                <a:ext cx="16611600" cy="5734903"/>
              </a:xfrm>
              <a:prstGeom prst="rect">
                <a:avLst/>
              </a:prstGeom>
              <a:blipFill>
                <a:blip r:embed="rId2"/>
                <a:stretch>
                  <a:fillRect l="-1321" r="-1284" b="-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H="1">
            <a:off x="11032912" y="5309869"/>
            <a:ext cx="4289188" cy="371209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5400000">
            <a:off x="5174402" y="-2694727"/>
            <a:ext cx="7619999" cy="16286060"/>
            <a:chOff x="0" y="0"/>
            <a:chExt cx="1095864" cy="1677954"/>
          </a:xfrm>
        </p:grpSpPr>
        <p:sp>
          <p:nvSpPr>
            <p:cNvPr id="11" name="Freeform 11"/>
            <p:cNvSpPr/>
            <p:nvPr/>
          </p:nvSpPr>
          <p:spPr>
            <a:xfrm>
              <a:off x="0" y="-1270"/>
              <a:ext cx="1097134" cy="1676684"/>
            </a:xfrm>
            <a:custGeom>
              <a:avLst/>
              <a:gdLst/>
              <a:ahLst/>
              <a:cxnLst/>
              <a:rect l="l" t="t" r="r" b="b"/>
              <a:pathLst>
                <a:path w="1097134" h="1676684">
                  <a:moveTo>
                    <a:pt x="1085704" y="27940"/>
                  </a:moveTo>
                  <a:cubicBezTo>
                    <a:pt x="1076814" y="24130"/>
                    <a:pt x="1067924" y="21590"/>
                    <a:pt x="1059034" y="21590"/>
                  </a:cubicBezTo>
                  <a:cubicBezTo>
                    <a:pt x="1032364" y="20320"/>
                    <a:pt x="1015873" y="20320"/>
                    <a:pt x="999459" y="17780"/>
                  </a:cubicBezTo>
                  <a:cubicBezTo>
                    <a:pt x="961942" y="12700"/>
                    <a:pt x="925207" y="6350"/>
                    <a:pt x="887690" y="3810"/>
                  </a:cubicBezTo>
                  <a:cubicBezTo>
                    <a:pt x="857207" y="1270"/>
                    <a:pt x="827506" y="3810"/>
                    <a:pt x="797024" y="2540"/>
                  </a:cubicBezTo>
                  <a:cubicBezTo>
                    <a:pt x="783737" y="2540"/>
                    <a:pt x="770449" y="0"/>
                    <a:pt x="757162" y="2540"/>
                  </a:cubicBezTo>
                  <a:cubicBezTo>
                    <a:pt x="725116" y="10160"/>
                    <a:pt x="693071" y="11430"/>
                    <a:pt x="660243" y="8890"/>
                  </a:cubicBezTo>
                  <a:cubicBezTo>
                    <a:pt x="643829" y="7620"/>
                    <a:pt x="627416" y="7620"/>
                    <a:pt x="611002" y="7620"/>
                  </a:cubicBezTo>
                  <a:cubicBezTo>
                    <a:pt x="581301" y="7620"/>
                    <a:pt x="551600" y="7620"/>
                    <a:pt x="521899" y="6350"/>
                  </a:cubicBezTo>
                  <a:cubicBezTo>
                    <a:pt x="490635" y="5080"/>
                    <a:pt x="182683" y="2540"/>
                    <a:pt x="152200" y="1270"/>
                  </a:cubicBezTo>
                  <a:cubicBezTo>
                    <a:pt x="127189" y="0"/>
                    <a:pt x="102959" y="1270"/>
                    <a:pt x="77948" y="1270"/>
                  </a:cubicBezTo>
                  <a:cubicBezTo>
                    <a:pt x="60753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069"/>
                    <a:pt x="16510" y="188017"/>
                    <a:pt x="17780" y="257720"/>
                  </a:cubicBezTo>
                  <a:cubicBezTo>
                    <a:pt x="19050" y="328667"/>
                    <a:pt x="17780" y="399614"/>
                    <a:pt x="16510" y="471806"/>
                  </a:cubicBezTo>
                  <a:cubicBezTo>
                    <a:pt x="15240" y="545243"/>
                    <a:pt x="2540" y="1315707"/>
                    <a:pt x="2540" y="1389143"/>
                  </a:cubicBezTo>
                  <a:cubicBezTo>
                    <a:pt x="2540" y="1461335"/>
                    <a:pt x="1270" y="1533528"/>
                    <a:pt x="0" y="1605720"/>
                  </a:cubicBezTo>
                  <a:cubicBezTo>
                    <a:pt x="0" y="1622074"/>
                    <a:pt x="3810" y="1632234"/>
                    <a:pt x="15240" y="1637314"/>
                  </a:cubicBezTo>
                  <a:cubicBezTo>
                    <a:pt x="22860" y="1641124"/>
                    <a:pt x="31750" y="1643664"/>
                    <a:pt x="40640" y="1644934"/>
                  </a:cubicBezTo>
                  <a:cubicBezTo>
                    <a:pt x="77166" y="1650014"/>
                    <a:pt x="106867" y="1653824"/>
                    <a:pt x="136568" y="1658904"/>
                  </a:cubicBezTo>
                  <a:cubicBezTo>
                    <a:pt x="152982" y="1661444"/>
                    <a:pt x="169396" y="1666524"/>
                    <a:pt x="185809" y="1667794"/>
                  </a:cubicBezTo>
                  <a:cubicBezTo>
                    <a:pt x="213166" y="1670334"/>
                    <a:pt x="517991" y="1671604"/>
                    <a:pt x="545347" y="1672874"/>
                  </a:cubicBezTo>
                  <a:cubicBezTo>
                    <a:pt x="549255" y="1672874"/>
                    <a:pt x="553163" y="1672874"/>
                    <a:pt x="557071" y="1672874"/>
                  </a:cubicBezTo>
                  <a:cubicBezTo>
                    <a:pt x="575830" y="1672874"/>
                    <a:pt x="595370" y="1671604"/>
                    <a:pt x="614128" y="1671604"/>
                  </a:cubicBezTo>
                  <a:cubicBezTo>
                    <a:pt x="636013" y="1671604"/>
                    <a:pt x="657117" y="1672874"/>
                    <a:pt x="679002" y="1672874"/>
                  </a:cubicBezTo>
                  <a:cubicBezTo>
                    <a:pt x="711047" y="1672874"/>
                    <a:pt x="743875" y="1672874"/>
                    <a:pt x="775921" y="1672874"/>
                  </a:cubicBezTo>
                  <a:cubicBezTo>
                    <a:pt x="805622" y="1672874"/>
                    <a:pt x="835322" y="1674144"/>
                    <a:pt x="865023" y="1675414"/>
                  </a:cubicBezTo>
                  <a:cubicBezTo>
                    <a:pt x="878311" y="1675414"/>
                    <a:pt x="892380" y="1676684"/>
                    <a:pt x="905667" y="1676684"/>
                  </a:cubicBezTo>
                  <a:cubicBezTo>
                    <a:pt x="948655" y="1675414"/>
                    <a:pt x="990862" y="1669064"/>
                    <a:pt x="1036174" y="1669064"/>
                  </a:cubicBezTo>
                  <a:cubicBezTo>
                    <a:pt x="1039984" y="1669064"/>
                    <a:pt x="1045064" y="1666524"/>
                    <a:pt x="1048874" y="1663984"/>
                  </a:cubicBezTo>
                  <a:cubicBezTo>
                    <a:pt x="1053954" y="1660174"/>
                    <a:pt x="1056494" y="1653824"/>
                    <a:pt x="1059034" y="1651284"/>
                  </a:cubicBezTo>
                  <a:cubicBezTo>
                    <a:pt x="1060304" y="1597007"/>
                    <a:pt x="1061574" y="1544730"/>
                    <a:pt x="1062844" y="1492453"/>
                  </a:cubicBezTo>
                  <a:cubicBezTo>
                    <a:pt x="1064114" y="1411548"/>
                    <a:pt x="1074274" y="634861"/>
                    <a:pt x="1075544" y="553956"/>
                  </a:cubicBezTo>
                  <a:cubicBezTo>
                    <a:pt x="1075544" y="505413"/>
                    <a:pt x="1076814" y="456870"/>
                    <a:pt x="1078084" y="408327"/>
                  </a:cubicBezTo>
                  <a:cubicBezTo>
                    <a:pt x="1079354" y="356050"/>
                    <a:pt x="1080624" y="303773"/>
                    <a:pt x="1083164" y="251496"/>
                  </a:cubicBezTo>
                  <a:cubicBezTo>
                    <a:pt x="1084434" y="220379"/>
                    <a:pt x="1084434" y="188017"/>
                    <a:pt x="1089514" y="156900"/>
                  </a:cubicBezTo>
                  <a:cubicBezTo>
                    <a:pt x="1094594" y="119559"/>
                    <a:pt x="1097134" y="83463"/>
                    <a:pt x="1095864" y="44450"/>
                  </a:cubicBezTo>
                  <a:cubicBezTo>
                    <a:pt x="1095864" y="38100"/>
                    <a:pt x="1092054" y="30480"/>
                    <a:pt x="1085704" y="279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-463942" y="-169012"/>
            <a:ext cx="19215885" cy="1128739"/>
            <a:chOff x="0" y="0"/>
            <a:chExt cx="5060974" cy="29728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060974" cy="297281"/>
            </a:xfrm>
            <a:custGeom>
              <a:avLst/>
              <a:gdLst/>
              <a:ahLst/>
              <a:cxnLst/>
              <a:rect l="l" t="t" r="r" b="b"/>
              <a:pathLst>
                <a:path w="5060974" h="297281">
                  <a:moveTo>
                    <a:pt x="0" y="0"/>
                  </a:moveTo>
                  <a:lnTo>
                    <a:pt x="5060974" y="0"/>
                  </a:lnTo>
                  <a:lnTo>
                    <a:pt x="5060974" y="297281"/>
                  </a:lnTo>
                  <a:lnTo>
                    <a:pt x="0" y="29728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142875"/>
              <a:ext cx="812800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21401" y="346821"/>
            <a:ext cx="230366" cy="227985"/>
            <a:chOff x="0" y="0"/>
            <a:chExt cx="430289" cy="425841"/>
          </a:xfrm>
        </p:grpSpPr>
        <p:sp>
          <p:nvSpPr>
            <p:cNvPr id="40" name="Freeform 40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EA552B">
                <a:alpha val="64706"/>
              </a:srgbClr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841372" y="346821"/>
            <a:ext cx="230366" cy="227985"/>
            <a:chOff x="0" y="0"/>
            <a:chExt cx="430289" cy="425841"/>
          </a:xfrm>
        </p:grpSpPr>
        <p:sp>
          <p:nvSpPr>
            <p:cNvPr id="43" name="Freeform 43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FECD1A">
                <a:alpha val="64706"/>
              </a:srgbClr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161343" y="346821"/>
            <a:ext cx="230366" cy="227985"/>
            <a:chOff x="0" y="0"/>
            <a:chExt cx="430289" cy="425841"/>
          </a:xfrm>
        </p:grpSpPr>
        <p:sp>
          <p:nvSpPr>
            <p:cNvPr id="46" name="Freeform 46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4CA96D">
                <a:alpha val="64706"/>
              </a:srgbClr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6AAA3E56-67AF-09CF-3A99-05EAFA072290}"/>
              </a:ext>
            </a:extLst>
          </p:cNvPr>
          <p:cNvSpPr/>
          <p:nvPr/>
        </p:nvSpPr>
        <p:spPr>
          <a:xfrm>
            <a:off x="1331152" y="1792040"/>
            <a:ext cx="1731939" cy="845698"/>
          </a:xfrm>
          <a:prstGeom prst="roundRect">
            <a:avLst/>
          </a:prstGeom>
          <a:solidFill>
            <a:srgbClr val="EA552B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9CE59D1E-607F-8CDD-4974-9B49238F38AB}"/>
              </a:ext>
            </a:extLst>
          </p:cNvPr>
          <p:cNvSpPr txBox="1"/>
          <p:nvPr/>
        </p:nvSpPr>
        <p:spPr>
          <a:xfrm>
            <a:off x="1546073" y="2791474"/>
            <a:ext cx="15292097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”,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…”.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pic>
        <p:nvPicPr>
          <p:cNvPr id="48" name="Hình ảnh 47" descr="Ảnh có chứa văn bản&#10;&#10;Mô tả được tạo tự động">
            <a:extLst>
              <a:ext uri="{FF2B5EF4-FFF2-40B4-BE49-F238E27FC236}">
                <a16:creationId xmlns:a16="http://schemas.microsoft.com/office/drawing/2014/main" id="{1C6DF049-AAB7-9492-04A6-F44B83B595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0" r="2148" b="51050"/>
          <a:stretch/>
        </p:blipFill>
        <p:spPr>
          <a:xfrm>
            <a:off x="10328497" y="5859833"/>
            <a:ext cx="6346905" cy="39318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4664C722-5869-58C1-CB9A-73A97FBB9B20}"/>
              </a:ext>
            </a:extLst>
          </p:cNvPr>
          <p:cNvSpPr txBox="1"/>
          <p:nvPr/>
        </p:nvSpPr>
        <p:spPr>
          <a:xfrm>
            <a:off x="1066800" y="1714500"/>
            <a:ext cx="15774987" cy="2964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 nằm giữa từ “Nếu” và từ “thì” là</a:t>
            </a:r>
            <a:r>
              <a:rPr lang="nl-NL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hai đường thẳng phân biệt cùng vuông góc với một đường thẳng khác.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ường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F1ED084-96AA-86C1-50B8-2D54B67EAAAB}"/>
              </a:ext>
            </a:extLst>
          </p:cNvPr>
          <p:cNvSpPr txBox="1"/>
          <p:nvPr/>
        </p:nvSpPr>
        <p:spPr>
          <a:xfrm>
            <a:off x="4343400" y="814864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219200" y="4848304"/>
            <a:ext cx="16306800" cy="4724400"/>
          </a:xfrm>
          <a:prstGeom prst="cloudCallou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6057900"/>
            <a:ext cx="1318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err="1" smtClean="0"/>
              <a:t>Định</a:t>
            </a:r>
            <a:r>
              <a:rPr lang="en-US" sz="4400" dirty="0" smtClean="0"/>
              <a:t> </a:t>
            </a:r>
            <a:r>
              <a:rPr lang="en-US" sz="4400" dirty="0" err="1" smtClean="0"/>
              <a:t>lí</a:t>
            </a:r>
            <a:r>
              <a:rPr lang="en-US" sz="4400" dirty="0" smtClean="0"/>
              <a:t> </a:t>
            </a:r>
            <a:r>
              <a:rPr lang="en-US" sz="4400" dirty="0" err="1" smtClean="0"/>
              <a:t>thường</a:t>
            </a:r>
            <a:r>
              <a:rPr lang="en-US" sz="4400" dirty="0" smtClean="0"/>
              <a:t> </a:t>
            </a:r>
            <a:r>
              <a:rPr lang="en-US" sz="4400" dirty="0" err="1" smtClean="0"/>
              <a:t>được</a:t>
            </a:r>
            <a:r>
              <a:rPr lang="en-US" sz="4400" dirty="0" smtClean="0"/>
              <a:t> </a:t>
            </a:r>
            <a:r>
              <a:rPr lang="en-US" sz="4400" dirty="0" err="1" smtClean="0"/>
              <a:t>phát</a:t>
            </a:r>
            <a:r>
              <a:rPr lang="en-US" sz="4400" dirty="0" smtClean="0"/>
              <a:t> </a:t>
            </a:r>
            <a:r>
              <a:rPr lang="en-US" sz="4400" dirty="0" err="1" smtClean="0"/>
              <a:t>biểu</a:t>
            </a:r>
            <a:r>
              <a:rPr lang="en-US" sz="4400" dirty="0" smtClean="0"/>
              <a:t> ở </a:t>
            </a:r>
            <a:r>
              <a:rPr lang="en-US" sz="4400" dirty="0" err="1" smtClean="0"/>
              <a:t>dạng</a:t>
            </a:r>
            <a:r>
              <a:rPr lang="en-US" sz="4400" dirty="0" smtClean="0"/>
              <a:t> “ </a:t>
            </a:r>
            <a:r>
              <a:rPr lang="en-US" sz="4400" dirty="0" err="1" smtClean="0"/>
              <a:t>Nếu</a:t>
            </a:r>
            <a:r>
              <a:rPr lang="en-US" sz="4400" dirty="0" smtClean="0"/>
              <a:t> ….</a:t>
            </a:r>
            <a:r>
              <a:rPr lang="en-US" sz="4400" dirty="0" err="1" smtClean="0"/>
              <a:t>thì</a:t>
            </a:r>
            <a:r>
              <a:rPr lang="en-US" sz="4400" dirty="0" smtClean="0"/>
              <a:t>….”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err="1" smtClean="0"/>
              <a:t>Phần</a:t>
            </a:r>
            <a:r>
              <a:rPr lang="en-US" sz="4400" dirty="0" smtClean="0"/>
              <a:t> </a:t>
            </a:r>
            <a:r>
              <a:rPr lang="en-US" sz="4400" dirty="0" err="1" smtClean="0"/>
              <a:t>nằm</a:t>
            </a:r>
            <a:r>
              <a:rPr lang="en-US" sz="4400" dirty="0" smtClean="0"/>
              <a:t> </a:t>
            </a:r>
            <a:r>
              <a:rPr lang="en-US" sz="4400" dirty="0" err="1" smtClean="0"/>
              <a:t>giữa</a:t>
            </a:r>
            <a:r>
              <a:rPr lang="en-US" sz="4400" dirty="0" smtClean="0"/>
              <a:t> </a:t>
            </a:r>
            <a:r>
              <a:rPr lang="en-US" sz="4400" dirty="0" err="1" smtClean="0"/>
              <a:t>từ</a:t>
            </a:r>
            <a:r>
              <a:rPr lang="en-US" sz="4400" dirty="0" smtClean="0"/>
              <a:t> “ </a:t>
            </a:r>
            <a:r>
              <a:rPr lang="en-US" sz="4400" dirty="0" err="1" smtClean="0"/>
              <a:t>Nếu</a:t>
            </a:r>
            <a:r>
              <a:rPr lang="en-US" sz="4400" dirty="0" smtClean="0"/>
              <a:t>” </a:t>
            </a:r>
            <a:r>
              <a:rPr lang="en-US" sz="4400" dirty="0" err="1" smtClean="0"/>
              <a:t>và</a:t>
            </a:r>
            <a:r>
              <a:rPr lang="en-US" sz="4400" dirty="0" smtClean="0"/>
              <a:t> </a:t>
            </a:r>
            <a:r>
              <a:rPr lang="en-US" sz="4400" dirty="0" err="1" smtClean="0"/>
              <a:t>từ</a:t>
            </a:r>
            <a:r>
              <a:rPr lang="en-US" sz="4400" dirty="0" smtClean="0"/>
              <a:t> “</a:t>
            </a:r>
            <a:r>
              <a:rPr lang="en-US" sz="4400" dirty="0" err="1" smtClean="0"/>
              <a:t>thì</a:t>
            </a:r>
            <a:r>
              <a:rPr lang="en-US" sz="4400" dirty="0" smtClean="0"/>
              <a:t>” </a:t>
            </a:r>
            <a:r>
              <a:rPr lang="en-US" sz="4400" dirty="0" err="1" smtClean="0"/>
              <a:t>là</a:t>
            </a:r>
            <a:r>
              <a:rPr lang="en-US" sz="4400" dirty="0" smtClean="0"/>
              <a:t> </a:t>
            </a:r>
            <a:r>
              <a:rPr lang="en-US" sz="4400" dirty="0" err="1" smtClean="0"/>
              <a:t>phần</a:t>
            </a:r>
            <a:r>
              <a:rPr lang="en-US" sz="4400" dirty="0" smtClean="0"/>
              <a:t> </a:t>
            </a:r>
            <a:r>
              <a:rPr lang="en-US" sz="4400" dirty="0" err="1" smtClean="0"/>
              <a:t>giả</a:t>
            </a:r>
            <a:r>
              <a:rPr lang="en-US" sz="4400" dirty="0" smtClean="0"/>
              <a:t> </a:t>
            </a:r>
            <a:r>
              <a:rPr lang="en-US" sz="4400" dirty="0" err="1" smtClean="0"/>
              <a:t>thiết</a:t>
            </a:r>
            <a:r>
              <a:rPr lang="en-US" sz="4400" dirty="0" smtClean="0"/>
              <a:t>, </a:t>
            </a:r>
            <a:r>
              <a:rPr lang="en-US" sz="4400" dirty="0" err="1" smtClean="0"/>
              <a:t>phần</a:t>
            </a:r>
            <a:r>
              <a:rPr lang="en-US" sz="4400" dirty="0" smtClean="0"/>
              <a:t> </a:t>
            </a:r>
            <a:r>
              <a:rPr lang="en-US" sz="4400" dirty="0" err="1" smtClean="0"/>
              <a:t>nằm</a:t>
            </a:r>
            <a:r>
              <a:rPr lang="en-US" sz="4400" dirty="0" smtClean="0"/>
              <a:t> </a:t>
            </a:r>
            <a:r>
              <a:rPr lang="en-US" sz="4400" dirty="0" err="1" smtClean="0"/>
              <a:t>sau</a:t>
            </a:r>
            <a:r>
              <a:rPr lang="en-US" sz="4400" dirty="0" smtClean="0"/>
              <a:t> </a:t>
            </a:r>
            <a:r>
              <a:rPr lang="en-US" sz="4400" dirty="0" err="1" smtClean="0"/>
              <a:t>từ</a:t>
            </a:r>
            <a:r>
              <a:rPr lang="en-US" sz="4400" dirty="0" smtClean="0"/>
              <a:t> “</a:t>
            </a:r>
            <a:r>
              <a:rPr lang="en-US" sz="4400" dirty="0" err="1" smtClean="0"/>
              <a:t>thì</a:t>
            </a:r>
            <a:r>
              <a:rPr lang="en-US" sz="4400" dirty="0" smtClean="0"/>
              <a:t>” </a:t>
            </a:r>
            <a:r>
              <a:rPr lang="en-US" sz="4400" dirty="0" err="1" smtClean="0"/>
              <a:t>là</a:t>
            </a:r>
            <a:r>
              <a:rPr lang="en-US" sz="4400" dirty="0" smtClean="0"/>
              <a:t> </a:t>
            </a:r>
            <a:r>
              <a:rPr lang="en-US" sz="4400" dirty="0" err="1" smtClean="0"/>
              <a:t>phần</a:t>
            </a:r>
            <a:r>
              <a:rPr lang="en-US" sz="4400" dirty="0" smtClean="0"/>
              <a:t> </a:t>
            </a:r>
            <a:r>
              <a:rPr lang="en-US" sz="4400" dirty="0" err="1" smtClean="0"/>
              <a:t>kết</a:t>
            </a:r>
            <a:r>
              <a:rPr lang="en-US" sz="4400" dirty="0" smtClean="0"/>
              <a:t> </a:t>
            </a:r>
            <a:r>
              <a:rPr lang="en-US" sz="4400" dirty="0" err="1" smtClean="0"/>
              <a:t>luận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2"/>
          <p:cNvGrpSpPr/>
          <p:nvPr/>
        </p:nvGrpSpPr>
        <p:grpSpPr>
          <a:xfrm>
            <a:off x="411393" y="1140036"/>
            <a:ext cx="230366" cy="227985"/>
            <a:chOff x="0" y="0"/>
            <a:chExt cx="430289" cy="425841"/>
          </a:xfrm>
        </p:grpSpPr>
        <p:sp>
          <p:nvSpPr>
            <p:cNvPr id="23" name="Freeform 23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EA552B">
                <a:alpha val="64706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448105" y="3820548"/>
            <a:ext cx="230366" cy="227985"/>
            <a:chOff x="0" y="0"/>
            <a:chExt cx="430289" cy="425841"/>
          </a:xfrm>
        </p:grpSpPr>
        <p:sp>
          <p:nvSpPr>
            <p:cNvPr id="26" name="Freeform 26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EA552B">
                <a:alpha val="64706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772870" y="5470030"/>
            <a:ext cx="230366" cy="227985"/>
            <a:chOff x="0" y="0"/>
            <a:chExt cx="430289" cy="425841"/>
          </a:xfrm>
        </p:grpSpPr>
        <p:sp>
          <p:nvSpPr>
            <p:cNvPr id="29" name="Freeform 29"/>
            <p:cNvSpPr/>
            <p:nvPr/>
          </p:nvSpPr>
          <p:spPr>
            <a:xfrm>
              <a:off x="134823" y="0"/>
              <a:ext cx="160643" cy="425841"/>
            </a:xfrm>
            <a:custGeom>
              <a:avLst/>
              <a:gdLst/>
              <a:ahLst/>
              <a:cxnLst/>
              <a:rect l="l" t="t" r="r" b="b"/>
              <a:pathLst>
                <a:path w="160643" h="425841">
                  <a:moveTo>
                    <a:pt x="80321" y="0"/>
                  </a:moveTo>
                  <a:cubicBezTo>
                    <a:pt x="160643" y="130584"/>
                    <a:pt x="160643" y="295257"/>
                    <a:pt x="80321" y="425841"/>
                  </a:cubicBezTo>
                  <a:cubicBezTo>
                    <a:pt x="0" y="295257"/>
                    <a:pt x="0" y="130584"/>
                    <a:pt x="80321" y="0"/>
                  </a:cubicBezTo>
                  <a:close/>
                </a:path>
              </a:pathLst>
            </a:custGeom>
            <a:solidFill>
              <a:srgbClr val="EA552B">
                <a:alpha val="64706"/>
              </a:srgb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id="{C7C56887-9E19-A3F1-295F-8908FB9B64B2}"/>
              </a:ext>
            </a:extLst>
          </p:cNvPr>
          <p:cNvSpPr/>
          <p:nvPr/>
        </p:nvSpPr>
        <p:spPr>
          <a:xfrm>
            <a:off x="591972" y="1496328"/>
            <a:ext cx="3106158" cy="139919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E78FDFA-8944-17C4-3211-40011F90584F}"/>
              </a:ext>
            </a:extLst>
          </p:cNvPr>
          <p:cNvSpPr txBox="1"/>
          <p:nvPr/>
        </p:nvSpPr>
        <p:spPr>
          <a:xfrm>
            <a:off x="4148038" y="1300433"/>
            <a:ext cx="12979578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1ACFAE5-5909-DDA2-62CB-15DB027DD683}"/>
              </a:ext>
            </a:extLst>
          </p:cNvPr>
          <p:cNvSpPr txBox="1"/>
          <p:nvPr/>
        </p:nvSpPr>
        <p:spPr>
          <a:xfrm>
            <a:off x="6885702" y="3698007"/>
            <a:ext cx="108449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2" name="Hình ảnh 41" descr="Ảnh có chứa văn bản&#10;&#10;Mô tả được tạo tự động">
            <a:extLst>
              <a:ext uri="{FF2B5EF4-FFF2-40B4-BE49-F238E27FC236}">
                <a16:creationId xmlns:a16="http://schemas.microsoft.com/office/drawing/2014/main" id="{A4AB464A-69B9-6375-4659-96DC0286A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4" t="2815" r="1490" b="50000"/>
          <a:stretch/>
        </p:blipFill>
        <p:spPr>
          <a:xfrm>
            <a:off x="725642" y="3398039"/>
            <a:ext cx="5875888" cy="5275171"/>
          </a:xfrm>
          <a:prstGeom prst="rect">
            <a:avLst/>
          </a:prstGeom>
        </p:spPr>
      </p:pic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85F98591-B97C-C745-DFC2-6922CF95E4EF}"/>
              </a:ext>
            </a:extLst>
          </p:cNvPr>
          <p:cNvSpPr txBox="1"/>
          <p:nvPr/>
        </p:nvSpPr>
        <p:spPr>
          <a:xfrm>
            <a:off x="8229600" y="3233445"/>
            <a:ext cx="3046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DBE36C14-1749-75B2-4F22-E4D1D17E3B45}"/>
              </a:ext>
            </a:extLst>
          </p:cNvPr>
          <p:cNvGrpSpPr/>
          <p:nvPr/>
        </p:nvGrpSpPr>
        <p:grpSpPr>
          <a:xfrm>
            <a:off x="7474804" y="6309225"/>
            <a:ext cx="7602549" cy="3470636"/>
            <a:chOff x="6912536" y="5851130"/>
            <a:chExt cx="7602549" cy="3470636"/>
          </a:xfrm>
        </p:grpSpPr>
        <p:cxnSp>
          <p:nvCxnSpPr>
            <p:cNvPr id="45" name="Đường nối Thẳng 44">
              <a:extLst>
                <a:ext uri="{FF2B5EF4-FFF2-40B4-BE49-F238E27FC236}">
                  <a16:creationId xmlns:a16="http://schemas.microsoft.com/office/drawing/2014/main" id="{389EA494-3205-539F-9699-AECFA19FA6C7}"/>
                </a:ext>
              </a:extLst>
            </p:cNvPr>
            <p:cNvCxnSpPr>
              <a:cxnSpLocks/>
            </p:cNvCxnSpPr>
            <p:nvPr/>
          </p:nvCxnSpPr>
          <p:spPr>
            <a:xfrm>
              <a:off x="6912536" y="8242160"/>
              <a:ext cx="760254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Đường nối Thẳng 45">
              <a:extLst>
                <a:ext uri="{FF2B5EF4-FFF2-40B4-BE49-F238E27FC236}">
                  <a16:creationId xmlns:a16="http://schemas.microsoft.com/office/drawing/2014/main" id="{ACFD63B1-6CA0-AA1E-0F92-F914D6FF3BCA}"/>
                </a:ext>
              </a:extLst>
            </p:cNvPr>
            <p:cNvCxnSpPr>
              <a:cxnSpLocks/>
            </p:cNvCxnSpPr>
            <p:nvPr/>
          </p:nvCxnSpPr>
          <p:spPr>
            <a:xfrm>
              <a:off x="8648717" y="5851130"/>
              <a:ext cx="0" cy="3470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5D3B0AE3-C3A1-F16D-15AE-E7C0617BC505}"/>
                </a:ext>
              </a:extLst>
            </p:cNvPr>
            <p:cNvSpPr txBox="1"/>
            <p:nvPr/>
          </p:nvSpPr>
          <p:spPr>
            <a:xfrm>
              <a:off x="7256338" y="6714551"/>
              <a:ext cx="1032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51" name="Hộp Văn bản 50">
              <a:extLst>
                <a:ext uri="{FF2B5EF4-FFF2-40B4-BE49-F238E27FC236}">
                  <a16:creationId xmlns:a16="http://schemas.microsoft.com/office/drawing/2014/main" id="{D445B42F-A727-8A96-4E7C-522B731FFB8D}"/>
                </a:ext>
              </a:extLst>
            </p:cNvPr>
            <p:cNvSpPr txBox="1"/>
            <p:nvPr/>
          </p:nvSpPr>
          <p:spPr>
            <a:xfrm>
              <a:off x="7424543" y="8421808"/>
              <a:ext cx="1032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931D638D-8877-2670-29AF-FBAC76DF5DFA}"/>
                  </a:ext>
                </a:extLst>
              </p:cNvPr>
              <p:cNvSpPr txBox="1"/>
              <p:nvPr/>
            </p:nvSpPr>
            <p:spPr>
              <a:xfrm>
                <a:off x="9371413" y="6145729"/>
                <a:ext cx="5873500" cy="2502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//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931D638D-8877-2670-29AF-FBAC76DF5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413" y="6145729"/>
                <a:ext cx="5873500" cy="2502736"/>
              </a:xfrm>
              <a:prstGeom prst="rect">
                <a:avLst/>
              </a:prstGeom>
              <a:blipFill>
                <a:blip r:embed="rId7"/>
                <a:stretch>
                  <a:fillRect b="-8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38BDCB55-1CC3-05C6-D74B-26299B918D46}"/>
                  </a:ext>
                </a:extLst>
              </p:cNvPr>
              <p:cNvSpPr txBox="1"/>
              <p:nvPr/>
            </p:nvSpPr>
            <p:spPr>
              <a:xfrm>
                <a:off x="9749531" y="8930413"/>
                <a:ext cx="1776593" cy="664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38BDCB55-1CC3-05C6-D74B-26299B918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531" y="8930413"/>
                <a:ext cx="1776593" cy="6645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1143</Words>
  <Application>Microsoft Office PowerPoint</Application>
  <PresentationFormat>Custom</PresentationFormat>
  <Paragraphs>133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Calibri</vt:lpstr>
      <vt:lpstr>Arial (Thân)</vt:lpstr>
      <vt:lpstr>Cambria Math</vt:lpstr>
      <vt:lpstr>Arial</vt:lpstr>
      <vt:lpstr>Times New Roman</vt:lpstr>
      <vt:lpstr>Yu Mincho</vt:lpstr>
      <vt:lpstr>Symbol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pc</cp:lastModifiedBy>
  <cp:revision>12</cp:revision>
  <dcterms:created xsi:type="dcterms:W3CDTF">2006-08-16T00:00:00Z</dcterms:created>
  <dcterms:modified xsi:type="dcterms:W3CDTF">2023-11-26T13:20:27Z</dcterms:modified>
  <dc:identifier>DAFNmfvgkP4</dc:identifier>
</cp:coreProperties>
</file>