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2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2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4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8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23" Type="http://schemas.openxmlformats.org/officeDocument/2006/relationships/image" Target="../media/image1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28" Type="http://schemas.openxmlformats.org/officeDocument/2006/relationships/image" Target="../media/image5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7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57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5" Type="http://schemas.openxmlformats.org/officeDocument/2006/relationships/image" Target="../media/image60.png"/><Relationship Id="rId2" Type="http://schemas.openxmlformats.org/officeDocument/2006/relationships/image" Target="../media/image13.jpe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59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21" Type="http://schemas.openxmlformats.org/officeDocument/2006/relationships/image" Target="../media/image23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19" Type="http://schemas.openxmlformats.org/officeDocument/2006/relationships/image" Target="../media/image61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5" Type="http://schemas.openxmlformats.org/officeDocument/2006/relationships/image" Target="../media/image6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7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21" Type="http://schemas.openxmlformats.org/officeDocument/2006/relationships/image" Target="../media/image25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0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26" Type="http://schemas.openxmlformats.org/officeDocument/2006/relationships/image" Target="../media/image71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7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21" Type="http://schemas.openxmlformats.org/officeDocument/2006/relationships/image" Target="../media/image28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26" Type="http://schemas.openxmlformats.org/officeDocument/2006/relationships/image" Target="../media/image7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28" Type="http://schemas.openxmlformats.org/officeDocument/2006/relationships/image" Target="../media/image7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28" Type="http://schemas.openxmlformats.org/officeDocument/2006/relationships/image" Target="../media/image7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23" Type="http://schemas.openxmlformats.org/officeDocument/2006/relationships/image" Target="../media/image30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30.png"/><Relationship Id="rId28" Type="http://schemas.openxmlformats.org/officeDocument/2006/relationships/image" Target="../media/image810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2.png"/><Relationship Id="rId2" Type="http://schemas.openxmlformats.org/officeDocument/2006/relationships/image" Target="../media/image13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3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9.svg"/><Relationship Id="rId19" Type="http://schemas.openxmlformats.org/officeDocument/2006/relationships/image" Target="../media/image35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3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3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26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5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26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5" Type="http://schemas.openxmlformats.org/officeDocument/2006/relationships/image" Target="../media/image3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5" Type="http://schemas.openxmlformats.org/officeDocument/2006/relationships/image" Target="../media/image4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5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8"/>
            <a:ext cx="17102674" cy="972573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1263658" y="2407071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9315234" y="2206678"/>
            <a:ext cx="8354713" cy="5771006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1185326" y="6645540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381000" y="408868"/>
            <a:ext cx="17526000" cy="999243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5F2BDA41-48FC-D3B6-686E-AD4E8B5A5587}"/>
              </a:ext>
            </a:extLst>
          </p:cNvPr>
          <p:cNvSpPr/>
          <p:nvPr/>
        </p:nvSpPr>
        <p:spPr>
          <a:xfrm>
            <a:off x="3117739" y="931647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/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blipFill>
                <a:blip r:embed="rId22"/>
                <a:stretch>
                  <a:fillRect l="-2335" r="-227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A043AAA-033E-F6CF-C495-EB23DA7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13091" b="34560"/>
          <a:stretch/>
        </p:blipFill>
        <p:spPr>
          <a:xfrm>
            <a:off x="2803133" y="3472885"/>
            <a:ext cx="13363079" cy="4699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52400" y="216896"/>
            <a:ext cx="17983200" cy="10070103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1656908" y="874897"/>
            <a:ext cx="4364366" cy="3887811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7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1525998" y="5270080"/>
            <a:ext cx="5001189" cy="3683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28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304800" y="216896"/>
            <a:ext cx="17830800" cy="10070103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DC096F7-44F2-4415-DA40-167E0336F50B}"/>
              </a:ext>
            </a:extLst>
          </p:cNvPr>
          <p:cNvSpPr/>
          <p:nvPr/>
        </p:nvSpPr>
        <p:spPr>
          <a:xfrm>
            <a:off x="2441477" y="22678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/>
              <p:nvPr/>
            </p:nvSpPr>
            <p:spPr>
              <a:xfrm>
                <a:off x="4517666" y="1550924"/>
                <a:ext cx="12246333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66" y="1550924"/>
                <a:ext cx="12246333" cy="2862322"/>
              </a:xfrm>
              <a:prstGeom prst="rect">
                <a:avLst/>
              </a:prstGeom>
              <a:blipFill>
                <a:blip r:embed="rId15"/>
                <a:stretch>
                  <a:fillRect l="-1742" r="-1792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A40DBA-39F0-FFFD-1787-93EBEBE0A79C}"/>
              </a:ext>
            </a:extLst>
          </p:cNvPr>
          <p:cNvSpPr txBox="1"/>
          <p:nvPr/>
        </p:nvSpPr>
        <p:spPr>
          <a:xfrm>
            <a:off x="2531797" y="5331302"/>
            <a:ext cx="81919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057AE4C-75BF-B479-BEF9-79D6AF7B41B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512" r="70061" b="55680"/>
          <a:stretch/>
        </p:blipFill>
        <p:spPr>
          <a:xfrm>
            <a:off x="11796113" y="4149444"/>
            <a:ext cx="5348887" cy="47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304800" y="114300"/>
            <a:ext cx="17983200" cy="10172699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/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blipFill>
                <a:blip r:embed="rId20"/>
                <a:stretch>
                  <a:fillRect l="-1970" r="-324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672798E1-DE07-EF99-E11E-3EA31ECB2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4896" r="50259" b="56027"/>
          <a:stretch/>
        </p:blipFill>
        <p:spPr>
          <a:xfrm>
            <a:off x="12105360" y="1200495"/>
            <a:ext cx="4277640" cy="3656818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C9FB0F7-D6C5-34E1-387A-CFB7648AF3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13477" r="27296" b="56082"/>
          <a:stretch/>
        </p:blipFill>
        <p:spPr>
          <a:xfrm>
            <a:off x="2057400" y="5006130"/>
            <a:ext cx="3854332" cy="453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/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blipFill>
                <a:blip r:embed="rId24"/>
                <a:stretch>
                  <a:fillRect l="-1846" r="-3138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0" y="0"/>
            <a:ext cx="18288000" cy="10401300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/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blipFill>
                <a:blip r:embed="rId20"/>
                <a:stretch>
                  <a:fillRect l="-214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06E63D4-3253-66FB-E476-F8E811F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5" t="24927" r="5756" b="55996"/>
          <a:stretch/>
        </p:blipFill>
        <p:spPr>
          <a:xfrm>
            <a:off x="12039600" y="691025"/>
            <a:ext cx="4213287" cy="3367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/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blipFill>
                <a:blip r:embed="rId24"/>
                <a:stretch>
                  <a:fillRect l="-1691" r="-285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/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blipFill>
                <a:blip r:embed="rId25"/>
                <a:stretch>
                  <a:fillRect l="-1706" r="-170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F04840F4-C4D9-518B-959D-50EBD537340F}"/>
              </a:ext>
            </a:extLst>
          </p:cNvPr>
          <p:cNvSpPr/>
          <p:nvPr/>
        </p:nvSpPr>
        <p:spPr>
          <a:xfrm>
            <a:off x="2553139" y="7200900"/>
            <a:ext cx="1650431" cy="942312"/>
          </a:xfrm>
          <a:prstGeom prst="rightArrow">
            <a:avLst/>
          </a:prstGeom>
          <a:solidFill>
            <a:srgbClr val="FEAB82"/>
          </a:solidFill>
          <a:ln>
            <a:solidFill>
              <a:srgbClr val="FEA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0" y="0"/>
            <a:ext cx="18135600" cy="10477500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6D690A5-7BC0-3D0E-9E88-3847B44A358A}"/>
              </a:ext>
            </a:extLst>
          </p:cNvPr>
          <p:cNvSpPr txBox="1"/>
          <p:nvPr/>
        </p:nvSpPr>
        <p:spPr>
          <a:xfrm>
            <a:off x="2142011" y="1582994"/>
            <a:ext cx="1447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TIÊN ĐỀ EUCLID VỀ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4E74E0C-F528-55EB-B1D2-67862C81D0F4}"/>
              </a:ext>
            </a:extLst>
          </p:cNvPr>
          <p:cNvSpPr txBox="1"/>
          <p:nvPr/>
        </p:nvSpPr>
        <p:spPr>
          <a:xfrm>
            <a:off x="2496931" y="3127969"/>
            <a:ext cx="13451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Euclid: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15DB493-7DE9-F88C-47D4-46DE1702867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4704" r="72236" b="55680"/>
          <a:stretch/>
        </p:blipFill>
        <p:spPr>
          <a:xfrm>
            <a:off x="7312749" y="5112116"/>
            <a:ext cx="5410200" cy="4483426"/>
          </a:xfrm>
          <a:prstGeom prst="rect">
            <a:avLst/>
          </a:prstGeom>
        </p:spPr>
      </p:pic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293DEEB-9A33-164A-3350-E3683DD78A04}"/>
              </a:ext>
            </a:extLst>
          </p:cNvPr>
          <p:cNvCxnSpPr/>
          <p:nvPr/>
        </p:nvCxnSpPr>
        <p:spPr>
          <a:xfrm>
            <a:off x="7010400" y="6210300"/>
            <a:ext cx="5562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853931" y="400175"/>
            <a:ext cx="16874074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9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20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5046256" cy="61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2133600" y="1257301"/>
            <a:ext cx="14097000" cy="54784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0" y="216896"/>
            <a:ext cx="18059400" cy="10070103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5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1544290" y="3183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=180°−60°=120°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7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0" y="216896"/>
            <a:ext cx="18288000" cy="10070103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E559F0-22B9-8F5C-EE41-1F2AC385AF83}"/>
              </a:ext>
            </a:extLst>
          </p:cNvPr>
          <p:cNvSpPr/>
          <p:nvPr/>
        </p:nvSpPr>
        <p:spPr>
          <a:xfrm>
            <a:off x="3327687" y="1435070"/>
            <a:ext cx="3133379" cy="1219168"/>
          </a:xfrm>
          <a:prstGeom prst="roundRect">
            <a:avLst/>
          </a:prstGeom>
          <a:solidFill>
            <a:srgbClr val="FADA3B"/>
          </a:solidFill>
          <a:ln>
            <a:solidFill>
              <a:srgbClr val="FADA3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/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blipFill>
                <a:blip r:embed="rId20"/>
                <a:stretch>
                  <a:fillRect l="-2436" r="-348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775E25C-F971-0C9B-4655-EDC8BF0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8014" r="29656" b="7027"/>
          <a:stretch/>
        </p:blipFill>
        <p:spPr>
          <a:xfrm>
            <a:off x="2293479" y="3619033"/>
            <a:ext cx="6452114" cy="5038451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8DD5F27-AB0C-7982-8F76-E1058F4B7E7E}"/>
              </a:ext>
            </a:extLst>
          </p:cNvPr>
          <p:cNvSpPr txBox="1"/>
          <p:nvPr/>
        </p:nvSpPr>
        <p:spPr>
          <a:xfrm>
            <a:off x="11758113" y="31906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/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blipFill>
                <a:blip r:embed="rId22"/>
                <a:stretch>
                  <a:fillRect l="-3049" r="-522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304800" y="216896"/>
            <a:ext cx="17830800" cy="9508835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2869965">
            <a:off x="12618420" y="8950170"/>
            <a:ext cx="1342491" cy="132413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833909" y="990996"/>
            <a:ext cx="1051921" cy="1037535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1292469">
            <a:off x="15809349" y="650912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2939360" y="1922334"/>
            <a:ext cx="130906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408868"/>
            <a:ext cx="16950274" cy="953523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829413" y="656280"/>
                <a:ext cx="15773400" cy="5940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48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8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4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13" y="656280"/>
                <a:ext cx="15773400" cy="5940088"/>
              </a:xfrm>
              <a:prstGeom prst="rect">
                <a:avLst/>
              </a:prstGeom>
              <a:blipFill>
                <a:blip r:embed="rId15"/>
                <a:stretch>
                  <a:fillRect l="-1816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0" y="190500"/>
            <a:ext cx="18135600" cy="10096499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6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104124" y="2166020"/>
            <a:ext cx="7036513" cy="5788321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0" y="190500"/>
            <a:ext cx="18288000" cy="10096499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2"/>
            <a:ext cx="8742718" cy="5950367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0" y="190500"/>
            <a:ext cx="18288000" cy="10096499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6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0" y="216896"/>
            <a:ext cx="18135600" cy="10070103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8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0" y="216896"/>
            <a:ext cx="18288000" cy="10070103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2362200" y="580161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8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781752" y="553648"/>
            <a:ext cx="6848648" cy="4954634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28600" y="216896"/>
            <a:ext cx="18211800" cy="10070103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8763000" y="5622188"/>
            <a:ext cx="5070931" cy="44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52400" y="216897"/>
            <a:ext cx="18135600" cy="10070103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987601" y="2535961"/>
            <a:ext cx="5455745" cy="4242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8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0" y="0"/>
            <a:ext cx="18288000" cy="10287000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2252799" y="761796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799" y="761796"/>
                <a:ext cx="12608873" cy="2748253"/>
              </a:xfrm>
              <a:prstGeom prst="rect">
                <a:avLst/>
              </a:prstGeom>
              <a:blipFill>
                <a:blip r:embed="rId16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60305" y="3690874"/>
            <a:ext cx="7570871" cy="582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0" y="51298"/>
            <a:ext cx="18288000" cy="10401300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7048914" cy="5418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1525999" y="1743264"/>
                <a:ext cx="9401748" cy="6690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99" y="1743264"/>
                <a:ext cx="9401748" cy="6690165"/>
              </a:xfrm>
              <a:prstGeom prst="rect">
                <a:avLst/>
              </a:prstGeom>
              <a:blipFill>
                <a:blip r:embed="rId16"/>
                <a:stretch>
                  <a:fillRect l="-1944" r="-1555" b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83446" y="336389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779640" y="2910410"/>
            <a:ext cx="45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5118732" y="339466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1583781" y="5294820"/>
            <a:ext cx="31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57200" y="10877"/>
            <a:ext cx="17602200" cy="10276123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430386" y="2603459"/>
            <a:ext cx="14020197" cy="6249279"/>
            <a:chOff x="702313" y="730440"/>
            <a:chExt cx="18693596" cy="665697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28600" y="0"/>
            <a:ext cx="18516599" cy="10448094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-76201" y="114300"/>
            <a:ext cx="18364199" cy="10333794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1525998" y="456257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280520" y="5395313"/>
            <a:ext cx="6321372" cy="4692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1549041" y="5660132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041" y="5660132"/>
                <a:ext cx="8639336" cy="2482667"/>
              </a:xfrm>
              <a:prstGeom prst="rect">
                <a:avLst/>
              </a:prstGeom>
              <a:blipFill>
                <a:blip r:embed="rId16"/>
                <a:stretch>
                  <a:fillRect l="-2117" r="-2188"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0" y="216896"/>
            <a:ext cx="18288000" cy="10070103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1525999" y="1695834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99" y="1695834"/>
                <a:ext cx="9742316" cy="7157922"/>
              </a:xfrm>
              <a:prstGeom prst="rect">
                <a:avLst/>
              </a:prstGeom>
              <a:blipFill>
                <a:blip r:embed="rId15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0668000" y="2725007"/>
            <a:ext cx="6391906" cy="5451833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507621" y="3349435"/>
              <a:ext cx="443318" cy="3901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0" y="216896"/>
            <a:ext cx="18288000" cy="10070103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</a:t>
            </a:r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DẪN </a:t>
            </a:r>
            <a:r>
              <a:rPr lang="en-US" sz="6600" b="1" smtClean="0">
                <a:latin typeface="Arial" panose="020B0604020202020204" pitchFamily="34" charset="0"/>
                <a:cs typeface="Arial" panose="020B0604020202020204" pitchFamily="34" charset="0"/>
              </a:rPr>
              <a:t>TỰ HỌC: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2514600" y="2978806"/>
            <a:ext cx="12268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2514600" y="42401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2514600" y="530618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81000" y="216896"/>
            <a:ext cx="17602200" cy="10070103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2358939" y="3076727"/>
            <a:ext cx="5084408" cy="6331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6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52400" y="216897"/>
            <a:ext cx="17907000" cy="9508834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56E1B1A1-F2F2-089B-B46C-BC5F55203E7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3" t="37618" r="2387" b="31832"/>
          <a:stretch/>
        </p:blipFill>
        <p:spPr>
          <a:xfrm>
            <a:off x="2286000" y="3390049"/>
            <a:ext cx="4861026" cy="6053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/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blipFill>
                <a:blip r:embed="rId25"/>
                <a:stretch>
                  <a:fillRect l="-1589" r="-26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/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blipFill>
                <a:blip r:embed="rId26"/>
                <a:stretch>
                  <a:fillRect l="-2199" r="-354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52400" y="216896"/>
            <a:ext cx="17983200" cy="10070103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1828800" y="2438024"/>
            <a:ext cx="5362711" cy="6095775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5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6950274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6382704" cy="5574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5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226100" y="408722"/>
            <a:ext cx="16757099" cy="9687778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51822" y="320508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44735" y="4492934"/>
            <a:ext cx="12938265" cy="4031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104062" y="8271519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062" y="8271519"/>
                <a:ext cx="3508237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578567" y="8524050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567" y="8524050"/>
                <a:ext cx="3508237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4088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403301" y="4769966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57201" y="-48331"/>
            <a:ext cx="17367596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A729C9-D296-90A3-7A23-019C71183CE9}"/>
              </a:ext>
            </a:extLst>
          </p:cNvPr>
          <p:cNvSpPr txBox="1"/>
          <p:nvPr/>
        </p:nvSpPr>
        <p:spPr>
          <a:xfrm>
            <a:off x="3274815" y="1072979"/>
            <a:ext cx="1167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65CE41D-1737-7E47-AC31-E40FE983A6DD}"/>
              </a:ext>
            </a:extLst>
          </p:cNvPr>
          <p:cNvSpPr txBox="1"/>
          <p:nvPr/>
        </p:nvSpPr>
        <p:spPr>
          <a:xfrm>
            <a:off x="1534413" y="1867630"/>
            <a:ext cx="14766181" cy="573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1089</Words>
  <Application>Microsoft Office PowerPoint</Application>
  <PresentationFormat>Custom</PresentationFormat>
  <Paragraphs>147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Cambria Math</vt:lpstr>
      <vt:lpstr>Arial</vt:lpstr>
      <vt:lpstr>Times New Roman</vt:lpstr>
      <vt:lpstr>Symbol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pc</cp:lastModifiedBy>
  <cp:revision>24</cp:revision>
  <dcterms:created xsi:type="dcterms:W3CDTF">2006-08-16T00:00:00Z</dcterms:created>
  <dcterms:modified xsi:type="dcterms:W3CDTF">2024-10-30T11:59:49Z</dcterms:modified>
  <dc:identifier>DAFNlNsXVmE</dc:identifier>
</cp:coreProperties>
</file>