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2"/>
  </p:notesMasterIdLst>
  <p:handoutMasterIdLst>
    <p:handoutMasterId r:id="rId43"/>
  </p:handoutMasterIdLst>
  <p:sldIdLst>
    <p:sldId id="259" r:id="rId6"/>
    <p:sldId id="257" r:id="rId7"/>
    <p:sldId id="258" r:id="rId8"/>
    <p:sldId id="261" r:id="rId9"/>
    <p:sldId id="267" r:id="rId10"/>
    <p:sldId id="260" r:id="rId11"/>
    <p:sldId id="262" r:id="rId12"/>
    <p:sldId id="270" r:id="rId13"/>
    <p:sldId id="305" r:id="rId14"/>
    <p:sldId id="306" r:id="rId15"/>
    <p:sldId id="26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64" r:id="rId31"/>
    <p:sldId id="321" r:id="rId32"/>
    <p:sldId id="263" r:id="rId33"/>
    <p:sldId id="323" r:id="rId34"/>
    <p:sldId id="324" r:id="rId35"/>
    <p:sldId id="325" r:id="rId36"/>
    <p:sldId id="326" r:id="rId37"/>
    <p:sldId id="271" r:id="rId38"/>
    <p:sldId id="272" r:id="rId39"/>
    <p:sldId id="273" r:id="rId40"/>
    <p:sldId id="322" r:id="rId41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7" d="100"/>
          <a:sy n="67" d="100"/>
        </p:scale>
        <p:origin x="80" y="6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15/09/2024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15/09/2024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4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0.sv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9" Type="http://schemas.openxmlformats.org/officeDocument/2006/relationships/image" Target="../media/image4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7.sv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11" Type="http://schemas.openxmlformats.org/officeDocument/2006/relationships/image" Target="../media/image65.sv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png"/><Relationship Id="rId18" Type="http://schemas.openxmlformats.org/officeDocument/2006/relationships/slide" Target="slide31.xml"/><Relationship Id="rId3" Type="http://schemas.openxmlformats.org/officeDocument/2006/relationships/image" Target="../media/image49.png"/><Relationship Id="rId21" Type="http://schemas.openxmlformats.org/officeDocument/2006/relationships/slide" Target="slide34.xml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20" Type="http://schemas.openxmlformats.org/officeDocument/2006/relationships/slide" Target="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png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19" Type="http://schemas.openxmlformats.org/officeDocument/2006/relationships/slide" Target="slide32.xml"/><Relationship Id="rId4" Type="http://schemas.openxmlformats.org/officeDocument/2006/relationships/image" Target="../media/image57.svg"/><Relationship Id="rId9" Type="http://schemas.openxmlformats.org/officeDocument/2006/relationships/image" Target="../media/image55.png"/><Relationship Id="rId14" Type="http://schemas.openxmlformats.org/officeDocument/2006/relationships/image" Target="../media/image61.png"/><Relationship Id="rId22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5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6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5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6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5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67.png"/><Relationship Id="rId2" Type="http://schemas.openxmlformats.org/officeDocument/2006/relationships/audio" Target="../media/media1.mp3"/><Relationship Id="rId16" Type="http://schemas.openxmlformats.org/officeDocument/2006/relationships/image" Target="../media/image68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66.png"/><Relationship Id="rId4" Type="http://schemas.openxmlformats.org/officeDocument/2006/relationships/audio" Target="../media/media2.mp3"/><Relationship Id="rId9" Type="http://schemas.openxmlformats.org/officeDocument/2006/relationships/image" Target="../media/image70.png"/><Relationship Id="rId1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3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74.jpg"/><Relationship Id="rId2" Type="http://schemas.openxmlformats.org/officeDocument/2006/relationships/audio" Target="../media/media1.mp3"/><Relationship Id="rId16" Type="http://schemas.openxmlformats.org/officeDocument/2006/relationships/image" Target="../media/image68.png"/><Relationship Id="rId1" Type="http://schemas.microsoft.com/office/2007/relationships/media" Target="../media/media1.mp3"/><Relationship Id="rId6" Type="http://schemas.openxmlformats.org/officeDocument/2006/relationships/image" Target="../media/image72.png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65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321810" y="299950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66115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163886" y="327508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84695" y="4388420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pic>
        <p:nvPicPr>
          <p:cNvPr id="6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802" y="405473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70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7020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(3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408615" y="3064460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21062" y="3526892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21062" y="4369625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pic>
        <p:nvPicPr>
          <p:cNvPr id="6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020" y="1038047"/>
            <a:ext cx="2199354" cy="21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227</TotalTime>
  <Words>2000</Words>
  <Application>Microsoft Office PowerPoint</Application>
  <PresentationFormat>Widescreen</PresentationFormat>
  <Paragraphs>195</Paragraphs>
  <Slides>36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7</cp:revision>
  <dcterms:created xsi:type="dcterms:W3CDTF">2022-08-09T04:15:14Z</dcterms:created>
  <dcterms:modified xsi:type="dcterms:W3CDTF">2024-09-15T12:47:38Z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