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71" r:id="rId5"/>
    <p:sldId id="259" r:id="rId6"/>
    <p:sldId id="297" r:id="rId7"/>
    <p:sldId id="298" r:id="rId8"/>
    <p:sldId id="299" r:id="rId9"/>
    <p:sldId id="312" r:id="rId10"/>
    <p:sldId id="313" r:id="rId11"/>
    <p:sldId id="314" r:id="rId12"/>
    <p:sldId id="303" r:id="rId13"/>
    <p:sldId id="287" r:id="rId14"/>
    <p:sldId id="288" r:id="rId15"/>
    <p:sldId id="310" r:id="rId16"/>
    <p:sldId id="306" r:id="rId17"/>
    <p:sldId id="262" r:id="rId18"/>
    <p:sldId id="283" r:id="rId19"/>
    <p:sldId id="282" r:id="rId20"/>
    <p:sldId id="281" r:id="rId21"/>
    <p:sldId id="307" r:id="rId22"/>
    <p:sldId id="308" r:id="rId23"/>
    <p:sldId id="31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14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12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43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7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0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28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6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9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84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90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54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14DE8-A8E3-42F4-B597-E36FB01FDA74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64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9399" y="972355"/>
            <a:ext cx="6370320" cy="2387600"/>
          </a:xfrm>
        </p:spPr>
        <p:txBody>
          <a:bodyPr/>
          <a:lstStyle/>
          <a:p>
            <a:r>
              <a:rPr lang="en-US" sz="8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 THUẬT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sz="4800" dirty="0" smtClean="0">
                <a:solidFill>
                  <a:srgbClr val="0070C0"/>
                </a:solidFill>
                <a:latin typeface="+mn-lt"/>
              </a:rPr>
              <a:t>LỚP 7</a:t>
            </a:r>
            <a:endParaRPr lang="vi-VN" sz="4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34" y="3834164"/>
            <a:ext cx="6370320" cy="1655762"/>
          </a:xfrm>
        </p:spPr>
        <p:txBody>
          <a:bodyPr/>
          <a:lstStyle/>
          <a:p>
            <a:r>
              <a:rPr lang="en-US" dirty="0" err="1" smtClean="0">
                <a:solidFill>
                  <a:srgbClr val="002060"/>
                </a:solidFill>
              </a:rPr>
              <a:t>Trường</a:t>
            </a:r>
            <a:r>
              <a:rPr lang="en-US" dirty="0" smtClean="0">
                <a:solidFill>
                  <a:srgbClr val="002060"/>
                </a:solidFill>
              </a:rPr>
              <a:t>:………………………………………………………………</a:t>
            </a:r>
          </a:p>
          <a:p>
            <a:r>
              <a:rPr lang="en-US" dirty="0" err="1" smtClean="0">
                <a:solidFill>
                  <a:srgbClr val="002060"/>
                </a:solidFill>
              </a:rPr>
              <a:t>Giáo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viên</a:t>
            </a:r>
            <a:r>
              <a:rPr lang="en-US" dirty="0" smtClean="0">
                <a:solidFill>
                  <a:srgbClr val="002060"/>
                </a:solidFill>
              </a:rPr>
              <a:t>:…………………………………………………………..</a:t>
            </a:r>
          </a:p>
          <a:p>
            <a:r>
              <a:rPr lang="en-US" dirty="0" err="1" smtClean="0">
                <a:solidFill>
                  <a:srgbClr val="002060"/>
                </a:solidFill>
              </a:rPr>
              <a:t>Lớp</a:t>
            </a:r>
            <a:r>
              <a:rPr lang="en-US" dirty="0" smtClean="0">
                <a:solidFill>
                  <a:srgbClr val="002060"/>
                </a:solidFill>
              </a:rPr>
              <a:t>:……………………………………………………………………</a:t>
            </a:r>
            <a:endParaRPr lang="vi-VN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413263-5C0C-47CD-B890-094832EC3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627" y="903474"/>
            <a:ext cx="4603575" cy="508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4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516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2652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75" y="1206723"/>
            <a:ext cx="10976931" cy="369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8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61" y="189214"/>
            <a:ext cx="5344271" cy="6668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085" y="940868"/>
            <a:ext cx="3115159" cy="28223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163" y="4018079"/>
            <a:ext cx="3535299" cy="26849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1530" y="189214"/>
            <a:ext cx="3560997" cy="651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02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153" y="498800"/>
            <a:ext cx="10236349" cy="2889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149" y="3825373"/>
            <a:ext cx="10251844" cy="185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16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273" y="950139"/>
            <a:ext cx="3766157" cy="21116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8094" y="516631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Phần</a:t>
            </a:r>
            <a:r>
              <a:rPr lang="en-US" b="1" dirty="0"/>
              <a:t> </a:t>
            </a:r>
            <a:r>
              <a:rPr lang="en-US" b="1" dirty="0" err="1"/>
              <a:t>tham</a:t>
            </a:r>
            <a:r>
              <a:rPr lang="en-US" b="1" dirty="0"/>
              <a:t> </a:t>
            </a:r>
            <a:r>
              <a:rPr lang="en-US" b="1" dirty="0" err="1"/>
              <a:t>khảo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112" y="970049"/>
            <a:ext cx="3261332" cy="2091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273" y="3378736"/>
            <a:ext cx="3805844" cy="25159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6987" y="3334189"/>
            <a:ext cx="3172186" cy="260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97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20" y="257627"/>
            <a:ext cx="6544588" cy="27626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571" y="3174926"/>
            <a:ext cx="3670490" cy="30321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2398" y="3237050"/>
            <a:ext cx="3511724" cy="290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63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43" y="1152270"/>
            <a:ext cx="11267338" cy="403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3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05" y="405454"/>
            <a:ext cx="5801677" cy="60902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4460" y="164550"/>
            <a:ext cx="3823472" cy="30232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8008" y="3187760"/>
            <a:ext cx="4296375" cy="350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87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027" y="129911"/>
            <a:ext cx="8518000" cy="646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78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92" y="480601"/>
            <a:ext cx="11041016" cy="589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4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23" y="333215"/>
            <a:ext cx="5829693" cy="60478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036" y="2639811"/>
            <a:ext cx="5334744" cy="210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0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61" y="189214"/>
            <a:ext cx="5344271" cy="666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42" y="914329"/>
            <a:ext cx="5470332" cy="38114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7993" y="2239436"/>
            <a:ext cx="6306184" cy="381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96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46" y="236102"/>
            <a:ext cx="10174712" cy="41627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827" y="5780836"/>
            <a:ext cx="10421804" cy="4572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13" y="4649108"/>
            <a:ext cx="2820998" cy="113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314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359" y="1278538"/>
            <a:ext cx="3664216" cy="49905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76" y="460435"/>
            <a:ext cx="5344271" cy="6668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972" y="1357573"/>
            <a:ext cx="6993220" cy="478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04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945" y="344309"/>
            <a:ext cx="7032468" cy="607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6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01366" y="82678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Phần</a:t>
            </a:r>
            <a:r>
              <a:rPr lang="en-US" b="1" dirty="0"/>
              <a:t> </a:t>
            </a:r>
            <a:r>
              <a:rPr lang="en-US" b="1" dirty="0" err="1"/>
              <a:t>tham</a:t>
            </a:r>
            <a:r>
              <a:rPr lang="en-US" b="1" dirty="0"/>
              <a:t> </a:t>
            </a:r>
            <a:r>
              <a:rPr lang="en-US" b="1" dirty="0" err="1"/>
              <a:t>khảo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394" y="452011"/>
            <a:ext cx="6623872" cy="33528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826" y="3867580"/>
            <a:ext cx="5464238" cy="280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73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d1fbzwhbgcf4vf.cloudfront.net/optimized-8a41bfa42c7ca44cbbda187b0e30a101e16f5c5b076d04f2721cb65427b2361b.jpeg/900x,q7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151" y="261495"/>
            <a:ext cx="8935697" cy="633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915" y="285311"/>
            <a:ext cx="8564170" cy="628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10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889" y="936078"/>
            <a:ext cx="10846280" cy="47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4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890" y="578778"/>
            <a:ext cx="3591426" cy="5591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895" y="483514"/>
            <a:ext cx="5134692" cy="568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7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8457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15</Words>
  <Application>Microsoft Office PowerPoint</Application>
  <PresentationFormat>Widescreen</PresentationFormat>
  <Paragraphs>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MĨ THUẬT LỚP 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BAN QUYEN 21AK22.COM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MĨ THUẬT LỚP 3</dc:title>
  <dc:creator>21AK22.COM</dc:creator>
  <cp:lastModifiedBy>DELL</cp:lastModifiedBy>
  <cp:revision>41</cp:revision>
  <dcterms:created xsi:type="dcterms:W3CDTF">2022-09-04T03:11:01Z</dcterms:created>
  <dcterms:modified xsi:type="dcterms:W3CDTF">2024-02-21T01:19:41Z</dcterms:modified>
</cp:coreProperties>
</file>