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0" r:id="rId3"/>
    <p:sldId id="263" r:id="rId4"/>
    <p:sldId id="297" r:id="rId5"/>
    <p:sldId id="258" r:id="rId6"/>
    <p:sldId id="259" r:id="rId7"/>
    <p:sldId id="289" r:id="rId8"/>
    <p:sldId id="291" r:id="rId9"/>
    <p:sldId id="292" r:id="rId10"/>
    <p:sldId id="284" r:id="rId11"/>
    <p:sldId id="266" r:id="rId12"/>
    <p:sldId id="268" r:id="rId13"/>
    <p:sldId id="271" r:id="rId14"/>
    <p:sldId id="267" r:id="rId15"/>
    <p:sldId id="285" r:id="rId16"/>
    <p:sldId id="265" r:id="rId17"/>
    <p:sldId id="274" r:id="rId18"/>
    <p:sldId id="286" r:id="rId19"/>
    <p:sldId id="293" r:id="rId20"/>
    <p:sldId id="294" r:id="rId21"/>
    <p:sldId id="295" r:id="rId22"/>
    <p:sldId id="296" r:id="rId23"/>
    <p:sldId id="272" r:id="rId24"/>
    <p:sldId id="276" r:id="rId25"/>
    <p:sldId id="278" r:id="rId26"/>
    <p:sldId id="277" r:id="rId27"/>
    <p:sldId id="273" r:id="rId28"/>
  </p:sldIdLst>
  <p:sldSz cx="18288000" cy="1028700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宋体" pitchFamily="2" charset="-122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565E"/>
    <a:srgbClr val="8E646D"/>
    <a:srgbClr val="A6828A"/>
    <a:srgbClr val="007573"/>
    <a:srgbClr val="379188"/>
    <a:srgbClr val="43B2A8"/>
    <a:srgbClr val="383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-480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2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75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jpeg"/><Relationship Id="rId3" Type="http://schemas.openxmlformats.org/officeDocument/2006/relationships/image" Target="../media/image55.png"/><Relationship Id="rId7" Type="http://schemas.openxmlformats.org/officeDocument/2006/relationships/image" Target="../media/image32.png"/><Relationship Id="rId12" Type="http://schemas.openxmlformats.org/officeDocument/2006/relationships/image" Target="../media/image5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57.png"/><Relationship Id="rId10" Type="http://schemas.openxmlformats.org/officeDocument/2006/relationships/image" Target="../media/image7.svg"/><Relationship Id="rId4" Type="http://schemas.openxmlformats.org/officeDocument/2006/relationships/image" Target="../media/image56.png"/><Relationship Id="rId1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4.png"/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image" Target="../media/image2.svg"/><Relationship Id="rId17" Type="http://schemas.openxmlformats.org/officeDocument/2006/relationships/image" Target="../media/image67.png"/><Relationship Id="rId2" Type="http://schemas.openxmlformats.org/officeDocument/2006/relationships/image" Target="../media/image1.jpe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63.png"/><Relationship Id="rId5" Type="http://schemas.openxmlformats.org/officeDocument/2006/relationships/image" Target="../media/image22.png"/><Relationship Id="rId15" Type="http://schemas.openxmlformats.org/officeDocument/2006/relationships/image" Target="../media/image7.svg"/><Relationship Id="rId10" Type="http://schemas.openxmlformats.org/officeDocument/2006/relationships/image" Target="../media/image62.jpeg"/><Relationship Id="rId4" Type="http://schemas.openxmlformats.org/officeDocument/2006/relationships/image" Target="../media/image60.png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.svg"/><Relationship Id="rId26" Type="http://schemas.openxmlformats.org/officeDocument/2006/relationships/image" Target="../media/image76.jpeg"/><Relationship Id="rId3" Type="http://schemas.openxmlformats.org/officeDocument/2006/relationships/image" Target="../media/image68.png"/><Relationship Id="rId21" Type="http://schemas.openxmlformats.org/officeDocument/2006/relationships/image" Target="../media/image14.png"/><Relationship Id="rId12" Type="http://schemas.openxmlformats.org/officeDocument/2006/relationships/image" Target="../media/image43.svg"/><Relationship Id="rId25" Type="http://schemas.openxmlformats.org/officeDocument/2006/relationships/image" Target="../media/image75.jpeg"/><Relationship Id="rId2" Type="http://schemas.openxmlformats.org/officeDocument/2006/relationships/image" Target="../media/image1.jpe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74.png"/><Relationship Id="rId11" Type="http://schemas.openxmlformats.org/officeDocument/2006/relationships/image" Target="../media/image72.svg"/><Relationship Id="rId15" Type="http://schemas.openxmlformats.org/officeDocument/2006/relationships/image" Target="../media/image70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19" Type="http://schemas.openxmlformats.org/officeDocument/2006/relationships/image" Target="../media/image71.png"/><Relationship Id="rId14" Type="http://schemas.openxmlformats.org/officeDocument/2006/relationships/image" Target="../media/image45.svg"/><Relationship Id="rId22" Type="http://schemas.openxmlformats.org/officeDocument/2006/relationships/image" Target="../media/image7.png"/><Relationship Id="rId27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26" Type="http://schemas.openxmlformats.org/officeDocument/2006/relationships/image" Target="../media/image330.svg"/><Relationship Id="rId3" Type="http://schemas.openxmlformats.org/officeDocument/2006/relationships/image" Target="../media/image64.png"/><Relationship Id="rId12" Type="http://schemas.openxmlformats.org/officeDocument/2006/relationships/image" Target="../media/image82.png"/><Relationship Id="rId2" Type="http://schemas.openxmlformats.org/officeDocument/2006/relationships/image" Target="../media/image1.jpe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1.png"/><Relationship Id="rId5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8.png"/><Relationship Id="rId4" Type="http://schemas.openxmlformats.org/officeDocument/2006/relationships/image" Target="../media/image79.png"/><Relationship Id="rId9" Type="http://schemas.openxmlformats.org/officeDocument/2006/relationships/image" Target="../media/image7.svg"/><Relationship Id="rId27" Type="http://schemas.openxmlformats.org/officeDocument/2006/relationships/image" Target="../media/image84.png"/><Relationship Id="rId30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8.pn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92.png"/><Relationship Id="rId10" Type="http://schemas.openxmlformats.org/officeDocument/2006/relationships/image" Target="../media/image91.png"/><Relationship Id="rId4" Type="http://schemas.openxmlformats.org/officeDocument/2006/relationships/image" Target="../media/image21.png"/><Relationship Id="rId9" Type="http://schemas.openxmlformats.org/officeDocument/2006/relationships/image" Target="../media/image7.svg"/><Relationship Id="rId30" Type="http://schemas.openxmlformats.org/officeDocument/2006/relationships/image" Target="../media/image334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png"/><Relationship Id="rId3" Type="http://schemas.openxmlformats.org/officeDocument/2006/relationships/image" Target="../media/image56.png"/><Relationship Id="rId7" Type="http://schemas.openxmlformats.org/officeDocument/2006/relationships/image" Target="../media/image32.png"/><Relationship Id="rId12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svg"/><Relationship Id="rId11" Type="http://schemas.openxmlformats.org/officeDocument/2006/relationships/image" Target="../media/image94.png"/><Relationship Id="rId5" Type="http://schemas.openxmlformats.org/officeDocument/2006/relationships/image" Target="../media/image21.png"/><Relationship Id="rId10" Type="http://schemas.openxmlformats.org/officeDocument/2006/relationships/image" Target="../media/image70.svg"/><Relationship Id="rId4" Type="http://schemas.openxmlformats.org/officeDocument/2006/relationships/image" Target="../media/image200.svg"/><Relationship Id="rId14" Type="http://schemas.openxmlformats.org/officeDocument/2006/relationships/image" Target="../media/image68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openxmlformats.org/officeDocument/2006/relationships/image" Target="../media/image9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6.svg"/><Relationship Id="rId5" Type="http://schemas.openxmlformats.org/officeDocument/2006/relationships/image" Target="../media/image22.png"/><Relationship Id="rId4" Type="http://schemas.openxmlformats.org/officeDocument/2006/relationships/image" Target="../media/image64.png"/><Relationship Id="rId9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3.png"/><Relationship Id="rId3" Type="http://schemas.openxmlformats.org/officeDocument/2006/relationships/image" Target="../media/image88.png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2.png"/><Relationship Id="rId5" Type="http://schemas.openxmlformats.org/officeDocument/2006/relationships/image" Target="../media/image70.png"/><Relationship Id="rId15" Type="http://schemas.openxmlformats.org/officeDocument/2006/relationships/image" Target="../media/image105.png"/><Relationship Id="rId23" Type="http://schemas.openxmlformats.org/officeDocument/2006/relationships/image" Target="../media/image22.svg"/><Relationship Id="rId10" Type="http://schemas.openxmlformats.org/officeDocument/2006/relationships/image" Target="../media/image101.png"/><Relationship Id="rId19" Type="http://schemas.openxmlformats.org/officeDocument/2006/relationships/image" Target="../media/image154.svg"/><Relationship Id="rId4" Type="http://schemas.openxmlformats.org/officeDocument/2006/relationships/image" Target="../media/image99.png"/><Relationship Id="rId9" Type="http://schemas.openxmlformats.org/officeDocument/2006/relationships/image" Target="../media/image100.png"/><Relationship Id="rId1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png"/><Relationship Id="rId26" Type="http://schemas.openxmlformats.org/officeDocument/2006/relationships/image" Target="../media/image3300.svg"/><Relationship Id="rId3" Type="http://schemas.openxmlformats.org/officeDocument/2006/relationships/image" Target="../media/image64.png"/><Relationship Id="rId12" Type="http://schemas.openxmlformats.org/officeDocument/2006/relationships/image" Target="../media/image82.png"/><Relationship Id="rId33" Type="http://schemas.openxmlformats.org/officeDocument/2006/relationships/image" Target="../media/image112.jpeg"/><Relationship Id="rId2" Type="http://schemas.openxmlformats.org/officeDocument/2006/relationships/image" Target="../media/image1.jpeg"/><Relationship Id="rId29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1.png"/><Relationship Id="rId32" Type="http://schemas.openxmlformats.org/officeDocument/2006/relationships/image" Target="../media/image111.jpeg"/><Relationship Id="rId5" Type="http://schemas.openxmlformats.org/officeDocument/2006/relationships/image" Target="../media/image80.png"/><Relationship Id="rId28" Type="http://schemas.openxmlformats.org/officeDocument/2006/relationships/image" Target="../media/image107.jpeg"/><Relationship Id="rId10" Type="http://schemas.openxmlformats.org/officeDocument/2006/relationships/image" Target="../media/image8.png"/><Relationship Id="rId31" Type="http://schemas.openxmlformats.org/officeDocument/2006/relationships/image" Target="../media/image110.jpeg"/><Relationship Id="rId4" Type="http://schemas.openxmlformats.org/officeDocument/2006/relationships/image" Target="../media/image79.png"/><Relationship Id="rId9" Type="http://schemas.openxmlformats.org/officeDocument/2006/relationships/image" Target="../media/image70.svg"/><Relationship Id="rId27" Type="http://schemas.openxmlformats.org/officeDocument/2006/relationships/image" Target="../media/image84.png"/><Relationship Id="rId30" Type="http://schemas.openxmlformats.org/officeDocument/2006/relationships/image" Target="../media/image10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openxmlformats.org/officeDocument/2006/relationships/image" Target="../media/image9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6.svg"/><Relationship Id="rId5" Type="http://schemas.openxmlformats.org/officeDocument/2006/relationships/image" Target="../media/image22.png"/><Relationship Id="rId4" Type="http://schemas.openxmlformats.org/officeDocument/2006/relationships/image" Target="../media/image64.pn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34" Type="http://schemas.openxmlformats.org/officeDocument/2006/relationships/image" Target="../media/image221.sv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36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5.png"/><Relationship Id="rId35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22.png"/><Relationship Id="rId4" Type="http://schemas.openxmlformats.org/officeDocument/2006/relationships/image" Target="../media/image64.png"/><Relationship Id="rId9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18" Type="http://schemas.openxmlformats.org/officeDocument/2006/relationships/image" Target="../media/image67.svg"/><Relationship Id="rId3" Type="http://schemas.openxmlformats.org/officeDocument/2006/relationships/image" Target="../media/image79.png"/><Relationship Id="rId12" Type="http://schemas.openxmlformats.org/officeDocument/2006/relationships/image" Target="../media/image115.png"/><Relationship Id="rId17" Type="http://schemas.openxmlformats.org/officeDocument/2006/relationships/image" Target="../media/image118.png"/><Relationship Id="rId2" Type="http://schemas.openxmlformats.org/officeDocument/2006/relationships/image" Target="../media/image1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image" Target="../media/image114.png"/><Relationship Id="rId15" Type="http://schemas.openxmlformats.org/officeDocument/2006/relationships/image" Target="../media/image117.png"/><Relationship Id="rId4" Type="http://schemas.openxmlformats.org/officeDocument/2006/relationships/image" Target="../media/image113.png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4.png"/><Relationship Id="rId18" Type="http://schemas.openxmlformats.org/officeDocument/2006/relationships/image" Target="../media/image243.svg"/><Relationship Id="rId3" Type="http://schemas.openxmlformats.org/officeDocument/2006/relationships/image" Target="../media/image119.png"/><Relationship Id="rId12" Type="http://schemas.openxmlformats.org/officeDocument/2006/relationships/image" Target="../media/image123.png"/><Relationship Id="rId17" Type="http://schemas.openxmlformats.org/officeDocument/2006/relationships/image" Target="../media/image127.png"/><Relationship Id="rId2" Type="http://schemas.openxmlformats.org/officeDocument/2006/relationships/image" Target="../media/image1.jpeg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2.png"/><Relationship Id="rId5" Type="http://schemas.openxmlformats.org/officeDocument/2006/relationships/image" Target="../media/image120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56.svg"/><Relationship Id="rId9" Type="http://schemas.openxmlformats.org/officeDocument/2006/relationships/image" Target="../media/image80.png"/><Relationship Id="rId14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png"/><Relationship Id="rId3" Type="http://schemas.openxmlformats.org/officeDocument/2006/relationships/image" Target="../media/image128.png"/><Relationship Id="rId12" Type="http://schemas.openxmlformats.org/officeDocument/2006/relationships/image" Target="../media/image1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1.png"/><Relationship Id="rId5" Type="http://schemas.openxmlformats.org/officeDocument/2006/relationships/image" Target="../media/image54.svg"/><Relationship Id="rId10" Type="http://schemas.openxmlformats.org/officeDocument/2006/relationships/image" Target="../media/image70.png"/><Relationship Id="rId4" Type="http://schemas.openxmlformats.org/officeDocument/2006/relationships/image" Target="../media/image129.png"/><Relationship Id="rId9" Type="http://schemas.openxmlformats.org/officeDocument/2006/relationships/image" Target="../media/image7.svg"/><Relationship Id="rId14" Type="http://schemas.openxmlformats.org/officeDocument/2006/relationships/image" Target="../media/image80.sv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135.jpeg"/><Relationship Id="rId3" Type="http://schemas.openxmlformats.org/officeDocument/2006/relationships/image" Target="../media/image29.png"/><Relationship Id="rId42" Type="http://schemas.openxmlformats.org/officeDocument/2006/relationships/image" Target="../media/image112.svg"/><Relationship Id="rId12" Type="http://schemas.openxmlformats.org/officeDocument/2006/relationships/image" Target="../media/image32.png"/><Relationship Id="rId17" Type="http://schemas.openxmlformats.org/officeDocument/2006/relationships/image" Target="../media/image134.jpe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9" Type="http://schemas.openxmlformats.org/officeDocument/2006/relationships/image" Target="../media/image37.png"/><Relationship Id="rId4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svg"/><Relationship Id="rId13" Type="http://schemas.openxmlformats.org/officeDocument/2006/relationships/image" Target="../media/image140.png"/><Relationship Id="rId26" Type="http://schemas.openxmlformats.org/officeDocument/2006/relationships/image" Target="../media/image280.svg"/><Relationship Id="rId3" Type="http://schemas.openxmlformats.org/officeDocument/2006/relationships/image" Target="../media/image136.png"/><Relationship Id="rId7" Type="http://schemas.openxmlformats.org/officeDocument/2006/relationships/image" Target="../media/image137.png"/><Relationship Id="rId12" Type="http://schemas.openxmlformats.org/officeDocument/2006/relationships/image" Target="../media/image1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90.png"/><Relationship Id="rId28" Type="http://schemas.openxmlformats.org/officeDocument/2006/relationships/image" Target="../media/image143.png"/><Relationship Id="rId10" Type="http://schemas.openxmlformats.org/officeDocument/2006/relationships/image" Target="../media/image7.svg"/><Relationship Id="rId9" Type="http://schemas.openxmlformats.org/officeDocument/2006/relationships/image" Target="../media/image138.png"/><Relationship Id="rId14" Type="http://schemas.openxmlformats.org/officeDocument/2006/relationships/image" Target="../media/image141.png"/><Relationship Id="rId27" Type="http://schemas.openxmlformats.org/officeDocument/2006/relationships/image" Target="../media/image142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png"/><Relationship Id="rId18" Type="http://schemas.openxmlformats.org/officeDocument/2006/relationships/image" Target="../media/image67.svg"/><Relationship Id="rId3" Type="http://schemas.openxmlformats.org/officeDocument/2006/relationships/image" Target="../media/image79.png"/><Relationship Id="rId12" Type="http://schemas.openxmlformats.org/officeDocument/2006/relationships/image" Target="../media/image115.png"/><Relationship Id="rId17" Type="http://schemas.openxmlformats.org/officeDocument/2006/relationships/image" Target="../media/image118.png"/><Relationship Id="rId2" Type="http://schemas.openxmlformats.org/officeDocument/2006/relationships/image" Target="../media/image1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image" Target="../media/image114.png"/><Relationship Id="rId15" Type="http://schemas.openxmlformats.org/officeDocument/2006/relationships/image" Target="../media/image117.png"/><Relationship Id="rId4" Type="http://schemas.openxmlformats.org/officeDocument/2006/relationships/image" Target="../media/image113.png"/><Relationship Id="rId1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4.png"/><Relationship Id="rId18" Type="http://schemas.openxmlformats.org/officeDocument/2006/relationships/image" Target="../media/image243.svg"/><Relationship Id="rId3" Type="http://schemas.openxmlformats.org/officeDocument/2006/relationships/image" Target="../media/image119.png"/><Relationship Id="rId12" Type="http://schemas.openxmlformats.org/officeDocument/2006/relationships/image" Target="../media/image123.png"/><Relationship Id="rId17" Type="http://schemas.openxmlformats.org/officeDocument/2006/relationships/image" Target="../media/image127.png"/><Relationship Id="rId2" Type="http://schemas.openxmlformats.org/officeDocument/2006/relationships/image" Target="../media/image1.jpeg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2.png"/><Relationship Id="rId5" Type="http://schemas.openxmlformats.org/officeDocument/2006/relationships/image" Target="../media/image120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56.svg"/><Relationship Id="rId9" Type="http://schemas.openxmlformats.org/officeDocument/2006/relationships/image" Target="../media/image80.png"/><Relationship Id="rId1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.svg"/><Relationship Id="rId3" Type="http://schemas.openxmlformats.org/officeDocument/2006/relationships/image" Target="../media/image19.png"/><Relationship Id="rId7" Type="http://schemas.openxmlformats.org/officeDocument/2006/relationships/image" Target="../media/image25.svg"/><Relationship Id="rId12" Type="http://schemas.openxmlformats.org/officeDocument/2006/relationships/image" Target="../media/image25.png"/><Relationship Id="rId25" Type="http://schemas.openxmlformats.org/officeDocument/2006/relationships/image" Target="../media/image164.svg"/><Relationship Id="rId2" Type="http://schemas.openxmlformats.org/officeDocument/2006/relationships/image" Target="../media/image1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24" Type="http://schemas.openxmlformats.org/officeDocument/2006/relationships/image" Target="../media/image28.png"/><Relationship Id="rId5" Type="http://schemas.openxmlformats.org/officeDocument/2006/relationships/image" Target="../media/image23.svg"/><Relationship Id="rId15" Type="http://schemas.openxmlformats.org/officeDocument/2006/relationships/image" Target="../media/image166.svg"/><Relationship Id="rId23" Type="http://schemas.openxmlformats.org/officeDocument/2006/relationships/image" Target="../media/image180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7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3" Type="http://schemas.openxmlformats.org/officeDocument/2006/relationships/image" Target="../media/image29.png"/><Relationship Id="rId42" Type="http://schemas.openxmlformats.org/officeDocument/2006/relationships/image" Target="../media/image112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44" Type="http://schemas.microsoft.com/office/2007/relationships/hdphoto" Target="../media/hdphoto1.wdp"/><Relationship Id="rId4" Type="http://schemas.openxmlformats.org/officeDocument/2006/relationships/image" Target="../media/image30.png"/><Relationship Id="rId14" Type="http://schemas.openxmlformats.org/officeDocument/2006/relationships/image" Target="../media/image34.png"/><Relationship Id="rId43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9.png"/><Relationship Id="rId12" Type="http://schemas.openxmlformats.org/officeDocument/2006/relationships/image" Target="../media/image42.png"/><Relationship Id="rId25" Type="http://schemas.openxmlformats.org/officeDocument/2006/relationships/image" Target="../media/image43.png"/><Relationship Id="rId46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1.png"/><Relationship Id="rId24" Type="http://schemas.openxmlformats.org/officeDocument/2006/relationships/image" Target="../media/image298.svg"/><Relationship Id="rId45" Type="http://schemas.openxmlformats.org/officeDocument/2006/relationships/image" Target="../media/image253.sv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4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14.png"/><Relationship Id="rId43" Type="http://schemas.openxmlformats.org/officeDocument/2006/relationships/image" Target="../media/image251.svg"/><Relationship Id="rId27" Type="http://schemas.openxmlformats.org/officeDocument/2006/relationships/image" Target="../media/image2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6.png"/><Relationship Id="rId7" Type="http://schemas.openxmlformats.org/officeDocument/2006/relationships/image" Target="../media/image14.png"/><Relationship Id="rId12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2.svg"/><Relationship Id="rId5" Type="http://schemas.openxmlformats.org/officeDocument/2006/relationships/image" Target="../media/image13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6.png"/><Relationship Id="rId7" Type="http://schemas.openxmlformats.org/officeDocument/2006/relationships/image" Target="../media/image14.png"/><Relationship Id="rId12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2.svg"/><Relationship Id="rId5" Type="http://schemas.openxmlformats.org/officeDocument/2006/relationships/image" Target="../media/image13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6.png"/><Relationship Id="rId7" Type="http://schemas.openxmlformats.org/officeDocument/2006/relationships/image" Target="../media/image14.png"/><Relationship Id="rId12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2.svg"/><Relationship Id="rId5" Type="http://schemas.openxmlformats.org/officeDocument/2006/relationships/image" Target="../media/image13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14.png"/><Relationship Id="rId12" Type="http://schemas.openxmlformats.org/officeDocument/2006/relationships/image" Target="../media/image50.png"/><Relationship Id="rId2" Type="http://schemas.openxmlformats.org/officeDocument/2006/relationships/image" Target="../media/image1.jpe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2.svg"/><Relationship Id="rId5" Type="http://schemas.openxmlformats.org/officeDocument/2006/relationships/image" Target="../media/image13.png"/><Relationship Id="rId15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49.png"/><Relationship Id="rId1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099951">
            <a:off x="-4011873" y="-2212192"/>
            <a:ext cx="10062086" cy="716923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-4829908" y="5194777"/>
            <a:ext cx="11787584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4430">
            <a:off x="1034606" y="661182"/>
            <a:ext cx="1621033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45002" y="7142019"/>
            <a:ext cx="8217031" cy="429339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399999">
            <a:off x="11625175" y="5138738"/>
            <a:ext cx="11218163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92026" y="1301426"/>
            <a:ext cx="1461821" cy="143258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4430">
            <a:off x="1058963" y="9594728"/>
            <a:ext cx="1621033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36690" y="7977476"/>
            <a:ext cx="753933" cy="7388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478236" y="9528340"/>
            <a:ext cx="438927" cy="4301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131218" y="9450019"/>
            <a:ext cx="598764" cy="5867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108" y="1075185"/>
            <a:ext cx="753933" cy="7388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33240" y="1814040"/>
            <a:ext cx="545443" cy="5345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48544" y="213649"/>
            <a:ext cx="545443" cy="5345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14858" y="1884656"/>
            <a:ext cx="545443" cy="534534"/>
          </a:xfrm>
          <a:prstGeom prst="rect">
            <a:avLst/>
          </a:prstGeom>
        </p:spPr>
      </p:pic>
      <p:sp>
        <p:nvSpPr>
          <p:cNvPr id="19" name="TextBox 7"/>
          <p:cNvSpPr txBox="1"/>
          <p:nvPr/>
        </p:nvSpPr>
        <p:spPr>
          <a:xfrm>
            <a:off x="1019170" y="2358732"/>
            <a:ext cx="16161604" cy="433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38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8000" b="1" dirty="0" smtClean="0">
                <a:solidFill>
                  <a:srgbClr val="38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 </a:t>
            </a:r>
          </a:p>
          <a:p>
            <a:pPr algn="ctr">
              <a:lnSpc>
                <a:spcPct val="130000"/>
              </a:lnSpc>
            </a:pPr>
            <a:r>
              <a:rPr lang="en-US" sz="7200" b="1" dirty="0" smtClean="0">
                <a:solidFill>
                  <a:srgbClr val="38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THẦY CÔ GIÁO VÀ </a:t>
            </a:r>
            <a:r>
              <a:rPr lang="en-US" sz="7200" b="1" dirty="0">
                <a:solidFill>
                  <a:srgbClr val="38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ĐẾN VỚI BUỔI HỌC NGÀY HÔM NAY</a:t>
            </a:r>
          </a:p>
        </p:txBody>
      </p:sp>
      <p:pic>
        <p:nvPicPr>
          <p:cNvPr id="2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334942" y="7349981"/>
            <a:ext cx="5659922" cy="2157844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641638" y="586607"/>
            <a:ext cx="5603293" cy="17160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-152400" y="91651"/>
            <a:ext cx="1828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4400" b="1" u="sng" dirty="0" smtClean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khung ảnh lưu giữ kỉ niệm của gia đình</a:t>
            </a:r>
            <a:endParaRPr lang="en-US" sz="4400" b="1" u="sng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7" y="784748"/>
            <a:ext cx="6961937" cy="4206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084" y="4978940"/>
            <a:ext cx="5928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592601">
            <a:off x="-4720037" y="7783204"/>
            <a:ext cx="10881263" cy="3862848"/>
          </a:xfrm>
          <a:prstGeom prst="rect">
            <a:avLst/>
          </a:prstGeom>
        </p:spPr>
      </p:pic>
      <p:pic>
        <p:nvPicPr>
          <p:cNvPr id="42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236883">
            <a:off x="456192" y="7576782"/>
            <a:ext cx="528807" cy="518231"/>
          </a:xfrm>
          <a:prstGeom prst="rect">
            <a:avLst/>
          </a:prstGeom>
        </p:spPr>
      </p:pic>
      <p:pic>
        <p:nvPicPr>
          <p:cNvPr id="43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236883">
            <a:off x="458983" y="8985498"/>
            <a:ext cx="528807" cy="518231"/>
          </a:xfrm>
          <a:prstGeom prst="rect">
            <a:avLst/>
          </a:prstGeom>
        </p:spPr>
      </p:pic>
      <p:pic>
        <p:nvPicPr>
          <p:cNvPr id="44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236883">
            <a:off x="1532004" y="9360262"/>
            <a:ext cx="528807" cy="518231"/>
          </a:xfrm>
          <a:prstGeom prst="rect">
            <a:avLst/>
          </a:prstGeom>
        </p:spPr>
      </p:pic>
      <p:pic>
        <p:nvPicPr>
          <p:cNvPr id="46" name="Picture 13">
            <a:extLst>
              <a:ext uri="{FF2B5EF4-FFF2-40B4-BE49-F238E27FC236}">
                <a16:creationId xmlns="" xmlns:a16="http://schemas.microsoft.com/office/drawing/2014/main" id="{77F5013E-F177-4F1A-8E58-6306C300A5C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68198">
            <a:off x="16563115" y="1654452"/>
            <a:ext cx="1570408" cy="1484749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1" y="5690212"/>
            <a:ext cx="7188293" cy="38765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5597" y="9566756"/>
            <a:ext cx="6128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nox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EVERSO ) Khung ảnh trang trí bằng nhựa cho gia đình | Shopee Việt Na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09349"/>
            <a:ext cx="9144001" cy="84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525000" y="9473470"/>
            <a:ext cx="6128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Khung ảnh bằng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296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04305" y="7254942"/>
            <a:ext cx="6085426" cy="50356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3427695">
            <a:off x="-3783982" y="-3221885"/>
            <a:ext cx="11331537" cy="752130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87746" y="1512550"/>
            <a:ext cx="464735" cy="45544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14724" y="243375"/>
            <a:ext cx="602845" cy="59078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8836" y="1740270"/>
            <a:ext cx="485012" cy="475311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66486" y="162251"/>
            <a:ext cx="464735" cy="45544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12503" y="9645730"/>
            <a:ext cx="464735" cy="45544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588968" y="9535131"/>
            <a:ext cx="485012" cy="475311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238" y="8360000"/>
            <a:ext cx="464735" cy="455440"/>
          </a:xfrm>
          <a:prstGeom prst="rect">
            <a:avLst/>
          </a:prstGeom>
        </p:spPr>
      </p:pic>
      <p:sp>
        <p:nvSpPr>
          <p:cNvPr id="45" name="TextBox 18">
            <a:extLst>
              <a:ext uri="{FF2B5EF4-FFF2-40B4-BE49-F238E27FC236}">
                <a16:creationId xmlns=""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22" y="5567834"/>
            <a:ext cx="6436096" cy="4279664"/>
          </a:xfrm>
          <a:prstGeom prst="rect">
            <a:avLst/>
          </a:prstGeom>
        </p:spPr>
      </p:pic>
      <p:pic>
        <p:nvPicPr>
          <p:cNvPr id="46" name="Picture 4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088" y="1765965"/>
            <a:ext cx="7547689" cy="3801869"/>
          </a:xfrm>
          <a:prstGeom prst="rect">
            <a:avLst/>
          </a:prstGeom>
        </p:spPr>
      </p:pic>
      <p:grpSp>
        <p:nvGrpSpPr>
          <p:cNvPr id="49" name="Group 4"/>
          <p:cNvGrpSpPr/>
          <p:nvPr/>
        </p:nvGrpSpPr>
        <p:grpSpPr>
          <a:xfrm>
            <a:off x="705735" y="2289586"/>
            <a:ext cx="9192898" cy="4890808"/>
            <a:chOff x="0" y="0"/>
            <a:chExt cx="15573948" cy="351427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0" name="Freeform 5"/>
            <p:cNvSpPr/>
            <p:nvPr/>
          </p:nvSpPr>
          <p:spPr>
            <a:xfrm>
              <a:off x="0" y="0"/>
              <a:ext cx="15580216" cy="3518903"/>
            </a:xfrm>
            <a:custGeom>
              <a:avLst/>
              <a:gdLst/>
              <a:ahLst/>
              <a:cxnLst/>
              <a:rect l="l" t="t" r="r" b="b"/>
              <a:pathLst>
                <a:path w="15580216" h="3518903">
                  <a:moveTo>
                    <a:pt x="15542116" y="2740517"/>
                  </a:moveTo>
                  <a:cubicBezTo>
                    <a:pt x="15539689" y="3045910"/>
                    <a:pt x="15366574" y="3272639"/>
                    <a:pt x="15165699" y="3272639"/>
                  </a:cubicBezTo>
                  <a:lnTo>
                    <a:pt x="14983417" y="3274830"/>
                  </a:lnTo>
                  <a:cubicBezTo>
                    <a:pt x="14951239" y="3298985"/>
                    <a:pt x="14913947" y="3325351"/>
                    <a:pt x="14873874" y="3350490"/>
                  </a:cubicBezTo>
                  <a:cubicBezTo>
                    <a:pt x="14734479" y="3437937"/>
                    <a:pt x="14663424" y="3479305"/>
                    <a:pt x="14611445" y="3511790"/>
                  </a:cubicBezTo>
                  <a:cubicBezTo>
                    <a:pt x="14600064" y="3518903"/>
                    <a:pt x="14585527" y="3509800"/>
                    <a:pt x="14586930" y="3496451"/>
                  </a:cubicBezTo>
                  <a:lnTo>
                    <a:pt x="14614437" y="3279266"/>
                  </a:lnTo>
                  <a:lnTo>
                    <a:pt x="401818" y="3301340"/>
                  </a:lnTo>
                  <a:cubicBezTo>
                    <a:pt x="200942" y="3301340"/>
                    <a:pt x="26609" y="3136334"/>
                    <a:pt x="25400" y="2864719"/>
                  </a:cubicBezTo>
                  <a:cubicBezTo>
                    <a:pt x="25400" y="2864719"/>
                    <a:pt x="0" y="1392979"/>
                    <a:pt x="0" y="1029680"/>
                  </a:cubicBezTo>
                  <a:cubicBezTo>
                    <a:pt x="0" y="666379"/>
                    <a:pt x="12700" y="422821"/>
                    <a:pt x="12700" y="422821"/>
                  </a:cubicBezTo>
                  <a:cubicBezTo>
                    <a:pt x="12700" y="204546"/>
                    <a:pt x="0" y="0"/>
                    <a:pt x="376418" y="13800"/>
                  </a:cubicBezTo>
                  <a:cubicBezTo>
                    <a:pt x="376418" y="13800"/>
                    <a:pt x="936898" y="26690"/>
                    <a:pt x="3901937" y="13800"/>
                  </a:cubicBezTo>
                  <a:cubicBezTo>
                    <a:pt x="9516918" y="0"/>
                    <a:pt x="15127599" y="0"/>
                    <a:pt x="15127599" y="0"/>
                  </a:cubicBezTo>
                  <a:cubicBezTo>
                    <a:pt x="15382887" y="0"/>
                    <a:pt x="15554818" y="232146"/>
                    <a:pt x="15554818" y="450421"/>
                  </a:cubicBezTo>
                  <a:cubicBezTo>
                    <a:pt x="15554818" y="450421"/>
                    <a:pt x="15565884" y="1360778"/>
                    <a:pt x="15573051" y="1677938"/>
                  </a:cubicBezTo>
                  <a:cubicBezTo>
                    <a:pt x="15580216" y="2175495"/>
                    <a:pt x="15542116" y="2740517"/>
                    <a:pt x="15542116" y="2740517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48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06019" y="5647892"/>
            <a:ext cx="3134786" cy="433131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739405" y="2950400"/>
            <a:ext cx="872598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0679175">
            <a:off x="-1368731" y="7281998"/>
            <a:ext cx="5352460" cy="3913986"/>
          </a:xfrm>
          <a:prstGeom prst="rect">
            <a:avLst/>
          </a:prstGeom>
        </p:spPr>
      </p:pic>
      <p:pic>
        <p:nvPicPr>
          <p:cNvPr id="53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475" y="8360649"/>
            <a:ext cx="382284" cy="374638"/>
          </a:xfrm>
          <a:prstGeom prst="rect">
            <a:avLst/>
          </a:prstGeom>
        </p:spPr>
      </p:pic>
      <p:pic>
        <p:nvPicPr>
          <p:cNvPr id="54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7403" y="9206391"/>
            <a:ext cx="300096" cy="294094"/>
          </a:xfrm>
          <a:prstGeom prst="rect">
            <a:avLst/>
          </a:prstGeom>
        </p:spPr>
      </p:pic>
      <p:pic>
        <p:nvPicPr>
          <p:cNvPr id="55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471039" y="9541567"/>
            <a:ext cx="254647" cy="249555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858690">
            <a:off x="-4562643" y="-4270612"/>
            <a:ext cx="8053811" cy="83999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442634">
            <a:off x="14345669" y="6441379"/>
            <a:ext cx="9665618" cy="76237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074395" y="7743004"/>
            <a:ext cx="533500" cy="52283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918480" y="9346025"/>
            <a:ext cx="689415" cy="67562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375229" y="8573145"/>
            <a:ext cx="589203" cy="57741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552773" y="6472902"/>
            <a:ext cx="411659" cy="40342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29978" y="157842"/>
            <a:ext cx="599586" cy="58759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77184" y="1675896"/>
            <a:ext cx="460716" cy="4515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33600" y="157842"/>
            <a:ext cx="361443" cy="35421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61443" y="2767949"/>
            <a:ext cx="361443" cy="35421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775759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khung ảnh làm từ vật liệu sẵn có</a:t>
            </a:r>
            <a:endParaRPr lang="en-US" sz="5500" b="1" u="sng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9" y="2945057"/>
            <a:ext cx="5439844" cy="4255844"/>
          </a:xfrm>
          <a:prstGeom prst="rect">
            <a:avLst/>
          </a:prstGeom>
        </p:spPr>
      </p:pic>
      <p:pic>
        <p:nvPicPr>
          <p:cNvPr id="32" name="Picture 31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76" y="2945055"/>
            <a:ext cx="5244183" cy="4254958"/>
          </a:xfrm>
          <a:prstGeom prst="rect">
            <a:avLst/>
          </a:prstGeom>
        </p:spPr>
      </p:pic>
      <p:pic>
        <p:nvPicPr>
          <p:cNvPr id="33" name="Picture 32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02" y="2945055"/>
            <a:ext cx="5586176" cy="4255845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63089" y="7874469"/>
            <a:ext cx="5439844" cy="1489120"/>
          </a:xfrm>
          <a:prstGeom prst="roundRect">
            <a:avLst/>
          </a:prstGeom>
          <a:solidFill>
            <a:srgbClr val="007573"/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464376" y="7874469"/>
            <a:ext cx="5244184" cy="1489120"/>
          </a:xfrm>
          <a:prstGeom prst="roundRect">
            <a:avLst/>
          </a:prstGeom>
          <a:solidFill>
            <a:srgbClr val="007573"/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2064686" y="7874469"/>
            <a:ext cx="5591492" cy="1489120"/>
          </a:xfrm>
          <a:prstGeom prst="roundRect">
            <a:avLst/>
          </a:prstGeom>
          <a:solidFill>
            <a:srgbClr val="007573"/>
          </a:solidFill>
          <a:ln w="381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796239">
            <a:off x="15916715" y="769562"/>
            <a:ext cx="2290449" cy="150024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679175">
            <a:off x="-3525202" y="6006340"/>
            <a:ext cx="9187696" cy="67185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304195">
            <a:off x="11805268" y="6030219"/>
            <a:ext cx="10407770" cy="76757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45078" y="8606772"/>
            <a:ext cx="493976" cy="484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3474" y="8275126"/>
            <a:ext cx="545817" cy="534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401" y="8606772"/>
            <a:ext cx="428471" cy="4199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85062" y="9636217"/>
            <a:ext cx="363581" cy="35631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638217" y="7055226"/>
            <a:ext cx="493976" cy="4840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50751" y="9508430"/>
            <a:ext cx="493976" cy="484097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2785062" y="7651612"/>
            <a:ext cx="2133600" cy="20989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5777699" y="7862748"/>
            <a:ext cx="9016327" cy="1676659"/>
          </a:xfrm>
          <a:prstGeom prst="wedgeRoundRectCallout">
            <a:avLst>
              <a:gd name="adj1" fmla="val -56666"/>
              <a:gd name="adj2" fmla="val 15833"/>
              <a:gd name="adj3" fmla="val 16667"/>
            </a:avLst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https://o.remove.bg/downloads/8208e31c-abc2-4d87-bb4a-1e19b7b4c94b/image-removebg-preview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9" y="-70760"/>
            <a:ext cx="2658948" cy="26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3" y="1960995"/>
            <a:ext cx="5176218" cy="529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546" y="1946324"/>
            <a:ext cx="5377530" cy="545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669" y="1960994"/>
            <a:ext cx="6968829" cy="529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658305">
            <a:off x="-3142919" y="-2750372"/>
            <a:ext cx="6285838" cy="58929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053879">
            <a:off x="10657677" y="-3068393"/>
            <a:ext cx="10671201" cy="5949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993278" y="7079246"/>
            <a:ext cx="4023133" cy="45978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85181" y="629314"/>
            <a:ext cx="802819" cy="7867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22006" y="1315300"/>
            <a:ext cx="686517" cy="6727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29677" y="106638"/>
            <a:ext cx="648809" cy="635833"/>
          </a:xfrm>
          <a:prstGeom prst="rect">
            <a:avLst/>
          </a:prstGeom>
        </p:spPr>
      </p:pic>
      <p:sp>
        <p:nvSpPr>
          <p:cNvPr id="29" name="TextBox 18">
            <a:extLst>
              <a:ext uri="{FF2B5EF4-FFF2-40B4-BE49-F238E27FC236}">
                <a16:creationId xmlns=""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183621" y="2255029"/>
            <a:ext cx="13920756" cy="7144704"/>
          </a:xfrm>
          <a:prstGeom prst="rect">
            <a:avLst/>
          </a:prstGeom>
          <a:ln w="38100">
            <a:solidFill>
              <a:srgbClr val="8E646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entagon 33"/>
          <p:cNvSpPr/>
          <p:nvPr/>
        </p:nvSpPr>
        <p:spPr>
          <a:xfrm>
            <a:off x="1138354" y="2847216"/>
            <a:ext cx="2467235" cy="1163196"/>
          </a:xfrm>
          <a:prstGeom prst="homePlate">
            <a:avLst/>
          </a:prstGeom>
          <a:solidFill>
            <a:srgbClr val="8E646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798494" y="3074871"/>
            <a:ext cx="8526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Cắt, dán, tạo khung ảnh từ giấy bìa.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Pentagon 37"/>
          <p:cNvSpPr/>
          <p:nvPr/>
        </p:nvSpPr>
        <p:spPr>
          <a:xfrm>
            <a:off x="1137384" y="5077361"/>
            <a:ext cx="2467235" cy="1163196"/>
          </a:xfrm>
          <a:prstGeom prst="homePlate">
            <a:avLst/>
          </a:prstGeom>
          <a:solidFill>
            <a:srgbClr val="8E646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98494" y="4852046"/>
            <a:ext cx="1211200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Gấp, cuộn giấy các màu thành hoa văn trang trí theo nguyên lí nhịp điệu để tạo sự hấp dẫn.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Pentagon 39"/>
          <p:cNvSpPr/>
          <p:nvPr/>
        </p:nvSpPr>
        <p:spPr>
          <a:xfrm>
            <a:off x="1137383" y="7420964"/>
            <a:ext cx="2467235" cy="1163196"/>
          </a:xfrm>
          <a:prstGeom prst="homePlate">
            <a:avLst/>
          </a:prstGeom>
          <a:solidFill>
            <a:srgbClr val="8E646D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B3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798494" y="7648619"/>
            <a:ext cx="10955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Ghép, dán các chi tiết và hoàn thiện sản phẩm.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2706907">
            <a:off x="14330051" y="2100030"/>
            <a:ext cx="2356107" cy="194967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4" grpId="0" animBg="1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55718">
            <a:off x="-1018718" y="7901778"/>
            <a:ext cx="10881263" cy="386284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-4245848" y="4279308"/>
            <a:ext cx="10589558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44000" y="-2974597"/>
            <a:ext cx="10671201" cy="5949194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048931" y="556082"/>
            <a:ext cx="18474118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 flipV="1">
            <a:off x="11741230" y="6053921"/>
            <a:ext cx="11005837" cy="10158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-1189114" y="9715500"/>
            <a:ext cx="18435889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843070" y="296967"/>
            <a:ext cx="528807" cy="51823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013979" y="159958"/>
            <a:ext cx="668612" cy="6552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545282" y="1318323"/>
            <a:ext cx="668612" cy="6552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3693" y="9574087"/>
            <a:ext cx="528807" cy="5182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80486" y="8428012"/>
            <a:ext cx="528807" cy="51823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33323" y="9478836"/>
            <a:ext cx="528807" cy="51823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-21265" y="799315"/>
            <a:ext cx="1833765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xét</a:t>
            </a:r>
            <a:endParaRPr lang="en-US" sz="5500" b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05650" y="2296567"/>
            <a:ext cx="148767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que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nhựa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vỏ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sò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thớt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nhạt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chẽ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https://o.remove.bg/downloads/b71b9c87-c2d0-44c6-846d-4295836903bd/image-removebg-preview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416" y="6789348"/>
            <a:ext cx="3497652" cy="34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33923" y="-751141"/>
            <a:ext cx="2780486" cy="2436401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180644" y="-751142"/>
            <a:ext cx="2780486" cy="243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8070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40687">
            <a:off x="-4232485" y="5861518"/>
            <a:ext cx="12170990" cy="77133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05600" y="-2692848"/>
            <a:ext cx="12247731" cy="89561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126" y="8120313"/>
            <a:ext cx="464735" cy="4554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53010" y="7892593"/>
            <a:ext cx="464735" cy="4554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8520" y="9480545"/>
            <a:ext cx="602845" cy="5907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46727" y="9538283"/>
            <a:ext cx="485012" cy="475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4493" y="6587705"/>
            <a:ext cx="464735" cy="4554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79480" y="115924"/>
            <a:ext cx="464735" cy="4554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79730" y="215160"/>
            <a:ext cx="464735" cy="455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43124" y="2092679"/>
            <a:ext cx="464735" cy="4554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609208" y="4549782"/>
            <a:ext cx="464735" cy="45544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52444" y="1557508"/>
            <a:ext cx="464735" cy="455440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19366" y="2309223"/>
            <a:ext cx="12114772" cy="4741196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39996" y="3888046"/>
            <a:ext cx="6318968" cy="639895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78642" y="3931116"/>
            <a:ext cx="97327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một sản phẩm mĩ thuật khung ảnh để lưu giữ những kỉ niệm của gia đình em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15" t="14194" r="994" b="1216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29050">
            <a:off x="-2657531" y="5388844"/>
            <a:ext cx="9971803" cy="93485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47167" y="-1675529"/>
            <a:ext cx="11243316" cy="5705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72566" y="7613777"/>
            <a:ext cx="533647" cy="5229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53834" y="8725187"/>
            <a:ext cx="890371" cy="8725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84762" y="9414442"/>
            <a:ext cx="661923" cy="6486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6459" y="7740500"/>
            <a:ext cx="661923" cy="64868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086058" y="1414618"/>
            <a:ext cx="622063" cy="6096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75431" y="107541"/>
            <a:ext cx="755414" cy="74030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22205" y="1407918"/>
            <a:ext cx="981266" cy="9616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939063" y="107541"/>
            <a:ext cx="475960" cy="466441"/>
          </a:xfrm>
          <a:prstGeom prst="rect">
            <a:avLst/>
          </a:prstGeom>
        </p:spPr>
      </p:pic>
      <p:sp>
        <p:nvSpPr>
          <p:cNvPr id="20" name="AutoShape 4"/>
          <p:cNvSpPr/>
          <p:nvPr/>
        </p:nvSpPr>
        <p:spPr>
          <a:xfrm rot="-5409838">
            <a:off x="-4266122" y="5138738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6"/>
          <p:cNvSpPr/>
          <p:nvPr/>
        </p:nvSpPr>
        <p:spPr>
          <a:xfrm rot="-5409838">
            <a:off x="11924532" y="4967450"/>
            <a:ext cx="1062959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5"/>
          <p:cNvSpPr/>
          <p:nvPr/>
        </p:nvSpPr>
        <p:spPr>
          <a:xfrm rot="-4430" flipV="1">
            <a:off x="-28" y="609207"/>
            <a:ext cx="18316409" cy="3144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9"/>
          <p:cNvSpPr/>
          <p:nvPr/>
        </p:nvSpPr>
        <p:spPr>
          <a:xfrm rot="-4430">
            <a:off x="-33" y="9588623"/>
            <a:ext cx="18288026" cy="23567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Rectangle 23"/>
          <p:cNvSpPr/>
          <p:nvPr/>
        </p:nvSpPr>
        <p:spPr>
          <a:xfrm>
            <a:off x="-21265" y="799315"/>
            <a:ext cx="1833765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</a:t>
            </a:r>
            <a:endParaRPr lang="en-US" sz="5500" b="1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294787" y="1119246"/>
            <a:ext cx="13693956" cy="849320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379588" y="2447357"/>
            <a:ext cx="9783386" cy="5836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tưởng: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 sản phẩm nào?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dáng sản phẩm như thế nào?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thể hiện: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hình thức thể hiện thế nào?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 làm bằng chất liệu gì?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liệu hay kết hợp nhiều chất liệu?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="" xmlns:a16="http://schemas.microsoft.com/office/drawing/2014/main" id="{631D6983-1CDB-4DDA-A195-F09AF64585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-748657" y="3848100"/>
            <a:ext cx="5210844" cy="650339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-17809" y="38543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679175">
            <a:off x="-3525202" y="6006340"/>
            <a:ext cx="9187696" cy="67185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304195">
            <a:off x="11805268" y="6030219"/>
            <a:ext cx="10407770" cy="76757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45078" y="8606772"/>
            <a:ext cx="493976" cy="484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3474" y="8275126"/>
            <a:ext cx="545817" cy="534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401" y="8606772"/>
            <a:ext cx="428471" cy="4199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85062" y="9636217"/>
            <a:ext cx="363581" cy="35631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638217" y="7055226"/>
            <a:ext cx="493976" cy="4840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50751" y="9508430"/>
            <a:ext cx="493976" cy="484097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2785062" y="7651612"/>
            <a:ext cx="2133600" cy="2098929"/>
          </a:xfrm>
          <a:prstGeom prst="rect">
            <a:avLst/>
          </a:prstGeom>
        </p:spPr>
      </p:pic>
      <p:pic>
        <p:nvPicPr>
          <p:cNvPr id="25" name="Picture 4" descr="https://o.remove.bg/downloads/8208e31c-abc2-4d87-bb4a-1e19b7b4c94b/image-removebg-preview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9" y="-70760"/>
            <a:ext cx="2658948" cy="26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p 50 mẫu trang trí khung ảnh mầm non đẹp nhất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9" y="164202"/>
            <a:ext cx="4805809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50 mẫu trang trí khung ảnh đẹp nhất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543"/>
            <a:ext cx="55685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ung ảnh cho bé để bàn chất liệu gỗ bền đẹp - Album - Khung Hình |  SáchViệt.vn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799" y="4443522"/>
            <a:ext cx="6314037" cy="586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+ Cách Trang Trí Khung Ảnh Handmade Đơn Giản Và Dễ Làm, 17 Cách Tự Làm  Khung Ảnh Đẹp Và Độc Đáo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4" y="5764902"/>
            <a:ext cx="4805188" cy="455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ách bạn 3 cách làm khung ảnh treo tường handmade bằng bìa cứng | Gỗ Trang  Trí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799" y="38543"/>
            <a:ext cx="6409771" cy="42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hung ảnh handmade quấn dây thừng gocnha | Shopee Việt Nam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448300"/>
            <a:ext cx="5571340" cy="48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13557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40687">
            <a:off x="-4232485" y="5861518"/>
            <a:ext cx="12170990" cy="77133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05600" y="-2692848"/>
            <a:ext cx="12247731" cy="89561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126" y="8120313"/>
            <a:ext cx="464735" cy="4554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53010" y="7892593"/>
            <a:ext cx="464735" cy="4554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8520" y="9480545"/>
            <a:ext cx="602845" cy="5907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46727" y="9538283"/>
            <a:ext cx="485012" cy="475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4493" y="6587705"/>
            <a:ext cx="464735" cy="4554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79480" y="115924"/>
            <a:ext cx="464735" cy="4554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79730" y="215160"/>
            <a:ext cx="464735" cy="455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43124" y="2092679"/>
            <a:ext cx="464735" cy="4554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609208" y="4549782"/>
            <a:ext cx="464735" cy="45544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52444" y="1557508"/>
            <a:ext cx="464735" cy="455440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19366" y="2309223"/>
            <a:ext cx="12114772" cy="4741196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339996" y="3888046"/>
            <a:ext cx="6318968" cy="639895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78642" y="3931116"/>
            <a:ext cx="97327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một sản phẩm mĩ thuật khung ảnh để lưu giữ những kỉ niệm của gia đình em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4566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76200" y="3810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325168" y="-2624977"/>
            <a:ext cx="5238241" cy="70489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46296" y="6854048"/>
            <a:ext cx="8260317" cy="54363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882" y="5180"/>
            <a:ext cx="706815" cy="6926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02456" y="351520"/>
            <a:ext cx="411495" cy="4032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11054" y="1720485"/>
            <a:ext cx="411495" cy="40326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43716" y="351520"/>
            <a:ext cx="411495" cy="40326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0693" y="1573634"/>
            <a:ext cx="561343" cy="5501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82609" y="7754874"/>
            <a:ext cx="753933" cy="7388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38291" y="8858358"/>
            <a:ext cx="438927" cy="43014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308968" y="9572208"/>
            <a:ext cx="438927" cy="43014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528431" y="7909227"/>
            <a:ext cx="438927" cy="43014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88155" y="9415568"/>
            <a:ext cx="598764" cy="586788"/>
          </a:xfrm>
          <a:prstGeom prst="rect">
            <a:avLst/>
          </a:prstGeom>
        </p:spPr>
      </p:pic>
      <p:sp>
        <p:nvSpPr>
          <p:cNvPr id="29" name="TextBox 3">
            <a:extLst>
              <a:ext uri="{FF2B5EF4-FFF2-40B4-BE49-F238E27FC236}">
                <a16:creationId xmlns=""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smtClean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  <a:endParaRPr lang="en-US" sz="6500" b="1" dirty="0">
              <a:solidFill>
                <a:srgbClr val="3791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5053005" y="274954"/>
            <a:ext cx="2715103" cy="1724090"/>
          </a:xfrm>
          <a:prstGeom prst="rect">
            <a:avLst/>
          </a:prstGeom>
        </p:spPr>
      </p:pic>
      <p:pic>
        <p:nvPicPr>
          <p:cNvPr id="4098" name="Picture 2" descr="Khung tranh gia đình treo tường phòng khách Khung Tranh Đẹp Giá Rẻ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448" y="2400300"/>
            <a:ext cx="7620000" cy="738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hung Ảnh Trang Trí Để Bàn Tạo Cảm Giác Ấm Áp Trang Nhã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19" y="2400300"/>
            <a:ext cx="9276056" cy="738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98455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40687">
            <a:off x="-4232485" y="5861518"/>
            <a:ext cx="12170990" cy="77133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05600" y="-2692848"/>
            <a:ext cx="12247731" cy="89561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126" y="8120313"/>
            <a:ext cx="464735" cy="4554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53010" y="7892593"/>
            <a:ext cx="464735" cy="4554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8520" y="9480545"/>
            <a:ext cx="602845" cy="5907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46727" y="9538283"/>
            <a:ext cx="485012" cy="475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4493" y="6587705"/>
            <a:ext cx="464735" cy="4554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79480" y="115924"/>
            <a:ext cx="464735" cy="4554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79730" y="215160"/>
            <a:ext cx="464735" cy="455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43124" y="2092679"/>
            <a:ext cx="464735" cy="4554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609208" y="4549782"/>
            <a:ext cx="464735" cy="45544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52444" y="1557508"/>
            <a:ext cx="464735" cy="455440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339996" y="3888046"/>
            <a:ext cx="6318968" cy="639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566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91624">
            <a:off x="11502162" y="6832417"/>
            <a:ext cx="9832867" cy="72517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78685" y="-1597515"/>
            <a:ext cx="8835834" cy="6461204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 rot="-5391452">
            <a:off x="-5069295" y="5138738"/>
            <a:ext cx="12235936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4430">
            <a:off x="1019176" y="758620"/>
            <a:ext cx="1621033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-5393075">
            <a:off x="11030501" y="5028286"/>
            <a:ext cx="12432555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4430">
            <a:off x="1069297" y="9598505"/>
            <a:ext cx="16195418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46371" y="1517238"/>
            <a:ext cx="564326" cy="55303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28534" y="175386"/>
            <a:ext cx="476228" cy="46670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3904" y="2407879"/>
            <a:ext cx="894742" cy="87684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926371" y="9410153"/>
            <a:ext cx="630804" cy="61818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039930" y="7990972"/>
            <a:ext cx="1023938" cy="100345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62612" y="9468382"/>
            <a:ext cx="511969" cy="501729"/>
          </a:xfrm>
          <a:prstGeom prst="rect">
            <a:avLst/>
          </a:prstGeom>
        </p:spPr>
      </p:pic>
      <p:sp>
        <p:nvSpPr>
          <p:cNvPr id="31" name="TextBox 3">
            <a:extLst>
              <a:ext uri="{FF2B5EF4-FFF2-40B4-BE49-F238E27FC236}">
                <a16:creationId xmlns=""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9716" y="828916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smtClean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rgbClr val="3791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10">
            <a:extLst>
              <a:ext uri="{FF2B5EF4-FFF2-40B4-BE49-F238E27FC236}">
                <a16:creationId xmlns="" xmlns:a16="http://schemas.microsoft.com/office/drawing/2014/main" id="{1DE2D41C-03F7-4F81-8BE7-C879CC81B35B}"/>
              </a:ext>
            </a:extLst>
          </p:cNvPr>
          <p:cNvSpPr/>
          <p:nvPr/>
        </p:nvSpPr>
        <p:spPr>
          <a:xfrm rot="5400000">
            <a:off x="8345693" y="692907"/>
            <a:ext cx="6903056" cy="10291091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pic>
        <p:nvPicPr>
          <p:cNvPr id="33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10789" y="3348448"/>
            <a:ext cx="5175086" cy="609730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844221" y="3654239"/>
            <a:ext cx="9906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tốt đồ dùng và hoàn thiện sản phẩm để tiết sau tiếp tục thực hành và trưng bày sản phẩm</a:t>
            </a:r>
          </a:p>
          <a:p>
            <a:pPr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02103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15" t="14277" r="994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371589" y="-382928"/>
            <a:ext cx="13261820" cy="1236664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399999">
            <a:off x="-4100519" y="4115426"/>
            <a:ext cx="10298899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581508" y="-1388029"/>
            <a:ext cx="13261820" cy="1236664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036458" y="1035264"/>
            <a:ext cx="18137413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11961559" y="6311606"/>
            <a:ext cx="10575336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-839538" y="9259500"/>
            <a:ext cx="18086313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9686" y="3442152"/>
            <a:ext cx="792694" cy="7768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18714" y="1824601"/>
            <a:ext cx="493976" cy="484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454713" y="7395127"/>
            <a:ext cx="657976" cy="6448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445998" y="8689392"/>
            <a:ext cx="493739" cy="4838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59300" y="312299"/>
            <a:ext cx="433567" cy="42489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376" y="6338988"/>
            <a:ext cx="471679" cy="46224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66095" y="2485609"/>
            <a:ext cx="695687" cy="68177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376" y="217490"/>
            <a:ext cx="627055" cy="61451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61783" y="8689392"/>
            <a:ext cx="493739" cy="483864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22285" y="1333334"/>
            <a:ext cx="17068638" cy="7628096"/>
          </a:xfrm>
          <a:prstGeom prst="rect">
            <a:avLst/>
          </a:prstGeom>
        </p:spPr>
      </p:pic>
      <p:sp>
        <p:nvSpPr>
          <p:cNvPr id="22" name="TextBox 5"/>
          <p:cNvSpPr txBox="1"/>
          <p:nvPr/>
        </p:nvSpPr>
        <p:spPr>
          <a:xfrm>
            <a:off x="1131823" y="2075190"/>
            <a:ext cx="15837836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7B565E"/>
                </a:solidFill>
                <a:latin typeface="Arial(heading)"/>
                <a:cs typeface="Arial" panose="020B0604020202020204" pitchFamily="34" charset="0"/>
              </a:rPr>
              <a:t>CẢM ƠN CÁC </a:t>
            </a:r>
            <a:r>
              <a:rPr lang="en-US" sz="8000" b="1" dirty="0" smtClean="0">
                <a:solidFill>
                  <a:srgbClr val="7B565E"/>
                </a:solidFill>
                <a:latin typeface="Arial(heading)"/>
                <a:cs typeface="Arial" panose="020B0604020202020204" pitchFamily="34" charset="0"/>
              </a:rPr>
              <a:t>THẦY CÔ GIÁO VÀ EM </a:t>
            </a:r>
            <a:r>
              <a:rPr lang="en-US" sz="8000" b="1" dirty="0" smtClean="0">
                <a:solidFill>
                  <a:srgbClr val="7B565E"/>
                </a:solidFill>
                <a:latin typeface="Arial(heading)"/>
                <a:cs typeface="Arial" panose="020B0604020202020204" pitchFamily="34" charset="0"/>
              </a:rPr>
              <a:t>ĐÃ CHÚ Ý LẮNG NGHE BÀI GIẢNG</a:t>
            </a:r>
            <a:endParaRPr lang="en-US" sz="8000" b="1" dirty="0">
              <a:solidFill>
                <a:srgbClr val="7B565E"/>
              </a:solidFill>
              <a:latin typeface="Arial(heading)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060133" y="7681132"/>
            <a:ext cx="6167733" cy="260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0734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68893">
            <a:off x="-1769369" y="-1533172"/>
            <a:ext cx="4281840" cy="4858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31933">
            <a:off x="11432554" y="7775540"/>
            <a:ext cx="11231242" cy="3930935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5403442">
            <a:off x="-803841" y="4911361"/>
            <a:ext cx="5857899" cy="0"/>
          </a:xfrm>
          <a:prstGeom prst="line">
            <a:avLst/>
          </a:prstGeom>
          <a:ln w="19050" cap="rnd">
            <a:solidFill>
              <a:srgbClr val="E0B485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95126" y="8481460"/>
            <a:ext cx="644895" cy="63199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734815" y="9532284"/>
            <a:ext cx="644895" cy="63199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12701" y="9425009"/>
            <a:ext cx="644895" cy="63199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3752" y="1468954"/>
            <a:ext cx="533647" cy="52297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99649" y="183098"/>
            <a:ext cx="505089" cy="494988"/>
          </a:xfrm>
          <a:prstGeom prst="rect">
            <a:avLst/>
          </a:prstGeom>
        </p:spPr>
      </p:pic>
      <p:sp>
        <p:nvSpPr>
          <p:cNvPr id="26" name="TextBox 18">
            <a:extLst>
              <a:ext uri="{FF2B5EF4-FFF2-40B4-BE49-F238E27FC236}">
                <a16:creationId xmlns=""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500" b="1" dirty="0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49">
            <a:off x="1849118" y="1585821"/>
            <a:ext cx="14589760" cy="82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Line Callout 1 (Border and Accent Bar) 27"/>
          <p:cNvSpPr/>
          <p:nvPr/>
        </p:nvSpPr>
        <p:spPr>
          <a:xfrm>
            <a:off x="3276600" y="2357378"/>
            <a:ext cx="6324600" cy="1385450"/>
          </a:xfrm>
          <a:prstGeom prst="accentBorderCallout1">
            <a:avLst>
              <a:gd name="adj1" fmla="val 50662"/>
              <a:gd name="adj2" fmla="val -3547"/>
              <a:gd name="adj3" fmla="val 51451"/>
              <a:gd name="adj4" fmla="val -18641"/>
            </a:avLst>
          </a:prstGeom>
          <a:ln w="381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535339" y="352129"/>
            <a:ext cx="3282490" cy="352009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626178" y="4035410"/>
            <a:ext cx="12659062" cy="480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147445" y="-2961240"/>
            <a:ext cx="9567045" cy="60631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31639" y="5789106"/>
            <a:ext cx="9933782" cy="82202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1362186"/>
            <a:ext cx="552699" cy="54164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695" y="236495"/>
            <a:ext cx="528807" cy="5182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353" y="87579"/>
            <a:ext cx="785378" cy="7696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89862" y="9450116"/>
            <a:ext cx="631863" cy="61922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51812" y="8072774"/>
            <a:ext cx="503491" cy="49342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499619" y="7723400"/>
            <a:ext cx="766802" cy="75146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775759"/>
            <a:ext cx="18288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500" b="1" u="sng" dirty="0" smtClean="0">
                <a:solidFill>
                  <a:srgbClr val="00757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khung ảnh lưu giữ kỉ niệm gia đình</a:t>
            </a:r>
            <a:endParaRPr lang="en-US" sz="5500" b="1" u="sng" dirty="0">
              <a:solidFill>
                <a:srgbClr val="007573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3" y="3993225"/>
            <a:ext cx="8536785" cy="5809962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76" y="2052285"/>
            <a:ext cx="8389219" cy="5846289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10332730" y="8130384"/>
            <a:ext cx="5928844" cy="215661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16692">
            <a:off x="-11224779" y="-2554844"/>
            <a:ext cx="16874724" cy="12466202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-5391427">
            <a:off x="-5050912" y="5138738"/>
            <a:ext cx="12199170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1739">
            <a:off x="-1508908" y="700478"/>
            <a:ext cx="2124620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33329" y="4573885"/>
            <a:ext cx="8626934" cy="8033833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 rot="-5403083">
            <a:off x="10991064" y="4967457"/>
            <a:ext cx="12534754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1715">
            <a:off x="-1682010" y="9546257"/>
            <a:ext cx="21546527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5863" y="2381621"/>
            <a:ext cx="1127490" cy="11049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9608" y="6866778"/>
            <a:ext cx="1127490" cy="110494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65278" y="122903"/>
            <a:ext cx="801643" cy="7856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20567" y="8985377"/>
            <a:ext cx="771079" cy="7556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510767" y="8024838"/>
            <a:ext cx="577514" cy="56596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91311" y="6266182"/>
            <a:ext cx="577514" cy="565964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=""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1773" y="657225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smtClean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rgbClr val="3791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="" xmlns:a16="http://schemas.microsoft.com/office/drawing/2014/main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2144823" y="2208431"/>
            <a:ext cx="13998354" cy="754734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827705" y="3056632"/>
            <a:ext cx="12662715" cy="579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8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treo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hài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rot="21273068">
            <a:off x="1210466" y="7788149"/>
            <a:ext cx="1845471" cy="2271349"/>
          </a:xfrm>
          <a:prstGeom prst="rect">
            <a:avLst/>
          </a:prstGeom>
        </p:spPr>
      </p:pic>
      <p:pic>
        <p:nvPicPr>
          <p:cNvPr id="33" name="Picture 17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 flipH="1">
            <a:off x="13507373" y="1131330"/>
            <a:ext cx="2802935" cy="20881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191624">
            <a:off x="11502162" y="6832417"/>
            <a:ext cx="9832867" cy="72517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78685" y="-1597515"/>
            <a:ext cx="8835834" cy="6461204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 rot="-5391452">
            <a:off x="-5069295" y="5138738"/>
            <a:ext cx="12235936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-4430">
            <a:off x="1019176" y="758620"/>
            <a:ext cx="1621033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-5393075">
            <a:off x="11030501" y="5028286"/>
            <a:ext cx="12432555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4430">
            <a:off x="1069297" y="9598505"/>
            <a:ext cx="16195418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46371" y="1517238"/>
            <a:ext cx="564326" cy="55303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28534" y="175386"/>
            <a:ext cx="476228" cy="46670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3904" y="2407879"/>
            <a:ext cx="894742" cy="87684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926371" y="9410153"/>
            <a:ext cx="630804" cy="61818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039930" y="7990972"/>
            <a:ext cx="1023938" cy="100345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62612" y="9468382"/>
            <a:ext cx="511969" cy="501729"/>
          </a:xfrm>
          <a:prstGeom prst="rect">
            <a:avLst/>
          </a:prstGeom>
        </p:spPr>
      </p:pic>
      <p:sp>
        <p:nvSpPr>
          <p:cNvPr id="31" name="TextBox 3">
            <a:extLst>
              <a:ext uri="{FF2B5EF4-FFF2-40B4-BE49-F238E27FC236}">
                <a16:creationId xmlns=""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9716" y="828916"/>
            <a:ext cx="1831458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smtClean="0">
                <a:solidFill>
                  <a:srgbClr val="3791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rgbClr val="3791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10">
            <a:extLst>
              <a:ext uri="{FF2B5EF4-FFF2-40B4-BE49-F238E27FC236}">
                <a16:creationId xmlns="" xmlns:a16="http://schemas.microsoft.com/office/drawing/2014/main" id="{1DE2D41C-03F7-4F81-8BE7-C879CC81B35B}"/>
              </a:ext>
            </a:extLst>
          </p:cNvPr>
          <p:cNvSpPr/>
          <p:nvPr/>
        </p:nvSpPr>
        <p:spPr>
          <a:xfrm rot="5400000">
            <a:off x="8345693" y="692907"/>
            <a:ext cx="6903056" cy="10291091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FFBD6F"/>
          </a:solidFill>
          <a:ln w="38100">
            <a:solidFill>
              <a:srgbClr val="91612F"/>
            </a:solidFill>
          </a:ln>
        </p:spPr>
      </p:sp>
      <p:pic>
        <p:nvPicPr>
          <p:cNvPr id="33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10789" y="3348448"/>
            <a:ext cx="5175086" cy="609730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844221" y="3654239"/>
            <a:ext cx="9906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14, SBT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15: Di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15" t="14277" r="994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371589" y="-382928"/>
            <a:ext cx="13261820" cy="1236664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399999">
            <a:off x="-4100519" y="4115426"/>
            <a:ext cx="10298899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581508" y="-1388029"/>
            <a:ext cx="13261820" cy="1236664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036458" y="1035264"/>
            <a:ext cx="18137413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11961559" y="6311606"/>
            <a:ext cx="10575336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-839538" y="9259500"/>
            <a:ext cx="18086313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9686" y="3442152"/>
            <a:ext cx="792694" cy="7768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18714" y="1824601"/>
            <a:ext cx="493976" cy="484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454713" y="7395127"/>
            <a:ext cx="657976" cy="6448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445998" y="8689392"/>
            <a:ext cx="493739" cy="4838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59300" y="312299"/>
            <a:ext cx="433567" cy="42489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376" y="6338988"/>
            <a:ext cx="471679" cy="46224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66095" y="2485609"/>
            <a:ext cx="695687" cy="68177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376" y="217490"/>
            <a:ext cx="627055" cy="61451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61783" y="8689392"/>
            <a:ext cx="493739" cy="483864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22285" y="1333334"/>
            <a:ext cx="17068638" cy="7628096"/>
          </a:xfrm>
          <a:prstGeom prst="rect">
            <a:avLst/>
          </a:prstGeom>
        </p:spPr>
      </p:pic>
      <p:sp>
        <p:nvSpPr>
          <p:cNvPr id="22" name="TextBox 5"/>
          <p:cNvSpPr txBox="1"/>
          <p:nvPr/>
        </p:nvSpPr>
        <p:spPr>
          <a:xfrm>
            <a:off x="1137685" y="3543049"/>
            <a:ext cx="15837836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7B565E"/>
                </a:solidFill>
                <a:latin typeface="Arial(heading)"/>
                <a:cs typeface="Arial" panose="020B0604020202020204" pitchFamily="34" charset="0"/>
              </a:rPr>
              <a:t>CẢM ƠN CÁC EM ĐÃ CHÚ Ý LẮNG NGHE BÀI GIẢNG</a:t>
            </a:r>
            <a:endParaRPr lang="en-US" sz="8000" b="1" dirty="0">
              <a:solidFill>
                <a:srgbClr val="7B565E"/>
              </a:solidFill>
              <a:latin typeface="Arial(heading)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060133" y="7681132"/>
            <a:ext cx="6167733" cy="2605868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223469">
            <a:off x="-4535587" y="5853959"/>
            <a:ext cx="8584657" cy="8219809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391183">
            <a:off x="-4882573" y="5138738"/>
            <a:ext cx="11862492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92614" y="-2387660"/>
            <a:ext cx="9507228" cy="44327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52766">
            <a:off x="12297090" y="6709911"/>
            <a:ext cx="10671201" cy="5949194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391320">
            <a:off x="11214787" y="4967450"/>
            <a:ext cx="12049081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67956" y="8917187"/>
            <a:ext cx="464735" cy="4554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10121" y="8289359"/>
            <a:ext cx="464735" cy="4554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632691" y="7597199"/>
            <a:ext cx="602845" cy="5907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25109" y="9572719"/>
            <a:ext cx="485012" cy="4753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502623">
            <a:off x="2187" y="9555420"/>
            <a:ext cx="464735" cy="4554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502623">
            <a:off x="387843" y="8176614"/>
            <a:ext cx="464735" cy="45544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502623">
            <a:off x="155263" y="6632778"/>
            <a:ext cx="602845" cy="5907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502623">
            <a:off x="1585150" y="9584554"/>
            <a:ext cx="485012" cy="4753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05888" y="6463318"/>
            <a:ext cx="1473200" cy="14437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63258" y="1183452"/>
            <a:ext cx="1473200" cy="144373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53809" y="174382"/>
            <a:ext cx="464735" cy="45544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71802" y="334428"/>
            <a:ext cx="602845" cy="59078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83714" y="402102"/>
            <a:ext cx="485012" cy="475311"/>
          </a:xfrm>
          <a:prstGeom prst="rect">
            <a:avLst/>
          </a:prstGeom>
        </p:spPr>
      </p:pic>
      <p:sp>
        <p:nvSpPr>
          <p:cNvPr id="26" name="AutoShape 26"/>
          <p:cNvSpPr/>
          <p:nvPr/>
        </p:nvSpPr>
        <p:spPr>
          <a:xfrm rot="1869">
            <a:off x="-774173" y="1038828"/>
            <a:ext cx="19776736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 rot="1888">
            <a:off x="-547957" y="9263676"/>
            <a:ext cx="19577699" cy="0"/>
          </a:xfrm>
          <a:prstGeom prst="line">
            <a:avLst/>
          </a:prstGeom>
          <a:ln w="9525" cap="rnd">
            <a:solidFill>
              <a:srgbClr val="383D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A3E71EA-5B48-60B4-8945-B0BAAC3EDCF8}"/>
              </a:ext>
            </a:extLst>
          </p:cNvPr>
          <p:cNvSpPr txBox="1"/>
          <p:nvPr/>
        </p:nvSpPr>
        <p:spPr>
          <a:xfrm>
            <a:off x="1033460" y="3551902"/>
            <a:ext cx="1622107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8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14: THIẾT KẾ KHUNG ẢNH TỪ VẬT LIỆU SẴN CÓ</a:t>
            </a:r>
            <a:endParaRPr lang="en-US" sz="8000" b="1" dirty="0">
              <a:solidFill>
                <a:schemeClr val="accent2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9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798921" y="147321"/>
            <a:ext cx="2567262" cy="3418872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126956" y="7630799"/>
            <a:ext cx="1882685" cy="2391402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628238" y="6845110"/>
            <a:ext cx="2253690" cy="3202919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" t="13531" r="1179" b="128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147445" y="-2961240"/>
            <a:ext cx="9567045" cy="60631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31639" y="5789106"/>
            <a:ext cx="9933782" cy="822020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1362186"/>
            <a:ext cx="552699" cy="54164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695" y="236495"/>
            <a:ext cx="528807" cy="5182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353" y="87579"/>
            <a:ext cx="785378" cy="7696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89862" y="9450116"/>
            <a:ext cx="631863" cy="61922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51812" y="8072774"/>
            <a:ext cx="503491" cy="49342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499619" y="7723400"/>
            <a:ext cx="766802" cy="751466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10332730" y="8130384"/>
            <a:ext cx="5928844" cy="215661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0" y="754726"/>
            <a:ext cx="16946920" cy="686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93258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00025" y="8191322"/>
            <a:ext cx="16230600" cy="44278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638995">
            <a:off x="-2474604" y="-2978766"/>
            <a:ext cx="7519118" cy="76823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9882" y="37926"/>
            <a:ext cx="706815" cy="6926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17447" y="2693969"/>
            <a:ext cx="411495" cy="4032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81645" y="1351720"/>
            <a:ext cx="561343" cy="5501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027990" y="7688941"/>
            <a:ext cx="512634" cy="5023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833049" y="9445000"/>
            <a:ext cx="512634" cy="5023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97890" y="9598669"/>
            <a:ext cx="512634" cy="502381"/>
          </a:xfrm>
          <a:prstGeom prst="rect">
            <a:avLst/>
          </a:prstGeom>
        </p:spPr>
      </p:pic>
      <p:sp>
        <p:nvSpPr>
          <p:cNvPr id="18" name="TextBox 3"/>
          <p:cNvSpPr txBox="1"/>
          <p:nvPr/>
        </p:nvSpPr>
        <p:spPr>
          <a:xfrm>
            <a:off x="2306510" y="41131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9" name="Google Shape;1187;p69"/>
          <p:cNvSpPr/>
          <p:nvPr/>
        </p:nvSpPr>
        <p:spPr>
          <a:xfrm>
            <a:off x="6972384" y="2964291"/>
            <a:ext cx="9951280" cy="6038091"/>
          </a:xfrm>
          <a:prstGeom prst="rect">
            <a:avLst/>
          </a:prstGeom>
          <a:noFill/>
          <a:ln w="571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188;p69"/>
          <p:cNvSpPr/>
          <p:nvPr/>
        </p:nvSpPr>
        <p:spPr>
          <a:xfrm>
            <a:off x="7178436" y="2738231"/>
            <a:ext cx="9525000" cy="6520819"/>
          </a:xfrm>
          <a:prstGeom prst="rect">
            <a:avLst/>
          </a:prstGeom>
          <a:noFill/>
          <a:ln w="5715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020227" y="3239009"/>
            <a:ext cx="3908301" cy="6359660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="" xmlns:a16="http://schemas.microsoft.com/office/drawing/2014/main" id="{46724550-F9DE-4649-A544-EAA5BF894EC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4410349" y="2738232"/>
            <a:ext cx="2136408" cy="2038504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217BD7EE-BAFC-4634-A62C-85563401BFD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rcRect/>
          <a:stretch>
            <a:fillRect/>
          </a:stretch>
        </p:blipFill>
        <p:spPr>
          <a:xfrm>
            <a:off x="4231831" y="7735383"/>
            <a:ext cx="1964391" cy="2089777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8948374" y="3329647"/>
            <a:ext cx="1463206" cy="1434015"/>
          </a:xfrm>
          <a:prstGeom prst="ellipse">
            <a:avLst/>
          </a:prstGeom>
          <a:solidFill>
            <a:schemeClr val="tx2"/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944610" y="3452718"/>
            <a:ext cx="3200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944610" y="5444890"/>
            <a:ext cx="3200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941069" y="7485730"/>
            <a:ext cx="40742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948374" y="5266330"/>
            <a:ext cx="1463206" cy="1434015"/>
          </a:xfrm>
          <a:prstGeom prst="ellipse">
            <a:avLst/>
          </a:prstGeom>
          <a:solidFill>
            <a:schemeClr val="tx2"/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948374" y="7238167"/>
            <a:ext cx="1463206" cy="1434015"/>
          </a:xfrm>
          <a:prstGeom prst="ellipse">
            <a:avLst/>
          </a:prstGeom>
          <a:solidFill>
            <a:schemeClr val="tx2"/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123515" y="2161383"/>
            <a:ext cx="2147715" cy="1991517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4" grpId="0" animBg="1"/>
      <p:bldP spid="27" grpId="0"/>
      <p:bldP spid="28" grpId="0"/>
      <p:bldP spid="29" grpId="0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09800" y="6286500"/>
            <a:ext cx="7408373" cy="789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129242">
            <a:off x="13619246" y="-5562693"/>
            <a:ext cx="6119124" cy="132553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35094" y="2494017"/>
            <a:ext cx="706815" cy="6926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90536" y="666661"/>
            <a:ext cx="411495" cy="4032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1739" y="391603"/>
            <a:ext cx="561343" cy="5501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96283" y="2292384"/>
            <a:ext cx="411495" cy="40326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8252" y="7713252"/>
            <a:ext cx="411495" cy="4032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5908" y="8526338"/>
            <a:ext cx="561343" cy="5501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000" y="9258300"/>
            <a:ext cx="411495" cy="403265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=""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9" y="2082421"/>
            <a:ext cx="6865464" cy="6718975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49513" y="3020192"/>
            <a:ext cx="10021092" cy="683958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752693" y="3702852"/>
            <a:ext cx="977632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lồng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SPMT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601677" y="1627403"/>
            <a:ext cx="2635190" cy="210485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09800" y="6286500"/>
            <a:ext cx="7408373" cy="789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129242">
            <a:off x="13619246" y="-5562693"/>
            <a:ext cx="6119124" cy="132553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35094" y="2494017"/>
            <a:ext cx="706815" cy="6926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90536" y="666661"/>
            <a:ext cx="411495" cy="4032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1739" y="391603"/>
            <a:ext cx="561343" cy="5501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96283" y="2292384"/>
            <a:ext cx="411495" cy="40326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8252" y="7713252"/>
            <a:ext cx="411495" cy="4032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5908" y="8526338"/>
            <a:ext cx="561343" cy="5501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000" y="9258300"/>
            <a:ext cx="411495" cy="403265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=""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9" y="2082421"/>
            <a:ext cx="6865464" cy="6718975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49513" y="3020192"/>
            <a:ext cx="10021092" cy="683958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752693" y="4281781"/>
            <a:ext cx="9776323" cy="1761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có nhận xét gì về bức ảnh trước và sau khi lồng vào khung ảnh</a:t>
            </a:r>
            <a:r>
              <a:rPr lang="fr-FR" sz="4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601677" y="1627403"/>
            <a:ext cx="2635190" cy="21048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79512" y="6292812"/>
            <a:ext cx="9749504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bức ảnh sau khi lồng vào khung ảnh trở nên độc đáo và thu hút hơn.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52180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09800" y="6286500"/>
            <a:ext cx="7408373" cy="789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129242">
            <a:off x="13619246" y="-5562693"/>
            <a:ext cx="6119124" cy="132553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35094" y="2494017"/>
            <a:ext cx="706815" cy="6926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90536" y="666661"/>
            <a:ext cx="411495" cy="4032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1739" y="391603"/>
            <a:ext cx="561343" cy="5501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96283" y="2292384"/>
            <a:ext cx="411495" cy="40326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8252" y="7713252"/>
            <a:ext cx="411495" cy="4032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5908" y="8526338"/>
            <a:ext cx="561343" cy="5501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000" y="9258300"/>
            <a:ext cx="411495" cy="403265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=""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9" y="2082421"/>
            <a:ext cx="6865464" cy="6718975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49513" y="3020192"/>
            <a:ext cx="10021092" cy="683958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752693" y="3989336"/>
            <a:ext cx="9776323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 </a:t>
            </a:r>
            <a:r>
              <a:rPr lang="fr-FR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cách tạo khung ảnh thông qua những bức ảnh ở </a:t>
            </a:r>
            <a:r>
              <a:rPr lang="fr-FR" sz="4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 ?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601677" y="1627403"/>
            <a:ext cx="2635190" cy="21048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52693" y="6224813"/>
            <a:ext cx="9776323" cy="1761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cách tạo khung ảnh: sử dụng bìa giấy, trang trí họa tiết hoa.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44945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1" t="14277" r="1118" b="12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209800" y="6286500"/>
            <a:ext cx="7408373" cy="789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129242">
            <a:off x="13619246" y="-5562693"/>
            <a:ext cx="6119124" cy="132553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835094" y="2494017"/>
            <a:ext cx="706815" cy="6926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90536" y="666661"/>
            <a:ext cx="411495" cy="4032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1739" y="391603"/>
            <a:ext cx="561343" cy="55011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96283" y="2292384"/>
            <a:ext cx="411495" cy="40326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8252" y="7713252"/>
            <a:ext cx="411495" cy="4032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5908" y="8526338"/>
            <a:ext cx="561343" cy="5501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000" y="9258300"/>
            <a:ext cx="411495" cy="403265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=""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9290912" y="478156"/>
            <a:ext cx="5311498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6500" b="1" dirty="0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6500" b="1" dirty="0" err="1">
                <a:solidFill>
                  <a:srgbClr val="7B56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endParaRPr lang="en-US" sz="6500" b="1" dirty="0">
              <a:solidFill>
                <a:srgbClr val="7B56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49513" y="3020192"/>
            <a:ext cx="10021092" cy="683958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752693" y="3702852"/>
            <a:ext cx="9776323" cy="2409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ý tưởng gì cho 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SPMT 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 khung ảnh để lưu giữ hình ảnh của bản thân và gia đình?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601677" y="1627403"/>
            <a:ext cx="2635190" cy="21048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48600" y="6411788"/>
            <a:ext cx="969800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 dụng các vật liệu có sẵn như 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 vụn, 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 nước, hoa quả khô, giấy màu để trang trí cho khung ảnh.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ưu trữ Hoa Khô - Beauty Flower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" y="391602"/>
            <a:ext cx="4077462" cy="433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á khô trang trí Chất Lượng, Giá Tốt | Lazada.v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122" y="5028019"/>
            <a:ext cx="4607169" cy="460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 Loại Hạt Và Trái Cây Sấy Khô Giúp Tăng Cường Trí Nã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048" y="391603"/>
            <a:ext cx="4304649" cy="433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ua giấy a4 màu đen ở đâu có giá rẻ? – Đóng Sách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028019"/>
            <a:ext cx="48006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77791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2843</TotalTime>
  <Words>826</Words>
  <Application>Microsoft Office PowerPoint</Application>
  <PresentationFormat>Custom</PresentationFormat>
  <Paragraphs>80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Wingdings</vt:lpstr>
      <vt:lpstr>Calibri</vt:lpstr>
      <vt:lpstr>宋体</vt:lpstr>
      <vt:lpstr>DengXian Light</vt:lpstr>
      <vt:lpstr>Arial(heading)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VINHTECH</cp:lastModifiedBy>
  <cp:revision>76</cp:revision>
  <dcterms:created xsi:type="dcterms:W3CDTF">2006-08-16T00:00:00Z</dcterms:created>
  <dcterms:modified xsi:type="dcterms:W3CDTF">2023-03-21T17:00:42Z</dcterms:modified>
  <dc:identifier>DAFDBY6HkSI</dc:identifier>
</cp:coreProperties>
</file>