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sldIdLst>
    <p:sldId id="259" r:id="rId3"/>
    <p:sldId id="265" r:id="rId4"/>
    <p:sldId id="260" r:id="rId5"/>
    <p:sldId id="268" r:id="rId6"/>
    <p:sldId id="257" r:id="rId7"/>
    <p:sldId id="266" r:id="rId8"/>
    <p:sldId id="258" r:id="rId9"/>
    <p:sldId id="261" r:id="rId10"/>
    <p:sldId id="262" r:id="rId11"/>
    <p:sldId id="267" r:id="rId12"/>
    <p:sldId id="264" r:id="rId13"/>
    <p:sldId id="270" r:id="rId14"/>
    <p:sldId id="269" r:id="rId15"/>
    <p:sldId id="271" r:id="rId16"/>
    <p:sldId id="272" r:id="rId17"/>
    <p:sldId id="273" r:id="rId18"/>
    <p:sldId id="274" r:id="rId19"/>
    <p:sldId id="291" r:id="rId20"/>
    <p:sldId id="292" r:id="rId21"/>
    <p:sldId id="293" r:id="rId22"/>
    <p:sldId id="298" r:id="rId23"/>
    <p:sldId id="295" r:id="rId24"/>
    <p:sldId id="296" r:id="rId25"/>
    <p:sldId id="297" r:id="rId26"/>
    <p:sldId id="275"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KG Primary Penmanship" panose="020B0604020202020204" charset="0"/>
      <p:regular r:id="rId44"/>
    </p:embeddedFont>
    <p:embeddedFont>
      <p:font typeface="Cambria Math" panose="02040503050406030204" pitchFamily="18" charset="0"/>
      <p:regular r:id="rId45"/>
    </p:embeddedFont>
    <p:embeddedFont>
      <p:font typeface="Calibri Light" panose="020F0302020204030204" pitchFamily="34" charset="0"/>
      <p:regular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780"/>
    <a:srgbClr val="FF9580"/>
    <a:srgbClr val="B1EDCF"/>
    <a:srgbClr val="FFBC63"/>
    <a:srgbClr val="DBD4FE"/>
    <a:srgbClr val="B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22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81F9-2BFD-7B6A-542C-B6FF8C56392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EE51B331-1E3A-A37B-4B57-BDA24A34C10A}"/>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49C46131-528B-5A20-C0C6-12AC6CCDC32D}"/>
              </a:ext>
            </a:extLst>
          </p:cNvPr>
          <p:cNvSpPr>
            <a:spLocks noGrp="1"/>
          </p:cNvSpPr>
          <p:nvPr>
            <p:ph type="dt" sz="half" idx="10"/>
          </p:nvPr>
        </p:nvSpPr>
        <p:spPr/>
        <p:txBody>
          <a:bodyPr/>
          <a:lstStyle/>
          <a:p>
            <a:fld id="{48127CE9-62B2-4D3B-8929-47B8EDDB5F14}" type="datetimeFigureOut">
              <a:rPr lang="en-US" smtClean="0"/>
              <a:t>11/26/2023</a:t>
            </a:fld>
            <a:endParaRPr lang="en-US"/>
          </a:p>
        </p:txBody>
      </p:sp>
      <p:sp>
        <p:nvSpPr>
          <p:cNvPr id="5" name="Footer Placeholder 4">
            <a:extLst>
              <a:ext uri="{FF2B5EF4-FFF2-40B4-BE49-F238E27FC236}">
                <a16:creationId xmlns:a16="http://schemas.microsoft.com/office/drawing/2014/main" id="{DCDF7D7D-96AD-B17C-0B6C-510BFFFBD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A2A9B-709F-EC80-BEC2-2C85E7888B8F}"/>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425205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441EC-4E14-3281-7B22-19334025B5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F4E9A-0E56-4D0F-8BF4-73F4C0EBB3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EC1B0-7039-D8DC-DE46-1803D5EAA6A9}"/>
              </a:ext>
            </a:extLst>
          </p:cNvPr>
          <p:cNvSpPr>
            <a:spLocks noGrp="1"/>
          </p:cNvSpPr>
          <p:nvPr>
            <p:ph type="dt" sz="half" idx="10"/>
          </p:nvPr>
        </p:nvSpPr>
        <p:spPr/>
        <p:txBody>
          <a:bodyPr/>
          <a:lstStyle/>
          <a:p>
            <a:fld id="{48127CE9-62B2-4D3B-8929-47B8EDDB5F14}" type="datetimeFigureOut">
              <a:rPr lang="en-US" smtClean="0"/>
              <a:t>11/26/2023</a:t>
            </a:fld>
            <a:endParaRPr lang="en-US"/>
          </a:p>
        </p:txBody>
      </p:sp>
      <p:sp>
        <p:nvSpPr>
          <p:cNvPr id="5" name="Footer Placeholder 4">
            <a:extLst>
              <a:ext uri="{FF2B5EF4-FFF2-40B4-BE49-F238E27FC236}">
                <a16:creationId xmlns:a16="http://schemas.microsoft.com/office/drawing/2014/main" id="{0AFCB497-96BD-CAFE-2343-8AC8CE015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024E9-1B0E-BEC6-DA63-E87C459D0E44}"/>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58033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C804C5-CD25-AB2E-93B7-64BAF8C4364F}"/>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270E19-4533-5701-669E-71041914E21C}"/>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D3E82-0CA3-A2D6-8276-AB410E0A21AA}"/>
              </a:ext>
            </a:extLst>
          </p:cNvPr>
          <p:cNvSpPr>
            <a:spLocks noGrp="1"/>
          </p:cNvSpPr>
          <p:nvPr>
            <p:ph type="dt" sz="half" idx="10"/>
          </p:nvPr>
        </p:nvSpPr>
        <p:spPr/>
        <p:txBody>
          <a:bodyPr/>
          <a:lstStyle/>
          <a:p>
            <a:fld id="{48127CE9-62B2-4D3B-8929-47B8EDDB5F14}" type="datetimeFigureOut">
              <a:rPr lang="en-US" smtClean="0"/>
              <a:t>11/26/2023</a:t>
            </a:fld>
            <a:endParaRPr lang="en-US"/>
          </a:p>
        </p:txBody>
      </p:sp>
      <p:sp>
        <p:nvSpPr>
          <p:cNvPr id="5" name="Footer Placeholder 4">
            <a:extLst>
              <a:ext uri="{FF2B5EF4-FFF2-40B4-BE49-F238E27FC236}">
                <a16:creationId xmlns:a16="http://schemas.microsoft.com/office/drawing/2014/main" id="{CB46DAF8-F0BA-F500-524C-04086C7A0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68D55-272E-BC2A-3274-6A491E95DD26}"/>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3677538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en-US"/>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409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74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en-US"/>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288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7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58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579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908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730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859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31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9EAB-B630-63E5-9FC6-61A457146B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3BD7A3-307B-C929-91EF-282FA8A3DB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3E3F8A-741C-F64A-1B33-E901FBD2EF3E}"/>
              </a:ext>
            </a:extLst>
          </p:cNvPr>
          <p:cNvSpPr>
            <a:spLocks noGrp="1"/>
          </p:cNvSpPr>
          <p:nvPr>
            <p:ph type="dt" sz="half" idx="10"/>
          </p:nvPr>
        </p:nvSpPr>
        <p:spPr/>
        <p:txBody>
          <a:bodyPr/>
          <a:lstStyle/>
          <a:p>
            <a:fld id="{48127CE9-62B2-4D3B-8929-47B8EDDB5F14}" type="datetimeFigureOut">
              <a:rPr lang="en-US" smtClean="0"/>
              <a:t>11/26/2023</a:t>
            </a:fld>
            <a:endParaRPr lang="en-US"/>
          </a:p>
        </p:txBody>
      </p:sp>
      <p:sp>
        <p:nvSpPr>
          <p:cNvPr id="5" name="Footer Placeholder 4">
            <a:extLst>
              <a:ext uri="{FF2B5EF4-FFF2-40B4-BE49-F238E27FC236}">
                <a16:creationId xmlns:a16="http://schemas.microsoft.com/office/drawing/2014/main" id="{FE9318FB-DCBA-73F9-21DE-6E9133550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16F69-06C8-ACB3-66CA-92FE7DD21FDC}"/>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1091929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US"/>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605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740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149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60C2B-5066-4B20-A747-7DCB897F54CA}"/>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D7B1209-76F7-1DA6-C081-053FF11DC3EB}"/>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716324-4A8F-5138-6D9C-9798B3D1DAEA}"/>
              </a:ext>
            </a:extLst>
          </p:cNvPr>
          <p:cNvSpPr>
            <a:spLocks noGrp="1"/>
          </p:cNvSpPr>
          <p:nvPr>
            <p:ph type="dt" sz="half" idx="10"/>
          </p:nvPr>
        </p:nvSpPr>
        <p:spPr/>
        <p:txBody>
          <a:bodyPr/>
          <a:lstStyle/>
          <a:p>
            <a:fld id="{48127CE9-62B2-4D3B-8929-47B8EDDB5F14}" type="datetimeFigureOut">
              <a:rPr lang="en-US" smtClean="0"/>
              <a:t>11/26/2023</a:t>
            </a:fld>
            <a:endParaRPr lang="en-US"/>
          </a:p>
        </p:txBody>
      </p:sp>
      <p:sp>
        <p:nvSpPr>
          <p:cNvPr id="5" name="Footer Placeholder 4">
            <a:extLst>
              <a:ext uri="{FF2B5EF4-FFF2-40B4-BE49-F238E27FC236}">
                <a16:creationId xmlns:a16="http://schemas.microsoft.com/office/drawing/2014/main" id="{76FE2087-FDBE-B394-73A3-1BE2185A7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0D992-D403-5F4A-97C8-15003F45A066}"/>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223502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178D-5160-AC9F-7F4D-6A5E5E30AC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CEDFE-B99C-7B53-90B3-6D57D713EF95}"/>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1F7B6C-D825-DF19-1679-DAD0E2B2A107}"/>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8E7A22-492E-6054-430A-8FDC9C3EC132}"/>
              </a:ext>
            </a:extLst>
          </p:cNvPr>
          <p:cNvSpPr>
            <a:spLocks noGrp="1"/>
          </p:cNvSpPr>
          <p:nvPr>
            <p:ph type="dt" sz="half" idx="10"/>
          </p:nvPr>
        </p:nvSpPr>
        <p:spPr/>
        <p:txBody>
          <a:bodyPr/>
          <a:lstStyle/>
          <a:p>
            <a:fld id="{48127CE9-62B2-4D3B-8929-47B8EDDB5F14}" type="datetimeFigureOut">
              <a:rPr lang="en-US" smtClean="0"/>
              <a:t>11/26/2023</a:t>
            </a:fld>
            <a:endParaRPr lang="en-US"/>
          </a:p>
        </p:txBody>
      </p:sp>
      <p:sp>
        <p:nvSpPr>
          <p:cNvPr id="6" name="Footer Placeholder 5">
            <a:extLst>
              <a:ext uri="{FF2B5EF4-FFF2-40B4-BE49-F238E27FC236}">
                <a16:creationId xmlns:a16="http://schemas.microsoft.com/office/drawing/2014/main" id="{9F826EBF-3790-B58E-E681-3FF8DDC1E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D2C108-BB8E-87A5-542B-445C78191896}"/>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320228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5CD2-394D-19C0-6C2E-DB3FCB2FE18D}"/>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445CF5-534B-82DE-5F65-F5218A7817DC}"/>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32F28828-46AC-7BCD-9836-90F952C700B8}"/>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C0423C-F9B4-D5B2-87F5-98CA80D70A5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C097CD86-9AD8-A93A-97E8-3D30DF9A98A6}"/>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CF1F83-F738-9760-DB03-9C808D05D2F9}"/>
              </a:ext>
            </a:extLst>
          </p:cNvPr>
          <p:cNvSpPr>
            <a:spLocks noGrp="1"/>
          </p:cNvSpPr>
          <p:nvPr>
            <p:ph type="dt" sz="half" idx="10"/>
          </p:nvPr>
        </p:nvSpPr>
        <p:spPr/>
        <p:txBody>
          <a:bodyPr/>
          <a:lstStyle/>
          <a:p>
            <a:fld id="{48127CE9-62B2-4D3B-8929-47B8EDDB5F14}" type="datetimeFigureOut">
              <a:rPr lang="en-US" smtClean="0"/>
              <a:t>11/26/2023</a:t>
            </a:fld>
            <a:endParaRPr lang="en-US"/>
          </a:p>
        </p:txBody>
      </p:sp>
      <p:sp>
        <p:nvSpPr>
          <p:cNvPr id="8" name="Footer Placeholder 7">
            <a:extLst>
              <a:ext uri="{FF2B5EF4-FFF2-40B4-BE49-F238E27FC236}">
                <a16:creationId xmlns:a16="http://schemas.microsoft.com/office/drawing/2014/main" id="{805B2106-1F2C-483C-0E65-7AB3D9C8BF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9EF9BF-8847-1F4F-9269-4233FC9A1C38}"/>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300201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76ED-318E-FD20-AA72-B111044E6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31CCF-D960-40AC-AAD1-B16B961D621B}"/>
              </a:ext>
            </a:extLst>
          </p:cNvPr>
          <p:cNvSpPr>
            <a:spLocks noGrp="1"/>
          </p:cNvSpPr>
          <p:nvPr>
            <p:ph type="dt" sz="half" idx="10"/>
          </p:nvPr>
        </p:nvSpPr>
        <p:spPr/>
        <p:txBody>
          <a:bodyPr/>
          <a:lstStyle/>
          <a:p>
            <a:fld id="{48127CE9-62B2-4D3B-8929-47B8EDDB5F14}" type="datetimeFigureOut">
              <a:rPr lang="en-US" smtClean="0"/>
              <a:t>11/26/2023</a:t>
            </a:fld>
            <a:endParaRPr lang="en-US"/>
          </a:p>
        </p:txBody>
      </p:sp>
      <p:sp>
        <p:nvSpPr>
          <p:cNvPr id="4" name="Footer Placeholder 3">
            <a:extLst>
              <a:ext uri="{FF2B5EF4-FFF2-40B4-BE49-F238E27FC236}">
                <a16:creationId xmlns:a16="http://schemas.microsoft.com/office/drawing/2014/main" id="{EFF4232D-5D87-37F2-F6C7-9E70BD8DED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1020B5-ED1D-E572-122C-370AF2A60DFE}"/>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421533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76BAD2-E3BF-5E2A-0704-D21F0AE39825}"/>
              </a:ext>
            </a:extLst>
          </p:cNvPr>
          <p:cNvSpPr>
            <a:spLocks noGrp="1"/>
          </p:cNvSpPr>
          <p:nvPr>
            <p:ph type="dt" sz="half" idx="10"/>
          </p:nvPr>
        </p:nvSpPr>
        <p:spPr/>
        <p:txBody>
          <a:bodyPr/>
          <a:lstStyle/>
          <a:p>
            <a:fld id="{48127CE9-62B2-4D3B-8929-47B8EDDB5F14}" type="datetimeFigureOut">
              <a:rPr lang="en-US" smtClean="0"/>
              <a:t>11/26/2023</a:t>
            </a:fld>
            <a:endParaRPr lang="en-US"/>
          </a:p>
        </p:txBody>
      </p:sp>
      <p:sp>
        <p:nvSpPr>
          <p:cNvPr id="3" name="Footer Placeholder 2">
            <a:extLst>
              <a:ext uri="{FF2B5EF4-FFF2-40B4-BE49-F238E27FC236}">
                <a16:creationId xmlns:a16="http://schemas.microsoft.com/office/drawing/2014/main" id="{43066A4D-626C-6660-9ED0-167A09FA41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FD3F9-D4F8-926E-F9BE-EFCBD69EA266}"/>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18236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6FC8-ACDC-D245-7F1C-8FE0323667D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1E5FF21-6382-6129-B090-B7C7F5D056C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2D01DC-AA3B-81AF-E905-6D99893EDE3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7A184A6-3844-567F-9B9A-094F6920F75B}"/>
              </a:ext>
            </a:extLst>
          </p:cNvPr>
          <p:cNvSpPr>
            <a:spLocks noGrp="1"/>
          </p:cNvSpPr>
          <p:nvPr>
            <p:ph type="dt" sz="half" idx="10"/>
          </p:nvPr>
        </p:nvSpPr>
        <p:spPr/>
        <p:txBody>
          <a:bodyPr/>
          <a:lstStyle/>
          <a:p>
            <a:fld id="{48127CE9-62B2-4D3B-8929-47B8EDDB5F14}" type="datetimeFigureOut">
              <a:rPr lang="en-US" smtClean="0"/>
              <a:t>11/26/2023</a:t>
            </a:fld>
            <a:endParaRPr lang="en-US"/>
          </a:p>
        </p:txBody>
      </p:sp>
      <p:sp>
        <p:nvSpPr>
          <p:cNvPr id="6" name="Footer Placeholder 5">
            <a:extLst>
              <a:ext uri="{FF2B5EF4-FFF2-40B4-BE49-F238E27FC236}">
                <a16:creationId xmlns:a16="http://schemas.microsoft.com/office/drawing/2014/main" id="{EE834F50-CF74-F4AA-C1B5-6D60236C0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BF490-BA6F-5ECB-3420-66E60409DE58}"/>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253399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870C-E0DB-3025-A8E5-E756BB23CA6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90D600EE-CBEB-9D11-3B92-ABB6E4728FFF}"/>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BC7C7A8C-3648-72F7-D813-66F795214D4F}"/>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2F18202-3CFB-182E-AEB9-ED3000D4B293}"/>
              </a:ext>
            </a:extLst>
          </p:cNvPr>
          <p:cNvSpPr>
            <a:spLocks noGrp="1"/>
          </p:cNvSpPr>
          <p:nvPr>
            <p:ph type="dt" sz="half" idx="10"/>
          </p:nvPr>
        </p:nvSpPr>
        <p:spPr/>
        <p:txBody>
          <a:bodyPr/>
          <a:lstStyle/>
          <a:p>
            <a:fld id="{48127CE9-62B2-4D3B-8929-47B8EDDB5F14}" type="datetimeFigureOut">
              <a:rPr lang="en-US" smtClean="0"/>
              <a:t>11/26/2023</a:t>
            </a:fld>
            <a:endParaRPr lang="en-US"/>
          </a:p>
        </p:txBody>
      </p:sp>
      <p:sp>
        <p:nvSpPr>
          <p:cNvPr id="6" name="Footer Placeholder 5">
            <a:extLst>
              <a:ext uri="{FF2B5EF4-FFF2-40B4-BE49-F238E27FC236}">
                <a16:creationId xmlns:a16="http://schemas.microsoft.com/office/drawing/2014/main" id="{6D21FD3C-03EC-2A00-09F2-1A188CF5D6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C80CA4-2E01-4C4D-50BD-3E333B7D6072}"/>
              </a:ext>
            </a:extLst>
          </p:cNvPr>
          <p:cNvSpPr>
            <a:spLocks noGrp="1"/>
          </p:cNvSpPr>
          <p:nvPr>
            <p:ph type="sldNum" sz="quarter" idx="12"/>
          </p:nvPr>
        </p:nvSpPr>
        <p:spPr/>
        <p:txBody>
          <a:bodyPr/>
          <a:lstStyle/>
          <a:p>
            <a:fld id="{A27C8AA5-EA3F-49F0-B2A0-EB8E1D4E39E1}" type="slidenum">
              <a:rPr lang="en-US" smtClean="0"/>
              <a:t>‹#›</a:t>
            </a:fld>
            <a:endParaRPr lang="en-US"/>
          </a:p>
        </p:txBody>
      </p:sp>
    </p:spTree>
    <p:extLst>
      <p:ext uri="{BB962C8B-B14F-4D97-AF65-F5344CB8AC3E}">
        <p14:creationId xmlns:p14="http://schemas.microsoft.com/office/powerpoint/2010/main" val="87260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3BA015-FDE5-ED71-998F-8CAAC22E1416}"/>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99B774-2C54-EFB6-B8B2-2C1313B893A0}"/>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A1A16-EEBE-F472-A77B-15173572B8A2}"/>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48127CE9-62B2-4D3B-8929-47B8EDDB5F14}" type="datetimeFigureOut">
              <a:rPr lang="en-US" smtClean="0"/>
              <a:t>11/26/2023</a:t>
            </a:fld>
            <a:endParaRPr lang="en-US"/>
          </a:p>
        </p:txBody>
      </p:sp>
      <p:sp>
        <p:nvSpPr>
          <p:cNvPr id="5" name="Footer Placeholder 4">
            <a:extLst>
              <a:ext uri="{FF2B5EF4-FFF2-40B4-BE49-F238E27FC236}">
                <a16:creationId xmlns:a16="http://schemas.microsoft.com/office/drawing/2014/main" id="{53BE3CEA-CE47-EBD7-5852-C80466A5A7E7}"/>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0CAD04-8975-0510-C144-CFC4656B7AF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A27C8AA5-EA3F-49F0-B2A0-EB8E1D4E39E1}" type="slidenum">
              <a:rPr lang="en-US" smtClean="0"/>
              <a:t>‹#›</a:t>
            </a:fld>
            <a:endParaRPr lang="en-US"/>
          </a:p>
        </p:txBody>
      </p:sp>
    </p:spTree>
    <p:extLst>
      <p:ext uri="{BB962C8B-B14F-4D97-AF65-F5344CB8AC3E}">
        <p14:creationId xmlns:p14="http://schemas.microsoft.com/office/powerpoint/2010/main" val="492485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11/26/2023</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015400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34.svg"/><Relationship Id="rId22" Type="http://schemas.openxmlformats.org/officeDocument/2006/relationships/image" Target="../media/image1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2" Type="http://schemas.openxmlformats.org/officeDocument/2006/relationships/image" Target="../media/image1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3" Type="http://schemas.openxmlformats.org/officeDocument/2006/relationships/image" Target="../media/image130.png"/><Relationship Id="rId22" Type="http://schemas.openxmlformats.org/officeDocument/2006/relationships/image" Target="../media/image129.png"/></Relationships>
</file>

<file path=ppt/slides/_rels/slide13.xml.rels><?xml version="1.0" encoding="UTF-8" standalone="yes"?>
<Relationships xmlns="http://schemas.openxmlformats.org/package/2006/relationships"><Relationship Id="rId26" Type="http://schemas.openxmlformats.org/officeDocument/2006/relationships/image" Target="../media/image131.png"/><Relationship Id="rId2" Type="http://schemas.openxmlformats.org/officeDocument/2006/relationships/image" Target="../media/image2.png"/><Relationship Id="rId1" Type="http://schemas.openxmlformats.org/officeDocument/2006/relationships/slideLayout" Target="../slideLayouts/slideLayout18.xml"/><Relationship Id="rId11" Type="http://schemas.openxmlformats.org/officeDocument/2006/relationships/image" Target="../media/image34.svg"/><Relationship Id="rId27" Type="http://schemas.openxmlformats.org/officeDocument/2006/relationships/image" Target="../media/image132.png"/></Relationships>
</file>

<file path=ppt/slides/_rels/slide14.xml.rels><?xml version="1.0" encoding="UTF-8" standalone="yes"?>
<Relationships xmlns="http://schemas.openxmlformats.org/package/2006/relationships"><Relationship Id="rId12" Type="http://schemas.openxmlformats.org/officeDocument/2006/relationships/image" Target="../media/image90.png"/><Relationship Id="rId2" Type="http://schemas.openxmlformats.org/officeDocument/2006/relationships/image" Target="../media/image8.png"/><Relationship Id="rId1" Type="http://schemas.openxmlformats.org/officeDocument/2006/relationships/slideLayout" Target="../slideLayouts/slideLayout18.xml"/><Relationship Id="rId11" Type="http://schemas.openxmlformats.org/officeDocument/2006/relationships/image" Target="../media/image10.svg"/></Relationships>
</file>

<file path=ppt/slides/_rels/slide15.xml.rels><?xml version="1.0" encoding="UTF-8" standalone="yes"?>
<Relationships xmlns="http://schemas.openxmlformats.org/package/2006/relationships"><Relationship Id="rId26" Type="http://schemas.openxmlformats.org/officeDocument/2006/relationships/image" Target="../media/image136.png"/><Relationship Id="rId25" Type="http://schemas.openxmlformats.org/officeDocument/2006/relationships/image" Target="../media/image135.png"/><Relationship Id="rId1" Type="http://schemas.openxmlformats.org/officeDocument/2006/relationships/slideLayout" Target="../slideLayouts/slideLayout18.xml"/><Relationship Id="rId24" Type="http://schemas.openxmlformats.org/officeDocument/2006/relationships/image" Target="../media/image134.png"/><Relationship Id="rId28" Type="http://schemas.openxmlformats.org/officeDocument/2006/relationships/image" Target="../media/image138.png"/><Relationship Id="rId27" Type="http://schemas.openxmlformats.org/officeDocument/2006/relationships/image" Target="../media/image137.png"/></Relationships>
</file>

<file path=ppt/slides/_rels/slide16.xml.rels><?xml version="1.0" encoding="UTF-8" standalone="yes"?>
<Relationships xmlns="http://schemas.openxmlformats.org/package/2006/relationships"><Relationship Id="rId25" Type="http://schemas.openxmlformats.org/officeDocument/2006/relationships/image" Target="../media/image10.png"/><Relationship Id="rId1" Type="http://schemas.openxmlformats.org/officeDocument/2006/relationships/slideLayout" Target="../slideLayouts/slideLayout18.xml"/><Relationship Id="rId24" Type="http://schemas.openxmlformats.org/officeDocument/2006/relationships/image" Target="../media/image13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159.svg"/><Relationship Id="rId26" Type="http://schemas.openxmlformats.org/officeDocument/2006/relationships/image" Target="../media/image25.png"/><Relationship Id="rId39" Type="http://schemas.openxmlformats.org/officeDocument/2006/relationships/image" Target="../media/image32.png"/><Relationship Id="rId21" Type="http://schemas.openxmlformats.org/officeDocument/2006/relationships/image" Target="../media/image22.png"/><Relationship Id="rId34" Type="http://schemas.openxmlformats.org/officeDocument/2006/relationships/image" Target="../media/image175.svg"/><Relationship Id="rId42" Type="http://schemas.openxmlformats.org/officeDocument/2006/relationships/image" Target="../media/image183.svg"/><Relationship Id="rId47" Type="http://schemas.openxmlformats.org/officeDocument/2006/relationships/image" Target="../media/image36.png"/><Relationship Id="rId7" Type="http://schemas.openxmlformats.org/officeDocument/2006/relationships/image" Target="../media/image15.png"/><Relationship Id="rId2" Type="http://schemas.openxmlformats.org/officeDocument/2006/relationships/audio" Target="../media/media1.mp3"/><Relationship Id="rId16" Type="http://schemas.openxmlformats.org/officeDocument/2006/relationships/image" Target="../media/image157.svg"/><Relationship Id="rId29" Type="http://schemas.openxmlformats.org/officeDocument/2006/relationships/image" Target="../media/image170.svg"/><Relationship Id="rId1" Type="http://schemas.microsoft.com/office/2007/relationships/media" Target="../media/media1.mp3"/><Relationship Id="rId6" Type="http://schemas.openxmlformats.org/officeDocument/2006/relationships/image" Target="../media/image147.svg"/><Relationship Id="rId11" Type="http://schemas.openxmlformats.org/officeDocument/2006/relationships/image" Target="../media/image17.png"/><Relationship Id="rId24" Type="http://schemas.openxmlformats.org/officeDocument/2006/relationships/image" Target="../media/image165.svg"/><Relationship Id="rId32" Type="http://schemas.openxmlformats.org/officeDocument/2006/relationships/image" Target="../media/image28.png"/><Relationship Id="rId37" Type="http://schemas.openxmlformats.org/officeDocument/2006/relationships/image" Target="../media/image31.png"/><Relationship Id="rId40" Type="http://schemas.openxmlformats.org/officeDocument/2006/relationships/image" Target="../media/image181.svg"/><Relationship Id="rId45" Type="http://schemas.openxmlformats.org/officeDocument/2006/relationships/image" Target="../media/image35.png"/><Relationship Id="rId5" Type="http://schemas.openxmlformats.org/officeDocument/2006/relationships/image" Target="../media/image14.png"/><Relationship Id="rId15" Type="http://schemas.openxmlformats.org/officeDocument/2006/relationships/image" Target="../media/image19.png"/><Relationship Id="rId23" Type="http://schemas.openxmlformats.org/officeDocument/2006/relationships/image" Target="../media/image23.png"/><Relationship Id="rId28" Type="http://schemas.openxmlformats.org/officeDocument/2006/relationships/image" Target="../media/image26.png"/><Relationship Id="rId36" Type="http://schemas.openxmlformats.org/officeDocument/2006/relationships/image" Target="../media/image177.svg"/><Relationship Id="rId10" Type="http://schemas.openxmlformats.org/officeDocument/2006/relationships/image" Target="../media/image151.svg"/><Relationship Id="rId19" Type="http://schemas.openxmlformats.org/officeDocument/2006/relationships/image" Target="../media/image21.png"/><Relationship Id="rId31" Type="http://schemas.openxmlformats.org/officeDocument/2006/relationships/image" Target="../media/image172.svg"/><Relationship Id="rId44" Type="http://schemas.openxmlformats.org/officeDocument/2006/relationships/image" Target="../media/image185.svg"/><Relationship Id="rId4" Type="http://schemas.openxmlformats.org/officeDocument/2006/relationships/image" Target="../media/image13.jpg"/><Relationship Id="rId9" Type="http://schemas.openxmlformats.org/officeDocument/2006/relationships/image" Target="../media/image16.png"/><Relationship Id="rId14" Type="http://schemas.openxmlformats.org/officeDocument/2006/relationships/image" Target="../media/image155.svg"/><Relationship Id="rId22" Type="http://schemas.openxmlformats.org/officeDocument/2006/relationships/image" Target="../media/image163.svg"/><Relationship Id="rId27" Type="http://schemas.openxmlformats.org/officeDocument/2006/relationships/image" Target="../media/image168.svg"/><Relationship Id="rId30" Type="http://schemas.openxmlformats.org/officeDocument/2006/relationships/image" Target="../media/image27.png"/><Relationship Id="rId35" Type="http://schemas.openxmlformats.org/officeDocument/2006/relationships/image" Target="../media/image30.png"/><Relationship Id="rId43" Type="http://schemas.openxmlformats.org/officeDocument/2006/relationships/image" Target="../media/image34.png"/><Relationship Id="rId8" Type="http://schemas.openxmlformats.org/officeDocument/2006/relationships/image" Target="../media/image149.svg"/><Relationship Id="rId3" Type="http://schemas.openxmlformats.org/officeDocument/2006/relationships/slideLayout" Target="../slideLayouts/slideLayout1.xml"/><Relationship Id="rId12" Type="http://schemas.openxmlformats.org/officeDocument/2006/relationships/image" Target="../media/image153.svg"/><Relationship Id="rId17" Type="http://schemas.openxmlformats.org/officeDocument/2006/relationships/image" Target="../media/image20.png"/><Relationship Id="rId25" Type="http://schemas.openxmlformats.org/officeDocument/2006/relationships/image" Target="../media/image24.png"/><Relationship Id="rId33" Type="http://schemas.openxmlformats.org/officeDocument/2006/relationships/image" Target="../media/image29.png"/><Relationship Id="rId38" Type="http://schemas.openxmlformats.org/officeDocument/2006/relationships/image" Target="../media/image179.svg"/><Relationship Id="rId46" Type="http://schemas.openxmlformats.org/officeDocument/2006/relationships/image" Target="../media/image187.svg"/><Relationship Id="rId20" Type="http://schemas.openxmlformats.org/officeDocument/2006/relationships/image" Target="../media/image161.svg"/><Relationship Id="rId41"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2.png"/><Relationship Id="rId18" Type="http://schemas.openxmlformats.org/officeDocument/2006/relationships/slide" Target="slide20.xml"/><Relationship Id="rId3" Type="http://schemas.openxmlformats.org/officeDocument/2006/relationships/slideLayout" Target="../slideLayouts/slideLayout1.xml"/><Relationship Id="rId21" Type="http://schemas.openxmlformats.org/officeDocument/2006/relationships/slide" Target="slide23.xml"/><Relationship Id="rId7" Type="http://schemas.openxmlformats.org/officeDocument/2006/relationships/image" Target="../media/image192.sv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audio" Target="../media/media1.mp3"/><Relationship Id="rId16" Type="http://schemas.openxmlformats.org/officeDocument/2006/relationships/image" Target="../media/image45.png"/><Relationship Id="rId20" Type="http://schemas.openxmlformats.org/officeDocument/2006/relationships/slide" Target="slide24.xml"/><Relationship Id="rId1" Type="http://schemas.microsoft.com/office/2007/relationships/media" Target="../media/media1.mp3"/><Relationship Id="rId6" Type="http://schemas.openxmlformats.org/officeDocument/2006/relationships/image" Target="../media/image38.png"/><Relationship Id="rId11" Type="http://schemas.openxmlformats.org/officeDocument/2006/relationships/image" Target="../media/image40.png"/><Relationship Id="rId5" Type="http://schemas.openxmlformats.org/officeDocument/2006/relationships/image" Target="../media/image190.svg"/><Relationship Id="rId15" Type="http://schemas.openxmlformats.org/officeDocument/2006/relationships/image" Target="../media/image44.png"/><Relationship Id="rId23" Type="http://schemas.openxmlformats.org/officeDocument/2006/relationships/slide" Target="slide4.xml"/><Relationship Id="rId10" Type="http://schemas.openxmlformats.org/officeDocument/2006/relationships/image" Target="../media/image194.svg"/><Relationship Id="rId19" Type="http://schemas.openxmlformats.org/officeDocument/2006/relationships/slide" Target="slide21.xml"/><Relationship Id="rId4" Type="http://schemas.openxmlformats.org/officeDocument/2006/relationships/image" Target="../media/image37.png"/><Relationship Id="rId9" Type="http://schemas.openxmlformats.org/officeDocument/2006/relationships/image" Target="../media/image39.png"/><Relationship Id="rId14" Type="http://schemas.openxmlformats.org/officeDocument/2006/relationships/image" Target="../media/image43.png"/><Relationship Id="rId22" Type="http://schemas.openxmlformats.org/officeDocument/2006/relationships/slide" Target="slide2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92.svg"/><Relationship Id="rId7" Type="http://schemas.openxmlformats.org/officeDocument/2006/relationships/slide" Target="slide19.xml"/><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163.svg"/><Relationship Id="rId5" Type="http://schemas.openxmlformats.org/officeDocument/2006/relationships/image" Target="../media/image22.png"/><Relationship Id="rId4" Type="http://schemas.openxmlformats.org/officeDocument/2006/relationships/image" Target="../media/image201.pn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92.svg"/><Relationship Id="rId7" Type="http://schemas.openxmlformats.org/officeDocument/2006/relationships/slide" Target="slide19.xml"/><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163.svg"/><Relationship Id="rId5" Type="http://schemas.openxmlformats.org/officeDocument/2006/relationships/image" Target="../media/image22.png"/><Relationship Id="rId4" Type="http://schemas.openxmlformats.org/officeDocument/2006/relationships/image" Target="../media/image202.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92.svg"/><Relationship Id="rId7" Type="http://schemas.openxmlformats.org/officeDocument/2006/relationships/slide" Target="slide19.xml"/><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163.svg"/><Relationship Id="rId5" Type="http://schemas.openxmlformats.org/officeDocument/2006/relationships/image" Target="../media/image22.png"/><Relationship Id="rId4" Type="http://schemas.openxmlformats.org/officeDocument/2006/relationships/image" Target="../media/image204.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92.svg"/><Relationship Id="rId7" Type="http://schemas.openxmlformats.org/officeDocument/2006/relationships/slide" Target="slide19.xml"/><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163.svg"/><Relationship Id="rId5" Type="http://schemas.openxmlformats.org/officeDocument/2006/relationships/image" Target="../media/image22.png"/><Relationship Id="rId4" Type="http://schemas.openxmlformats.org/officeDocument/2006/relationships/image" Target="../media/image205.pn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92.svg"/><Relationship Id="rId7" Type="http://schemas.openxmlformats.org/officeDocument/2006/relationships/slide" Target="slide19.xml"/><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163.svg"/><Relationship Id="rId5" Type="http://schemas.openxmlformats.org/officeDocument/2006/relationships/image" Target="../media/image22.png"/><Relationship Id="rId4" Type="http://schemas.openxmlformats.org/officeDocument/2006/relationships/image" Target="../media/image206.png"/></Relationships>
</file>

<file path=ppt/slides/_rels/slide25.xml.rels><?xml version="1.0" encoding="UTF-8" standalone="yes"?>
<Relationships xmlns="http://schemas.openxmlformats.org/package/2006/relationships"><Relationship Id="rId20" Type="http://schemas.openxmlformats.org/officeDocument/2006/relationships/image" Target="../media/image143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6" Type="http://schemas.openxmlformats.org/officeDocument/2006/relationships/image" Target="../media/image144.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2" Type="http://schemas.openxmlformats.org/officeDocument/2006/relationships/image" Target="../media/image1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2" Type="http://schemas.openxmlformats.org/officeDocument/2006/relationships/image" Target="../media/image1460.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460.png"/><Relationship Id="rId5" Type="http://schemas.openxmlformats.org/officeDocument/2006/relationships/image" Target="../media/image3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2" Type="http://schemas.openxmlformats.org/officeDocument/2006/relationships/image" Target="../media/image208.png"/></Relationships>
</file>

<file path=ppt/slides/_rels/slide31.xml.rels><?xml version="1.0" encoding="UTF-8" standalone="yes"?>
<Relationships xmlns="http://schemas.openxmlformats.org/package/2006/relationships"><Relationship Id="rId26" Type="http://schemas.openxmlformats.org/officeDocument/2006/relationships/image" Target="../media/image209.png"/><Relationship Id="rId2" Type="http://schemas.openxmlformats.org/officeDocument/2006/relationships/image" Target="../media/image2.png"/><Relationship Id="rId1" Type="http://schemas.openxmlformats.org/officeDocument/2006/relationships/slideLayout" Target="../slideLayouts/slideLayout18.xml"/><Relationship Id="rId11" Type="http://schemas.openxmlformats.org/officeDocument/2006/relationships/image" Target="../media/image34.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3" Type="http://schemas.openxmlformats.org/officeDocument/2006/relationships/image" Target="../media/image211.png"/><Relationship Id="rId22" Type="http://schemas.openxmlformats.org/officeDocument/2006/relationships/image" Target="../media/image2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2" Type="http://schemas.openxmlformats.org/officeDocument/2006/relationships/image" Target="../media/image212.png"/></Relationships>
</file>

<file path=ppt/slides/_rels/slide34.xml.rels><?xml version="1.0" encoding="UTF-8" standalone="yes"?>
<Relationships xmlns="http://schemas.openxmlformats.org/package/2006/relationships"><Relationship Id="rId7" Type="http://schemas.openxmlformats.org/officeDocument/2006/relationships/image" Target="../media/image34.svg"/><Relationship Id="rId2" Type="http://schemas.openxmlformats.org/officeDocument/2006/relationships/image" Target="../media/image2.png"/><Relationship Id="rId1" Type="http://schemas.openxmlformats.org/officeDocument/2006/relationships/slideLayout" Target="../slideLayouts/slideLayout18.xml"/><Relationship Id="rId24" Type="http://schemas.openxmlformats.org/officeDocument/2006/relationships/image" Target="../media/image2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8" Type="http://schemas.openxmlformats.org/officeDocument/2006/relationships/image" Target="../media/image470.png"/><Relationship Id="rId7" Type="http://schemas.openxmlformats.org/officeDocument/2006/relationships/image" Target="../media/image34.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204.svg"/><Relationship Id="rId7" Type="http://schemas.openxmlformats.org/officeDocument/2006/relationships/image" Target="../media/image6.svg"/><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7" Type="http://schemas.openxmlformats.org/officeDocument/2006/relationships/image" Target="../media/image34.sv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34.svg"/><Relationship Id="rId2" Type="http://schemas.openxmlformats.org/officeDocument/2006/relationships/image" Target="../media/image2.png"/><Relationship Id="rId1" Type="http://schemas.openxmlformats.org/officeDocument/2006/relationships/slideLayout" Target="../slideLayouts/slideLayout18.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 Id="rId23" Type="http://schemas.openxmlformats.org/officeDocument/2006/relationships/image" Target="../media/image9.png"/><Relationship Id="rId19" Type="http://schemas.openxmlformats.org/officeDocument/2006/relationships/image" Target="../media/image10.svg"/><Relationship Id="rId22" Type="http://schemas.openxmlformats.org/officeDocument/2006/relationships/image" Target="../media/image91.png"/></Relationships>
</file>

<file path=ppt/slides/_rels/slide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2" Type="http://schemas.openxmlformats.org/officeDocument/2006/relationships/image" Target="../media/image1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19" name="Hộp Văn bản 18">
            <a:extLst>
              <a:ext uri="{FF2B5EF4-FFF2-40B4-BE49-F238E27FC236}">
                <a16:creationId xmlns:a16="http://schemas.microsoft.com/office/drawing/2014/main" id="{477E6ED1-7291-FC97-9376-1AE9F05D7E46}"/>
              </a:ext>
            </a:extLst>
          </p:cNvPr>
          <p:cNvSpPr txBox="1"/>
          <p:nvPr/>
        </p:nvSpPr>
        <p:spPr>
          <a:xfrm>
            <a:off x="6172200" y="976978"/>
            <a:ext cx="5181600" cy="1107996"/>
          </a:xfrm>
          <a:prstGeom prst="rect">
            <a:avLst/>
          </a:prstGeom>
          <a:noFill/>
        </p:spPr>
        <p:txBody>
          <a:bodyPr wrap="square" rtlCol="0">
            <a:spAutoFit/>
          </a:bodyPr>
          <a:lstStyle/>
          <a:p>
            <a:r>
              <a:rPr lang="en-US" sz="6600" b="1" dirty="0">
                <a:latin typeface="Arial" panose="020B0604020202020204" pitchFamily="34" charset="0"/>
                <a:cs typeface="Arial" panose="020B0604020202020204" pitchFamily="34" charset="0"/>
              </a:rPr>
              <a:t>KHỞI ĐỘNG</a:t>
            </a:r>
          </a:p>
        </p:txBody>
      </p:sp>
      <p:sp>
        <p:nvSpPr>
          <p:cNvPr id="22" name="Hộp Văn bản 21">
            <a:extLst>
              <a:ext uri="{FF2B5EF4-FFF2-40B4-BE49-F238E27FC236}">
                <a16:creationId xmlns:a16="http://schemas.microsoft.com/office/drawing/2014/main" id="{86AE6A61-9A05-B69E-FEC5-CEAE68F38B97}"/>
              </a:ext>
            </a:extLst>
          </p:cNvPr>
          <p:cNvSpPr txBox="1"/>
          <p:nvPr/>
        </p:nvSpPr>
        <p:spPr>
          <a:xfrm>
            <a:off x="2286000" y="2541267"/>
            <a:ext cx="13996046" cy="193899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Có hai thanh sắt phi 18; thanh thứ nhất dài 2m có khối lượng là 4 kg; thanh thứ hai dài 5 m có khối lượng là 10kg. </a:t>
            </a:r>
            <a:endParaRPr lang="en-US" sz="4000" dirty="0">
              <a:latin typeface="Arial" panose="020B0604020202020204" pitchFamily="34" charset="0"/>
              <a:cs typeface="Arial" panose="020B0604020202020204" pitchFamily="34" charset="0"/>
            </a:endParaRPr>
          </a:p>
        </p:txBody>
      </p:sp>
      <p:sp>
        <p:nvSpPr>
          <p:cNvPr id="25" name="Hộp Văn bản 24">
            <a:extLst>
              <a:ext uri="{FF2B5EF4-FFF2-40B4-BE49-F238E27FC236}">
                <a16:creationId xmlns:a16="http://schemas.microsoft.com/office/drawing/2014/main" id="{BF2D3813-5F94-1615-FA3E-14034147AE26}"/>
              </a:ext>
            </a:extLst>
          </p:cNvPr>
          <p:cNvSpPr txBox="1"/>
          <p:nvPr/>
        </p:nvSpPr>
        <p:spPr>
          <a:xfrm>
            <a:off x="2245144" y="4381500"/>
            <a:ext cx="14006422" cy="367158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Em có nhận xét gì về tỉ số giữa khối lượng của thanh sắt thứ nhất và khối lượng của thanh sắt thứ hai với tỉ số giữa chiều dài của thanh sắt thứ nhất và chiều dài của thanh sắt thứ hai? </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wipe(up)">
                                      <p:cBhvr>
                                        <p:cTn id="1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96056" y="1107667"/>
            <a:ext cx="14495889" cy="8150633"/>
          </a:xfrm>
          <a:prstGeom prst="rect">
            <a:avLst/>
          </a:prstGeom>
        </p:spPr>
      </p:pic>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9E4E3113-38FC-A11C-AF4A-1867DAC8C12B}"/>
                  </a:ext>
                </a:extLst>
              </p:cNvPr>
              <p:cNvSpPr txBox="1"/>
              <p:nvPr/>
            </p:nvSpPr>
            <p:spPr>
              <a:xfrm>
                <a:off x="3648020" y="2777875"/>
                <a:ext cx="11441339" cy="5930278"/>
              </a:xfrm>
              <a:prstGeom prst="rect">
                <a:avLst/>
              </a:prstGeom>
              <a:noFill/>
            </p:spPr>
            <p:txBody>
              <a:bodyPr wrap="square">
                <a:spAutoFit/>
              </a:bodyPr>
              <a:lstStyle/>
              <a:p>
                <a:pPr marL="0" marR="0" algn="just">
                  <a:lnSpc>
                    <a:spcPct val="150000"/>
                  </a:lnSpc>
                  <a:spcBef>
                    <a:spcPts val="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a) Ta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6. (−15)=−90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10</m:t>
                    </m:r>
                    <m:r>
                      <a:rPr lang="en-US" sz="3600" i="1" dirty="0">
                        <a:effectLst/>
                        <a:latin typeface="Cambria Math" panose="02040503050406030204" pitchFamily="18" charset="0"/>
                        <a:ea typeface="Calibri" panose="020F0502020204030204" pitchFamily="34" charset="0"/>
                        <a:cs typeface="Arial" panose="020B0604020202020204" pitchFamily="34" charset="0"/>
                      </a:rPr>
                      <m:t>.(−9)=− 90</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tích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hạng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6</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và</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−15 </m:t>
                    </m:r>
                  </m:oMath>
                </a14:m>
                <a:r>
                  <a:rPr lang="en-US" sz="3600" dirty="0" err="1">
                    <a:effectLst/>
                    <a:latin typeface="Arial" panose="020B0604020202020204" pitchFamily="34" charset="0"/>
                    <a:ea typeface="Calibri" panose="020F0502020204030204" pitchFamily="34" charset="0"/>
                    <a:cs typeface="Arial" panose="020B0604020202020204" pitchFamily="34" charset="0"/>
                  </a:rPr>
                  <a:t>bằng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tích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hạng</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10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và</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−9</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b) </a:t>
                </a:r>
                <a:r>
                  <a:rPr lang="en-US" sz="3600" dirty="0" err="1">
                    <a:effectLst/>
                    <a:latin typeface="Arial" panose="020B0604020202020204" pitchFamily="34" charset="0"/>
                    <a:ea typeface="Calibri" panose="020F0502020204030204" pitchFamily="34" charset="0"/>
                    <a:cs typeface="Arial" panose="020B0604020202020204" pitchFamily="34" charset="0"/>
                  </a:rPr>
                  <a:t>Nhân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vế</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thức</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3600" i="1">
                            <a:effectLst/>
                            <a:latin typeface="Cambria Math" panose="02040503050406030204" pitchFamily="18" charset="0"/>
                            <a:ea typeface="Calibri" panose="020F0502020204030204" pitchFamily="34" charset="0"/>
                            <a:cs typeface="Times New Roman" panose="02020603050405020304" pitchFamily="18" charset="0"/>
                          </a:rPr>
                          <m:t>𝑏</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𝑐</m:t>
                        </m:r>
                      </m:num>
                      <m:den>
                        <m:r>
                          <a:rPr lang="en-US" sz="3600" i="1">
                            <a:effectLst/>
                            <a:latin typeface="Cambria Math" panose="02040503050406030204" pitchFamily="18" charset="0"/>
                            <a:ea typeface="Calibri" panose="020F0502020204030204" pitchFamily="34" charset="0"/>
                            <a:cs typeface="Times New Roman" panose="02020603050405020304" pitchFamily="18" charset="0"/>
                          </a:rPr>
                          <m:t>𝑑</m:t>
                        </m:r>
                      </m:den>
                    </m:f>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với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tích</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𝑏𝑑</m:t>
                    </m:r>
                  </m:oMath>
                </a14:m>
                <a:r>
                  <a:rPr lang="en-US" sz="3600" dirty="0">
                    <a:effectLst/>
                    <a:latin typeface="Arial" panose="020B0604020202020204" pitchFamily="34" charset="0"/>
                    <a:ea typeface="Calibri" panose="020F0502020204030204" pitchFamily="34" charset="0"/>
                    <a:cs typeface="Arial" panose="020B0604020202020204" pitchFamily="34" charset="0"/>
                  </a:rPr>
                  <a:t>, ta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600"/>
                  </a:spcAft>
                </a:pP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𝑏</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𝑑</m:t>
                        </m:r>
                      </m:num>
                      <m:den>
                        <m:r>
                          <a:rPr lang="en-US" sz="3600" i="1">
                            <a:effectLst/>
                            <a:latin typeface="Cambria Math" panose="02040503050406030204" pitchFamily="18" charset="0"/>
                            <a:ea typeface="Calibri" panose="020F0502020204030204" pitchFamily="34" charset="0"/>
                            <a:cs typeface="Times New Roman" panose="02020603050405020304" pitchFamily="18" charset="0"/>
                          </a:rPr>
                          <m:t>𝑏</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𝑐</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𝑏</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𝑑</m:t>
                        </m:r>
                      </m:num>
                      <m:den>
                        <m:r>
                          <a:rPr lang="en-US" sz="3600" i="1">
                            <a:effectLst/>
                            <a:latin typeface="Cambria Math" panose="02040503050406030204" pitchFamily="18" charset="0"/>
                            <a:ea typeface="Calibri" panose="020F0502020204030204" pitchFamily="34" charset="0"/>
                            <a:cs typeface="Times New Roman" panose="02020603050405020304" pitchFamily="18" charset="0"/>
                          </a:rPr>
                          <m:t>𝑑</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𝑎𝑑</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𝑏𝑐</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ta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đằng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thức</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𝑎𝑑</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𝑏𝑐</m:t>
                    </m:r>
                  </m:oMath>
                </a14:m>
                <a:endParaRPr lang="en-US" sz="3600" i="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Hộp Văn bản 6">
                <a:extLst>
                  <a:ext uri="{FF2B5EF4-FFF2-40B4-BE49-F238E27FC236}">
                    <a16:creationId xmlns:a16="http://schemas.microsoft.com/office/drawing/2014/main" id="{9E4E3113-38FC-A11C-AF4A-1867DAC8C12B}"/>
                  </a:ext>
                </a:extLst>
              </p:cNvPr>
              <p:cNvSpPr txBox="1">
                <a:spLocks noRot="1" noChangeAspect="1" noMove="1" noResize="1" noEditPoints="1" noAdjustHandles="1" noChangeArrowheads="1" noChangeShapeType="1" noTextEdit="1"/>
              </p:cNvSpPr>
              <p:nvPr/>
            </p:nvSpPr>
            <p:spPr>
              <a:xfrm>
                <a:off x="3648020" y="2777875"/>
                <a:ext cx="11441339" cy="5930278"/>
              </a:xfrm>
              <a:prstGeom prst="rect">
                <a:avLst/>
              </a:prstGeom>
              <a:blipFill>
                <a:blip r:embed="rId22"/>
                <a:stretch>
                  <a:fillRect l="-1598" r="-2770" b="-2878"/>
                </a:stretch>
              </a:blipFill>
            </p:spPr>
            <p:txBody>
              <a:bodyPr/>
              <a:lstStyle/>
              <a:p>
                <a:r>
                  <a:rPr lang="en-US">
                    <a:noFill/>
                  </a:rPr>
                  <a:t> </a:t>
                </a:r>
              </a:p>
            </p:txBody>
          </p:sp>
        </mc:Fallback>
      </mc:AlternateContent>
      <p:sp>
        <p:nvSpPr>
          <p:cNvPr id="10" name="Hộp Văn bản 9">
            <a:extLst>
              <a:ext uri="{FF2B5EF4-FFF2-40B4-BE49-F238E27FC236}">
                <a16:creationId xmlns:a16="http://schemas.microsoft.com/office/drawing/2014/main" id="{53075877-E9A9-76C8-88A1-5B1B23A6F1C4}"/>
              </a:ext>
            </a:extLst>
          </p:cNvPr>
          <p:cNvSpPr txBox="1"/>
          <p:nvPr/>
        </p:nvSpPr>
        <p:spPr>
          <a:xfrm>
            <a:off x="7683909" y="1755984"/>
            <a:ext cx="3369559"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093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randombar(horizontal)">
                                      <p:cBhvr>
                                        <p:cTn id="3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B03A3046-6B0E-ADB1-DB55-09E6A038962C}"/>
                  </a:ext>
                </a:extLst>
              </p:cNvPr>
              <p:cNvSpPr txBox="1"/>
              <p:nvPr/>
            </p:nvSpPr>
            <p:spPr>
              <a:xfrm>
                <a:off x="5471149" y="4530966"/>
                <a:ext cx="7345701" cy="1621278"/>
              </a:xfrm>
              <a:prstGeom prst="rect">
                <a:avLst/>
              </a:prstGeom>
              <a:noFill/>
            </p:spPr>
            <p:txBody>
              <a:bodyPr wrap="square">
                <a:spAutoFit/>
              </a:bodyPr>
              <a:lstStyle/>
              <a:p>
                <a:pPr marL="0" marR="0" algn="just">
                  <a:lnSpc>
                    <a:spcPct val="150000"/>
                  </a:lnSpc>
                  <a:spcBef>
                    <a:spcPts val="0"/>
                  </a:spcBef>
                  <a:spcAft>
                    <a:spcPts val="600"/>
                  </a:spcAft>
                </a:pPr>
                <a:r>
                  <a:rPr lang="nl-NL" sz="5400" dirty="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f>
                      <m:fPr>
                        <m:ctrlPr>
                          <a:rPr lang="en-US" sz="5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54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5400" i="1">
                            <a:effectLst/>
                            <a:latin typeface="Cambria Math" panose="02040503050406030204" pitchFamily="18" charset="0"/>
                            <a:ea typeface="Calibri" panose="020F0502020204030204" pitchFamily="34" charset="0"/>
                            <a:cs typeface="Times New Roman" panose="02020603050405020304" pitchFamily="18" charset="0"/>
                          </a:rPr>
                          <m:t>𝑏</m:t>
                        </m:r>
                      </m:den>
                    </m:f>
                    <m:r>
                      <a:rPr lang="nl-NL" sz="5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5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5400" i="1">
                            <a:effectLst/>
                            <a:latin typeface="Cambria Math" panose="02040503050406030204" pitchFamily="18" charset="0"/>
                            <a:ea typeface="Calibri" panose="020F0502020204030204" pitchFamily="34" charset="0"/>
                            <a:cs typeface="Times New Roman" panose="02020603050405020304" pitchFamily="18" charset="0"/>
                          </a:rPr>
                          <m:t>𝑐</m:t>
                        </m:r>
                      </m:num>
                      <m:den>
                        <m:r>
                          <a:rPr lang="en-US" sz="5400" i="1">
                            <a:effectLst/>
                            <a:latin typeface="Cambria Math" panose="02040503050406030204" pitchFamily="18" charset="0"/>
                            <a:ea typeface="Calibri" panose="020F0502020204030204" pitchFamily="34" charset="0"/>
                            <a:cs typeface="Times New Roman" panose="02020603050405020304" pitchFamily="18" charset="0"/>
                          </a:rPr>
                          <m:t>𝑑</m:t>
                        </m:r>
                      </m:den>
                    </m:f>
                  </m:oMath>
                </a14:m>
                <a:r>
                  <a:rPr lang="nl-NL" sz="5400" i="1" dirty="0">
                    <a:effectLst/>
                    <a:latin typeface="Arial" panose="020B0604020202020204" pitchFamily="34" charset="0"/>
                    <a:ea typeface="Calibri" panose="020F0502020204030204" pitchFamily="34" charset="0"/>
                    <a:cs typeface="Arial" panose="020B0604020202020204" pitchFamily="34" charset="0"/>
                  </a:rPr>
                  <a:t> </a:t>
                </a:r>
                <a:r>
                  <a:rPr lang="nl-NL" sz="5400" dirty="0">
                    <a:effectLst/>
                    <a:latin typeface="Arial" panose="020B0604020202020204" pitchFamily="34" charset="0"/>
                    <a:ea typeface="Calibri" panose="020F0502020204030204" pitchFamily="34" charset="0"/>
                    <a:cs typeface="Arial" panose="020B0604020202020204" pitchFamily="34" charset="0"/>
                  </a:rPr>
                  <a:t>thì </a:t>
                </a:r>
                <a14:m>
                  <m:oMath xmlns:m="http://schemas.openxmlformats.org/officeDocument/2006/math">
                    <m:r>
                      <a:rPr lang="en-US" sz="5400" i="1">
                        <a:effectLst/>
                        <a:latin typeface="Cambria Math" panose="02040503050406030204" pitchFamily="18" charset="0"/>
                        <a:ea typeface="Calibri" panose="020F0502020204030204" pitchFamily="34" charset="0"/>
                        <a:cs typeface="Times New Roman" panose="02020603050405020304" pitchFamily="18" charset="0"/>
                      </a:rPr>
                      <m:t>𝑎𝑑</m:t>
                    </m:r>
                    <m:r>
                      <a:rPr lang="nl-NL" sz="5400" i="1">
                        <a:effectLst/>
                        <a:latin typeface="Cambria Math" panose="02040503050406030204" pitchFamily="18" charset="0"/>
                        <a:ea typeface="Calibri" panose="020F0502020204030204" pitchFamily="34" charset="0"/>
                        <a:cs typeface="Times New Roman" panose="02020603050405020304" pitchFamily="18" charset="0"/>
                      </a:rPr>
                      <m:t>=</m:t>
                    </m:r>
                    <m:r>
                      <a:rPr lang="en-US" sz="5400" i="1">
                        <a:effectLst/>
                        <a:latin typeface="Cambria Math" panose="02040503050406030204" pitchFamily="18" charset="0"/>
                        <a:ea typeface="Calibri" panose="020F0502020204030204" pitchFamily="34" charset="0"/>
                        <a:cs typeface="Times New Roman" panose="02020603050405020304" pitchFamily="18" charset="0"/>
                      </a:rPr>
                      <m:t>𝑏𝑐</m:t>
                    </m:r>
                  </m:oMath>
                </a14:m>
                <a:r>
                  <a:rPr lang="nl-NL" sz="5400" dirty="0">
                    <a:effectLst/>
                    <a:latin typeface="Arial" panose="020B0604020202020204" pitchFamily="34" charset="0"/>
                    <a:ea typeface="Calibri" panose="020F0502020204030204" pitchFamily="34" charset="0"/>
                    <a:cs typeface="Arial" panose="020B0604020202020204" pitchFamily="34" charset="0"/>
                  </a:rPr>
                  <a:t>.</a:t>
                </a:r>
                <a:endParaRPr lang="en-US" sz="5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Hộp Văn bản 19">
                <a:extLst>
                  <a:ext uri="{FF2B5EF4-FFF2-40B4-BE49-F238E27FC236}">
                    <a16:creationId xmlns:a16="http://schemas.microsoft.com/office/drawing/2014/main" id="{B03A3046-6B0E-ADB1-DB55-09E6A038962C}"/>
                  </a:ext>
                </a:extLst>
              </p:cNvPr>
              <p:cNvSpPr txBox="1">
                <a:spLocks noRot="1" noChangeAspect="1" noMove="1" noResize="1" noEditPoints="1" noAdjustHandles="1" noChangeArrowheads="1" noChangeShapeType="1" noTextEdit="1"/>
              </p:cNvSpPr>
              <p:nvPr/>
            </p:nvSpPr>
            <p:spPr>
              <a:xfrm>
                <a:off x="5471149" y="4530966"/>
                <a:ext cx="7345701" cy="1621278"/>
              </a:xfrm>
              <a:prstGeom prst="rect">
                <a:avLst/>
              </a:prstGeom>
              <a:blipFill>
                <a:blip r:embed="rId22"/>
                <a:stretch>
                  <a:fillRect l="-4395" b="-10150"/>
                </a:stretch>
              </a:blipFill>
            </p:spPr>
            <p:txBody>
              <a:bodyPr/>
              <a:lstStyle/>
              <a:p>
                <a:r>
                  <a:rPr lang="en-US">
                    <a:noFill/>
                  </a:rPr>
                  <a:t> </a:t>
                </a:r>
              </a:p>
            </p:txBody>
          </p:sp>
        </mc:Fallback>
      </mc:AlternateContent>
      <p:sp>
        <p:nvSpPr>
          <p:cNvPr id="21" name="Hộp Văn bản 20">
            <a:extLst>
              <a:ext uri="{FF2B5EF4-FFF2-40B4-BE49-F238E27FC236}">
                <a16:creationId xmlns:a16="http://schemas.microsoft.com/office/drawing/2014/main" id="{58482093-56A3-B91C-4B13-FA341B4ACB07}"/>
              </a:ext>
            </a:extLst>
          </p:cNvPr>
          <p:cNvSpPr txBox="1"/>
          <p:nvPr/>
        </p:nvSpPr>
        <p:spPr>
          <a:xfrm>
            <a:off x="6172200" y="2933700"/>
            <a:ext cx="5638800"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KẾT LUẬN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ình Bầu dục 5">
            <a:extLst>
              <a:ext uri="{FF2B5EF4-FFF2-40B4-BE49-F238E27FC236}">
                <a16:creationId xmlns:a16="http://schemas.microsoft.com/office/drawing/2014/main" id="{9C6C3607-BC21-CA73-6701-A283C3E9BAFF}"/>
              </a:ext>
            </a:extLst>
          </p:cNvPr>
          <p:cNvSpPr/>
          <p:nvPr/>
        </p:nvSpPr>
        <p:spPr>
          <a:xfrm>
            <a:off x="2500027" y="2225822"/>
            <a:ext cx="3326476" cy="1376346"/>
          </a:xfrm>
          <a:prstGeom prst="ellipse">
            <a:avLst/>
          </a:prstGeom>
          <a:solidFill>
            <a:srgbClr val="B1EDCF"/>
          </a:solidFill>
          <a:ln>
            <a:solidFill>
              <a:srgbClr val="B1E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ysClr val="windowText" lastClr="000000"/>
                </a:solidFill>
                <a:latin typeface="Arial" panose="020B0604020202020204" pitchFamily="34" charset="0"/>
                <a:cs typeface="Arial" panose="020B0604020202020204" pitchFamily="34" charset="0"/>
              </a:rPr>
              <a:t>Ví</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dụ</a:t>
            </a:r>
            <a:r>
              <a:rPr lang="en-US" sz="4000" b="1" dirty="0">
                <a:solidFill>
                  <a:sysClr val="windowText" lastClr="000000"/>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737B2B93-6B99-D79E-886E-92620CDD2D66}"/>
                  </a:ext>
                </a:extLst>
              </p:cNvPr>
              <p:cNvSpPr txBox="1"/>
              <p:nvPr/>
            </p:nvSpPr>
            <p:spPr>
              <a:xfrm>
                <a:off x="6097227" y="2611887"/>
                <a:ext cx="8213893"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:6=3:2</m:t>
                    </m:r>
                  </m:oMath>
                </a14:m>
                <a:r>
                  <a:rPr lang="en-US" sz="40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737B2B93-6B99-D79E-886E-92620CDD2D66}"/>
                  </a:ext>
                </a:extLst>
              </p:cNvPr>
              <p:cNvSpPr txBox="1">
                <a:spLocks noRot="1" noChangeAspect="1" noMove="1" noResize="1" noEditPoints="1" noAdjustHandles="1" noChangeArrowheads="1" noChangeShapeType="1" noTextEdit="1"/>
              </p:cNvSpPr>
              <p:nvPr/>
            </p:nvSpPr>
            <p:spPr>
              <a:xfrm>
                <a:off x="6097227" y="2611887"/>
                <a:ext cx="8213893" cy="707886"/>
              </a:xfrm>
              <a:prstGeom prst="rect">
                <a:avLst/>
              </a:prstGeom>
              <a:blipFill>
                <a:blip r:embed="rId22"/>
                <a:stretch>
                  <a:fillRect l="-2596" t="-15385" r="-742" b="-35043"/>
                </a:stretch>
              </a:blipFill>
            </p:spPr>
            <p:txBody>
              <a:bodyPr/>
              <a:lstStyle/>
              <a:p>
                <a:r>
                  <a:rPr lang="en-US">
                    <a:noFill/>
                  </a:rPr>
                  <a:t> </a:t>
                </a:r>
              </a:p>
            </p:txBody>
          </p:sp>
        </mc:Fallback>
      </mc:AlternateContent>
      <p:sp>
        <p:nvSpPr>
          <p:cNvPr id="13" name="Hộp Văn bản 12">
            <a:extLst>
              <a:ext uri="{FF2B5EF4-FFF2-40B4-BE49-F238E27FC236}">
                <a16:creationId xmlns:a16="http://schemas.microsoft.com/office/drawing/2014/main" id="{5638D0CC-B8A0-CDDF-C909-ABDD19DB79FE}"/>
              </a:ext>
            </a:extLst>
          </p:cNvPr>
          <p:cNvSpPr txBox="1"/>
          <p:nvPr/>
        </p:nvSpPr>
        <p:spPr>
          <a:xfrm>
            <a:off x="7543799" y="3796955"/>
            <a:ext cx="3369559"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7C6B7B1-4D96-B352-23B3-65F9D4952906}"/>
                  </a:ext>
                </a:extLst>
              </p:cNvPr>
              <p:cNvSpPr txBox="1"/>
              <p:nvPr/>
            </p:nvSpPr>
            <p:spPr>
              <a:xfrm>
                <a:off x="4961379" y="5110620"/>
                <a:ext cx="8534400" cy="221310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Do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:6=3:2</m:t>
                    </m:r>
                  </m:oMath>
                </a14:m>
                <a:r>
                  <a:rPr lang="en-US" sz="4000" dirty="0">
                    <a:latin typeface="Arial" panose="020B0604020202020204" pitchFamily="34" charset="0"/>
                    <a:cs typeface="Arial" panose="020B0604020202020204" pitchFamily="34" charset="0"/>
                  </a:rPr>
                  <a:t> hay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𝑥</m:t>
                        </m:r>
                      </m:num>
                      <m:den>
                        <m:r>
                          <a:rPr lang="en-US" sz="4000" b="0" i="1" smtClean="0">
                            <a:latin typeface="Cambria Math" panose="02040503050406030204" pitchFamily="18" charset="0"/>
                          </a:rPr>
                          <m:t>6</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3</m:t>
                        </m:r>
                      </m:num>
                      <m:den>
                        <m:r>
                          <a:rPr lang="en-US" sz="4000" b="0" i="1" smtClean="0">
                            <a:latin typeface="Cambria Math" panose="02040503050406030204" pitchFamily="18" charset="0"/>
                          </a:rPr>
                          <m:t>2</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2</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=18</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=18:2=9</m:t>
                    </m:r>
                  </m:oMath>
                </a14:m>
                <a:endParaRPr lang="en-US" sz="4000" dirty="0">
                  <a:latin typeface="Arial" panose="020B0604020202020204" pitchFamily="34"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17C6B7B1-4D96-B352-23B3-65F9D4952906}"/>
                  </a:ext>
                </a:extLst>
              </p:cNvPr>
              <p:cNvSpPr txBox="1">
                <a:spLocks noRot="1" noChangeAspect="1" noMove="1" noResize="1" noEditPoints="1" noAdjustHandles="1" noChangeArrowheads="1" noChangeShapeType="1" noTextEdit="1"/>
              </p:cNvSpPr>
              <p:nvPr/>
            </p:nvSpPr>
            <p:spPr>
              <a:xfrm>
                <a:off x="4961379" y="5110620"/>
                <a:ext cx="8534400" cy="2213106"/>
              </a:xfrm>
              <a:prstGeom prst="rect">
                <a:avLst/>
              </a:prstGeom>
              <a:blipFill>
                <a:blip r:embed="rId23"/>
                <a:stretch>
                  <a:fillRect l="-2571" b="-11019"/>
                </a:stretch>
              </a:blipFill>
            </p:spPr>
            <p:txBody>
              <a:bodyPr/>
              <a:lstStyle/>
              <a:p>
                <a:r>
                  <a:rPr lang="en-US">
                    <a:noFill/>
                  </a:rPr>
                  <a:t> </a:t>
                </a:r>
              </a:p>
            </p:txBody>
          </p:sp>
        </mc:Fallback>
      </mc:AlternateContent>
    </p:spTree>
    <p:extLst>
      <p:ext uri="{BB962C8B-B14F-4D97-AF65-F5344CB8AC3E}">
        <p14:creationId xmlns:p14="http://schemas.microsoft.com/office/powerpoint/2010/main" val="408007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barn(inVertical)">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fade">
                                      <p:cBhvr>
                                        <p:cTn id="24" dur="500"/>
                                        <p:tgtEl>
                                          <p:spTgt spid="1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Effect transition="in" filter="fade">
                                      <p:cBhvr>
                                        <p:cTn id="2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1458">
            <a:off x="1896056" y="1107667"/>
            <a:ext cx="14495889" cy="8150633"/>
          </a:xfrm>
          <a:prstGeom prst="rect">
            <a:avLst/>
          </a:prstGeom>
        </p:spPr>
      </p:pic>
      <p:sp>
        <p:nvSpPr>
          <p:cNvPr id="9" name="Hình chữ nhật: Góc Tròn 8">
            <a:extLst>
              <a:ext uri="{FF2B5EF4-FFF2-40B4-BE49-F238E27FC236}">
                <a16:creationId xmlns:a16="http://schemas.microsoft.com/office/drawing/2014/main" id="{BBA45B7C-5D15-D7A4-BDDD-11203DF97E95}"/>
              </a:ext>
            </a:extLst>
          </p:cNvPr>
          <p:cNvSpPr/>
          <p:nvPr/>
        </p:nvSpPr>
        <p:spPr>
          <a:xfrm>
            <a:off x="3139326" y="2097707"/>
            <a:ext cx="3352800" cy="1219200"/>
          </a:xfrm>
          <a:prstGeom prst="roundRect">
            <a:avLst/>
          </a:prstGeom>
          <a:solidFill>
            <a:srgbClr val="FF9580"/>
          </a:solidFill>
          <a:ln>
            <a:solidFill>
              <a:srgbClr val="FF9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ysClr val="windowText" lastClr="000000"/>
                </a:solidFill>
                <a:latin typeface="Arial" panose="020B0604020202020204" pitchFamily="34" charset="0"/>
                <a:cs typeface="Arial" panose="020B0604020202020204" pitchFamily="34" charset="0"/>
              </a:rPr>
              <a:t>Luyện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tập</a:t>
            </a:r>
            <a:r>
              <a:rPr lang="en-US" sz="4000" b="1" dirty="0">
                <a:solidFill>
                  <a:sysClr val="windowText" lastClr="000000"/>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B993A522-64C0-B97B-A35A-DFFE8088DF77}"/>
                  </a:ext>
                </a:extLst>
              </p:cNvPr>
              <p:cNvSpPr txBox="1"/>
              <p:nvPr/>
            </p:nvSpPr>
            <p:spPr>
              <a:xfrm>
                <a:off x="6789048" y="1729692"/>
                <a:ext cx="6697908" cy="1938992"/>
              </a:xfrm>
              <a:prstGeom prst="rect">
                <a:avLst/>
              </a:prstGeom>
              <a:noFill/>
            </p:spPr>
            <p:txBody>
              <a:bodyPr wrap="square" rtlCol="0">
                <a:spAutoFit/>
              </a:bodyPr>
              <a:lstStyle/>
              <a:p>
                <a:pPr>
                  <a:lnSpc>
                    <a:spcPct val="150000"/>
                  </a:lnSpc>
                </a:pPr>
                <a:r>
                  <a:rPr lang="en-US" sz="4000" dirty="0">
                    <a:latin typeface="Arial" panose="020B0604020202020204" pitchFamily="34" charset="0"/>
                    <a:cs typeface="Arial" panose="020B0604020202020204" pitchFamily="34" charset="0"/>
                  </a:rPr>
                  <a:t>Tìm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nSpc>
                    <a:spcPct val="150000"/>
                  </a:lnSpc>
                </a:pPr>
                <a14:m>
                  <m:oMathPara xmlns:m="http://schemas.openxmlformats.org/officeDocument/2006/math">
                    <m:oMathParaPr>
                      <m:jc m:val="centerGroup"/>
                    </m:oMathParaPr>
                    <m:oMath xmlns:m="http://schemas.openxmlformats.org/officeDocument/2006/math">
                      <m:r>
                        <a:rPr lang="en-US" sz="4000" i="1" dirty="0" smtClean="0">
                          <a:latin typeface="Cambria Math" panose="02040503050406030204" pitchFamily="18" charset="0"/>
                          <a:cs typeface="Arial" panose="020B0604020202020204" pitchFamily="34" charset="0"/>
                        </a:rPr>
                        <m:t>(−0,4):</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=1,2:0,3</m:t>
                      </m:r>
                    </m:oMath>
                  </m:oMathPara>
                </a14:m>
                <a:endParaRPr lang="en-US" sz="4000" dirty="0">
                  <a:latin typeface="Arial" panose="020B0604020202020204" pitchFamily="34" charset="0"/>
                  <a:cs typeface="Arial" panose="020B0604020202020204" pitchFamily="34" charset="0"/>
                </a:endParaRPr>
              </a:p>
            </p:txBody>
          </p:sp>
        </mc:Choice>
        <mc:Fallback xmlns="">
          <p:sp>
            <p:nvSpPr>
              <p:cNvPr id="12" name="Hộp Văn bản 11">
                <a:extLst>
                  <a:ext uri="{FF2B5EF4-FFF2-40B4-BE49-F238E27FC236}">
                    <a16:creationId xmlns:a16="http://schemas.microsoft.com/office/drawing/2014/main" id="{B993A522-64C0-B97B-A35A-DFFE8088DF77}"/>
                  </a:ext>
                </a:extLst>
              </p:cNvPr>
              <p:cNvSpPr txBox="1">
                <a:spLocks noRot="1" noChangeAspect="1" noMove="1" noResize="1" noEditPoints="1" noAdjustHandles="1" noChangeArrowheads="1" noChangeShapeType="1" noTextEdit="1"/>
              </p:cNvSpPr>
              <p:nvPr/>
            </p:nvSpPr>
            <p:spPr>
              <a:xfrm>
                <a:off x="6789048" y="1729692"/>
                <a:ext cx="6697908" cy="1938992"/>
              </a:xfrm>
              <a:prstGeom prst="rect">
                <a:avLst/>
              </a:prstGeom>
              <a:blipFill>
                <a:blip r:embed="rId26"/>
                <a:stretch>
                  <a:fillRect l="-3279" r="-2550"/>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29B6118B-BB3F-1021-A24B-5FD238F1B2CE}"/>
              </a:ext>
            </a:extLst>
          </p:cNvPr>
          <p:cNvSpPr txBox="1"/>
          <p:nvPr/>
        </p:nvSpPr>
        <p:spPr>
          <a:xfrm>
            <a:off x="7459220" y="3760346"/>
            <a:ext cx="3369559"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D08777F2-7B6C-C8CC-F1DA-FFFBE3EE8008}"/>
                  </a:ext>
                </a:extLst>
              </p:cNvPr>
              <p:cNvSpPr txBox="1"/>
              <p:nvPr/>
            </p:nvSpPr>
            <p:spPr>
              <a:xfrm>
                <a:off x="5624156" y="4522986"/>
                <a:ext cx="7039685" cy="4448718"/>
              </a:xfrm>
              <a:prstGeom prst="rect">
                <a:avLst/>
              </a:prstGeom>
              <a:noFill/>
            </p:spPr>
            <p:txBody>
              <a:bodyPr wrap="square">
                <a:spAutoFit/>
              </a:bodyPr>
              <a:lstStyle/>
              <a:p>
                <a:pPr marL="0" marR="0" algn="just">
                  <a:lnSpc>
                    <a:spcPct val="150000"/>
                  </a:lnSpc>
                  <a:spcBef>
                    <a:spcPts val="0"/>
                  </a:spcBef>
                  <a:spcAft>
                    <a:spcPts val="600"/>
                  </a:spcAft>
                </a:pPr>
                <a:r>
                  <a:rPr lang="en-US" sz="3800" dirty="0" err="1">
                    <a:effectLst/>
                    <a:latin typeface="Arial" panose="020B0604020202020204" pitchFamily="34" charset="0"/>
                    <a:ea typeface="Calibri" panose="020F0502020204030204" pitchFamily="34" charset="0"/>
                    <a:cs typeface="Arial" panose="020B0604020202020204" pitchFamily="34" charset="0"/>
                  </a:rPr>
                  <a:t>Vì</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0,4):</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x</m:t>
                    </m:r>
                    <m:r>
                      <a:rPr lang="en-US" sz="3800">
                        <a:effectLst/>
                        <a:latin typeface="Cambria Math" panose="02040503050406030204" pitchFamily="18" charset="0"/>
                        <a:ea typeface="Calibri" panose="020F0502020204030204" pitchFamily="34" charset="0"/>
                        <a:cs typeface="Times New Roman" panose="02020603050405020304" pitchFamily="18" charset="0"/>
                      </a:rPr>
                      <m:t>=1,2:0,3</m:t>
                    </m:r>
                    <m:r>
                      <m:rPr>
                        <m:nor/>
                      </m:rPr>
                      <a:rPr lang="en-US" sz="3800" i="1">
                        <a:effectLst/>
                        <a:latin typeface="Arial" panose="020B0604020202020204" pitchFamily="34" charset="0"/>
                        <a:ea typeface="Calibri" panose="020F0502020204030204" pitchFamily="34" charset="0"/>
                        <a:cs typeface="Arial" panose="020B0604020202020204" pitchFamily="34" charset="0"/>
                      </a:rPr>
                      <m:t> </m:t>
                    </m:r>
                    <m:r>
                      <m:rPr>
                        <m:nor/>
                      </m:rPr>
                      <a:rPr lang="en-US" sz="3800">
                        <a:effectLst/>
                        <a:latin typeface="Arial" panose="020B0604020202020204" pitchFamily="34" charset="0"/>
                        <a:ea typeface="Calibri" panose="020F0502020204030204" pitchFamily="34" charset="0"/>
                        <a:cs typeface="Arial" panose="020B0604020202020204" pitchFamily="34" charset="0"/>
                      </a:rPr>
                      <m:t>n</m:t>
                    </m:r>
                    <m:r>
                      <m:rPr>
                        <m:nor/>
                      </m:rPr>
                      <a:rPr lang="en-US" sz="3800">
                        <a:effectLst/>
                        <a:latin typeface="Arial" panose="020B0604020202020204" pitchFamily="34" charset="0"/>
                        <a:ea typeface="Calibri" panose="020F0502020204030204" pitchFamily="34" charset="0"/>
                        <a:cs typeface="Arial" panose="020B0604020202020204" pitchFamily="34" charset="0"/>
                      </a:rPr>
                      <m:t>ê</m:t>
                    </m:r>
                    <m:r>
                      <m:rPr>
                        <m:nor/>
                      </m:rPr>
                      <a:rPr lang="en-US" sz="3800">
                        <a:effectLst/>
                        <a:latin typeface="Arial" panose="020B0604020202020204" pitchFamily="34" charset="0"/>
                        <a:ea typeface="Calibri" panose="020F0502020204030204" pitchFamily="34" charset="0"/>
                        <a:cs typeface="Arial" panose="020B0604020202020204" pitchFamily="34" charset="0"/>
                      </a:rPr>
                      <m:t>n</m:t>
                    </m:r>
                    <m:r>
                      <m:rPr>
                        <m:nor/>
                      </m:rPr>
                      <a:rPr lang="en-US" sz="3800" i="1">
                        <a:effectLst/>
                        <a:latin typeface="Arial" panose="020B0604020202020204" pitchFamily="34" charset="0"/>
                        <a:ea typeface="Calibri" panose="020F0502020204030204" pitchFamily="34" charset="0"/>
                        <a:cs typeface="Arial" panose="020B0604020202020204" pitchFamily="34" charset="0"/>
                      </a:rPr>
                      <m:t> </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50000"/>
                  </a:lnSpc>
                  <a:spcBef>
                    <a:spcPts val="0"/>
                  </a:spcBef>
                  <a:spcAft>
                    <a:spcPts val="600"/>
                  </a:spcAft>
                </a:pP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0,4</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1,2</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0,3</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0,4</m:t>
                        </m:r>
                      </m:e>
                    </m:d>
                    <m:r>
                      <a:rPr lang="en-US" sz="3800">
                        <a:effectLst/>
                        <a:latin typeface="Cambria Math" panose="02040503050406030204" pitchFamily="18" charset="0"/>
                        <a:ea typeface="Calibri" panose="020F0502020204030204" pitchFamily="34" charset="0"/>
                        <a:cs typeface="Times New Roman" panose="02020603050405020304" pitchFamily="18" charset="0"/>
                      </a:rPr>
                      <m:t>⋅0,3=1,2.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3800" dirty="0">
                    <a:effectLst/>
                    <a:latin typeface="Arial" panose="020B0604020202020204" pitchFamily="34" charset="0"/>
                    <a:ea typeface="Yu Mincho" panose="02020400000000000000" pitchFamily="18" charset="-128"/>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0,4)⋅0,3</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0,1</m:t>
                    </m:r>
                  </m:oMath>
                </a14:m>
                <a:r>
                  <a:rPr lang="en-US" sz="3800" dirty="0">
                    <a:effectLst/>
                    <a:latin typeface="Arial" panose="020B0604020202020204" pitchFamily="34" charset="0"/>
                    <a:ea typeface="Calibri" panose="020F0502020204030204" pitchFamily="34" charset="0"/>
                    <a:cs typeface="Arial" panose="020B0604020202020204" pitchFamily="34" charset="0"/>
                  </a:rPr>
                  <a:t> </a:t>
                </a:r>
              </a:p>
              <a:p>
                <a14:m>
                  <m:oMath xmlns:m="http://schemas.openxmlformats.org/officeDocument/2006/math">
                    <m:r>
                      <m:rPr>
                        <m:nor/>
                      </m:rPr>
                      <a:rPr lang="en-US" sz="3800" i="1">
                        <a:effectLst/>
                        <a:latin typeface="Arial" panose="020B0604020202020204" pitchFamily="34" charset="0"/>
                        <a:ea typeface="Calibri" panose="020F0502020204030204" pitchFamily="34" charset="0"/>
                        <a:cs typeface="Arial" panose="020B0604020202020204" pitchFamily="34" charset="0"/>
                      </a:rPr>
                      <m:t> </m:t>
                    </m:r>
                    <m:r>
                      <m:rPr>
                        <m:nor/>
                      </m:rPr>
                      <a:rPr lang="en-US" sz="3800">
                        <a:effectLst/>
                        <a:latin typeface="Arial" panose="020B0604020202020204" pitchFamily="34" charset="0"/>
                        <a:ea typeface="Calibri" panose="020F0502020204030204" pitchFamily="34" charset="0"/>
                        <a:cs typeface="Arial" panose="020B0604020202020204" pitchFamily="34" charset="0"/>
                      </a:rPr>
                      <m:t>V</m:t>
                    </m:r>
                    <m:r>
                      <m:rPr>
                        <m:nor/>
                      </m:rPr>
                      <a:rPr lang="en-US" sz="3800">
                        <a:effectLst/>
                        <a:latin typeface="Arial" panose="020B0604020202020204" pitchFamily="34" charset="0"/>
                        <a:ea typeface="Calibri" panose="020F0502020204030204" pitchFamily="34" charset="0"/>
                        <a:cs typeface="Arial" panose="020B0604020202020204" pitchFamily="34" charset="0"/>
                      </a:rPr>
                      <m:t>ậ</m:t>
                    </m:r>
                    <m:r>
                      <m:rPr>
                        <m:nor/>
                      </m:rPr>
                      <a:rPr lang="en-US" sz="3800">
                        <a:effectLst/>
                        <a:latin typeface="Arial" panose="020B0604020202020204" pitchFamily="34" charset="0"/>
                        <a:ea typeface="Calibri" panose="020F0502020204030204" pitchFamily="34" charset="0"/>
                        <a:cs typeface="Arial" panose="020B0604020202020204" pitchFamily="34" charset="0"/>
                      </a:rPr>
                      <m:t>y</m:t>
                    </m:r>
                    <m:r>
                      <m:rPr>
                        <m:nor/>
                      </m:rPr>
                      <a:rPr lang="en-US" sz="3800" i="1">
                        <a:effectLst/>
                        <a:latin typeface="Arial" panose="020B0604020202020204" pitchFamily="34" charset="0"/>
                        <a:ea typeface="Calibri" panose="020F0502020204030204" pitchFamily="34" charset="0"/>
                        <a:cs typeface="Arial" panose="020B0604020202020204" pitchFamily="34" charset="0"/>
                      </a:rPr>
                      <m:t> </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0,1</m:t>
                    </m:r>
                  </m:oMath>
                </a14:m>
                <a:r>
                  <a:rPr lang="en-US" sz="3800" dirty="0">
                    <a:effectLst/>
                    <a:latin typeface="Arial" panose="020B0604020202020204" pitchFamily="34" charset="0"/>
                    <a:ea typeface="Yu Mincho" panose="02020400000000000000" pitchFamily="18" charset="-128"/>
                    <a:cs typeface="Arial" panose="020B0604020202020204" pitchFamily="34" charset="0"/>
                  </a:rPr>
                  <a:t> </a:t>
                </a:r>
                <a:endParaRPr lang="en-US" sz="3800" dirty="0">
                  <a:latin typeface="Arial" panose="020B0604020202020204" pitchFamily="34" charset="0"/>
                  <a:cs typeface="Arial" panose="020B0604020202020204" pitchFamily="34" charset="0"/>
                </a:endParaRPr>
              </a:p>
            </p:txBody>
          </p:sp>
        </mc:Choice>
        <mc:Fallback xmlns="">
          <p:sp>
            <p:nvSpPr>
              <p:cNvPr id="22" name="Hộp Văn bản 21">
                <a:extLst>
                  <a:ext uri="{FF2B5EF4-FFF2-40B4-BE49-F238E27FC236}">
                    <a16:creationId xmlns:a16="http://schemas.microsoft.com/office/drawing/2014/main" id="{D08777F2-7B6C-C8CC-F1DA-FFFBE3EE8008}"/>
                  </a:ext>
                </a:extLst>
              </p:cNvPr>
              <p:cNvSpPr txBox="1">
                <a:spLocks noRot="1" noChangeAspect="1" noMove="1" noResize="1" noEditPoints="1" noAdjustHandles="1" noChangeArrowheads="1" noChangeShapeType="1" noTextEdit="1"/>
              </p:cNvSpPr>
              <p:nvPr/>
            </p:nvSpPr>
            <p:spPr>
              <a:xfrm>
                <a:off x="5624156" y="4522986"/>
                <a:ext cx="7039685" cy="4448718"/>
              </a:xfrm>
              <a:prstGeom prst="rect">
                <a:avLst/>
              </a:prstGeom>
              <a:blipFill>
                <a:blip r:embed="rId27"/>
                <a:stretch>
                  <a:fillRect l="-2860" r="-1386" b="-4521"/>
                </a:stretch>
              </a:blipFill>
            </p:spPr>
            <p:txBody>
              <a:bodyPr/>
              <a:lstStyle/>
              <a:p>
                <a:r>
                  <a:rPr lang="en-US">
                    <a:noFill/>
                  </a:rPr>
                  <a:t> </a:t>
                </a:r>
              </a:p>
            </p:txBody>
          </p:sp>
        </mc:Fallback>
      </mc:AlternateContent>
    </p:spTree>
    <p:extLst>
      <p:ext uri="{BB962C8B-B14F-4D97-AF65-F5344CB8AC3E}">
        <p14:creationId xmlns:p14="http://schemas.microsoft.com/office/powerpoint/2010/main" val="212775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34474">
            <a:off x="17301398" y="621542"/>
            <a:ext cx="1026960" cy="1034483"/>
          </a:xfrm>
          <a:prstGeom prst="rect">
            <a:avLst/>
          </a:prstGeom>
        </p:spPr>
      </p:pic>
      <p:sp>
        <p:nvSpPr>
          <p:cNvPr id="2" name="Hộp Văn bản 1">
            <a:extLst>
              <a:ext uri="{FF2B5EF4-FFF2-40B4-BE49-F238E27FC236}">
                <a16:creationId xmlns:a16="http://schemas.microsoft.com/office/drawing/2014/main" id="{0804E14D-C28E-93D3-BDDD-F08E7BEA7842}"/>
              </a:ext>
            </a:extLst>
          </p:cNvPr>
          <p:cNvSpPr txBox="1"/>
          <p:nvPr/>
        </p:nvSpPr>
        <p:spPr>
          <a:xfrm>
            <a:off x="3026105" y="1283047"/>
            <a:ext cx="3581400"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2. </a:t>
            </a:r>
            <a:r>
              <a:rPr lang="en-US" sz="4000" b="1" dirty="0" err="1">
                <a:latin typeface="Arial" panose="020B0604020202020204" pitchFamily="34" charset="0"/>
                <a:cs typeface="Arial" panose="020B0604020202020204" pitchFamily="34" charset="0"/>
              </a:rPr>
              <a:t>Tính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chất</a:t>
            </a:r>
            <a:r>
              <a:rPr lang="en-US" sz="4000" b="1" dirty="0">
                <a:latin typeface="Arial" panose="020B0604020202020204" pitchFamily="34" charset="0"/>
                <a:cs typeface="Arial" panose="020B0604020202020204" pitchFamily="34" charset="0"/>
              </a:rPr>
              <a:t> 2</a:t>
            </a:r>
          </a:p>
        </p:txBody>
      </p:sp>
      <p:sp>
        <p:nvSpPr>
          <p:cNvPr id="10" name="Hình chữ nhật: Góc Tròn 9">
            <a:extLst>
              <a:ext uri="{FF2B5EF4-FFF2-40B4-BE49-F238E27FC236}">
                <a16:creationId xmlns:a16="http://schemas.microsoft.com/office/drawing/2014/main" id="{A3DC5178-D428-F960-8112-E47033A9C870}"/>
              </a:ext>
            </a:extLst>
          </p:cNvPr>
          <p:cNvSpPr/>
          <p:nvPr/>
        </p:nvSpPr>
        <p:spPr>
          <a:xfrm>
            <a:off x="3084173" y="2361830"/>
            <a:ext cx="1375260" cy="903951"/>
          </a:xfrm>
          <a:prstGeom prst="roundRect">
            <a:avLst/>
          </a:prstGeom>
          <a:solidFill>
            <a:srgbClr val="FFBC63"/>
          </a:solidFill>
          <a:ln>
            <a:solidFill>
              <a:srgbClr val="FFB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ysClr val="windowText" lastClr="000000"/>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6ECAFF47-638E-126C-05A9-568760C7C12F}"/>
                  </a:ext>
                </a:extLst>
              </p:cNvPr>
              <p:cNvSpPr txBox="1"/>
              <p:nvPr/>
            </p:nvSpPr>
            <p:spPr>
              <a:xfrm>
                <a:off x="3084173" y="3401961"/>
                <a:ext cx="11780504" cy="538679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4.9=3.12</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9.3</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p>
              <a:p>
                <a:pPr algn="just">
                  <a:lnSpc>
                    <a:spcPct val="150000"/>
                  </a:lnSpc>
                </a:pPr>
                <a14:m>
                  <m:oMath xmlns:m="http://schemas.openxmlformats.org/officeDocument/2006/math">
                    <m:f>
                      <m:fPr>
                        <m:ctrlPr>
                          <a:rPr lang="en-US" sz="4800" i="1" smtClean="0">
                            <a:latin typeface="Cambria Math" panose="02040503050406030204" pitchFamily="18" charset="0"/>
                          </a:rPr>
                        </m:ctrlPr>
                      </m:fPr>
                      <m:num>
                        <m:r>
                          <a:rPr lang="en-US" sz="4800" b="0" i="1" smtClean="0">
                            <a:latin typeface="Cambria Math" panose="02040503050406030204" pitchFamily="18" charset="0"/>
                          </a:rPr>
                          <m:t>4</m:t>
                        </m:r>
                      </m:num>
                      <m:den>
                        <m:r>
                          <a:rPr lang="en-US" sz="4800" b="0" i="1" smtClean="0">
                            <a:latin typeface="Cambria Math" panose="02040503050406030204" pitchFamily="18" charset="0"/>
                          </a:rPr>
                          <m:t>3</m:t>
                        </m:r>
                      </m:den>
                    </m:f>
                    <m:r>
                      <a:rPr lang="en-US" sz="4800" b="0" i="1" smtClean="0">
                        <a:latin typeface="Cambria Math" panose="02040503050406030204" pitchFamily="18" charset="0"/>
                      </a:rPr>
                      <m:t>=</m:t>
                    </m:r>
                    <m:f>
                      <m:fPr>
                        <m:ctrlPr>
                          <a:rPr lang="en-US" sz="4800" b="0" i="1" smtClean="0">
                            <a:latin typeface="Cambria Math" panose="02040503050406030204" pitchFamily="18" charset="0"/>
                          </a:rPr>
                        </m:ctrlPr>
                      </m:fPr>
                      <m:num>
                        <m:r>
                          <a:rPr lang="en-US" sz="4800" b="0" i="1" smtClean="0">
                            <a:latin typeface="Cambria Math" panose="02040503050406030204" pitchFamily="18" charset="0"/>
                          </a:rPr>
                          <m:t>?</m:t>
                        </m:r>
                      </m:num>
                      <m:den>
                        <m:r>
                          <a:rPr lang="en-US" sz="4800" b="0" i="1" smtClean="0">
                            <a:latin typeface="Cambria Math" panose="02040503050406030204" pitchFamily="18" charset="0"/>
                          </a:rPr>
                          <m:t>9</m:t>
                        </m:r>
                      </m:den>
                    </m:f>
                  </m:oMath>
                </a14:m>
                <a:r>
                  <a:rPr lang="en-US" sz="48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rPr>
                        </m:ctrlPr>
                      </m:fPr>
                      <m:num>
                        <m:r>
                          <a:rPr lang="en-US" sz="4800" b="0" i="1" smtClean="0">
                            <a:latin typeface="Cambria Math" panose="02040503050406030204" pitchFamily="18" charset="0"/>
                          </a:rPr>
                          <m:t>4</m:t>
                        </m:r>
                      </m:num>
                      <m:den>
                        <m:r>
                          <a:rPr lang="en-US" sz="4800" b="0" i="1" smtClean="0">
                            <a:latin typeface="Cambria Math" panose="02040503050406030204" pitchFamily="18" charset="0"/>
                          </a:rPr>
                          <m:t>12</m:t>
                        </m:r>
                      </m:den>
                    </m:f>
                    <m:r>
                      <a:rPr lang="en-US" sz="4800" b="0" i="1" smtClean="0">
                        <a:latin typeface="Cambria Math" panose="02040503050406030204" pitchFamily="18" charset="0"/>
                      </a:rPr>
                      <m:t>=</m:t>
                    </m:r>
                    <m:f>
                      <m:fPr>
                        <m:ctrlPr>
                          <a:rPr lang="en-US" sz="4800" b="0" i="1" smtClean="0">
                            <a:latin typeface="Cambria Math" panose="02040503050406030204" pitchFamily="18" charset="0"/>
                          </a:rPr>
                        </m:ctrlPr>
                      </m:fPr>
                      <m:num>
                        <m:r>
                          <a:rPr lang="en-US" sz="4800" b="0" i="1" smtClean="0">
                            <a:latin typeface="Cambria Math" panose="02040503050406030204" pitchFamily="18" charset="0"/>
                          </a:rPr>
                          <m:t>3</m:t>
                        </m:r>
                      </m:num>
                      <m:den>
                        <m:r>
                          <a:rPr lang="en-US" sz="4800" b="0" i="1" smtClean="0">
                            <a:latin typeface="Cambria Math" panose="02040503050406030204" pitchFamily="18" charset="0"/>
                          </a:rPr>
                          <m:t>?</m:t>
                        </m:r>
                      </m:den>
                    </m:f>
                  </m:oMath>
                </a14:m>
                <a:r>
                  <a:rPr lang="en-US" sz="48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rPr>
                        </m:ctrlPr>
                      </m:fPr>
                      <m:num>
                        <m:r>
                          <a:rPr lang="en-US" sz="4800" b="0" i="1" smtClean="0">
                            <a:latin typeface="Cambria Math" panose="02040503050406030204" pitchFamily="18" charset="0"/>
                          </a:rPr>
                          <m:t>?</m:t>
                        </m:r>
                      </m:num>
                      <m:den>
                        <m:r>
                          <a:rPr lang="en-US" sz="4800" b="0" i="1" smtClean="0">
                            <a:latin typeface="Cambria Math" panose="02040503050406030204" pitchFamily="18" charset="0"/>
                          </a:rPr>
                          <m:t>3</m:t>
                        </m:r>
                      </m:den>
                    </m:f>
                    <m:r>
                      <a:rPr lang="en-US" sz="4800" b="0" i="1" smtClean="0">
                        <a:latin typeface="Cambria Math" panose="02040503050406030204" pitchFamily="18" charset="0"/>
                      </a:rPr>
                      <m:t>=</m:t>
                    </m:r>
                    <m:f>
                      <m:fPr>
                        <m:ctrlPr>
                          <a:rPr lang="en-US" sz="4800" b="0" i="1" smtClean="0">
                            <a:latin typeface="Cambria Math" panose="02040503050406030204" pitchFamily="18" charset="0"/>
                          </a:rPr>
                        </m:ctrlPr>
                      </m:fPr>
                      <m:num>
                        <m:r>
                          <a:rPr lang="en-US" sz="4800" b="0" i="1" smtClean="0">
                            <a:latin typeface="Cambria Math" panose="02040503050406030204" pitchFamily="18" charset="0"/>
                          </a:rPr>
                          <m:t>12</m:t>
                        </m:r>
                      </m:num>
                      <m:den>
                        <m:r>
                          <a:rPr lang="en-US" sz="4800" b="0" i="1" smtClean="0">
                            <a:latin typeface="Cambria Math" panose="02040503050406030204" pitchFamily="18" charset="0"/>
                          </a:rPr>
                          <m:t>4</m:t>
                        </m:r>
                      </m:den>
                    </m:f>
                  </m:oMath>
                </a14:m>
                <a:r>
                  <a:rPr lang="en-US" sz="48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rPr>
                        </m:ctrlPr>
                      </m:fPr>
                      <m:num>
                        <m:r>
                          <a:rPr lang="en-US" sz="4800" b="0" i="1" smtClean="0">
                            <a:latin typeface="Cambria Math" panose="02040503050406030204" pitchFamily="18" charset="0"/>
                          </a:rPr>
                          <m:t>9</m:t>
                        </m:r>
                      </m:num>
                      <m:den>
                        <m:r>
                          <a:rPr lang="en-US" sz="4800" b="0" i="1" smtClean="0">
                            <a:latin typeface="Cambria Math" panose="02040503050406030204" pitchFamily="18" charset="0"/>
                          </a:rPr>
                          <m:t>?</m:t>
                        </m:r>
                      </m:den>
                    </m:f>
                    <m:r>
                      <a:rPr lang="en-US" sz="4800" b="0" i="1" smtClean="0">
                        <a:latin typeface="Cambria Math" panose="02040503050406030204" pitchFamily="18" charset="0"/>
                      </a:rPr>
                      <m:t>=</m:t>
                    </m:r>
                    <m:f>
                      <m:fPr>
                        <m:ctrlPr>
                          <a:rPr lang="en-US" sz="4800" b="0" i="1" smtClean="0">
                            <a:latin typeface="Cambria Math" panose="02040503050406030204" pitchFamily="18" charset="0"/>
                          </a:rPr>
                        </m:ctrlPr>
                      </m:fPr>
                      <m:num>
                        <m:r>
                          <a:rPr lang="en-US" sz="4800" b="0" i="1" smtClean="0">
                            <a:latin typeface="Cambria Math" panose="02040503050406030204" pitchFamily="18" charset="0"/>
                          </a:rPr>
                          <m:t>3</m:t>
                        </m:r>
                      </m:num>
                      <m:den>
                        <m:r>
                          <a:rPr lang="en-US" sz="4800" b="0" i="1" smtClean="0">
                            <a:latin typeface="Cambria Math" panose="02040503050406030204" pitchFamily="18" charset="0"/>
                          </a:rPr>
                          <m:t>4</m:t>
                        </m:r>
                      </m:den>
                    </m:f>
                  </m:oMath>
                </a14:m>
                <a:r>
                  <a:rPr lang="en-US" sz="48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6ECAFF47-638E-126C-05A9-568760C7C12F}"/>
                  </a:ext>
                </a:extLst>
              </p:cNvPr>
              <p:cNvSpPr txBox="1">
                <a:spLocks noRot="1" noChangeAspect="1" noMove="1" noResize="1" noEditPoints="1" noAdjustHandles="1" noChangeArrowheads="1" noChangeShapeType="1" noTextEdit="1"/>
              </p:cNvSpPr>
              <p:nvPr/>
            </p:nvSpPr>
            <p:spPr>
              <a:xfrm>
                <a:off x="3084173" y="3401961"/>
                <a:ext cx="11780504" cy="5386796"/>
              </a:xfrm>
              <a:prstGeom prst="rect">
                <a:avLst/>
              </a:prstGeom>
              <a:blipFill>
                <a:blip r:embed="rId12"/>
                <a:stretch>
                  <a:fillRect l="-1863" r="-1812"/>
                </a:stretch>
              </a:blipFill>
            </p:spPr>
            <p:txBody>
              <a:bodyPr/>
              <a:lstStyle/>
              <a:p>
                <a:r>
                  <a:rPr lang="en-US">
                    <a:noFill/>
                  </a:rPr>
                  <a:t> </a:t>
                </a:r>
              </a:p>
            </p:txBody>
          </p:sp>
        </mc:Fallback>
      </mc:AlternateContent>
      <p:sp>
        <p:nvSpPr>
          <p:cNvPr id="12" name="Hình chữ nhật: Góc Tròn 11">
            <a:extLst>
              <a:ext uri="{FF2B5EF4-FFF2-40B4-BE49-F238E27FC236}">
                <a16:creationId xmlns:a16="http://schemas.microsoft.com/office/drawing/2014/main" id="{D1C41C51-D290-89BB-228A-C506AF013A8A}"/>
              </a:ext>
            </a:extLst>
          </p:cNvPr>
          <p:cNvSpPr/>
          <p:nvPr/>
        </p:nvSpPr>
        <p:spPr>
          <a:xfrm>
            <a:off x="8763000" y="6325792"/>
            <a:ext cx="83820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2227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6" dur="500"/>
                                        <p:tgtEl>
                                          <p:spTgt spid="11">
                                            <p:txEl>
                                              <p:pRg st="2" end="2"/>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34"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E54F25AE-280D-F220-04B4-12DE4843D1F9}"/>
              </a:ext>
            </a:extLst>
          </p:cNvPr>
          <p:cNvSpPr txBox="1"/>
          <p:nvPr/>
        </p:nvSpPr>
        <p:spPr>
          <a:xfrm>
            <a:off x="7366930" y="1783615"/>
            <a:ext cx="2854001"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9F4C2E36-683E-993B-8EF4-9F1396BB5D2A}"/>
                  </a:ext>
                </a:extLst>
              </p:cNvPr>
              <p:cNvSpPr txBox="1"/>
              <p:nvPr/>
            </p:nvSpPr>
            <p:spPr>
              <a:xfrm>
                <a:off x="4239499" y="3148206"/>
                <a:ext cx="2024743" cy="1248803"/>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4</m:t>
                          </m:r>
                        </m:num>
                        <m:den>
                          <m:r>
                            <a:rPr lang="en-US" sz="4000" b="0" i="1" smtClean="0">
                              <a:latin typeface="Cambria Math" panose="02040503050406030204" pitchFamily="18" charset="0"/>
                            </a:rPr>
                            <m:t>3</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12</m:t>
                          </m:r>
                        </m:num>
                        <m:den>
                          <m:r>
                            <a:rPr lang="en-US" sz="4000" b="0" i="1" smtClean="0">
                              <a:latin typeface="Cambria Math" panose="02040503050406030204" pitchFamily="18" charset="0"/>
                            </a:rPr>
                            <m:t>9</m:t>
                          </m:r>
                        </m:den>
                      </m:f>
                      <m:r>
                        <a:rPr lang="en-US" sz="4000" b="0" i="0" smtClean="0">
                          <a:latin typeface="Cambria Math" panose="02040503050406030204" pitchFamily="18" charset="0"/>
                        </a:rPr>
                        <m:t>;</m:t>
                      </m:r>
                      <m:r>
                        <a:rPr lang="en-US" sz="4000" b="0" i="1" smtClean="0">
                          <a:latin typeface="Cambria Math" panose="02040503050406030204" pitchFamily="18" charset="0"/>
                        </a:rPr>
                        <m:t> </m:t>
                      </m:r>
                    </m:oMath>
                  </m:oMathPara>
                </a14:m>
                <a:endParaRPr lang="en-US" sz="4000" dirty="0">
                  <a:latin typeface="Arial" panose="020B0604020202020204" pitchFamily="34" charset="0"/>
                  <a:cs typeface="Arial" panose="020B0604020202020204" pitchFamily="34" charset="0"/>
                </a:endParaRPr>
              </a:p>
            </p:txBody>
          </p:sp>
        </mc:Choice>
        <mc:Fallback xmlns="">
          <p:sp>
            <p:nvSpPr>
              <p:cNvPr id="11" name="Hộp Văn bản 10">
                <a:extLst>
                  <a:ext uri="{FF2B5EF4-FFF2-40B4-BE49-F238E27FC236}">
                    <a16:creationId xmlns:a16="http://schemas.microsoft.com/office/drawing/2014/main" id="{9F4C2E36-683E-993B-8EF4-9F1396BB5D2A}"/>
                  </a:ext>
                </a:extLst>
              </p:cNvPr>
              <p:cNvSpPr txBox="1">
                <a:spLocks noRot="1" noChangeAspect="1" noMove="1" noResize="1" noEditPoints="1" noAdjustHandles="1" noChangeArrowheads="1" noChangeShapeType="1" noTextEdit="1"/>
              </p:cNvSpPr>
              <p:nvPr/>
            </p:nvSpPr>
            <p:spPr>
              <a:xfrm>
                <a:off x="4239499" y="3148206"/>
                <a:ext cx="2024743" cy="1248803"/>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037D1CEE-47DA-5237-1A6A-4D6212722E10}"/>
                  </a:ext>
                </a:extLst>
              </p:cNvPr>
              <p:cNvSpPr txBox="1"/>
              <p:nvPr/>
            </p:nvSpPr>
            <p:spPr>
              <a:xfrm>
                <a:off x="6827013" y="3163406"/>
                <a:ext cx="2024743" cy="12488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den>
                      </m:f>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m:t>
                          </m:r>
                        </m:den>
                      </m:f>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lang="en-US" dirty="0"/>
              </a:p>
            </p:txBody>
          </p:sp>
        </mc:Choice>
        <mc:Fallback xmlns="">
          <p:sp>
            <p:nvSpPr>
              <p:cNvPr id="18" name="Hộp Văn bản 17">
                <a:extLst>
                  <a:ext uri="{FF2B5EF4-FFF2-40B4-BE49-F238E27FC236}">
                    <a16:creationId xmlns:a16="http://schemas.microsoft.com/office/drawing/2014/main" id="{037D1CEE-47DA-5237-1A6A-4D6212722E10}"/>
                  </a:ext>
                </a:extLst>
              </p:cNvPr>
              <p:cNvSpPr txBox="1">
                <a:spLocks noRot="1" noChangeAspect="1" noMove="1" noResize="1" noEditPoints="1" noAdjustHandles="1" noChangeArrowheads="1" noChangeShapeType="1" noTextEdit="1"/>
              </p:cNvSpPr>
              <p:nvPr/>
            </p:nvSpPr>
            <p:spPr>
              <a:xfrm>
                <a:off x="6827013" y="3163406"/>
                <a:ext cx="2024743" cy="1248803"/>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02D53752-BF72-99C7-3670-7FC05FE80229}"/>
                  </a:ext>
                </a:extLst>
              </p:cNvPr>
              <p:cNvSpPr txBox="1"/>
              <p:nvPr/>
            </p:nvSpPr>
            <p:spPr>
              <a:xfrm>
                <a:off x="9213754" y="3163406"/>
                <a:ext cx="2212030" cy="12488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den>
                      </m:f>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m:oMathPara>
                </a14:m>
                <a:endParaRPr lang="en-US" dirty="0"/>
              </a:p>
            </p:txBody>
          </p:sp>
        </mc:Choice>
        <mc:Fallback xmlns="">
          <p:sp>
            <p:nvSpPr>
              <p:cNvPr id="20" name="Hộp Văn bản 19">
                <a:extLst>
                  <a:ext uri="{FF2B5EF4-FFF2-40B4-BE49-F238E27FC236}">
                    <a16:creationId xmlns:a16="http://schemas.microsoft.com/office/drawing/2014/main" id="{02D53752-BF72-99C7-3670-7FC05FE80229}"/>
                  </a:ext>
                </a:extLst>
              </p:cNvPr>
              <p:cNvSpPr txBox="1">
                <a:spLocks noRot="1" noChangeAspect="1" noMove="1" noResize="1" noEditPoints="1" noAdjustHandles="1" noChangeArrowheads="1" noChangeShapeType="1" noTextEdit="1"/>
              </p:cNvSpPr>
              <p:nvPr/>
            </p:nvSpPr>
            <p:spPr>
              <a:xfrm>
                <a:off x="9213754" y="3163406"/>
                <a:ext cx="2212030" cy="1248803"/>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1CD95AFC-95FA-F246-29EF-593E7B372ABC}"/>
                  </a:ext>
                </a:extLst>
              </p:cNvPr>
              <p:cNvSpPr txBox="1"/>
              <p:nvPr/>
            </p:nvSpPr>
            <p:spPr>
              <a:xfrm>
                <a:off x="11801268" y="3167381"/>
                <a:ext cx="2212030" cy="12448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den>
                      </m:f>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en>
                      </m:f>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lang="en-US" dirty="0"/>
              </a:p>
            </p:txBody>
          </p:sp>
        </mc:Choice>
        <mc:Fallback xmlns="">
          <p:sp>
            <p:nvSpPr>
              <p:cNvPr id="22" name="Hộp Văn bản 21">
                <a:extLst>
                  <a:ext uri="{FF2B5EF4-FFF2-40B4-BE49-F238E27FC236}">
                    <a16:creationId xmlns:a16="http://schemas.microsoft.com/office/drawing/2014/main" id="{1CD95AFC-95FA-F246-29EF-593E7B372ABC}"/>
                  </a:ext>
                </a:extLst>
              </p:cNvPr>
              <p:cNvSpPr txBox="1">
                <a:spLocks noRot="1" noChangeAspect="1" noMove="1" noResize="1" noEditPoints="1" noAdjustHandles="1" noChangeArrowheads="1" noChangeShapeType="1" noTextEdit="1"/>
              </p:cNvSpPr>
              <p:nvPr/>
            </p:nvSpPr>
            <p:spPr>
              <a:xfrm>
                <a:off x="11801268" y="3167381"/>
                <a:ext cx="2212030" cy="124482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Hộp Văn bản 23">
                <a:extLst>
                  <a:ext uri="{FF2B5EF4-FFF2-40B4-BE49-F238E27FC236}">
                    <a16:creationId xmlns:a16="http://schemas.microsoft.com/office/drawing/2014/main" id="{20C9B190-2491-9526-0019-C58CC12D7291}"/>
                  </a:ext>
                </a:extLst>
              </p:cNvPr>
              <p:cNvSpPr txBox="1"/>
              <p:nvPr/>
            </p:nvSpPr>
            <p:spPr>
              <a:xfrm>
                <a:off x="3294856" y="5013841"/>
                <a:ext cx="11018680" cy="3846374"/>
              </a:xfrm>
              <a:prstGeom prst="rect">
                <a:avLst/>
              </a:prstGeom>
              <a:noFill/>
            </p:spPr>
            <p:txBody>
              <a:bodyPr wrap="square">
                <a:spAutoFit/>
              </a:bodyPr>
              <a:lstStyle/>
              <a:p>
                <a:pPr marL="0" marR="0" algn="just">
                  <a:lnSpc>
                    <a:spcPct val="150000"/>
                  </a:lnSpc>
                  <a:spcBef>
                    <a:spcPts val="0"/>
                  </a:spcBef>
                  <a:spcAft>
                    <a:spcPts val="600"/>
                  </a:spcAft>
                </a:pPr>
                <a14:m>
                  <m:oMath xmlns:m="http://schemas.openxmlformats.org/officeDocument/2006/math">
                    <m:r>
                      <a:rPr lang="nl-NL" sz="4000" i="1"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4000" b="1" u="sng" dirty="0">
                    <a:effectLst/>
                    <a:latin typeface="Arial" panose="020B0604020202020204" pitchFamily="34" charset="0"/>
                    <a:ea typeface="Calibri" panose="020F0502020204030204" pitchFamily="34" charset="0"/>
                    <a:cs typeface="Arial" panose="020B0604020202020204" pitchFamily="34" charset="0"/>
                  </a:rPr>
                  <a:t>Kết luận:</a:t>
                </a:r>
                <a:r>
                  <a:rPr lang="nl-NL" sz="4000" b="1" dirty="0">
                    <a:effectLst/>
                    <a:latin typeface="Arial" panose="020B0604020202020204" pitchFamily="34" charset="0"/>
                    <a:ea typeface="Calibri" panose="020F0502020204030204" pitchFamily="34" charset="0"/>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nl-NL" sz="4000" i="1">
                        <a:effectLst/>
                        <a:latin typeface="Cambria Math" panose="02040503050406030204" pitchFamily="18" charset="0"/>
                        <a:ea typeface="Calibri" panose="020F0502020204030204" pitchFamily="34" charset="0"/>
                        <a:cs typeface="Times New Roman" panose="02020603050405020304" pitchFamily="18" charset="0"/>
                      </a:rPr>
                      <m:t>𝑎𝑑</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nl-NL" sz="4000" i="1">
                        <a:effectLst/>
                        <a:latin typeface="Cambria Math" panose="02040503050406030204" pitchFamily="18" charset="0"/>
                        <a:ea typeface="Calibri" panose="020F0502020204030204" pitchFamily="34" charset="0"/>
                        <a:cs typeface="Times New Roman" panose="02020603050405020304" pitchFamily="18" charset="0"/>
                      </a:rPr>
                      <m:t>𝑏𝑐</m:t>
                    </m:r>
                  </m:oMath>
                </a14:m>
                <a:r>
                  <a:rPr lang="nl-NL" sz="4000" i="1" dirty="0">
                    <a:effectLst/>
                    <a:latin typeface="Arial" panose="020B0604020202020204" pitchFamily="34" charset="0"/>
                    <a:ea typeface="Yu Mincho" panose="02020400000000000000" pitchFamily="18" charset="-128"/>
                    <a:cs typeface="Arial" panose="020B0604020202020204" pitchFamily="34" charset="0"/>
                  </a:rPr>
                  <a:t> </a:t>
                </a:r>
                <a:r>
                  <a:rPr lang="nl-NL" sz="4000" dirty="0">
                    <a:effectLst/>
                    <a:latin typeface="Arial" panose="020B0604020202020204" pitchFamily="34" charset="0"/>
                    <a:ea typeface="Yu Mincho" panose="02020400000000000000" pitchFamily="18" charset="-128"/>
                    <a:cs typeface="Arial" panose="020B0604020202020204" pitchFamily="34" charset="0"/>
                  </a:rPr>
                  <a:t>và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𝑎</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 </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𝑏</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 </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𝑐</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 </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𝑑</m:t>
                    </m:r>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 </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đều khác </a:t>
                </a:r>
                <a14:m>
                  <m:oMath xmlns:m="http://schemas.openxmlformats.org/officeDocument/2006/math">
                    <m:r>
                      <a:rPr lang="nl-NL" sz="4000" i="1" dirty="0" smtClean="0">
                        <a:effectLst/>
                        <a:latin typeface="Cambria Math" panose="02040503050406030204" pitchFamily="18" charset="0"/>
                        <a:ea typeface="Yu Mincho" panose="02020400000000000000" pitchFamily="18" charset="-128"/>
                        <a:cs typeface="Arial" panose="020B0604020202020204" pitchFamily="34" charset="0"/>
                      </a:rPr>
                      <m:t>0</m:t>
                    </m:r>
                  </m:oMath>
                </a14:m>
                <a:r>
                  <a:rPr lang="nl-NL" sz="4000" dirty="0">
                    <a:effectLst/>
                    <a:latin typeface="Arial" panose="020B0604020202020204" pitchFamily="34" charset="0"/>
                    <a:ea typeface="Yu Mincho" panose="02020400000000000000" pitchFamily="18" charset="-128"/>
                    <a:cs typeface="Arial" panose="020B0604020202020204" pitchFamily="34" charset="0"/>
                  </a:rPr>
                  <a:t> thì ta có các tỉ lệ thức: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𝑏</m:t>
                          </m:r>
                        </m:den>
                      </m:f>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𝑐</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𝑑</m:t>
                          </m:r>
                        </m:den>
                      </m:f>
                      <m:r>
                        <a:rPr lang="nl-NL"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𝑐</m:t>
                          </m:r>
                        </m:den>
                      </m:f>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𝑏</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𝑑</m:t>
                          </m:r>
                        </m:den>
                      </m:f>
                      <m:r>
                        <a:rPr lang="nl-NL"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𝑑</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𝑏</m:t>
                          </m:r>
                        </m:den>
                      </m:f>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𝑐</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𝑎</m:t>
                          </m:r>
                        </m:den>
                      </m:f>
                      <m:r>
                        <a:rPr lang="nl-NL"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𝑑</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𝑐</m:t>
                          </m:r>
                        </m:den>
                      </m:f>
                      <m:r>
                        <a:rPr lang="nl-NL"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effectLst/>
                              <a:latin typeface="Cambria Math" panose="02040503050406030204" pitchFamily="18" charset="0"/>
                              <a:ea typeface="Calibri" panose="020F0502020204030204" pitchFamily="34" charset="0"/>
                              <a:cs typeface="Times New Roman" panose="02020603050405020304" pitchFamily="18" charset="0"/>
                            </a:rPr>
                            <m:t>𝑏</m:t>
                          </m:r>
                        </m:num>
                        <m:den>
                          <m:r>
                            <a:rPr lang="nl-NL" sz="4000" i="1">
                              <a:effectLst/>
                              <a:latin typeface="Cambria Math" panose="02040503050406030204" pitchFamily="18" charset="0"/>
                              <a:ea typeface="Calibri" panose="020F0502020204030204" pitchFamily="34" charset="0"/>
                              <a:cs typeface="Times New Roman" panose="02020603050405020304" pitchFamily="18" charset="0"/>
                            </a:rPr>
                            <m:t>𝑎</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Hộp Văn bản 23">
                <a:extLst>
                  <a:ext uri="{FF2B5EF4-FFF2-40B4-BE49-F238E27FC236}">
                    <a16:creationId xmlns:a16="http://schemas.microsoft.com/office/drawing/2014/main" id="{20C9B190-2491-9526-0019-C58CC12D7291}"/>
                  </a:ext>
                </a:extLst>
              </p:cNvPr>
              <p:cNvSpPr txBox="1">
                <a:spLocks noRot="1" noChangeAspect="1" noMove="1" noResize="1" noEditPoints="1" noAdjustHandles="1" noChangeArrowheads="1" noChangeShapeType="1" noTextEdit="1"/>
              </p:cNvSpPr>
              <p:nvPr/>
            </p:nvSpPr>
            <p:spPr>
              <a:xfrm>
                <a:off x="3294856" y="5013841"/>
                <a:ext cx="11018680" cy="3846374"/>
              </a:xfrm>
              <a:prstGeom prst="rect">
                <a:avLst/>
              </a:prstGeom>
              <a:blipFill>
                <a:blip r:embed="rId28"/>
                <a:stretch>
                  <a:fillRect l="-1936"/>
                </a:stretch>
              </a:blipFill>
            </p:spPr>
            <p:txBody>
              <a:bodyPr/>
              <a:lstStyle/>
              <a:p>
                <a:r>
                  <a:rPr lang="en-US">
                    <a:noFill/>
                  </a:rPr>
                  <a:t> </a:t>
                </a:r>
              </a:p>
            </p:txBody>
          </p:sp>
        </mc:Fallback>
      </mc:AlternateContent>
    </p:spTree>
    <p:extLst>
      <p:ext uri="{BB962C8B-B14F-4D97-AF65-F5344CB8AC3E}">
        <p14:creationId xmlns:p14="http://schemas.microsoft.com/office/powerpoint/2010/main" val="345265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3)">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32" dur="500"/>
                                        <p:tgtEl>
                                          <p:spTgt spid="2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4">
                                            <p:txEl>
                                              <p:pRg st="1" end="1"/>
                                            </p:txEl>
                                          </p:spTgt>
                                        </p:tgtEl>
                                        <p:attrNameLst>
                                          <p:attrName>style.visibility</p:attrName>
                                        </p:attrNameLst>
                                      </p:cBhvr>
                                      <p:to>
                                        <p:strVal val="visible"/>
                                      </p:to>
                                    </p:set>
                                    <p:animEffect transition="in" filter="randombar(horizontal)">
                                      <p:cBhvr>
                                        <p:cTn id="37"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8" grpId="0"/>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3A6761E0-7C93-57A3-578A-6DCC7CDAC343}"/>
                  </a:ext>
                </a:extLst>
              </p:cNvPr>
              <p:cNvSpPr txBox="1"/>
              <p:nvPr/>
            </p:nvSpPr>
            <p:spPr>
              <a:xfrm>
                <a:off x="2305179" y="1756648"/>
                <a:ext cx="13367620" cy="2825197"/>
              </a:xfrm>
              <a:prstGeom prst="rect">
                <a:avLst/>
              </a:prstGeom>
              <a:noFill/>
            </p:spPr>
            <p:txBody>
              <a:bodyPr wrap="square">
                <a:spAutoFit/>
              </a:bodyPr>
              <a:lstStyle/>
              <a:p>
                <a:pPr marL="0" marR="0" algn="ctr">
                  <a:lnSpc>
                    <a:spcPct val="150000"/>
                  </a:lnSpc>
                  <a:spcBef>
                    <a:spcPts val="0"/>
                  </a:spcBef>
                  <a:spcAft>
                    <a:spcPts val="600"/>
                  </a:spcAft>
                </a:pPr>
                <a:r>
                  <a:rPr lang="vi-VN" sz="4000" b="1" u="sng" dirty="0" err="1">
                    <a:effectLst/>
                    <a:latin typeface="Arial" panose="020B0604020202020204" pitchFamily="34" charset="0"/>
                    <a:ea typeface="Calibri" panose="020F0502020204030204" pitchFamily="34" charset="0"/>
                    <a:cs typeface="Arial" panose="020B0604020202020204" pitchFamily="34" charset="0"/>
                  </a:rPr>
                  <a:t>Nhận</a:t>
                </a:r>
                <a:r>
                  <a:rPr lang="vi-VN" sz="4000" b="1" u="sng" dirty="0">
                    <a:effectLst/>
                    <a:latin typeface="Arial" panose="020B0604020202020204" pitchFamily="34" charset="0"/>
                    <a:ea typeface="Calibri" panose="020F0502020204030204" pitchFamily="34" charset="0"/>
                    <a:cs typeface="Arial" panose="020B0604020202020204" pitchFamily="34" charset="0"/>
                  </a:rPr>
                  <a:t> </a:t>
                </a:r>
                <a:r>
                  <a:rPr lang="vi-VN" sz="4000" b="1" u="sng" dirty="0" err="1">
                    <a:effectLst/>
                    <a:latin typeface="Arial" panose="020B0604020202020204" pitchFamily="34" charset="0"/>
                    <a:ea typeface="Calibri" panose="020F0502020204030204" pitchFamily="34" charset="0"/>
                    <a:cs typeface="Arial" panose="020B0604020202020204" pitchFamily="34" charset="0"/>
                  </a:rPr>
                  <a:t>xét</a:t>
                </a:r>
                <a:r>
                  <a:rPr lang="vi-VN" sz="4000" b="1" dirty="0">
                    <a:effectLst/>
                    <a:latin typeface="Arial" panose="020B0604020202020204" pitchFamily="34" charset="0"/>
                    <a:ea typeface="Calibri" panose="020F0502020204030204" pitchFamily="34" charset="0"/>
                    <a:cs typeface="Arial" panose="020B0604020202020204" pitchFamily="34" charset="0"/>
                  </a:rPr>
                  <a:t>:</a:t>
                </a: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r>
                  <a:rPr lang="nl-NL" sz="4000" dirty="0">
                    <a:effectLst/>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𝑎</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𝑏</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𝑐</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𝑑</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oMath>
                </a14:m>
                <a:r>
                  <a:rPr lang="nl-NL" sz="4000" dirty="0">
                    <a:effectLst/>
                    <a:latin typeface="Arial" panose="020B0604020202020204" pitchFamily="34" charset="0"/>
                    <a:ea typeface="Calibri" panose="020F0502020204030204" pitchFamily="34" charset="0"/>
                    <a:cs typeface="Arial" panose="020B0604020202020204" pitchFamily="34" charset="0"/>
                  </a:rPr>
                  <a:t>đều khác 0 thì từ một trong năm đẳng thức sau đây, ta có thể suy ra các đẳng thức còn lại.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Hộp Văn bản 9">
                <a:extLst>
                  <a:ext uri="{FF2B5EF4-FFF2-40B4-BE49-F238E27FC236}">
                    <a16:creationId xmlns:a16="http://schemas.microsoft.com/office/drawing/2014/main" id="{3A6761E0-7C93-57A3-578A-6DCC7CDAC343}"/>
                  </a:ext>
                </a:extLst>
              </p:cNvPr>
              <p:cNvSpPr txBox="1">
                <a:spLocks noRot="1" noChangeAspect="1" noMove="1" noResize="1" noEditPoints="1" noAdjustHandles="1" noChangeArrowheads="1" noChangeShapeType="1" noTextEdit="1"/>
              </p:cNvSpPr>
              <p:nvPr/>
            </p:nvSpPr>
            <p:spPr>
              <a:xfrm>
                <a:off x="2305179" y="1756648"/>
                <a:ext cx="13367620" cy="2825197"/>
              </a:xfrm>
              <a:prstGeom prst="rect">
                <a:avLst/>
              </a:prstGeom>
              <a:blipFill>
                <a:blip r:embed="rId24"/>
                <a:stretch>
                  <a:fillRect l="-1596" r="-1642" b="-8190"/>
                </a:stretch>
              </a:blipFill>
            </p:spPr>
            <p:txBody>
              <a:bodyPr/>
              <a:lstStyle/>
              <a:p>
                <a:r>
                  <a:rPr lang="en-US">
                    <a:noFill/>
                  </a:rPr>
                  <a:t> </a:t>
                </a:r>
              </a:p>
            </p:txBody>
          </p:sp>
        </mc:Fallback>
      </mc:AlternateContent>
      <p:pic>
        <p:nvPicPr>
          <p:cNvPr id="17" name="Hình ảnh 16">
            <a:extLst>
              <a:ext uri="{FF2B5EF4-FFF2-40B4-BE49-F238E27FC236}">
                <a16:creationId xmlns:a16="http://schemas.microsoft.com/office/drawing/2014/main" id="{60E1F2E2-9E0C-C594-349C-5427C7CAE1C8}"/>
              </a:ext>
            </a:extLst>
          </p:cNvPr>
          <p:cNvPicPr>
            <a:picLocks noChangeAspect="1"/>
          </p:cNvPicPr>
          <p:nvPr/>
        </p:nvPicPr>
        <p:blipFill rotWithShape="1">
          <a:blip r:embed="rId25">
            <a:extLst>
              <a:ext uri="{28A0092B-C50C-407E-A947-70E740481C1C}">
                <a14:useLocalDpi xmlns:a14="http://schemas.microsoft.com/office/drawing/2010/main" val="0"/>
              </a:ext>
            </a:extLst>
          </a:blip>
          <a:srcRect l="25937" t="34150" r="25402"/>
          <a:stretch/>
        </p:blipFill>
        <p:spPr>
          <a:xfrm>
            <a:off x="3261147" y="4900284"/>
            <a:ext cx="11058362" cy="3867888"/>
          </a:xfrm>
          <a:prstGeom prst="rect">
            <a:avLst/>
          </a:prstGeom>
        </p:spPr>
      </p:pic>
    </p:spTree>
    <p:extLst>
      <p:ext uri="{BB962C8B-B14F-4D97-AF65-F5344CB8AC3E}">
        <p14:creationId xmlns:p14="http://schemas.microsoft.com/office/powerpoint/2010/main" val="26324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Hình Bầu dục 6">
            <a:extLst>
              <a:ext uri="{FF2B5EF4-FFF2-40B4-BE49-F238E27FC236}">
                <a16:creationId xmlns:a16="http://schemas.microsoft.com/office/drawing/2014/main" id="{CF6F556C-A47B-65E1-E03C-B6C757F044D8}"/>
              </a:ext>
            </a:extLst>
          </p:cNvPr>
          <p:cNvSpPr/>
          <p:nvPr/>
        </p:nvSpPr>
        <p:spPr>
          <a:xfrm>
            <a:off x="3276600" y="330030"/>
            <a:ext cx="4876800" cy="1376346"/>
          </a:xfrm>
          <a:prstGeom prst="ellipse">
            <a:avLst/>
          </a:prstGeom>
          <a:solidFill>
            <a:srgbClr val="B1EDCF"/>
          </a:solidFill>
          <a:ln>
            <a:solidFill>
              <a:srgbClr val="B1E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ysClr val="windowText" lastClr="000000"/>
                </a:solidFill>
                <a:latin typeface="Arial" panose="020B0604020202020204" pitchFamily="34" charset="0"/>
                <a:cs typeface="Arial" panose="020B0604020202020204" pitchFamily="34" charset="0"/>
              </a:rPr>
              <a:t>Luyện</a:t>
            </a:r>
            <a:r>
              <a:rPr lang="en-US" sz="4000" b="1" dirty="0" smtClean="0">
                <a:solidFill>
                  <a:sysClr val="windowText" lastClr="000000"/>
                </a:solidFill>
                <a:latin typeface="Arial" panose="020B0604020202020204" pitchFamily="34" charset="0"/>
                <a:cs typeface="Arial" panose="020B0604020202020204" pitchFamily="34" charset="0"/>
              </a:rPr>
              <a:t> </a:t>
            </a:r>
            <a:r>
              <a:rPr lang="en-US" sz="4000" b="1" dirty="0" err="1" smtClean="0">
                <a:solidFill>
                  <a:sysClr val="windowText" lastClr="000000"/>
                </a:solidFill>
                <a:latin typeface="Arial" panose="020B0604020202020204" pitchFamily="34" charset="0"/>
                <a:cs typeface="Arial" panose="020B0604020202020204" pitchFamily="34" charset="0"/>
              </a:rPr>
              <a:t>Tập</a:t>
            </a:r>
            <a:r>
              <a:rPr lang="en-US" sz="4000" b="1" dirty="0" smtClean="0">
                <a:solidFill>
                  <a:sysClr val="windowText" lastClr="000000"/>
                </a:solidFill>
                <a:latin typeface="Arial" panose="020B0604020202020204" pitchFamily="34" charset="0"/>
                <a:cs typeface="Arial" panose="020B0604020202020204" pitchFamily="34" charset="0"/>
              </a:rPr>
              <a:t> 3</a:t>
            </a:r>
            <a:endParaRPr lang="en-US" sz="4000" b="1"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Hộp Văn bản 7">
                <a:extLst>
                  <a:ext uri="{FF2B5EF4-FFF2-40B4-BE49-F238E27FC236}">
                    <a16:creationId xmlns:a16="http://schemas.microsoft.com/office/drawing/2014/main" id="{DE58D9E2-05BC-525B-0463-0B84F930122D}"/>
                  </a:ext>
                </a:extLst>
              </p:cNvPr>
              <p:cNvSpPr txBox="1"/>
              <p:nvPr/>
            </p:nvSpPr>
            <p:spPr>
              <a:xfrm>
                <a:off x="1447800" y="1485900"/>
                <a:ext cx="16687800" cy="1824923"/>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21</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27</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 Cho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14:m>
                  <m:oMath xmlns:m="http://schemas.openxmlformats.org/officeDocument/2006/math">
                    <m:r>
                      <a:rPr lang="en-US" sz="4000" b="0" i="0"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18.?=?.14</m:t>
                    </m:r>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14; 18; 21; 27</m:t>
                    </m:r>
                  </m:oMath>
                </a14:m>
                <a:r>
                  <a:rPr lang="en-US" sz="4000" dirty="0">
                    <a:latin typeface="Arial" panose="020B0604020202020204" pitchFamily="34" charset="0"/>
                    <a:cs typeface="Arial" panose="020B0604020202020204" pitchFamily="34" charset="0"/>
                  </a:rPr>
                  <a:t>.</a:t>
                </a:r>
              </a:p>
            </p:txBody>
          </p:sp>
        </mc:Choice>
        <mc:Fallback>
          <p:sp>
            <p:nvSpPr>
              <p:cNvPr id="8" name="Hộp Văn bản 7">
                <a:extLst>
                  <a:ext uri="{FF2B5EF4-FFF2-40B4-BE49-F238E27FC236}">
                    <a16:creationId xmlns:a16="http://schemas.microsoft.com/office/drawing/2014/main" id="{DE58D9E2-05BC-525B-0463-0B84F930122D}"/>
                  </a:ext>
                </a:extLst>
              </p:cNvPr>
              <p:cNvSpPr txBox="1">
                <a:spLocks noRot="1" noChangeAspect="1" noMove="1" noResize="1" noEditPoints="1" noAdjustHandles="1" noChangeArrowheads="1" noChangeShapeType="1" noTextEdit="1"/>
              </p:cNvSpPr>
              <p:nvPr/>
            </p:nvSpPr>
            <p:spPr>
              <a:xfrm>
                <a:off x="1447800" y="1485900"/>
                <a:ext cx="16687800" cy="1824923"/>
              </a:xfrm>
              <a:prstGeom prst="rect">
                <a:avLst/>
              </a:prstGeom>
              <a:blipFill>
                <a:blip r:embed="rId2"/>
                <a:stretch>
                  <a:fillRect l="-1315" b="-137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Hộp Văn bản 15">
                <a:extLst>
                  <a:ext uri="{FF2B5EF4-FFF2-40B4-BE49-F238E27FC236}">
                    <a16:creationId xmlns:a16="http://schemas.microsoft.com/office/drawing/2014/main" id="{B1119515-9753-134C-41C7-95214258B2CB}"/>
                  </a:ext>
                </a:extLst>
              </p:cNvPr>
              <p:cNvSpPr txBox="1"/>
              <p:nvPr/>
            </p:nvSpPr>
            <p:spPr>
              <a:xfrm>
                <a:off x="1447800" y="4459073"/>
                <a:ext cx="16520160" cy="4454233"/>
              </a:xfrm>
              <a:prstGeom prst="rect">
                <a:avLst/>
              </a:prstGeom>
              <a:noFill/>
            </p:spPr>
            <p:txBody>
              <a:bodyPr wrap="square">
                <a:spAutoFit/>
              </a:bodyPr>
              <a:lstStyle/>
              <a:p>
                <a:pPr marL="0" marR="0">
                  <a:lnSpc>
                    <a:spcPct val="150000"/>
                  </a:lnSpc>
                  <a:spcBef>
                    <a:spcPts val="0"/>
                  </a:spcBef>
                  <a:spcAft>
                    <a:spcPts val="600"/>
                  </a:spcAft>
                </a:pPr>
                <a:r>
                  <a:rPr lang="nl-NL" sz="3600" dirty="0">
                    <a:effectLst/>
                    <a:latin typeface="Arial" panose="020B0604020202020204" pitchFamily="34" charset="0"/>
                    <a:ea typeface="Yu Mincho" panose="02020400000000000000" pitchFamily="18" charset="-128"/>
                    <a:cs typeface="Arial" panose="020B0604020202020204" pitchFamily="34" charset="0"/>
                  </a:rPr>
                  <a:t>a) Ta được: </a:t>
                </a:r>
                <a14:m>
                  <m:oMath xmlns:m="http://schemas.openxmlformats.org/officeDocument/2006/math">
                    <m:r>
                      <a:rPr lang="nl-NL" sz="3600" i="1">
                        <a:effectLst/>
                        <a:latin typeface="Cambria Math" panose="02040503050406030204" pitchFamily="18" charset="0"/>
                        <a:ea typeface="Yu Mincho" panose="02020400000000000000" pitchFamily="18" charset="-128"/>
                        <a:cs typeface="Times New Roman" panose="02020603050405020304" pitchFamily="18" charset="0"/>
                      </a:rPr>
                      <m:t>18.21=27.14</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600"/>
                  </a:spcAft>
                </a:pPr>
                <a:r>
                  <a:rPr lang="nl-NL" sz="3600" dirty="0">
                    <a:effectLst/>
                    <a:latin typeface="Arial" panose="020B0604020202020204" pitchFamily="34" charset="0"/>
                    <a:ea typeface="Calibri" panose="020F0502020204030204" pitchFamily="34" charset="0"/>
                    <a:cs typeface="Arial" panose="020B0604020202020204" pitchFamily="34" charset="0"/>
                  </a:rPr>
                  <a:t>b) Từ 4 số: </a:t>
                </a:r>
                <a14:m>
                  <m:oMath xmlns:m="http://schemas.openxmlformats.org/officeDocument/2006/math">
                    <m:r>
                      <a:rPr lang="nl-NL" sz="3600" i="1" dirty="0" smtClean="0">
                        <a:effectLst/>
                        <a:latin typeface="Cambria Math" panose="02040503050406030204" pitchFamily="18" charset="0"/>
                        <a:ea typeface="Calibri" panose="020F0502020204030204" pitchFamily="34" charset="0"/>
                        <a:cs typeface="Arial" panose="020B0604020202020204" pitchFamily="34" charset="0"/>
                      </a:rPr>
                      <m:t>14; 18; 21; 27</m:t>
                    </m:r>
                  </m:oMath>
                </a14:m>
                <a:r>
                  <a:rPr lang="nl-NL" sz="3600" dirty="0">
                    <a:effectLst/>
                    <a:latin typeface="Arial" panose="020B0604020202020204" pitchFamily="34" charset="0"/>
                    <a:ea typeface="Calibri" panose="020F0502020204030204" pitchFamily="34" charset="0"/>
                    <a:cs typeface="Arial" panose="020B0604020202020204" pitchFamily="34" charset="0"/>
                  </a:rPr>
                  <a:t>, ta có đẳng thức sau: </a:t>
                </a:r>
                <a:endParaRPr lang="en-US" sz="36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600"/>
                  </a:spcAft>
                </a:pPr>
                <a14:m>
                  <m:oMath xmlns:m="http://schemas.openxmlformats.org/officeDocument/2006/math">
                    <m:r>
                      <a:rPr lang="nl-NL" sz="3600" i="1">
                        <a:effectLst/>
                        <a:latin typeface="Cambria Math" panose="02040503050406030204" pitchFamily="18" charset="0"/>
                        <a:ea typeface="Calibri" panose="020F0502020204030204" pitchFamily="34" charset="0"/>
                        <a:cs typeface="Times New Roman" panose="02020603050405020304" pitchFamily="18" charset="0"/>
                      </a:rPr>
                      <m:t>18.27=21.14</m:t>
                    </m:r>
                  </m:oMath>
                </a14:m>
                <a:r>
                  <a:rPr lang="nl-NL" sz="3600" dirty="0">
                    <a:effectLst/>
                    <a:latin typeface="Arial" panose="020B0604020202020204" pitchFamily="34" charset="0"/>
                    <a:ea typeface="Yu Mincho" panose="02020400000000000000" pitchFamily="18" charset="-128"/>
                    <a:cs typeface="Arial" panose="020B0604020202020204" pitchFamily="34" charset="0"/>
                  </a:rPr>
                  <a:t>, ta lập được các tỉ lệ thức</a:t>
                </a:r>
                <a:r>
                  <a:rPr lang="nl-NL" sz="3600" dirty="0" smtClean="0">
                    <a:effectLst/>
                    <a:latin typeface="Arial" panose="020B0604020202020204" pitchFamily="34" charset="0"/>
                    <a:ea typeface="Yu Mincho" panose="02020400000000000000" pitchFamily="18" charset="-128"/>
                    <a:cs typeface="Arial" panose="020B0604020202020204" pitchFamily="34" charset="0"/>
                  </a:rPr>
                  <a:t>:</a:t>
                </a:r>
              </a:p>
              <a:p>
                <a:pPr marL="0" marR="0">
                  <a:lnSpc>
                    <a:spcPct val="150000"/>
                  </a:lnSpc>
                  <a:spcBef>
                    <a:spcPts val="0"/>
                  </a:spcBef>
                  <a:spcAft>
                    <a:spcPts val="600"/>
                  </a:spcAft>
                </a:pPr>
                <a14:m>
                  <m:oMathPara xmlns:m="http://schemas.openxmlformats.org/officeDocument/2006/math">
                    <m:oMathParaPr>
                      <m:jc m:val="centerGroup"/>
                    </m:oMathParaPr>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18</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27</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14</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21</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18</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14</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21</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effectLst/>
                              <a:latin typeface="Cambria Math" panose="02040503050406030204" pitchFamily="18"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14</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18</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21</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27</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effectLst/>
                              <a:latin typeface="Cambria Math" panose="02040503050406030204" pitchFamily="18"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21</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14</m:t>
                          </m:r>
                        </m:den>
                      </m:f>
                      <m:r>
                        <a:rPr lang="nl-NL"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r>
                            <a:rPr lang="nl-NL" sz="36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nl-NL" sz="3600" i="1">
                              <a:effectLst/>
                              <a:latin typeface="Cambria Math" panose="02040503050406030204" pitchFamily="18" charset="0"/>
                              <a:ea typeface="Calibri" panose="020F0502020204030204" pitchFamily="34" charset="0"/>
                              <a:cs typeface="Times New Roman" panose="02020603050405020304" pitchFamily="18" charset="0"/>
                            </a:rPr>
                            <m:t>18</m:t>
                          </m:r>
                        </m:den>
                      </m:f>
                    </m:oMath>
                  </m:oMathPara>
                </a14:m>
                <a:endParaRPr lang="en-US" sz="3600" dirty="0">
                  <a:latin typeface="Arial" panose="020B0604020202020204" pitchFamily="34" charset="0"/>
                  <a:cs typeface="Arial" panose="020B0604020202020204" pitchFamily="34" charset="0"/>
                </a:endParaRPr>
              </a:p>
            </p:txBody>
          </p:sp>
        </mc:Choice>
        <mc:Fallback>
          <p:sp>
            <p:nvSpPr>
              <p:cNvPr id="5" name="Hộp Văn bản 15">
                <a:extLst>
                  <a:ext uri="{FF2B5EF4-FFF2-40B4-BE49-F238E27FC236}">
                    <a16:creationId xmlns:a16="http://schemas.microsoft.com/office/drawing/2014/main" id="{B1119515-9753-134C-41C7-95214258B2CB}"/>
                  </a:ext>
                </a:extLst>
              </p:cNvPr>
              <p:cNvSpPr txBox="1">
                <a:spLocks noRot="1" noChangeAspect="1" noMove="1" noResize="1" noEditPoints="1" noAdjustHandles="1" noChangeArrowheads="1" noChangeShapeType="1" noTextEdit="1"/>
              </p:cNvSpPr>
              <p:nvPr/>
            </p:nvSpPr>
            <p:spPr>
              <a:xfrm>
                <a:off x="1447800" y="4459073"/>
                <a:ext cx="16520160" cy="4454233"/>
              </a:xfrm>
              <a:prstGeom prst="rect">
                <a:avLst/>
              </a:prstGeom>
              <a:blipFill>
                <a:blip r:embed="rId3"/>
                <a:stretch>
                  <a:fillRect l="-1144"/>
                </a:stretch>
              </a:blipFill>
            </p:spPr>
            <p:txBody>
              <a:bodyPr/>
              <a:lstStyle/>
              <a:p>
                <a:r>
                  <a:rPr lang="en-US">
                    <a:noFill/>
                  </a:rPr>
                  <a:t> </a:t>
                </a:r>
              </a:p>
            </p:txBody>
          </p:sp>
        </mc:Fallback>
      </mc:AlternateContent>
      <p:sp>
        <p:nvSpPr>
          <p:cNvPr id="2" name="TextBox 1"/>
          <p:cNvSpPr txBox="1"/>
          <p:nvPr/>
        </p:nvSpPr>
        <p:spPr>
          <a:xfrm>
            <a:off x="1905000" y="3771900"/>
            <a:ext cx="1371600" cy="707886"/>
          </a:xfrm>
          <a:prstGeom prst="rect">
            <a:avLst/>
          </a:prstGeom>
          <a:noFill/>
        </p:spPr>
        <p:txBody>
          <a:bodyPr wrap="square" rtlCol="0">
            <a:spAutoFit/>
          </a:bodyPr>
          <a:lstStyle/>
          <a:p>
            <a:r>
              <a:rPr lang="en-US" sz="4000" b="1" u="sng" dirty="0" smtClean="0">
                <a:solidFill>
                  <a:schemeClr val="accent2">
                    <a:lumMod val="75000"/>
                  </a:schemeClr>
                </a:solidFill>
              </a:rPr>
              <a:t>GIẢI:</a:t>
            </a:r>
            <a:endParaRPr lang="en-US" sz="4000" b="1" u="sng" dirty="0">
              <a:solidFill>
                <a:schemeClr val="accent2">
                  <a:lumMod val="75000"/>
                </a:schemeClr>
              </a:solidFill>
            </a:endParaRPr>
          </a:p>
        </p:txBody>
      </p:sp>
    </p:spTree>
    <p:extLst>
      <p:ext uri="{BB962C8B-B14F-4D97-AF65-F5344CB8AC3E}">
        <p14:creationId xmlns:p14="http://schemas.microsoft.com/office/powerpoint/2010/main" val="3935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down)">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down)">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down)">
                                      <p:cBhvr>
                                        <p:cTn id="4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6000"/>
            <a:lum/>
          </a:blip>
          <a:srcRect/>
          <a:stretch>
            <a:fillRect/>
          </a:stretch>
        </a:blipFill>
        <a:effectLst/>
      </p:bgPr>
    </p:bg>
    <p:spTree>
      <p:nvGrpSpPr>
        <p:cNvPr id="1" name=""/>
        <p:cNvGrpSpPr/>
        <p:nvPr/>
      </p:nvGrpSpPr>
      <p:grpSpPr>
        <a:xfrm>
          <a:off x="0" y="0"/>
          <a:ext cx="0" cy="0"/>
          <a:chOff x="0" y="0"/>
          <a:chExt cx="0" cy="0"/>
        </a:xfrm>
      </p:grpSpPr>
      <p:pic>
        <p:nvPicPr>
          <p:cNvPr id="33" name="Picture 14">
            <a:extLst>
              <a:ext uri="{FF2B5EF4-FFF2-40B4-BE49-F238E27FC236}">
                <a16:creationId xmlns:a16="http://schemas.microsoft.com/office/drawing/2014/main" id="{A54DDC87-94F0-7DF3-E896-62E649791F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378162" y="7252413"/>
            <a:ext cx="1220916" cy="689817"/>
          </a:xfrm>
          <a:prstGeom prst="rect">
            <a:avLst/>
          </a:prstGeom>
        </p:spPr>
      </p:pic>
      <p:pic>
        <p:nvPicPr>
          <p:cNvPr id="28" name="Picture 30">
            <a:extLst>
              <a:ext uri="{FF2B5EF4-FFF2-40B4-BE49-F238E27FC236}">
                <a16:creationId xmlns:a16="http://schemas.microsoft.com/office/drawing/2014/main" id="{7B4716C7-6B56-7368-EE5E-BEFE605ABE4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962257" y="7488594"/>
            <a:ext cx="1164630" cy="718431"/>
          </a:xfrm>
          <a:prstGeom prst="rect">
            <a:avLst/>
          </a:prstGeom>
        </p:spPr>
      </p:pic>
      <p:pic>
        <p:nvPicPr>
          <p:cNvPr id="23" name="Picture 12">
            <a:extLst>
              <a:ext uri="{FF2B5EF4-FFF2-40B4-BE49-F238E27FC236}">
                <a16:creationId xmlns:a16="http://schemas.microsoft.com/office/drawing/2014/main" id="{72A61EC4-A662-27B7-6E25-3C7FE847A78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834767" y="7630810"/>
            <a:ext cx="1041894" cy="941612"/>
          </a:xfrm>
          <a:prstGeom prst="rect">
            <a:avLst/>
          </a:prstGeom>
        </p:spPr>
      </p:pic>
      <p:pic>
        <p:nvPicPr>
          <p:cNvPr id="31" name="Picture 33">
            <a:extLst>
              <a:ext uri="{FF2B5EF4-FFF2-40B4-BE49-F238E27FC236}">
                <a16:creationId xmlns:a16="http://schemas.microsoft.com/office/drawing/2014/main" id="{41D46CB9-B5E1-4610-F322-C62B48A2ECF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387676" y="8851162"/>
            <a:ext cx="1354014" cy="1132448"/>
          </a:xfrm>
          <a:prstGeom prst="rect">
            <a:avLst/>
          </a:prstGeom>
        </p:spPr>
      </p:pic>
      <p:pic>
        <p:nvPicPr>
          <p:cNvPr id="13" name="Picture 2">
            <a:extLst>
              <a:ext uri="{FF2B5EF4-FFF2-40B4-BE49-F238E27FC236}">
                <a16:creationId xmlns:a16="http://schemas.microsoft.com/office/drawing/2014/main" id="{34D64AFB-48F2-16BF-5068-88A73386373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39601" y="7802566"/>
            <a:ext cx="1232606" cy="1218740"/>
          </a:xfrm>
          <a:prstGeom prst="rect">
            <a:avLst/>
          </a:prstGeom>
        </p:spPr>
      </p:pic>
      <p:pic>
        <p:nvPicPr>
          <p:cNvPr id="20" name="Picture 20">
            <a:extLst>
              <a:ext uri="{FF2B5EF4-FFF2-40B4-BE49-F238E27FC236}">
                <a16:creationId xmlns:a16="http://schemas.microsoft.com/office/drawing/2014/main" id="{80E45BA7-0A9C-5129-1FD9-B7CD103A53A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9922105" y="7403924"/>
            <a:ext cx="887774" cy="887774"/>
          </a:xfrm>
          <a:prstGeom prst="rect">
            <a:avLst/>
          </a:prstGeom>
        </p:spPr>
      </p:pic>
      <p:pic>
        <p:nvPicPr>
          <p:cNvPr id="22" name="Picture 22">
            <a:extLst>
              <a:ext uri="{FF2B5EF4-FFF2-40B4-BE49-F238E27FC236}">
                <a16:creationId xmlns:a16="http://schemas.microsoft.com/office/drawing/2014/main" id="{0E6ADB21-9254-30DD-558B-FD50E79320B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7031962" y="8480210"/>
            <a:ext cx="1034367" cy="991700"/>
          </a:xfrm>
          <a:prstGeom prst="rect">
            <a:avLst/>
          </a:prstGeom>
        </p:spPr>
      </p:pic>
      <p:pic>
        <p:nvPicPr>
          <p:cNvPr id="7" name="Picture 3">
            <a:extLst>
              <a:ext uri="{FF2B5EF4-FFF2-40B4-BE49-F238E27FC236}">
                <a16:creationId xmlns:a16="http://schemas.microsoft.com/office/drawing/2014/main" id="{8501DDDD-BA31-7C7B-3D79-A54AFBE95E29}"/>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4051962" y="6686100"/>
            <a:ext cx="4043363" cy="2496777"/>
          </a:xfrm>
          <a:prstGeom prst="rect">
            <a:avLst/>
          </a:prstGeom>
        </p:spPr>
      </p:pic>
      <p:pic>
        <p:nvPicPr>
          <p:cNvPr id="10" name="Picture 4">
            <a:extLst>
              <a:ext uri="{FF2B5EF4-FFF2-40B4-BE49-F238E27FC236}">
                <a16:creationId xmlns:a16="http://schemas.microsoft.com/office/drawing/2014/main" id="{130BDE0F-7A53-66F2-0018-DA80160ACBBF}"/>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9144000" y="6100149"/>
            <a:ext cx="4628442" cy="3286194"/>
          </a:xfrm>
          <a:prstGeom prst="rect">
            <a:avLst/>
          </a:prstGeom>
        </p:spPr>
      </p:pic>
      <p:pic>
        <p:nvPicPr>
          <p:cNvPr id="11" name="Picture 5">
            <a:extLst>
              <a:ext uri="{FF2B5EF4-FFF2-40B4-BE49-F238E27FC236}">
                <a16:creationId xmlns:a16="http://schemas.microsoft.com/office/drawing/2014/main" id="{9B0629A7-50FF-C366-4FAC-033DE7A7E9C0}"/>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139559" y="6144126"/>
            <a:ext cx="3519054" cy="2934012"/>
          </a:xfrm>
          <a:prstGeom prst="rect">
            <a:avLst/>
          </a:prstGeom>
        </p:spPr>
      </p:pic>
      <p:pic>
        <p:nvPicPr>
          <p:cNvPr id="14" name="Picture 3">
            <a:extLst>
              <a:ext uri="{FF2B5EF4-FFF2-40B4-BE49-F238E27FC236}">
                <a16:creationId xmlns:a16="http://schemas.microsoft.com/office/drawing/2014/main" id="{E31935A7-574C-5AD4-BC14-0C0492CDF122}"/>
              </a:ext>
            </a:extLst>
          </p:cNvPr>
          <p:cNvPicPr>
            <a:picLocks noChangeAspect="1"/>
          </p:cNvPicPr>
          <p:nvPr/>
        </p:nvPicPr>
        <p:blipFill>
          <a:blip r:embed="rId25"/>
          <a:srcRect/>
          <a:stretch>
            <a:fillRect/>
          </a:stretch>
        </p:blipFill>
        <p:spPr>
          <a:xfrm>
            <a:off x="13442038" y="9066017"/>
            <a:ext cx="1546583" cy="976280"/>
          </a:xfrm>
          <a:prstGeom prst="rect">
            <a:avLst/>
          </a:prstGeom>
        </p:spPr>
      </p:pic>
      <p:pic>
        <p:nvPicPr>
          <p:cNvPr id="15" name="Picture 4">
            <a:extLst>
              <a:ext uri="{FF2B5EF4-FFF2-40B4-BE49-F238E27FC236}">
                <a16:creationId xmlns:a16="http://schemas.microsoft.com/office/drawing/2014/main" id="{D434956C-8E5F-5ECC-F21F-32671466CB18}"/>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3443051" y="7581704"/>
            <a:ext cx="1025601" cy="984576"/>
          </a:xfrm>
          <a:prstGeom prst="rect">
            <a:avLst/>
          </a:prstGeom>
        </p:spPr>
      </p:pic>
      <p:pic>
        <p:nvPicPr>
          <p:cNvPr id="16" name="Picture 5">
            <a:extLst>
              <a:ext uri="{FF2B5EF4-FFF2-40B4-BE49-F238E27FC236}">
                <a16:creationId xmlns:a16="http://schemas.microsoft.com/office/drawing/2014/main" id="{2996055F-6079-1148-997E-7428E2DB9A6D}"/>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3674249" y="8937621"/>
            <a:ext cx="1151133" cy="1066236"/>
          </a:xfrm>
          <a:prstGeom prst="rect">
            <a:avLst/>
          </a:prstGeom>
        </p:spPr>
      </p:pic>
      <p:pic>
        <p:nvPicPr>
          <p:cNvPr id="17" name="Picture 6">
            <a:extLst>
              <a:ext uri="{FF2B5EF4-FFF2-40B4-BE49-F238E27FC236}">
                <a16:creationId xmlns:a16="http://schemas.microsoft.com/office/drawing/2014/main" id="{1BAFA938-4923-185A-63FA-09033BE43E0A}"/>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12894719" y="7534623"/>
            <a:ext cx="1164629" cy="1078737"/>
          </a:xfrm>
          <a:prstGeom prst="rect">
            <a:avLst/>
          </a:prstGeom>
        </p:spPr>
      </p:pic>
      <p:pic>
        <p:nvPicPr>
          <p:cNvPr id="18" name="Picture 8">
            <a:extLst>
              <a:ext uri="{FF2B5EF4-FFF2-40B4-BE49-F238E27FC236}">
                <a16:creationId xmlns:a16="http://schemas.microsoft.com/office/drawing/2014/main" id="{B8836024-618C-7162-C499-5710FDB40AD3}"/>
              </a:ext>
            </a:extLst>
          </p:cNvPr>
          <p:cNvPicPr>
            <a:picLocks noChangeAspect="1"/>
          </p:cNvPicPr>
          <p:nvPr/>
        </p:nvPicPr>
        <p:blipFill>
          <a:blip r:embed="rId32"/>
          <a:srcRect/>
          <a:stretch>
            <a:fillRect/>
          </a:stretch>
        </p:blipFill>
        <p:spPr>
          <a:xfrm>
            <a:off x="6325809" y="8990031"/>
            <a:ext cx="1132950" cy="1128249"/>
          </a:xfrm>
          <a:prstGeom prst="rect">
            <a:avLst/>
          </a:prstGeom>
        </p:spPr>
      </p:pic>
      <p:pic>
        <p:nvPicPr>
          <p:cNvPr id="19" name="Picture 13">
            <a:extLst>
              <a:ext uri="{FF2B5EF4-FFF2-40B4-BE49-F238E27FC236}">
                <a16:creationId xmlns:a16="http://schemas.microsoft.com/office/drawing/2014/main" id="{70C34FB5-1CE7-D954-D4A1-31363C0AB434}"/>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 xmlns:asvg="http://schemas.microsoft.com/office/drawing/2016/SVG/main" r:embed="rId34"/>
              </a:ext>
            </a:extLst>
          </a:blip>
          <a:srcRect/>
          <a:stretch>
            <a:fillRect/>
          </a:stretch>
        </p:blipFill>
        <p:spPr>
          <a:xfrm>
            <a:off x="7809779" y="7616092"/>
            <a:ext cx="1132950" cy="1053644"/>
          </a:xfrm>
          <a:prstGeom prst="rect">
            <a:avLst/>
          </a:prstGeom>
        </p:spPr>
      </p:pic>
      <p:pic>
        <p:nvPicPr>
          <p:cNvPr id="21" name="Picture 21">
            <a:extLst>
              <a:ext uri="{FF2B5EF4-FFF2-40B4-BE49-F238E27FC236}">
                <a16:creationId xmlns:a16="http://schemas.microsoft.com/office/drawing/2014/main" id="{127B00C3-7CC0-6D95-3BA9-A5ED33EA51D4}"/>
              </a:ext>
            </a:extLst>
          </p:cNvPr>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 xmlns:asvg="http://schemas.microsoft.com/office/drawing/2016/SVG/main" r:embed="rId36"/>
              </a:ext>
            </a:extLst>
          </a:blip>
          <a:srcRect/>
          <a:stretch>
            <a:fillRect/>
          </a:stretch>
        </p:blipFill>
        <p:spPr>
          <a:xfrm>
            <a:off x="11072598" y="8987989"/>
            <a:ext cx="1202670" cy="1220984"/>
          </a:xfrm>
          <a:prstGeom prst="rect">
            <a:avLst/>
          </a:prstGeom>
        </p:spPr>
      </p:pic>
      <p:pic>
        <p:nvPicPr>
          <p:cNvPr id="24" name="Picture 17">
            <a:extLst>
              <a:ext uri="{FF2B5EF4-FFF2-40B4-BE49-F238E27FC236}">
                <a16:creationId xmlns:a16="http://schemas.microsoft.com/office/drawing/2014/main" id="{C1B988A9-5460-3AE9-F4A2-55B51B675157}"/>
              </a:ext>
            </a:extLst>
          </p:cNvPr>
          <p:cNvPicPr>
            <a:picLocks noChangeAspect="1"/>
          </p:cNvPicPr>
          <p:nvPr/>
        </p:nvPicPr>
        <p:blipFill>
          <a:blip r:embed="rId37" cstate="print">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a:off x="15710195" y="9357478"/>
            <a:ext cx="911765" cy="604424"/>
          </a:xfrm>
          <a:prstGeom prst="rect">
            <a:avLst/>
          </a:prstGeom>
        </p:spPr>
      </p:pic>
      <p:pic>
        <p:nvPicPr>
          <p:cNvPr id="25" name="Picture 23">
            <a:extLst>
              <a:ext uri="{FF2B5EF4-FFF2-40B4-BE49-F238E27FC236}">
                <a16:creationId xmlns:a16="http://schemas.microsoft.com/office/drawing/2014/main" id="{D7CB0CA2-FDA9-B675-8393-BC49AACA911B}"/>
              </a:ext>
            </a:extLst>
          </p:cNvPr>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a:off x="5150659" y="8472104"/>
            <a:ext cx="691679" cy="1007910"/>
          </a:xfrm>
          <a:prstGeom prst="rect">
            <a:avLst/>
          </a:prstGeom>
        </p:spPr>
      </p:pic>
      <p:pic>
        <p:nvPicPr>
          <p:cNvPr id="27" name="Picture 29">
            <a:extLst>
              <a:ext uri="{FF2B5EF4-FFF2-40B4-BE49-F238E27FC236}">
                <a16:creationId xmlns:a16="http://schemas.microsoft.com/office/drawing/2014/main" id="{B856E142-F9A4-5D1D-B531-A890F090B901}"/>
              </a:ext>
            </a:extLst>
          </p:cNvPr>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 xmlns:asvg="http://schemas.microsoft.com/office/drawing/2016/SVG/main" r:embed="rId42"/>
              </a:ext>
            </a:extLst>
          </a:blip>
          <a:srcRect/>
          <a:stretch>
            <a:fillRect/>
          </a:stretch>
        </p:blipFill>
        <p:spPr>
          <a:xfrm>
            <a:off x="2121923" y="9426845"/>
            <a:ext cx="979485" cy="737063"/>
          </a:xfrm>
          <a:prstGeom prst="rect">
            <a:avLst/>
          </a:prstGeom>
        </p:spPr>
      </p:pic>
      <p:pic>
        <p:nvPicPr>
          <p:cNvPr id="29" name="Picture 31">
            <a:extLst>
              <a:ext uri="{FF2B5EF4-FFF2-40B4-BE49-F238E27FC236}">
                <a16:creationId xmlns:a16="http://schemas.microsoft.com/office/drawing/2014/main" id="{BC5BE03B-7AA2-CEA7-7862-3BB8EC051D99}"/>
              </a:ext>
            </a:extLst>
          </p:cNvPr>
          <p:cNvPicPr>
            <a:picLocks noChangeAspect="1"/>
          </p:cNvPicPr>
          <p:nvPr/>
        </p:nvPicPr>
        <p:blipFill>
          <a:blip r:embed="rId43" cstate="print">
            <a:extLst>
              <a:ext uri="{28A0092B-C50C-407E-A947-70E740481C1C}">
                <a14:useLocalDpi xmlns:a14="http://schemas.microsoft.com/office/drawing/2010/main" val="0"/>
              </a:ext>
              <a:ext uri="{96DAC541-7B7A-43D3-8B79-37D633B846F1}">
                <asvg:svgBlip xmlns="" xmlns:asvg="http://schemas.microsoft.com/office/drawing/2016/SVG/main" r:embed="rId44"/>
              </a:ext>
            </a:extLst>
          </a:blip>
          <a:srcRect/>
          <a:stretch>
            <a:fillRect/>
          </a:stretch>
        </p:blipFill>
        <p:spPr>
          <a:xfrm>
            <a:off x="5447816" y="7559809"/>
            <a:ext cx="1034367" cy="902486"/>
          </a:xfrm>
          <a:prstGeom prst="rect">
            <a:avLst/>
          </a:prstGeom>
        </p:spPr>
      </p:pic>
      <p:pic>
        <p:nvPicPr>
          <p:cNvPr id="30" name="Picture 32">
            <a:extLst>
              <a:ext uri="{FF2B5EF4-FFF2-40B4-BE49-F238E27FC236}">
                <a16:creationId xmlns:a16="http://schemas.microsoft.com/office/drawing/2014/main" id="{437C9097-9B9F-B49A-DE45-535F1551BAB4}"/>
              </a:ext>
            </a:extLst>
          </p:cNvPr>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 xmlns:asvg="http://schemas.microsoft.com/office/drawing/2016/SVG/main" r:embed="rId46"/>
              </a:ext>
            </a:extLst>
          </a:blip>
          <a:srcRect/>
          <a:stretch>
            <a:fillRect/>
          </a:stretch>
        </p:blipFill>
        <p:spPr>
          <a:xfrm>
            <a:off x="549983" y="9182878"/>
            <a:ext cx="1014080" cy="469013"/>
          </a:xfrm>
          <a:prstGeom prst="rect">
            <a:avLst/>
          </a:prstGeom>
        </p:spPr>
      </p:pic>
      <p:sp>
        <p:nvSpPr>
          <p:cNvPr id="32" name="Title 1">
            <a:extLst>
              <a:ext uri="{FF2B5EF4-FFF2-40B4-BE49-F238E27FC236}">
                <a16:creationId xmlns:a16="http://schemas.microsoft.com/office/drawing/2014/main" id="{0835D0A6-8AEF-E606-08B4-2A50423E0103}"/>
              </a:ext>
            </a:extLst>
          </p:cNvPr>
          <p:cNvSpPr txBox="1">
            <a:spLocks/>
          </p:cNvSpPr>
          <p:nvPr/>
        </p:nvSpPr>
        <p:spPr>
          <a:xfrm>
            <a:off x="934779" y="3393016"/>
            <a:ext cx="9815115"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r>
              <a:rPr lang="en-US" sz="10800" b="1" dirty="0">
                <a:solidFill>
                  <a:srgbClr val="FF0000"/>
                </a:solidFill>
                <a:latin typeface="Arial" panose="020B0604020202020204" pitchFamily="34" charset="0"/>
                <a:cs typeface="Arial" panose="020B0604020202020204" pitchFamily="34" charset="0"/>
              </a:rPr>
              <a:t>NHÀ SƯU TẬP ĐẠI DƯƠNG</a:t>
            </a:r>
          </a:p>
        </p:txBody>
      </p:sp>
      <p:pic>
        <p:nvPicPr>
          <p:cNvPr id="5" name="Tieng-song-bien-nhe-nhang-www_tiengdong_com (mp3cut.net)">
            <a:hlinkClick r:id="" action="ppaction://media"/>
            <a:extLst>
              <a:ext uri="{FF2B5EF4-FFF2-40B4-BE49-F238E27FC236}">
                <a16:creationId xmlns:a16="http://schemas.microsoft.com/office/drawing/2014/main" id="{5E82A2CC-288C-598B-6120-AB854F0D98B5}"/>
              </a:ext>
            </a:extLst>
          </p:cNvPr>
          <p:cNvPicPr>
            <a:picLocks noChangeAspect="1"/>
          </p:cNvPicPr>
          <p:nvPr>
            <a:audioFile r:link="rId2"/>
            <p:extLst>
              <p:ext uri="{DAA4B4D4-6D71-4841-9C94-3DE7FCFB9230}">
                <p14:media xmlns:p14="http://schemas.microsoft.com/office/powerpoint/2010/main" r:embed="rId1"/>
              </p:ext>
            </p:extLst>
          </p:nvPr>
        </p:nvPicPr>
        <p:blipFill>
          <a:blip r:embed="rId47"/>
          <a:stretch>
            <a:fillRect/>
          </a:stretch>
        </p:blipFill>
        <p:spPr>
          <a:xfrm>
            <a:off x="6482183" y="-881348"/>
            <a:ext cx="731045" cy="731045"/>
          </a:xfrm>
          <a:prstGeom prst="rect">
            <a:avLst/>
          </a:prstGeom>
        </p:spPr>
      </p:pic>
    </p:spTree>
    <p:extLst>
      <p:ext uri="{BB962C8B-B14F-4D97-AF65-F5344CB8AC3E}">
        <p14:creationId xmlns:p14="http://schemas.microsoft.com/office/powerpoint/2010/main" val="319427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32"/>
                                        </p:tgtEl>
                                      </p:cBhvr>
                                    </p:animEffect>
                                    <p:animScale>
                                      <p:cBhvr>
                                        <p:cTn id="7" dur="250" autoRev="1" fill="hold"/>
                                        <p:tgtEl>
                                          <p:spTgt spid="32"/>
                                        </p:tgtEl>
                                      </p:cBhvr>
                                      <p:by x="105000" y="105000"/>
                                    </p:animScale>
                                  </p:childTnLst>
                                </p:cTn>
                              </p:par>
                              <p:par>
                                <p:cTn id="8" presetID="1" presetClass="mediacall" presetSubtype="0" fill="hold" nodeType="withEffect">
                                  <p:stCondLst>
                                    <p:cond delay="0"/>
                                  </p:stCondLst>
                                  <p:childTnLst>
                                    <p:cmd type="call" cmd="playFrom(0.0)">
                                      <p:cBhvr>
                                        <p:cTn id="9" dur="125152" fill="hold"/>
                                        <p:tgtEl>
                                          <p:spTgt spid="5"/>
                                        </p:tgtEl>
                                      </p:cBhvr>
                                    </p:cmd>
                                  </p:childTnLst>
                                </p:cTn>
                              </p:par>
                              <p:par>
                                <p:cTn id="10" presetID="32" presetClass="emph" presetSubtype="0" repeatCount="indefinite" fill="hold" nodeType="withEffect">
                                  <p:stCondLst>
                                    <p:cond delay="0"/>
                                  </p:stCondLst>
                                  <p:childTnLst>
                                    <p:animRot by="120000">
                                      <p:cBhvr>
                                        <p:cTn id="11" dur="200" fill="hold">
                                          <p:stCondLst>
                                            <p:cond delay="0"/>
                                          </p:stCondLst>
                                        </p:cTn>
                                        <p:tgtEl>
                                          <p:spTgt spid="28"/>
                                        </p:tgtEl>
                                        <p:attrNameLst>
                                          <p:attrName>r</p:attrName>
                                        </p:attrNameLst>
                                      </p:cBhvr>
                                    </p:animRot>
                                    <p:animRot by="-240000">
                                      <p:cBhvr>
                                        <p:cTn id="12" dur="400" fill="hold">
                                          <p:stCondLst>
                                            <p:cond delay="400"/>
                                          </p:stCondLst>
                                        </p:cTn>
                                        <p:tgtEl>
                                          <p:spTgt spid="28"/>
                                        </p:tgtEl>
                                        <p:attrNameLst>
                                          <p:attrName>r</p:attrName>
                                        </p:attrNameLst>
                                      </p:cBhvr>
                                    </p:animRot>
                                    <p:animRot by="240000">
                                      <p:cBhvr>
                                        <p:cTn id="13" dur="400" fill="hold">
                                          <p:stCondLst>
                                            <p:cond delay="800"/>
                                          </p:stCondLst>
                                        </p:cTn>
                                        <p:tgtEl>
                                          <p:spTgt spid="28"/>
                                        </p:tgtEl>
                                        <p:attrNameLst>
                                          <p:attrName>r</p:attrName>
                                        </p:attrNameLst>
                                      </p:cBhvr>
                                    </p:animRot>
                                    <p:animRot by="-240000">
                                      <p:cBhvr>
                                        <p:cTn id="14" dur="400" fill="hold">
                                          <p:stCondLst>
                                            <p:cond delay="1200"/>
                                          </p:stCondLst>
                                        </p:cTn>
                                        <p:tgtEl>
                                          <p:spTgt spid="28"/>
                                        </p:tgtEl>
                                        <p:attrNameLst>
                                          <p:attrName>r</p:attrName>
                                        </p:attrNameLst>
                                      </p:cBhvr>
                                    </p:animRot>
                                    <p:animRot by="120000">
                                      <p:cBhvr>
                                        <p:cTn id="15" dur="400" fill="hold">
                                          <p:stCondLst>
                                            <p:cond delay="1600"/>
                                          </p:stCondLst>
                                        </p:cTn>
                                        <p:tgtEl>
                                          <p:spTgt spid="28"/>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200" fill="hold">
                                          <p:stCondLst>
                                            <p:cond delay="0"/>
                                          </p:stCondLst>
                                        </p:cTn>
                                        <p:tgtEl>
                                          <p:spTgt spid="23"/>
                                        </p:tgtEl>
                                        <p:attrNameLst>
                                          <p:attrName>r</p:attrName>
                                        </p:attrNameLst>
                                      </p:cBhvr>
                                    </p:animRot>
                                    <p:animRot by="-240000">
                                      <p:cBhvr>
                                        <p:cTn id="18" dur="400" fill="hold">
                                          <p:stCondLst>
                                            <p:cond delay="400"/>
                                          </p:stCondLst>
                                        </p:cTn>
                                        <p:tgtEl>
                                          <p:spTgt spid="23"/>
                                        </p:tgtEl>
                                        <p:attrNameLst>
                                          <p:attrName>r</p:attrName>
                                        </p:attrNameLst>
                                      </p:cBhvr>
                                    </p:animRot>
                                    <p:animRot by="240000">
                                      <p:cBhvr>
                                        <p:cTn id="19" dur="400" fill="hold">
                                          <p:stCondLst>
                                            <p:cond delay="800"/>
                                          </p:stCondLst>
                                        </p:cTn>
                                        <p:tgtEl>
                                          <p:spTgt spid="23"/>
                                        </p:tgtEl>
                                        <p:attrNameLst>
                                          <p:attrName>r</p:attrName>
                                        </p:attrNameLst>
                                      </p:cBhvr>
                                    </p:animRot>
                                    <p:animRot by="-240000">
                                      <p:cBhvr>
                                        <p:cTn id="20" dur="400" fill="hold">
                                          <p:stCondLst>
                                            <p:cond delay="1200"/>
                                          </p:stCondLst>
                                        </p:cTn>
                                        <p:tgtEl>
                                          <p:spTgt spid="23"/>
                                        </p:tgtEl>
                                        <p:attrNameLst>
                                          <p:attrName>r</p:attrName>
                                        </p:attrNameLst>
                                      </p:cBhvr>
                                    </p:animRot>
                                    <p:animRot by="120000">
                                      <p:cBhvr>
                                        <p:cTn id="21" dur="400" fill="hold">
                                          <p:stCondLst>
                                            <p:cond delay="1600"/>
                                          </p:stCondLst>
                                        </p:cTn>
                                        <p:tgtEl>
                                          <p:spTgt spid="23"/>
                                        </p:tgtEl>
                                        <p:attrNameLst>
                                          <p:attrName>r</p:attrName>
                                        </p:attrNameLst>
                                      </p:cBhvr>
                                    </p:animRot>
                                  </p:childTnLst>
                                </p:cTn>
                              </p:par>
                              <p:par>
                                <p:cTn id="22" presetID="32" presetClass="emph" presetSubtype="0" repeatCount="indefinite" fill="hold" nodeType="withEffect">
                                  <p:stCondLst>
                                    <p:cond delay="0"/>
                                  </p:stCondLst>
                                  <p:childTnLst>
                                    <p:animRot by="120000">
                                      <p:cBhvr>
                                        <p:cTn id="23" dur="200" fill="hold">
                                          <p:stCondLst>
                                            <p:cond delay="0"/>
                                          </p:stCondLst>
                                        </p:cTn>
                                        <p:tgtEl>
                                          <p:spTgt spid="31"/>
                                        </p:tgtEl>
                                        <p:attrNameLst>
                                          <p:attrName>r</p:attrName>
                                        </p:attrNameLst>
                                      </p:cBhvr>
                                    </p:animRot>
                                    <p:animRot by="-240000">
                                      <p:cBhvr>
                                        <p:cTn id="24" dur="400" fill="hold">
                                          <p:stCondLst>
                                            <p:cond delay="400"/>
                                          </p:stCondLst>
                                        </p:cTn>
                                        <p:tgtEl>
                                          <p:spTgt spid="31"/>
                                        </p:tgtEl>
                                        <p:attrNameLst>
                                          <p:attrName>r</p:attrName>
                                        </p:attrNameLst>
                                      </p:cBhvr>
                                    </p:animRot>
                                    <p:animRot by="240000">
                                      <p:cBhvr>
                                        <p:cTn id="25" dur="400" fill="hold">
                                          <p:stCondLst>
                                            <p:cond delay="800"/>
                                          </p:stCondLst>
                                        </p:cTn>
                                        <p:tgtEl>
                                          <p:spTgt spid="31"/>
                                        </p:tgtEl>
                                        <p:attrNameLst>
                                          <p:attrName>r</p:attrName>
                                        </p:attrNameLst>
                                      </p:cBhvr>
                                    </p:animRot>
                                    <p:animRot by="-240000">
                                      <p:cBhvr>
                                        <p:cTn id="26" dur="400" fill="hold">
                                          <p:stCondLst>
                                            <p:cond delay="1200"/>
                                          </p:stCondLst>
                                        </p:cTn>
                                        <p:tgtEl>
                                          <p:spTgt spid="31"/>
                                        </p:tgtEl>
                                        <p:attrNameLst>
                                          <p:attrName>r</p:attrName>
                                        </p:attrNameLst>
                                      </p:cBhvr>
                                    </p:animRot>
                                    <p:animRot by="120000">
                                      <p:cBhvr>
                                        <p:cTn id="27" dur="400" fill="hold">
                                          <p:stCondLst>
                                            <p:cond delay="1600"/>
                                          </p:stCondLst>
                                        </p:cTn>
                                        <p:tgtEl>
                                          <p:spTgt spid="31"/>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200" fill="hold">
                                          <p:stCondLst>
                                            <p:cond delay="0"/>
                                          </p:stCondLst>
                                        </p:cTn>
                                        <p:tgtEl>
                                          <p:spTgt spid="13"/>
                                        </p:tgtEl>
                                        <p:attrNameLst>
                                          <p:attrName>r</p:attrName>
                                        </p:attrNameLst>
                                      </p:cBhvr>
                                    </p:animRot>
                                    <p:animRot by="-240000">
                                      <p:cBhvr>
                                        <p:cTn id="30" dur="400" fill="hold">
                                          <p:stCondLst>
                                            <p:cond delay="400"/>
                                          </p:stCondLst>
                                        </p:cTn>
                                        <p:tgtEl>
                                          <p:spTgt spid="13"/>
                                        </p:tgtEl>
                                        <p:attrNameLst>
                                          <p:attrName>r</p:attrName>
                                        </p:attrNameLst>
                                      </p:cBhvr>
                                    </p:animRot>
                                    <p:animRot by="240000">
                                      <p:cBhvr>
                                        <p:cTn id="31" dur="400" fill="hold">
                                          <p:stCondLst>
                                            <p:cond delay="800"/>
                                          </p:stCondLst>
                                        </p:cTn>
                                        <p:tgtEl>
                                          <p:spTgt spid="13"/>
                                        </p:tgtEl>
                                        <p:attrNameLst>
                                          <p:attrName>r</p:attrName>
                                        </p:attrNameLst>
                                      </p:cBhvr>
                                    </p:animRot>
                                    <p:animRot by="-240000">
                                      <p:cBhvr>
                                        <p:cTn id="32" dur="400" fill="hold">
                                          <p:stCondLst>
                                            <p:cond delay="1200"/>
                                          </p:stCondLst>
                                        </p:cTn>
                                        <p:tgtEl>
                                          <p:spTgt spid="13"/>
                                        </p:tgtEl>
                                        <p:attrNameLst>
                                          <p:attrName>r</p:attrName>
                                        </p:attrNameLst>
                                      </p:cBhvr>
                                    </p:animRot>
                                    <p:animRot by="120000">
                                      <p:cBhvr>
                                        <p:cTn id="33" dur="400" fill="hold">
                                          <p:stCondLst>
                                            <p:cond delay="1600"/>
                                          </p:stCondLst>
                                        </p:cTn>
                                        <p:tgtEl>
                                          <p:spTgt spid="13"/>
                                        </p:tgtEl>
                                        <p:attrNameLst>
                                          <p:attrName>r</p:attrName>
                                        </p:attrNameLst>
                                      </p:cBhvr>
                                    </p:animRot>
                                  </p:childTnLst>
                                </p:cTn>
                              </p:par>
                              <p:par>
                                <p:cTn id="34" presetID="32" presetClass="emph" presetSubtype="0" repeatCount="indefinite" fill="hold" nodeType="withEffect">
                                  <p:stCondLst>
                                    <p:cond delay="0"/>
                                  </p:stCondLst>
                                  <p:childTnLst>
                                    <p:animRot by="120000">
                                      <p:cBhvr>
                                        <p:cTn id="35" dur="200" fill="hold">
                                          <p:stCondLst>
                                            <p:cond delay="0"/>
                                          </p:stCondLst>
                                        </p:cTn>
                                        <p:tgtEl>
                                          <p:spTgt spid="20"/>
                                        </p:tgtEl>
                                        <p:attrNameLst>
                                          <p:attrName>r</p:attrName>
                                        </p:attrNameLst>
                                      </p:cBhvr>
                                    </p:animRot>
                                    <p:animRot by="-240000">
                                      <p:cBhvr>
                                        <p:cTn id="36" dur="400" fill="hold">
                                          <p:stCondLst>
                                            <p:cond delay="400"/>
                                          </p:stCondLst>
                                        </p:cTn>
                                        <p:tgtEl>
                                          <p:spTgt spid="20"/>
                                        </p:tgtEl>
                                        <p:attrNameLst>
                                          <p:attrName>r</p:attrName>
                                        </p:attrNameLst>
                                      </p:cBhvr>
                                    </p:animRot>
                                    <p:animRot by="240000">
                                      <p:cBhvr>
                                        <p:cTn id="37" dur="400" fill="hold">
                                          <p:stCondLst>
                                            <p:cond delay="800"/>
                                          </p:stCondLst>
                                        </p:cTn>
                                        <p:tgtEl>
                                          <p:spTgt spid="20"/>
                                        </p:tgtEl>
                                        <p:attrNameLst>
                                          <p:attrName>r</p:attrName>
                                        </p:attrNameLst>
                                      </p:cBhvr>
                                    </p:animRot>
                                    <p:animRot by="-240000">
                                      <p:cBhvr>
                                        <p:cTn id="38" dur="400" fill="hold">
                                          <p:stCondLst>
                                            <p:cond delay="1200"/>
                                          </p:stCondLst>
                                        </p:cTn>
                                        <p:tgtEl>
                                          <p:spTgt spid="20"/>
                                        </p:tgtEl>
                                        <p:attrNameLst>
                                          <p:attrName>r</p:attrName>
                                        </p:attrNameLst>
                                      </p:cBhvr>
                                    </p:animRot>
                                    <p:animRot by="120000">
                                      <p:cBhvr>
                                        <p:cTn id="39" dur="400" fill="hold">
                                          <p:stCondLst>
                                            <p:cond delay="1600"/>
                                          </p:stCondLst>
                                        </p:cTn>
                                        <p:tgtEl>
                                          <p:spTgt spid="20"/>
                                        </p:tgtEl>
                                        <p:attrNameLst>
                                          <p:attrName>r</p:attrName>
                                        </p:attrNameLst>
                                      </p:cBhvr>
                                    </p:animRot>
                                  </p:childTnLst>
                                </p:cTn>
                              </p:par>
                              <p:par>
                                <p:cTn id="40" presetID="32" presetClass="emph" presetSubtype="0" repeatCount="indefinite" fill="hold" nodeType="withEffect">
                                  <p:stCondLst>
                                    <p:cond delay="0"/>
                                  </p:stCondLst>
                                  <p:childTnLst>
                                    <p:animRot by="120000">
                                      <p:cBhvr>
                                        <p:cTn id="41" dur="200" fill="hold">
                                          <p:stCondLst>
                                            <p:cond delay="0"/>
                                          </p:stCondLst>
                                        </p:cTn>
                                        <p:tgtEl>
                                          <p:spTgt spid="22"/>
                                        </p:tgtEl>
                                        <p:attrNameLst>
                                          <p:attrName>r</p:attrName>
                                        </p:attrNameLst>
                                      </p:cBhvr>
                                    </p:animRot>
                                    <p:animRot by="-240000">
                                      <p:cBhvr>
                                        <p:cTn id="42" dur="400" fill="hold">
                                          <p:stCondLst>
                                            <p:cond delay="400"/>
                                          </p:stCondLst>
                                        </p:cTn>
                                        <p:tgtEl>
                                          <p:spTgt spid="22"/>
                                        </p:tgtEl>
                                        <p:attrNameLst>
                                          <p:attrName>r</p:attrName>
                                        </p:attrNameLst>
                                      </p:cBhvr>
                                    </p:animRot>
                                    <p:animRot by="240000">
                                      <p:cBhvr>
                                        <p:cTn id="43" dur="400" fill="hold">
                                          <p:stCondLst>
                                            <p:cond delay="800"/>
                                          </p:stCondLst>
                                        </p:cTn>
                                        <p:tgtEl>
                                          <p:spTgt spid="22"/>
                                        </p:tgtEl>
                                        <p:attrNameLst>
                                          <p:attrName>r</p:attrName>
                                        </p:attrNameLst>
                                      </p:cBhvr>
                                    </p:animRot>
                                    <p:animRot by="-240000">
                                      <p:cBhvr>
                                        <p:cTn id="44" dur="400" fill="hold">
                                          <p:stCondLst>
                                            <p:cond delay="1200"/>
                                          </p:stCondLst>
                                        </p:cTn>
                                        <p:tgtEl>
                                          <p:spTgt spid="22"/>
                                        </p:tgtEl>
                                        <p:attrNameLst>
                                          <p:attrName>r</p:attrName>
                                        </p:attrNameLst>
                                      </p:cBhvr>
                                    </p:animRot>
                                    <p:animRot by="120000">
                                      <p:cBhvr>
                                        <p:cTn id="45" dur="400" fill="hold">
                                          <p:stCondLst>
                                            <p:cond delay="1600"/>
                                          </p:stCondLst>
                                        </p:cTn>
                                        <p:tgtEl>
                                          <p:spTgt spid="22"/>
                                        </p:tgtEl>
                                        <p:attrNameLst>
                                          <p:attrName>r</p:attrName>
                                        </p:attrNameLst>
                                      </p:cBhvr>
                                    </p:animRot>
                                  </p:childTnLst>
                                </p:cTn>
                              </p:par>
                              <p:par>
                                <p:cTn id="46" presetID="32" presetClass="emph" presetSubtype="0" repeatCount="indefinite" fill="hold" nodeType="withEffect">
                                  <p:stCondLst>
                                    <p:cond delay="0"/>
                                  </p:stCondLst>
                                  <p:childTnLst>
                                    <p:animRot by="120000">
                                      <p:cBhvr>
                                        <p:cTn id="47" dur="200" fill="hold">
                                          <p:stCondLst>
                                            <p:cond delay="0"/>
                                          </p:stCondLst>
                                        </p:cTn>
                                        <p:tgtEl>
                                          <p:spTgt spid="14"/>
                                        </p:tgtEl>
                                        <p:attrNameLst>
                                          <p:attrName>r</p:attrName>
                                        </p:attrNameLst>
                                      </p:cBhvr>
                                    </p:animRot>
                                    <p:animRot by="-240000">
                                      <p:cBhvr>
                                        <p:cTn id="48" dur="400" fill="hold">
                                          <p:stCondLst>
                                            <p:cond delay="400"/>
                                          </p:stCondLst>
                                        </p:cTn>
                                        <p:tgtEl>
                                          <p:spTgt spid="14"/>
                                        </p:tgtEl>
                                        <p:attrNameLst>
                                          <p:attrName>r</p:attrName>
                                        </p:attrNameLst>
                                      </p:cBhvr>
                                    </p:animRot>
                                    <p:animRot by="240000">
                                      <p:cBhvr>
                                        <p:cTn id="49" dur="400" fill="hold">
                                          <p:stCondLst>
                                            <p:cond delay="800"/>
                                          </p:stCondLst>
                                        </p:cTn>
                                        <p:tgtEl>
                                          <p:spTgt spid="14"/>
                                        </p:tgtEl>
                                        <p:attrNameLst>
                                          <p:attrName>r</p:attrName>
                                        </p:attrNameLst>
                                      </p:cBhvr>
                                    </p:animRot>
                                    <p:animRot by="-240000">
                                      <p:cBhvr>
                                        <p:cTn id="50" dur="400" fill="hold">
                                          <p:stCondLst>
                                            <p:cond delay="1200"/>
                                          </p:stCondLst>
                                        </p:cTn>
                                        <p:tgtEl>
                                          <p:spTgt spid="14"/>
                                        </p:tgtEl>
                                        <p:attrNameLst>
                                          <p:attrName>r</p:attrName>
                                        </p:attrNameLst>
                                      </p:cBhvr>
                                    </p:animRot>
                                    <p:animRot by="120000">
                                      <p:cBhvr>
                                        <p:cTn id="51" dur="400" fill="hold">
                                          <p:stCondLst>
                                            <p:cond delay="1600"/>
                                          </p:stCondLst>
                                        </p:cTn>
                                        <p:tgtEl>
                                          <p:spTgt spid="14"/>
                                        </p:tgtEl>
                                        <p:attrNameLst>
                                          <p:attrName>r</p:attrName>
                                        </p:attrNameLst>
                                      </p:cBhvr>
                                    </p:animRot>
                                  </p:childTnLst>
                                </p:cTn>
                              </p:par>
                              <p:par>
                                <p:cTn id="52" presetID="32" presetClass="emph" presetSubtype="0" repeatCount="indefinite" fill="hold" nodeType="withEffect">
                                  <p:stCondLst>
                                    <p:cond delay="0"/>
                                  </p:stCondLst>
                                  <p:childTnLst>
                                    <p:animRot by="120000">
                                      <p:cBhvr>
                                        <p:cTn id="53" dur="200" fill="hold">
                                          <p:stCondLst>
                                            <p:cond delay="0"/>
                                          </p:stCondLst>
                                        </p:cTn>
                                        <p:tgtEl>
                                          <p:spTgt spid="15"/>
                                        </p:tgtEl>
                                        <p:attrNameLst>
                                          <p:attrName>r</p:attrName>
                                        </p:attrNameLst>
                                      </p:cBhvr>
                                    </p:animRot>
                                    <p:animRot by="-240000">
                                      <p:cBhvr>
                                        <p:cTn id="54" dur="400" fill="hold">
                                          <p:stCondLst>
                                            <p:cond delay="400"/>
                                          </p:stCondLst>
                                        </p:cTn>
                                        <p:tgtEl>
                                          <p:spTgt spid="15"/>
                                        </p:tgtEl>
                                        <p:attrNameLst>
                                          <p:attrName>r</p:attrName>
                                        </p:attrNameLst>
                                      </p:cBhvr>
                                    </p:animRot>
                                    <p:animRot by="240000">
                                      <p:cBhvr>
                                        <p:cTn id="55" dur="400" fill="hold">
                                          <p:stCondLst>
                                            <p:cond delay="800"/>
                                          </p:stCondLst>
                                        </p:cTn>
                                        <p:tgtEl>
                                          <p:spTgt spid="15"/>
                                        </p:tgtEl>
                                        <p:attrNameLst>
                                          <p:attrName>r</p:attrName>
                                        </p:attrNameLst>
                                      </p:cBhvr>
                                    </p:animRot>
                                    <p:animRot by="-240000">
                                      <p:cBhvr>
                                        <p:cTn id="56" dur="400" fill="hold">
                                          <p:stCondLst>
                                            <p:cond delay="1200"/>
                                          </p:stCondLst>
                                        </p:cTn>
                                        <p:tgtEl>
                                          <p:spTgt spid="15"/>
                                        </p:tgtEl>
                                        <p:attrNameLst>
                                          <p:attrName>r</p:attrName>
                                        </p:attrNameLst>
                                      </p:cBhvr>
                                    </p:animRot>
                                    <p:animRot by="120000">
                                      <p:cBhvr>
                                        <p:cTn id="57" dur="400" fill="hold">
                                          <p:stCondLst>
                                            <p:cond delay="1600"/>
                                          </p:stCondLst>
                                        </p:cTn>
                                        <p:tgtEl>
                                          <p:spTgt spid="15"/>
                                        </p:tgtEl>
                                        <p:attrNameLst>
                                          <p:attrName>r</p:attrName>
                                        </p:attrNameLst>
                                      </p:cBhvr>
                                    </p:animRot>
                                  </p:childTnLst>
                                </p:cTn>
                              </p:par>
                              <p:par>
                                <p:cTn id="58" presetID="32" presetClass="emph" presetSubtype="0" repeatCount="indefinite" fill="hold" nodeType="withEffect">
                                  <p:stCondLst>
                                    <p:cond delay="0"/>
                                  </p:stCondLst>
                                  <p:childTnLst>
                                    <p:animRot by="120000">
                                      <p:cBhvr>
                                        <p:cTn id="59" dur="200" fill="hold">
                                          <p:stCondLst>
                                            <p:cond delay="0"/>
                                          </p:stCondLst>
                                        </p:cTn>
                                        <p:tgtEl>
                                          <p:spTgt spid="16"/>
                                        </p:tgtEl>
                                        <p:attrNameLst>
                                          <p:attrName>r</p:attrName>
                                        </p:attrNameLst>
                                      </p:cBhvr>
                                    </p:animRot>
                                    <p:animRot by="-240000">
                                      <p:cBhvr>
                                        <p:cTn id="60" dur="400" fill="hold">
                                          <p:stCondLst>
                                            <p:cond delay="400"/>
                                          </p:stCondLst>
                                        </p:cTn>
                                        <p:tgtEl>
                                          <p:spTgt spid="16"/>
                                        </p:tgtEl>
                                        <p:attrNameLst>
                                          <p:attrName>r</p:attrName>
                                        </p:attrNameLst>
                                      </p:cBhvr>
                                    </p:animRot>
                                    <p:animRot by="240000">
                                      <p:cBhvr>
                                        <p:cTn id="61" dur="400" fill="hold">
                                          <p:stCondLst>
                                            <p:cond delay="800"/>
                                          </p:stCondLst>
                                        </p:cTn>
                                        <p:tgtEl>
                                          <p:spTgt spid="16"/>
                                        </p:tgtEl>
                                        <p:attrNameLst>
                                          <p:attrName>r</p:attrName>
                                        </p:attrNameLst>
                                      </p:cBhvr>
                                    </p:animRot>
                                    <p:animRot by="-240000">
                                      <p:cBhvr>
                                        <p:cTn id="62" dur="400" fill="hold">
                                          <p:stCondLst>
                                            <p:cond delay="1200"/>
                                          </p:stCondLst>
                                        </p:cTn>
                                        <p:tgtEl>
                                          <p:spTgt spid="16"/>
                                        </p:tgtEl>
                                        <p:attrNameLst>
                                          <p:attrName>r</p:attrName>
                                        </p:attrNameLst>
                                      </p:cBhvr>
                                    </p:animRot>
                                    <p:animRot by="120000">
                                      <p:cBhvr>
                                        <p:cTn id="63" dur="400" fill="hold">
                                          <p:stCondLst>
                                            <p:cond delay="1600"/>
                                          </p:stCondLst>
                                        </p:cTn>
                                        <p:tgtEl>
                                          <p:spTgt spid="16"/>
                                        </p:tgtEl>
                                        <p:attrNameLst>
                                          <p:attrName>r</p:attrName>
                                        </p:attrNameLst>
                                      </p:cBhvr>
                                    </p:animRot>
                                  </p:childTnLst>
                                </p:cTn>
                              </p:par>
                              <p:par>
                                <p:cTn id="64" presetID="32" presetClass="emph" presetSubtype="0" repeatCount="indefinite" fill="hold" nodeType="withEffect">
                                  <p:stCondLst>
                                    <p:cond delay="0"/>
                                  </p:stCondLst>
                                  <p:childTnLst>
                                    <p:animRot by="120000">
                                      <p:cBhvr>
                                        <p:cTn id="65" dur="200" fill="hold">
                                          <p:stCondLst>
                                            <p:cond delay="0"/>
                                          </p:stCondLst>
                                        </p:cTn>
                                        <p:tgtEl>
                                          <p:spTgt spid="17"/>
                                        </p:tgtEl>
                                        <p:attrNameLst>
                                          <p:attrName>r</p:attrName>
                                        </p:attrNameLst>
                                      </p:cBhvr>
                                    </p:animRot>
                                    <p:animRot by="-240000">
                                      <p:cBhvr>
                                        <p:cTn id="66" dur="400" fill="hold">
                                          <p:stCondLst>
                                            <p:cond delay="400"/>
                                          </p:stCondLst>
                                        </p:cTn>
                                        <p:tgtEl>
                                          <p:spTgt spid="17"/>
                                        </p:tgtEl>
                                        <p:attrNameLst>
                                          <p:attrName>r</p:attrName>
                                        </p:attrNameLst>
                                      </p:cBhvr>
                                    </p:animRot>
                                    <p:animRot by="240000">
                                      <p:cBhvr>
                                        <p:cTn id="67" dur="400" fill="hold">
                                          <p:stCondLst>
                                            <p:cond delay="800"/>
                                          </p:stCondLst>
                                        </p:cTn>
                                        <p:tgtEl>
                                          <p:spTgt spid="17"/>
                                        </p:tgtEl>
                                        <p:attrNameLst>
                                          <p:attrName>r</p:attrName>
                                        </p:attrNameLst>
                                      </p:cBhvr>
                                    </p:animRot>
                                    <p:animRot by="-240000">
                                      <p:cBhvr>
                                        <p:cTn id="68" dur="400" fill="hold">
                                          <p:stCondLst>
                                            <p:cond delay="1200"/>
                                          </p:stCondLst>
                                        </p:cTn>
                                        <p:tgtEl>
                                          <p:spTgt spid="17"/>
                                        </p:tgtEl>
                                        <p:attrNameLst>
                                          <p:attrName>r</p:attrName>
                                        </p:attrNameLst>
                                      </p:cBhvr>
                                    </p:animRot>
                                    <p:animRot by="120000">
                                      <p:cBhvr>
                                        <p:cTn id="69" dur="400" fill="hold">
                                          <p:stCondLst>
                                            <p:cond delay="1600"/>
                                          </p:stCondLst>
                                        </p:cTn>
                                        <p:tgtEl>
                                          <p:spTgt spid="17"/>
                                        </p:tgtEl>
                                        <p:attrNameLst>
                                          <p:attrName>r</p:attrName>
                                        </p:attrNameLst>
                                      </p:cBhvr>
                                    </p:animRot>
                                  </p:childTnLst>
                                </p:cTn>
                              </p:par>
                              <p:par>
                                <p:cTn id="70" presetID="32" presetClass="emph" presetSubtype="0" repeatCount="indefinite" fill="hold" nodeType="withEffect">
                                  <p:stCondLst>
                                    <p:cond delay="0"/>
                                  </p:stCondLst>
                                  <p:childTnLst>
                                    <p:animRot by="120000">
                                      <p:cBhvr>
                                        <p:cTn id="71" dur="200" fill="hold">
                                          <p:stCondLst>
                                            <p:cond delay="0"/>
                                          </p:stCondLst>
                                        </p:cTn>
                                        <p:tgtEl>
                                          <p:spTgt spid="18"/>
                                        </p:tgtEl>
                                        <p:attrNameLst>
                                          <p:attrName>r</p:attrName>
                                        </p:attrNameLst>
                                      </p:cBhvr>
                                    </p:animRot>
                                    <p:animRot by="-240000">
                                      <p:cBhvr>
                                        <p:cTn id="72" dur="400" fill="hold">
                                          <p:stCondLst>
                                            <p:cond delay="400"/>
                                          </p:stCondLst>
                                        </p:cTn>
                                        <p:tgtEl>
                                          <p:spTgt spid="18"/>
                                        </p:tgtEl>
                                        <p:attrNameLst>
                                          <p:attrName>r</p:attrName>
                                        </p:attrNameLst>
                                      </p:cBhvr>
                                    </p:animRot>
                                    <p:animRot by="240000">
                                      <p:cBhvr>
                                        <p:cTn id="73" dur="400" fill="hold">
                                          <p:stCondLst>
                                            <p:cond delay="800"/>
                                          </p:stCondLst>
                                        </p:cTn>
                                        <p:tgtEl>
                                          <p:spTgt spid="18"/>
                                        </p:tgtEl>
                                        <p:attrNameLst>
                                          <p:attrName>r</p:attrName>
                                        </p:attrNameLst>
                                      </p:cBhvr>
                                    </p:animRot>
                                    <p:animRot by="-240000">
                                      <p:cBhvr>
                                        <p:cTn id="74" dur="400" fill="hold">
                                          <p:stCondLst>
                                            <p:cond delay="1200"/>
                                          </p:stCondLst>
                                        </p:cTn>
                                        <p:tgtEl>
                                          <p:spTgt spid="18"/>
                                        </p:tgtEl>
                                        <p:attrNameLst>
                                          <p:attrName>r</p:attrName>
                                        </p:attrNameLst>
                                      </p:cBhvr>
                                    </p:animRot>
                                    <p:animRot by="120000">
                                      <p:cBhvr>
                                        <p:cTn id="75" dur="400" fill="hold">
                                          <p:stCondLst>
                                            <p:cond delay="1600"/>
                                          </p:stCondLst>
                                        </p:cTn>
                                        <p:tgtEl>
                                          <p:spTgt spid="18"/>
                                        </p:tgtEl>
                                        <p:attrNameLst>
                                          <p:attrName>r</p:attrName>
                                        </p:attrNameLst>
                                      </p:cBhvr>
                                    </p:animRot>
                                  </p:childTnLst>
                                </p:cTn>
                              </p:par>
                              <p:par>
                                <p:cTn id="76" presetID="32" presetClass="emph" presetSubtype="0" repeatCount="indefinite" fill="hold" nodeType="withEffect">
                                  <p:stCondLst>
                                    <p:cond delay="0"/>
                                  </p:stCondLst>
                                  <p:childTnLst>
                                    <p:animRot by="120000">
                                      <p:cBhvr>
                                        <p:cTn id="77" dur="200" fill="hold">
                                          <p:stCondLst>
                                            <p:cond delay="0"/>
                                          </p:stCondLst>
                                        </p:cTn>
                                        <p:tgtEl>
                                          <p:spTgt spid="19"/>
                                        </p:tgtEl>
                                        <p:attrNameLst>
                                          <p:attrName>r</p:attrName>
                                        </p:attrNameLst>
                                      </p:cBhvr>
                                    </p:animRot>
                                    <p:animRot by="-240000">
                                      <p:cBhvr>
                                        <p:cTn id="78" dur="400" fill="hold">
                                          <p:stCondLst>
                                            <p:cond delay="400"/>
                                          </p:stCondLst>
                                        </p:cTn>
                                        <p:tgtEl>
                                          <p:spTgt spid="19"/>
                                        </p:tgtEl>
                                        <p:attrNameLst>
                                          <p:attrName>r</p:attrName>
                                        </p:attrNameLst>
                                      </p:cBhvr>
                                    </p:animRot>
                                    <p:animRot by="240000">
                                      <p:cBhvr>
                                        <p:cTn id="79" dur="400" fill="hold">
                                          <p:stCondLst>
                                            <p:cond delay="800"/>
                                          </p:stCondLst>
                                        </p:cTn>
                                        <p:tgtEl>
                                          <p:spTgt spid="19"/>
                                        </p:tgtEl>
                                        <p:attrNameLst>
                                          <p:attrName>r</p:attrName>
                                        </p:attrNameLst>
                                      </p:cBhvr>
                                    </p:animRot>
                                    <p:animRot by="-240000">
                                      <p:cBhvr>
                                        <p:cTn id="80" dur="400" fill="hold">
                                          <p:stCondLst>
                                            <p:cond delay="1200"/>
                                          </p:stCondLst>
                                        </p:cTn>
                                        <p:tgtEl>
                                          <p:spTgt spid="19"/>
                                        </p:tgtEl>
                                        <p:attrNameLst>
                                          <p:attrName>r</p:attrName>
                                        </p:attrNameLst>
                                      </p:cBhvr>
                                    </p:animRot>
                                    <p:animRot by="120000">
                                      <p:cBhvr>
                                        <p:cTn id="81" dur="400" fill="hold">
                                          <p:stCondLst>
                                            <p:cond delay="1600"/>
                                          </p:stCondLst>
                                        </p:cTn>
                                        <p:tgtEl>
                                          <p:spTgt spid="19"/>
                                        </p:tgtEl>
                                        <p:attrNameLst>
                                          <p:attrName>r</p:attrName>
                                        </p:attrNameLst>
                                      </p:cBhvr>
                                    </p:animRot>
                                  </p:childTnLst>
                                </p:cTn>
                              </p:par>
                              <p:par>
                                <p:cTn id="82" presetID="32" presetClass="emph" presetSubtype="0" repeatCount="indefinite" fill="hold" nodeType="withEffect">
                                  <p:stCondLst>
                                    <p:cond delay="0"/>
                                  </p:stCondLst>
                                  <p:childTnLst>
                                    <p:animRot by="120000">
                                      <p:cBhvr>
                                        <p:cTn id="83" dur="200" fill="hold">
                                          <p:stCondLst>
                                            <p:cond delay="0"/>
                                          </p:stCondLst>
                                        </p:cTn>
                                        <p:tgtEl>
                                          <p:spTgt spid="21"/>
                                        </p:tgtEl>
                                        <p:attrNameLst>
                                          <p:attrName>r</p:attrName>
                                        </p:attrNameLst>
                                      </p:cBhvr>
                                    </p:animRot>
                                    <p:animRot by="-240000">
                                      <p:cBhvr>
                                        <p:cTn id="84" dur="400" fill="hold">
                                          <p:stCondLst>
                                            <p:cond delay="400"/>
                                          </p:stCondLst>
                                        </p:cTn>
                                        <p:tgtEl>
                                          <p:spTgt spid="21"/>
                                        </p:tgtEl>
                                        <p:attrNameLst>
                                          <p:attrName>r</p:attrName>
                                        </p:attrNameLst>
                                      </p:cBhvr>
                                    </p:animRot>
                                    <p:animRot by="240000">
                                      <p:cBhvr>
                                        <p:cTn id="85" dur="400" fill="hold">
                                          <p:stCondLst>
                                            <p:cond delay="800"/>
                                          </p:stCondLst>
                                        </p:cTn>
                                        <p:tgtEl>
                                          <p:spTgt spid="21"/>
                                        </p:tgtEl>
                                        <p:attrNameLst>
                                          <p:attrName>r</p:attrName>
                                        </p:attrNameLst>
                                      </p:cBhvr>
                                    </p:animRot>
                                    <p:animRot by="-240000">
                                      <p:cBhvr>
                                        <p:cTn id="86" dur="400" fill="hold">
                                          <p:stCondLst>
                                            <p:cond delay="1200"/>
                                          </p:stCondLst>
                                        </p:cTn>
                                        <p:tgtEl>
                                          <p:spTgt spid="21"/>
                                        </p:tgtEl>
                                        <p:attrNameLst>
                                          <p:attrName>r</p:attrName>
                                        </p:attrNameLst>
                                      </p:cBhvr>
                                    </p:animRot>
                                    <p:animRot by="120000">
                                      <p:cBhvr>
                                        <p:cTn id="87" dur="400" fill="hold">
                                          <p:stCondLst>
                                            <p:cond delay="1600"/>
                                          </p:stCondLst>
                                        </p:cTn>
                                        <p:tgtEl>
                                          <p:spTgt spid="21"/>
                                        </p:tgtEl>
                                        <p:attrNameLst>
                                          <p:attrName>r</p:attrName>
                                        </p:attrNameLst>
                                      </p:cBhvr>
                                    </p:animRot>
                                  </p:childTnLst>
                                </p:cTn>
                              </p:par>
                              <p:par>
                                <p:cTn id="88" presetID="32" presetClass="emph" presetSubtype="0" repeatCount="indefinite" fill="hold" nodeType="withEffect">
                                  <p:stCondLst>
                                    <p:cond delay="0"/>
                                  </p:stCondLst>
                                  <p:childTnLst>
                                    <p:animRot by="120000">
                                      <p:cBhvr>
                                        <p:cTn id="89" dur="200" fill="hold">
                                          <p:stCondLst>
                                            <p:cond delay="0"/>
                                          </p:stCondLst>
                                        </p:cTn>
                                        <p:tgtEl>
                                          <p:spTgt spid="24"/>
                                        </p:tgtEl>
                                        <p:attrNameLst>
                                          <p:attrName>r</p:attrName>
                                        </p:attrNameLst>
                                      </p:cBhvr>
                                    </p:animRot>
                                    <p:animRot by="-240000">
                                      <p:cBhvr>
                                        <p:cTn id="90" dur="400" fill="hold">
                                          <p:stCondLst>
                                            <p:cond delay="400"/>
                                          </p:stCondLst>
                                        </p:cTn>
                                        <p:tgtEl>
                                          <p:spTgt spid="24"/>
                                        </p:tgtEl>
                                        <p:attrNameLst>
                                          <p:attrName>r</p:attrName>
                                        </p:attrNameLst>
                                      </p:cBhvr>
                                    </p:animRot>
                                    <p:animRot by="240000">
                                      <p:cBhvr>
                                        <p:cTn id="91" dur="400" fill="hold">
                                          <p:stCondLst>
                                            <p:cond delay="800"/>
                                          </p:stCondLst>
                                        </p:cTn>
                                        <p:tgtEl>
                                          <p:spTgt spid="24"/>
                                        </p:tgtEl>
                                        <p:attrNameLst>
                                          <p:attrName>r</p:attrName>
                                        </p:attrNameLst>
                                      </p:cBhvr>
                                    </p:animRot>
                                    <p:animRot by="-240000">
                                      <p:cBhvr>
                                        <p:cTn id="92" dur="400" fill="hold">
                                          <p:stCondLst>
                                            <p:cond delay="1200"/>
                                          </p:stCondLst>
                                        </p:cTn>
                                        <p:tgtEl>
                                          <p:spTgt spid="24"/>
                                        </p:tgtEl>
                                        <p:attrNameLst>
                                          <p:attrName>r</p:attrName>
                                        </p:attrNameLst>
                                      </p:cBhvr>
                                    </p:animRot>
                                    <p:animRot by="120000">
                                      <p:cBhvr>
                                        <p:cTn id="93" dur="400" fill="hold">
                                          <p:stCondLst>
                                            <p:cond delay="1600"/>
                                          </p:stCondLst>
                                        </p:cTn>
                                        <p:tgtEl>
                                          <p:spTgt spid="24"/>
                                        </p:tgtEl>
                                        <p:attrNameLst>
                                          <p:attrName>r</p:attrName>
                                        </p:attrNameLst>
                                      </p:cBhvr>
                                    </p:animRot>
                                  </p:childTnLst>
                                </p:cTn>
                              </p:par>
                              <p:par>
                                <p:cTn id="94" presetID="32" presetClass="emph" presetSubtype="0" repeatCount="indefinite" fill="hold" nodeType="withEffect">
                                  <p:stCondLst>
                                    <p:cond delay="0"/>
                                  </p:stCondLst>
                                  <p:childTnLst>
                                    <p:animRot by="120000">
                                      <p:cBhvr>
                                        <p:cTn id="95" dur="200" fill="hold">
                                          <p:stCondLst>
                                            <p:cond delay="0"/>
                                          </p:stCondLst>
                                        </p:cTn>
                                        <p:tgtEl>
                                          <p:spTgt spid="25"/>
                                        </p:tgtEl>
                                        <p:attrNameLst>
                                          <p:attrName>r</p:attrName>
                                        </p:attrNameLst>
                                      </p:cBhvr>
                                    </p:animRot>
                                    <p:animRot by="-240000">
                                      <p:cBhvr>
                                        <p:cTn id="96" dur="400" fill="hold">
                                          <p:stCondLst>
                                            <p:cond delay="400"/>
                                          </p:stCondLst>
                                        </p:cTn>
                                        <p:tgtEl>
                                          <p:spTgt spid="25"/>
                                        </p:tgtEl>
                                        <p:attrNameLst>
                                          <p:attrName>r</p:attrName>
                                        </p:attrNameLst>
                                      </p:cBhvr>
                                    </p:animRot>
                                    <p:animRot by="240000">
                                      <p:cBhvr>
                                        <p:cTn id="97" dur="400" fill="hold">
                                          <p:stCondLst>
                                            <p:cond delay="800"/>
                                          </p:stCondLst>
                                        </p:cTn>
                                        <p:tgtEl>
                                          <p:spTgt spid="25"/>
                                        </p:tgtEl>
                                        <p:attrNameLst>
                                          <p:attrName>r</p:attrName>
                                        </p:attrNameLst>
                                      </p:cBhvr>
                                    </p:animRot>
                                    <p:animRot by="-240000">
                                      <p:cBhvr>
                                        <p:cTn id="98" dur="400" fill="hold">
                                          <p:stCondLst>
                                            <p:cond delay="1200"/>
                                          </p:stCondLst>
                                        </p:cTn>
                                        <p:tgtEl>
                                          <p:spTgt spid="25"/>
                                        </p:tgtEl>
                                        <p:attrNameLst>
                                          <p:attrName>r</p:attrName>
                                        </p:attrNameLst>
                                      </p:cBhvr>
                                    </p:animRot>
                                    <p:animRot by="120000">
                                      <p:cBhvr>
                                        <p:cTn id="99" dur="400" fill="hold">
                                          <p:stCondLst>
                                            <p:cond delay="1600"/>
                                          </p:stCondLst>
                                        </p:cTn>
                                        <p:tgtEl>
                                          <p:spTgt spid="25"/>
                                        </p:tgtEl>
                                        <p:attrNameLst>
                                          <p:attrName>r</p:attrName>
                                        </p:attrNameLst>
                                      </p:cBhvr>
                                    </p:animRot>
                                  </p:childTnLst>
                                </p:cTn>
                              </p:par>
                              <p:par>
                                <p:cTn id="100" presetID="32" presetClass="emph" presetSubtype="0" repeatCount="indefinite" fill="hold" nodeType="withEffect">
                                  <p:stCondLst>
                                    <p:cond delay="0"/>
                                  </p:stCondLst>
                                  <p:childTnLst>
                                    <p:animRot by="120000">
                                      <p:cBhvr>
                                        <p:cTn id="101" dur="200" fill="hold">
                                          <p:stCondLst>
                                            <p:cond delay="0"/>
                                          </p:stCondLst>
                                        </p:cTn>
                                        <p:tgtEl>
                                          <p:spTgt spid="27"/>
                                        </p:tgtEl>
                                        <p:attrNameLst>
                                          <p:attrName>r</p:attrName>
                                        </p:attrNameLst>
                                      </p:cBhvr>
                                    </p:animRot>
                                    <p:animRot by="-240000">
                                      <p:cBhvr>
                                        <p:cTn id="102" dur="400" fill="hold">
                                          <p:stCondLst>
                                            <p:cond delay="400"/>
                                          </p:stCondLst>
                                        </p:cTn>
                                        <p:tgtEl>
                                          <p:spTgt spid="27"/>
                                        </p:tgtEl>
                                        <p:attrNameLst>
                                          <p:attrName>r</p:attrName>
                                        </p:attrNameLst>
                                      </p:cBhvr>
                                    </p:animRot>
                                    <p:animRot by="240000">
                                      <p:cBhvr>
                                        <p:cTn id="103" dur="400" fill="hold">
                                          <p:stCondLst>
                                            <p:cond delay="800"/>
                                          </p:stCondLst>
                                        </p:cTn>
                                        <p:tgtEl>
                                          <p:spTgt spid="27"/>
                                        </p:tgtEl>
                                        <p:attrNameLst>
                                          <p:attrName>r</p:attrName>
                                        </p:attrNameLst>
                                      </p:cBhvr>
                                    </p:animRot>
                                    <p:animRot by="-240000">
                                      <p:cBhvr>
                                        <p:cTn id="104" dur="400" fill="hold">
                                          <p:stCondLst>
                                            <p:cond delay="1200"/>
                                          </p:stCondLst>
                                        </p:cTn>
                                        <p:tgtEl>
                                          <p:spTgt spid="27"/>
                                        </p:tgtEl>
                                        <p:attrNameLst>
                                          <p:attrName>r</p:attrName>
                                        </p:attrNameLst>
                                      </p:cBhvr>
                                    </p:animRot>
                                    <p:animRot by="120000">
                                      <p:cBhvr>
                                        <p:cTn id="105" dur="400" fill="hold">
                                          <p:stCondLst>
                                            <p:cond delay="1600"/>
                                          </p:stCondLst>
                                        </p:cTn>
                                        <p:tgtEl>
                                          <p:spTgt spid="27"/>
                                        </p:tgtEl>
                                        <p:attrNameLst>
                                          <p:attrName>r</p:attrName>
                                        </p:attrNameLst>
                                      </p:cBhvr>
                                    </p:animRot>
                                  </p:childTnLst>
                                </p:cTn>
                              </p:par>
                              <p:par>
                                <p:cTn id="106" presetID="32" presetClass="emph" presetSubtype="0" repeatCount="indefinite" fill="hold" nodeType="withEffect">
                                  <p:stCondLst>
                                    <p:cond delay="0"/>
                                  </p:stCondLst>
                                  <p:childTnLst>
                                    <p:animRot by="120000">
                                      <p:cBhvr>
                                        <p:cTn id="107" dur="200" fill="hold">
                                          <p:stCondLst>
                                            <p:cond delay="0"/>
                                          </p:stCondLst>
                                        </p:cTn>
                                        <p:tgtEl>
                                          <p:spTgt spid="29"/>
                                        </p:tgtEl>
                                        <p:attrNameLst>
                                          <p:attrName>r</p:attrName>
                                        </p:attrNameLst>
                                      </p:cBhvr>
                                    </p:animRot>
                                    <p:animRot by="-240000">
                                      <p:cBhvr>
                                        <p:cTn id="108" dur="400" fill="hold">
                                          <p:stCondLst>
                                            <p:cond delay="400"/>
                                          </p:stCondLst>
                                        </p:cTn>
                                        <p:tgtEl>
                                          <p:spTgt spid="29"/>
                                        </p:tgtEl>
                                        <p:attrNameLst>
                                          <p:attrName>r</p:attrName>
                                        </p:attrNameLst>
                                      </p:cBhvr>
                                    </p:animRot>
                                    <p:animRot by="240000">
                                      <p:cBhvr>
                                        <p:cTn id="109" dur="400" fill="hold">
                                          <p:stCondLst>
                                            <p:cond delay="800"/>
                                          </p:stCondLst>
                                        </p:cTn>
                                        <p:tgtEl>
                                          <p:spTgt spid="29"/>
                                        </p:tgtEl>
                                        <p:attrNameLst>
                                          <p:attrName>r</p:attrName>
                                        </p:attrNameLst>
                                      </p:cBhvr>
                                    </p:animRot>
                                    <p:animRot by="-240000">
                                      <p:cBhvr>
                                        <p:cTn id="110" dur="400" fill="hold">
                                          <p:stCondLst>
                                            <p:cond delay="1200"/>
                                          </p:stCondLst>
                                        </p:cTn>
                                        <p:tgtEl>
                                          <p:spTgt spid="29"/>
                                        </p:tgtEl>
                                        <p:attrNameLst>
                                          <p:attrName>r</p:attrName>
                                        </p:attrNameLst>
                                      </p:cBhvr>
                                    </p:animRot>
                                    <p:animRot by="120000">
                                      <p:cBhvr>
                                        <p:cTn id="111" dur="400" fill="hold">
                                          <p:stCondLst>
                                            <p:cond delay="1600"/>
                                          </p:stCondLst>
                                        </p:cTn>
                                        <p:tgtEl>
                                          <p:spTgt spid="29"/>
                                        </p:tgtEl>
                                        <p:attrNameLst>
                                          <p:attrName>r</p:attrName>
                                        </p:attrNameLst>
                                      </p:cBhvr>
                                    </p:animRot>
                                  </p:childTnLst>
                                </p:cTn>
                              </p:par>
                              <p:par>
                                <p:cTn id="112" presetID="32" presetClass="emph" presetSubtype="0" repeatCount="indefinite" fill="hold" nodeType="withEffect">
                                  <p:stCondLst>
                                    <p:cond delay="0"/>
                                  </p:stCondLst>
                                  <p:childTnLst>
                                    <p:animRot by="120000">
                                      <p:cBhvr>
                                        <p:cTn id="113" dur="200" fill="hold">
                                          <p:stCondLst>
                                            <p:cond delay="0"/>
                                          </p:stCondLst>
                                        </p:cTn>
                                        <p:tgtEl>
                                          <p:spTgt spid="30"/>
                                        </p:tgtEl>
                                        <p:attrNameLst>
                                          <p:attrName>r</p:attrName>
                                        </p:attrNameLst>
                                      </p:cBhvr>
                                    </p:animRot>
                                    <p:animRot by="-240000">
                                      <p:cBhvr>
                                        <p:cTn id="114" dur="400" fill="hold">
                                          <p:stCondLst>
                                            <p:cond delay="400"/>
                                          </p:stCondLst>
                                        </p:cTn>
                                        <p:tgtEl>
                                          <p:spTgt spid="30"/>
                                        </p:tgtEl>
                                        <p:attrNameLst>
                                          <p:attrName>r</p:attrName>
                                        </p:attrNameLst>
                                      </p:cBhvr>
                                    </p:animRot>
                                    <p:animRot by="240000">
                                      <p:cBhvr>
                                        <p:cTn id="115" dur="400" fill="hold">
                                          <p:stCondLst>
                                            <p:cond delay="800"/>
                                          </p:stCondLst>
                                        </p:cTn>
                                        <p:tgtEl>
                                          <p:spTgt spid="30"/>
                                        </p:tgtEl>
                                        <p:attrNameLst>
                                          <p:attrName>r</p:attrName>
                                        </p:attrNameLst>
                                      </p:cBhvr>
                                    </p:animRot>
                                    <p:animRot by="-240000">
                                      <p:cBhvr>
                                        <p:cTn id="116" dur="400" fill="hold">
                                          <p:stCondLst>
                                            <p:cond delay="1200"/>
                                          </p:stCondLst>
                                        </p:cTn>
                                        <p:tgtEl>
                                          <p:spTgt spid="30"/>
                                        </p:tgtEl>
                                        <p:attrNameLst>
                                          <p:attrName>r</p:attrName>
                                        </p:attrNameLst>
                                      </p:cBhvr>
                                    </p:animRot>
                                    <p:animRot by="120000">
                                      <p:cBhvr>
                                        <p:cTn id="117" dur="400" fill="hold">
                                          <p:stCondLst>
                                            <p:cond delay="16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8" fill="hold" display="0">
                  <p:stCondLst>
                    <p:cond delay="indefinite"/>
                  </p:stCondLst>
                  <p:endCondLst>
                    <p:cond evt="onStopAudio" delay="0">
                      <p:tgtEl>
                        <p:sldTgt/>
                      </p:tgtEl>
                    </p:cond>
                  </p:endCondLst>
                </p:cTn>
                <p:tgtEl>
                  <p:spTgt spid="5"/>
                </p:tgtEl>
              </p:cMediaNode>
            </p:audio>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1" name="Picture 20">
            <a:extLst>
              <a:ext uri="{FF2B5EF4-FFF2-40B4-BE49-F238E27FC236}">
                <a16:creationId xmlns:a16="http://schemas.microsoft.com/office/drawing/2014/main" id="{023CA9D5-0DD5-236F-40D8-914060EBDDF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755419" y="214386"/>
            <a:ext cx="2664333" cy="2743200"/>
          </a:xfrm>
          <a:prstGeom prst="rect">
            <a:avLst/>
          </a:prstGeom>
        </p:spPr>
      </p:pic>
      <p:pic>
        <p:nvPicPr>
          <p:cNvPr id="50" name="Picture 8">
            <a:extLst>
              <a:ext uri="{FF2B5EF4-FFF2-40B4-BE49-F238E27FC236}">
                <a16:creationId xmlns:a16="http://schemas.microsoft.com/office/drawing/2014/main" id="{F18A7A19-E8CD-630B-2956-66FB3D7457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 y="575412"/>
            <a:ext cx="18287999" cy="4157568"/>
          </a:xfrm>
          <a:prstGeom prst="rect">
            <a:avLst/>
          </a:prstGeom>
        </p:spPr>
      </p:pic>
      <p:sp>
        <p:nvSpPr>
          <p:cNvPr id="2" name="Rectangle 1">
            <a:extLst>
              <a:ext uri="{FF2B5EF4-FFF2-40B4-BE49-F238E27FC236}">
                <a16:creationId xmlns:a16="http://schemas.microsoft.com/office/drawing/2014/main" id="{F66E24A6-6B41-9002-EE56-0C671E10D9DF}"/>
              </a:ext>
            </a:extLst>
          </p:cNvPr>
          <p:cNvSpPr/>
          <p:nvPr/>
        </p:nvSpPr>
        <p:spPr>
          <a:xfrm>
            <a:off x="1" y="3652063"/>
            <a:ext cx="18287999" cy="6634937"/>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pic>
        <p:nvPicPr>
          <p:cNvPr id="5" name="Tieng-song-bien-nhe-nhang-www_tiengdong_com (mp3cut.net)">
            <a:hlinkClick r:id="" action="ppaction://media"/>
            <a:extLst>
              <a:ext uri="{FF2B5EF4-FFF2-40B4-BE49-F238E27FC236}">
                <a16:creationId xmlns:a16="http://schemas.microsoft.com/office/drawing/2014/main" id="{5E82A2CC-288C-598B-6120-AB854F0D98B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82183" y="-881348"/>
            <a:ext cx="731045" cy="731045"/>
          </a:xfrm>
          <a:prstGeom prst="rect">
            <a:avLst/>
          </a:prstGeom>
        </p:spPr>
      </p:pic>
      <p:grpSp>
        <p:nvGrpSpPr>
          <p:cNvPr id="52" name="Group 51">
            <a:extLst>
              <a:ext uri="{FF2B5EF4-FFF2-40B4-BE49-F238E27FC236}">
                <a16:creationId xmlns:a16="http://schemas.microsoft.com/office/drawing/2014/main" id="{20AE71EA-CB1F-08EF-8C17-999003364EBD}"/>
              </a:ext>
            </a:extLst>
          </p:cNvPr>
          <p:cNvGrpSpPr/>
          <p:nvPr/>
        </p:nvGrpSpPr>
        <p:grpSpPr>
          <a:xfrm flipH="1">
            <a:off x="18859518" y="249637"/>
            <a:ext cx="9627989" cy="2910107"/>
            <a:chOff x="11265112" y="208348"/>
            <a:chExt cx="6418659" cy="1940071"/>
          </a:xfrm>
        </p:grpSpPr>
        <p:grpSp>
          <p:nvGrpSpPr>
            <p:cNvPr id="53" name="Group 52">
              <a:extLst>
                <a:ext uri="{FF2B5EF4-FFF2-40B4-BE49-F238E27FC236}">
                  <a16:creationId xmlns:a16="http://schemas.microsoft.com/office/drawing/2014/main" id="{22E06263-E085-7812-D402-175515A11E1F}"/>
                </a:ext>
              </a:extLst>
            </p:cNvPr>
            <p:cNvGrpSpPr/>
            <p:nvPr/>
          </p:nvGrpSpPr>
          <p:grpSpPr>
            <a:xfrm>
              <a:off x="13181693" y="208348"/>
              <a:ext cx="4502078" cy="1940071"/>
              <a:chOff x="2844902" y="822114"/>
              <a:chExt cx="4502078" cy="1940071"/>
            </a:xfrm>
          </p:grpSpPr>
          <p:pic>
            <p:nvPicPr>
              <p:cNvPr id="55" name="Picture 22">
                <a:extLst>
                  <a:ext uri="{FF2B5EF4-FFF2-40B4-BE49-F238E27FC236}">
                    <a16:creationId xmlns:a16="http://schemas.microsoft.com/office/drawing/2014/main" id="{F300F0C1-5B07-A232-C161-AC3C342C72A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174335">
                <a:off x="5797314" y="1652060"/>
                <a:ext cx="1549666" cy="1110125"/>
              </a:xfrm>
              <a:prstGeom prst="rect">
                <a:avLst/>
              </a:prstGeom>
            </p:spPr>
          </p:pic>
          <p:pic>
            <p:nvPicPr>
              <p:cNvPr id="56" name="Picture 22">
                <a:extLst>
                  <a:ext uri="{FF2B5EF4-FFF2-40B4-BE49-F238E27FC236}">
                    <a16:creationId xmlns:a16="http://schemas.microsoft.com/office/drawing/2014/main" id="{73355E02-477E-4D94-50DD-A9259DA812D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174335">
                <a:off x="2844902" y="822114"/>
                <a:ext cx="903147" cy="633894"/>
              </a:xfrm>
              <a:prstGeom prst="rect">
                <a:avLst/>
              </a:prstGeom>
            </p:spPr>
          </p:pic>
        </p:grpSp>
        <p:pic>
          <p:nvPicPr>
            <p:cNvPr id="54" name="Picture 22">
              <a:extLst>
                <a:ext uri="{FF2B5EF4-FFF2-40B4-BE49-F238E27FC236}">
                  <a16:creationId xmlns:a16="http://schemas.microsoft.com/office/drawing/2014/main" id="{D7CF5151-5D60-9BDA-AF7D-98F145387B7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174335">
              <a:off x="11265112" y="1208958"/>
              <a:ext cx="1095353" cy="768798"/>
            </a:xfrm>
            <a:prstGeom prst="rect">
              <a:avLst/>
            </a:prstGeom>
          </p:spPr>
        </p:pic>
      </p:grpSp>
      <p:grpSp>
        <p:nvGrpSpPr>
          <p:cNvPr id="57" name="Group 56">
            <a:extLst>
              <a:ext uri="{FF2B5EF4-FFF2-40B4-BE49-F238E27FC236}">
                <a16:creationId xmlns:a16="http://schemas.microsoft.com/office/drawing/2014/main" id="{F353B625-6247-C32F-7D03-7DA9134EB4AC}"/>
              </a:ext>
            </a:extLst>
          </p:cNvPr>
          <p:cNvGrpSpPr/>
          <p:nvPr/>
        </p:nvGrpSpPr>
        <p:grpSpPr>
          <a:xfrm>
            <a:off x="-6413257" y="809093"/>
            <a:ext cx="6277235" cy="2030552"/>
            <a:chOff x="1132596" y="240919"/>
            <a:chExt cx="4184823" cy="1353701"/>
          </a:xfrm>
        </p:grpSpPr>
        <p:pic>
          <p:nvPicPr>
            <p:cNvPr id="58" name="Picture 22">
              <a:extLst>
                <a:ext uri="{FF2B5EF4-FFF2-40B4-BE49-F238E27FC236}">
                  <a16:creationId xmlns:a16="http://schemas.microsoft.com/office/drawing/2014/main" id="{FABA9242-DA35-264E-087F-C156816E836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174335">
              <a:off x="1132596" y="484495"/>
              <a:ext cx="1549666" cy="1110125"/>
            </a:xfrm>
            <a:prstGeom prst="rect">
              <a:avLst/>
            </a:prstGeom>
          </p:spPr>
        </p:pic>
        <p:pic>
          <p:nvPicPr>
            <p:cNvPr id="59" name="Picture 22">
              <a:extLst>
                <a:ext uri="{FF2B5EF4-FFF2-40B4-BE49-F238E27FC236}">
                  <a16:creationId xmlns:a16="http://schemas.microsoft.com/office/drawing/2014/main" id="{821AA6BD-B7B9-8D6B-A2B5-6C0E4810D29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174335">
              <a:off x="4222066" y="240919"/>
              <a:ext cx="1095353" cy="768798"/>
            </a:xfrm>
            <a:prstGeom prst="rect">
              <a:avLst/>
            </a:prstGeom>
          </p:spPr>
        </p:pic>
      </p:grpSp>
      <p:pic>
        <p:nvPicPr>
          <p:cNvPr id="105" name="Picture 104">
            <a:extLst>
              <a:ext uri="{FF2B5EF4-FFF2-40B4-BE49-F238E27FC236}">
                <a16:creationId xmlns:a16="http://schemas.microsoft.com/office/drawing/2014/main" id="{21DD4A2D-8DDC-BA89-DB8C-D82F37995088}"/>
              </a:ext>
            </a:extLst>
          </p:cNvPr>
          <p:cNvPicPr>
            <a:picLocks noChangeAspect="1"/>
          </p:cNvPicPr>
          <p:nvPr/>
        </p:nvPicPr>
        <p:blipFill>
          <a:blip r:embed="rId13"/>
          <a:stretch>
            <a:fillRect/>
          </a:stretch>
        </p:blipFill>
        <p:spPr>
          <a:xfrm>
            <a:off x="1848983" y="4795655"/>
            <a:ext cx="2279904" cy="2194560"/>
          </a:xfrm>
          <a:prstGeom prst="rect">
            <a:avLst/>
          </a:prstGeom>
        </p:spPr>
      </p:pic>
      <p:pic>
        <p:nvPicPr>
          <p:cNvPr id="106" name="Picture 105">
            <a:extLst>
              <a:ext uri="{FF2B5EF4-FFF2-40B4-BE49-F238E27FC236}">
                <a16:creationId xmlns:a16="http://schemas.microsoft.com/office/drawing/2014/main" id="{BF2552B6-BC61-7E2A-E573-EC4B0077E548}"/>
              </a:ext>
            </a:extLst>
          </p:cNvPr>
          <p:cNvPicPr>
            <a:picLocks noChangeAspect="1"/>
          </p:cNvPicPr>
          <p:nvPr/>
        </p:nvPicPr>
        <p:blipFill>
          <a:blip r:embed="rId14"/>
          <a:stretch>
            <a:fillRect/>
          </a:stretch>
        </p:blipFill>
        <p:spPr>
          <a:xfrm>
            <a:off x="4707178" y="7631328"/>
            <a:ext cx="2140527" cy="2057400"/>
          </a:xfrm>
          <a:prstGeom prst="rect">
            <a:avLst/>
          </a:prstGeom>
        </p:spPr>
      </p:pic>
      <p:pic>
        <p:nvPicPr>
          <p:cNvPr id="111" name="Picture 110">
            <a:extLst>
              <a:ext uri="{FF2B5EF4-FFF2-40B4-BE49-F238E27FC236}">
                <a16:creationId xmlns:a16="http://schemas.microsoft.com/office/drawing/2014/main" id="{A92E6541-A4B6-FEF8-58B4-AE2F1427A238}"/>
              </a:ext>
            </a:extLst>
          </p:cNvPr>
          <p:cNvPicPr>
            <a:picLocks noChangeAspect="1"/>
          </p:cNvPicPr>
          <p:nvPr/>
        </p:nvPicPr>
        <p:blipFill>
          <a:blip r:embed="rId15"/>
          <a:stretch>
            <a:fillRect/>
          </a:stretch>
        </p:blipFill>
        <p:spPr>
          <a:xfrm>
            <a:off x="13932192" y="5030143"/>
            <a:ext cx="2496528" cy="2094158"/>
          </a:xfrm>
          <a:prstGeom prst="rect">
            <a:avLst/>
          </a:prstGeom>
        </p:spPr>
      </p:pic>
      <p:pic>
        <p:nvPicPr>
          <p:cNvPr id="112" name="Picture 111">
            <a:extLst>
              <a:ext uri="{FF2B5EF4-FFF2-40B4-BE49-F238E27FC236}">
                <a16:creationId xmlns:a16="http://schemas.microsoft.com/office/drawing/2014/main" id="{5C33712D-DA96-9F45-45BE-A43B914DA9BE}"/>
              </a:ext>
            </a:extLst>
          </p:cNvPr>
          <p:cNvPicPr>
            <a:picLocks noChangeAspect="1"/>
          </p:cNvPicPr>
          <p:nvPr/>
        </p:nvPicPr>
        <p:blipFill>
          <a:blip r:embed="rId16"/>
          <a:stretch>
            <a:fillRect/>
          </a:stretch>
        </p:blipFill>
        <p:spPr>
          <a:xfrm>
            <a:off x="11369688" y="7951995"/>
            <a:ext cx="1883828" cy="1783235"/>
          </a:xfrm>
          <a:prstGeom prst="rect">
            <a:avLst/>
          </a:prstGeom>
        </p:spPr>
      </p:pic>
      <p:pic>
        <p:nvPicPr>
          <p:cNvPr id="114" name="Picture 113">
            <a:extLst>
              <a:ext uri="{FF2B5EF4-FFF2-40B4-BE49-F238E27FC236}">
                <a16:creationId xmlns:a16="http://schemas.microsoft.com/office/drawing/2014/main" id="{6115D8DD-BF9A-3F4E-37F3-BCFB10371C4D}"/>
              </a:ext>
            </a:extLst>
          </p:cNvPr>
          <p:cNvPicPr>
            <a:picLocks noChangeAspect="1"/>
          </p:cNvPicPr>
          <p:nvPr/>
        </p:nvPicPr>
        <p:blipFill>
          <a:blip r:embed="rId17"/>
          <a:stretch>
            <a:fillRect/>
          </a:stretch>
        </p:blipFill>
        <p:spPr>
          <a:xfrm>
            <a:off x="7914678" y="5242474"/>
            <a:ext cx="2615411" cy="1646063"/>
          </a:xfrm>
          <a:prstGeom prst="rect">
            <a:avLst/>
          </a:prstGeom>
        </p:spPr>
      </p:pic>
      <p:pic>
        <p:nvPicPr>
          <p:cNvPr id="121" name="Picture 120">
            <a:hlinkClick r:id="rId18" action="ppaction://hlinksldjump"/>
            <a:extLst>
              <a:ext uri="{FF2B5EF4-FFF2-40B4-BE49-F238E27FC236}">
                <a16:creationId xmlns:a16="http://schemas.microsoft.com/office/drawing/2014/main" id="{0FD225F6-AC63-665C-08CB-E2C239103C8A}"/>
              </a:ext>
            </a:extLst>
          </p:cNvPr>
          <p:cNvPicPr>
            <a:picLocks noChangeAspect="1"/>
          </p:cNvPicPr>
          <p:nvPr/>
        </p:nvPicPr>
        <p:blipFill>
          <a:blip r:embed="rId13"/>
          <a:stretch>
            <a:fillRect/>
          </a:stretch>
        </p:blipFill>
        <p:spPr>
          <a:xfrm>
            <a:off x="1828800" y="4801100"/>
            <a:ext cx="2279904" cy="2194560"/>
          </a:xfrm>
          <a:prstGeom prst="rect">
            <a:avLst/>
          </a:prstGeom>
        </p:spPr>
      </p:pic>
      <p:pic>
        <p:nvPicPr>
          <p:cNvPr id="122" name="Picture 121">
            <a:hlinkClick r:id="rId19" action="ppaction://hlinksldjump"/>
            <a:extLst>
              <a:ext uri="{FF2B5EF4-FFF2-40B4-BE49-F238E27FC236}">
                <a16:creationId xmlns:a16="http://schemas.microsoft.com/office/drawing/2014/main" id="{ABFE73D6-3E21-E598-13A0-E98BE04C3A9C}"/>
              </a:ext>
            </a:extLst>
          </p:cNvPr>
          <p:cNvPicPr>
            <a:picLocks noChangeAspect="1"/>
          </p:cNvPicPr>
          <p:nvPr/>
        </p:nvPicPr>
        <p:blipFill>
          <a:blip r:embed="rId14"/>
          <a:stretch>
            <a:fillRect/>
          </a:stretch>
        </p:blipFill>
        <p:spPr>
          <a:xfrm>
            <a:off x="4681736" y="7631328"/>
            <a:ext cx="2140527" cy="2057400"/>
          </a:xfrm>
          <a:prstGeom prst="rect">
            <a:avLst/>
          </a:prstGeom>
        </p:spPr>
      </p:pic>
      <p:pic>
        <p:nvPicPr>
          <p:cNvPr id="127" name="Picture 126">
            <a:hlinkClick r:id="rId20" action="ppaction://hlinksldjump"/>
            <a:extLst>
              <a:ext uri="{FF2B5EF4-FFF2-40B4-BE49-F238E27FC236}">
                <a16:creationId xmlns:a16="http://schemas.microsoft.com/office/drawing/2014/main" id="{156F15F4-C2C6-61FB-0F43-EDB370D8581F}"/>
              </a:ext>
            </a:extLst>
          </p:cNvPr>
          <p:cNvPicPr>
            <a:picLocks noChangeAspect="1"/>
          </p:cNvPicPr>
          <p:nvPr/>
        </p:nvPicPr>
        <p:blipFill>
          <a:blip r:embed="rId15"/>
          <a:stretch>
            <a:fillRect/>
          </a:stretch>
        </p:blipFill>
        <p:spPr>
          <a:xfrm>
            <a:off x="13912009" y="5061106"/>
            <a:ext cx="2496528" cy="2094158"/>
          </a:xfrm>
          <a:prstGeom prst="rect">
            <a:avLst/>
          </a:prstGeom>
        </p:spPr>
      </p:pic>
      <p:pic>
        <p:nvPicPr>
          <p:cNvPr id="128" name="Picture 127">
            <a:hlinkClick r:id="rId21" action="ppaction://hlinksldjump"/>
            <a:extLst>
              <a:ext uri="{FF2B5EF4-FFF2-40B4-BE49-F238E27FC236}">
                <a16:creationId xmlns:a16="http://schemas.microsoft.com/office/drawing/2014/main" id="{60EEC060-6B3E-09C2-E1A7-A3EFD362C8A6}"/>
              </a:ext>
            </a:extLst>
          </p:cNvPr>
          <p:cNvPicPr>
            <a:picLocks noChangeAspect="1"/>
          </p:cNvPicPr>
          <p:nvPr/>
        </p:nvPicPr>
        <p:blipFill>
          <a:blip r:embed="rId16"/>
          <a:stretch>
            <a:fillRect/>
          </a:stretch>
        </p:blipFill>
        <p:spPr>
          <a:xfrm>
            <a:off x="11369688" y="7928353"/>
            <a:ext cx="1883828" cy="1783235"/>
          </a:xfrm>
          <a:prstGeom prst="rect">
            <a:avLst/>
          </a:prstGeom>
        </p:spPr>
      </p:pic>
      <p:pic>
        <p:nvPicPr>
          <p:cNvPr id="130" name="Picture 129">
            <a:hlinkClick r:id="rId22" action="ppaction://hlinksldjump"/>
            <a:extLst>
              <a:ext uri="{FF2B5EF4-FFF2-40B4-BE49-F238E27FC236}">
                <a16:creationId xmlns:a16="http://schemas.microsoft.com/office/drawing/2014/main" id="{60417259-B179-A5A6-BAE0-5EF348E4A13B}"/>
              </a:ext>
            </a:extLst>
          </p:cNvPr>
          <p:cNvPicPr>
            <a:picLocks noChangeAspect="1"/>
          </p:cNvPicPr>
          <p:nvPr/>
        </p:nvPicPr>
        <p:blipFill>
          <a:blip r:embed="rId17"/>
          <a:stretch>
            <a:fillRect/>
          </a:stretch>
        </p:blipFill>
        <p:spPr>
          <a:xfrm>
            <a:off x="7914678" y="5211205"/>
            <a:ext cx="2615411" cy="1646063"/>
          </a:xfrm>
          <a:prstGeom prst="rect">
            <a:avLst/>
          </a:prstGeom>
        </p:spPr>
      </p:pic>
      <p:sp>
        <p:nvSpPr>
          <p:cNvPr id="133" name="Multiplication Sign 132">
            <a:hlinkClick r:id="rId23" action="ppaction://hlinksldjump"/>
            <a:extLst>
              <a:ext uri="{FF2B5EF4-FFF2-40B4-BE49-F238E27FC236}">
                <a16:creationId xmlns:a16="http://schemas.microsoft.com/office/drawing/2014/main" id="{1B62F2F8-2EA4-CFB6-A4C1-E8535C359EA8}"/>
              </a:ext>
            </a:extLst>
          </p:cNvPr>
          <p:cNvSpPr/>
          <p:nvPr/>
        </p:nvSpPr>
        <p:spPr>
          <a:xfrm>
            <a:off x="16793901" y="68501"/>
            <a:ext cx="1371600" cy="1371600"/>
          </a:xfrm>
          <a:prstGeom prst="mathMultiply">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Tree>
    <p:extLst>
      <p:ext uri="{BB962C8B-B14F-4D97-AF65-F5344CB8AC3E}">
        <p14:creationId xmlns:p14="http://schemas.microsoft.com/office/powerpoint/2010/main" val="397585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5152" fill="hold"/>
                                        <p:tgtEl>
                                          <p:spTgt spid="5"/>
                                        </p:tgtEl>
                                      </p:cBhvr>
                                    </p:cmd>
                                  </p:childTnLst>
                                </p:cTn>
                              </p:par>
                              <p:par>
                                <p:cTn id="7" presetID="2" presetClass="entr" presetSubtype="2" repeatCount="indefinite" fill="hold" nodeType="withEffect">
                                  <p:stCondLst>
                                    <p:cond delay="0"/>
                                  </p:stCondLst>
                                  <p:childTnLst>
                                    <p:set>
                                      <p:cBhvr>
                                        <p:cTn id="8" dur="1" fill="hold">
                                          <p:stCondLst>
                                            <p:cond delay="0"/>
                                          </p:stCondLst>
                                        </p:cTn>
                                        <p:tgtEl>
                                          <p:spTgt spid="57"/>
                                        </p:tgtEl>
                                        <p:attrNameLst>
                                          <p:attrName>style.visibility</p:attrName>
                                        </p:attrNameLst>
                                      </p:cBhvr>
                                      <p:to>
                                        <p:strVal val="visible"/>
                                      </p:to>
                                    </p:set>
                                    <p:anim calcmode="lin" valueType="num">
                                      <p:cBhvr additive="base">
                                        <p:cTn id="9" dur="9000" fill="hold"/>
                                        <p:tgtEl>
                                          <p:spTgt spid="57"/>
                                        </p:tgtEl>
                                        <p:attrNameLst>
                                          <p:attrName>ppt_x</p:attrName>
                                        </p:attrNameLst>
                                      </p:cBhvr>
                                      <p:tavLst>
                                        <p:tav tm="0">
                                          <p:val>
                                            <p:strVal val="1+#ppt_w/2"/>
                                          </p:val>
                                        </p:tav>
                                        <p:tav tm="100000">
                                          <p:val>
                                            <p:strVal val="#ppt_x"/>
                                          </p:val>
                                        </p:tav>
                                      </p:tavLst>
                                    </p:anim>
                                    <p:anim calcmode="lin" valueType="num">
                                      <p:cBhvr additive="base">
                                        <p:cTn id="10" dur="9000" fill="hold"/>
                                        <p:tgtEl>
                                          <p:spTgt spid="57"/>
                                        </p:tgtEl>
                                        <p:attrNameLst>
                                          <p:attrName>ppt_y</p:attrName>
                                        </p:attrNameLst>
                                      </p:cBhvr>
                                      <p:tavLst>
                                        <p:tav tm="0">
                                          <p:val>
                                            <p:strVal val="#ppt_y"/>
                                          </p:val>
                                        </p:tav>
                                        <p:tav tm="100000">
                                          <p:val>
                                            <p:strVal val="#ppt_y"/>
                                          </p:val>
                                        </p:tav>
                                      </p:tavLst>
                                    </p:anim>
                                  </p:childTnLst>
                                </p:cTn>
                              </p:par>
                              <p:par>
                                <p:cTn id="11" presetID="2" presetClass="entr" presetSubtype="8" repeatCount="indefinite"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15000" fill="hold"/>
                                        <p:tgtEl>
                                          <p:spTgt spid="52"/>
                                        </p:tgtEl>
                                        <p:attrNameLst>
                                          <p:attrName>ppt_x</p:attrName>
                                        </p:attrNameLst>
                                      </p:cBhvr>
                                      <p:tavLst>
                                        <p:tav tm="0">
                                          <p:val>
                                            <p:strVal val="0-#ppt_w/2"/>
                                          </p:val>
                                        </p:tav>
                                        <p:tav tm="100000">
                                          <p:val>
                                            <p:strVal val="#ppt_x"/>
                                          </p:val>
                                        </p:tav>
                                      </p:tavLst>
                                    </p:anim>
                                    <p:anim calcmode="lin" valueType="num">
                                      <p:cBhvr additive="base">
                                        <p:cTn id="14" dur="15000" fill="hold"/>
                                        <p:tgtEl>
                                          <p:spTgt spid="52"/>
                                        </p:tgtEl>
                                        <p:attrNameLst>
                                          <p:attrName>ppt_y</p:attrName>
                                        </p:attrNameLst>
                                      </p:cBhvr>
                                      <p:tavLst>
                                        <p:tav tm="0">
                                          <p:val>
                                            <p:strVal val="#ppt_y"/>
                                          </p:val>
                                        </p:tav>
                                        <p:tav tm="100000">
                                          <p:val>
                                            <p:strVal val="#ppt_y"/>
                                          </p:val>
                                        </p:tav>
                                      </p:tavLst>
                                    </p:anim>
                                  </p:childTnLst>
                                </p:cTn>
                              </p:par>
                              <p:par>
                                <p:cTn id="15" presetID="8" presetClass="emph" presetSubtype="0" repeatCount="indefinite" fill="hold" nodeType="withEffect">
                                  <p:stCondLst>
                                    <p:cond delay="0"/>
                                  </p:stCondLst>
                                  <p:childTnLst>
                                    <p:animRot by="21600000">
                                      <p:cBhvr>
                                        <p:cTn id="16" dur="6000" fill="hold"/>
                                        <p:tgtEl>
                                          <p:spTgt spid="5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105"/>
                                        </p:tgtEl>
                                        <p:attrNameLst>
                                          <p:attrName>r</p:attrName>
                                        </p:attrNameLst>
                                      </p:cBhvr>
                                    </p:animRot>
                                    <p:animRot by="-240000">
                                      <p:cBhvr>
                                        <p:cTn id="19" dur="400" fill="hold">
                                          <p:stCondLst>
                                            <p:cond delay="400"/>
                                          </p:stCondLst>
                                        </p:cTn>
                                        <p:tgtEl>
                                          <p:spTgt spid="105"/>
                                        </p:tgtEl>
                                        <p:attrNameLst>
                                          <p:attrName>r</p:attrName>
                                        </p:attrNameLst>
                                      </p:cBhvr>
                                    </p:animRot>
                                    <p:animRot by="240000">
                                      <p:cBhvr>
                                        <p:cTn id="20" dur="400" fill="hold">
                                          <p:stCondLst>
                                            <p:cond delay="800"/>
                                          </p:stCondLst>
                                        </p:cTn>
                                        <p:tgtEl>
                                          <p:spTgt spid="105"/>
                                        </p:tgtEl>
                                        <p:attrNameLst>
                                          <p:attrName>r</p:attrName>
                                        </p:attrNameLst>
                                      </p:cBhvr>
                                    </p:animRot>
                                    <p:animRot by="-240000">
                                      <p:cBhvr>
                                        <p:cTn id="21" dur="400" fill="hold">
                                          <p:stCondLst>
                                            <p:cond delay="1200"/>
                                          </p:stCondLst>
                                        </p:cTn>
                                        <p:tgtEl>
                                          <p:spTgt spid="105"/>
                                        </p:tgtEl>
                                        <p:attrNameLst>
                                          <p:attrName>r</p:attrName>
                                        </p:attrNameLst>
                                      </p:cBhvr>
                                    </p:animRot>
                                    <p:animRot by="120000">
                                      <p:cBhvr>
                                        <p:cTn id="22" dur="400" fill="hold">
                                          <p:stCondLst>
                                            <p:cond delay="1600"/>
                                          </p:stCondLst>
                                        </p:cTn>
                                        <p:tgtEl>
                                          <p:spTgt spid="10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106"/>
                                        </p:tgtEl>
                                        <p:attrNameLst>
                                          <p:attrName>r</p:attrName>
                                        </p:attrNameLst>
                                      </p:cBhvr>
                                    </p:animRot>
                                    <p:animRot by="-240000">
                                      <p:cBhvr>
                                        <p:cTn id="25" dur="400" fill="hold">
                                          <p:stCondLst>
                                            <p:cond delay="400"/>
                                          </p:stCondLst>
                                        </p:cTn>
                                        <p:tgtEl>
                                          <p:spTgt spid="106"/>
                                        </p:tgtEl>
                                        <p:attrNameLst>
                                          <p:attrName>r</p:attrName>
                                        </p:attrNameLst>
                                      </p:cBhvr>
                                    </p:animRot>
                                    <p:animRot by="240000">
                                      <p:cBhvr>
                                        <p:cTn id="26" dur="400" fill="hold">
                                          <p:stCondLst>
                                            <p:cond delay="800"/>
                                          </p:stCondLst>
                                        </p:cTn>
                                        <p:tgtEl>
                                          <p:spTgt spid="106"/>
                                        </p:tgtEl>
                                        <p:attrNameLst>
                                          <p:attrName>r</p:attrName>
                                        </p:attrNameLst>
                                      </p:cBhvr>
                                    </p:animRot>
                                    <p:animRot by="-240000">
                                      <p:cBhvr>
                                        <p:cTn id="27" dur="400" fill="hold">
                                          <p:stCondLst>
                                            <p:cond delay="1200"/>
                                          </p:stCondLst>
                                        </p:cTn>
                                        <p:tgtEl>
                                          <p:spTgt spid="106"/>
                                        </p:tgtEl>
                                        <p:attrNameLst>
                                          <p:attrName>r</p:attrName>
                                        </p:attrNameLst>
                                      </p:cBhvr>
                                    </p:animRot>
                                    <p:animRot by="120000">
                                      <p:cBhvr>
                                        <p:cTn id="28" dur="400" fill="hold">
                                          <p:stCondLst>
                                            <p:cond delay="1600"/>
                                          </p:stCondLst>
                                        </p:cTn>
                                        <p:tgtEl>
                                          <p:spTgt spid="10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 fill="hold">
                                          <p:stCondLst>
                                            <p:cond delay="0"/>
                                          </p:stCondLst>
                                        </p:cTn>
                                        <p:tgtEl>
                                          <p:spTgt spid="111"/>
                                        </p:tgtEl>
                                        <p:attrNameLst>
                                          <p:attrName>r</p:attrName>
                                        </p:attrNameLst>
                                      </p:cBhvr>
                                    </p:animRot>
                                    <p:animRot by="-240000">
                                      <p:cBhvr>
                                        <p:cTn id="31" dur="400" fill="hold">
                                          <p:stCondLst>
                                            <p:cond delay="400"/>
                                          </p:stCondLst>
                                        </p:cTn>
                                        <p:tgtEl>
                                          <p:spTgt spid="111"/>
                                        </p:tgtEl>
                                        <p:attrNameLst>
                                          <p:attrName>r</p:attrName>
                                        </p:attrNameLst>
                                      </p:cBhvr>
                                    </p:animRot>
                                    <p:animRot by="240000">
                                      <p:cBhvr>
                                        <p:cTn id="32" dur="400" fill="hold">
                                          <p:stCondLst>
                                            <p:cond delay="800"/>
                                          </p:stCondLst>
                                        </p:cTn>
                                        <p:tgtEl>
                                          <p:spTgt spid="111"/>
                                        </p:tgtEl>
                                        <p:attrNameLst>
                                          <p:attrName>r</p:attrName>
                                        </p:attrNameLst>
                                      </p:cBhvr>
                                    </p:animRot>
                                    <p:animRot by="-240000">
                                      <p:cBhvr>
                                        <p:cTn id="33" dur="400" fill="hold">
                                          <p:stCondLst>
                                            <p:cond delay="1200"/>
                                          </p:stCondLst>
                                        </p:cTn>
                                        <p:tgtEl>
                                          <p:spTgt spid="111"/>
                                        </p:tgtEl>
                                        <p:attrNameLst>
                                          <p:attrName>r</p:attrName>
                                        </p:attrNameLst>
                                      </p:cBhvr>
                                    </p:animRot>
                                    <p:animRot by="120000">
                                      <p:cBhvr>
                                        <p:cTn id="34" dur="400" fill="hold">
                                          <p:stCondLst>
                                            <p:cond delay="1600"/>
                                          </p:stCondLst>
                                        </p:cTn>
                                        <p:tgtEl>
                                          <p:spTgt spid="111"/>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200" fill="hold">
                                          <p:stCondLst>
                                            <p:cond delay="0"/>
                                          </p:stCondLst>
                                        </p:cTn>
                                        <p:tgtEl>
                                          <p:spTgt spid="112"/>
                                        </p:tgtEl>
                                        <p:attrNameLst>
                                          <p:attrName>r</p:attrName>
                                        </p:attrNameLst>
                                      </p:cBhvr>
                                    </p:animRot>
                                    <p:animRot by="-240000">
                                      <p:cBhvr>
                                        <p:cTn id="37" dur="400" fill="hold">
                                          <p:stCondLst>
                                            <p:cond delay="400"/>
                                          </p:stCondLst>
                                        </p:cTn>
                                        <p:tgtEl>
                                          <p:spTgt spid="112"/>
                                        </p:tgtEl>
                                        <p:attrNameLst>
                                          <p:attrName>r</p:attrName>
                                        </p:attrNameLst>
                                      </p:cBhvr>
                                    </p:animRot>
                                    <p:animRot by="240000">
                                      <p:cBhvr>
                                        <p:cTn id="38" dur="400" fill="hold">
                                          <p:stCondLst>
                                            <p:cond delay="800"/>
                                          </p:stCondLst>
                                        </p:cTn>
                                        <p:tgtEl>
                                          <p:spTgt spid="112"/>
                                        </p:tgtEl>
                                        <p:attrNameLst>
                                          <p:attrName>r</p:attrName>
                                        </p:attrNameLst>
                                      </p:cBhvr>
                                    </p:animRot>
                                    <p:animRot by="-240000">
                                      <p:cBhvr>
                                        <p:cTn id="39" dur="400" fill="hold">
                                          <p:stCondLst>
                                            <p:cond delay="1200"/>
                                          </p:stCondLst>
                                        </p:cTn>
                                        <p:tgtEl>
                                          <p:spTgt spid="112"/>
                                        </p:tgtEl>
                                        <p:attrNameLst>
                                          <p:attrName>r</p:attrName>
                                        </p:attrNameLst>
                                      </p:cBhvr>
                                    </p:animRot>
                                    <p:animRot by="120000">
                                      <p:cBhvr>
                                        <p:cTn id="40" dur="400" fill="hold">
                                          <p:stCondLst>
                                            <p:cond delay="1600"/>
                                          </p:stCondLst>
                                        </p:cTn>
                                        <p:tgtEl>
                                          <p:spTgt spid="112"/>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200" fill="hold">
                                          <p:stCondLst>
                                            <p:cond delay="0"/>
                                          </p:stCondLst>
                                        </p:cTn>
                                        <p:tgtEl>
                                          <p:spTgt spid="114"/>
                                        </p:tgtEl>
                                        <p:attrNameLst>
                                          <p:attrName>r</p:attrName>
                                        </p:attrNameLst>
                                      </p:cBhvr>
                                    </p:animRot>
                                    <p:animRot by="-240000">
                                      <p:cBhvr>
                                        <p:cTn id="43" dur="400" fill="hold">
                                          <p:stCondLst>
                                            <p:cond delay="400"/>
                                          </p:stCondLst>
                                        </p:cTn>
                                        <p:tgtEl>
                                          <p:spTgt spid="114"/>
                                        </p:tgtEl>
                                        <p:attrNameLst>
                                          <p:attrName>r</p:attrName>
                                        </p:attrNameLst>
                                      </p:cBhvr>
                                    </p:animRot>
                                    <p:animRot by="240000">
                                      <p:cBhvr>
                                        <p:cTn id="44" dur="400" fill="hold">
                                          <p:stCondLst>
                                            <p:cond delay="800"/>
                                          </p:stCondLst>
                                        </p:cTn>
                                        <p:tgtEl>
                                          <p:spTgt spid="114"/>
                                        </p:tgtEl>
                                        <p:attrNameLst>
                                          <p:attrName>r</p:attrName>
                                        </p:attrNameLst>
                                      </p:cBhvr>
                                    </p:animRot>
                                    <p:animRot by="-240000">
                                      <p:cBhvr>
                                        <p:cTn id="45" dur="400" fill="hold">
                                          <p:stCondLst>
                                            <p:cond delay="1200"/>
                                          </p:stCondLst>
                                        </p:cTn>
                                        <p:tgtEl>
                                          <p:spTgt spid="114"/>
                                        </p:tgtEl>
                                        <p:attrNameLst>
                                          <p:attrName>r</p:attrName>
                                        </p:attrNameLst>
                                      </p:cBhvr>
                                    </p:animRot>
                                    <p:animRot by="120000">
                                      <p:cBhvr>
                                        <p:cTn id="46" dur="400" fill="hold">
                                          <p:stCondLst>
                                            <p:cond delay="1600"/>
                                          </p:stCondLst>
                                        </p:cTn>
                                        <p:tgtEl>
                                          <p:spTgt spid="114"/>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200" fill="hold">
                                          <p:stCondLst>
                                            <p:cond delay="0"/>
                                          </p:stCondLst>
                                        </p:cTn>
                                        <p:tgtEl>
                                          <p:spTgt spid="121"/>
                                        </p:tgtEl>
                                        <p:attrNameLst>
                                          <p:attrName>r</p:attrName>
                                        </p:attrNameLst>
                                      </p:cBhvr>
                                    </p:animRot>
                                    <p:animRot by="-240000">
                                      <p:cBhvr>
                                        <p:cTn id="49" dur="400" fill="hold">
                                          <p:stCondLst>
                                            <p:cond delay="400"/>
                                          </p:stCondLst>
                                        </p:cTn>
                                        <p:tgtEl>
                                          <p:spTgt spid="121"/>
                                        </p:tgtEl>
                                        <p:attrNameLst>
                                          <p:attrName>r</p:attrName>
                                        </p:attrNameLst>
                                      </p:cBhvr>
                                    </p:animRot>
                                    <p:animRot by="240000">
                                      <p:cBhvr>
                                        <p:cTn id="50" dur="400" fill="hold">
                                          <p:stCondLst>
                                            <p:cond delay="800"/>
                                          </p:stCondLst>
                                        </p:cTn>
                                        <p:tgtEl>
                                          <p:spTgt spid="121"/>
                                        </p:tgtEl>
                                        <p:attrNameLst>
                                          <p:attrName>r</p:attrName>
                                        </p:attrNameLst>
                                      </p:cBhvr>
                                    </p:animRot>
                                    <p:animRot by="-240000">
                                      <p:cBhvr>
                                        <p:cTn id="51" dur="400" fill="hold">
                                          <p:stCondLst>
                                            <p:cond delay="1200"/>
                                          </p:stCondLst>
                                        </p:cTn>
                                        <p:tgtEl>
                                          <p:spTgt spid="121"/>
                                        </p:tgtEl>
                                        <p:attrNameLst>
                                          <p:attrName>r</p:attrName>
                                        </p:attrNameLst>
                                      </p:cBhvr>
                                    </p:animRot>
                                    <p:animRot by="120000">
                                      <p:cBhvr>
                                        <p:cTn id="52" dur="400" fill="hold">
                                          <p:stCondLst>
                                            <p:cond delay="1600"/>
                                          </p:stCondLst>
                                        </p:cTn>
                                        <p:tgtEl>
                                          <p:spTgt spid="121"/>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200" fill="hold">
                                          <p:stCondLst>
                                            <p:cond delay="0"/>
                                          </p:stCondLst>
                                        </p:cTn>
                                        <p:tgtEl>
                                          <p:spTgt spid="122"/>
                                        </p:tgtEl>
                                        <p:attrNameLst>
                                          <p:attrName>r</p:attrName>
                                        </p:attrNameLst>
                                      </p:cBhvr>
                                    </p:animRot>
                                    <p:animRot by="-240000">
                                      <p:cBhvr>
                                        <p:cTn id="55" dur="400" fill="hold">
                                          <p:stCondLst>
                                            <p:cond delay="400"/>
                                          </p:stCondLst>
                                        </p:cTn>
                                        <p:tgtEl>
                                          <p:spTgt spid="122"/>
                                        </p:tgtEl>
                                        <p:attrNameLst>
                                          <p:attrName>r</p:attrName>
                                        </p:attrNameLst>
                                      </p:cBhvr>
                                    </p:animRot>
                                    <p:animRot by="240000">
                                      <p:cBhvr>
                                        <p:cTn id="56" dur="400" fill="hold">
                                          <p:stCondLst>
                                            <p:cond delay="800"/>
                                          </p:stCondLst>
                                        </p:cTn>
                                        <p:tgtEl>
                                          <p:spTgt spid="122"/>
                                        </p:tgtEl>
                                        <p:attrNameLst>
                                          <p:attrName>r</p:attrName>
                                        </p:attrNameLst>
                                      </p:cBhvr>
                                    </p:animRot>
                                    <p:animRot by="-240000">
                                      <p:cBhvr>
                                        <p:cTn id="57" dur="400" fill="hold">
                                          <p:stCondLst>
                                            <p:cond delay="1200"/>
                                          </p:stCondLst>
                                        </p:cTn>
                                        <p:tgtEl>
                                          <p:spTgt spid="122"/>
                                        </p:tgtEl>
                                        <p:attrNameLst>
                                          <p:attrName>r</p:attrName>
                                        </p:attrNameLst>
                                      </p:cBhvr>
                                    </p:animRot>
                                    <p:animRot by="120000">
                                      <p:cBhvr>
                                        <p:cTn id="58" dur="400" fill="hold">
                                          <p:stCondLst>
                                            <p:cond delay="1600"/>
                                          </p:stCondLst>
                                        </p:cTn>
                                        <p:tgtEl>
                                          <p:spTgt spid="122"/>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200" fill="hold">
                                          <p:stCondLst>
                                            <p:cond delay="0"/>
                                          </p:stCondLst>
                                        </p:cTn>
                                        <p:tgtEl>
                                          <p:spTgt spid="127"/>
                                        </p:tgtEl>
                                        <p:attrNameLst>
                                          <p:attrName>r</p:attrName>
                                        </p:attrNameLst>
                                      </p:cBhvr>
                                    </p:animRot>
                                    <p:animRot by="-240000">
                                      <p:cBhvr>
                                        <p:cTn id="61" dur="400" fill="hold">
                                          <p:stCondLst>
                                            <p:cond delay="400"/>
                                          </p:stCondLst>
                                        </p:cTn>
                                        <p:tgtEl>
                                          <p:spTgt spid="127"/>
                                        </p:tgtEl>
                                        <p:attrNameLst>
                                          <p:attrName>r</p:attrName>
                                        </p:attrNameLst>
                                      </p:cBhvr>
                                    </p:animRot>
                                    <p:animRot by="240000">
                                      <p:cBhvr>
                                        <p:cTn id="62" dur="400" fill="hold">
                                          <p:stCondLst>
                                            <p:cond delay="800"/>
                                          </p:stCondLst>
                                        </p:cTn>
                                        <p:tgtEl>
                                          <p:spTgt spid="127"/>
                                        </p:tgtEl>
                                        <p:attrNameLst>
                                          <p:attrName>r</p:attrName>
                                        </p:attrNameLst>
                                      </p:cBhvr>
                                    </p:animRot>
                                    <p:animRot by="-240000">
                                      <p:cBhvr>
                                        <p:cTn id="63" dur="400" fill="hold">
                                          <p:stCondLst>
                                            <p:cond delay="1200"/>
                                          </p:stCondLst>
                                        </p:cTn>
                                        <p:tgtEl>
                                          <p:spTgt spid="127"/>
                                        </p:tgtEl>
                                        <p:attrNameLst>
                                          <p:attrName>r</p:attrName>
                                        </p:attrNameLst>
                                      </p:cBhvr>
                                    </p:animRot>
                                    <p:animRot by="120000">
                                      <p:cBhvr>
                                        <p:cTn id="64" dur="400" fill="hold">
                                          <p:stCondLst>
                                            <p:cond delay="1600"/>
                                          </p:stCondLst>
                                        </p:cTn>
                                        <p:tgtEl>
                                          <p:spTgt spid="127"/>
                                        </p:tgtEl>
                                        <p:attrNameLst>
                                          <p:attrName>r</p:attrName>
                                        </p:attrNameLst>
                                      </p:cBhvr>
                                    </p:animRot>
                                  </p:childTnLst>
                                </p:cTn>
                              </p:par>
                              <p:par>
                                <p:cTn id="65" presetID="32" presetClass="emph" presetSubtype="0" repeatCount="indefinite" fill="hold" nodeType="withEffect">
                                  <p:stCondLst>
                                    <p:cond delay="0"/>
                                  </p:stCondLst>
                                  <p:childTnLst>
                                    <p:animRot by="120000">
                                      <p:cBhvr>
                                        <p:cTn id="66" dur="200" fill="hold">
                                          <p:stCondLst>
                                            <p:cond delay="0"/>
                                          </p:stCondLst>
                                        </p:cTn>
                                        <p:tgtEl>
                                          <p:spTgt spid="128"/>
                                        </p:tgtEl>
                                        <p:attrNameLst>
                                          <p:attrName>r</p:attrName>
                                        </p:attrNameLst>
                                      </p:cBhvr>
                                    </p:animRot>
                                    <p:animRot by="-240000">
                                      <p:cBhvr>
                                        <p:cTn id="67" dur="400" fill="hold">
                                          <p:stCondLst>
                                            <p:cond delay="400"/>
                                          </p:stCondLst>
                                        </p:cTn>
                                        <p:tgtEl>
                                          <p:spTgt spid="128"/>
                                        </p:tgtEl>
                                        <p:attrNameLst>
                                          <p:attrName>r</p:attrName>
                                        </p:attrNameLst>
                                      </p:cBhvr>
                                    </p:animRot>
                                    <p:animRot by="240000">
                                      <p:cBhvr>
                                        <p:cTn id="68" dur="400" fill="hold">
                                          <p:stCondLst>
                                            <p:cond delay="800"/>
                                          </p:stCondLst>
                                        </p:cTn>
                                        <p:tgtEl>
                                          <p:spTgt spid="128"/>
                                        </p:tgtEl>
                                        <p:attrNameLst>
                                          <p:attrName>r</p:attrName>
                                        </p:attrNameLst>
                                      </p:cBhvr>
                                    </p:animRot>
                                    <p:animRot by="-240000">
                                      <p:cBhvr>
                                        <p:cTn id="69" dur="400" fill="hold">
                                          <p:stCondLst>
                                            <p:cond delay="1200"/>
                                          </p:stCondLst>
                                        </p:cTn>
                                        <p:tgtEl>
                                          <p:spTgt spid="128"/>
                                        </p:tgtEl>
                                        <p:attrNameLst>
                                          <p:attrName>r</p:attrName>
                                        </p:attrNameLst>
                                      </p:cBhvr>
                                    </p:animRot>
                                    <p:animRot by="120000">
                                      <p:cBhvr>
                                        <p:cTn id="70" dur="400" fill="hold">
                                          <p:stCondLst>
                                            <p:cond delay="1600"/>
                                          </p:stCondLst>
                                        </p:cTn>
                                        <p:tgtEl>
                                          <p:spTgt spid="128"/>
                                        </p:tgtEl>
                                        <p:attrNameLst>
                                          <p:attrName>r</p:attrName>
                                        </p:attrNameLst>
                                      </p:cBhvr>
                                    </p:animRot>
                                  </p:childTnLst>
                                </p:cTn>
                              </p:par>
                              <p:par>
                                <p:cTn id="71" presetID="32" presetClass="emph" presetSubtype="0" repeatCount="indefinite" fill="hold" nodeType="withEffect">
                                  <p:stCondLst>
                                    <p:cond delay="0"/>
                                  </p:stCondLst>
                                  <p:childTnLst>
                                    <p:animRot by="120000">
                                      <p:cBhvr>
                                        <p:cTn id="72" dur="200" fill="hold">
                                          <p:stCondLst>
                                            <p:cond delay="0"/>
                                          </p:stCondLst>
                                        </p:cTn>
                                        <p:tgtEl>
                                          <p:spTgt spid="130"/>
                                        </p:tgtEl>
                                        <p:attrNameLst>
                                          <p:attrName>r</p:attrName>
                                        </p:attrNameLst>
                                      </p:cBhvr>
                                    </p:animRot>
                                    <p:animRot by="-240000">
                                      <p:cBhvr>
                                        <p:cTn id="73" dur="400" fill="hold">
                                          <p:stCondLst>
                                            <p:cond delay="400"/>
                                          </p:stCondLst>
                                        </p:cTn>
                                        <p:tgtEl>
                                          <p:spTgt spid="130"/>
                                        </p:tgtEl>
                                        <p:attrNameLst>
                                          <p:attrName>r</p:attrName>
                                        </p:attrNameLst>
                                      </p:cBhvr>
                                    </p:animRot>
                                    <p:animRot by="240000">
                                      <p:cBhvr>
                                        <p:cTn id="74" dur="400" fill="hold">
                                          <p:stCondLst>
                                            <p:cond delay="800"/>
                                          </p:stCondLst>
                                        </p:cTn>
                                        <p:tgtEl>
                                          <p:spTgt spid="130"/>
                                        </p:tgtEl>
                                        <p:attrNameLst>
                                          <p:attrName>r</p:attrName>
                                        </p:attrNameLst>
                                      </p:cBhvr>
                                    </p:animRot>
                                    <p:animRot by="-240000">
                                      <p:cBhvr>
                                        <p:cTn id="75" dur="400" fill="hold">
                                          <p:stCondLst>
                                            <p:cond delay="1200"/>
                                          </p:stCondLst>
                                        </p:cTn>
                                        <p:tgtEl>
                                          <p:spTgt spid="130"/>
                                        </p:tgtEl>
                                        <p:attrNameLst>
                                          <p:attrName>r</p:attrName>
                                        </p:attrNameLst>
                                      </p:cBhvr>
                                    </p:animRot>
                                    <p:animRot by="120000">
                                      <p:cBhvr>
                                        <p:cTn id="76" dur="400" fill="hold">
                                          <p:stCondLst>
                                            <p:cond delay="1600"/>
                                          </p:stCondLst>
                                        </p:cTn>
                                        <p:tgtEl>
                                          <p:spTgt spid="1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7" fill="hold" display="0">
                  <p:stCondLst>
                    <p:cond delay="indefinite"/>
                  </p:stCondLst>
                  <p:endCondLst>
                    <p:cond evt="onStopAudio" delay="0">
                      <p:tgtEl>
                        <p:sldTgt/>
                      </p:tgtEl>
                    </p:cond>
                  </p:endCondLst>
                </p:cTn>
                <p:tgtEl>
                  <p:spTgt spid="5"/>
                </p:tgtEl>
              </p:cMediaNode>
            </p:audio>
            <p:seq concurrent="1" nextAc="seek">
              <p:cTn id="78" restart="whenNotActive" fill="hold" evtFilter="cancelBubble" nodeType="interactiveSeq">
                <p:stCondLst>
                  <p:cond evt="onClick" delay="0">
                    <p:tgtEl>
                      <p:spTgt spid="121"/>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121"/>
                                        </p:tgtEl>
                                      </p:cBhvr>
                                    </p:animEffect>
                                    <p:set>
                                      <p:cBhvr>
                                        <p:cTn id="83"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84" restart="whenNotActive" fill="hold" evtFilter="cancelBubble" nodeType="interactiveSeq">
                <p:stCondLst>
                  <p:cond evt="onClick" delay="0">
                    <p:tgtEl>
                      <p:spTgt spid="122"/>
                    </p:tgtEl>
                  </p:cond>
                </p:stCondLst>
                <p:endSync evt="end" delay="0">
                  <p:rtn val="all"/>
                </p:endSync>
                <p:childTnLst>
                  <p:par>
                    <p:cTn id="85" fill="hold">
                      <p:stCondLst>
                        <p:cond delay="0"/>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122"/>
                                        </p:tgtEl>
                                      </p:cBhvr>
                                    </p:animEffect>
                                    <p:set>
                                      <p:cBhvr>
                                        <p:cTn id="89"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90" restart="whenNotActive" fill="hold" evtFilter="cancelBubble" nodeType="interactiveSeq">
                <p:stCondLst>
                  <p:cond evt="onClick" delay="0">
                    <p:tgtEl>
                      <p:spTgt spid="127"/>
                    </p:tgtEl>
                  </p:cond>
                </p:stCondLst>
                <p:endSync evt="end" delay="0">
                  <p:rtn val="all"/>
                </p:endSync>
                <p:childTnLst>
                  <p:par>
                    <p:cTn id="91" fill="hold">
                      <p:stCondLst>
                        <p:cond delay="0"/>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127"/>
                                        </p:tgtEl>
                                      </p:cBhvr>
                                    </p:animEffect>
                                    <p:set>
                                      <p:cBhvr>
                                        <p:cTn id="95" dur="1" fill="hold">
                                          <p:stCondLst>
                                            <p:cond delay="499"/>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96" restart="whenNotActive" fill="hold" evtFilter="cancelBubble" nodeType="interactiveSeq">
                <p:stCondLst>
                  <p:cond evt="onClick" delay="0">
                    <p:tgtEl>
                      <p:spTgt spid="128"/>
                    </p:tgtEl>
                  </p:cond>
                </p:stCondLst>
                <p:endSync evt="end" delay="0">
                  <p:rtn val="all"/>
                </p:endSync>
                <p:childTnLst>
                  <p:par>
                    <p:cTn id="97" fill="hold">
                      <p:stCondLst>
                        <p:cond delay="0"/>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128"/>
                                        </p:tgtEl>
                                      </p:cBhvr>
                                    </p:animEffect>
                                    <p:set>
                                      <p:cBhvr>
                                        <p:cTn id="101" dur="1" fill="hold">
                                          <p:stCondLst>
                                            <p:cond delay="499"/>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102" restart="whenNotActive" fill="hold" evtFilter="cancelBubble" nodeType="interactiveSeq">
                <p:stCondLst>
                  <p:cond evt="onClick" delay="0">
                    <p:tgtEl>
                      <p:spTgt spid="130"/>
                    </p:tgtEl>
                  </p:cond>
                </p:stCondLst>
                <p:endSync evt="end" delay="0">
                  <p:rtn val="all"/>
                </p:endSync>
                <p:childTnLst>
                  <p:par>
                    <p:cTn id="103" fill="hold">
                      <p:stCondLst>
                        <p:cond delay="0"/>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130"/>
                                        </p:tgtEl>
                                      </p:cBhvr>
                                    </p:animEffect>
                                    <p:set>
                                      <p:cBhvr>
                                        <p:cTn id="107" dur="1" fill="hold">
                                          <p:stCondLst>
                                            <p:cond delay="499"/>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108" restart="whenNotActive" fill="hold" evtFilter="cancelBubble" nodeType="interactiveSeq">
                <p:stCondLst>
                  <p:cond evt="onClick" delay="0">
                    <p:tgtEl>
                      <p:spTgt spid="105"/>
                    </p:tgtEl>
                  </p:cond>
                </p:stCondLst>
                <p:endSync evt="end" delay="0">
                  <p:rtn val="all"/>
                </p:endSync>
                <p:childTnLst>
                  <p:par>
                    <p:cTn id="109" fill="hold">
                      <p:stCondLst>
                        <p:cond delay="0"/>
                      </p:stCondLst>
                      <p:childTnLst>
                        <p:par>
                          <p:cTn id="110" fill="hold">
                            <p:stCondLst>
                              <p:cond delay="0"/>
                            </p:stCondLst>
                            <p:childTnLst>
                              <p:par>
                                <p:cTn id="111" presetID="49" presetClass="exit" presetSubtype="0" accel="100000" fill="hold" nodeType="clickEffect">
                                  <p:stCondLst>
                                    <p:cond delay="0"/>
                                  </p:stCondLst>
                                  <p:childTnLst>
                                    <p:anim calcmode="lin" valueType="num">
                                      <p:cBhvr>
                                        <p:cTn id="112" dur="500"/>
                                        <p:tgtEl>
                                          <p:spTgt spid="105"/>
                                        </p:tgtEl>
                                        <p:attrNameLst>
                                          <p:attrName>ppt_w</p:attrName>
                                        </p:attrNameLst>
                                      </p:cBhvr>
                                      <p:tavLst>
                                        <p:tav tm="0">
                                          <p:val>
                                            <p:strVal val="ppt_w"/>
                                          </p:val>
                                        </p:tav>
                                        <p:tav tm="100000">
                                          <p:val>
                                            <p:fltVal val="0"/>
                                          </p:val>
                                        </p:tav>
                                      </p:tavLst>
                                    </p:anim>
                                    <p:anim calcmode="lin" valueType="num">
                                      <p:cBhvr>
                                        <p:cTn id="113" dur="500"/>
                                        <p:tgtEl>
                                          <p:spTgt spid="105"/>
                                        </p:tgtEl>
                                        <p:attrNameLst>
                                          <p:attrName>ppt_h</p:attrName>
                                        </p:attrNameLst>
                                      </p:cBhvr>
                                      <p:tavLst>
                                        <p:tav tm="0">
                                          <p:val>
                                            <p:strVal val="ppt_h"/>
                                          </p:val>
                                        </p:tav>
                                        <p:tav tm="100000">
                                          <p:val>
                                            <p:fltVal val="0"/>
                                          </p:val>
                                        </p:tav>
                                      </p:tavLst>
                                    </p:anim>
                                    <p:anim calcmode="lin" valueType="num">
                                      <p:cBhvr>
                                        <p:cTn id="114" dur="500"/>
                                        <p:tgtEl>
                                          <p:spTgt spid="105"/>
                                        </p:tgtEl>
                                        <p:attrNameLst>
                                          <p:attrName>style.rotation</p:attrName>
                                        </p:attrNameLst>
                                      </p:cBhvr>
                                      <p:tavLst>
                                        <p:tav tm="0">
                                          <p:val>
                                            <p:fltVal val="0"/>
                                          </p:val>
                                        </p:tav>
                                        <p:tav tm="100000">
                                          <p:val>
                                            <p:fltVal val="360"/>
                                          </p:val>
                                        </p:tav>
                                      </p:tavLst>
                                    </p:anim>
                                    <p:animEffect transition="out" filter="fade">
                                      <p:cBhvr>
                                        <p:cTn id="115" dur="500"/>
                                        <p:tgtEl>
                                          <p:spTgt spid="105"/>
                                        </p:tgtEl>
                                      </p:cBhvr>
                                    </p:animEffect>
                                    <p:set>
                                      <p:cBhvr>
                                        <p:cTn id="116"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117" restart="whenNotActive" fill="hold" evtFilter="cancelBubble" nodeType="interactiveSeq">
                <p:stCondLst>
                  <p:cond evt="onClick" delay="0">
                    <p:tgtEl>
                      <p:spTgt spid="106"/>
                    </p:tgtEl>
                  </p:cond>
                </p:stCondLst>
                <p:endSync evt="end" delay="0">
                  <p:rtn val="all"/>
                </p:endSync>
                <p:childTnLst>
                  <p:par>
                    <p:cTn id="118" fill="hold">
                      <p:stCondLst>
                        <p:cond delay="0"/>
                      </p:stCondLst>
                      <p:childTnLst>
                        <p:par>
                          <p:cTn id="119" fill="hold">
                            <p:stCondLst>
                              <p:cond delay="0"/>
                            </p:stCondLst>
                            <p:childTnLst>
                              <p:par>
                                <p:cTn id="120" presetID="49" presetClass="exit" presetSubtype="0" accel="100000" fill="hold" nodeType="clickEffect">
                                  <p:stCondLst>
                                    <p:cond delay="0"/>
                                  </p:stCondLst>
                                  <p:childTnLst>
                                    <p:anim calcmode="lin" valueType="num">
                                      <p:cBhvr>
                                        <p:cTn id="121" dur="500"/>
                                        <p:tgtEl>
                                          <p:spTgt spid="106"/>
                                        </p:tgtEl>
                                        <p:attrNameLst>
                                          <p:attrName>ppt_w</p:attrName>
                                        </p:attrNameLst>
                                      </p:cBhvr>
                                      <p:tavLst>
                                        <p:tav tm="0">
                                          <p:val>
                                            <p:strVal val="ppt_w"/>
                                          </p:val>
                                        </p:tav>
                                        <p:tav tm="100000">
                                          <p:val>
                                            <p:fltVal val="0"/>
                                          </p:val>
                                        </p:tav>
                                      </p:tavLst>
                                    </p:anim>
                                    <p:anim calcmode="lin" valueType="num">
                                      <p:cBhvr>
                                        <p:cTn id="122" dur="500"/>
                                        <p:tgtEl>
                                          <p:spTgt spid="106"/>
                                        </p:tgtEl>
                                        <p:attrNameLst>
                                          <p:attrName>ppt_h</p:attrName>
                                        </p:attrNameLst>
                                      </p:cBhvr>
                                      <p:tavLst>
                                        <p:tav tm="0">
                                          <p:val>
                                            <p:strVal val="ppt_h"/>
                                          </p:val>
                                        </p:tav>
                                        <p:tav tm="100000">
                                          <p:val>
                                            <p:fltVal val="0"/>
                                          </p:val>
                                        </p:tav>
                                      </p:tavLst>
                                    </p:anim>
                                    <p:anim calcmode="lin" valueType="num">
                                      <p:cBhvr>
                                        <p:cTn id="123" dur="500"/>
                                        <p:tgtEl>
                                          <p:spTgt spid="106"/>
                                        </p:tgtEl>
                                        <p:attrNameLst>
                                          <p:attrName>style.rotation</p:attrName>
                                        </p:attrNameLst>
                                      </p:cBhvr>
                                      <p:tavLst>
                                        <p:tav tm="0">
                                          <p:val>
                                            <p:fltVal val="0"/>
                                          </p:val>
                                        </p:tav>
                                        <p:tav tm="100000">
                                          <p:val>
                                            <p:fltVal val="360"/>
                                          </p:val>
                                        </p:tav>
                                      </p:tavLst>
                                    </p:anim>
                                    <p:animEffect transition="out" filter="fade">
                                      <p:cBhvr>
                                        <p:cTn id="124" dur="500"/>
                                        <p:tgtEl>
                                          <p:spTgt spid="106"/>
                                        </p:tgtEl>
                                      </p:cBhvr>
                                    </p:animEffect>
                                    <p:set>
                                      <p:cBhvr>
                                        <p:cTn id="125"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26" restart="whenNotActive" fill="hold" evtFilter="cancelBubble" nodeType="interactiveSeq">
                <p:stCondLst>
                  <p:cond evt="onClick" delay="0">
                    <p:tgtEl>
                      <p:spTgt spid="111"/>
                    </p:tgtEl>
                  </p:cond>
                </p:stCondLst>
                <p:endSync evt="end" delay="0">
                  <p:rtn val="all"/>
                </p:endSync>
                <p:childTnLst>
                  <p:par>
                    <p:cTn id="127" fill="hold">
                      <p:stCondLst>
                        <p:cond delay="0"/>
                      </p:stCondLst>
                      <p:childTnLst>
                        <p:par>
                          <p:cTn id="128" fill="hold">
                            <p:stCondLst>
                              <p:cond delay="0"/>
                            </p:stCondLst>
                            <p:childTnLst>
                              <p:par>
                                <p:cTn id="129" presetID="49" presetClass="exit" presetSubtype="0" accel="100000" fill="hold" nodeType="clickEffect">
                                  <p:stCondLst>
                                    <p:cond delay="0"/>
                                  </p:stCondLst>
                                  <p:childTnLst>
                                    <p:anim calcmode="lin" valueType="num">
                                      <p:cBhvr>
                                        <p:cTn id="130" dur="500"/>
                                        <p:tgtEl>
                                          <p:spTgt spid="111"/>
                                        </p:tgtEl>
                                        <p:attrNameLst>
                                          <p:attrName>ppt_w</p:attrName>
                                        </p:attrNameLst>
                                      </p:cBhvr>
                                      <p:tavLst>
                                        <p:tav tm="0">
                                          <p:val>
                                            <p:strVal val="ppt_w"/>
                                          </p:val>
                                        </p:tav>
                                        <p:tav tm="100000">
                                          <p:val>
                                            <p:fltVal val="0"/>
                                          </p:val>
                                        </p:tav>
                                      </p:tavLst>
                                    </p:anim>
                                    <p:anim calcmode="lin" valueType="num">
                                      <p:cBhvr>
                                        <p:cTn id="131" dur="500"/>
                                        <p:tgtEl>
                                          <p:spTgt spid="111"/>
                                        </p:tgtEl>
                                        <p:attrNameLst>
                                          <p:attrName>ppt_h</p:attrName>
                                        </p:attrNameLst>
                                      </p:cBhvr>
                                      <p:tavLst>
                                        <p:tav tm="0">
                                          <p:val>
                                            <p:strVal val="ppt_h"/>
                                          </p:val>
                                        </p:tav>
                                        <p:tav tm="100000">
                                          <p:val>
                                            <p:fltVal val="0"/>
                                          </p:val>
                                        </p:tav>
                                      </p:tavLst>
                                    </p:anim>
                                    <p:anim calcmode="lin" valueType="num">
                                      <p:cBhvr>
                                        <p:cTn id="132" dur="500"/>
                                        <p:tgtEl>
                                          <p:spTgt spid="111"/>
                                        </p:tgtEl>
                                        <p:attrNameLst>
                                          <p:attrName>style.rotation</p:attrName>
                                        </p:attrNameLst>
                                      </p:cBhvr>
                                      <p:tavLst>
                                        <p:tav tm="0">
                                          <p:val>
                                            <p:fltVal val="0"/>
                                          </p:val>
                                        </p:tav>
                                        <p:tav tm="100000">
                                          <p:val>
                                            <p:fltVal val="360"/>
                                          </p:val>
                                        </p:tav>
                                      </p:tavLst>
                                    </p:anim>
                                    <p:animEffect transition="out" filter="fade">
                                      <p:cBhvr>
                                        <p:cTn id="133" dur="500"/>
                                        <p:tgtEl>
                                          <p:spTgt spid="111"/>
                                        </p:tgtEl>
                                      </p:cBhvr>
                                    </p:animEffect>
                                    <p:set>
                                      <p:cBhvr>
                                        <p:cTn id="134"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135" restart="whenNotActive" fill="hold" evtFilter="cancelBubble" nodeType="interactiveSeq">
                <p:stCondLst>
                  <p:cond evt="onClick" delay="0">
                    <p:tgtEl>
                      <p:spTgt spid="112"/>
                    </p:tgtEl>
                  </p:cond>
                </p:stCondLst>
                <p:endSync evt="end" delay="0">
                  <p:rtn val="all"/>
                </p:endSync>
                <p:childTnLst>
                  <p:par>
                    <p:cTn id="136" fill="hold">
                      <p:stCondLst>
                        <p:cond delay="0"/>
                      </p:stCondLst>
                      <p:childTnLst>
                        <p:par>
                          <p:cTn id="137" fill="hold">
                            <p:stCondLst>
                              <p:cond delay="0"/>
                            </p:stCondLst>
                            <p:childTnLst>
                              <p:par>
                                <p:cTn id="138" presetID="49" presetClass="exit" presetSubtype="0" accel="100000" fill="hold" nodeType="clickEffect">
                                  <p:stCondLst>
                                    <p:cond delay="0"/>
                                  </p:stCondLst>
                                  <p:childTnLst>
                                    <p:anim calcmode="lin" valueType="num">
                                      <p:cBhvr>
                                        <p:cTn id="139" dur="500"/>
                                        <p:tgtEl>
                                          <p:spTgt spid="112"/>
                                        </p:tgtEl>
                                        <p:attrNameLst>
                                          <p:attrName>ppt_w</p:attrName>
                                        </p:attrNameLst>
                                      </p:cBhvr>
                                      <p:tavLst>
                                        <p:tav tm="0">
                                          <p:val>
                                            <p:strVal val="ppt_w"/>
                                          </p:val>
                                        </p:tav>
                                        <p:tav tm="100000">
                                          <p:val>
                                            <p:fltVal val="0"/>
                                          </p:val>
                                        </p:tav>
                                      </p:tavLst>
                                    </p:anim>
                                    <p:anim calcmode="lin" valueType="num">
                                      <p:cBhvr>
                                        <p:cTn id="140" dur="500"/>
                                        <p:tgtEl>
                                          <p:spTgt spid="112"/>
                                        </p:tgtEl>
                                        <p:attrNameLst>
                                          <p:attrName>ppt_h</p:attrName>
                                        </p:attrNameLst>
                                      </p:cBhvr>
                                      <p:tavLst>
                                        <p:tav tm="0">
                                          <p:val>
                                            <p:strVal val="ppt_h"/>
                                          </p:val>
                                        </p:tav>
                                        <p:tav tm="100000">
                                          <p:val>
                                            <p:fltVal val="0"/>
                                          </p:val>
                                        </p:tav>
                                      </p:tavLst>
                                    </p:anim>
                                    <p:anim calcmode="lin" valueType="num">
                                      <p:cBhvr>
                                        <p:cTn id="141" dur="500"/>
                                        <p:tgtEl>
                                          <p:spTgt spid="112"/>
                                        </p:tgtEl>
                                        <p:attrNameLst>
                                          <p:attrName>style.rotation</p:attrName>
                                        </p:attrNameLst>
                                      </p:cBhvr>
                                      <p:tavLst>
                                        <p:tav tm="0">
                                          <p:val>
                                            <p:fltVal val="0"/>
                                          </p:val>
                                        </p:tav>
                                        <p:tav tm="100000">
                                          <p:val>
                                            <p:fltVal val="360"/>
                                          </p:val>
                                        </p:tav>
                                      </p:tavLst>
                                    </p:anim>
                                    <p:animEffect transition="out" filter="fade">
                                      <p:cBhvr>
                                        <p:cTn id="142" dur="500"/>
                                        <p:tgtEl>
                                          <p:spTgt spid="112"/>
                                        </p:tgtEl>
                                      </p:cBhvr>
                                    </p:animEffect>
                                    <p:set>
                                      <p:cBhvr>
                                        <p:cTn id="143"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44" restart="whenNotActive" fill="hold" evtFilter="cancelBubble" nodeType="interactiveSeq">
                <p:stCondLst>
                  <p:cond evt="onClick" delay="0">
                    <p:tgtEl>
                      <p:spTgt spid="114"/>
                    </p:tgtEl>
                  </p:cond>
                </p:stCondLst>
                <p:endSync evt="end" delay="0">
                  <p:rtn val="all"/>
                </p:endSync>
                <p:childTnLst>
                  <p:par>
                    <p:cTn id="145" fill="hold">
                      <p:stCondLst>
                        <p:cond delay="0"/>
                      </p:stCondLst>
                      <p:childTnLst>
                        <p:par>
                          <p:cTn id="146" fill="hold">
                            <p:stCondLst>
                              <p:cond delay="0"/>
                            </p:stCondLst>
                            <p:childTnLst>
                              <p:par>
                                <p:cTn id="147" presetID="49" presetClass="exit" presetSubtype="0" accel="100000" fill="hold" nodeType="clickEffect">
                                  <p:stCondLst>
                                    <p:cond delay="0"/>
                                  </p:stCondLst>
                                  <p:childTnLst>
                                    <p:anim calcmode="lin" valueType="num">
                                      <p:cBhvr>
                                        <p:cTn id="148" dur="500"/>
                                        <p:tgtEl>
                                          <p:spTgt spid="114"/>
                                        </p:tgtEl>
                                        <p:attrNameLst>
                                          <p:attrName>ppt_w</p:attrName>
                                        </p:attrNameLst>
                                      </p:cBhvr>
                                      <p:tavLst>
                                        <p:tav tm="0">
                                          <p:val>
                                            <p:strVal val="ppt_w"/>
                                          </p:val>
                                        </p:tav>
                                        <p:tav tm="100000">
                                          <p:val>
                                            <p:fltVal val="0"/>
                                          </p:val>
                                        </p:tav>
                                      </p:tavLst>
                                    </p:anim>
                                    <p:anim calcmode="lin" valueType="num">
                                      <p:cBhvr>
                                        <p:cTn id="149" dur="500"/>
                                        <p:tgtEl>
                                          <p:spTgt spid="114"/>
                                        </p:tgtEl>
                                        <p:attrNameLst>
                                          <p:attrName>ppt_h</p:attrName>
                                        </p:attrNameLst>
                                      </p:cBhvr>
                                      <p:tavLst>
                                        <p:tav tm="0">
                                          <p:val>
                                            <p:strVal val="ppt_h"/>
                                          </p:val>
                                        </p:tav>
                                        <p:tav tm="100000">
                                          <p:val>
                                            <p:fltVal val="0"/>
                                          </p:val>
                                        </p:tav>
                                      </p:tavLst>
                                    </p:anim>
                                    <p:anim calcmode="lin" valueType="num">
                                      <p:cBhvr>
                                        <p:cTn id="150" dur="500"/>
                                        <p:tgtEl>
                                          <p:spTgt spid="114"/>
                                        </p:tgtEl>
                                        <p:attrNameLst>
                                          <p:attrName>style.rotation</p:attrName>
                                        </p:attrNameLst>
                                      </p:cBhvr>
                                      <p:tavLst>
                                        <p:tav tm="0">
                                          <p:val>
                                            <p:fltVal val="0"/>
                                          </p:val>
                                        </p:tav>
                                        <p:tav tm="100000">
                                          <p:val>
                                            <p:fltVal val="360"/>
                                          </p:val>
                                        </p:tav>
                                      </p:tavLst>
                                    </p:anim>
                                    <p:animEffect transition="out" filter="fade">
                                      <p:cBhvr>
                                        <p:cTn id="151" dur="500"/>
                                        <p:tgtEl>
                                          <p:spTgt spid="114"/>
                                        </p:tgtEl>
                                      </p:cBhvr>
                                    </p:animEffect>
                                    <p:set>
                                      <p:cBhvr>
                                        <p:cTn id="152"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09536A17-4B94-ED0D-44EE-BAD7C0FB8E7E}"/>
                  </a:ext>
                </a:extLst>
              </p:cNvPr>
              <p:cNvSpPr txBox="1"/>
              <p:nvPr/>
            </p:nvSpPr>
            <p:spPr>
              <a:xfrm>
                <a:off x="1896804" y="1163840"/>
                <a:ext cx="14409995" cy="4715906"/>
              </a:xfrm>
              <a:prstGeom prst="rect">
                <a:avLst/>
              </a:prstGeom>
              <a:solidFill>
                <a:schemeClr val="bg1"/>
              </a:solidFill>
            </p:spPr>
            <p:txBody>
              <a:bodyPr wrap="square">
                <a:spAutoFit/>
              </a:bodyPr>
              <a:lstStyle/>
              <a:p>
                <a:pPr marL="0" marR="0" algn="just">
                  <a:lnSpc>
                    <a:spcPct val="150000"/>
                  </a:lnSpc>
                  <a:spcBef>
                    <a:spcPts val="600"/>
                  </a:spcBef>
                  <a:spcAft>
                    <a:spcPts val="600"/>
                  </a:spcAft>
                </a:pPr>
                <a:r>
                  <a:rPr lang="nl-NL" sz="4000" dirty="0">
                    <a:effectLst/>
                    <a:latin typeface="Arial" panose="020B0604020202020204" pitchFamily="34" charset="0"/>
                    <a:ea typeface="Calibri" panose="020F0502020204030204" pitchFamily="34" charset="0"/>
                    <a:cs typeface="Arial" panose="020B0604020202020204" pitchFamily="34" charset="0"/>
                  </a:rPr>
                  <a:t>Tỉ số khối lượng của thanh sắt thứ nhất với thanh sắt thứ hai là: </a:t>
                </a:r>
                <a14:m>
                  <m:oMath xmlns:m="http://schemas.openxmlformats.org/officeDocument/2006/math">
                    <m:r>
                      <a:rPr lang="nl-NL" sz="4000" i="0">
                        <a:effectLst/>
                        <a:latin typeface="Cambria Math" panose="02040503050406030204" pitchFamily="18" charset="0"/>
                        <a:ea typeface="Calibri" panose="020F0502020204030204" pitchFamily="34" charset="0"/>
                        <a:cs typeface="Times New Roman" panose="02020603050405020304" pitchFamily="18" charset="0"/>
                      </a:rPr>
                      <m:t>4:10=</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4</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10</m:t>
                        </m:r>
                      </m:den>
                    </m:f>
                    <m:r>
                      <a:rPr lang="nl-NL" sz="4000" i="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pPr>
                <a:r>
                  <a:rPr lang="nl-NL" sz="4000" dirty="0">
                    <a:effectLst/>
                    <a:latin typeface="Arial" panose="020B0604020202020204" pitchFamily="34" charset="0"/>
                    <a:ea typeface="Calibri" panose="020F0502020204030204" pitchFamily="34" charset="0"/>
                    <a:cs typeface="Arial" panose="020B0604020202020204" pitchFamily="34" charset="0"/>
                  </a:rPr>
                  <a:t>Tỉ số chiều dài của thanh sắt thứ nhất với thanh sắt thứ hai là: </a:t>
                </a:r>
                <a14:m>
                  <m:oMath xmlns:m="http://schemas.openxmlformats.org/officeDocument/2006/math">
                    <m:r>
                      <a:rPr lang="nl-NL" sz="4000" i="0">
                        <a:effectLst/>
                        <a:latin typeface="Cambria Math" panose="02040503050406030204" pitchFamily="18" charset="0"/>
                        <a:ea typeface="Calibri" panose="020F0502020204030204" pitchFamily="34" charset="0"/>
                        <a:cs typeface="Times New Roman" panose="02020603050405020304" pitchFamily="18" charset="0"/>
                      </a:rPr>
                      <m:t>2:5=</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0">
                            <a:effectLst/>
                            <a:latin typeface="Cambria Math" panose="02040503050406030204" pitchFamily="18" charset="0"/>
                            <a:ea typeface="Calibri" panose="020F0502020204030204" pitchFamily="34" charset="0"/>
                            <a:cs typeface="Times New Roman" panose="02020603050405020304" pitchFamily="18" charset="0"/>
                          </a:rPr>
                          <m:t>2</m:t>
                        </m:r>
                      </m:num>
                      <m:den>
                        <m:r>
                          <a:rPr lang="nl-NL" sz="4000" i="0">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Hộp Văn bản 10">
                <a:extLst>
                  <a:ext uri="{FF2B5EF4-FFF2-40B4-BE49-F238E27FC236}">
                    <a16:creationId xmlns:a16="http://schemas.microsoft.com/office/drawing/2014/main" id="{09536A17-4B94-ED0D-44EE-BAD7C0FB8E7E}"/>
                  </a:ext>
                </a:extLst>
              </p:cNvPr>
              <p:cNvSpPr txBox="1">
                <a:spLocks noRot="1" noChangeAspect="1" noMove="1" noResize="1" noEditPoints="1" noAdjustHandles="1" noChangeArrowheads="1" noChangeShapeType="1" noTextEdit="1"/>
              </p:cNvSpPr>
              <p:nvPr/>
            </p:nvSpPr>
            <p:spPr>
              <a:xfrm>
                <a:off x="1896804" y="1163840"/>
                <a:ext cx="14409995" cy="4715906"/>
              </a:xfrm>
              <a:prstGeom prst="rect">
                <a:avLst/>
              </a:prstGeom>
              <a:blipFill>
                <a:blip r:embed="rId2"/>
                <a:stretch>
                  <a:fillRect l="-1481" r="-1523"/>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06DD1F77-7B85-FE7C-DBA9-90290149CAA3}"/>
              </a:ext>
            </a:extLst>
          </p:cNvPr>
          <p:cNvSpPr txBox="1"/>
          <p:nvPr/>
        </p:nvSpPr>
        <p:spPr>
          <a:xfrm>
            <a:off x="1676399" y="5902606"/>
            <a:ext cx="14630399" cy="2862322"/>
          </a:xfrm>
          <a:prstGeom prst="rect">
            <a:avLst/>
          </a:prstGeom>
          <a:noFill/>
        </p:spPr>
        <p:txBody>
          <a:bodyPr wrap="square">
            <a:spAutoFit/>
          </a:bodyPr>
          <a:lstStyle/>
          <a:p>
            <a:pPr marL="0" marR="0" algn="just">
              <a:lnSpc>
                <a:spcPct val="150000"/>
              </a:lnSpc>
              <a:spcBef>
                <a:spcPts val="600"/>
              </a:spcBef>
              <a:spcAft>
                <a:spcPts val="600"/>
              </a:spcAft>
            </a:pPr>
            <a:r>
              <a:rPr lang="nl-NL" sz="4000" b="1" i="1" dirty="0">
                <a:effectLst/>
                <a:latin typeface="Arial" panose="020B0604020202020204" pitchFamily="34" charset="0"/>
                <a:ea typeface="Yu Mincho" panose="02020400000000000000" pitchFamily="18" charset="-128"/>
                <a:cs typeface="Arial" panose="020B0604020202020204" pitchFamily="34" charset="0"/>
              </a:rPr>
              <a:t>Nhận xét: </a:t>
            </a:r>
            <a:r>
              <a:rPr lang="nl-NL" sz="4000" dirty="0">
                <a:effectLst/>
                <a:latin typeface="Arial" panose="020B0604020202020204" pitchFamily="34" charset="0"/>
                <a:ea typeface="Yu Mincho" panose="02020400000000000000" pitchFamily="18" charset="-128"/>
                <a:cs typeface="Arial" panose="020B0604020202020204" pitchFamily="34" charset="0"/>
              </a:rPr>
              <a:t>Tỉ số giữa khối lượng của thanh sắt thứ nhất và khối lượng của thanh sắt thứ hai bằng với tỉ số giữa chiều dài của thanh sắt thứ nhất với chiều dài của thanh sắt thứ hai.</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880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left)">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0" name="Picture 8">
            <a:extLst>
              <a:ext uri="{FF2B5EF4-FFF2-40B4-BE49-F238E27FC236}">
                <a16:creationId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 y="575412"/>
            <a:ext cx="18287999" cy="4157568"/>
          </a:xfrm>
          <a:prstGeom prst="rect">
            <a:avLst/>
          </a:prstGeom>
        </p:spPr>
      </p:pic>
      <p:sp>
        <p:nvSpPr>
          <p:cNvPr id="2" name="Rectangle 1">
            <a:extLst>
              <a:ext uri="{FF2B5EF4-FFF2-40B4-BE49-F238E27FC236}">
                <a16:creationId xmlns:a16="http://schemas.microsoft.com/office/drawing/2014/main" id="{F66E24A6-6B41-9002-EE56-0C671E10D9DF}"/>
              </a:ext>
            </a:extLst>
          </p:cNvPr>
          <p:cNvSpPr>
            <a:spLocks noGrp="1" noRot="1" noMove="1" noResize="1" noEditPoints="1" noAdjustHandles="1" noChangeArrowheads="1" noChangeShapeType="1"/>
          </p:cNvSpPr>
          <p:nvPr/>
        </p:nvSpPr>
        <p:spPr>
          <a:xfrm>
            <a:off x="1" y="3652063"/>
            <a:ext cx="18287999" cy="6634937"/>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vi-VN" sz="2700" noProof="1">
              <a:solidFill>
                <a:prstClr val="black"/>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5F915C09-B224-DACB-BD0C-69B69833DDC1}"/>
              </a:ext>
            </a:extLst>
          </p:cNvPr>
          <p:cNvSpPr/>
          <p:nvPr/>
        </p:nvSpPr>
        <p:spPr>
          <a:xfrm>
            <a:off x="7467600" y="7434917"/>
            <a:ext cx="4408279" cy="18651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noProof="1">
                <a:solidFill>
                  <a:prstClr val="black"/>
                </a:solidFill>
                <a:latin typeface="Arial" panose="020B0604020202020204" pitchFamily="34" charset="0"/>
                <a:cs typeface="Arial" panose="020B0604020202020204" pitchFamily="34" charset="0"/>
              </a:rPr>
              <a:t>C</a:t>
            </a:r>
            <a:endParaRPr lang="vi-VN" sz="6600" noProof="1">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Rounded Corners 34">
                <a:extLst>
                  <a:ext uri="{FF2B5EF4-FFF2-40B4-BE49-F238E27FC236}">
                    <a16:creationId xmlns:a16="http://schemas.microsoft.com/office/drawing/2014/main" id="{DF90C372-A858-AA21-3A9F-93AD2BB7CB50}"/>
                  </a:ext>
                </a:extLst>
              </p:cNvPr>
              <p:cNvSpPr/>
              <p:nvPr/>
            </p:nvSpPr>
            <p:spPr>
              <a:xfrm>
                <a:off x="1001921" y="899014"/>
                <a:ext cx="16279586" cy="63018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lnSpc>
                    <a:spcPct val="150000"/>
                  </a:lnSpc>
                </a:pPr>
                <a:r>
                  <a:rPr lang="fr-FR" sz="4000" b="1" dirty="0">
                    <a:solidFill>
                      <a:schemeClr val="tx1"/>
                    </a:solidFill>
                    <a:latin typeface="Arial" panose="020B0604020202020204" pitchFamily="34" charset="0"/>
                    <a:cs typeface="Arial" panose="020B0604020202020204" pitchFamily="34" charset="0"/>
                  </a:rPr>
                  <a:t>		</a:t>
                </a:r>
                <a:r>
                  <a:rPr lang="fr-FR" sz="4000" b="1" dirty="0" err="1">
                    <a:solidFill>
                      <a:schemeClr val="tx1"/>
                    </a:solidFill>
                    <a:latin typeface="Arial" panose="020B0604020202020204" pitchFamily="34" charset="0"/>
                    <a:cs typeface="Arial" panose="020B0604020202020204" pitchFamily="34" charset="0"/>
                  </a:rPr>
                  <a:t>Câu</a:t>
                </a:r>
                <a:r>
                  <a:rPr lang="fr-FR" sz="4000" b="1" dirty="0">
                    <a:solidFill>
                      <a:schemeClr val="tx1"/>
                    </a:solidFill>
                    <a:latin typeface="Arial" panose="020B0604020202020204" pitchFamily="34" charset="0"/>
                    <a:cs typeface="Arial" panose="020B0604020202020204" pitchFamily="34" charset="0"/>
                  </a:rPr>
                  <a:t> 1:</a:t>
                </a:r>
                <a:r>
                  <a:rPr lang="fr-FR" sz="4000" dirty="0">
                    <a:solidFill>
                      <a:schemeClr val="tx1"/>
                    </a:solidFill>
                    <a:latin typeface="Arial" panose="020B0604020202020204" pitchFamily="34" charset="0"/>
                    <a:cs typeface="Arial" panose="020B0604020202020204" pitchFamily="34" charset="0"/>
                  </a:rPr>
                  <a:t> Cho </a:t>
                </a:r>
                <a:r>
                  <a:rPr lang="fr-FR" sz="4000" dirty="0" err="1">
                    <a:solidFill>
                      <a:schemeClr val="tx1"/>
                    </a:solidFill>
                    <a:latin typeface="Arial" panose="020B0604020202020204" pitchFamily="34" charset="0"/>
                    <a:cs typeface="Arial" panose="020B0604020202020204" pitchFamily="34" charset="0"/>
                  </a:rPr>
                  <a:t>tỉ</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lệ</a:t>
                </a:r>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thức</a:t>
                </a:r>
                <a:r>
                  <a:rPr lang="fr-FR" sz="40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i="1">
                            <a:solidFill>
                              <a:schemeClr val="tx1"/>
                            </a:solidFill>
                            <a:latin typeface="Cambria Math" panose="02040503050406030204" pitchFamily="18" charset="0"/>
                          </a:rPr>
                          <m:t>𝑥</m:t>
                        </m:r>
                      </m:num>
                      <m:den>
                        <m:r>
                          <a:rPr lang="fr-FR" sz="4000">
                            <a:solidFill>
                              <a:schemeClr val="tx1"/>
                            </a:solidFill>
                            <a:latin typeface="Cambria Math" panose="02040503050406030204" pitchFamily="18" charset="0"/>
                          </a:rPr>
                          <m:t>15</m:t>
                        </m:r>
                      </m:den>
                    </m:f>
                    <m:r>
                      <a:rPr lang="fr-FR" sz="4000">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fr-FR" sz="4000" i="1">
                            <a:solidFill>
                              <a:schemeClr val="tx1"/>
                            </a:solidFill>
                            <a:latin typeface="Cambria Math" panose="02040503050406030204" pitchFamily="18" charset="0"/>
                          </a:rPr>
                          <m:t>−</m:t>
                        </m:r>
                        <m:r>
                          <a:rPr lang="fr-FR" sz="4000">
                            <a:solidFill>
                              <a:schemeClr val="tx1"/>
                            </a:solidFill>
                            <a:latin typeface="Cambria Math" panose="02040503050406030204" pitchFamily="18" charset="0"/>
                          </a:rPr>
                          <m:t>4</m:t>
                        </m:r>
                      </m:num>
                      <m:den>
                        <m:r>
                          <a:rPr lang="fr-FR" sz="4000">
                            <a:solidFill>
                              <a:schemeClr val="tx1"/>
                            </a:solidFill>
                            <a:latin typeface="Cambria Math" panose="02040503050406030204" pitchFamily="18" charset="0"/>
                          </a:rPr>
                          <m:t>5</m:t>
                        </m:r>
                      </m:den>
                    </m:f>
                  </m:oMath>
                </a14:m>
                <a:r>
                  <a:rPr lang="fr-FR" sz="4000" dirty="0">
                    <a:solidFill>
                      <a:schemeClr val="tx1"/>
                    </a:solidFill>
                    <a:latin typeface="Arial" panose="020B0604020202020204" pitchFamily="34" charset="0"/>
                    <a:cs typeface="Arial" panose="020B0604020202020204" pitchFamily="34" charset="0"/>
                  </a:rPr>
                  <a:t> </a:t>
                </a:r>
                <a:r>
                  <a:rPr lang="fr-FR" sz="4000" dirty="0" err="1">
                    <a:solidFill>
                      <a:schemeClr val="tx1"/>
                    </a:solidFill>
                    <a:latin typeface="Arial" panose="020B0604020202020204" pitchFamily="34" charset="0"/>
                    <a:cs typeface="Arial" panose="020B0604020202020204" pitchFamily="34" charset="0"/>
                  </a:rPr>
                  <a:t>thì</a:t>
                </a:r>
                <a:r>
                  <a:rPr lang="fr-FR" sz="4000" dirty="0">
                    <a:solidFill>
                      <a:schemeClr val="tx1"/>
                    </a:solidFill>
                    <a:latin typeface="Arial" panose="020B0604020202020204" pitchFamily="34" charset="0"/>
                    <a:cs typeface="Arial" panose="020B0604020202020204" pitchFamily="34" charset="0"/>
                  </a:rPr>
                  <a:t> </a:t>
                </a:r>
                <a14:m>
                  <m:oMath xmlns:m="http://schemas.openxmlformats.org/officeDocument/2006/math">
                    <m:r>
                      <m:rPr>
                        <m:sty m:val="p"/>
                      </m:rPr>
                      <a:rPr lang="fr-FR" sz="4000">
                        <a:solidFill>
                          <a:schemeClr val="tx1"/>
                        </a:solidFill>
                        <a:latin typeface="Cambria Math" panose="02040503050406030204" pitchFamily="18" charset="0"/>
                      </a:rPr>
                      <m:t>x</m:t>
                    </m:r>
                    <m:r>
                      <a:rPr lang="fr-FR" sz="4000">
                        <a:solidFill>
                          <a:schemeClr val="tx1"/>
                        </a:solidFill>
                        <a:latin typeface="Cambria Math" panose="02040503050406030204" pitchFamily="18" charset="0"/>
                      </a:rPr>
                      <m:t>=</m:t>
                    </m:r>
                  </m:oMath>
                </a14:m>
                <a:r>
                  <a:rPr lang="fr-FR" sz="4000" dirty="0">
                    <a:solidFill>
                      <a:schemeClr val="tx1"/>
                    </a:solidFill>
                    <a:latin typeface="Arial" panose="020B0604020202020204" pitchFamily="34" charset="0"/>
                    <a:cs typeface="Arial" panose="020B0604020202020204" pitchFamily="34" charset="0"/>
                  </a:rPr>
                  <a:t/>
                </a:r>
                <a:br>
                  <a:rPr lang="fr-FR" sz="4000" dirty="0">
                    <a:solidFill>
                      <a:schemeClr val="tx1"/>
                    </a:solidFill>
                    <a:latin typeface="Arial" panose="020B0604020202020204" pitchFamily="34" charset="0"/>
                    <a:cs typeface="Arial" panose="020B0604020202020204" pitchFamily="34" charset="0"/>
                  </a:rPr>
                </a:br>
                <a:r>
                  <a:rPr lang="fr-FR" sz="4000" dirty="0">
                    <a:solidFill>
                      <a:schemeClr val="tx1"/>
                    </a:solidFill>
                    <a:latin typeface="Arial" panose="020B0604020202020204" pitchFamily="34" charset="0"/>
                    <a:cs typeface="Arial" panose="020B0604020202020204" pitchFamily="34" charset="0"/>
                  </a:rPr>
                  <a:t>		A. </a:t>
                </a:r>
                <a14:m>
                  <m:oMath xmlns:m="http://schemas.openxmlformats.org/officeDocument/2006/math">
                    <m:f>
                      <m:fPr>
                        <m:ctrlPr>
                          <a:rPr lang="en-US" sz="4000" i="1">
                            <a:solidFill>
                              <a:schemeClr val="tx1"/>
                            </a:solidFill>
                            <a:latin typeface="Cambria Math" panose="02040503050406030204" pitchFamily="18" charset="0"/>
                          </a:rPr>
                        </m:ctrlPr>
                      </m:fPr>
                      <m:num>
                        <m:r>
                          <a:rPr lang="fr-FR" sz="4000" i="1">
                            <a:solidFill>
                              <a:schemeClr val="tx1"/>
                            </a:solidFill>
                            <a:latin typeface="Cambria Math" panose="02040503050406030204" pitchFamily="18" charset="0"/>
                          </a:rPr>
                          <m:t>−</m:t>
                        </m:r>
                        <m:r>
                          <a:rPr lang="fr-FR" sz="4000">
                            <a:solidFill>
                              <a:schemeClr val="tx1"/>
                            </a:solidFill>
                            <a:latin typeface="Cambria Math" panose="02040503050406030204" pitchFamily="18" charset="0"/>
                          </a:rPr>
                          <m:t>4</m:t>
                        </m:r>
                      </m:num>
                      <m:den>
                        <m:r>
                          <a:rPr lang="fr-FR" sz="4000">
                            <a:solidFill>
                              <a:schemeClr val="tx1"/>
                            </a:solidFill>
                            <a:latin typeface="Cambria Math" panose="02040503050406030204" pitchFamily="18" charset="0"/>
                          </a:rPr>
                          <m:t>3</m:t>
                        </m:r>
                      </m:den>
                    </m:f>
                  </m:oMath>
                </a14:m>
                <a:r>
                  <a:rPr lang="fr-FR" sz="4000" dirty="0">
                    <a:solidFill>
                      <a:schemeClr val="tx1"/>
                    </a:solidFill>
                    <a:latin typeface="Arial" panose="020B0604020202020204" pitchFamily="34" charset="0"/>
                    <a:cs typeface="Arial" panose="020B0604020202020204" pitchFamily="34" charset="0"/>
                  </a:rPr>
                  <a:t/>
                </a:r>
                <a:br>
                  <a:rPr lang="fr-FR" sz="4000" dirty="0">
                    <a:solidFill>
                      <a:schemeClr val="tx1"/>
                    </a:solidFill>
                    <a:latin typeface="Arial" panose="020B0604020202020204" pitchFamily="34" charset="0"/>
                    <a:cs typeface="Arial" panose="020B0604020202020204" pitchFamily="34" charset="0"/>
                  </a:rPr>
                </a:br>
                <a:r>
                  <a:rPr lang="fr-FR" sz="4000" dirty="0">
                    <a:solidFill>
                      <a:schemeClr val="tx1"/>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B. 4</a:t>
                </a: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		C. </a:t>
                </a:r>
                <a14:m>
                  <m:oMath xmlns:m="http://schemas.openxmlformats.org/officeDocument/2006/math">
                    <m:r>
                      <a:rPr lang="en-US" sz="4000" i="1">
                        <a:solidFill>
                          <a:schemeClr val="tx1"/>
                        </a:solidFill>
                        <a:latin typeface="Cambria Math" panose="02040503050406030204" pitchFamily="18" charset="0"/>
                      </a:rPr>
                      <m:t>−</m:t>
                    </m:r>
                    <m:r>
                      <a:rPr lang="en-US" sz="4000">
                        <a:solidFill>
                          <a:schemeClr val="tx1"/>
                        </a:solidFill>
                        <a:latin typeface="Cambria Math" panose="02040503050406030204" pitchFamily="18" charset="0"/>
                      </a:rPr>
                      <m:t>12</m:t>
                    </m:r>
                  </m:oMath>
                </a14:m>
                <a:r>
                  <a:rPr lang="en-US" sz="4000" dirty="0">
                    <a:solidFill>
                      <a:schemeClr val="tx1"/>
                    </a:solidFill>
                    <a:latin typeface="Arial" panose="020B0604020202020204" pitchFamily="34" charset="0"/>
                    <a:cs typeface="Arial" panose="020B0604020202020204" pitchFamily="34" charset="0"/>
                  </a:rPr>
                  <a:t/>
                </a: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		D. </a:t>
                </a:r>
                <a14:m>
                  <m:oMath xmlns:m="http://schemas.openxmlformats.org/officeDocument/2006/math">
                    <m:r>
                      <a:rPr lang="en-US" sz="4000" i="1">
                        <a:solidFill>
                          <a:schemeClr val="tx1"/>
                        </a:solidFill>
                        <a:latin typeface="Cambria Math" panose="02040503050406030204" pitchFamily="18" charset="0"/>
                      </a:rPr>
                      <m:t>−</m:t>
                    </m:r>
                    <m:r>
                      <a:rPr lang="en-US" sz="4000">
                        <a:solidFill>
                          <a:schemeClr val="tx1"/>
                        </a:solidFill>
                        <a:latin typeface="Cambria Math" panose="02040503050406030204" pitchFamily="18" charset="0"/>
                      </a:rPr>
                      <m:t>10</m:t>
                    </m:r>
                  </m:oMath>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35" name="Rectangle: Rounded Corners 34">
                <a:extLst>
                  <a:ext uri="{FF2B5EF4-FFF2-40B4-BE49-F238E27FC236}">
                    <a16:creationId xmlns:a16="http://schemas.microsoft.com/office/drawing/2014/main" id="{DF90C372-A858-AA21-3A9F-93AD2BB7CB50}"/>
                  </a:ext>
                </a:extLst>
              </p:cNvPr>
              <p:cNvSpPr>
                <a:spLocks noRot="1" noChangeAspect="1" noMove="1" noResize="1" noEditPoints="1" noAdjustHandles="1" noChangeArrowheads="1" noChangeShapeType="1" noTextEdit="1"/>
              </p:cNvSpPr>
              <p:nvPr/>
            </p:nvSpPr>
            <p:spPr>
              <a:xfrm>
                <a:off x="1001921" y="899014"/>
                <a:ext cx="16279586" cy="6301885"/>
              </a:xfrm>
              <a:prstGeom prst="roundRect">
                <a:avLst/>
              </a:prstGeom>
              <a:blipFill>
                <a:blip r:embed="rId4"/>
                <a:stretch>
                  <a:fillRect/>
                </a:stretch>
              </a:blipFill>
              <a:ln>
                <a:noFill/>
              </a:ln>
            </p:spPr>
            <p:txBody>
              <a:bodyPr/>
              <a:lstStyle/>
              <a:p>
                <a:r>
                  <a:rPr lang="en-US">
                    <a:noFill/>
                  </a:rPr>
                  <a:t> </a:t>
                </a:r>
              </a:p>
            </p:txBody>
          </p:sp>
        </mc:Fallback>
      </mc:AlternateContent>
      <p:pic>
        <p:nvPicPr>
          <p:cNvPr id="37" name="Picture 4">
            <a:extLst>
              <a:ext uri="{FF2B5EF4-FFF2-40B4-BE49-F238E27FC236}">
                <a16:creationId xmlns:a16="http://schemas.microsoft.com/office/drawing/2014/main" id="{3B6B7FD7-2E9E-E9F0-1FAF-BE73FA4D22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575" y="7030572"/>
            <a:ext cx="4628442" cy="3286194"/>
          </a:xfrm>
          <a:prstGeom prst="rect">
            <a:avLst/>
          </a:prstGeom>
        </p:spPr>
      </p:pic>
      <p:pic>
        <p:nvPicPr>
          <p:cNvPr id="4" name="Picture 3">
            <a:hlinkClick r:id="rId7" action="ppaction://hlinksldjump"/>
            <a:extLst>
              <a:ext uri="{FF2B5EF4-FFF2-40B4-BE49-F238E27FC236}">
                <a16:creationId xmlns:a16="http://schemas.microsoft.com/office/drawing/2014/main" id="{D22FC818-3E29-27E4-90FD-28C396F2847A}"/>
              </a:ext>
            </a:extLst>
          </p:cNvPr>
          <p:cNvPicPr>
            <a:picLocks noChangeAspect="1"/>
          </p:cNvPicPr>
          <p:nvPr/>
        </p:nvPicPr>
        <p:blipFill>
          <a:blip r:embed="rId8"/>
          <a:stretch>
            <a:fillRect/>
          </a:stretch>
        </p:blipFill>
        <p:spPr>
          <a:xfrm>
            <a:off x="15039765" y="7402984"/>
            <a:ext cx="3557325" cy="2898899"/>
          </a:xfrm>
          <a:prstGeom prst="rect">
            <a:avLst/>
          </a:prstGeom>
        </p:spPr>
      </p:pic>
    </p:spTree>
    <p:extLst>
      <p:ext uri="{BB962C8B-B14F-4D97-AF65-F5344CB8AC3E}">
        <p14:creationId xmlns:p14="http://schemas.microsoft.com/office/powerpoint/2010/main" val="259912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0" name="Picture 8">
            <a:extLst>
              <a:ext uri="{FF2B5EF4-FFF2-40B4-BE49-F238E27FC236}">
                <a16:creationId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 y="575412"/>
            <a:ext cx="18287999" cy="4157568"/>
          </a:xfrm>
          <a:prstGeom prst="rect">
            <a:avLst/>
          </a:prstGeom>
        </p:spPr>
      </p:pic>
      <p:sp>
        <p:nvSpPr>
          <p:cNvPr id="2" name="Rectangle 1">
            <a:extLst>
              <a:ext uri="{FF2B5EF4-FFF2-40B4-BE49-F238E27FC236}">
                <a16:creationId xmlns:a16="http://schemas.microsoft.com/office/drawing/2014/main" id="{F66E24A6-6B41-9002-EE56-0C671E10D9DF}"/>
              </a:ext>
            </a:extLst>
          </p:cNvPr>
          <p:cNvSpPr>
            <a:spLocks noGrp="1" noRot="1" noMove="1" noResize="1" noEditPoints="1" noAdjustHandles="1" noChangeArrowheads="1" noChangeShapeType="1"/>
          </p:cNvSpPr>
          <p:nvPr/>
        </p:nvSpPr>
        <p:spPr>
          <a:xfrm>
            <a:off x="1" y="3652063"/>
            <a:ext cx="18287999" cy="6634937"/>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vi-VN" sz="2700" noProof="1">
              <a:solidFill>
                <a:prstClr val="black"/>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5F915C09-B224-DACB-BD0C-69B69833DDC1}"/>
              </a:ext>
            </a:extLst>
          </p:cNvPr>
          <p:cNvSpPr/>
          <p:nvPr/>
        </p:nvSpPr>
        <p:spPr>
          <a:xfrm>
            <a:off x="7363051" y="7993928"/>
            <a:ext cx="3557326" cy="17176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noProof="1">
                <a:solidFill>
                  <a:prstClr val="black"/>
                </a:solidFill>
                <a:latin typeface="Arial" panose="020B0604020202020204" pitchFamily="34" charset="0"/>
                <a:cs typeface="Arial" panose="020B0604020202020204" pitchFamily="34" charset="0"/>
              </a:rPr>
              <a:t>D</a:t>
            </a:r>
            <a:endParaRPr lang="vi-VN" sz="6600" noProof="1">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Rounded Corners 34">
                <a:extLst>
                  <a:ext uri="{FF2B5EF4-FFF2-40B4-BE49-F238E27FC236}">
                    <a16:creationId xmlns:a16="http://schemas.microsoft.com/office/drawing/2014/main" id="{DF90C372-A858-AA21-3A9F-93AD2BB7CB50}"/>
                  </a:ext>
                </a:extLst>
              </p:cNvPr>
              <p:cNvSpPr/>
              <p:nvPr/>
            </p:nvSpPr>
            <p:spPr>
              <a:xfrm>
                <a:off x="1001921" y="899014"/>
                <a:ext cx="16279586" cy="65195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lnSpc>
                    <a:spcPct val="150000"/>
                  </a:lnSpc>
                </a:pP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Câu</a:t>
                </a:r>
                <a:r>
                  <a:rPr lang="en-US" sz="4000" b="1" dirty="0">
                    <a:solidFill>
                      <a:schemeClr val="tx1"/>
                    </a:solidFill>
                    <a:latin typeface="Arial" panose="020B0604020202020204" pitchFamily="34" charset="0"/>
                    <a:cs typeface="Arial" panose="020B0604020202020204" pitchFamily="34" charset="0"/>
                  </a:rPr>
                  <a:t> 2: </a:t>
                </a:r>
                <a:r>
                  <a:rPr lang="en-US" sz="4000" dirty="0" err="1">
                    <a:solidFill>
                      <a:schemeClr val="tx1"/>
                    </a:solidFill>
                    <a:latin typeface="Arial" panose="020B0604020202020204" pitchFamily="34" charset="0"/>
                    <a:cs typeface="Arial" panose="020B0604020202020204" pitchFamily="34" charset="0"/>
                  </a:rPr>
                  <a:t>Các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tỉ</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số</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nào</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sau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đây</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lập</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thành</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một</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tỉ</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lệ</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thức</a:t>
                </a:r>
                <a:r>
                  <a:rPr lang="en-US" sz="4000" dirty="0">
                    <a:solidFill>
                      <a:schemeClr val="tx1"/>
                    </a:solidFill>
                    <a:latin typeface="Arial" panose="020B0604020202020204" pitchFamily="34" charset="0"/>
                    <a:cs typeface="Arial" panose="020B0604020202020204" pitchFamily="34" charset="0"/>
                  </a:rPr>
                  <a:t>:</a:t>
                </a: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		A.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7</m:t>
                        </m:r>
                      </m:num>
                      <m:den>
                        <m:r>
                          <a:rPr lang="en-US" sz="4000">
                            <a:solidFill>
                              <a:schemeClr val="tx1"/>
                            </a:solidFill>
                            <a:latin typeface="Cambria Math" panose="02040503050406030204" pitchFamily="18" charset="0"/>
                          </a:rPr>
                          <m:t>12</m:t>
                        </m:r>
                      </m:den>
                    </m:f>
                  </m:oMath>
                </a14:m>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và</a:t>
                </a:r>
                <a:r>
                  <a:rPr lang="en-US" sz="40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5</m:t>
                        </m:r>
                      </m:num>
                      <m:den>
                        <m:r>
                          <a:rPr lang="en-US" sz="4000">
                            <a:solidFill>
                              <a:schemeClr val="tx1"/>
                            </a:solidFill>
                            <a:latin typeface="Cambria Math" panose="02040503050406030204" pitchFamily="18" charset="0"/>
                          </a:rPr>
                          <m:t>6</m:t>
                        </m:r>
                      </m:den>
                    </m:f>
                    <m:r>
                      <a:rPr lang="en-US" sz="4000">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4</m:t>
                        </m:r>
                      </m:num>
                      <m:den>
                        <m:r>
                          <a:rPr lang="en-US" sz="4000">
                            <a:solidFill>
                              <a:schemeClr val="tx1"/>
                            </a:solidFill>
                            <a:latin typeface="Cambria Math" panose="02040503050406030204" pitchFamily="18" charset="0"/>
                          </a:rPr>
                          <m:t>3</m:t>
                        </m:r>
                      </m:den>
                    </m:f>
                  </m:oMath>
                </a14:m>
                <a:r>
                  <a:rPr lang="en-US" sz="4000" dirty="0">
                    <a:solidFill>
                      <a:schemeClr val="tx1"/>
                    </a:solidFill>
                    <a:latin typeface="Arial" panose="020B0604020202020204" pitchFamily="34" charset="0"/>
                    <a:cs typeface="Arial" panose="020B0604020202020204" pitchFamily="34" charset="0"/>
                  </a:rPr>
                  <a:t>		B.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6</m:t>
                        </m:r>
                      </m:num>
                      <m:den>
                        <m:r>
                          <a:rPr lang="en-US" sz="4000">
                            <a:solidFill>
                              <a:schemeClr val="tx1"/>
                            </a:solidFill>
                            <a:latin typeface="Cambria Math" panose="02040503050406030204" pitchFamily="18" charset="0"/>
                          </a:rPr>
                          <m:t>7</m:t>
                        </m:r>
                      </m:den>
                    </m:f>
                    <m:r>
                      <a:rPr lang="en-US" sz="4000">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14</m:t>
                        </m:r>
                      </m:num>
                      <m:den>
                        <m:r>
                          <a:rPr lang="en-US" sz="4000">
                            <a:solidFill>
                              <a:schemeClr val="tx1"/>
                            </a:solidFill>
                            <a:latin typeface="Cambria Math" panose="02040503050406030204" pitchFamily="18" charset="0"/>
                          </a:rPr>
                          <m:t>5</m:t>
                        </m:r>
                      </m:den>
                    </m:f>
                  </m:oMath>
                </a14:m>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và</a:t>
                </a:r>
                <a:r>
                  <a:rPr lang="en-US" sz="40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7</m:t>
                        </m:r>
                      </m:num>
                      <m:den>
                        <m:r>
                          <a:rPr lang="en-US" sz="4000">
                            <a:solidFill>
                              <a:schemeClr val="tx1"/>
                            </a:solidFill>
                            <a:latin typeface="Cambria Math" panose="02040503050406030204" pitchFamily="18" charset="0"/>
                          </a:rPr>
                          <m:t>3</m:t>
                        </m:r>
                      </m:den>
                    </m:f>
                    <m:r>
                      <a:rPr lang="en-US" sz="4000">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2</m:t>
                        </m:r>
                      </m:num>
                      <m:den>
                        <m:r>
                          <a:rPr lang="en-US" sz="4000">
                            <a:solidFill>
                              <a:schemeClr val="tx1"/>
                            </a:solidFill>
                            <a:latin typeface="Cambria Math" panose="02040503050406030204" pitchFamily="18" charset="0"/>
                          </a:rPr>
                          <m:t>9</m:t>
                        </m:r>
                      </m:den>
                    </m:f>
                  </m:oMath>
                </a14:m>
                <a:r>
                  <a:rPr lang="en-US" sz="4000" dirty="0">
                    <a:solidFill>
                      <a:schemeClr val="tx1"/>
                    </a:solidFill>
                    <a:latin typeface="Arial" panose="020B0604020202020204" pitchFamily="34" charset="0"/>
                    <a:cs typeface="Arial" panose="020B0604020202020204" pitchFamily="34" charset="0"/>
                  </a:rPr>
                  <a:t/>
                </a: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		C.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15</m:t>
                        </m:r>
                      </m:num>
                      <m:den>
                        <m:r>
                          <a:rPr lang="en-US" sz="4000">
                            <a:solidFill>
                              <a:schemeClr val="tx1"/>
                            </a:solidFill>
                            <a:latin typeface="Cambria Math" panose="02040503050406030204" pitchFamily="18" charset="0"/>
                          </a:rPr>
                          <m:t>21</m:t>
                        </m:r>
                      </m:den>
                    </m:f>
                  </m:oMath>
                </a14:m>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và</a:t>
                </a:r>
                <a:r>
                  <a:rPr lang="en-US" sz="40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i="1">
                            <a:solidFill>
                              <a:schemeClr val="tx1"/>
                            </a:solidFill>
                            <a:latin typeface="Cambria Math" panose="02040503050406030204" pitchFamily="18" charset="0"/>
                          </a:rPr>
                          <m:t>−</m:t>
                        </m:r>
                        <m:r>
                          <a:rPr lang="en-US" sz="4000">
                            <a:solidFill>
                              <a:schemeClr val="tx1"/>
                            </a:solidFill>
                            <a:latin typeface="Cambria Math" panose="02040503050406030204" pitchFamily="18" charset="0"/>
                          </a:rPr>
                          <m:t>125</m:t>
                        </m:r>
                      </m:num>
                      <m:den>
                        <m:r>
                          <a:rPr lang="en-US" sz="4000">
                            <a:solidFill>
                              <a:schemeClr val="tx1"/>
                            </a:solidFill>
                            <a:latin typeface="Cambria Math" panose="02040503050406030204" pitchFamily="18" charset="0"/>
                          </a:rPr>
                          <m:t>175</m:t>
                        </m:r>
                      </m:den>
                    </m:f>
                  </m:oMath>
                </a14:m>
                <a:r>
                  <a:rPr lang="en-US" sz="4000" dirty="0">
                    <a:solidFill>
                      <a:schemeClr val="tx1"/>
                    </a:solidFill>
                    <a:latin typeface="Arial" panose="020B0604020202020204" pitchFamily="34" charset="0"/>
                    <a:cs typeface="Arial" panose="020B0604020202020204" pitchFamily="34" charset="0"/>
                  </a:rPr>
                  <a:t>	D.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i="1">
                            <a:solidFill>
                              <a:schemeClr val="tx1"/>
                            </a:solidFill>
                            <a:latin typeface="Cambria Math" panose="02040503050406030204" pitchFamily="18" charset="0"/>
                          </a:rPr>
                          <m:t>−</m:t>
                        </m:r>
                        <m:r>
                          <a:rPr lang="en-US" sz="4000">
                            <a:solidFill>
                              <a:schemeClr val="tx1"/>
                            </a:solidFill>
                            <a:latin typeface="Cambria Math" panose="02040503050406030204" pitchFamily="18" charset="0"/>
                          </a:rPr>
                          <m:t>1</m:t>
                        </m:r>
                      </m:num>
                      <m:den>
                        <m:r>
                          <a:rPr lang="en-US" sz="4000">
                            <a:solidFill>
                              <a:schemeClr val="tx1"/>
                            </a:solidFill>
                            <a:latin typeface="Cambria Math" panose="02040503050406030204" pitchFamily="18" charset="0"/>
                          </a:rPr>
                          <m:t>3</m:t>
                        </m:r>
                      </m:den>
                    </m:f>
                  </m:oMath>
                </a14:m>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và</a:t>
                </a:r>
                <a:r>
                  <a:rPr lang="en-US" sz="40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i="1">
                            <a:solidFill>
                              <a:schemeClr val="tx1"/>
                            </a:solidFill>
                            <a:latin typeface="Cambria Math" panose="02040503050406030204" pitchFamily="18" charset="0"/>
                          </a:rPr>
                          <m:t>−</m:t>
                        </m:r>
                        <m:r>
                          <a:rPr lang="en-US" sz="4000">
                            <a:solidFill>
                              <a:schemeClr val="tx1"/>
                            </a:solidFill>
                            <a:latin typeface="Cambria Math" panose="02040503050406030204" pitchFamily="18" charset="0"/>
                          </a:rPr>
                          <m:t>19</m:t>
                        </m:r>
                      </m:num>
                      <m:den>
                        <m:r>
                          <a:rPr lang="en-US" sz="4000">
                            <a:solidFill>
                              <a:schemeClr val="tx1"/>
                            </a:solidFill>
                            <a:latin typeface="Cambria Math" panose="02040503050406030204" pitchFamily="18" charset="0"/>
                          </a:rPr>
                          <m:t>57</m:t>
                        </m:r>
                      </m:den>
                    </m:f>
                  </m:oMath>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35" name="Rectangle: Rounded Corners 34">
                <a:extLst>
                  <a:ext uri="{FF2B5EF4-FFF2-40B4-BE49-F238E27FC236}">
                    <a16:creationId xmlns:a16="http://schemas.microsoft.com/office/drawing/2014/main" id="{DF90C372-A858-AA21-3A9F-93AD2BB7CB50}"/>
                  </a:ext>
                </a:extLst>
              </p:cNvPr>
              <p:cNvSpPr>
                <a:spLocks noRot="1" noChangeAspect="1" noMove="1" noResize="1" noEditPoints="1" noAdjustHandles="1" noChangeArrowheads="1" noChangeShapeType="1" noTextEdit="1"/>
              </p:cNvSpPr>
              <p:nvPr/>
            </p:nvSpPr>
            <p:spPr>
              <a:xfrm>
                <a:off x="1001921" y="899014"/>
                <a:ext cx="16279586" cy="6519501"/>
              </a:xfrm>
              <a:prstGeom prst="roundRect">
                <a:avLst/>
              </a:prstGeom>
              <a:blipFill>
                <a:blip r:embed="rId4"/>
                <a:stretch>
                  <a:fillRect/>
                </a:stretch>
              </a:blipFill>
              <a:ln>
                <a:noFill/>
              </a:ln>
            </p:spPr>
            <p:txBody>
              <a:bodyPr/>
              <a:lstStyle/>
              <a:p>
                <a:r>
                  <a:rPr lang="en-US">
                    <a:noFill/>
                  </a:rPr>
                  <a:t> </a:t>
                </a:r>
              </a:p>
            </p:txBody>
          </p:sp>
        </mc:Fallback>
      </mc:AlternateContent>
      <p:pic>
        <p:nvPicPr>
          <p:cNvPr id="37" name="Picture 4">
            <a:extLst>
              <a:ext uri="{FF2B5EF4-FFF2-40B4-BE49-F238E27FC236}">
                <a16:creationId xmlns:a16="http://schemas.microsoft.com/office/drawing/2014/main" id="{3B6B7FD7-2E9E-E9F0-1FAF-BE73FA4D22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575" y="7030572"/>
            <a:ext cx="4628442" cy="3286194"/>
          </a:xfrm>
          <a:prstGeom prst="rect">
            <a:avLst/>
          </a:prstGeom>
        </p:spPr>
      </p:pic>
      <p:pic>
        <p:nvPicPr>
          <p:cNvPr id="4" name="Picture 3">
            <a:hlinkClick r:id="rId7" action="ppaction://hlinksldjump"/>
            <a:extLst>
              <a:ext uri="{FF2B5EF4-FFF2-40B4-BE49-F238E27FC236}">
                <a16:creationId xmlns:a16="http://schemas.microsoft.com/office/drawing/2014/main" id="{D22FC818-3E29-27E4-90FD-28C396F2847A}"/>
              </a:ext>
            </a:extLst>
          </p:cNvPr>
          <p:cNvPicPr>
            <a:picLocks noChangeAspect="1"/>
          </p:cNvPicPr>
          <p:nvPr/>
        </p:nvPicPr>
        <p:blipFill>
          <a:blip r:embed="rId8"/>
          <a:stretch>
            <a:fillRect/>
          </a:stretch>
        </p:blipFill>
        <p:spPr>
          <a:xfrm>
            <a:off x="15039765" y="7402984"/>
            <a:ext cx="3557325" cy="2898899"/>
          </a:xfrm>
          <a:prstGeom prst="rect">
            <a:avLst/>
          </a:prstGeom>
        </p:spPr>
      </p:pic>
    </p:spTree>
    <p:extLst>
      <p:ext uri="{BB962C8B-B14F-4D97-AF65-F5344CB8AC3E}">
        <p14:creationId xmlns:p14="http://schemas.microsoft.com/office/powerpoint/2010/main" val="133443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0" name="Picture 8">
            <a:extLst>
              <a:ext uri="{FF2B5EF4-FFF2-40B4-BE49-F238E27FC236}">
                <a16:creationId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 y="575412"/>
            <a:ext cx="18287999" cy="4157568"/>
          </a:xfrm>
          <a:prstGeom prst="rect">
            <a:avLst/>
          </a:prstGeom>
        </p:spPr>
      </p:pic>
      <p:sp>
        <p:nvSpPr>
          <p:cNvPr id="2" name="Rectangle 1">
            <a:extLst>
              <a:ext uri="{FF2B5EF4-FFF2-40B4-BE49-F238E27FC236}">
                <a16:creationId xmlns:a16="http://schemas.microsoft.com/office/drawing/2014/main" id="{F66E24A6-6B41-9002-EE56-0C671E10D9DF}"/>
              </a:ext>
            </a:extLst>
          </p:cNvPr>
          <p:cNvSpPr>
            <a:spLocks noGrp="1" noRot="1" noMove="1" noResize="1" noEditPoints="1" noAdjustHandles="1" noChangeArrowheads="1" noChangeShapeType="1"/>
          </p:cNvSpPr>
          <p:nvPr/>
        </p:nvSpPr>
        <p:spPr>
          <a:xfrm>
            <a:off x="1" y="3652063"/>
            <a:ext cx="18287999" cy="6634937"/>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vi-VN" sz="2700" noProof="1">
              <a:solidFill>
                <a:prstClr val="black"/>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5F915C09-B224-DACB-BD0C-69B69833DDC1}"/>
              </a:ext>
            </a:extLst>
          </p:cNvPr>
          <p:cNvSpPr/>
          <p:nvPr/>
        </p:nvSpPr>
        <p:spPr>
          <a:xfrm>
            <a:off x="7016060" y="8072251"/>
            <a:ext cx="4251307" cy="15603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noProof="1">
                <a:solidFill>
                  <a:prstClr val="black"/>
                </a:solidFill>
                <a:latin typeface="Arial" panose="020B0604020202020204" pitchFamily="34" charset="0"/>
                <a:cs typeface="Arial" panose="020B0604020202020204" pitchFamily="34" charset="0"/>
              </a:rPr>
              <a:t>D</a:t>
            </a:r>
            <a:endParaRPr lang="vi-VN" sz="6600" noProof="1">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Rounded Corners 34">
                <a:extLst>
                  <a:ext uri="{FF2B5EF4-FFF2-40B4-BE49-F238E27FC236}">
                    <a16:creationId xmlns:a16="http://schemas.microsoft.com/office/drawing/2014/main" id="{DF90C372-A858-AA21-3A9F-93AD2BB7CB50}"/>
                  </a:ext>
                </a:extLst>
              </p:cNvPr>
              <p:cNvSpPr/>
              <p:nvPr/>
            </p:nvSpPr>
            <p:spPr>
              <a:xfrm>
                <a:off x="1001921" y="899015"/>
                <a:ext cx="16279586" cy="64890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lnSpc>
                    <a:spcPct val="150000"/>
                  </a:lnSpc>
                </a:pP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Câu</a:t>
                </a:r>
                <a:r>
                  <a:rPr lang="en-US" sz="4000" b="1" dirty="0">
                    <a:solidFill>
                      <a:schemeClr val="tx1"/>
                    </a:solidFill>
                    <a:latin typeface="Arial" panose="020B0604020202020204" pitchFamily="34" charset="0"/>
                    <a:cs typeface="Arial" panose="020B0604020202020204" pitchFamily="34" charset="0"/>
                  </a:rPr>
                  <a:t> 3:</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Tìm</a:t>
                </a:r>
                <a:r>
                  <a:rPr lang="en-US" sz="4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sz="4000" i="1">
                        <a:solidFill>
                          <a:schemeClr val="tx1"/>
                        </a:solidFill>
                        <a:latin typeface="Cambria Math" panose="02040503050406030204" pitchFamily="18" charset="0"/>
                      </a:rPr>
                      <m:t>𝑥</m:t>
                    </m:r>
                  </m:oMath>
                </a14:m>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trong</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các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tỉ</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lệ</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thức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sau</a:t>
                </a:r>
                <a:r>
                  <a:rPr lang="en-US" sz="40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i="1">
                            <a:solidFill>
                              <a:schemeClr val="tx1"/>
                            </a:solidFill>
                            <a:latin typeface="Cambria Math" panose="02040503050406030204" pitchFamily="18" charset="0"/>
                          </a:rPr>
                          <m:t>𝑥</m:t>
                        </m:r>
                      </m:num>
                      <m:den>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3</m:t>
                            </m:r>
                          </m:num>
                          <m:den>
                            <m:r>
                              <a:rPr lang="en-US" sz="4000">
                                <a:solidFill>
                                  <a:schemeClr val="tx1"/>
                                </a:solidFill>
                                <a:latin typeface="Cambria Math" panose="02040503050406030204" pitchFamily="18" charset="0"/>
                              </a:rPr>
                              <m:t>50</m:t>
                            </m:r>
                          </m:den>
                        </m:f>
                      </m:den>
                    </m:f>
                    <m:r>
                      <a:rPr lang="en-US" sz="4000">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2</m:t>
                            </m:r>
                          </m:num>
                          <m:den>
                            <m:r>
                              <a:rPr lang="en-US" sz="4000">
                                <a:solidFill>
                                  <a:schemeClr val="tx1"/>
                                </a:solidFill>
                                <a:latin typeface="Cambria Math" panose="02040503050406030204" pitchFamily="18" charset="0"/>
                              </a:rPr>
                              <m:t>3</m:t>
                            </m:r>
                          </m:den>
                        </m:f>
                      </m:num>
                      <m:den>
                        <m:r>
                          <a:rPr lang="en-US" sz="4000" i="1">
                            <a:solidFill>
                              <a:schemeClr val="tx1"/>
                            </a:solidFill>
                            <a:latin typeface="Cambria Math" panose="02040503050406030204" pitchFamily="18" charset="0"/>
                          </a:rPr>
                          <m:t>𝑥</m:t>
                        </m:r>
                      </m:den>
                    </m:f>
                  </m:oMath>
                </a14:m>
                <a:r>
                  <a:rPr lang="en-US" sz="4000" dirty="0">
                    <a:solidFill>
                      <a:schemeClr val="tx1"/>
                    </a:solidFill>
                    <a:latin typeface="Arial" panose="020B0604020202020204" pitchFamily="34" charset="0"/>
                    <a:cs typeface="Arial" panose="020B0604020202020204" pitchFamily="34" charset="0"/>
                  </a:rPr>
                  <a:t/>
                </a: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			A. </a:t>
                </a:r>
                <a14:m>
                  <m:oMath xmlns:m="http://schemas.openxmlformats.org/officeDocument/2006/math">
                    <m:r>
                      <a:rPr lang="en-US" sz="4000" i="1">
                        <a:solidFill>
                          <a:schemeClr val="tx1"/>
                        </a:solidFill>
                        <a:latin typeface="Cambria Math" panose="02040503050406030204" pitchFamily="18" charset="0"/>
                      </a:rPr>
                      <m:t>𝑥</m:t>
                    </m:r>
                    <m:r>
                      <a:rPr lang="en-US" sz="4000" i="1">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1</m:t>
                        </m:r>
                      </m:num>
                      <m:den>
                        <m:r>
                          <a:rPr lang="en-US" sz="4000">
                            <a:solidFill>
                              <a:schemeClr val="tx1"/>
                            </a:solidFill>
                            <a:latin typeface="Cambria Math" panose="02040503050406030204" pitchFamily="18" charset="0"/>
                          </a:rPr>
                          <m:t>5</m:t>
                        </m:r>
                      </m:den>
                    </m:f>
                  </m:oMath>
                </a14:m>
                <a:r>
                  <a:rPr lang="en-US" sz="4000" dirty="0">
                    <a:solidFill>
                      <a:schemeClr val="tx1"/>
                    </a:solidFill>
                    <a:latin typeface="Arial" panose="020B0604020202020204" pitchFamily="34" charset="0"/>
                    <a:cs typeface="Arial" panose="020B0604020202020204" pitchFamily="34" charset="0"/>
                  </a:rPr>
                  <a:t>		B. </a:t>
                </a:r>
                <a14:m>
                  <m:oMath xmlns:m="http://schemas.openxmlformats.org/officeDocument/2006/math">
                    <m:r>
                      <a:rPr lang="en-US" sz="4000" i="1">
                        <a:solidFill>
                          <a:schemeClr val="tx1"/>
                        </a:solidFill>
                        <a:latin typeface="Cambria Math" panose="02040503050406030204" pitchFamily="18" charset="0"/>
                      </a:rPr>
                      <m:t>𝑥</m:t>
                    </m:r>
                    <m:r>
                      <a:rPr lang="en-US" sz="4000">
                        <a:solidFill>
                          <a:schemeClr val="tx1"/>
                        </a:solidFill>
                        <a:latin typeface="Cambria Math" panose="02040503050406030204" pitchFamily="18" charset="0"/>
                      </a:rPr>
                      <m:t>=</m:t>
                    </m:r>
                    <m:r>
                      <a:rPr lang="en-US" sz="4000" i="1">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1</m:t>
                        </m:r>
                      </m:num>
                      <m:den>
                        <m:r>
                          <a:rPr lang="en-US" sz="4000">
                            <a:solidFill>
                              <a:schemeClr val="tx1"/>
                            </a:solidFill>
                            <a:latin typeface="Cambria Math" panose="02040503050406030204" pitchFamily="18" charset="0"/>
                          </a:rPr>
                          <m:t>5</m:t>
                        </m:r>
                      </m:den>
                    </m:f>
                  </m:oMath>
                </a14:m>
                <a:r>
                  <a:rPr lang="en-US" sz="4000" dirty="0">
                    <a:solidFill>
                      <a:schemeClr val="tx1"/>
                    </a:solidFill>
                    <a:latin typeface="Arial" panose="020B0604020202020204" pitchFamily="34" charset="0"/>
                    <a:cs typeface="Arial" panose="020B0604020202020204" pitchFamily="34" charset="0"/>
                  </a:rPr>
                  <a:t/>
                </a: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			C. </a:t>
                </a:r>
                <a14:m>
                  <m:oMath xmlns:m="http://schemas.openxmlformats.org/officeDocument/2006/math">
                    <m:r>
                      <a:rPr lang="en-US" sz="4000" i="1">
                        <a:solidFill>
                          <a:schemeClr val="tx1"/>
                        </a:solidFill>
                        <a:latin typeface="Cambria Math" panose="02040503050406030204" pitchFamily="18" charset="0"/>
                      </a:rPr>
                      <m:t>𝑥</m:t>
                    </m:r>
                    <m:r>
                      <a:rPr lang="en-US" sz="4000">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1</m:t>
                        </m:r>
                      </m:num>
                      <m:den>
                        <m:r>
                          <a:rPr lang="en-US" sz="4000">
                            <a:solidFill>
                              <a:schemeClr val="tx1"/>
                            </a:solidFill>
                            <a:latin typeface="Cambria Math" panose="02040503050406030204" pitchFamily="18" charset="0"/>
                          </a:rPr>
                          <m:t>50</m:t>
                        </m:r>
                      </m:den>
                    </m:f>
                  </m:oMath>
                </a14:m>
                <a:r>
                  <a:rPr lang="en-US" sz="4000" dirty="0">
                    <a:solidFill>
                      <a:schemeClr val="tx1"/>
                    </a:solidFill>
                    <a:latin typeface="Arial" panose="020B0604020202020204" pitchFamily="34" charset="0"/>
                    <a:cs typeface="Arial" panose="020B0604020202020204" pitchFamily="34" charset="0"/>
                  </a:rPr>
                  <a:t>		D. </a:t>
                </a:r>
                <a14:m>
                  <m:oMath xmlns:m="http://schemas.openxmlformats.org/officeDocument/2006/math">
                    <m:r>
                      <a:rPr lang="en-US" sz="4000" i="1">
                        <a:solidFill>
                          <a:schemeClr val="tx1"/>
                        </a:solidFill>
                        <a:latin typeface="Cambria Math" panose="02040503050406030204" pitchFamily="18" charset="0"/>
                      </a:rPr>
                      <m:t>𝑥</m:t>
                    </m:r>
                    <m:r>
                      <a:rPr lang="en-US" sz="4000">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1</m:t>
                        </m:r>
                      </m:num>
                      <m:den>
                        <m:r>
                          <a:rPr lang="en-US" sz="4000">
                            <a:solidFill>
                              <a:schemeClr val="tx1"/>
                            </a:solidFill>
                            <a:latin typeface="Cambria Math" panose="02040503050406030204" pitchFamily="18" charset="0"/>
                          </a:rPr>
                          <m:t>5</m:t>
                        </m:r>
                      </m:den>
                    </m:f>
                  </m:oMath>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35" name="Rectangle: Rounded Corners 34">
                <a:extLst>
                  <a:ext uri="{FF2B5EF4-FFF2-40B4-BE49-F238E27FC236}">
                    <a16:creationId xmlns:a16="http://schemas.microsoft.com/office/drawing/2014/main" id="{DF90C372-A858-AA21-3A9F-93AD2BB7CB50}"/>
                  </a:ext>
                </a:extLst>
              </p:cNvPr>
              <p:cNvSpPr>
                <a:spLocks noRot="1" noChangeAspect="1" noMove="1" noResize="1" noEditPoints="1" noAdjustHandles="1" noChangeArrowheads="1" noChangeShapeType="1" noTextEdit="1"/>
              </p:cNvSpPr>
              <p:nvPr/>
            </p:nvSpPr>
            <p:spPr>
              <a:xfrm>
                <a:off x="1001921" y="899015"/>
                <a:ext cx="16279586" cy="6489086"/>
              </a:xfrm>
              <a:prstGeom prst="roundRect">
                <a:avLst/>
              </a:prstGeom>
              <a:blipFill>
                <a:blip r:embed="rId4"/>
                <a:stretch>
                  <a:fillRect/>
                </a:stretch>
              </a:blipFill>
              <a:ln>
                <a:noFill/>
              </a:ln>
            </p:spPr>
            <p:txBody>
              <a:bodyPr/>
              <a:lstStyle/>
              <a:p>
                <a:r>
                  <a:rPr lang="en-US">
                    <a:noFill/>
                  </a:rPr>
                  <a:t> </a:t>
                </a:r>
              </a:p>
            </p:txBody>
          </p:sp>
        </mc:Fallback>
      </mc:AlternateContent>
      <p:pic>
        <p:nvPicPr>
          <p:cNvPr id="37" name="Picture 4">
            <a:extLst>
              <a:ext uri="{FF2B5EF4-FFF2-40B4-BE49-F238E27FC236}">
                <a16:creationId xmlns:a16="http://schemas.microsoft.com/office/drawing/2014/main" id="{3B6B7FD7-2E9E-E9F0-1FAF-BE73FA4D22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575" y="7030572"/>
            <a:ext cx="4628442" cy="3286194"/>
          </a:xfrm>
          <a:prstGeom prst="rect">
            <a:avLst/>
          </a:prstGeom>
        </p:spPr>
      </p:pic>
      <p:pic>
        <p:nvPicPr>
          <p:cNvPr id="4" name="Picture 3">
            <a:hlinkClick r:id="rId7" action="ppaction://hlinksldjump"/>
            <a:extLst>
              <a:ext uri="{FF2B5EF4-FFF2-40B4-BE49-F238E27FC236}">
                <a16:creationId xmlns:a16="http://schemas.microsoft.com/office/drawing/2014/main" id="{D22FC818-3E29-27E4-90FD-28C396F2847A}"/>
              </a:ext>
            </a:extLst>
          </p:cNvPr>
          <p:cNvPicPr>
            <a:picLocks noChangeAspect="1"/>
          </p:cNvPicPr>
          <p:nvPr/>
        </p:nvPicPr>
        <p:blipFill>
          <a:blip r:embed="rId8"/>
          <a:stretch>
            <a:fillRect/>
          </a:stretch>
        </p:blipFill>
        <p:spPr>
          <a:xfrm>
            <a:off x="15039765" y="7402984"/>
            <a:ext cx="3557325" cy="2898899"/>
          </a:xfrm>
          <a:prstGeom prst="rect">
            <a:avLst/>
          </a:prstGeom>
        </p:spPr>
      </p:pic>
    </p:spTree>
    <p:extLst>
      <p:ext uri="{BB962C8B-B14F-4D97-AF65-F5344CB8AC3E}">
        <p14:creationId xmlns:p14="http://schemas.microsoft.com/office/powerpoint/2010/main" val="164792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0" name="Picture 8">
            <a:extLst>
              <a:ext uri="{FF2B5EF4-FFF2-40B4-BE49-F238E27FC236}">
                <a16:creationId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 y="575412"/>
            <a:ext cx="18287999" cy="4157568"/>
          </a:xfrm>
          <a:prstGeom prst="rect">
            <a:avLst/>
          </a:prstGeom>
        </p:spPr>
      </p:pic>
      <p:sp>
        <p:nvSpPr>
          <p:cNvPr id="2" name="Rectangle 1">
            <a:extLst>
              <a:ext uri="{FF2B5EF4-FFF2-40B4-BE49-F238E27FC236}">
                <a16:creationId xmlns:a16="http://schemas.microsoft.com/office/drawing/2014/main" id="{F66E24A6-6B41-9002-EE56-0C671E10D9DF}"/>
              </a:ext>
            </a:extLst>
          </p:cNvPr>
          <p:cNvSpPr>
            <a:spLocks noGrp="1" noRot="1" noMove="1" noResize="1" noEditPoints="1" noAdjustHandles="1" noChangeArrowheads="1" noChangeShapeType="1"/>
          </p:cNvSpPr>
          <p:nvPr/>
        </p:nvSpPr>
        <p:spPr>
          <a:xfrm>
            <a:off x="1" y="3652063"/>
            <a:ext cx="18287999" cy="6634937"/>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vi-VN" sz="2700" noProof="1">
              <a:solidFill>
                <a:prstClr val="black"/>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5F915C09-B224-DACB-BD0C-69B69833DDC1}"/>
              </a:ext>
            </a:extLst>
          </p:cNvPr>
          <p:cNvSpPr/>
          <p:nvPr/>
        </p:nvSpPr>
        <p:spPr>
          <a:xfrm>
            <a:off x="7363051" y="8075024"/>
            <a:ext cx="3557326" cy="17176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noProof="1">
                <a:solidFill>
                  <a:prstClr val="black"/>
                </a:solidFill>
                <a:latin typeface="Arial" panose="020B0604020202020204" pitchFamily="34" charset="0"/>
                <a:cs typeface="Arial" panose="020B0604020202020204" pitchFamily="34" charset="0"/>
              </a:rPr>
              <a:t>C</a:t>
            </a:r>
            <a:endParaRPr lang="vi-VN" sz="6600" noProof="1">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Rounded Corners 34">
                <a:extLst>
                  <a:ext uri="{FF2B5EF4-FFF2-40B4-BE49-F238E27FC236}">
                    <a16:creationId xmlns:a16="http://schemas.microsoft.com/office/drawing/2014/main" id="{DF90C372-A858-AA21-3A9F-93AD2BB7CB50}"/>
                  </a:ext>
                </a:extLst>
              </p:cNvPr>
              <p:cNvSpPr/>
              <p:nvPr/>
            </p:nvSpPr>
            <p:spPr>
              <a:xfrm>
                <a:off x="1001921" y="899014"/>
                <a:ext cx="16279586" cy="65039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lnSpc>
                    <a:spcPct val="150000"/>
                  </a:lnSpc>
                </a:pP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Câu</a:t>
                </a:r>
                <a:r>
                  <a:rPr lang="en-US" sz="4000" b="1" dirty="0">
                    <a:solidFill>
                      <a:schemeClr val="tx1"/>
                    </a:solidFill>
                    <a:latin typeface="Arial" panose="020B0604020202020204" pitchFamily="34" charset="0"/>
                    <a:cs typeface="Arial" panose="020B0604020202020204" pitchFamily="34" charset="0"/>
                  </a:rPr>
                  <a:t> 4:</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Chọn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câu</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đúng</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Nếu</a:t>
                </a:r>
                <a:r>
                  <a:rPr lang="en-US" sz="40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i="1">
                            <a:solidFill>
                              <a:schemeClr val="tx1"/>
                            </a:solidFill>
                            <a:latin typeface="Cambria Math" panose="02040503050406030204" pitchFamily="18" charset="0"/>
                          </a:rPr>
                          <m:t>𝑎</m:t>
                        </m:r>
                      </m:num>
                      <m:den>
                        <m:r>
                          <a:rPr lang="en-US" sz="4000" i="1">
                            <a:solidFill>
                              <a:schemeClr val="tx1"/>
                            </a:solidFill>
                            <a:latin typeface="Cambria Math" panose="02040503050406030204" pitchFamily="18" charset="0"/>
                          </a:rPr>
                          <m:t>𝑏</m:t>
                        </m:r>
                      </m:den>
                    </m:f>
                    <m:r>
                      <a:rPr lang="en-US" sz="4000">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i="1">
                            <a:solidFill>
                              <a:schemeClr val="tx1"/>
                            </a:solidFill>
                            <a:latin typeface="Cambria Math" panose="02040503050406030204" pitchFamily="18" charset="0"/>
                          </a:rPr>
                          <m:t>𝑐</m:t>
                        </m:r>
                      </m:num>
                      <m:den>
                        <m:r>
                          <a:rPr lang="en-US" sz="4000" i="1">
                            <a:solidFill>
                              <a:schemeClr val="tx1"/>
                            </a:solidFill>
                            <a:latin typeface="Cambria Math" panose="02040503050406030204" pitchFamily="18" charset="0"/>
                          </a:rPr>
                          <m:t>𝑑</m:t>
                        </m:r>
                      </m:den>
                    </m:f>
                  </m:oMath>
                </a14:m>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thì</a:t>
                </a:r>
                <a:r>
                  <a:rPr lang="en-US" sz="4000" dirty="0">
                    <a:solidFill>
                      <a:schemeClr val="tx1"/>
                    </a:solidFill>
                    <a:latin typeface="Arial" panose="020B0604020202020204" pitchFamily="34" charset="0"/>
                    <a:cs typeface="Arial" panose="020B0604020202020204" pitchFamily="34" charset="0"/>
                  </a:rPr>
                  <a:t>:</a:t>
                </a: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			A. </a:t>
                </a:r>
                <a14:m>
                  <m:oMath xmlns:m="http://schemas.openxmlformats.org/officeDocument/2006/math">
                    <m:r>
                      <a:rPr lang="en-US" sz="4000" i="1">
                        <a:solidFill>
                          <a:schemeClr val="tx1"/>
                        </a:solidFill>
                        <a:latin typeface="Cambria Math" panose="02040503050406030204" pitchFamily="18" charset="0"/>
                      </a:rPr>
                      <m:t>𝑎</m:t>
                    </m:r>
                    <m:r>
                      <a:rPr lang="en-US" sz="4000">
                        <a:solidFill>
                          <a:schemeClr val="tx1"/>
                        </a:solidFill>
                        <a:latin typeface="Cambria Math" panose="02040503050406030204" pitchFamily="18" charset="0"/>
                      </a:rPr>
                      <m:t>=</m:t>
                    </m:r>
                    <m:r>
                      <a:rPr lang="en-US" sz="4000" i="1">
                        <a:solidFill>
                          <a:schemeClr val="tx1"/>
                        </a:solidFill>
                        <a:latin typeface="Cambria Math" panose="02040503050406030204" pitchFamily="18" charset="0"/>
                      </a:rPr>
                      <m:t>𝑐</m:t>
                    </m:r>
                  </m:oMath>
                </a14:m>
                <a:r>
                  <a:rPr lang="en-US" sz="4000" dirty="0">
                    <a:solidFill>
                      <a:schemeClr val="tx1"/>
                    </a:solidFill>
                    <a:latin typeface="Arial" panose="020B0604020202020204" pitchFamily="34" charset="0"/>
                    <a:cs typeface="Arial" panose="020B0604020202020204" pitchFamily="34" charset="0"/>
                  </a:rPr>
                  <a:t/>
                </a: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			B. </a:t>
                </a:r>
                <a14:m>
                  <m:oMath xmlns:m="http://schemas.openxmlformats.org/officeDocument/2006/math">
                    <m:r>
                      <a:rPr lang="en-US" sz="4000" i="1" dirty="0" smtClean="0">
                        <a:solidFill>
                          <a:schemeClr val="tx1"/>
                        </a:solidFill>
                        <a:latin typeface="Cambria Math" panose="02040503050406030204" pitchFamily="18" charset="0"/>
                        <a:cs typeface="Arial" panose="020B0604020202020204" pitchFamily="34" charset="0"/>
                      </a:rPr>
                      <m:t>𝑎</m:t>
                    </m:r>
                    <m:r>
                      <a:rPr lang="en-US" sz="4000" i="1" dirty="0" smtClean="0">
                        <a:solidFill>
                          <a:schemeClr val="tx1"/>
                        </a:solidFill>
                        <a:latin typeface="Cambria Math" panose="02040503050406030204" pitchFamily="18" charset="0"/>
                        <a:cs typeface="Arial" panose="020B0604020202020204" pitchFamily="34" charset="0"/>
                      </a:rPr>
                      <m:t>.</m:t>
                    </m:r>
                    <m:r>
                      <a:rPr lang="en-US" sz="4000" i="1" dirty="0" smtClean="0">
                        <a:solidFill>
                          <a:schemeClr val="tx1"/>
                        </a:solidFill>
                        <a:latin typeface="Cambria Math" panose="02040503050406030204" pitchFamily="18" charset="0"/>
                        <a:cs typeface="Arial" panose="020B0604020202020204" pitchFamily="34" charset="0"/>
                      </a:rPr>
                      <m:t>𝑐</m:t>
                    </m:r>
                    <m:r>
                      <a:rPr lang="en-US" sz="4000" i="1" dirty="0">
                        <a:solidFill>
                          <a:schemeClr val="tx1"/>
                        </a:solidFill>
                        <a:latin typeface="Cambria Math" panose="02040503050406030204" pitchFamily="18" charset="0"/>
                        <a:cs typeface="Arial" panose="020B0604020202020204" pitchFamily="34" charset="0"/>
                      </a:rPr>
                      <m:t>=</m:t>
                    </m:r>
                    <m:r>
                      <a:rPr lang="en-US" sz="4000" i="1" dirty="0" err="1">
                        <a:solidFill>
                          <a:schemeClr val="tx1"/>
                        </a:solidFill>
                        <a:latin typeface="Cambria Math" panose="02040503050406030204" pitchFamily="18" charset="0"/>
                        <a:cs typeface="Arial" panose="020B0604020202020204" pitchFamily="34" charset="0"/>
                      </a:rPr>
                      <m:t>𝑏</m:t>
                    </m:r>
                    <m:r>
                      <a:rPr lang="en-US" sz="4000" i="1" dirty="0" err="1">
                        <a:solidFill>
                          <a:schemeClr val="tx1"/>
                        </a:solidFill>
                        <a:latin typeface="Cambria Math" panose="02040503050406030204" pitchFamily="18" charset="0"/>
                        <a:cs typeface="Arial" panose="020B0604020202020204" pitchFamily="34" charset="0"/>
                      </a:rPr>
                      <m:t>.</m:t>
                    </m:r>
                    <m:r>
                      <a:rPr lang="en-US" sz="4000" i="1" dirty="0" err="1">
                        <a:solidFill>
                          <a:schemeClr val="tx1"/>
                        </a:solidFill>
                        <a:latin typeface="Cambria Math" panose="02040503050406030204" pitchFamily="18" charset="0"/>
                        <a:cs typeface="Arial" panose="020B0604020202020204" pitchFamily="34" charset="0"/>
                      </a:rPr>
                      <m:t>𝑑</m:t>
                    </m:r>
                  </m:oMath>
                </a14:m>
                <a:r>
                  <a:rPr lang="en-US" sz="4000" dirty="0">
                    <a:solidFill>
                      <a:schemeClr val="tx1"/>
                    </a:solidFill>
                    <a:latin typeface="Arial" panose="020B0604020202020204" pitchFamily="34" charset="0"/>
                    <a:cs typeface="Arial" panose="020B0604020202020204" pitchFamily="34" charset="0"/>
                  </a:rPr>
                  <a:t/>
                </a: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			C. </a:t>
                </a:r>
                <a14:m>
                  <m:oMath xmlns:m="http://schemas.openxmlformats.org/officeDocument/2006/math">
                    <m:r>
                      <a:rPr lang="en-US" sz="4000" i="1" dirty="0" smtClean="0">
                        <a:solidFill>
                          <a:schemeClr val="tx1"/>
                        </a:solidFill>
                        <a:latin typeface="Cambria Math" panose="02040503050406030204" pitchFamily="18" charset="0"/>
                        <a:cs typeface="Arial" panose="020B0604020202020204" pitchFamily="34" charset="0"/>
                      </a:rPr>
                      <m:t>𝑎</m:t>
                    </m:r>
                    <m:r>
                      <a:rPr lang="en-US" sz="4000" i="1" dirty="0" smtClean="0">
                        <a:solidFill>
                          <a:schemeClr val="tx1"/>
                        </a:solidFill>
                        <a:latin typeface="Cambria Math" panose="02040503050406030204" pitchFamily="18" charset="0"/>
                        <a:cs typeface="Arial" panose="020B0604020202020204" pitchFamily="34" charset="0"/>
                      </a:rPr>
                      <m:t>.</m:t>
                    </m:r>
                    <m:r>
                      <a:rPr lang="en-US" sz="4000" i="1" dirty="0" smtClean="0">
                        <a:solidFill>
                          <a:schemeClr val="tx1"/>
                        </a:solidFill>
                        <a:latin typeface="Cambria Math" panose="02040503050406030204" pitchFamily="18" charset="0"/>
                        <a:cs typeface="Arial" panose="020B0604020202020204" pitchFamily="34" charset="0"/>
                      </a:rPr>
                      <m:t>𝑑</m:t>
                    </m:r>
                    <m:r>
                      <a:rPr lang="en-US" sz="4000">
                        <a:solidFill>
                          <a:schemeClr val="tx1"/>
                        </a:solidFill>
                        <a:latin typeface="Cambria Math" panose="02040503050406030204" pitchFamily="18" charset="0"/>
                      </a:rPr>
                      <m:t>=</m:t>
                    </m:r>
                    <m:r>
                      <a:rPr lang="en-US" sz="4000" i="1" dirty="0" err="1">
                        <a:solidFill>
                          <a:schemeClr val="tx1"/>
                        </a:solidFill>
                        <a:latin typeface="Cambria Math" panose="02040503050406030204" pitchFamily="18" charset="0"/>
                        <a:cs typeface="Arial" panose="020B0604020202020204" pitchFamily="34" charset="0"/>
                      </a:rPr>
                      <m:t>𝑏</m:t>
                    </m:r>
                    <m:r>
                      <a:rPr lang="en-US" sz="4000" i="1" dirty="0" err="1">
                        <a:solidFill>
                          <a:schemeClr val="tx1"/>
                        </a:solidFill>
                        <a:latin typeface="Cambria Math" panose="02040503050406030204" pitchFamily="18" charset="0"/>
                        <a:cs typeface="Arial" panose="020B0604020202020204" pitchFamily="34" charset="0"/>
                      </a:rPr>
                      <m:t>.</m:t>
                    </m:r>
                    <m:r>
                      <a:rPr lang="en-US" sz="4000" i="1" dirty="0" err="1">
                        <a:solidFill>
                          <a:schemeClr val="tx1"/>
                        </a:solidFill>
                        <a:latin typeface="Cambria Math" panose="02040503050406030204" pitchFamily="18" charset="0"/>
                        <a:cs typeface="Arial" panose="020B0604020202020204" pitchFamily="34" charset="0"/>
                      </a:rPr>
                      <m:t>𝑐</m:t>
                    </m:r>
                  </m:oMath>
                </a14:m>
                <a:r>
                  <a:rPr lang="en-US" sz="4000" dirty="0">
                    <a:solidFill>
                      <a:schemeClr val="tx1"/>
                    </a:solidFill>
                    <a:latin typeface="Arial" panose="020B0604020202020204" pitchFamily="34" charset="0"/>
                    <a:cs typeface="Arial" panose="020B0604020202020204" pitchFamily="34" charset="0"/>
                  </a:rPr>
                  <a:t/>
                </a: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			D. </a:t>
                </a:r>
                <a14:m>
                  <m:oMath xmlns:m="http://schemas.openxmlformats.org/officeDocument/2006/math">
                    <m:r>
                      <a:rPr lang="en-US" sz="4000" i="1">
                        <a:solidFill>
                          <a:schemeClr val="tx1"/>
                        </a:solidFill>
                        <a:latin typeface="Cambria Math" panose="02040503050406030204" pitchFamily="18" charset="0"/>
                      </a:rPr>
                      <m:t>𝑏</m:t>
                    </m:r>
                    <m:r>
                      <a:rPr lang="en-US" sz="4000">
                        <a:solidFill>
                          <a:schemeClr val="tx1"/>
                        </a:solidFill>
                        <a:latin typeface="Cambria Math" panose="02040503050406030204" pitchFamily="18" charset="0"/>
                      </a:rPr>
                      <m:t>=</m:t>
                    </m:r>
                    <m:r>
                      <a:rPr lang="en-US" sz="4000" i="1">
                        <a:solidFill>
                          <a:schemeClr val="tx1"/>
                        </a:solidFill>
                        <a:latin typeface="Cambria Math" panose="02040503050406030204" pitchFamily="18" charset="0"/>
                      </a:rPr>
                      <m:t>𝑑</m:t>
                    </m:r>
                  </m:oMath>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35" name="Rectangle: Rounded Corners 34">
                <a:extLst>
                  <a:ext uri="{FF2B5EF4-FFF2-40B4-BE49-F238E27FC236}">
                    <a16:creationId xmlns:a16="http://schemas.microsoft.com/office/drawing/2014/main" id="{DF90C372-A858-AA21-3A9F-93AD2BB7CB50}"/>
                  </a:ext>
                </a:extLst>
              </p:cNvPr>
              <p:cNvSpPr>
                <a:spLocks noRot="1" noChangeAspect="1" noMove="1" noResize="1" noEditPoints="1" noAdjustHandles="1" noChangeArrowheads="1" noChangeShapeType="1" noTextEdit="1"/>
              </p:cNvSpPr>
              <p:nvPr/>
            </p:nvSpPr>
            <p:spPr>
              <a:xfrm>
                <a:off x="1001921" y="899014"/>
                <a:ext cx="16279586" cy="6503969"/>
              </a:xfrm>
              <a:prstGeom prst="roundRect">
                <a:avLst/>
              </a:prstGeom>
              <a:blipFill>
                <a:blip r:embed="rId4"/>
                <a:stretch>
                  <a:fillRect/>
                </a:stretch>
              </a:blipFill>
              <a:ln>
                <a:noFill/>
              </a:ln>
            </p:spPr>
            <p:txBody>
              <a:bodyPr/>
              <a:lstStyle/>
              <a:p>
                <a:r>
                  <a:rPr lang="en-US">
                    <a:noFill/>
                  </a:rPr>
                  <a:t> </a:t>
                </a:r>
              </a:p>
            </p:txBody>
          </p:sp>
        </mc:Fallback>
      </mc:AlternateContent>
      <p:pic>
        <p:nvPicPr>
          <p:cNvPr id="37" name="Picture 4">
            <a:extLst>
              <a:ext uri="{FF2B5EF4-FFF2-40B4-BE49-F238E27FC236}">
                <a16:creationId xmlns:a16="http://schemas.microsoft.com/office/drawing/2014/main" id="{3B6B7FD7-2E9E-E9F0-1FAF-BE73FA4D22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575" y="7030572"/>
            <a:ext cx="4628442" cy="3286194"/>
          </a:xfrm>
          <a:prstGeom prst="rect">
            <a:avLst/>
          </a:prstGeom>
        </p:spPr>
      </p:pic>
      <p:pic>
        <p:nvPicPr>
          <p:cNvPr id="4" name="Picture 3">
            <a:hlinkClick r:id="rId7" action="ppaction://hlinksldjump"/>
            <a:extLst>
              <a:ext uri="{FF2B5EF4-FFF2-40B4-BE49-F238E27FC236}">
                <a16:creationId xmlns:a16="http://schemas.microsoft.com/office/drawing/2014/main" id="{D22FC818-3E29-27E4-90FD-28C396F2847A}"/>
              </a:ext>
            </a:extLst>
          </p:cNvPr>
          <p:cNvPicPr>
            <a:picLocks noChangeAspect="1"/>
          </p:cNvPicPr>
          <p:nvPr/>
        </p:nvPicPr>
        <p:blipFill>
          <a:blip r:embed="rId8"/>
          <a:stretch>
            <a:fillRect/>
          </a:stretch>
        </p:blipFill>
        <p:spPr>
          <a:xfrm>
            <a:off x="15039765" y="7402984"/>
            <a:ext cx="3557325" cy="2898899"/>
          </a:xfrm>
          <a:prstGeom prst="rect">
            <a:avLst/>
          </a:prstGeom>
        </p:spPr>
      </p:pic>
    </p:spTree>
    <p:extLst>
      <p:ext uri="{BB962C8B-B14F-4D97-AF65-F5344CB8AC3E}">
        <p14:creationId xmlns:p14="http://schemas.microsoft.com/office/powerpoint/2010/main" val="171547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50" name="Picture 8">
            <a:extLst>
              <a:ext uri="{FF2B5EF4-FFF2-40B4-BE49-F238E27FC236}">
                <a16:creationId xmlns:a16="http://schemas.microsoft.com/office/drawing/2014/main" id="{F18A7A19-E8CD-630B-2956-66FB3D74579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 y="575412"/>
            <a:ext cx="18287999" cy="4157568"/>
          </a:xfrm>
          <a:prstGeom prst="rect">
            <a:avLst/>
          </a:prstGeom>
        </p:spPr>
      </p:pic>
      <p:sp>
        <p:nvSpPr>
          <p:cNvPr id="2" name="Rectangle 1">
            <a:extLst>
              <a:ext uri="{FF2B5EF4-FFF2-40B4-BE49-F238E27FC236}">
                <a16:creationId xmlns:a16="http://schemas.microsoft.com/office/drawing/2014/main" id="{F66E24A6-6B41-9002-EE56-0C671E10D9DF}"/>
              </a:ext>
            </a:extLst>
          </p:cNvPr>
          <p:cNvSpPr>
            <a:spLocks noGrp="1" noRot="1" noMove="1" noResize="1" noEditPoints="1" noAdjustHandles="1" noChangeArrowheads="1" noChangeShapeType="1"/>
          </p:cNvSpPr>
          <p:nvPr/>
        </p:nvSpPr>
        <p:spPr>
          <a:xfrm>
            <a:off x="1" y="3652063"/>
            <a:ext cx="18287999" cy="6634937"/>
          </a:xfrm>
          <a:custGeom>
            <a:avLst/>
            <a:gdLst>
              <a:gd name="connsiteX0" fmla="*/ 0 w 12191999"/>
              <a:gd name="connsiteY0" fmla="*/ 0 h 3314700"/>
              <a:gd name="connsiteX1" fmla="*/ 12191999 w 12191999"/>
              <a:gd name="connsiteY1" fmla="*/ 0 h 3314700"/>
              <a:gd name="connsiteX2" fmla="*/ 12191999 w 12191999"/>
              <a:gd name="connsiteY2" fmla="*/ 3314700 h 3314700"/>
              <a:gd name="connsiteX3" fmla="*/ 0 w 12191999"/>
              <a:gd name="connsiteY3" fmla="*/ 3314700 h 3314700"/>
              <a:gd name="connsiteX4" fmla="*/ 0 w 12191999"/>
              <a:gd name="connsiteY4" fmla="*/ 0 h 3314700"/>
              <a:gd name="connsiteX0" fmla="*/ 0 w 12191999"/>
              <a:gd name="connsiteY0" fmla="*/ 558800 h 3873500"/>
              <a:gd name="connsiteX1" fmla="*/ 1155700 w 12191999"/>
              <a:gd name="connsiteY1" fmla="*/ 0 h 3873500"/>
              <a:gd name="connsiteX2" fmla="*/ 12191999 w 12191999"/>
              <a:gd name="connsiteY2" fmla="*/ 558800 h 3873500"/>
              <a:gd name="connsiteX3" fmla="*/ 12191999 w 12191999"/>
              <a:gd name="connsiteY3" fmla="*/ 3873500 h 3873500"/>
              <a:gd name="connsiteX4" fmla="*/ 0 w 12191999"/>
              <a:gd name="connsiteY4" fmla="*/ 3873500 h 3873500"/>
              <a:gd name="connsiteX5" fmla="*/ 0 w 12191999"/>
              <a:gd name="connsiteY5"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12191999 w 12191999"/>
              <a:gd name="connsiteY3" fmla="*/ 558800 h 3873500"/>
              <a:gd name="connsiteX4" fmla="*/ 12191999 w 12191999"/>
              <a:gd name="connsiteY4" fmla="*/ 3873500 h 3873500"/>
              <a:gd name="connsiteX5" fmla="*/ 0 w 12191999"/>
              <a:gd name="connsiteY5" fmla="*/ 3873500 h 3873500"/>
              <a:gd name="connsiteX6" fmla="*/ 0 w 12191999"/>
              <a:gd name="connsiteY6"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12191999 w 12191999"/>
              <a:gd name="connsiteY4" fmla="*/ 558800 h 3873500"/>
              <a:gd name="connsiteX5" fmla="*/ 12191999 w 12191999"/>
              <a:gd name="connsiteY5" fmla="*/ 3873500 h 3873500"/>
              <a:gd name="connsiteX6" fmla="*/ 0 w 12191999"/>
              <a:gd name="connsiteY6" fmla="*/ 3873500 h 3873500"/>
              <a:gd name="connsiteX7" fmla="*/ 0 w 12191999"/>
              <a:gd name="connsiteY7"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12191999 w 12191999"/>
              <a:gd name="connsiteY5" fmla="*/ 558800 h 3873500"/>
              <a:gd name="connsiteX6" fmla="*/ 12191999 w 12191999"/>
              <a:gd name="connsiteY6" fmla="*/ 3873500 h 3873500"/>
              <a:gd name="connsiteX7" fmla="*/ 0 w 12191999"/>
              <a:gd name="connsiteY7" fmla="*/ 3873500 h 3873500"/>
              <a:gd name="connsiteX8" fmla="*/ 0 w 12191999"/>
              <a:gd name="connsiteY8"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12191999 w 12191999"/>
              <a:gd name="connsiteY6" fmla="*/ 558800 h 3873500"/>
              <a:gd name="connsiteX7" fmla="*/ 12191999 w 12191999"/>
              <a:gd name="connsiteY7" fmla="*/ 3873500 h 3873500"/>
              <a:gd name="connsiteX8" fmla="*/ 0 w 12191999"/>
              <a:gd name="connsiteY8" fmla="*/ 3873500 h 3873500"/>
              <a:gd name="connsiteX9" fmla="*/ 0 w 12191999"/>
              <a:gd name="connsiteY9"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2191999 w 12191999"/>
              <a:gd name="connsiteY7" fmla="*/ 558800 h 3873500"/>
              <a:gd name="connsiteX8" fmla="*/ 12191999 w 12191999"/>
              <a:gd name="connsiteY8" fmla="*/ 3873500 h 3873500"/>
              <a:gd name="connsiteX9" fmla="*/ 0 w 12191999"/>
              <a:gd name="connsiteY9" fmla="*/ 3873500 h 3873500"/>
              <a:gd name="connsiteX10" fmla="*/ 0 w 12191999"/>
              <a:gd name="connsiteY10"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7137400 w 12191999"/>
              <a:gd name="connsiteY5" fmla="*/ 533400 h 3873500"/>
              <a:gd name="connsiteX6" fmla="*/ 9690100 w 12191999"/>
              <a:gd name="connsiteY6" fmla="*/ 787400 h 3873500"/>
              <a:gd name="connsiteX7" fmla="*/ 11557000 w 12191999"/>
              <a:gd name="connsiteY7" fmla="*/ 774700 h 3873500"/>
              <a:gd name="connsiteX8" fmla="*/ 12191999 w 12191999"/>
              <a:gd name="connsiteY8" fmla="*/ 558800 h 3873500"/>
              <a:gd name="connsiteX9" fmla="*/ 12191999 w 12191999"/>
              <a:gd name="connsiteY9" fmla="*/ 3873500 h 3873500"/>
              <a:gd name="connsiteX10" fmla="*/ 0 w 12191999"/>
              <a:gd name="connsiteY10" fmla="*/ 3873500 h 3873500"/>
              <a:gd name="connsiteX11" fmla="*/ 0 w 12191999"/>
              <a:gd name="connsiteY11"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486400 w 12191999"/>
              <a:gd name="connsiteY4" fmla="*/ 901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558800 h 3873500"/>
              <a:gd name="connsiteX1" fmla="*/ 1155700 w 12191999"/>
              <a:gd name="connsiteY1" fmla="*/ 0 h 3873500"/>
              <a:gd name="connsiteX2" fmla="*/ 2755900 w 12191999"/>
              <a:gd name="connsiteY2" fmla="*/ 850900 h 3873500"/>
              <a:gd name="connsiteX3" fmla="*/ 4165600 w 12191999"/>
              <a:gd name="connsiteY3" fmla="*/ 469900 h 3873500"/>
              <a:gd name="connsiteX4" fmla="*/ 5143500 w 12191999"/>
              <a:gd name="connsiteY4" fmla="*/ 647700 h 3873500"/>
              <a:gd name="connsiteX5" fmla="*/ 5969000 w 12191999"/>
              <a:gd name="connsiteY5" fmla="*/ 495300 h 3873500"/>
              <a:gd name="connsiteX6" fmla="*/ 7137400 w 12191999"/>
              <a:gd name="connsiteY6" fmla="*/ 533400 h 3873500"/>
              <a:gd name="connsiteX7" fmla="*/ 9690100 w 12191999"/>
              <a:gd name="connsiteY7" fmla="*/ 787400 h 3873500"/>
              <a:gd name="connsiteX8" fmla="*/ 11557000 w 12191999"/>
              <a:gd name="connsiteY8" fmla="*/ 774700 h 3873500"/>
              <a:gd name="connsiteX9" fmla="*/ 12191999 w 12191999"/>
              <a:gd name="connsiteY9" fmla="*/ 558800 h 3873500"/>
              <a:gd name="connsiteX10" fmla="*/ 12191999 w 12191999"/>
              <a:gd name="connsiteY10" fmla="*/ 3873500 h 3873500"/>
              <a:gd name="connsiteX11" fmla="*/ 0 w 12191999"/>
              <a:gd name="connsiteY11" fmla="*/ 3873500 h 3873500"/>
              <a:gd name="connsiteX12" fmla="*/ 0 w 12191999"/>
              <a:gd name="connsiteY12" fmla="*/ 558800 h 3873500"/>
              <a:gd name="connsiteX0" fmla="*/ 0 w 12191999"/>
              <a:gd name="connsiteY0" fmla="*/ 88900 h 3403600"/>
              <a:gd name="connsiteX1" fmla="*/ 1117600 w 12191999"/>
              <a:gd name="connsiteY1" fmla="*/ 87562 h 3403600"/>
              <a:gd name="connsiteX2" fmla="*/ 2755900 w 12191999"/>
              <a:gd name="connsiteY2" fmla="*/ 381000 h 3403600"/>
              <a:gd name="connsiteX3" fmla="*/ 4165600 w 12191999"/>
              <a:gd name="connsiteY3" fmla="*/ 0 h 3403600"/>
              <a:gd name="connsiteX4" fmla="*/ 5143500 w 12191999"/>
              <a:gd name="connsiteY4" fmla="*/ 177800 h 3403600"/>
              <a:gd name="connsiteX5" fmla="*/ 5969000 w 12191999"/>
              <a:gd name="connsiteY5" fmla="*/ 25400 h 3403600"/>
              <a:gd name="connsiteX6" fmla="*/ 7137400 w 12191999"/>
              <a:gd name="connsiteY6" fmla="*/ 63500 h 3403600"/>
              <a:gd name="connsiteX7" fmla="*/ 9690100 w 12191999"/>
              <a:gd name="connsiteY7" fmla="*/ 317500 h 3403600"/>
              <a:gd name="connsiteX8" fmla="*/ 11557000 w 12191999"/>
              <a:gd name="connsiteY8" fmla="*/ 304800 h 3403600"/>
              <a:gd name="connsiteX9" fmla="*/ 12191999 w 12191999"/>
              <a:gd name="connsiteY9" fmla="*/ 88900 h 3403600"/>
              <a:gd name="connsiteX10" fmla="*/ 12191999 w 12191999"/>
              <a:gd name="connsiteY10" fmla="*/ 3403600 h 3403600"/>
              <a:gd name="connsiteX11" fmla="*/ 0 w 12191999"/>
              <a:gd name="connsiteY11" fmla="*/ 3403600 h 3403600"/>
              <a:gd name="connsiteX12" fmla="*/ 0 w 12191999"/>
              <a:gd name="connsiteY12"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1557000 w 12191999"/>
              <a:gd name="connsiteY9" fmla="*/ 304800 h 3403600"/>
              <a:gd name="connsiteX10" fmla="*/ 12191999 w 12191999"/>
              <a:gd name="connsiteY10" fmla="*/ 88900 h 3403600"/>
              <a:gd name="connsiteX11" fmla="*/ 12191999 w 12191999"/>
              <a:gd name="connsiteY11" fmla="*/ 3403600 h 3403600"/>
              <a:gd name="connsiteX12" fmla="*/ 0 w 12191999"/>
              <a:gd name="connsiteY12" fmla="*/ 3403600 h 3403600"/>
              <a:gd name="connsiteX13" fmla="*/ 0 w 12191999"/>
              <a:gd name="connsiteY13"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9690100 w 12191999"/>
              <a:gd name="connsiteY8" fmla="*/ 317500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37400 w 12191999"/>
              <a:gd name="connsiteY7" fmla="*/ 6350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12200 w 12191999"/>
              <a:gd name="connsiteY8" fmla="*/ 297591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477500 w 12191999"/>
              <a:gd name="connsiteY9" fmla="*/ 188238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88900 h 3403600"/>
              <a:gd name="connsiteX1" fmla="*/ 330200 w 12191999"/>
              <a:gd name="connsiteY1" fmla="*/ 287784 h 3403600"/>
              <a:gd name="connsiteX2" fmla="*/ 1117600 w 12191999"/>
              <a:gd name="connsiteY2" fmla="*/ 87562 h 3403600"/>
              <a:gd name="connsiteX3" fmla="*/ 2755900 w 12191999"/>
              <a:gd name="connsiteY3" fmla="*/ 381000 h 3403600"/>
              <a:gd name="connsiteX4" fmla="*/ 4165600 w 12191999"/>
              <a:gd name="connsiteY4" fmla="*/ 0 h 3403600"/>
              <a:gd name="connsiteX5" fmla="*/ 5143500 w 12191999"/>
              <a:gd name="connsiteY5" fmla="*/ 177800 h 3403600"/>
              <a:gd name="connsiteX6" fmla="*/ 5969000 w 12191999"/>
              <a:gd name="connsiteY6" fmla="*/ 25400 h 3403600"/>
              <a:gd name="connsiteX7" fmla="*/ 7175500 w 12191999"/>
              <a:gd name="connsiteY7" fmla="*/ 212820 h 3403600"/>
              <a:gd name="connsiteX8" fmla="*/ 8750300 w 12191999"/>
              <a:gd name="connsiteY8" fmla="*/ 68633 h 3403600"/>
              <a:gd name="connsiteX9" fmla="*/ 10198100 w 12191999"/>
              <a:gd name="connsiteY9" fmla="*/ 238012 h 3403600"/>
              <a:gd name="connsiteX10" fmla="*/ 11557000 w 12191999"/>
              <a:gd name="connsiteY10" fmla="*/ 304800 h 3403600"/>
              <a:gd name="connsiteX11" fmla="*/ 12191999 w 12191999"/>
              <a:gd name="connsiteY11" fmla="*/ 88900 h 3403600"/>
              <a:gd name="connsiteX12" fmla="*/ 12191999 w 12191999"/>
              <a:gd name="connsiteY12" fmla="*/ 3403600 h 3403600"/>
              <a:gd name="connsiteX13" fmla="*/ 0 w 12191999"/>
              <a:gd name="connsiteY13" fmla="*/ 3403600 h 3403600"/>
              <a:gd name="connsiteX14" fmla="*/ 0 w 12191999"/>
              <a:gd name="connsiteY14" fmla="*/ 88900 h 3403600"/>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2191999 w 12191999"/>
              <a:gd name="connsiteY11" fmla="*/ 152423 h 3467123"/>
              <a:gd name="connsiteX12" fmla="*/ 12191999 w 12191999"/>
              <a:gd name="connsiteY12" fmla="*/ 3467123 h 3467123"/>
              <a:gd name="connsiteX13" fmla="*/ 0 w 12191999"/>
              <a:gd name="connsiteY13" fmla="*/ 3467123 h 3467123"/>
              <a:gd name="connsiteX14" fmla="*/ 0 w 12191999"/>
              <a:gd name="connsiteY14" fmla="*/ 152423 h 3467123"/>
              <a:gd name="connsiteX0" fmla="*/ 0 w 12191999"/>
              <a:gd name="connsiteY0" fmla="*/ 152423 h 3467123"/>
              <a:gd name="connsiteX1" fmla="*/ 330200 w 12191999"/>
              <a:gd name="connsiteY1" fmla="*/ 351307 h 3467123"/>
              <a:gd name="connsiteX2" fmla="*/ 1117600 w 12191999"/>
              <a:gd name="connsiteY2" fmla="*/ 151085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 name="connsiteX0" fmla="*/ 0 w 12191999"/>
              <a:gd name="connsiteY0" fmla="*/ 152423 h 3467123"/>
              <a:gd name="connsiteX1" fmla="*/ 330200 w 12191999"/>
              <a:gd name="connsiteY1" fmla="*/ 351307 h 3467123"/>
              <a:gd name="connsiteX2" fmla="*/ 1371600 w 12191999"/>
              <a:gd name="connsiteY2" fmla="*/ 121221 h 3467123"/>
              <a:gd name="connsiteX3" fmla="*/ 2755900 w 12191999"/>
              <a:gd name="connsiteY3" fmla="*/ 444523 h 3467123"/>
              <a:gd name="connsiteX4" fmla="*/ 4165600 w 12191999"/>
              <a:gd name="connsiteY4" fmla="*/ 63523 h 3467123"/>
              <a:gd name="connsiteX5" fmla="*/ 5143500 w 12191999"/>
              <a:gd name="connsiteY5" fmla="*/ 241323 h 3467123"/>
              <a:gd name="connsiteX6" fmla="*/ 5969000 w 12191999"/>
              <a:gd name="connsiteY6" fmla="*/ 88923 h 3467123"/>
              <a:gd name="connsiteX7" fmla="*/ 7175500 w 12191999"/>
              <a:gd name="connsiteY7" fmla="*/ 276343 h 3467123"/>
              <a:gd name="connsiteX8" fmla="*/ 8750300 w 12191999"/>
              <a:gd name="connsiteY8" fmla="*/ 132156 h 3467123"/>
              <a:gd name="connsiteX9" fmla="*/ 10198100 w 12191999"/>
              <a:gd name="connsiteY9" fmla="*/ 301535 h 3467123"/>
              <a:gd name="connsiteX10" fmla="*/ 11125200 w 12191999"/>
              <a:gd name="connsiteY10" fmla="*/ 0 h 3467123"/>
              <a:gd name="connsiteX11" fmla="*/ 11849100 w 12191999"/>
              <a:gd name="connsiteY11" fmla="*/ 301534 h 3467123"/>
              <a:gd name="connsiteX12" fmla="*/ 12191999 w 12191999"/>
              <a:gd name="connsiteY12" fmla="*/ 152423 h 3467123"/>
              <a:gd name="connsiteX13" fmla="*/ 12191999 w 12191999"/>
              <a:gd name="connsiteY13" fmla="*/ 3467123 h 3467123"/>
              <a:gd name="connsiteX14" fmla="*/ 0 w 12191999"/>
              <a:gd name="connsiteY14" fmla="*/ 3467123 h 3467123"/>
              <a:gd name="connsiteX15" fmla="*/ 0 w 12191999"/>
              <a:gd name="connsiteY15" fmla="*/ 152423 h 346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3467123">
                <a:moveTo>
                  <a:pt x="0" y="152423"/>
                </a:moveTo>
                <a:cubicBezTo>
                  <a:pt x="93133" y="152353"/>
                  <a:pt x="237067" y="351377"/>
                  <a:pt x="330200" y="351307"/>
                </a:cubicBezTo>
                <a:lnTo>
                  <a:pt x="1371600" y="121221"/>
                </a:lnTo>
                <a:cubicBezTo>
                  <a:pt x="1905000" y="155088"/>
                  <a:pt x="2222500" y="410656"/>
                  <a:pt x="2755900" y="444523"/>
                </a:cubicBezTo>
                <a:cubicBezTo>
                  <a:pt x="3213100" y="427590"/>
                  <a:pt x="3708400" y="80456"/>
                  <a:pt x="4165600" y="63523"/>
                </a:cubicBezTo>
                <a:cubicBezTo>
                  <a:pt x="4470400" y="67756"/>
                  <a:pt x="4838700" y="237090"/>
                  <a:pt x="5143500" y="241323"/>
                </a:cubicBezTo>
                <a:cubicBezTo>
                  <a:pt x="5444067" y="296356"/>
                  <a:pt x="5693833" y="150306"/>
                  <a:pt x="5969000" y="88923"/>
                </a:cubicBezTo>
                <a:cubicBezTo>
                  <a:pt x="6244167" y="27540"/>
                  <a:pt x="6555317" y="278460"/>
                  <a:pt x="7175500" y="276343"/>
                </a:cubicBezTo>
                <a:cubicBezTo>
                  <a:pt x="7552267" y="272110"/>
                  <a:pt x="8373533" y="136389"/>
                  <a:pt x="8750300" y="132156"/>
                </a:cubicBezTo>
                <a:cubicBezTo>
                  <a:pt x="9321800" y="171196"/>
                  <a:pt x="9886950" y="303652"/>
                  <a:pt x="10198100" y="301535"/>
                </a:cubicBezTo>
                <a:cubicBezTo>
                  <a:pt x="10509250" y="299418"/>
                  <a:pt x="10847917" y="33182"/>
                  <a:pt x="11125200" y="0"/>
                </a:cubicBezTo>
                <a:cubicBezTo>
                  <a:pt x="11370733" y="34147"/>
                  <a:pt x="11603567" y="267387"/>
                  <a:pt x="11849100" y="301534"/>
                </a:cubicBezTo>
                <a:lnTo>
                  <a:pt x="12191999" y="152423"/>
                </a:lnTo>
                <a:lnTo>
                  <a:pt x="12191999" y="3467123"/>
                </a:lnTo>
                <a:lnTo>
                  <a:pt x="0" y="3467123"/>
                </a:lnTo>
                <a:lnTo>
                  <a:pt x="0" y="152423"/>
                </a:lnTo>
                <a:close/>
              </a:path>
            </a:pathLst>
          </a:custGeom>
          <a:solidFill>
            <a:srgbClr val="FFEEA6"/>
          </a:solidFill>
          <a:ln>
            <a:solidFill>
              <a:srgbClr val="FFE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vi-VN" sz="2700" noProof="1">
              <a:solidFill>
                <a:prstClr val="black"/>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5F915C09-B224-DACB-BD0C-69B69833DDC1}"/>
              </a:ext>
            </a:extLst>
          </p:cNvPr>
          <p:cNvSpPr/>
          <p:nvPr/>
        </p:nvSpPr>
        <p:spPr>
          <a:xfrm>
            <a:off x="7056446" y="7962900"/>
            <a:ext cx="4175107" cy="16233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6600" noProof="1">
                <a:solidFill>
                  <a:prstClr val="black"/>
                </a:solidFill>
                <a:latin typeface="Arial" panose="020B0604020202020204" pitchFamily="34" charset="0"/>
                <a:cs typeface="Arial" panose="020B0604020202020204" pitchFamily="34" charset="0"/>
              </a:rPr>
              <a:t>C</a:t>
            </a:r>
            <a:endParaRPr lang="vi-VN" sz="6600" noProof="1">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Rounded Corners 34">
                <a:extLst>
                  <a:ext uri="{FF2B5EF4-FFF2-40B4-BE49-F238E27FC236}">
                    <a16:creationId xmlns:a16="http://schemas.microsoft.com/office/drawing/2014/main" id="{DF90C372-A858-AA21-3A9F-93AD2BB7CB50}"/>
                  </a:ext>
                </a:extLst>
              </p:cNvPr>
              <p:cNvSpPr/>
              <p:nvPr/>
            </p:nvSpPr>
            <p:spPr>
              <a:xfrm>
                <a:off x="1001921" y="899014"/>
                <a:ext cx="16279586" cy="65039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lnSpc>
                    <a:spcPct val="150000"/>
                  </a:lnSpc>
                </a:pPr>
                <a:r>
                  <a:rPr lang="en-US" sz="4000" b="1" dirty="0">
                    <a:solidFill>
                      <a:schemeClr val="tx1"/>
                    </a:solidFill>
                    <a:latin typeface="Arial" panose="020B0604020202020204" pitchFamily="34" charset="0"/>
                    <a:cs typeface="Arial" panose="020B0604020202020204" pitchFamily="34" charset="0"/>
                  </a:rPr>
                  <a:t>Câu 5:</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Chọn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đáp</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án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sai</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Từ</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tỉ</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lệ</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thức</a:t>
                </a:r>
                <a:r>
                  <a:rPr lang="en-US" sz="4000"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5</m:t>
                        </m:r>
                      </m:num>
                      <m:den>
                        <m:r>
                          <a:rPr lang="en-US" sz="4000">
                            <a:solidFill>
                              <a:schemeClr val="tx1"/>
                            </a:solidFill>
                            <a:latin typeface="Cambria Math" panose="02040503050406030204" pitchFamily="18" charset="0"/>
                          </a:rPr>
                          <m:t>9</m:t>
                        </m:r>
                      </m:den>
                    </m:f>
                    <m:r>
                      <a:rPr lang="en-US" sz="4000">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35</m:t>
                        </m:r>
                      </m:num>
                      <m:den>
                        <m:r>
                          <a:rPr lang="en-US" sz="4000">
                            <a:solidFill>
                              <a:schemeClr val="tx1"/>
                            </a:solidFill>
                            <a:latin typeface="Cambria Math" panose="02040503050406030204" pitchFamily="18" charset="0"/>
                          </a:rPr>
                          <m:t>63</m:t>
                        </m:r>
                      </m:den>
                    </m:f>
                  </m:oMath>
                </a14:m>
                <a:r>
                  <a:rPr lang="en-US" sz="4000" dirty="0">
                    <a:solidFill>
                      <a:schemeClr val="tx1"/>
                    </a:solidFill>
                    <a:latin typeface="Arial" panose="020B0604020202020204" pitchFamily="34" charset="0"/>
                    <a:cs typeface="Arial" panose="020B0604020202020204" pitchFamily="34" charset="0"/>
                  </a:rPr>
                  <a:t> ta </a:t>
                </a:r>
                <a:r>
                  <a:rPr lang="en-US" sz="4000" dirty="0" err="1">
                    <a:solidFill>
                      <a:schemeClr val="tx1"/>
                    </a:solidFill>
                    <a:latin typeface="Arial" panose="020B0604020202020204" pitchFamily="34" charset="0"/>
                    <a:cs typeface="Arial" panose="020B0604020202020204" pitchFamily="34" charset="0"/>
                  </a:rPr>
                  <a:t>có</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tỉ</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lệ</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thức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sau</a:t>
                </a:r>
                <a:r>
                  <a:rPr lang="en-US" sz="4000" dirty="0">
                    <a:solidFill>
                      <a:schemeClr val="tx1"/>
                    </a:solidFill>
                    <a:latin typeface="Arial" panose="020B0604020202020204" pitchFamily="34" charset="0"/>
                    <a:cs typeface="Arial" panose="020B0604020202020204" pitchFamily="34" charset="0"/>
                  </a:rPr>
                  <a:t>:</a:t>
                </a: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		A.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5</m:t>
                        </m:r>
                      </m:num>
                      <m:den>
                        <m:r>
                          <a:rPr lang="en-US" sz="4000">
                            <a:solidFill>
                              <a:schemeClr val="tx1"/>
                            </a:solidFill>
                            <a:latin typeface="Cambria Math" panose="02040503050406030204" pitchFamily="18" charset="0"/>
                          </a:rPr>
                          <m:t>35</m:t>
                        </m:r>
                      </m:den>
                    </m:f>
                    <m:r>
                      <a:rPr lang="en-US" sz="4000">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9</m:t>
                        </m:r>
                      </m:num>
                      <m:den>
                        <m:r>
                          <a:rPr lang="en-US" sz="4000">
                            <a:solidFill>
                              <a:schemeClr val="tx1"/>
                            </a:solidFill>
                            <a:latin typeface="Cambria Math" panose="02040503050406030204" pitchFamily="18" charset="0"/>
                          </a:rPr>
                          <m:t>63</m:t>
                        </m:r>
                      </m:den>
                    </m:f>
                  </m:oMath>
                </a14:m>
                <a:r>
                  <a:rPr lang="en-US" sz="4000" dirty="0">
                    <a:solidFill>
                      <a:schemeClr val="tx1"/>
                    </a:solidFill>
                    <a:latin typeface="Arial" panose="020B0604020202020204" pitchFamily="34" charset="0"/>
                    <a:cs typeface="Arial" panose="020B0604020202020204" pitchFamily="34" charset="0"/>
                  </a:rPr>
                  <a:t>		B.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63</m:t>
                        </m:r>
                      </m:num>
                      <m:den>
                        <m:r>
                          <a:rPr lang="en-US" sz="4000">
                            <a:solidFill>
                              <a:schemeClr val="tx1"/>
                            </a:solidFill>
                            <a:latin typeface="Cambria Math" panose="02040503050406030204" pitchFamily="18" charset="0"/>
                          </a:rPr>
                          <m:t>9</m:t>
                        </m:r>
                      </m:den>
                    </m:f>
                    <m:r>
                      <a:rPr lang="en-US" sz="4000">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35</m:t>
                        </m:r>
                      </m:num>
                      <m:den>
                        <m:r>
                          <a:rPr lang="en-US" sz="4000">
                            <a:solidFill>
                              <a:schemeClr val="tx1"/>
                            </a:solidFill>
                            <a:latin typeface="Cambria Math" panose="02040503050406030204" pitchFamily="18" charset="0"/>
                          </a:rPr>
                          <m:t>5</m:t>
                        </m:r>
                      </m:den>
                    </m:f>
                  </m:oMath>
                </a14:m>
                <a:r>
                  <a:rPr lang="en-US" sz="4000" dirty="0">
                    <a:solidFill>
                      <a:schemeClr val="tx1"/>
                    </a:solidFill>
                    <a:latin typeface="Arial" panose="020B0604020202020204" pitchFamily="34" charset="0"/>
                    <a:cs typeface="Arial" panose="020B0604020202020204" pitchFamily="34" charset="0"/>
                  </a:rPr>
                  <a:t/>
                </a:r>
                <a:br>
                  <a:rPr lang="en-US" sz="4000" dirty="0">
                    <a:solidFill>
                      <a:schemeClr val="tx1"/>
                    </a:solidFill>
                    <a:latin typeface="Arial" panose="020B0604020202020204" pitchFamily="34" charset="0"/>
                    <a:cs typeface="Arial" panose="020B0604020202020204" pitchFamily="34" charset="0"/>
                  </a:rPr>
                </a:br>
                <a:r>
                  <a:rPr lang="en-US" sz="4000" dirty="0">
                    <a:solidFill>
                      <a:schemeClr val="tx1"/>
                    </a:solidFill>
                    <a:latin typeface="Arial" panose="020B0604020202020204" pitchFamily="34" charset="0"/>
                    <a:cs typeface="Arial" panose="020B0604020202020204" pitchFamily="34" charset="0"/>
                  </a:rPr>
                  <a:t>		C.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35</m:t>
                        </m:r>
                      </m:num>
                      <m:den>
                        <m:r>
                          <a:rPr lang="en-US" sz="4000">
                            <a:solidFill>
                              <a:schemeClr val="tx1"/>
                            </a:solidFill>
                            <a:latin typeface="Cambria Math" panose="02040503050406030204" pitchFamily="18" charset="0"/>
                          </a:rPr>
                          <m:t>9</m:t>
                        </m:r>
                      </m:den>
                    </m:f>
                    <m:r>
                      <a:rPr lang="en-US" sz="4000">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63</m:t>
                        </m:r>
                      </m:num>
                      <m:den>
                        <m:r>
                          <a:rPr lang="en-US" sz="4000">
                            <a:solidFill>
                              <a:schemeClr val="tx1"/>
                            </a:solidFill>
                            <a:latin typeface="Cambria Math" panose="02040503050406030204" pitchFamily="18" charset="0"/>
                          </a:rPr>
                          <m:t>5</m:t>
                        </m:r>
                      </m:den>
                    </m:f>
                  </m:oMath>
                </a14:m>
                <a:r>
                  <a:rPr lang="en-US" sz="4000" dirty="0">
                    <a:solidFill>
                      <a:schemeClr val="tx1"/>
                    </a:solidFill>
                    <a:latin typeface="Arial" panose="020B0604020202020204" pitchFamily="34" charset="0"/>
                    <a:cs typeface="Arial" panose="020B0604020202020204" pitchFamily="34" charset="0"/>
                  </a:rPr>
                  <a:t>		D. </a:t>
                </a:r>
                <a14:m>
                  <m:oMath xmlns:m="http://schemas.openxmlformats.org/officeDocument/2006/math">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63</m:t>
                        </m:r>
                      </m:num>
                      <m:den>
                        <m:r>
                          <a:rPr lang="en-US" sz="4000">
                            <a:solidFill>
                              <a:schemeClr val="tx1"/>
                            </a:solidFill>
                            <a:latin typeface="Cambria Math" panose="02040503050406030204" pitchFamily="18" charset="0"/>
                          </a:rPr>
                          <m:t>35</m:t>
                        </m:r>
                      </m:den>
                    </m:f>
                    <m:r>
                      <a:rPr lang="en-US" sz="4000">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a:rPr lang="en-US" sz="4000">
                            <a:solidFill>
                              <a:schemeClr val="tx1"/>
                            </a:solidFill>
                            <a:latin typeface="Cambria Math" panose="02040503050406030204" pitchFamily="18" charset="0"/>
                          </a:rPr>
                          <m:t>9</m:t>
                        </m:r>
                      </m:num>
                      <m:den>
                        <m:r>
                          <a:rPr lang="en-US" sz="4000">
                            <a:solidFill>
                              <a:schemeClr val="tx1"/>
                            </a:solidFill>
                            <a:latin typeface="Cambria Math" panose="02040503050406030204" pitchFamily="18" charset="0"/>
                          </a:rPr>
                          <m:t>5</m:t>
                        </m:r>
                      </m:den>
                    </m:f>
                  </m:oMath>
                </a14:m>
                <a:endParaRPr lang="vi-VN" sz="4000" noProof="1">
                  <a:solidFill>
                    <a:schemeClr val="tx1"/>
                  </a:solidFill>
                  <a:latin typeface="Arial" panose="020B0604020202020204" pitchFamily="34" charset="0"/>
                  <a:cs typeface="Arial" panose="020B0604020202020204" pitchFamily="34" charset="0"/>
                </a:endParaRPr>
              </a:p>
            </p:txBody>
          </p:sp>
        </mc:Choice>
        <mc:Fallback xmlns="">
          <p:sp>
            <p:nvSpPr>
              <p:cNvPr id="35" name="Rectangle: Rounded Corners 34">
                <a:extLst>
                  <a:ext uri="{FF2B5EF4-FFF2-40B4-BE49-F238E27FC236}">
                    <a16:creationId xmlns:a16="http://schemas.microsoft.com/office/drawing/2014/main" id="{DF90C372-A858-AA21-3A9F-93AD2BB7CB50}"/>
                  </a:ext>
                </a:extLst>
              </p:cNvPr>
              <p:cNvSpPr>
                <a:spLocks noRot="1" noChangeAspect="1" noMove="1" noResize="1" noEditPoints="1" noAdjustHandles="1" noChangeArrowheads="1" noChangeShapeType="1" noTextEdit="1"/>
              </p:cNvSpPr>
              <p:nvPr/>
            </p:nvSpPr>
            <p:spPr>
              <a:xfrm>
                <a:off x="1001921" y="899014"/>
                <a:ext cx="16279586" cy="6503969"/>
              </a:xfrm>
              <a:prstGeom prst="roundRect">
                <a:avLst/>
              </a:prstGeom>
              <a:blipFill>
                <a:blip r:embed="rId4"/>
                <a:stretch>
                  <a:fillRect/>
                </a:stretch>
              </a:blipFill>
              <a:ln>
                <a:noFill/>
              </a:ln>
            </p:spPr>
            <p:txBody>
              <a:bodyPr/>
              <a:lstStyle/>
              <a:p>
                <a:r>
                  <a:rPr lang="en-US">
                    <a:noFill/>
                  </a:rPr>
                  <a:t> </a:t>
                </a:r>
              </a:p>
            </p:txBody>
          </p:sp>
        </mc:Fallback>
      </mc:AlternateContent>
      <p:pic>
        <p:nvPicPr>
          <p:cNvPr id="37" name="Picture 4">
            <a:extLst>
              <a:ext uri="{FF2B5EF4-FFF2-40B4-BE49-F238E27FC236}">
                <a16:creationId xmlns:a16="http://schemas.microsoft.com/office/drawing/2014/main" id="{3B6B7FD7-2E9E-E9F0-1FAF-BE73FA4D22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575" y="7030572"/>
            <a:ext cx="4628442" cy="3286194"/>
          </a:xfrm>
          <a:prstGeom prst="rect">
            <a:avLst/>
          </a:prstGeom>
        </p:spPr>
      </p:pic>
      <p:pic>
        <p:nvPicPr>
          <p:cNvPr id="4" name="Picture 3">
            <a:hlinkClick r:id="rId7" action="ppaction://hlinksldjump"/>
            <a:extLst>
              <a:ext uri="{FF2B5EF4-FFF2-40B4-BE49-F238E27FC236}">
                <a16:creationId xmlns:a16="http://schemas.microsoft.com/office/drawing/2014/main" id="{D22FC818-3E29-27E4-90FD-28C396F2847A}"/>
              </a:ext>
            </a:extLst>
          </p:cNvPr>
          <p:cNvPicPr>
            <a:picLocks noChangeAspect="1"/>
          </p:cNvPicPr>
          <p:nvPr/>
        </p:nvPicPr>
        <p:blipFill>
          <a:blip r:embed="rId8"/>
          <a:stretch>
            <a:fillRect/>
          </a:stretch>
        </p:blipFill>
        <p:spPr>
          <a:xfrm>
            <a:off x="15039765" y="7402984"/>
            <a:ext cx="3557325" cy="2898899"/>
          </a:xfrm>
          <a:prstGeom prst="rect">
            <a:avLst/>
          </a:prstGeom>
        </p:spPr>
      </p:pic>
    </p:spTree>
    <p:extLst>
      <p:ext uri="{BB962C8B-B14F-4D97-AF65-F5344CB8AC3E}">
        <p14:creationId xmlns:p14="http://schemas.microsoft.com/office/powerpoint/2010/main" val="143097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6F53DC28-DFA4-0205-EF90-F0FADAC501BD}"/>
              </a:ext>
            </a:extLst>
          </p:cNvPr>
          <p:cNvSpPr txBox="1"/>
          <p:nvPr/>
        </p:nvSpPr>
        <p:spPr>
          <a:xfrm>
            <a:off x="5867400" y="1725212"/>
            <a:ext cx="6553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3C49D596-C259-1F75-8B47-27483314B9EA}"/>
                  </a:ext>
                </a:extLst>
              </p:cNvPr>
              <p:cNvSpPr txBox="1"/>
              <p:nvPr/>
            </p:nvSpPr>
            <p:spPr>
              <a:xfrm>
                <a:off x="3874825" y="3024695"/>
                <a:ext cx="10538350" cy="4983095"/>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1 (SGK – tr.54)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r>
                      <a:rPr lang="en-US" sz="4000" i="1" dirty="0" smtClean="0">
                        <a:latin typeface="Cambria Math" panose="02040503050406030204" pitchFamily="18" charset="0"/>
                        <a:cs typeface="Arial" panose="020B0604020202020204" pitchFamily="34" charset="0"/>
                      </a:rPr>
                      <m:t>3,5</m:t>
                    </m:r>
                    <m:r>
                      <a:rPr lang="en-US" sz="4000" i="1" dirty="0" smtClean="0">
                        <a:latin typeface="Cambria Math" panose="02040503050406030204" pitchFamily="18" charset="0"/>
                        <a:cs typeface="Arial" panose="020B0604020202020204" pitchFamily="34" charset="0"/>
                        <a:sym typeface="Wingdings" panose="05000000000000000000" pitchFamily="2" charset="2"/>
                      </a:rPr>
                      <m:t>:(</m:t>
                    </m:r>
                    <m:r>
                      <a:rPr lang="en-US" sz="4000" i="1" dirty="0">
                        <a:latin typeface="Cambria Math" panose="02040503050406030204" pitchFamily="18" charset="0"/>
                        <a:cs typeface="Arial" panose="020B0604020202020204" pitchFamily="34" charset="0"/>
                        <a:sym typeface="Wingdings" panose="05000000000000000000" pitchFamily="2" charset="2"/>
                      </a:rPr>
                      <m:t>−</m:t>
                    </m:r>
                    <m:r>
                      <a:rPr lang="en-US" sz="4000" i="1" dirty="0" smtClean="0">
                        <a:latin typeface="Cambria Math" panose="02040503050406030204" pitchFamily="18" charset="0"/>
                        <a:cs typeface="Arial" panose="020B0604020202020204" pitchFamily="34" charset="0"/>
                        <a:sym typeface="Wingdings" panose="05000000000000000000" pitchFamily="2" charset="2"/>
                      </a:rPr>
                      <m:t>5,25)</m:t>
                    </m:r>
                  </m:oMath>
                </a14:m>
                <a:r>
                  <a:rPr lang="en-US" sz="4000" dirty="0">
                    <a:latin typeface="Arial" panose="020B0604020202020204" pitchFamily="34" charset="0"/>
                    <a:cs typeface="Arial" panose="020B0604020202020204" pitchFamily="34" charset="0"/>
                    <a:sym typeface="Wingdings" panose="05000000000000000000" pitchFamily="2" charset="2"/>
                  </a:rPr>
                  <a:t> </a:t>
                </a:r>
                <a:r>
                  <a:rPr lang="en-US" sz="4000" dirty="0" err="1">
                    <a:latin typeface="Arial" panose="020B0604020202020204" pitchFamily="34" charset="0"/>
                    <a:cs typeface="Arial" panose="020B0604020202020204" pitchFamily="34" charset="0"/>
                    <a:sym typeface="Wingdings" panose="05000000000000000000" pitchFamily="2" charset="2"/>
                  </a:rPr>
                  <a:t>và</a:t>
                </a:r>
                <a:r>
                  <a:rPr lang="en-US" sz="4000" dirty="0">
                    <a:latin typeface="Arial" panose="020B0604020202020204" pitchFamily="34" charset="0"/>
                    <a:cs typeface="Arial" panose="020B0604020202020204" pitchFamily="34" charset="0"/>
                    <a:sym typeface="Wingdings" panose="05000000000000000000" pitchFamily="2" charset="2"/>
                  </a:rPr>
                  <a:t> </a:t>
                </a:r>
                <a14:m>
                  <m:oMath xmlns:m="http://schemas.openxmlformats.org/officeDocument/2006/math">
                    <m:r>
                      <a:rPr lang="en-US" sz="4000" i="1" dirty="0" smtClean="0">
                        <a:latin typeface="Cambria Math" panose="02040503050406030204" pitchFamily="18" charset="0"/>
                        <a:cs typeface="Arial" panose="020B0604020202020204" pitchFamily="34" charset="0"/>
                        <a:sym typeface="Wingdings" panose="05000000000000000000" pitchFamily="2" charset="2"/>
                      </a:rPr>
                      <m:t>(−8):12</m:t>
                    </m:r>
                  </m:oMath>
                </a14:m>
                <a:r>
                  <a:rPr lang="en-US" sz="4000" dirty="0">
                    <a:latin typeface="Arial" panose="020B0604020202020204" pitchFamily="34" charset="0"/>
                    <a:cs typeface="Arial" panose="020B0604020202020204" pitchFamily="34" charset="0"/>
                    <a:sym typeface="Wingdings" panose="05000000000000000000" pitchFamily="2" charset="2"/>
                  </a:rPr>
                  <a:t>.</a:t>
                </a:r>
              </a:p>
              <a:p>
                <a:pPr algn="just">
                  <a:lnSpc>
                    <a:spcPct val="150000"/>
                  </a:lnSpc>
                </a:pPr>
                <a:r>
                  <a:rPr lang="en-US" sz="4000" dirty="0">
                    <a:latin typeface="Arial" panose="020B0604020202020204" pitchFamily="34" charset="0"/>
                    <a:cs typeface="Arial" panose="020B0604020202020204" pitchFamily="34" charset="0"/>
                  </a:rPr>
                  <a:t>b) </a:t>
                </a:r>
                <a14:m>
                  <m:oMath xmlns:m="http://schemas.openxmlformats.org/officeDocument/2006/math">
                    <m:r>
                      <a:rPr lang="en-US" sz="4000" b="0" i="0" smtClean="0">
                        <a:latin typeface="Cambria Math" panose="02040503050406030204" pitchFamily="18" charset="0"/>
                      </a:rPr>
                      <m:t>39</m:t>
                    </m:r>
                    <m:f>
                      <m:fPr>
                        <m:ctrlPr>
                          <a:rPr lang="en-US" sz="4000" i="1" smtClean="0">
                            <a:latin typeface="Cambria Math" panose="02040503050406030204" pitchFamily="18" charset="0"/>
                          </a:rPr>
                        </m:ctrlPr>
                      </m:fPr>
                      <m:num>
                        <m:r>
                          <a:rPr lang="en-US" sz="4000" b="0" i="1" smtClean="0">
                            <a:latin typeface="Cambria Math" panose="02040503050406030204" pitchFamily="18" charset="0"/>
                          </a:rPr>
                          <m:t>3</m:t>
                        </m:r>
                      </m:num>
                      <m:den>
                        <m:r>
                          <a:rPr lang="en-US" sz="4000" b="0" i="1" smtClean="0">
                            <a:latin typeface="Cambria Math" panose="02040503050406030204" pitchFamily="18" charset="0"/>
                          </a:rPr>
                          <m:t>10</m:t>
                        </m:r>
                      </m:den>
                    </m:f>
                    <m:r>
                      <a:rPr lang="en-US" sz="4000" b="0" i="1" smtClean="0">
                        <a:latin typeface="Cambria Math" panose="02040503050406030204" pitchFamily="18" charset="0"/>
                      </a:rPr>
                      <m:t>:52</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2</m:t>
                        </m:r>
                      </m:num>
                      <m:den>
                        <m:r>
                          <a:rPr lang="en-US" sz="4000" b="0" i="1" smtClean="0">
                            <a:latin typeface="Cambria Math" panose="02040503050406030204" pitchFamily="18" charset="0"/>
                          </a:rPr>
                          <m:t>5</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7,5:10</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14:m>
                  <m:oMath xmlns:m="http://schemas.openxmlformats.org/officeDocument/2006/math">
                    <m:r>
                      <a:rPr lang="en-US" sz="4000" i="1" dirty="0" smtClean="0">
                        <a:latin typeface="Cambria Math" panose="02040503050406030204" pitchFamily="18" charset="0"/>
                        <a:cs typeface="Arial" panose="020B0604020202020204" pitchFamily="34" charset="0"/>
                      </a:rPr>
                      <m:t>0,8:(−0,6)</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1,2:(−1,8)</m:t>
                    </m:r>
                  </m:oMath>
                </a14:m>
                <a:r>
                  <a:rPr lang="en-US" sz="4000" dirty="0">
                    <a:latin typeface="Arial" panose="020B0604020202020204" pitchFamily="34" charset="0"/>
                    <a:cs typeface="Arial" panose="020B0604020202020204" pitchFamily="34" charset="0"/>
                  </a:rPr>
                  <a:t>.</a:t>
                </a:r>
              </a:p>
            </p:txBody>
          </p:sp>
        </mc:Choice>
        <mc:Fallback xmlns="">
          <p:sp>
            <p:nvSpPr>
              <p:cNvPr id="7" name="Hộp Văn bản 6">
                <a:extLst>
                  <a:ext uri="{FF2B5EF4-FFF2-40B4-BE49-F238E27FC236}">
                    <a16:creationId xmlns:a16="http://schemas.microsoft.com/office/drawing/2014/main" id="{3C49D596-C259-1F75-8B47-27483314B9EA}"/>
                  </a:ext>
                </a:extLst>
              </p:cNvPr>
              <p:cNvSpPr txBox="1">
                <a:spLocks noRot="1" noChangeAspect="1" noMove="1" noResize="1" noEditPoints="1" noAdjustHandles="1" noChangeArrowheads="1" noChangeShapeType="1" noTextEdit="1"/>
              </p:cNvSpPr>
              <p:nvPr/>
            </p:nvSpPr>
            <p:spPr>
              <a:xfrm>
                <a:off x="3874825" y="3024695"/>
                <a:ext cx="10538350" cy="4983095"/>
              </a:xfrm>
              <a:prstGeom prst="rect">
                <a:avLst/>
              </a:prstGeom>
              <a:blipFill>
                <a:blip r:embed="rId20"/>
                <a:stretch>
                  <a:fillRect l="-2083" r="-2083" b="-4279"/>
                </a:stretch>
              </a:blipFill>
            </p:spPr>
            <p:txBody>
              <a:bodyPr/>
              <a:lstStyle/>
              <a:p>
                <a:r>
                  <a:rPr lang="en-US">
                    <a:noFill/>
                  </a:rPr>
                  <a:t> </a:t>
                </a:r>
              </a:p>
            </p:txBody>
          </p:sp>
        </mc:Fallback>
      </mc:AlternateContent>
    </p:spTree>
    <p:extLst>
      <p:ext uri="{BB962C8B-B14F-4D97-AF65-F5344CB8AC3E}">
        <p14:creationId xmlns:p14="http://schemas.microsoft.com/office/powerpoint/2010/main" val="30163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8" name="Hộp Văn bản 7">
            <a:extLst>
              <a:ext uri="{FF2B5EF4-FFF2-40B4-BE49-F238E27FC236}">
                <a16:creationId xmlns:a16="http://schemas.microsoft.com/office/drawing/2014/main" id="{4E2680DD-C112-AB14-454C-E9E48614F8BA}"/>
              </a:ext>
            </a:extLst>
          </p:cNvPr>
          <p:cNvSpPr txBox="1"/>
          <p:nvPr/>
        </p:nvSpPr>
        <p:spPr>
          <a:xfrm>
            <a:off x="7467600" y="1699363"/>
            <a:ext cx="2854001"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292907F3-B7DF-584F-AC4C-7D37929F5346}"/>
                  </a:ext>
                </a:extLst>
              </p:cNvPr>
              <p:cNvSpPr txBox="1"/>
              <p:nvPr/>
            </p:nvSpPr>
            <p:spPr>
              <a:xfrm>
                <a:off x="3556180" y="2437564"/>
                <a:ext cx="11549406" cy="5572423"/>
              </a:xfrm>
              <a:prstGeom prst="rect">
                <a:avLst/>
              </a:prstGeom>
              <a:noFill/>
            </p:spPr>
            <p:txBody>
              <a:bodyPr wrap="square">
                <a:spAutoFit/>
              </a:bodyPr>
              <a:lstStyle/>
              <a:p>
                <a:pPr marL="0" marR="0" algn="just">
                  <a:lnSpc>
                    <a:spcPct val="150000"/>
                  </a:lnSpc>
                  <a:spcBef>
                    <a:spcPts val="0"/>
                  </a:spcBef>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a)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spcBef>
                    <a:spcPts val="0"/>
                  </a:spcBef>
                  <a:spcAft>
                    <a:spcPts val="1800"/>
                  </a:spcAft>
                </a:pPr>
                <a14:m>
                  <m:oMathPara xmlns:m="http://schemas.openxmlformats.org/officeDocument/2006/math">
                    <m:oMathParaPr>
                      <m:jc m:val="left"/>
                    </m:oMathParaPr>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3,5:(</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5,25)=</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3,5</m:t>
                          </m:r>
                        </m:num>
                        <m:den>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5,25</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350</m:t>
                          </m:r>
                        </m:num>
                        <m:den>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525</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350:(</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175)</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525):(</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175</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1800"/>
                  </a:spcAft>
                </a:pPr>
                <a14:m>
                  <m:oMathPara xmlns:m="http://schemas.openxmlformats.org/officeDocument/2006/math">
                    <m:oMathParaPr>
                      <m:jc m:val="left"/>
                    </m:oMathParaPr>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8):12=</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8):4</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12:4</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3,5:</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5,25)</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(−8):12 </m:t>
                    </m:r>
                  </m:oMath>
                </a14:m>
                <a:r>
                  <a:rPr lang="en-US" sz="4000" dirty="0" err="1">
                    <a:effectLst/>
                    <a:latin typeface="Arial" panose="020B0604020202020204" pitchFamily="34" charset="0"/>
                    <a:ea typeface="Calibri" panose="020F0502020204030204" pitchFamily="34" charset="0"/>
                    <a:cs typeface="Arial" panose="020B0604020202020204" pitchFamily="34" charset="0"/>
                  </a:rPr>
                  <a:t>lập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endParaRPr lang="en-US" sz="4000" dirty="0">
                  <a:latin typeface="Arial" panose="020B0604020202020204" pitchFamily="34" charset="0"/>
                  <a:cs typeface="Arial" panose="020B0604020202020204" pitchFamily="34" charset="0"/>
                </a:endParaRPr>
              </a:p>
            </p:txBody>
          </p:sp>
        </mc:Choice>
        <mc:Fallback xmlns="">
          <p:sp>
            <p:nvSpPr>
              <p:cNvPr id="19" name="Hộp Văn bản 18">
                <a:extLst>
                  <a:ext uri="{FF2B5EF4-FFF2-40B4-BE49-F238E27FC236}">
                    <a16:creationId xmlns:a16="http://schemas.microsoft.com/office/drawing/2014/main" id="{292907F3-B7DF-584F-AC4C-7D37929F5346}"/>
                  </a:ext>
                </a:extLst>
              </p:cNvPr>
              <p:cNvSpPr txBox="1">
                <a:spLocks noRot="1" noChangeAspect="1" noMove="1" noResize="1" noEditPoints="1" noAdjustHandles="1" noChangeArrowheads="1" noChangeShapeType="1" noTextEdit="1"/>
              </p:cNvSpPr>
              <p:nvPr/>
            </p:nvSpPr>
            <p:spPr>
              <a:xfrm>
                <a:off x="3556180" y="2437564"/>
                <a:ext cx="11549406" cy="5572423"/>
              </a:xfrm>
              <a:prstGeom prst="rect">
                <a:avLst/>
              </a:prstGeom>
              <a:blipFill>
                <a:blip r:embed="rId26"/>
                <a:stretch>
                  <a:fillRect l="-1847" r="-3166" b="-3720"/>
                </a:stretch>
              </a:blipFill>
            </p:spPr>
            <p:txBody>
              <a:bodyPr/>
              <a:lstStyle/>
              <a:p>
                <a:r>
                  <a:rPr lang="en-US">
                    <a:noFill/>
                  </a:rPr>
                  <a:t> </a:t>
                </a:r>
              </a:p>
            </p:txBody>
          </p:sp>
        </mc:Fallback>
      </mc:AlternateContent>
    </p:spTree>
    <p:extLst>
      <p:ext uri="{BB962C8B-B14F-4D97-AF65-F5344CB8AC3E}">
        <p14:creationId xmlns:p14="http://schemas.microsoft.com/office/powerpoint/2010/main" val="102856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fade">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fade">
                                      <p:cBhvr>
                                        <p:cTn id="23" dur="500"/>
                                        <p:tgtEl>
                                          <p:spTgt spid="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Effect transition="in" filter="fade">
                                      <p:cBhvr>
                                        <p:cTn id="2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4B14F260-2D63-7BAF-1A01-50738131AE42}"/>
                  </a:ext>
                </a:extLst>
              </p:cNvPr>
              <p:cNvSpPr txBox="1"/>
              <p:nvPr/>
            </p:nvSpPr>
            <p:spPr>
              <a:xfrm>
                <a:off x="4183306" y="1958037"/>
                <a:ext cx="10705574" cy="5856027"/>
              </a:xfrm>
              <a:prstGeom prst="rect">
                <a:avLst/>
              </a:prstGeom>
              <a:noFill/>
            </p:spPr>
            <p:txBody>
              <a:bodyPr wrap="square">
                <a:spAutoFit/>
              </a:bodyPr>
              <a:lstStyle/>
              <a:p>
                <a:pPr marL="0" marR="0" algn="just">
                  <a:lnSpc>
                    <a:spcPct val="150000"/>
                  </a:lnSpc>
                  <a:spcBef>
                    <a:spcPts val="0"/>
                  </a:spcBef>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b)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spcAft>
                    <a:spcPts val="1800"/>
                  </a:spcAft>
                </a:pPr>
                <a14:m>
                  <m:oMathPara xmlns:m="http://schemas.openxmlformats.org/officeDocument/2006/math">
                    <m:oMathParaPr>
                      <m:jc m:val="left"/>
                    </m:oMathParaPr>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39</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:52</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5</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393</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262</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5</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393</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262</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spcAft>
                    <a:spcPts val="1800"/>
                  </a:spcAft>
                </a:pPr>
                <a14:m>
                  <m:oMathPara xmlns:m="http://schemas.openxmlformats.org/officeDocument/2006/math">
                    <m:oMathParaPr>
                      <m:jc m:val="left"/>
                    </m:oMathParaPr>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7,5:10=</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7,5</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75</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100</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75:25</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100:25</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r>
                  <a:rPr lang="en-US" sz="4000" dirty="0" err="1">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Times New Roman" panose="02020603050405020304" pitchFamily="18" charset="0"/>
                      </a:rPr>
                      <m:t>39</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4000">
                        <a:effectLst/>
                        <a:latin typeface="Cambria Math" panose="02040503050406030204" pitchFamily="18" charset="0"/>
                        <a:ea typeface="Calibri" panose="020F0502020204030204" pitchFamily="34" charset="0"/>
                        <a:cs typeface="Times New Roman" panose="02020603050405020304" pitchFamily="18" charset="0"/>
                      </a:rPr>
                      <m:t>:52</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effectLst/>
                        <a:latin typeface="Cambria Math" panose="02040503050406030204" pitchFamily="18" charset="0"/>
                        <a:ea typeface="Calibri" panose="020F0502020204030204" pitchFamily="34" charset="0"/>
                        <a:cs typeface="Arial" panose="020B0604020202020204" pitchFamily="34" charset="0"/>
                      </a:rPr>
                      <m:t>7,5:10</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Hộp Văn bản 6">
                <a:extLst>
                  <a:ext uri="{FF2B5EF4-FFF2-40B4-BE49-F238E27FC236}">
                    <a16:creationId xmlns:a16="http://schemas.microsoft.com/office/drawing/2014/main" id="{4B14F260-2D63-7BAF-1A01-50738131AE42}"/>
                  </a:ext>
                </a:extLst>
              </p:cNvPr>
              <p:cNvSpPr txBox="1">
                <a:spLocks noRot="1" noChangeAspect="1" noMove="1" noResize="1" noEditPoints="1" noAdjustHandles="1" noChangeArrowheads="1" noChangeShapeType="1" noTextEdit="1"/>
              </p:cNvSpPr>
              <p:nvPr/>
            </p:nvSpPr>
            <p:spPr>
              <a:xfrm>
                <a:off x="4183306" y="1958037"/>
                <a:ext cx="10705574" cy="5856027"/>
              </a:xfrm>
              <a:prstGeom prst="rect">
                <a:avLst/>
              </a:prstGeom>
              <a:blipFill>
                <a:blip r:embed="rId22"/>
                <a:stretch>
                  <a:fillRect l="-1993" r="-3360" b="-3434"/>
                </a:stretch>
              </a:blipFill>
            </p:spPr>
            <p:txBody>
              <a:bodyPr/>
              <a:lstStyle/>
              <a:p>
                <a:r>
                  <a:rPr lang="en-US">
                    <a:noFill/>
                  </a:rPr>
                  <a:t> </a:t>
                </a:r>
              </a:p>
            </p:txBody>
          </p:sp>
        </mc:Fallback>
      </mc:AlternateContent>
    </p:spTree>
    <p:extLst>
      <p:ext uri="{BB962C8B-B14F-4D97-AF65-F5344CB8AC3E}">
        <p14:creationId xmlns:p14="http://schemas.microsoft.com/office/powerpoint/2010/main" val="21780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TextBox 58"/>
          <p:cNvSpPr txBox="1"/>
          <p:nvPr/>
        </p:nvSpPr>
        <p:spPr>
          <a:xfrm>
            <a:off x="9355825" y="1548957"/>
            <a:ext cx="1898807" cy="536676"/>
          </a:xfrm>
          <a:prstGeom prst="rect">
            <a:avLst/>
          </a:prstGeom>
        </p:spPr>
        <p:txBody>
          <a:bodyPr lIns="0" tIns="0" rIns="0" bIns="0" rtlCol="0" anchor="t">
            <a:spAutoFit/>
          </a:bodyPr>
          <a:lstStyle/>
          <a:p>
            <a:pPr marL="0" marR="0" lvl="0" indent="0" algn="ctr" defTabSz="914400" rtl="0" eaLnBrk="1" fontAlgn="auto" latinLnBrk="0" hangingPunct="1">
              <a:lnSpc>
                <a:spcPts val="4352"/>
              </a:lnSpc>
              <a:spcBef>
                <a:spcPct val="0"/>
              </a:spcBef>
              <a:spcAft>
                <a:spcPts val="0"/>
              </a:spcAft>
              <a:buClrTx/>
              <a:buSzTx/>
              <a:buFontTx/>
              <a:buNone/>
              <a:tabLst/>
              <a:defRPr/>
            </a:pPr>
            <a:r>
              <a:rPr kumimoji="0" lang="en-US" sz="3108" b="0" i="0" u="none" strike="noStrike" kern="1200" cap="none" spc="0" normalizeH="0" baseline="0" noProof="0">
                <a:ln>
                  <a:noFill/>
                </a:ln>
                <a:solidFill>
                  <a:srgbClr val="FFFFFF"/>
                </a:solidFill>
                <a:effectLst/>
                <a:uLnTx/>
                <a:uFillTx/>
                <a:latin typeface="KG Primary Penmanship"/>
                <a:ea typeface="+mn-ea"/>
                <a:cs typeface="+mn-cs"/>
              </a:rPr>
              <a:t>Category 4</a:t>
            </a:r>
          </a:p>
        </p:txBody>
      </p:sp>
      <p:sp>
        <p:nvSpPr>
          <p:cNvPr id="59" name="TextBox 59"/>
          <p:cNvSpPr txBox="1"/>
          <p:nvPr/>
        </p:nvSpPr>
        <p:spPr>
          <a:xfrm>
            <a:off x="13975126" y="1534151"/>
            <a:ext cx="1898807" cy="536676"/>
          </a:xfrm>
          <a:prstGeom prst="rect">
            <a:avLst/>
          </a:prstGeom>
        </p:spPr>
        <p:txBody>
          <a:bodyPr lIns="0" tIns="0" rIns="0" bIns="0" rtlCol="0" anchor="t">
            <a:spAutoFit/>
          </a:bodyPr>
          <a:lstStyle/>
          <a:p>
            <a:pPr marL="0" marR="0" lvl="0" indent="0" algn="ctr" defTabSz="914400" rtl="0" eaLnBrk="1" fontAlgn="auto" latinLnBrk="0" hangingPunct="1">
              <a:lnSpc>
                <a:spcPts val="4352"/>
              </a:lnSpc>
              <a:spcBef>
                <a:spcPct val="0"/>
              </a:spcBef>
              <a:spcAft>
                <a:spcPts val="0"/>
              </a:spcAft>
              <a:buClrTx/>
              <a:buSzTx/>
              <a:buFontTx/>
              <a:buNone/>
              <a:tabLst/>
              <a:defRPr/>
            </a:pPr>
            <a:r>
              <a:rPr kumimoji="0" lang="en-US" sz="3108" b="0" i="0" u="none" strike="noStrike" kern="1200" cap="none" spc="0" normalizeH="0" baseline="0" noProof="0" dirty="0">
                <a:ln>
                  <a:noFill/>
                </a:ln>
                <a:solidFill>
                  <a:srgbClr val="FFFFFF"/>
                </a:solidFill>
                <a:effectLst/>
                <a:uLnTx/>
                <a:uFillTx/>
                <a:latin typeface="KG Primary Penmanship"/>
                <a:ea typeface="+mn-ea"/>
                <a:cs typeface="+mn-cs"/>
              </a:rPr>
              <a:t>Category 6</a:t>
            </a:r>
          </a:p>
        </p:txBody>
      </p:sp>
      <p:sp>
        <p:nvSpPr>
          <p:cNvPr id="90" name="TextBox 90"/>
          <p:cNvSpPr txBox="1"/>
          <p:nvPr/>
        </p:nvSpPr>
        <p:spPr>
          <a:xfrm>
            <a:off x="11657282" y="1534151"/>
            <a:ext cx="1898807" cy="536676"/>
          </a:xfrm>
          <a:prstGeom prst="rect">
            <a:avLst/>
          </a:prstGeom>
        </p:spPr>
        <p:txBody>
          <a:bodyPr lIns="0" tIns="0" rIns="0" bIns="0" rtlCol="0" anchor="t">
            <a:spAutoFit/>
          </a:bodyPr>
          <a:lstStyle/>
          <a:p>
            <a:pPr marL="0" marR="0" lvl="0" indent="0" algn="ctr" defTabSz="914400" rtl="0" eaLnBrk="1" fontAlgn="auto" latinLnBrk="0" hangingPunct="1">
              <a:lnSpc>
                <a:spcPts val="4352"/>
              </a:lnSpc>
              <a:spcBef>
                <a:spcPct val="0"/>
              </a:spcBef>
              <a:spcAft>
                <a:spcPts val="0"/>
              </a:spcAft>
              <a:buClrTx/>
              <a:buSzTx/>
              <a:buFontTx/>
              <a:buNone/>
              <a:tabLst/>
              <a:defRPr/>
            </a:pPr>
            <a:r>
              <a:rPr kumimoji="0" lang="en-US" sz="3108" b="0" i="0" u="none" strike="noStrike" kern="1200" cap="none" spc="0" normalizeH="0" baseline="0" noProof="0">
                <a:ln>
                  <a:noFill/>
                </a:ln>
                <a:solidFill>
                  <a:srgbClr val="FFFFFF"/>
                </a:solidFill>
                <a:effectLst/>
                <a:uLnTx/>
                <a:uFillTx/>
                <a:latin typeface="KG Primary Penmanship"/>
                <a:ea typeface="+mn-ea"/>
                <a:cs typeface="+mn-cs"/>
              </a:rPr>
              <a:t>Category 5</a:t>
            </a:r>
          </a:p>
        </p:txBody>
      </p:sp>
      <mc:AlternateContent xmlns:mc="http://schemas.openxmlformats.org/markup-compatibility/2006" xmlns:a14="http://schemas.microsoft.com/office/drawing/2010/main">
        <mc:Choice Requires="a14">
          <p:sp>
            <p:nvSpPr>
              <p:cNvPr id="4" name="Hộp Văn bản 3">
                <a:extLst>
                  <a:ext uri="{FF2B5EF4-FFF2-40B4-BE49-F238E27FC236}">
                    <a16:creationId xmlns:a16="http://schemas.microsoft.com/office/drawing/2014/main" id="{1A27222E-50DD-1AEF-AEAA-02EE3E6D4616}"/>
                  </a:ext>
                </a:extLst>
              </p:cNvPr>
              <p:cNvSpPr txBox="1"/>
              <p:nvPr/>
            </p:nvSpPr>
            <p:spPr>
              <a:xfrm>
                <a:off x="3229852" y="1884185"/>
                <a:ext cx="12431484" cy="6057749"/>
              </a:xfrm>
              <a:prstGeom prst="rect">
                <a:avLst/>
              </a:prstGeom>
              <a:noFill/>
            </p:spPr>
            <p:txBody>
              <a:bodyPr wrap="square">
                <a:spAutoFit/>
              </a:bodyPr>
              <a:lstStyle/>
              <a:p>
                <a:pPr marL="0" marR="0" algn="just">
                  <a:lnSpc>
                    <a:spcPct val="150000"/>
                  </a:lnSpc>
                  <a:spcBef>
                    <a:spcPts val="0"/>
                  </a:spcBef>
                  <a:spcAft>
                    <a:spcPts val="1200"/>
                  </a:spcAft>
                </a:pPr>
                <a:r>
                  <a:rPr lang="en-US" sz="4000" dirty="0">
                    <a:effectLst/>
                    <a:latin typeface="Arial" panose="020B0604020202020204" pitchFamily="34" charset="0"/>
                    <a:ea typeface="Calibri" panose="020F0502020204030204" pitchFamily="34" charset="0"/>
                    <a:cs typeface="Arial" panose="020B0604020202020204" pitchFamily="34" charset="0"/>
                  </a:rPr>
                  <a:t>c)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spcBef>
                    <a:spcPts val="0"/>
                  </a:spcBef>
                  <a:spcAft>
                    <a:spcPts val="1800"/>
                  </a:spcAft>
                </a:pPr>
                <a14:m>
                  <m:oMathPara xmlns:m="http://schemas.openxmlformats.org/officeDocument/2006/math">
                    <m:oMathParaPr>
                      <m:jc m:val="left"/>
                    </m:oMathParaPr>
                    <m:oMath xmlns:m="http://schemas.openxmlformats.org/officeDocument/2006/math">
                      <m:r>
                        <a:rPr lang="en-US" sz="3600" smtClean="0">
                          <a:effectLst/>
                          <a:latin typeface="Cambria Math" panose="02040503050406030204" pitchFamily="18" charset="0"/>
                          <a:ea typeface="Calibri" panose="020F0502020204030204" pitchFamily="34" charset="0"/>
                          <a:cs typeface="Times New Roman" panose="02020603050405020304" pitchFamily="18" charset="0"/>
                        </a:rPr>
                        <m:t>0,8:(</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0,6)=</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0,8</m:t>
                          </m:r>
                        </m:num>
                        <m:den>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0,6</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6</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8:(</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6):(</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i="1" dirty="0">
                  <a:latin typeface="Arial" panose="020B0604020202020204" pitchFamily="34" charset="0"/>
                  <a:ea typeface="Calibri" panose="020F0502020204030204" pitchFamily="34" charset="0"/>
                  <a:cs typeface="Arial" panose="020B0604020202020204" pitchFamily="34" charset="0"/>
                </a:endParaRPr>
              </a:p>
              <a:p>
                <a:pPr marL="0" marR="0" algn="just">
                  <a:spcBef>
                    <a:spcPts val="0"/>
                  </a:spcBef>
                  <a:spcAft>
                    <a:spcPts val="1800"/>
                  </a:spcAft>
                </a:pPr>
                <a14:m>
                  <m:oMathPara xmlns:m="http://schemas.openxmlformats.org/officeDocument/2006/math">
                    <m:oMathParaPr>
                      <m:jc m:val="left"/>
                    </m:oMathParaPr>
                    <m:oMath xmlns:m="http://schemas.openxmlformats.org/officeDocument/2006/math">
                      <m:r>
                        <a:rPr lang="en-US" sz="3600" smtClean="0">
                          <a:effectLst/>
                          <a:latin typeface="Cambria Math" panose="02040503050406030204" pitchFamily="18" charset="0"/>
                          <a:ea typeface="Calibri" panose="020F0502020204030204" pitchFamily="34" charset="0"/>
                          <a:cs typeface="Times New Roman" panose="02020603050405020304" pitchFamily="18" charset="0"/>
                        </a:rPr>
                        <m:t>1,2:(</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1,8)=</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1,2</m:t>
                          </m:r>
                        </m:num>
                        <m:den>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12</m:t>
                          </m:r>
                        </m:num>
                        <m:den>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12:(</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6)</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18):(</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6)</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r>
                  <a:rPr lang="en-US" sz="4000" dirty="0" err="1">
                    <a:effectLst/>
                    <a:latin typeface="Arial" panose="020B0604020202020204" pitchFamily="34" charset="0"/>
                    <a:ea typeface="Calibri" panose="020F0502020204030204" pitchFamily="34" charset="0"/>
                    <a:cs typeface="Arial" panose="020B0604020202020204" pitchFamily="34" charset="0"/>
                  </a:rPr>
                  <a:t>Vì</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a:effectLst/>
                            <a:latin typeface="Cambria Math" panose="02040503050406030204" pitchFamily="18" charset="0"/>
                            <a:ea typeface="Calibri" panose="020F0502020204030204" pitchFamily="34" charset="0"/>
                            <a:cs typeface="Times New Roman" panose="02020603050405020304" pitchFamily="18" charset="0"/>
                          </a:rPr>
                          <m:t>3</m:t>
                        </m:r>
                      </m:den>
                    </m:f>
                    <m:r>
                      <a:rPr lang="en-US" sz="4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từ</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các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Times New Roman" panose="02020603050405020304" pitchFamily="18" charset="0"/>
                      </a:rPr>
                      <m:t>0,8:(</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0,6)</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Times New Roman" panose="02020603050405020304" pitchFamily="18" charset="0"/>
                      </a:rPr>
                      <m:t>1,2:(</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1.8)</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không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lập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được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Hộp Văn bản 3">
                <a:extLst>
                  <a:ext uri="{FF2B5EF4-FFF2-40B4-BE49-F238E27FC236}">
                    <a16:creationId xmlns:a16="http://schemas.microsoft.com/office/drawing/2014/main" id="{1A27222E-50DD-1AEF-AEAA-02EE3E6D4616}"/>
                  </a:ext>
                </a:extLst>
              </p:cNvPr>
              <p:cNvSpPr txBox="1">
                <a:spLocks noRot="1" noChangeAspect="1" noMove="1" noResize="1" noEditPoints="1" noAdjustHandles="1" noChangeArrowheads="1" noChangeShapeType="1" noTextEdit="1"/>
              </p:cNvSpPr>
              <p:nvPr/>
            </p:nvSpPr>
            <p:spPr>
              <a:xfrm>
                <a:off x="3229852" y="1884185"/>
                <a:ext cx="12431484" cy="6057749"/>
              </a:xfrm>
              <a:prstGeom prst="rect">
                <a:avLst/>
              </a:prstGeom>
              <a:blipFill>
                <a:blip r:embed="rId22"/>
                <a:stretch>
                  <a:fillRect l="-1766" b="-3320"/>
                </a:stretch>
              </a:blipFill>
            </p:spPr>
            <p:txBody>
              <a:bodyPr/>
              <a:lstStyle/>
              <a:p>
                <a:r>
                  <a:rPr lang="en-US">
                    <a:noFill/>
                  </a:rPr>
                  <a:t> </a:t>
                </a:r>
              </a:p>
            </p:txBody>
          </p:sp>
        </mc:Fallback>
      </mc:AlternateContent>
    </p:spTree>
    <p:extLst>
      <p:ext uri="{BB962C8B-B14F-4D97-AF65-F5344CB8AC3E}">
        <p14:creationId xmlns:p14="http://schemas.microsoft.com/office/powerpoint/2010/main" val="428635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96056" y="1107667"/>
            <a:ext cx="14495889" cy="8150633"/>
          </a:xfrm>
          <a:prstGeom prst="rect">
            <a:avLst/>
          </a:prstGeom>
        </p:spPr>
      </p:pic>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14A68F0F-6373-722E-A3CF-C324A5F41D64}"/>
                  </a:ext>
                </a:extLst>
              </p:cNvPr>
              <p:cNvSpPr txBox="1"/>
              <p:nvPr/>
            </p:nvSpPr>
            <p:spPr>
              <a:xfrm>
                <a:off x="3710080" y="2942355"/>
                <a:ext cx="11549537" cy="4519892"/>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2 (SGK – tr.54)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800" i="1" smtClean="0">
                            <a:latin typeface="Cambria Math" panose="02040503050406030204" pitchFamily="18" charset="0"/>
                          </a:rPr>
                        </m:ctrlPr>
                      </m:fPr>
                      <m:num>
                        <m:r>
                          <a:rPr lang="en-US" sz="4800" b="0" i="1" smtClean="0">
                            <a:latin typeface="Cambria Math" panose="02040503050406030204" pitchFamily="18" charset="0"/>
                          </a:rPr>
                          <m:t>𝑥</m:t>
                        </m:r>
                      </m:num>
                      <m:den>
                        <m:r>
                          <a:rPr lang="en-US" sz="4800" b="0" i="1" smtClean="0">
                            <a:latin typeface="Cambria Math" panose="02040503050406030204" pitchFamily="18" charset="0"/>
                          </a:rPr>
                          <m:t>5</m:t>
                        </m:r>
                      </m:den>
                    </m:f>
                    <m:r>
                      <a:rPr lang="en-US" sz="4800" b="0" i="1" smtClean="0">
                        <a:latin typeface="Cambria Math" panose="02040503050406030204" pitchFamily="18" charset="0"/>
                      </a:rPr>
                      <m:t>=</m:t>
                    </m:r>
                    <m:f>
                      <m:fPr>
                        <m:ctrlPr>
                          <a:rPr lang="en-US" sz="4800" b="0" i="1" smtClean="0">
                            <a:latin typeface="Cambria Math" panose="02040503050406030204" pitchFamily="18" charset="0"/>
                          </a:rPr>
                        </m:ctrlPr>
                      </m:fPr>
                      <m:num>
                        <m:r>
                          <a:rPr lang="en-US" sz="4800" b="0" i="1" smtClean="0">
                            <a:latin typeface="Cambria Math" panose="02040503050406030204" pitchFamily="18" charset="0"/>
                          </a:rPr>
                          <m:t>−2</m:t>
                        </m:r>
                      </m:num>
                      <m:den>
                        <m:r>
                          <a:rPr lang="en-US" sz="4800" b="0" i="1" smtClean="0">
                            <a:latin typeface="Cambria Math" panose="02040503050406030204" pitchFamily="18" charset="0"/>
                          </a:rPr>
                          <m:t>1,25</m:t>
                        </m:r>
                      </m:den>
                    </m:f>
                  </m:oMath>
                </a14:m>
                <a:r>
                  <a:rPr lang="en-US" sz="4800"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b) </a:t>
                </a:r>
                <a14:m>
                  <m:oMath xmlns:m="http://schemas.openxmlformats.org/officeDocument/2006/math">
                    <m:r>
                      <a:rPr lang="en-US" sz="4000" i="1" dirty="0" smtClean="0">
                        <a:latin typeface="Cambria Math" panose="02040503050406030204" pitchFamily="18" charset="0"/>
                        <a:cs typeface="Arial" panose="020B0604020202020204" pitchFamily="34" charset="0"/>
                      </a:rPr>
                      <m:t>18:</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=2,4:3,6</m:t>
                    </m:r>
                  </m:oMath>
                </a14:m>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c) </a:t>
                </a:r>
                <a14:m>
                  <m:oMath xmlns:m="http://schemas.openxmlformats.org/officeDocument/2006/math">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+1):0,4=0,5:0,2</m:t>
                    </m:r>
                  </m:oMath>
                </a14:m>
                <a:r>
                  <a:rPr lang="en-US" sz="4000" dirty="0">
                    <a:latin typeface="Arial" panose="020B0604020202020204" pitchFamily="34" charset="0"/>
                    <a:cs typeface="Arial" panose="020B0604020202020204" pitchFamily="34" charset="0"/>
                  </a:rPr>
                  <a:t>.</a:t>
                </a:r>
              </a:p>
            </p:txBody>
          </p:sp>
        </mc:Choice>
        <mc:Fallback xmlns="">
          <p:sp>
            <p:nvSpPr>
              <p:cNvPr id="6" name="Hộp Văn bản 5">
                <a:extLst>
                  <a:ext uri="{FF2B5EF4-FFF2-40B4-BE49-F238E27FC236}">
                    <a16:creationId xmlns:a16="http://schemas.microsoft.com/office/drawing/2014/main" id="{14A68F0F-6373-722E-A3CF-C324A5F41D64}"/>
                  </a:ext>
                </a:extLst>
              </p:cNvPr>
              <p:cNvSpPr txBox="1">
                <a:spLocks noRot="1" noChangeAspect="1" noMove="1" noResize="1" noEditPoints="1" noAdjustHandles="1" noChangeArrowheads="1" noChangeShapeType="1" noTextEdit="1"/>
              </p:cNvSpPr>
              <p:nvPr/>
            </p:nvSpPr>
            <p:spPr>
              <a:xfrm>
                <a:off x="3710080" y="2942355"/>
                <a:ext cx="11549537" cy="4519892"/>
              </a:xfrm>
              <a:prstGeom prst="rect">
                <a:avLst/>
              </a:prstGeom>
              <a:blipFill>
                <a:blip r:embed="rId6"/>
                <a:stretch>
                  <a:fillRect l="-1901" r="-1320" b="-2429"/>
                </a:stretch>
              </a:blipFill>
            </p:spPr>
            <p:txBody>
              <a:bodyPr/>
              <a:lstStyle/>
              <a:p>
                <a:r>
                  <a:rPr lang="en-US">
                    <a:noFill/>
                  </a:rPr>
                  <a:t> </a:t>
                </a:r>
              </a:p>
            </p:txBody>
          </p:sp>
        </mc:Fallback>
      </mc:AlternateContent>
    </p:spTree>
    <p:extLst>
      <p:ext uri="{BB962C8B-B14F-4D97-AF65-F5344CB8AC3E}">
        <p14:creationId xmlns:p14="http://schemas.microsoft.com/office/powerpoint/2010/main" val="124070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18" name="Hộp Văn bản 17">
            <a:extLst>
              <a:ext uri="{FF2B5EF4-FFF2-40B4-BE49-F238E27FC236}">
                <a16:creationId xmlns:a16="http://schemas.microsoft.com/office/drawing/2014/main" id="{C3A6E4CC-CA06-FEFD-51B6-BDD5251C3AA9}"/>
              </a:ext>
            </a:extLst>
          </p:cNvPr>
          <p:cNvSpPr txBox="1"/>
          <p:nvPr/>
        </p:nvSpPr>
        <p:spPr>
          <a:xfrm>
            <a:off x="3803915" y="3984229"/>
            <a:ext cx="10680170" cy="1477328"/>
          </a:xfrm>
          <a:prstGeom prst="rect">
            <a:avLst/>
          </a:prstGeom>
          <a:noFill/>
        </p:spPr>
        <p:txBody>
          <a:bodyPr wrap="square" rtlCol="0">
            <a:spAutoFit/>
          </a:bodyPr>
          <a:lstStyle/>
          <a:p>
            <a:pPr algn="ctr"/>
            <a:r>
              <a:rPr lang="en-US" sz="9000" b="1" dirty="0">
                <a:solidFill>
                  <a:schemeClr val="accent2">
                    <a:lumMod val="75000"/>
                  </a:schemeClr>
                </a:solidFill>
                <a:latin typeface="Arial" panose="020B0604020202020204" pitchFamily="34" charset="0"/>
                <a:cs typeface="Arial" panose="020B0604020202020204" pitchFamily="34" charset="0"/>
              </a:rPr>
              <a:t>BÀI 5: TỈ LỆ THỨC</a:t>
            </a:r>
          </a:p>
        </p:txBody>
      </p:sp>
      <p:sp>
        <p:nvSpPr>
          <p:cNvPr id="3" name="TextBox 2"/>
          <p:cNvSpPr txBox="1"/>
          <p:nvPr/>
        </p:nvSpPr>
        <p:spPr>
          <a:xfrm>
            <a:off x="6629400" y="2400300"/>
            <a:ext cx="8534400" cy="1107996"/>
          </a:xfrm>
          <a:prstGeom prst="rect">
            <a:avLst/>
          </a:prstGeom>
          <a:noFill/>
        </p:spPr>
        <p:txBody>
          <a:bodyPr wrap="square" rtlCol="0">
            <a:spAutoFit/>
          </a:bodyPr>
          <a:lstStyle/>
          <a:p>
            <a:r>
              <a:rPr lang="en-US" sz="6600" b="1" dirty="0" smtClean="0">
                <a:solidFill>
                  <a:srgbClr val="FF0000"/>
                </a:solidFill>
                <a:latin typeface="Times New Roman" panose="02020603050405020304" pitchFamily="18" charset="0"/>
                <a:cs typeface="Times New Roman" panose="02020603050405020304" pitchFamily="18" charset="0"/>
              </a:rPr>
              <a:t>TIẾT: 30 - 31</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8054836B-442D-C36E-FE07-5D61701E42ED}"/>
              </a:ext>
            </a:extLst>
          </p:cNvPr>
          <p:cNvSpPr txBox="1"/>
          <p:nvPr/>
        </p:nvSpPr>
        <p:spPr>
          <a:xfrm>
            <a:off x="7716999" y="1411112"/>
            <a:ext cx="2854001"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39C7774F-DAB7-53CE-F2F8-E895EA6821A7}"/>
                  </a:ext>
                </a:extLst>
              </p:cNvPr>
              <p:cNvSpPr txBox="1"/>
              <p:nvPr/>
            </p:nvSpPr>
            <p:spPr>
              <a:xfrm>
                <a:off x="4857768" y="2038581"/>
                <a:ext cx="9177512" cy="7034298"/>
              </a:xfrm>
              <a:prstGeom prst="rect">
                <a:avLst/>
              </a:prstGeom>
              <a:noFill/>
            </p:spPr>
            <p:txBody>
              <a:bodyPr wrap="square">
                <a:spAutoFit/>
              </a:bodyPr>
              <a:lstStyle/>
              <a:p>
                <a:pPr marL="0" marR="0" algn="just">
                  <a:lnSpc>
                    <a:spcPct val="150000"/>
                  </a:lnSpc>
                  <a:spcBef>
                    <a:spcPts val="0"/>
                  </a:spcBef>
                  <a:spcAft>
                    <a:spcPts val="1200"/>
                  </a:spcAft>
                </a:pPr>
                <a:r>
                  <a:rPr lang="en-US" sz="3600" dirty="0">
                    <a:effectLst/>
                    <a:latin typeface="Arial" panose="020B0604020202020204" pitchFamily="34" charset="0"/>
                    <a:ea typeface="Calibri" panose="020F0502020204030204" pitchFamily="34" charset="0"/>
                    <a:cs typeface="Arial" panose="020B0604020202020204" pitchFamily="34" charset="0"/>
                  </a:rPr>
                  <a:t>a) Ta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⋅1,25=5⋅(</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3600" dirty="0">
                    <a:effectLst/>
                    <a:latin typeface="Arial" panose="020B0604020202020204" pitchFamily="34" charset="0"/>
                    <a:ea typeface="Calibri" panose="020F0502020204030204" pitchFamily="34" charset="0"/>
                    <a:cs typeface="Arial" panose="020B0604020202020204" pitchFamily="34" charset="0"/>
                  </a:rPr>
                  <a:t> nên</a:t>
                </a:r>
              </a:p>
              <a:p>
                <a:pPr marL="0" marR="0" algn="just">
                  <a:lnSpc>
                    <a:spcPct val="150000"/>
                  </a:lnSpc>
                  <a:spcBef>
                    <a:spcPts val="0"/>
                  </a:spcBef>
                  <a:spcAft>
                    <a:spcPts val="1200"/>
                  </a:spcAft>
                </a:pPr>
                <a14:m>
                  <m:oMathPara xmlns:m="http://schemas.openxmlformats.org/officeDocument/2006/math">
                    <m:oMathParaPr>
                      <m:jc m:val="left"/>
                    </m:oMathParaPr>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2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a:effectLst/>
                              <a:latin typeface="Cambria Math" panose="02040503050406030204" pitchFamily="18" charset="0"/>
                              <a:ea typeface="Calibri" panose="020F0502020204030204" pitchFamily="34" charset="0"/>
                              <a:cs typeface="Times New Roman" panose="02020603050405020304" pitchFamily="18" charset="0"/>
                            </a:rPr>
                            <m:t>5⋅(</m:t>
                          </m:r>
                          <m:r>
                            <a:rPr lang="en-US" sz="3200" i="1">
                              <a:effectLst/>
                              <a:latin typeface="Cambria Math" panose="02040503050406030204" pitchFamily="18" charset="0"/>
                              <a:ea typeface="Calibri" panose="020F0502020204030204" pitchFamily="34" charset="0"/>
                              <a:cs typeface="Times New Roman" panose="02020603050405020304" pitchFamily="18" charset="0"/>
                            </a:rPr>
                            <m:t>−</m:t>
                          </m:r>
                          <m:r>
                            <a:rPr lang="en-US" sz="32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200">
                              <a:effectLst/>
                              <a:latin typeface="Cambria Math" panose="02040503050406030204" pitchFamily="18" charset="0"/>
                              <a:ea typeface="Calibri" panose="020F0502020204030204" pitchFamily="34" charset="0"/>
                              <a:cs typeface="Times New Roman" panose="02020603050405020304" pitchFamily="18" charset="0"/>
                            </a:rPr>
                            <m:t>1,25</m:t>
                          </m:r>
                        </m:den>
                      </m:f>
                      <m:r>
                        <a:rPr lang="en-US" sz="3200">
                          <a:effectLst/>
                          <a:latin typeface="Cambria Math" panose="02040503050406030204" pitchFamily="18" charset="0"/>
                          <a:ea typeface="Calibri" panose="020F0502020204030204" pitchFamily="34" charset="0"/>
                          <a:cs typeface="Times New Roman" panose="02020603050405020304" pitchFamily="18" charset="0"/>
                        </a:rPr>
                        <m:t>=</m:t>
                      </m:r>
                      <m:r>
                        <a:rPr lang="en-US" sz="3200" i="1">
                          <a:effectLst/>
                          <a:latin typeface="Cambria Math" panose="02040503050406030204" pitchFamily="18" charset="0"/>
                          <a:ea typeface="Calibri" panose="020F0502020204030204" pitchFamily="34" charset="0"/>
                          <a:cs typeface="Times New Roman" panose="02020603050405020304" pitchFamily="18" charset="0"/>
                        </a:rPr>
                        <m:t>−</m:t>
                      </m:r>
                      <m:r>
                        <a:rPr lang="en-US" sz="3200">
                          <a:effectLst/>
                          <a:latin typeface="Cambria Math" panose="02040503050406030204" pitchFamily="18" charset="0"/>
                          <a:ea typeface="Calibri" panose="020F0502020204030204" pitchFamily="34" charset="0"/>
                          <a:cs typeface="Times New Roman" panose="02020603050405020304" pitchFamily="18" charset="0"/>
                        </a:rPr>
                        <m:t>8</m:t>
                      </m:r>
                    </m:oMath>
                  </m:oMathPara>
                </a14:m>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r>
                  <a:rPr lang="en-US" sz="3600" dirty="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8</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r>
                  <a:rPr lang="en-US" sz="3600" dirty="0">
                    <a:effectLst/>
                    <a:latin typeface="Arial" panose="020B0604020202020204" pitchFamily="34" charset="0"/>
                    <a:ea typeface="Calibri" panose="020F0502020204030204" pitchFamily="34" charset="0"/>
                    <a:cs typeface="Arial" panose="020B0604020202020204" pitchFamily="34" charset="0"/>
                  </a:rPr>
                  <a:t>b) </a:t>
                </a:r>
                <a:r>
                  <a:rPr lang="en-US" sz="3600" dirty="0" err="1">
                    <a:effectLst/>
                    <a:latin typeface="Arial" panose="020B0604020202020204" pitchFamily="34" charset="0"/>
                    <a:ea typeface="Calibri" panose="020F0502020204030204" pitchFamily="34" charset="0"/>
                    <a:cs typeface="Arial" panose="020B0604020202020204" pitchFamily="34" charset="0"/>
                  </a:rPr>
                  <a:t>Vì</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dirty="0" smtClean="0">
                        <a:effectLst/>
                        <a:latin typeface="Cambria Math" panose="02040503050406030204" pitchFamily="18" charset="0"/>
                        <a:ea typeface="Calibri" panose="020F0502020204030204" pitchFamily="34" charset="0"/>
                        <a:cs typeface="Arial" panose="020B0604020202020204" pitchFamily="34" charset="0"/>
                      </a:rPr>
                      <m:t>18:</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=2,4:3,6</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14:m>
                  <m:oMathPara xmlns:m="http://schemas.openxmlformats.org/officeDocument/2006/math">
                    <m:oMathParaPr>
                      <m:jc m:val="centerGroup"/>
                    </m:oMathParaPr>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a:effectLst/>
                              <a:latin typeface="Cambria Math" panose="02040503050406030204" pitchFamily="18" charset="0"/>
                              <a:ea typeface="Calibri" panose="020F0502020204030204" pitchFamily="34" charset="0"/>
                              <a:cs typeface="Times New Roman" panose="02020603050405020304" pitchFamily="18" charset="0"/>
                            </a:rPr>
                            <m:t>18</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32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a:effectLst/>
                              <a:latin typeface="Cambria Math" panose="02040503050406030204" pitchFamily="18" charset="0"/>
                              <a:ea typeface="Calibri" panose="020F0502020204030204" pitchFamily="34" charset="0"/>
                              <a:cs typeface="Times New Roman" panose="02020603050405020304" pitchFamily="18" charset="0"/>
                            </a:rPr>
                            <m:t>2,4</m:t>
                          </m:r>
                        </m:num>
                        <m:den>
                          <m:r>
                            <a:rPr lang="en-US" sz="3200">
                              <a:effectLst/>
                              <a:latin typeface="Cambria Math" panose="02040503050406030204" pitchFamily="18" charset="0"/>
                              <a:ea typeface="Calibri" panose="020F0502020204030204" pitchFamily="34" charset="0"/>
                              <a:cs typeface="Times New Roman" panose="02020603050405020304" pitchFamily="18" charset="0"/>
                            </a:rPr>
                            <m:t>3,6</m:t>
                          </m:r>
                        </m:den>
                      </m:f>
                      <m:r>
                        <a:rPr lang="en-US" sz="3200">
                          <a:effectLst/>
                          <a:latin typeface="Cambria Math" panose="02040503050406030204" pitchFamily="18" charset="0"/>
                          <a:ea typeface="Calibri" panose="020F0502020204030204" pitchFamily="34" charset="0"/>
                          <a:cs typeface="Times New Roman" panose="02020603050405020304" pitchFamily="18" charset="0"/>
                        </a:rPr>
                        <m:t>⇒18.3,6=</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200">
                          <a:effectLst/>
                          <a:latin typeface="Cambria Math" panose="02040503050406030204" pitchFamily="18" charset="0"/>
                          <a:ea typeface="Calibri" panose="020F0502020204030204" pitchFamily="34" charset="0"/>
                          <a:cs typeface="Times New Roman" panose="02020603050405020304" pitchFamily="18" charset="0"/>
                        </a:rPr>
                        <m:t>.2,4⇔</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2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a:effectLst/>
                              <a:latin typeface="Cambria Math" panose="02040503050406030204" pitchFamily="18" charset="0"/>
                              <a:ea typeface="Calibri" panose="020F0502020204030204" pitchFamily="34" charset="0"/>
                              <a:cs typeface="Times New Roman" panose="02020603050405020304" pitchFamily="18" charset="0"/>
                            </a:rPr>
                            <m:t>18.3,6</m:t>
                          </m:r>
                        </m:num>
                        <m:den>
                          <m:r>
                            <a:rPr lang="en-US" sz="3200">
                              <a:effectLst/>
                              <a:latin typeface="Cambria Math" panose="02040503050406030204" pitchFamily="18" charset="0"/>
                              <a:ea typeface="Calibri" panose="020F0502020204030204" pitchFamily="34" charset="0"/>
                              <a:cs typeface="Times New Roman" panose="02020603050405020304" pitchFamily="18" charset="0"/>
                            </a:rPr>
                            <m:t>2,4</m:t>
                          </m:r>
                        </m:den>
                      </m:f>
                      <m:r>
                        <a:rPr lang="en-US" sz="3200">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39C7774F-DAB7-53CE-F2F8-E895EA6821A7}"/>
                  </a:ext>
                </a:extLst>
              </p:cNvPr>
              <p:cNvSpPr txBox="1">
                <a:spLocks noRot="1" noChangeAspect="1" noMove="1" noResize="1" noEditPoints="1" noAdjustHandles="1" noChangeArrowheads="1" noChangeShapeType="1" noTextEdit="1"/>
              </p:cNvSpPr>
              <p:nvPr/>
            </p:nvSpPr>
            <p:spPr>
              <a:xfrm>
                <a:off x="4857768" y="2038581"/>
                <a:ext cx="9177512" cy="7034298"/>
              </a:xfrm>
              <a:prstGeom prst="rect">
                <a:avLst/>
              </a:prstGeom>
              <a:blipFill>
                <a:blip r:embed="rId22"/>
                <a:stretch>
                  <a:fillRect l="-2060" b="-2340"/>
                </a:stretch>
              </a:blipFill>
            </p:spPr>
            <p:txBody>
              <a:bodyPr/>
              <a:lstStyle/>
              <a:p>
                <a:r>
                  <a:rPr lang="en-US">
                    <a:noFill/>
                  </a:rPr>
                  <a:t> </a:t>
                </a:r>
              </a:p>
            </p:txBody>
          </p:sp>
        </mc:Fallback>
      </mc:AlternateContent>
    </p:spTree>
    <p:extLst>
      <p:ext uri="{BB962C8B-B14F-4D97-AF65-F5344CB8AC3E}">
        <p14:creationId xmlns:p14="http://schemas.microsoft.com/office/powerpoint/2010/main" val="183326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checkerboard(across)">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checkerboard(across)">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checkerboard(across)">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checkerboard(across)">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checkerboard(across)">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checkerboard(across)">
                                      <p:cBhvr>
                                        <p:cTn id="3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1458">
            <a:off x="1896056" y="1107667"/>
            <a:ext cx="14495889" cy="8150633"/>
          </a:xfrm>
          <a:prstGeom prst="rect">
            <a:avLst/>
          </a:prstGeom>
        </p:spPr>
      </p:pic>
      <mc:AlternateContent xmlns:mc="http://schemas.openxmlformats.org/markup-compatibility/2006" xmlns:a14="http://schemas.microsoft.com/office/drawing/2010/main">
        <mc:Choice Requires="a14">
          <p:sp>
            <p:nvSpPr>
              <p:cNvPr id="9" name="Hộp Văn bản 8">
                <a:extLst>
                  <a:ext uri="{FF2B5EF4-FFF2-40B4-BE49-F238E27FC236}">
                    <a16:creationId xmlns:a16="http://schemas.microsoft.com/office/drawing/2014/main" id="{F2636CD8-007C-1FD5-A01D-1BDC9AEFD8AB}"/>
                  </a:ext>
                </a:extLst>
              </p:cNvPr>
              <p:cNvSpPr txBox="1"/>
              <p:nvPr/>
            </p:nvSpPr>
            <p:spPr>
              <a:xfrm>
                <a:off x="5378317" y="1862801"/>
                <a:ext cx="7530828" cy="6430158"/>
              </a:xfrm>
              <a:prstGeom prst="rect">
                <a:avLst/>
              </a:prstGeom>
              <a:noFill/>
            </p:spPr>
            <p:txBody>
              <a:bodyPr wrap="square">
                <a:spAutoFit/>
              </a:bodyPr>
              <a:lstStyle/>
              <a:p>
                <a:pPr marL="0" marR="0" algn="just">
                  <a:lnSpc>
                    <a:spcPct val="150000"/>
                  </a:lnSpc>
                  <a:spcBef>
                    <a:spcPts val="0"/>
                  </a:spcBef>
                  <a:spcAft>
                    <a:spcPts val="1200"/>
                  </a:spcAft>
                </a:pPr>
                <a:r>
                  <a:rPr lang="en-US" sz="3600" dirty="0">
                    <a:effectLst/>
                    <a:latin typeface="Arial" panose="020B0604020202020204" pitchFamily="34" charset="0"/>
                    <a:ea typeface="Calibri" panose="020F0502020204030204" pitchFamily="34" charset="0"/>
                    <a:cs typeface="Arial" panose="020B0604020202020204" pitchFamily="34" charset="0"/>
                  </a:rPr>
                  <a:t>c) </a:t>
                </a:r>
                <a:r>
                  <a:rPr lang="en-US" sz="3600" dirty="0" err="1">
                    <a:effectLst/>
                    <a:latin typeface="Arial" panose="020B0604020202020204" pitchFamily="34" charset="0"/>
                    <a:ea typeface="Calibri" panose="020F0502020204030204" pitchFamily="34" charset="0"/>
                    <a:cs typeface="Arial" panose="020B0604020202020204" pitchFamily="34" charset="0"/>
                  </a:rPr>
                  <a:t>Vì</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+1)</m:t>
                    </m:r>
                    <m:r>
                      <a:rPr lang="en-US" sz="3600" i="1" dirty="0" smtClean="0">
                        <a:effectLst/>
                        <a:latin typeface="Cambria Math" panose="02040503050406030204" pitchFamily="18" charset="0"/>
                        <a:ea typeface="Calibri" panose="020F0502020204030204" pitchFamily="34" charset="0"/>
                        <a:cs typeface="Arial" panose="020B0604020202020204" pitchFamily="34" charset="0"/>
                      </a:rPr>
                      <m:t>:0,4=0,5:0,2 </m:t>
                    </m:r>
                  </m:oMath>
                </a14:m>
                <a:r>
                  <a:rPr lang="en-US" sz="3600" dirty="0" err="1">
                    <a:effectLst/>
                    <a:latin typeface="Arial" panose="020B0604020202020204" pitchFamily="34" charset="0"/>
                    <a:ea typeface="Calibri" panose="020F0502020204030204" pitchFamily="34" charset="0"/>
                    <a:cs typeface="Arial" panose="020B0604020202020204" pitchFamily="34" charset="0"/>
                  </a:rPr>
                  <a:t>nên</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14:m>
                  <m:oMathPara xmlns:m="http://schemas.openxmlformats.org/officeDocument/2006/math">
                    <m:oMathParaPr>
                      <m:jc m:val="left"/>
                    </m:oMathParaPr>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0,4</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0,5</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0,2</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+1</m:t>
                          </m:r>
                        </m:e>
                      </m:d>
                      <m:r>
                        <a:rPr lang="en-US" sz="3600">
                          <a:effectLst/>
                          <a:latin typeface="Cambria Math" panose="02040503050406030204" pitchFamily="18" charset="0"/>
                          <a:ea typeface="Calibri" panose="020F0502020204030204" pitchFamily="34" charset="0"/>
                          <a:cs typeface="Times New Roman" panose="02020603050405020304" pitchFamily="18" charset="0"/>
                        </a:rPr>
                        <m:t>⋅0,2=0,4.0,5</m:t>
                      </m:r>
                    </m:oMath>
                  </m:oMathPara>
                </a14:m>
                <a:endParaRPr lang="en-US" sz="3600"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200"/>
                  </a:spcAft>
                </a:pPr>
                <a14:m>
                  <m:oMathPara xmlns:m="http://schemas.openxmlformats.org/officeDocument/2006/math">
                    <m:oMathParaPr>
                      <m:jc m:val="left"/>
                    </m:oMathParaPr>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+1=</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0,4.0,5</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0,2</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14:m>
                  <m:oMathPara xmlns:m="http://schemas.openxmlformats.org/officeDocument/2006/math">
                    <m:oMathParaPr>
                      <m:jc m:val="left"/>
                    </m:oMathParaPr>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Hộp Văn bản 8">
                <a:extLst>
                  <a:ext uri="{FF2B5EF4-FFF2-40B4-BE49-F238E27FC236}">
                    <a16:creationId xmlns:a16="http://schemas.microsoft.com/office/drawing/2014/main" id="{F2636CD8-007C-1FD5-A01D-1BDC9AEFD8AB}"/>
                  </a:ext>
                </a:extLst>
              </p:cNvPr>
              <p:cNvSpPr txBox="1">
                <a:spLocks noRot="1" noChangeAspect="1" noMove="1" noResize="1" noEditPoints="1" noAdjustHandles="1" noChangeArrowheads="1" noChangeShapeType="1" noTextEdit="1"/>
              </p:cNvSpPr>
              <p:nvPr/>
            </p:nvSpPr>
            <p:spPr>
              <a:xfrm>
                <a:off x="5378317" y="1862801"/>
                <a:ext cx="7530828" cy="6430158"/>
              </a:xfrm>
              <a:prstGeom prst="rect">
                <a:avLst/>
              </a:prstGeom>
              <a:blipFill>
                <a:blip r:embed="rId26"/>
                <a:stretch>
                  <a:fillRect l="-2427" b="-2751"/>
                </a:stretch>
              </a:blipFill>
            </p:spPr>
            <p:txBody>
              <a:bodyPr/>
              <a:lstStyle/>
              <a:p>
                <a:r>
                  <a:rPr lang="en-US">
                    <a:noFill/>
                  </a:rPr>
                  <a:t> </a:t>
                </a:r>
              </a:p>
            </p:txBody>
          </p:sp>
        </mc:Fallback>
      </mc:AlternateContent>
    </p:spTree>
    <p:extLst>
      <p:ext uri="{BB962C8B-B14F-4D97-AF65-F5344CB8AC3E}">
        <p14:creationId xmlns:p14="http://schemas.microsoft.com/office/powerpoint/2010/main" val="240763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B24F23C8-2713-527E-A4EE-A11DCB2E9CFE}"/>
                  </a:ext>
                </a:extLst>
              </p:cNvPr>
              <p:cNvSpPr txBox="1"/>
              <p:nvPr/>
            </p:nvSpPr>
            <p:spPr>
              <a:xfrm>
                <a:off x="3647016" y="1477472"/>
                <a:ext cx="10993965" cy="1651671"/>
              </a:xfrm>
              <a:prstGeom prst="rect">
                <a:avLst/>
              </a:prstGeom>
              <a:noFill/>
            </p:spPr>
            <p:txBody>
              <a:bodyPr wrap="square" rtlCol="0">
                <a:spAutoFit/>
              </a:bodyPr>
              <a:lstStyle/>
              <a:p>
                <a:pPr algn="just">
                  <a:lnSpc>
                    <a:spcPct val="150000"/>
                  </a:lnSpc>
                </a:pPr>
                <a:r>
                  <a:rPr lang="en-US" sz="3600" b="1" dirty="0">
                    <a:latin typeface="Arial" panose="020B0604020202020204" pitchFamily="34" charset="0"/>
                    <a:cs typeface="Arial" panose="020B0604020202020204" pitchFamily="34" charset="0"/>
                  </a:rPr>
                  <a:t>Bài 3 (SGK – tr.54) </a:t>
                </a:r>
                <a:r>
                  <a:rPr lang="en-US" sz="3600" dirty="0" err="1">
                    <a:latin typeface="Arial" panose="020B0604020202020204" pitchFamily="34" charset="0"/>
                    <a:cs typeface="Arial" panose="020B0604020202020204" pitchFamily="34" charset="0"/>
                  </a:rPr>
                  <a:t>Lập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thể</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b="0" i="1" smtClean="0">
                        <a:latin typeface="Cambria Math" panose="02040503050406030204" pitchFamily="18" charset="0"/>
                        <a:cs typeface="Arial" panose="020B0604020202020204" pitchFamily="34" charset="0"/>
                      </a:rPr>
                      <m:t>1,5;2;3,6;4,8</m:t>
                    </m:r>
                  </m:oMath>
                </a14:m>
                <a:r>
                  <a:rPr lang="en-US" sz="3600" dirty="0">
                    <a:latin typeface="Arial" panose="020B0604020202020204" pitchFamily="34" charset="0"/>
                    <a:cs typeface="Arial" panose="020B0604020202020204" pitchFamily="34" charset="0"/>
                  </a:rPr>
                  <a:t>.</a:t>
                </a:r>
              </a:p>
            </p:txBody>
          </p:sp>
        </mc:Choice>
        <mc:Fallback xmlns="">
          <p:sp>
            <p:nvSpPr>
              <p:cNvPr id="6" name="Hộp Văn bản 5">
                <a:extLst>
                  <a:ext uri="{FF2B5EF4-FFF2-40B4-BE49-F238E27FC236}">
                    <a16:creationId xmlns:a16="http://schemas.microsoft.com/office/drawing/2014/main" id="{B24F23C8-2713-527E-A4EE-A11DCB2E9CFE}"/>
                  </a:ext>
                </a:extLst>
              </p:cNvPr>
              <p:cNvSpPr txBox="1">
                <a:spLocks noRot="1" noChangeAspect="1" noMove="1" noResize="1" noEditPoints="1" noAdjustHandles="1" noChangeArrowheads="1" noChangeShapeType="1" noTextEdit="1"/>
              </p:cNvSpPr>
              <p:nvPr/>
            </p:nvSpPr>
            <p:spPr>
              <a:xfrm>
                <a:off x="3647016" y="1477472"/>
                <a:ext cx="10993965" cy="1651671"/>
              </a:xfrm>
              <a:prstGeom prst="rect">
                <a:avLst/>
              </a:prstGeom>
              <a:blipFill>
                <a:blip r:embed="rId22"/>
                <a:stretch>
                  <a:fillRect l="-1663" r="-2772" b="-12915"/>
                </a:stretch>
              </a:blipFill>
            </p:spPr>
            <p:txBody>
              <a:bodyPr/>
              <a:lstStyle/>
              <a:p>
                <a:r>
                  <a:rPr lang="en-US">
                    <a:noFill/>
                  </a:rPr>
                  <a:t> </a:t>
                </a:r>
              </a:p>
            </p:txBody>
          </p:sp>
        </mc:Fallback>
      </mc:AlternateContent>
      <p:sp>
        <p:nvSpPr>
          <p:cNvPr id="12" name="Hộp Văn bản 11">
            <a:extLst>
              <a:ext uri="{FF2B5EF4-FFF2-40B4-BE49-F238E27FC236}">
                <a16:creationId xmlns:a16="http://schemas.microsoft.com/office/drawing/2014/main" id="{CA46FA81-C485-1650-ECB9-50584CF1D770}"/>
              </a:ext>
            </a:extLst>
          </p:cNvPr>
          <p:cNvSpPr txBox="1"/>
          <p:nvPr/>
        </p:nvSpPr>
        <p:spPr>
          <a:xfrm>
            <a:off x="7716996" y="3362632"/>
            <a:ext cx="2854001" cy="646331"/>
          </a:xfrm>
          <a:prstGeom prst="rect">
            <a:avLst/>
          </a:prstGeom>
          <a:noFill/>
        </p:spPr>
        <p:txBody>
          <a:bodyPr wrap="square" rtlCol="0">
            <a:spAutoFit/>
          </a:bodyPr>
          <a:lstStyle/>
          <a:p>
            <a:pPr algn="ctr"/>
            <a:r>
              <a:rPr lang="en-US" sz="3600" b="1" dirty="0" err="1">
                <a:solidFill>
                  <a:srgbClr val="FF0000"/>
                </a:solidFill>
                <a:latin typeface="Arial" panose="020B0604020202020204" pitchFamily="34" charset="0"/>
                <a:cs typeface="Arial" panose="020B0604020202020204" pitchFamily="34" charset="0"/>
              </a:rPr>
              <a:t>Giải</a:t>
            </a:r>
            <a:endParaRPr lang="en-US" sz="36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A5C2EFA4-3BBE-0290-01FB-FD843FF06218}"/>
                  </a:ext>
                </a:extLst>
              </p:cNvPr>
              <p:cNvSpPr txBox="1"/>
              <p:nvPr/>
            </p:nvSpPr>
            <p:spPr>
              <a:xfrm>
                <a:off x="4556986" y="4267591"/>
                <a:ext cx="9174022" cy="3404330"/>
              </a:xfrm>
              <a:prstGeom prst="rect">
                <a:avLst/>
              </a:prstGeom>
              <a:noFill/>
            </p:spPr>
            <p:txBody>
              <a:bodyPr wrap="square">
                <a:spAutoFit/>
              </a:bodyPr>
              <a:lstStyle/>
              <a:p>
                <a:pPr marL="0" marR="0" algn="just">
                  <a:lnSpc>
                    <a:spcPct val="150000"/>
                  </a:lnSpc>
                  <a:spcBef>
                    <a:spcPts val="0"/>
                  </a:spcBef>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Từ</a:t>
                </a:r>
                <a:r>
                  <a:rPr lang="en-US" sz="3600" dirty="0">
                    <a:effectLst/>
                    <a:latin typeface="Arial" panose="020B0604020202020204" pitchFamily="34" charset="0"/>
                    <a:ea typeface="Calibri" panose="020F0502020204030204" pitchFamily="34" charset="0"/>
                    <a:cs typeface="Arial" panose="020B0604020202020204" pitchFamily="34" charset="0"/>
                  </a:rPr>
                  <a:t> 4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1,</a:t>
                </a:r>
                <a14:m>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5;2;3,6;4,8</m:t>
                    </m:r>
                  </m:oMath>
                </a14:m>
                <a:r>
                  <a:rPr lang="en-US" sz="3600" dirty="0">
                    <a:effectLst/>
                    <a:latin typeface="Arial" panose="020B0604020202020204" pitchFamily="34" charset="0"/>
                    <a:ea typeface="Calibri" panose="020F0502020204030204" pitchFamily="34" charset="0"/>
                    <a:cs typeface="Arial" panose="020B0604020202020204" pitchFamily="34" charset="0"/>
                  </a:rPr>
                  <a:t>, ta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đẳng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sau</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1200"/>
                  </a:spcAft>
                </a:pP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1,5⋅4,8=2⋅3,6</m:t>
                    </m:r>
                  </m:oMath>
                </a14:m>
                <a:r>
                  <a:rPr lang="en-US" sz="3600" dirty="0">
                    <a:effectLst/>
                    <a:latin typeface="Arial" panose="020B0604020202020204" pitchFamily="34" charset="0"/>
                    <a:ea typeface="Calibri" panose="020F0502020204030204" pitchFamily="34" charset="0"/>
                    <a:cs typeface="Arial" panose="020B0604020202020204" pitchFamily="34" charset="0"/>
                  </a:rPr>
                  <a:t>, ta </a:t>
                </a:r>
                <a:r>
                  <a:rPr lang="en-US" sz="3600" dirty="0" err="1">
                    <a:effectLst/>
                    <a:latin typeface="Arial" panose="020B0604020202020204" pitchFamily="34" charset="0"/>
                    <a:ea typeface="Calibri" panose="020F0502020204030204" pitchFamily="34" charset="0"/>
                    <a:cs typeface="Arial" panose="020B0604020202020204" pitchFamily="34" charset="0"/>
                  </a:rPr>
                  <a:t>lập</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các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thức</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07000"/>
                  </a:lnSpc>
                  <a:spcBef>
                    <a:spcPts val="0"/>
                  </a:spcBef>
                  <a:spcAft>
                    <a:spcPts val="1200"/>
                  </a:spcAft>
                </a:pPr>
                <a14:m>
                  <m:oMathPara xmlns:m="http://schemas.openxmlformats.org/officeDocument/2006/math">
                    <m:oMathParaPr>
                      <m:jc m:val="centerGroup"/>
                    </m:oMathParaPr>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3,6</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4,8</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3,6</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4,8</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4,8</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3,6</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1,5</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4,8</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3,6</m:t>
                          </m:r>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1,5</m:t>
                          </m:r>
                        </m:den>
                      </m:f>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A5C2EFA4-3BBE-0290-01FB-FD843FF06218}"/>
                  </a:ext>
                </a:extLst>
              </p:cNvPr>
              <p:cNvSpPr txBox="1">
                <a:spLocks noRot="1" noChangeAspect="1" noMove="1" noResize="1" noEditPoints="1" noAdjustHandles="1" noChangeArrowheads="1" noChangeShapeType="1" noTextEdit="1"/>
              </p:cNvSpPr>
              <p:nvPr/>
            </p:nvSpPr>
            <p:spPr>
              <a:xfrm>
                <a:off x="4556986" y="4267591"/>
                <a:ext cx="9174022" cy="3404330"/>
              </a:xfrm>
              <a:prstGeom prst="rect">
                <a:avLst/>
              </a:prstGeom>
              <a:blipFill>
                <a:blip r:embed="rId23"/>
                <a:stretch>
                  <a:fillRect l="-2061" r="-1396"/>
                </a:stretch>
              </a:blipFill>
            </p:spPr>
            <p:txBody>
              <a:bodyPr/>
              <a:lstStyle/>
              <a:p>
                <a:r>
                  <a:rPr lang="en-US">
                    <a:noFill/>
                  </a:rPr>
                  <a:t> </a:t>
                </a:r>
              </a:p>
            </p:txBody>
          </p:sp>
        </mc:Fallback>
      </mc:AlternateContent>
    </p:spTree>
    <p:extLst>
      <p:ext uri="{BB962C8B-B14F-4D97-AF65-F5344CB8AC3E}">
        <p14:creationId xmlns:p14="http://schemas.microsoft.com/office/powerpoint/2010/main" val="16683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barn(inVertical)">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3" dur="500"/>
                                        <p:tgtEl>
                                          <p:spTgt spid="1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8"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Hộp Văn bản 5">
                <a:extLst>
                  <a:ext uri="{FF2B5EF4-FFF2-40B4-BE49-F238E27FC236}">
                    <a16:creationId xmlns:a16="http://schemas.microsoft.com/office/drawing/2014/main" id="{9CCE1B06-D7AB-9255-0A36-E1D0D3E98591}"/>
                  </a:ext>
                </a:extLst>
              </p:cNvPr>
              <p:cNvSpPr txBox="1"/>
              <p:nvPr/>
            </p:nvSpPr>
            <p:spPr>
              <a:xfrm>
                <a:off x="2473669" y="2131438"/>
                <a:ext cx="13606514" cy="5806654"/>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4 (SGK – tr.54)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giờ</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nghiệm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trọng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Hà</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0" dirty="0" smtClean="0">
                        <a:latin typeface="Cambria Math" panose="02040503050406030204" pitchFamily="18" charset="0"/>
                        <a:cs typeface="Arial" panose="020B0604020202020204" pitchFamily="34" charset="0"/>
                      </a:rPr>
                      <m:t>100 </m:t>
                    </m:r>
                    <m:r>
                      <m:rPr>
                        <m:sty m:val="p"/>
                      </m:rPr>
                      <a:rPr lang="en-US" sz="3600" i="0" dirty="0" smtClean="0">
                        <a:latin typeface="Cambria Math" panose="02040503050406030204" pitchFamily="18" charset="0"/>
                        <a:cs typeface="Arial" panose="020B0604020202020204" pitchFamily="34" charset="0"/>
                      </a:rPr>
                      <m:t>g</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0" dirty="0" smtClean="0">
                        <a:latin typeface="Cambria Math" panose="02040503050406030204" pitchFamily="18" charset="0"/>
                        <a:cs typeface="Arial" panose="020B0604020202020204" pitchFamily="34" charset="0"/>
                      </a:rPr>
                      <m:t>50 </m:t>
                    </m:r>
                    <m:r>
                      <m:rPr>
                        <m:sty m:val="p"/>
                      </m:rPr>
                      <a:rPr lang="en-US" sz="3600" i="0" dirty="0" smtClean="0">
                        <a:latin typeface="Cambria Math" panose="02040503050406030204" pitchFamily="18" charset="0"/>
                        <a:cs typeface="Arial" panose="020B0604020202020204" pitchFamily="34" charset="0"/>
                      </a:rPr>
                      <m:t>g</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trọng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tương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ứng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0" dirty="0" smtClean="0">
                        <a:latin typeface="Cambria Math" panose="02040503050406030204" pitchFamily="18" charset="0"/>
                        <a:cs typeface="Arial" panose="020B0604020202020204" pitchFamily="34" charset="0"/>
                      </a:rPr>
                      <m:t>1 </m:t>
                    </m:r>
                    <m:r>
                      <m:rPr>
                        <m:sty m:val="p"/>
                      </m:rPr>
                      <a:rPr lang="en-US" sz="3600" i="0" dirty="0" smtClean="0">
                        <a:latin typeface="Cambria Math" panose="02040503050406030204" pitchFamily="18" charset="0"/>
                        <a:cs typeface="Arial" panose="020B0604020202020204" pitchFamily="34" charset="0"/>
                      </a:rPr>
                      <m:t>N</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0" dirty="0" smtClean="0">
                        <a:latin typeface="Cambria Math" panose="02040503050406030204" pitchFamily="18" charset="0"/>
                        <a:cs typeface="Arial" panose="020B0604020202020204" pitchFamily="34" charset="0"/>
                      </a:rPr>
                      <m:t>0,5 </m:t>
                    </m:r>
                    <m:r>
                      <m:rPr>
                        <m:sty m:val="p"/>
                      </m:rPr>
                      <a:rPr lang="en-US" sz="3600" i="0" dirty="0" smtClean="0">
                        <a:latin typeface="Cambria Math" panose="02040503050406030204" pitchFamily="18" charset="0"/>
                        <a:cs typeface="Arial" panose="020B0604020202020204" pitchFamily="34" charset="0"/>
                      </a:rPr>
                      <m:t>N</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a) </a:t>
                </a: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khối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trọng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trọng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b) Hai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a:t>
                </a:r>
              </a:p>
            </p:txBody>
          </p:sp>
        </mc:Choice>
        <mc:Fallback xmlns="">
          <p:sp>
            <p:nvSpPr>
              <p:cNvPr id="6" name="Hộp Văn bản 5">
                <a:extLst>
                  <a:ext uri="{FF2B5EF4-FFF2-40B4-BE49-F238E27FC236}">
                    <a16:creationId xmlns:a16="http://schemas.microsoft.com/office/drawing/2014/main" id="{9CCE1B06-D7AB-9255-0A36-E1D0D3E98591}"/>
                  </a:ext>
                </a:extLst>
              </p:cNvPr>
              <p:cNvSpPr txBox="1">
                <a:spLocks noRot="1" noChangeAspect="1" noMove="1" noResize="1" noEditPoints="1" noAdjustHandles="1" noChangeArrowheads="1" noChangeShapeType="1" noTextEdit="1"/>
              </p:cNvSpPr>
              <p:nvPr/>
            </p:nvSpPr>
            <p:spPr>
              <a:xfrm>
                <a:off x="2473669" y="2131438"/>
                <a:ext cx="13606514" cy="5806654"/>
              </a:xfrm>
              <a:prstGeom prst="rect">
                <a:avLst/>
              </a:prstGeom>
              <a:blipFill>
                <a:blip r:embed="rId22"/>
                <a:stretch>
                  <a:fillRect l="-1389" r="-1344" b="-3046"/>
                </a:stretch>
              </a:blipFill>
            </p:spPr>
            <p:txBody>
              <a:bodyPr/>
              <a:lstStyle/>
              <a:p>
                <a:r>
                  <a:rPr lang="en-US">
                    <a:noFill/>
                  </a:rPr>
                  <a:t> </a:t>
                </a:r>
              </a:p>
            </p:txBody>
          </p:sp>
        </mc:Fallback>
      </mc:AlternateContent>
    </p:spTree>
    <p:extLst>
      <p:ext uri="{BB962C8B-B14F-4D97-AF65-F5344CB8AC3E}">
        <p14:creationId xmlns:p14="http://schemas.microsoft.com/office/powerpoint/2010/main" val="418018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1670">
            <a:off x="1741045" y="1107667"/>
            <a:ext cx="14495889" cy="8150633"/>
          </a:xfrm>
          <a:prstGeom prst="rect">
            <a:avLst/>
          </a:prstGeom>
        </p:spPr>
      </p:pic>
      <p:sp>
        <p:nvSpPr>
          <p:cNvPr id="9" name="Hộp Văn bản 8">
            <a:extLst>
              <a:ext uri="{FF2B5EF4-FFF2-40B4-BE49-F238E27FC236}">
                <a16:creationId xmlns:a16="http://schemas.microsoft.com/office/drawing/2014/main" id="{F56953F4-DDFF-AAC0-CA3B-834CC115E4EE}"/>
              </a:ext>
            </a:extLst>
          </p:cNvPr>
          <p:cNvSpPr txBox="1"/>
          <p:nvPr/>
        </p:nvSpPr>
        <p:spPr>
          <a:xfrm>
            <a:off x="7561986" y="1693050"/>
            <a:ext cx="2854001"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36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1F037768-E34C-81F6-DDFE-AC73836418BC}"/>
                  </a:ext>
                </a:extLst>
              </p:cNvPr>
              <p:cNvSpPr txBox="1"/>
              <p:nvPr/>
            </p:nvSpPr>
            <p:spPr>
              <a:xfrm>
                <a:off x="2694761" y="2807170"/>
                <a:ext cx="12588453" cy="5214120"/>
              </a:xfrm>
              <a:prstGeom prst="rect">
                <a:avLst/>
              </a:prstGeom>
              <a:noFill/>
            </p:spPr>
            <p:txBody>
              <a:bodyPr wrap="square">
                <a:spAutoFit/>
              </a:bodyPr>
              <a:lstStyle/>
              <a:p>
                <a:pPr marL="0" marR="0" algn="just">
                  <a:lnSpc>
                    <a:spcPct val="150000"/>
                  </a:lnSpc>
                  <a:spcBef>
                    <a:spcPts val="0"/>
                  </a:spcBef>
                  <a:spcAft>
                    <a:spcPts val="1200"/>
                  </a:spcAft>
                </a:pPr>
                <a:r>
                  <a:rPr lang="fr-FR" sz="3600" dirty="0">
                    <a:effectLst/>
                    <a:latin typeface="Arial" panose="020B0604020202020204" pitchFamily="34" charset="0"/>
                    <a:ea typeface="Calibri" panose="020F0502020204030204" pitchFamily="34" charset="0"/>
                    <a:cs typeface="Arial" panose="020B0604020202020204" pitchFamily="34" charset="0"/>
                  </a:rPr>
                  <a:t>a) </a:t>
                </a:r>
                <a:r>
                  <a:rPr lang="fr-FR" sz="3600" dirty="0" err="1">
                    <a:effectLst/>
                    <a:latin typeface="Arial" panose="020B0604020202020204" pitchFamily="34" charset="0"/>
                    <a:ea typeface="Calibri" panose="020F0502020204030204" pitchFamily="34" charset="0"/>
                    <a:cs typeface="Arial" panose="020B0604020202020204" pitchFamily="34" charset="0"/>
                  </a:rPr>
                  <a:t>Tỉ</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số</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giữa</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khối</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lượng</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của</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quả</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cân</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thứ</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nhất</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và</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khối</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lượng</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của</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quả</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cân</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thứ</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hai</a:t>
                </a:r>
                <a:r>
                  <a:rPr lang="fr-FR" sz="36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a:effectLst/>
                            <a:latin typeface="Cambria Math" panose="02040503050406030204" pitchFamily="18" charset="0"/>
                            <a:ea typeface="Calibri" panose="020F0502020204030204" pitchFamily="34" charset="0"/>
                            <a:cs typeface="Times New Roman" panose="02020603050405020304" pitchFamily="18" charset="0"/>
                          </a:rPr>
                          <m:t>100</m:t>
                        </m:r>
                      </m:num>
                      <m:den>
                        <m:r>
                          <a:rPr lang="fr-FR" sz="3600">
                            <a:effectLst/>
                            <a:latin typeface="Cambria Math" panose="02040503050406030204" pitchFamily="18" charset="0"/>
                            <a:ea typeface="Calibri" panose="020F0502020204030204" pitchFamily="34" charset="0"/>
                            <a:cs typeface="Times New Roman" panose="02020603050405020304" pitchFamily="18" charset="0"/>
                          </a:rPr>
                          <m:t>50</m:t>
                        </m:r>
                      </m:den>
                    </m:f>
                    <m:r>
                      <a:rPr lang="fr-FR"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600">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r>
                  <a:rPr lang="fr-FR" sz="3600" dirty="0" err="1">
                    <a:effectLst/>
                    <a:latin typeface="Arial" panose="020B0604020202020204" pitchFamily="34" charset="0"/>
                    <a:ea typeface="Calibri" panose="020F0502020204030204" pitchFamily="34" charset="0"/>
                    <a:cs typeface="Arial" panose="020B0604020202020204" pitchFamily="34" charset="0"/>
                  </a:rPr>
                  <a:t>Tỉ</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số</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giữa</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trọng</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lượng</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tương</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ứng</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của</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quả</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cân</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thứ</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nhất</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và</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trọng</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lượng</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của</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quả</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cân</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thứ</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hai</a:t>
                </a:r>
                <a:r>
                  <a:rPr lang="fr-FR" sz="36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600">
                            <a:effectLst/>
                            <a:latin typeface="Cambria Math" panose="02040503050406030204" pitchFamily="18" charset="0"/>
                            <a:ea typeface="Calibri" panose="020F0502020204030204" pitchFamily="34" charset="0"/>
                            <a:cs typeface="Times New Roman" panose="02020603050405020304" pitchFamily="18" charset="0"/>
                          </a:rPr>
                          <m:t>0,5</m:t>
                        </m:r>
                      </m:den>
                    </m:f>
                    <m:r>
                      <a:rPr lang="fr-FR"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600">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r>
                  <a:rPr lang="fr-FR" sz="3600" dirty="0">
                    <a:effectLst/>
                    <a:latin typeface="Arial" panose="020B0604020202020204" pitchFamily="34" charset="0"/>
                    <a:ea typeface="Calibri" panose="020F0502020204030204" pitchFamily="34" charset="0"/>
                    <a:cs typeface="Arial" panose="020B0604020202020204" pitchFamily="34" charset="0"/>
                  </a:rPr>
                  <a:t>b) </a:t>
                </a:r>
                <a:r>
                  <a:rPr lang="fr-FR" sz="3600" dirty="0" err="1">
                    <a:effectLst/>
                    <a:latin typeface="Arial" panose="020B0604020202020204" pitchFamily="34" charset="0"/>
                    <a:ea typeface="Calibri" panose="020F0502020204030204" pitchFamily="34" charset="0"/>
                    <a:cs typeface="Arial" panose="020B0604020202020204" pitchFamily="34" charset="0"/>
                  </a:rPr>
                  <a:t>Vì</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hai</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tỉ</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số</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trên</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bằng</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nhau</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nên</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lập</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thành</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tỉ</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lệ</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thức</a:t>
                </a:r>
                <a:r>
                  <a:rPr lang="fr-FR" sz="3600" dirty="0">
                    <a:effectLst/>
                    <a:latin typeface="Arial" panose="020B0604020202020204" pitchFamily="34" charset="0"/>
                    <a:ea typeface="Calibri" panose="020F0502020204030204" pitchFamily="34"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1F037768-E34C-81F6-DDFE-AC73836418BC}"/>
                  </a:ext>
                </a:extLst>
              </p:cNvPr>
              <p:cNvSpPr txBox="1">
                <a:spLocks noRot="1" noChangeAspect="1" noMove="1" noResize="1" noEditPoints="1" noAdjustHandles="1" noChangeArrowheads="1" noChangeShapeType="1" noTextEdit="1"/>
              </p:cNvSpPr>
              <p:nvPr/>
            </p:nvSpPr>
            <p:spPr>
              <a:xfrm>
                <a:off x="2694761" y="2807170"/>
                <a:ext cx="12588453" cy="5214120"/>
              </a:xfrm>
              <a:prstGeom prst="rect">
                <a:avLst/>
              </a:prstGeom>
              <a:blipFill>
                <a:blip r:embed="rId24"/>
                <a:stretch>
                  <a:fillRect l="-1453" r="-1501" b="-3388"/>
                </a:stretch>
              </a:blipFill>
            </p:spPr>
            <p:txBody>
              <a:bodyPr/>
              <a:lstStyle/>
              <a:p>
                <a:r>
                  <a:rPr lang="en-US">
                    <a:noFill/>
                  </a:rPr>
                  <a:t> </a:t>
                </a:r>
              </a:p>
            </p:txBody>
          </p:sp>
        </mc:Fallback>
      </mc:AlternateContent>
    </p:spTree>
    <p:extLst>
      <p:ext uri="{BB962C8B-B14F-4D97-AF65-F5344CB8AC3E}">
        <p14:creationId xmlns:p14="http://schemas.microsoft.com/office/powerpoint/2010/main" val="281799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49DE3E7D-3BDE-D6E8-AA30-38A2A3341F33}"/>
              </a:ext>
            </a:extLst>
          </p:cNvPr>
          <p:cNvSpPr txBox="1"/>
          <p:nvPr/>
        </p:nvSpPr>
        <p:spPr>
          <a:xfrm>
            <a:off x="3439324" y="3225615"/>
            <a:ext cx="11409352"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 (SGK – tr.54)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pha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trộn</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7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trộn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8 </a:t>
            </a:r>
            <a:r>
              <a:rPr lang="en-US" sz="4000" dirty="0" err="1">
                <a:latin typeface="Arial" panose="020B0604020202020204" pitchFamily="34" charset="0"/>
                <a:cs typeface="Arial" panose="020B0604020202020204" pitchFamily="34" charset="0"/>
              </a:rPr>
              <a:t>lít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3638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96056" y="1107667"/>
            <a:ext cx="14495889" cy="8150633"/>
          </a:xfrm>
          <a:prstGeom prst="rect">
            <a:avLst/>
          </a:prstGeom>
        </p:spPr>
      </p:pic>
      <p:sp>
        <p:nvSpPr>
          <p:cNvPr id="17" name="Hộp Văn bản 16">
            <a:extLst>
              <a:ext uri="{FF2B5EF4-FFF2-40B4-BE49-F238E27FC236}">
                <a16:creationId xmlns:a16="http://schemas.microsoft.com/office/drawing/2014/main" id="{5DBB9FAA-3C79-25AE-475C-A62330D46B25}"/>
              </a:ext>
            </a:extLst>
          </p:cNvPr>
          <p:cNvSpPr txBox="1"/>
          <p:nvPr/>
        </p:nvSpPr>
        <p:spPr>
          <a:xfrm>
            <a:off x="7716999" y="1442810"/>
            <a:ext cx="2854001"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36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Hộp Văn bản 19">
                <a:extLst>
                  <a:ext uri="{FF2B5EF4-FFF2-40B4-BE49-F238E27FC236}">
                    <a16:creationId xmlns:a16="http://schemas.microsoft.com/office/drawing/2014/main" id="{0E583F47-68AD-37DA-6982-7CA995F7256B}"/>
                  </a:ext>
                </a:extLst>
              </p:cNvPr>
              <p:cNvSpPr txBox="1"/>
              <p:nvPr/>
            </p:nvSpPr>
            <p:spPr>
              <a:xfrm>
                <a:off x="4419600" y="2276219"/>
                <a:ext cx="9250436" cy="6856557"/>
              </a:xfrm>
              <a:prstGeom prst="rect">
                <a:avLst/>
              </a:prstGeom>
              <a:noFill/>
            </p:spPr>
            <p:txBody>
              <a:bodyPr wrap="square">
                <a:spAutoFit/>
              </a:bodyPr>
              <a:lstStyle/>
              <a:p>
                <a:pPr marL="0" marR="0" algn="just">
                  <a:lnSpc>
                    <a:spcPct val="150000"/>
                  </a:lnSpc>
                  <a:spcBef>
                    <a:spcPts val="0"/>
                  </a:spcBef>
                  <a:spcAft>
                    <a:spcPts val="1200"/>
                  </a:spcAft>
                </a:pPr>
                <a:r>
                  <a:rPr lang="fr-FR" sz="3600" dirty="0" err="1">
                    <a:effectLst/>
                    <a:latin typeface="Arial" panose="020B0604020202020204" pitchFamily="34" charset="0"/>
                    <a:ea typeface="Calibri" panose="020F0502020204030204" pitchFamily="34" charset="0"/>
                    <a:cs typeface="Arial" panose="020B0604020202020204" pitchFamily="34" charset="0"/>
                  </a:rPr>
                  <a:t>Gọi</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số</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lít</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xăng</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cần</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để</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trộn</a:t>
                </a:r>
                <a:r>
                  <a:rPr lang="fr-FR" sz="36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600">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r>
                  <a:rPr lang="fr-FR" sz="3600" dirty="0" err="1">
                    <a:effectLst/>
                    <a:latin typeface="Arial" panose="020B0604020202020204" pitchFamily="34" charset="0"/>
                    <a:ea typeface="Calibri" panose="020F0502020204030204" pitchFamily="34" charset="0"/>
                    <a:cs typeface="Arial" panose="020B0604020202020204" pitchFamily="34" charset="0"/>
                  </a:rPr>
                  <a:t>Vì</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số</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lít</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dầu</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số</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lít</a:t>
                </a:r>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xăng</a:t>
                </a:r>
                <a:r>
                  <a:rPr lang="fr-FR"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600">
                        <a:effectLst/>
                        <a:latin typeface="Cambria Math" panose="02040503050406030204" pitchFamily="18" charset="0"/>
                        <a:ea typeface="Calibri" panose="020F0502020204030204" pitchFamily="34" charset="0"/>
                        <a:cs typeface="Times New Roman" panose="02020603050405020304" pitchFamily="18" charset="0"/>
                      </a:rPr>
                      <m:t>=2:7</m:t>
                    </m:r>
                  </m:oMath>
                </a14:m>
                <a:r>
                  <a:rPr lang="fr-FR" sz="36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50000"/>
                  </a:lnSpc>
                  <a:spcBef>
                    <a:spcPts val="0"/>
                  </a:spcBef>
                  <a:spcAft>
                    <a:spcPts val="1200"/>
                  </a:spcAft>
                </a:pPr>
                <a:r>
                  <a:rPr lang="fr-FR" sz="3600" dirty="0">
                    <a:effectLst/>
                    <a:latin typeface="Arial" panose="020B0604020202020204" pitchFamily="34" charset="0"/>
                    <a:ea typeface="Calibri" panose="020F0502020204030204" pitchFamily="34" charset="0"/>
                    <a:cs typeface="Arial" panose="020B0604020202020204" pitchFamily="34" charset="0"/>
                  </a:rPr>
                  <a:t>nên </a:t>
                </a:r>
                <a14:m>
                  <m:oMath xmlns:m="http://schemas.openxmlformats.org/officeDocument/2006/math">
                    <m:r>
                      <a:rPr lang="fr-FR" sz="3600">
                        <a:effectLst/>
                        <a:latin typeface="Cambria Math" panose="02040503050406030204" pitchFamily="18" charset="0"/>
                        <a:ea typeface="Calibri" panose="020F0502020204030204" pitchFamily="34" charset="0"/>
                        <a:cs typeface="Times New Roman" panose="02020603050405020304" pitchFamily="18" charset="0"/>
                      </a:rPr>
                      <m:t>8:</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600">
                        <a:effectLst/>
                        <a:latin typeface="Cambria Math" panose="02040503050406030204" pitchFamily="18" charset="0"/>
                        <a:ea typeface="Calibri" panose="020F0502020204030204" pitchFamily="34" charset="0"/>
                        <a:cs typeface="Times New Roman" panose="02020603050405020304" pitchFamily="18" charset="0"/>
                      </a:rPr>
                      <m:t>=2:7</m:t>
                    </m:r>
                  </m:oMath>
                </a14:m>
                <a:r>
                  <a:rPr lang="fr-FR" sz="3600" dirty="0">
                    <a:effectLst/>
                    <a:latin typeface="Arial" panose="020B0604020202020204" pitchFamily="34" charset="0"/>
                    <a:ea typeface="Calibri" panose="020F0502020204030204" pitchFamily="34" charset="0"/>
                    <a:cs typeface="Arial" panose="020B0604020202020204" pitchFamily="34" charset="0"/>
                  </a:rPr>
                  <a:t> </a:t>
                </a:r>
                <a:r>
                  <a:rPr lang="fr-FR" sz="3600" dirty="0" err="1">
                    <a:effectLst/>
                    <a:latin typeface="Arial" panose="020B0604020202020204" pitchFamily="34" charset="0"/>
                    <a:ea typeface="Calibri" panose="020F0502020204030204" pitchFamily="34" charset="0"/>
                    <a:cs typeface="Arial" panose="020B0604020202020204" pitchFamily="34" charset="0"/>
                  </a:rPr>
                  <a:t>hay</a:t>
                </a:r>
                <a:r>
                  <a:rPr lang="fr-FR"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400">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4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44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400">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4400">
                            <a:effectLst/>
                            <a:latin typeface="Cambria Math" panose="02040503050406030204" pitchFamily="18" charset="0"/>
                            <a:ea typeface="Calibri" panose="020F0502020204030204" pitchFamily="34" charset="0"/>
                            <a:cs typeface="Times New Roman" panose="02020603050405020304" pitchFamily="18" charset="0"/>
                          </a:rPr>
                          <m:t>7</m:t>
                        </m:r>
                      </m:den>
                    </m:f>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14:m>
                  <m:oMathPara xmlns:m="http://schemas.openxmlformats.org/officeDocument/2006/math">
                    <m:oMathParaPr>
                      <m:jc m:val="left"/>
                    </m:oMathParaPr>
                    <m:oMath xmlns:m="http://schemas.openxmlformats.org/officeDocument/2006/math">
                      <m:r>
                        <a:rPr lang="en-US" sz="3200">
                          <a:effectLst/>
                          <a:latin typeface="Cambria Math" panose="02040503050406030204" pitchFamily="18" charset="0"/>
                          <a:ea typeface="Calibri" panose="020F0502020204030204" pitchFamily="34" charset="0"/>
                          <a:cs typeface="Times New Roman" panose="02020603050405020304" pitchFamily="18" charset="0"/>
                        </a:rPr>
                        <m:t>⇒8.7=2.</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200">
                          <a:effectLst/>
                          <a:latin typeface="Cambria Math" panose="02040503050406030204" pitchFamily="18" charset="0"/>
                          <a:ea typeface="Calibri" panose="020F0502020204030204" pitchFamily="34" charset="0"/>
                          <a:cs typeface="Times New Roman" panose="02020603050405020304" pitchFamily="18" charset="0"/>
                        </a:rPr>
                        <m:t>⇒</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2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a:effectLst/>
                              <a:latin typeface="Cambria Math" panose="02040503050406030204" pitchFamily="18" charset="0"/>
                              <a:ea typeface="Calibri" panose="020F0502020204030204" pitchFamily="34" charset="0"/>
                              <a:cs typeface="Times New Roman" panose="02020603050405020304" pitchFamily="18" charset="0"/>
                            </a:rPr>
                            <m:t>8.7</m:t>
                          </m:r>
                        </m:num>
                        <m:den>
                          <m:r>
                            <a:rPr lang="en-US" sz="32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200">
                          <a:effectLst/>
                          <a:latin typeface="Cambria Math" panose="02040503050406030204" pitchFamily="18" charset="0"/>
                          <a:ea typeface="Calibri" panose="020F0502020204030204" pitchFamily="34" charset="0"/>
                          <a:cs typeface="Times New Roman" panose="02020603050405020304" pitchFamily="18" charset="0"/>
                        </a:rPr>
                        <m:t>=28</m:t>
                      </m:r>
                    </m:oMath>
                  </m:oMathPara>
                </a14:m>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12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cần</a:t>
                </a:r>
                <a:r>
                  <a:rPr lang="en-US" sz="3600" dirty="0">
                    <a:effectLst/>
                    <a:latin typeface="Arial" panose="020B0604020202020204" pitchFamily="34" charset="0"/>
                    <a:ea typeface="Calibri" panose="020F0502020204030204" pitchFamily="34" charset="0"/>
                    <a:cs typeface="Arial" panose="020B0604020202020204" pitchFamily="34" charset="0"/>
                  </a:rPr>
                  <a:t> 28 </a:t>
                </a:r>
                <a:r>
                  <a:rPr lang="en-US" sz="3600" dirty="0" err="1">
                    <a:effectLst/>
                    <a:latin typeface="Arial" panose="020B0604020202020204" pitchFamily="34" charset="0"/>
                    <a:ea typeface="Calibri" panose="020F0502020204030204" pitchFamily="34" charset="0"/>
                    <a:cs typeface="Arial" panose="020B0604020202020204" pitchFamily="34" charset="0"/>
                  </a:rPr>
                  <a:t>lít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xăng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để</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trộn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hết</a:t>
                </a:r>
                <a:r>
                  <a:rPr lang="en-US" sz="3600" dirty="0">
                    <a:effectLst/>
                    <a:latin typeface="Arial" panose="020B0604020202020204" pitchFamily="34" charset="0"/>
                    <a:ea typeface="Calibri" panose="020F0502020204030204" pitchFamily="34" charset="0"/>
                    <a:cs typeface="Arial" panose="020B0604020202020204" pitchFamily="34" charset="0"/>
                  </a:rPr>
                  <a:t> 8 </a:t>
                </a:r>
                <a:r>
                  <a:rPr lang="en-US" sz="3600" dirty="0" err="1">
                    <a:effectLst/>
                    <a:latin typeface="Arial" panose="020B0604020202020204" pitchFamily="34" charset="0"/>
                    <a:ea typeface="Calibri" panose="020F0502020204030204" pitchFamily="34" charset="0"/>
                    <a:cs typeface="Arial" panose="020B0604020202020204" pitchFamily="34" charset="0"/>
                  </a:rPr>
                  <a:t>lít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dầu</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theo</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cách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pha</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nhiên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liệu</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trên</a:t>
                </a:r>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0" name="Hộp Văn bản 19">
                <a:extLst>
                  <a:ext uri="{FF2B5EF4-FFF2-40B4-BE49-F238E27FC236}">
                    <a16:creationId xmlns:a16="http://schemas.microsoft.com/office/drawing/2014/main" id="{0E583F47-68AD-37DA-6982-7CA995F7256B}"/>
                  </a:ext>
                </a:extLst>
              </p:cNvPr>
              <p:cNvSpPr txBox="1">
                <a:spLocks noRot="1" noChangeAspect="1" noMove="1" noResize="1" noEditPoints="1" noAdjustHandles="1" noChangeArrowheads="1" noChangeShapeType="1" noTextEdit="1"/>
              </p:cNvSpPr>
              <p:nvPr/>
            </p:nvSpPr>
            <p:spPr>
              <a:xfrm>
                <a:off x="4419600" y="2276219"/>
                <a:ext cx="9250436" cy="6856557"/>
              </a:xfrm>
              <a:prstGeom prst="rect">
                <a:avLst/>
              </a:prstGeom>
              <a:blipFill>
                <a:blip r:embed="rId8"/>
                <a:stretch>
                  <a:fillRect l="-1978" r="-1978" b="-889"/>
                </a:stretch>
              </a:blipFill>
            </p:spPr>
            <p:txBody>
              <a:bodyPr/>
              <a:lstStyle/>
              <a:p>
                <a:r>
                  <a:rPr lang="en-US">
                    <a:noFill/>
                  </a:rPr>
                  <a:t> </a:t>
                </a:r>
              </a:p>
            </p:txBody>
          </p:sp>
        </mc:Fallback>
      </mc:AlternateContent>
    </p:spTree>
    <p:extLst>
      <p:ext uri="{BB962C8B-B14F-4D97-AF65-F5344CB8AC3E}">
        <p14:creationId xmlns:p14="http://schemas.microsoft.com/office/powerpoint/2010/main" val="172311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8" dur="500"/>
                                        <p:tgtEl>
                                          <p:spTgt spid="2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23" dur="500"/>
                                        <p:tgtEl>
                                          <p:spTgt spid="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28" dur="500"/>
                                        <p:tgtEl>
                                          <p:spTgt spid="2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0">
                                            <p:txEl>
                                              <p:pRg st="4" end="4"/>
                                            </p:txEl>
                                          </p:spTgt>
                                        </p:tgtEl>
                                        <p:attrNameLst>
                                          <p:attrName>style.visibility</p:attrName>
                                        </p:attrNameLst>
                                      </p:cBhvr>
                                      <p:to>
                                        <p:strVal val="visible"/>
                                      </p:to>
                                    </p:set>
                                    <p:animEffect transition="in" filter="randombar(horizontal)">
                                      <p:cBhvr>
                                        <p:cTn id="33"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84597" y="524430"/>
            <a:ext cx="16118806" cy="9219089"/>
          </a:xfrm>
          <a:prstGeom prst="rect">
            <a:avLst/>
          </a:prstGeom>
        </p:spPr>
      </p:pic>
      <p:sp>
        <p:nvSpPr>
          <p:cNvPr id="7" name="Hộp Văn bản 6">
            <a:extLst>
              <a:ext uri="{FF2B5EF4-FFF2-40B4-BE49-F238E27FC236}">
                <a16:creationId xmlns:a16="http://schemas.microsoft.com/office/drawing/2014/main" id="{576E2402-B920-07B7-F110-2F64011C45F6}"/>
              </a:ext>
            </a:extLst>
          </p:cNvPr>
          <p:cNvSpPr txBox="1"/>
          <p:nvPr/>
        </p:nvSpPr>
        <p:spPr>
          <a:xfrm>
            <a:off x="4495800" y="1508627"/>
            <a:ext cx="10134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a:t>
            </a:r>
            <a:r>
              <a:rPr lang="en-US" sz="6600" b="1" dirty="0" smtClean="0">
                <a:latin typeface="Arial" panose="020B0604020202020204" pitchFamily="34" charset="0"/>
                <a:cs typeface="Arial" panose="020B0604020202020204" pitchFamily="34" charset="0"/>
              </a:rPr>
              <a:t>TỰ HỌC:</a:t>
            </a:r>
            <a:endParaRPr lang="en-US" sz="6600" b="1" dirty="0">
              <a:latin typeface="Arial" panose="020B0604020202020204" pitchFamily="34" charset="0"/>
              <a:cs typeface="Arial" panose="020B0604020202020204" pitchFamily="34" charset="0"/>
            </a:endParaRPr>
          </a:p>
        </p:txBody>
      </p:sp>
      <p:sp>
        <p:nvSpPr>
          <p:cNvPr id="10" name="Hộp Văn bản 9">
            <a:extLst>
              <a:ext uri="{FF2B5EF4-FFF2-40B4-BE49-F238E27FC236}">
                <a16:creationId xmlns:a16="http://schemas.microsoft.com/office/drawing/2014/main" id="{AB02E3AC-6A7C-146F-B6C7-5C37D803FA46}"/>
              </a:ext>
            </a:extLst>
          </p:cNvPr>
          <p:cNvSpPr txBox="1"/>
          <p:nvPr/>
        </p:nvSpPr>
        <p:spPr>
          <a:xfrm>
            <a:off x="1465407" y="6162674"/>
            <a:ext cx="4553287" cy="1824923"/>
          </a:xfrm>
          <a:prstGeom prst="rect">
            <a:avLst/>
          </a:prstGeom>
          <a:noFill/>
        </p:spPr>
        <p:txBody>
          <a:bodyPr wrap="square">
            <a:spAutoFit/>
          </a:bodyPr>
          <a:lstStyle/>
          <a:p>
            <a:pPr algn="ctr">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latin typeface="Arial" panose="020B0604020202020204" pitchFamily="34" charset="0"/>
              <a:cs typeface="Arial" panose="020B0604020202020204" pitchFamily="34" charset="0"/>
            </a:endParaRPr>
          </a:p>
        </p:txBody>
      </p:sp>
      <p:sp>
        <p:nvSpPr>
          <p:cNvPr id="13" name="Hộp Văn bản 12">
            <a:extLst>
              <a:ext uri="{FF2B5EF4-FFF2-40B4-BE49-F238E27FC236}">
                <a16:creationId xmlns:a16="http://schemas.microsoft.com/office/drawing/2014/main" id="{60E49326-B5E8-7D18-FFFB-02A5013EDC89}"/>
              </a:ext>
            </a:extLst>
          </p:cNvPr>
          <p:cNvSpPr txBox="1"/>
          <p:nvPr/>
        </p:nvSpPr>
        <p:spPr>
          <a:xfrm>
            <a:off x="6867355" y="6162674"/>
            <a:ext cx="4553287" cy="1824923"/>
          </a:xfrm>
          <a:prstGeom prst="rect">
            <a:avLst/>
          </a:prstGeom>
          <a:noFill/>
        </p:spPr>
        <p:txBody>
          <a:bodyPr wrap="square">
            <a:spAutoFit/>
          </a:bodyPr>
          <a:lstStyle/>
          <a:p>
            <a:pPr algn="ctr">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16" name="Hộp Văn bản 15">
            <a:extLst>
              <a:ext uri="{FF2B5EF4-FFF2-40B4-BE49-F238E27FC236}">
                <a16:creationId xmlns:a16="http://schemas.microsoft.com/office/drawing/2014/main" id="{2B9F21D6-219F-17C1-F24D-7D64503F5793}"/>
              </a:ext>
            </a:extLst>
          </p:cNvPr>
          <p:cNvSpPr txBox="1"/>
          <p:nvPr/>
        </p:nvSpPr>
        <p:spPr>
          <a:xfrm>
            <a:off x="12269303" y="6139947"/>
            <a:ext cx="4267200" cy="2748253"/>
          </a:xfrm>
          <a:prstGeom prst="rect">
            <a:avLst/>
          </a:prstGeom>
          <a:noFill/>
        </p:spPr>
        <p:txBody>
          <a:bodyPr wrap="square">
            <a:spAutoFit/>
          </a:bodyPr>
          <a:lstStyle/>
          <a:p>
            <a:pPr algn="ctr">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Chuẩn bị bài mới “</a:t>
            </a:r>
            <a:r>
              <a:rPr lang="pt-BR" sz="4000" b="1" dirty="0">
                <a:effectLst/>
                <a:latin typeface="Arial" panose="020B0604020202020204" pitchFamily="34" charset="0"/>
                <a:ea typeface="Calibri" panose="020F0502020204030204" pitchFamily="34" charset="0"/>
                <a:cs typeface="Arial" panose="020B0604020202020204" pitchFamily="34" charset="0"/>
              </a:rPr>
              <a:t>Bài 6. Dãy tỉ số bằng nhau</a:t>
            </a:r>
            <a:r>
              <a:rPr lang="pt-BR"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8" name="Đồ họa 17" descr="Bubbles outline">
            <a:extLst>
              <a:ext uri="{FF2B5EF4-FFF2-40B4-BE49-F238E27FC236}">
                <a16:creationId xmlns:a16="http://schemas.microsoft.com/office/drawing/2014/main" id="{45AEA9E9-40F8-9EDD-DB98-5A2D3A25C7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2721742" y="3931313"/>
            <a:ext cx="2052637" cy="2052637"/>
          </a:xfrm>
          <a:prstGeom prst="rect">
            <a:avLst/>
          </a:prstGeom>
        </p:spPr>
      </p:pic>
      <p:pic>
        <p:nvPicPr>
          <p:cNvPr id="19" name="Đồ họa 18" descr="Bubbles outline">
            <a:extLst>
              <a:ext uri="{FF2B5EF4-FFF2-40B4-BE49-F238E27FC236}">
                <a16:creationId xmlns:a16="http://schemas.microsoft.com/office/drawing/2014/main" id="{3FBD9D6C-2C11-046C-2C30-F31FA177CC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117679" y="4019825"/>
            <a:ext cx="2052637" cy="2052637"/>
          </a:xfrm>
          <a:prstGeom prst="rect">
            <a:avLst/>
          </a:prstGeom>
        </p:spPr>
      </p:pic>
      <p:pic>
        <p:nvPicPr>
          <p:cNvPr id="20" name="Đồ họa 19" descr="Bubbles outline">
            <a:extLst>
              <a:ext uri="{FF2B5EF4-FFF2-40B4-BE49-F238E27FC236}">
                <a16:creationId xmlns:a16="http://schemas.microsoft.com/office/drawing/2014/main" id="{911926C5-D4A4-8948-0F05-8AC1EEA167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3376584" y="4110037"/>
            <a:ext cx="2052637" cy="2052637"/>
          </a:xfrm>
          <a:prstGeom prst="rect">
            <a:avLst/>
          </a:prstGeom>
        </p:spPr>
      </p:pic>
    </p:spTree>
    <p:extLst>
      <p:ext uri="{BB962C8B-B14F-4D97-AF65-F5344CB8AC3E}">
        <p14:creationId xmlns:p14="http://schemas.microsoft.com/office/powerpoint/2010/main" val="3990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anim calcmode="lin" valueType="num">
                                      <p:cBhvr>
                                        <p:cTn id="25" dur="500" fill="hold"/>
                                        <p:tgtEl>
                                          <p:spTgt spid="19"/>
                                        </p:tgtEl>
                                        <p:attrNameLst>
                                          <p:attrName>ppt_x</p:attrName>
                                        </p:attrNameLst>
                                      </p:cBhvr>
                                      <p:tavLst>
                                        <p:tav tm="0">
                                          <p:val>
                                            <p:strVal val="#ppt_x"/>
                                          </p:val>
                                        </p:tav>
                                        <p:tav tm="100000">
                                          <p:val>
                                            <p:strVal val="#ppt_x"/>
                                          </p:val>
                                        </p:tav>
                                      </p:tavLst>
                                    </p:anim>
                                    <p:anim calcmode="lin" valueType="num">
                                      <p:cBhvr>
                                        <p:cTn id="26" dur="5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anim calcmode="lin" valueType="num">
                                      <p:cBhvr>
                                        <p:cTn id="37" dur="500" fill="hold"/>
                                        <p:tgtEl>
                                          <p:spTgt spid="20"/>
                                        </p:tgtEl>
                                        <p:attrNameLst>
                                          <p:attrName>ppt_x</p:attrName>
                                        </p:attrNameLst>
                                      </p:cBhvr>
                                      <p:tavLst>
                                        <p:tav tm="0">
                                          <p:val>
                                            <p:strVal val="#ppt_x"/>
                                          </p:val>
                                        </p:tav>
                                        <p:tav tm="100000">
                                          <p:val>
                                            <p:strVal val="#ppt_x"/>
                                          </p:val>
                                        </p:tav>
                                      </p:tavLst>
                                    </p:anim>
                                    <p:anim calcmode="lin" valueType="num">
                                      <p:cBhvr>
                                        <p:cTn id="38" dur="5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anim calcmode="lin" valueType="num">
                                      <p:cBhvr>
                                        <p:cTn id="42" dur="500" fill="hold"/>
                                        <p:tgtEl>
                                          <p:spTgt spid="16"/>
                                        </p:tgtEl>
                                        <p:attrNameLst>
                                          <p:attrName>ppt_x</p:attrName>
                                        </p:attrNameLst>
                                      </p:cBhvr>
                                      <p:tavLst>
                                        <p:tav tm="0">
                                          <p:val>
                                            <p:strVal val="#ppt_x"/>
                                          </p:val>
                                        </p:tav>
                                        <p:tav tm="100000">
                                          <p:val>
                                            <p:strVal val="#ppt_x"/>
                                          </p:val>
                                        </p:tav>
                                      </p:tavLst>
                                    </p:anim>
                                    <p:anim calcmode="lin" valueType="num">
                                      <p:cBhvr>
                                        <p:cTn id="4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96056" y="1107667"/>
            <a:ext cx="14495889" cy="8150633"/>
          </a:xfrm>
          <a:prstGeom prst="rect">
            <a:avLst/>
          </a:prstGeom>
        </p:spPr>
      </p:pic>
      <p:sp>
        <p:nvSpPr>
          <p:cNvPr id="7" name="Hộp Văn bản 6">
            <a:extLst>
              <a:ext uri="{FF2B5EF4-FFF2-40B4-BE49-F238E27FC236}">
                <a16:creationId xmlns:a16="http://schemas.microsoft.com/office/drawing/2014/main" id="{F881D670-22F2-B950-7113-5417C85AAFBE}"/>
              </a:ext>
            </a:extLst>
          </p:cNvPr>
          <p:cNvSpPr txBox="1"/>
          <p:nvPr/>
        </p:nvSpPr>
        <p:spPr>
          <a:xfrm>
            <a:off x="4572000" y="1943100"/>
            <a:ext cx="8610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8" name="Hộp Văn bản 7">
            <a:extLst>
              <a:ext uri="{FF2B5EF4-FFF2-40B4-BE49-F238E27FC236}">
                <a16:creationId xmlns:a16="http://schemas.microsoft.com/office/drawing/2014/main" id="{14D8006B-6BBF-B6FF-92F2-222C96A24294}"/>
              </a:ext>
            </a:extLst>
          </p:cNvPr>
          <p:cNvSpPr txBox="1"/>
          <p:nvPr/>
        </p:nvSpPr>
        <p:spPr>
          <a:xfrm>
            <a:off x="4786732" y="4178021"/>
            <a:ext cx="8181135"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1. </a:t>
            </a:r>
            <a:r>
              <a:rPr lang="en-US" sz="4800" dirty="0" err="1">
                <a:latin typeface="Arial" panose="020B0604020202020204" pitchFamily="34" charset="0"/>
                <a:cs typeface="Arial" panose="020B0604020202020204" pitchFamily="34" charset="0"/>
              </a:rPr>
              <a:t>Định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nghĩa</a:t>
            </a:r>
            <a:endParaRPr lang="en-US" sz="4800" dirty="0">
              <a:latin typeface="Arial" panose="020B0604020202020204" pitchFamily="34" charset="0"/>
              <a:cs typeface="Arial" panose="020B0604020202020204" pitchFamily="34" charset="0"/>
            </a:endParaRPr>
          </a:p>
        </p:txBody>
      </p:sp>
      <p:sp>
        <p:nvSpPr>
          <p:cNvPr id="10" name="Hộp Văn bản 9">
            <a:extLst>
              <a:ext uri="{FF2B5EF4-FFF2-40B4-BE49-F238E27FC236}">
                <a16:creationId xmlns:a16="http://schemas.microsoft.com/office/drawing/2014/main" id="{4A52AA2B-3EC0-92CC-F1DE-3AFBCDA07942}"/>
              </a:ext>
            </a:extLst>
          </p:cNvPr>
          <p:cNvSpPr txBox="1"/>
          <p:nvPr/>
        </p:nvSpPr>
        <p:spPr>
          <a:xfrm>
            <a:off x="4786731" y="6012627"/>
            <a:ext cx="8181135"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2. </a:t>
            </a:r>
            <a:r>
              <a:rPr lang="en-US" sz="4800" dirty="0" err="1">
                <a:latin typeface="Arial" panose="020B0604020202020204" pitchFamily="34" charset="0"/>
                <a:cs typeface="Arial" panose="020B0604020202020204" pitchFamily="34" charset="0"/>
              </a:rPr>
              <a:t>Tính</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chất</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70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anim calcmode="lin" valueType="num">
                                      <p:cBhvr>
                                        <p:cTn id="1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Hộp Văn bản 42">
            <a:extLst>
              <a:ext uri="{FF2B5EF4-FFF2-40B4-BE49-F238E27FC236}">
                <a16:creationId xmlns:a16="http://schemas.microsoft.com/office/drawing/2014/main" id="{B42AE800-CFD3-D588-EFEA-04B920F73CF6}"/>
              </a:ext>
            </a:extLst>
          </p:cNvPr>
          <p:cNvSpPr txBox="1"/>
          <p:nvPr/>
        </p:nvSpPr>
        <p:spPr>
          <a:xfrm>
            <a:off x="3170480" y="1301398"/>
            <a:ext cx="50292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 ĐỊNH NGHĨA</a:t>
            </a:r>
          </a:p>
        </p:txBody>
      </p:sp>
      <p:sp>
        <p:nvSpPr>
          <p:cNvPr id="44" name="Hình chữ nhật: Góc Tròn 43">
            <a:extLst>
              <a:ext uri="{FF2B5EF4-FFF2-40B4-BE49-F238E27FC236}">
                <a16:creationId xmlns:a16="http://schemas.microsoft.com/office/drawing/2014/main" id="{7350ADAC-241E-BEB4-82FC-24FFB8E15F9B}"/>
              </a:ext>
            </a:extLst>
          </p:cNvPr>
          <p:cNvSpPr/>
          <p:nvPr/>
        </p:nvSpPr>
        <p:spPr>
          <a:xfrm>
            <a:off x="3170480" y="2506259"/>
            <a:ext cx="1375260" cy="903951"/>
          </a:xfrm>
          <a:prstGeom prst="roundRect">
            <a:avLst/>
          </a:prstGeom>
          <a:solidFill>
            <a:srgbClr val="FFBC63"/>
          </a:solidFill>
          <a:ln>
            <a:solidFill>
              <a:srgbClr val="FFB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ysClr val="windowText" lastClr="000000"/>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45" name="Hộp Văn bản 44">
                <a:extLst>
                  <a:ext uri="{FF2B5EF4-FFF2-40B4-BE49-F238E27FC236}">
                    <a16:creationId xmlns:a16="http://schemas.microsoft.com/office/drawing/2014/main" id="{2638F84B-1A7D-E916-768F-C1241F24ECE1}"/>
                  </a:ext>
                </a:extLst>
              </p:cNvPr>
              <p:cNvSpPr txBox="1"/>
              <p:nvPr/>
            </p:nvSpPr>
            <p:spPr>
              <a:xfrm>
                <a:off x="4753604" y="2467328"/>
                <a:ext cx="7057395" cy="1152172"/>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400" i="1" smtClean="0">
                            <a:latin typeface="Cambria Math" panose="02040503050406030204" pitchFamily="18" charset="0"/>
                          </a:rPr>
                        </m:ctrlPr>
                      </m:fPr>
                      <m:num>
                        <m:r>
                          <a:rPr lang="en-US" sz="4400" b="0" i="1" smtClean="0">
                            <a:latin typeface="Cambria Math" panose="02040503050406030204" pitchFamily="18" charset="0"/>
                          </a:rPr>
                          <m:t>12</m:t>
                        </m:r>
                      </m:num>
                      <m:den>
                        <m:r>
                          <a:rPr lang="en-US" sz="4400" b="0" i="1" smtClean="0">
                            <a:latin typeface="Cambria Math" panose="02040503050406030204" pitchFamily="18" charset="0"/>
                          </a:rPr>
                          <m:t>28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f>
                      <m:fPr>
                        <m:ctrlPr>
                          <a:rPr lang="en-US" sz="4400" i="1" smtClean="0">
                            <a:latin typeface="Cambria Math" panose="02040503050406030204" pitchFamily="18" charset="0"/>
                          </a:rPr>
                        </m:ctrlPr>
                      </m:fPr>
                      <m:num>
                        <m:r>
                          <a:rPr lang="en-US" sz="4400" b="0" i="1" smtClean="0">
                            <a:latin typeface="Cambria Math" panose="02040503050406030204" pitchFamily="18" charset="0"/>
                          </a:rPr>
                          <m:t>7,5</m:t>
                        </m:r>
                      </m:num>
                      <m:den>
                        <m:r>
                          <a:rPr lang="en-US" sz="4400" b="0" i="1" smtClean="0">
                            <a:latin typeface="Cambria Math" panose="02040503050406030204" pitchFamily="18" charset="0"/>
                          </a:rPr>
                          <m:t>17,5</m:t>
                        </m:r>
                      </m:den>
                    </m:f>
                  </m:oMath>
                </a14:m>
                <a:r>
                  <a:rPr lang="en-US" sz="4400" dirty="0">
                    <a:latin typeface="Arial" panose="020B0604020202020204" pitchFamily="34" charset="0"/>
                    <a:cs typeface="Arial" panose="020B0604020202020204" pitchFamily="34" charset="0"/>
                  </a:rPr>
                  <a:t>.</a:t>
                </a:r>
              </a:p>
            </p:txBody>
          </p:sp>
        </mc:Choice>
        <mc:Fallback xmlns="">
          <p:sp>
            <p:nvSpPr>
              <p:cNvPr id="45" name="Hộp Văn bản 44">
                <a:extLst>
                  <a:ext uri="{FF2B5EF4-FFF2-40B4-BE49-F238E27FC236}">
                    <a16:creationId xmlns:a16="http://schemas.microsoft.com/office/drawing/2014/main" id="{2638F84B-1A7D-E916-768F-C1241F24ECE1}"/>
                  </a:ext>
                </a:extLst>
              </p:cNvPr>
              <p:cNvSpPr txBox="1">
                <a:spLocks noRot="1" noChangeAspect="1" noMove="1" noResize="1" noEditPoints="1" noAdjustHandles="1" noChangeArrowheads="1" noChangeShapeType="1" noTextEdit="1"/>
              </p:cNvSpPr>
              <p:nvPr/>
            </p:nvSpPr>
            <p:spPr>
              <a:xfrm>
                <a:off x="4753604" y="2467328"/>
                <a:ext cx="7057395" cy="1152172"/>
              </a:xfrm>
              <a:prstGeom prst="rect">
                <a:avLst/>
              </a:prstGeom>
              <a:blipFill>
                <a:blip r:embed="rId2"/>
                <a:stretch>
                  <a:fillRect l="-3111" b="-26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Hộp Văn bản 47">
                <a:extLst>
                  <a:ext uri="{FF2B5EF4-FFF2-40B4-BE49-F238E27FC236}">
                    <a16:creationId xmlns:a16="http://schemas.microsoft.com/office/drawing/2014/main" id="{A8B77248-FDEB-8B3E-27DA-45E3B8A48585}"/>
                  </a:ext>
                </a:extLst>
              </p:cNvPr>
              <p:cNvSpPr txBox="1"/>
              <p:nvPr/>
            </p:nvSpPr>
            <p:spPr>
              <a:xfrm>
                <a:off x="3170480" y="3410210"/>
                <a:ext cx="10088320" cy="4237570"/>
              </a:xfrm>
              <a:prstGeom prst="rect">
                <a:avLst/>
              </a:prstGeom>
              <a:noFill/>
            </p:spPr>
            <p:txBody>
              <a:bodyPr wrap="square">
                <a:spAutoFit/>
              </a:bodyPr>
              <a:lstStyle/>
              <a:p>
                <a:pPr marL="0" marR="0" algn="just">
                  <a:lnSpc>
                    <a:spcPct val="150000"/>
                  </a:lnSpc>
                  <a:spcBef>
                    <a:spcPts val="0"/>
                  </a:spcBef>
                  <a:spcAft>
                    <a:spcPts val="600"/>
                  </a:spcAft>
                </a:pPr>
                <a:r>
                  <a:rPr lang="nl-NL"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Ta có:</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num>
                      <m:den>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28</m:t>
                        </m:r>
                      </m:den>
                    </m:f>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12:4</m:t>
                        </m:r>
                      </m:num>
                      <m:den>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28:4</m:t>
                        </m:r>
                      </m:den>
                    </m:f>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den>
                    </m:f>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7,5</m:t>
                        </m:r>
                      </m:num>
                      <m:den>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17,5</m:t>
                        </m:r>
                      </m:den>
                    </m:f>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75</m:t>
                        </m:r>
                      </m:num>
                      <m:den>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175</m:t>
                        </m:r>
                      </m:den>
                    </m:f>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75:25</m:t>
                        </m:r>
                      </m:num>
                      <m:den>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175:25</m:t>
                        </m:r>
                      </m:den>
                    </m:f>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r>
                  <a:rPr lang="en-US"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num>
                      <m:den>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28</m:t>
                        </m:r>
                      </m:den>
                    </m:f>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7,5</m:t>
                        </m:r>
                      </m:num>
                      <m:den>
                        <m:r>
                          <a:rPr lang="en-US"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17,5</m:t>
                        </m:r>
                      </m:den>
                    </m:f>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8" name="Hộp Văn bản 47">
                <a:extLst>
                  <a:ext uri="{FF2B5EF4-FFF2-40B4-BE49-F238E27FC236}">
                    <a16:creationId xmlns:a16="http://schemas.microsoft.com/office/drawing/2014/main" id="{A8B77248-FDEB-8B3E-27DA-45E3B8A48585}"/>
                  </a:ext>
                </a:extLst>
              </p:cNvPr>
              <p:cNvSpPr txBox="1">
                <a:spLocks noRot="1" noChangeAspect="1" noMove="1" noResize="1" noEditPoints="1" noAdjustHandles="1" noChangeArrowheads="1" noChangeShapeType="1" noTextEdit="1"/>
              </p:cNvSpPr>
              <p:nvPr/>
            </p:nvSpPr>
            <p:spPr>
              <a:xfrm>
                <a:off x="3170480" y="3410210"/>
                <a:ext cx="10088320" cy="4237570"/>
              </a:xfrm>
              <a:prstGeom prst="rect">
                <a:avLst/>
              </a:prstGeom>
              <a:blipFill>
                <a:blip r:embed="rId3"/>
                <a:stretch>
                  <a:fillRect l="-2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Hộp Văn bản 50">
                <a:extLst>
                  <a:ext uri="{FF2B5EF4-FFF2-40B4-BE49-F238E27FC236}">
                    <a16:creationId xmlns:a16="http://schemas.microsoft.com/office/drawing/2014/main" id="{DC1C0DFB-FBCF-1CC2-E8E2-5D3DFD2B9BA9}"/>
                  </a:ext>
                </a:extLst>
              </p:cNvPr>
              <p:cNvSpPr txBox="1"/>
              <p:nvPr/>
            </p:nvSpPr>
            <p:spPr>
              <a:xfrm>
                <a:off x="3048000" y="7859329"/>
                <a:ext cx="13411200" cy="146912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50000"/>
                  </a:lnSpc>
                  <a:spcBef>
                    <a:spcPts val="0"/>
                  </a:spcBef>
                  <a:spcAft>
                    <a:spcPts val="600"/>
                  </a:spcAft>
                </a:pP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đẳng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số</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𝑏</m:t>
                        </m:r>
                      </m:den>
                    </m:f>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và</a:t>
                </a:r>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𝑐</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𝑑</m:t>
                        </m:r>
                      </m:den>
                    </m:f>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viết</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là</a:t>
                </a:r>
                <a:r>
                  <a:rPr lang="en-US" sz="4000" dirty="0">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𝑎</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𝑏</m:t>
                        </m:r>
                      </m:den>
                    </m:f>
                    <m:r>
                      <a:rPr lang="en-US" sz="40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𝑐</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𝑑</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1" name="Hộp Văn bản 50">
                <a:extLst>
                  <a:ext uri="{FF2B5EF4-FFF2-40B4-BE49-F238E27FC236}">
                    <a16:creationId xmlns:a16="http://schemas.microsoft.com/office/drawing/2014/main" id="{DC1C0DFB-FBCF-1CC2-E8E2-5D3DFD2B9BA9}"/>
                  </a:ext>
                </a:extLst>
              </p:cNvPr>
              <p:cNvSpPr txBox="1">
                <a:spLocks noRot="1" noChangeAspect="1" noMove="1" noResize="1" noEditPoints="1" noAdjustHandles="1" noChangeArrowheads="1" noChangeShapeType="1" noTextEdit="1"/>
              </p:cNvSpPr>
              <p:nvPr/>
            </p:nvSpPr>
            <p:spPr>
              <a:xfrm>
                <a:off x="3048000" y="7859329"/>
                <a:ext cx="13411200" cy="1469126"/>
              </a:xfrm>
              <a:prstGeom prst="roundRect">
                <a:avLst/>
              </a:prstGeom>
              <a:blipFill>
                <a:blip r:embed="rId4"/>
                <a:stretch>
                  <a:fillRect l="-104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circle(in)">
                                      <p:cBhvr>
                                        <p:cTn id="11" dur="500"/>
                                        <p:tgtEl>
                                          <p:spTgt spid="44"/>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circle(in)">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8">
                                            <p:txEl>
                                              <p:pRg st="0" end="0"/>
                                            </p:txEl>
                                          </p:spTgt>
                                        </p:tgtEl>
                                        <p:attrNameLst>
                                          <p:attrName>style.visibility</p:attrName>
                                        </p:attrNameLst>
                                      </p:cBhvr>
                                      <p:to>
                                        <p:strVal val="visible"/>
                                      </p:to>
                                    </p:set>
                                    <p:animEffect transition="in" filter="fade">
                                      <p:cBhvr>
                                        <p:cTn id="19" dur="500"/>
                                        <p:tgtEl>
                                          <p:spTgt spid="4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8">
                                            <p:txEl>
                                              <p:pRg st="1" end="1"/>
                                            </p:txEl>
                                          </p:spTgt>
                                        </p:tgtEl>
                                        <p:attrNameLst>
                                          <p:attrName>style.visibility</p:attrName>
                                        </p:attrNameLst>
                                      </p:cBhvr>
                                      <p:to>
                                        <p:strVal val="visible"/>
                                      </p:to>
                                    </p:set>
                                    <p:animEffect transition="in" filter="fade">
                                      <p:cBhvr>
                                        <p:cTn id="24" dur="500"/>
                                        <p:tgtEl>
                                          <p:spTgt spid="4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8">
                                            <p:txEl>
                                              <p:pRg st="2" end="2"/>
                                            </p:txEl>
                                          </p:spTgt>
                                        </p:tgtEl>
                                        <p:attrNameLst>
                                          <p:attrName>style.visibility</p:attrName>
                                        </p:attrNameLst>
                                      </p:cBhvr>
                                      <p:to>
                                        <p:strVal val="visible"/>
                                      </p:to>
                                    </p:set>
                                    <p:animEffect transition="in" filter="fade">
                                      <p:cBhvr>
                                        <p:cTn id="29" dur="500"/>
                                        <p:tgtEl>
                                          <p:spTgt spid="4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heel(4)">
                                      <p:cBhvr>
                                        <p:cTn id="3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33600" y="1028700"/>
            <a:ext cx="14344330" cy="8065415"/>
          </a:xfrm>
          <a:prstGeom prst="rect">
            <a:avLst/>
          </a:prstGeom>
        </p:spPr>
      </p:pic>
      <p:sp>
        <p:nvSpPr>
          <p:cNvPr id="6" name="Hình Bầu dục 5">
            <a:extLst>
              <a:ext uri="{FF2B5EF4-FFF2-40B4-BE49-F238E27FC236}">
                <a16:creationId xmlns:a16="http://schemas.microsoft.com/office/drawing/2014/main" id="{19A959EC-65FA-8E03-B0BC-189A60919F81}"/>
              </a:ext>
            </a:extLst>
          </p:cNvPr>
          <p:cNvSpPr/>
          <p:nvPr/>
        </p:nvSpPr>
        <p:spPr>
          <a:xfrm>
            <a:off x="6096000" y="208816"/>
            <a:ext cx="2819400" cy="1353486"/>
          </a:xfrm>
          <a:prstGeom prst="ellipse">
            <a:avLst/>
          </a:prstGeom>
          <a:solidFill>
            <a:srgbClr val="B1EDCF"/>
          </a:solidFill>
          <a:ln>
            <a:solidFill>
              <a:srgbClr val="B1ED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ysClr val="windowText" lastClr="000000"/>
                </a:solidFill>
                <a:latin typeface="Arial" panose="020B0604020202020204" pitchFamily="34" charset="0"/>
                <a:cs typeface="Arial" panose="020B0604020202020204" pitchFamily="34" charset="0"/>
              </a:rPr>
              <a:t>Ví</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dụ</a:t>
            </a:r>
            <a:r>
              <a:rPr lang="en-US" sz="4000" b="1" dirty="0">
                <a:solidFill>
                  <a:sysClr val="windowText" lastClr="000000"/>
                </a:solidFill>
                <a:latin typeface="Arial" panose="020B0604020202020204" pitchFamily="34" charset="0"/>
                <a:cs typeface="Arial" panose="020B0604020202020204" pitchFamily="34" charset="0"/>
              </a:rPr>
              <a:t> 1</a:t>
            </a:r>
          </a:p>
        </p:txBody>
      </p:sp>
      <mc:AlternateContent xmlns:mc="http://schemas.openxmlformats.org/markup-compatibility/2006">
        <mc:Choice xmlns:a14="http://schemas.microsoft.com/office/drawing/2010/main" Requires="a14">
          <p:sp>
            <p:nvSpPr>
              <p:cNvPr id="7" name="Hộp Văn bản 6">
                <a:extLst>
                  <a:ext uri="{FF2B5EF4-FFF2-40B4-BE49-F238E27FC236}">
                    <a16:creationId xmlns:a16="http://schemas.microsoft.com/office/drawing/2014/main" id="{6A8EF745-6CCA-0D04-C0E1-FA1D3261BE16}"/>
                  </a:ext>
                </a:extLst>
              </p:cNvPr>
              <p:cNvSpPr txBox="1"/>
              <p:nvPr/>
            </p:nvSpPr>
            <p:spPr>
              <a:xfrm>
                <a:off x="1295400" y="1415782"/>
                <a:ext cx="11544300" cy="2234843"/>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Từ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đây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lập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−8</m:t>
                        </m:r>
                      </m:num>
                      <m:den>
                        <m:r>
                          <a:rPr lang="en-US" sz="4000" b="0" i="1" smtClean="0">
                            <a:latin typeface="Cambria Math" panose="02040503050406030204" pitchFamily="18" charset="0"/>
                            <a:cs typeface="Arial" panose="020B0604020202020204" pitchFamily="34" charset="0"/>
                          </a:rPr>
                          <m:t>20</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14</m:t>
                        </m:r>
                      </m:num>
                      <m:den>
                        <m:r>
                          <a:rPr lang="en-US" sz="4000" b="0" i="1" smtClean="0">
                            <a:latin typeface="Cambria Math" panose="02040503050406030204" pitchFamily="18" charset="0"/>
                            <a:cs typeface="Arial" panose="020B0604020202020204" pitchFamily="34" charset="0"/>
                          </a:rPr>
                          <m:t>−35</m:t>
                        </m:r>
                      </m:den>
                    </m:f>
                  </m:oMath>
                </a14:m>
                <a:r>
                  <a:rPr lang="en-US" sz="4000" dirty="0">
                    <a:latin typeface="Arial" panose="020B0604020202020204" pitchFamily="34" charset="0"/>
                    <a:cs typeface="Arial" panose="020B0604020202020204" pitchFamily="34" charset="0"/>
                  </a:rPr>
                  <a:t>				b</a:t>
                </a:r>
                <a:r>
                  <a:rPr lang="en-US" sz="44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8</m:t>
                        </m:r>
                      </m:num>
                      <m:den>
                        <m:r>
                          <a:rPr lang="en-US" sz="4000" b="0" i="1" smtClean="0">
                            <a:latin typeface="Cambria Math" panose="02040503050406030204" pitchFamily="18" charset="0"/>
                            <a:cs typeface="Arial" panose="020B0604020202020204" pitchFamily="34" charset="0"/>
                          </a:rPr>
                          <m:t>3</m:t>
                        </m:r>
                      </m:den>
                    </m:f>
                    <m:r>
                      <a:rPr lang="en-US" sz="4000" b="0" i="1" smtClean="0">
                        <a:latin typeface="Cambria Math" panose="02040503050406030204" pitchFamily="18" charset="0"/>
                        <a:cs typeface="Arial" panose="020B0604020202020204" pitchFamily="34" charset="0"/>
                      </a:rPr>
                      <m:t>:6</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6:</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8</m:t>
                        </m:r>
                      </m:num>
                      <m:den>
                        <m:r>
                          <a:rPr lang="en-US" sz="4000" b="0" i="1" smtClean="0">
                            <a:latin typeface="Cambria Math" panose="02040503050406030204" pitchFamily="18" charset="0"/>
                            <a:cs typeface="Arial" panose="020B0604020202020204" pitchFamily="34" charset="0"/>
                          </a:rPr>
                          <m:t>3</m:t>
                        </m:r>
                      </m:den>
                    </m:f>
                  </m:oMath>
                </a14:m>
                <a:endParaRPr lang="en-US" sz="4000" dirty="0">
                  <a:latin typeface="Arial" panose="020B0604020202020204" pitchFamily="34" charset="0"/>
                  <a:cs typeface="Arial" panose="020B0604020202020204" pitchFamily="34" charset="0"/>
                </a:endParaRPr>
              </a:p>
            </p:txBody>
          </p:sp>
        </mc:Choice>
        <mc:Fallback>
          <p:sp>
            <p:nvSpPr>
              <p:cNvPr id="7" name="Hộp Văn bản 6">
                <a:extLst>
                  <a:ext uri="{FF2B5EF4-FFF2-40B4-BE49-F238E27FC236}">
                    <a16:creationId xmlns:a16="http://schemas.microsoft.com/office/drawing/2014/main" id="{6A8EF745-6CCA-0D04-C0E1-FA1D3261BE16}"/>
                  </a:ext>
                </a:extLst>
              </p:cNvPr>
              <p:cNvSpPr txBox="1">
                <a:spLocks noRot="1" noChangeAspect="1" noMove="1" noResize="1" noEditPoints="1" noAdjustHandles="1" noChangeArrowheads="1" noChangeShapeType="1" noTextEdit="1"/>
              </p:cNvSpPr>
              <p:nvPr/>
            </p:nvSpPr>
            <p:spPr>
              <a:xfrm>
                <a:off x="1295400" y="1415782"/>
                <a:ext cx="11544300" cy="2234843"/>
              </a:xfrm>
              <a:prstGeom prst="rect">
                <a:avLst/>
              </a:prstGeom>
              <a:blipFill>
                <a:blip r:embed="rId8"/>
                <a:stretch>
                  <a:fillRect l="-1638" b="-10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Hộp Văn bản 21">
                <a:extLst>
                  <a:ext uri="{FF2B5EF4-FFF2-40B4-BE49-F238E27FC236}">
                    <a16:creationId xmlns:a16="http://schemas.microsoft.com/office/drawing/2014/main" id="{7C4AC529-4FFD-6B8B-12BF-0244F59EFB4C}"/>
                  </a:ext>
                </a:extLst>
              </p:cNvPr>
              <p:cNvSpPr txBox="1"/>
              <p:nvPr/>
            </p:nvSpPr>
            <p:spPr>
              <a:xfrm>
                <a:off x="1524000" y="4152900"/>
                <a:ext cx="11593755" cy="5919249"/>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−8</m:t>
                        </m:r>
                      </m:num>
                      <m:den>
                        <m:r>
                          <a:rPr lang="en-US" sz="4000" b="0" i="1" smtClean="0">
                            <a:latin typeface="Cambria Math" panose="02040503050406030204" pitchFamily="18" charset="0"/>
                          </a:rPr>
                          <m:t>20</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d>
                          <m:dPr>
                            <m:ctrlPr>
                              <a:rPr lang="en-US" sz="4000" b="0" i="1" smtClean="0">
                                <a:latin typeface="Cambria Math" panose="02040503050406030204" pitchFamily="18" charset="0"/>
                              </a:rPr>
                            </m:ctrlPr>
                          </m:dPr>
                          <m:e>
                            <m:r>
                              <a:rPr lang="en-US" sz="4000" b="0" i="1" smtClean="0">
                                <a:latin typeface="Cambria Math" panose="02040503050406030204" pitchFamily="18" charset="0"/>
                              </a:rPr>
                              <m:t>−8</m:t>
                            </m:r>
                          </m:e>
                        </m:d>
                        <m:r>
                          <a:rPr lang="en-US" sz="4000" b="0" i="1" smtClean="0">
                            <a:latin typeface="Cambria Math" panose="02040503050406030204" pitchFamily="18" charset="0"/>
                          </a:rPr>
                          <m:t>:4</m:t>
                        </m:r>
                      </m:num>
                      <m:den>
                        <m:r>
                          <a:rPr lang="en-US" sz="4000" b="0" i="1" smtClean="0">
                            <a:latin typeface="Cambria Math" panose="02040503050406030204" pitchFamily="18" charset="0"/>
                          </a:rPr>
                          <m:t>20:4</m:t>
                        </m:r>
                      </m:den>
                    </m:f>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−2</m:t>
                        </m:r>
                      </m:num>
                      <m:den>
                        <m:r>
                          <a:rPr lang="en-US" sz="4000" b="0" i="1" smtClean="0">
                            <a:latin typeface="Cambria Math" panose="02040503050406030204" pitchFamily="18" charset="0"/>
                          </a:rPr>
                          <m:t>5</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14</m:t>
                        </m:r>
                      </m:num>
                      <m:den>
                        <m:r>
                          <a:rPr lang="en-US" sz="4000" b="0" i="1" smtClean="0">
                            <a:latin typeface="Cambria Math" panose="02040503050406030204" pitchFamily="18" charset="0"/>
                            <a:cs typeface="Arial" panose="020B0604020202020204" pitchFamily="34" charset="0"/>
                          </a:rPr>
                          <m:t>−35</m:t>
                        </m:r>
                      </m:den>
                    </m:f>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14:(−7)</m:t>
                        </m:r>
                      </m:num>
                      <m:den>
                        <m:d>
                          <m:dPr>
                            <m:ctrlPr>
                              <a:rPr lang="en-US" sz="4000" b="0" i="1" smtClean="0">
                                <a:latin typeface="Cambria Math" panose="02040503050406030204" pitchFamily="18" charset="0"/>
                                <a:cs typeface="Arial" panose="020B0604020202020204" pitchFamily="34" charset="0"/>
                              </a:rPr>
                            </m:ctrlPr>
                          </m:dPr>
                          <m:e>
                            <m:r>
                              <a:rPr lang="en-US" sz="4000" b="0" i="1" smtClean="0">
                                <a:latin typeface="Cambria Math" panose="02040503050406030204" pitchFamily="18" charset="0"/>
                                <a:cs typeface="Arial" panose="020B0604020202020204" pitchFamily="34" charset="0"/>
                              </a:rPr>
                              <m:t>−35</m:t>
                            </m:r>
                          </m:e>
                        </m:d>
                        <m:r>
                          <a:rPr lang="en-US" sz="4000" b="0" i="1" smtClean="0">
                            <a:latin typeface="Cambria Math" panose="02040503050406030204" pitchFamily="18" charset="0"/>
                            <a:cs typeface="Arial" panose="020B0604020202020204" pitchFamily="34" charset="0"/>
                          </a:rPr>
                          <m:t>:(−7)</m:t>
                        </m:r>
                      </m:den>
                    </m:f>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5</m:t>
                        </m:r>
                      </m:den>
                    </m:f>
                  </m:oMath>
                </a14:m>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−8</m:t>
                        </m:r>
                      </m:num>
                      <m:den>
                        <m:r>
                          <a:rPr lang="en-US" sz="4000" b="0" i="1" smtClean="0">
                            <a:latin typeface="Cambria Math" panose="02040503050406030204" pitchFamily="18" charset="0"/>
                          </a:rPr>
                          <m:t>20</m:t>
                        </m:r>
                      </m:den>
                    </m:f>
                    <m:r>
                      <a:rPr lang="en-US" sz="4000" b="0" i="1" smtClean="0">
                        <a:latin typeface="Cambria Math" panose="02040503050406030204" pitchFamily="18" charset="0"/>
                      </a:rPr>
                      <m:t>=</m:t>
                    </m:r>
                    <m:f>
                      <m:fPr>
                        <m:ctrlPr>
                          <a:rPr lang="en-US" sz="4000" i="1">
                            <a:latin typeface="Cambria Math" panose="02040503050406030204" pitchFamily="18" charset="0"/>
                            <a:cs typeface="Arial" panose="020B0604020202020204" pitchFamily="34" charset="0"/>
                          </a:rPr>
                        </m:ctrlPr>
                      </m:fPr>
                      <m:num>
                        <m:r>
                          <a:rPr lang="en-US" sz="4000" i="1">
                            <a:latin typeface="Cambria Math" panose="02040503050406030204" pitchFamily="18" charset="0"/>
                            <a:cs typeface="Arial" panose="020B0604020202020204" pitchFamily="34" charset="0"/>
                          </a:rPr>
                          <m:t>−2</m:t>
                        </m:r>
                      </m:num>
                      <m:den>
                        <m:r>
                          <a:rPr lang="en-US" sz="4000" i="1">
                            <a:latin typeface="Cambria Math" panose="02040503050406030204" pitchFamily="18" charset="0"/>
                            <a:cs typeface="Arial" panose="020B0604020202020204" pitchFamily="34" charset="0"/>
                          </a:rPr>
                          <m:t>5</m:t>
                        </m:r>
                      </m:den>
                    </m:f>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8</m:t>
                        </m:r>
                      </m:num>
                      <m:den>
                        <m:r>
                          <a:rPr lang="en-US" sz="4000" b="0" i="1" smtClean="0">
                            <a:latin typeface="Cambria Math" panose="02040503050406030204" pitchFamily="18" charset="0"/>
                            <a:cs typeface="Arial" panose="020B0604020202020204" pitchFamily="34" charset="0"/>
                          </a:rPr>
                          <m:t>3</m:t>
                        </m:r>
                      </m:den>
                    </m:f>
                    <m:r>
                      <a:rPr lang="en-US" sz="4000" b="0" i="1" smtClean="0">
                        <a:latin typeface="Cambria Math" panose="02040503050406030204" pitchFamily="18" charset="0"/>
                        <a:cs typeface="Arial" panose="020B0604020202020204" pitchFamily="34" charset="0"/>
                      </a:rPr>
                      <m:t>:6=</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8</m:t>
                        </m:r>
                      </m:num>
                      <m:den>
                        <m:r>
                          <a:rPr lang="en-US" sz="4000" b="0" i="1" smtClean="0">
                            <a:latin typeface="Cambria Math" panose="02040503050406030204" pitchFamily="18" charset="0"/>
                            <a:cs typeface="Arial" panose="020B0604020202020204" pitchFamily="34" charset="0"/>
                          </a:rPr>
                          <m:t>3</m:t>
                        </m:r>
                      </m:den>
                    </m:f>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6</m:t>
                        </m:r>
                      </m:den>
                    </m:f>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4</m:t>
                        </m:r>
                      </m:num>
                      <m:den>
                        <m:r>
                          <a:rPr lang="en-US" sz="40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6:</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8</m:t>
                        </m:r>
                      </m:num>
                      <m:den>
                        <m:r>
                          <a:rPr lang="en-US" sz="4000" b="0" i="1" smtClean="0">
                            <a:latin typeface="Cambria Math" panose="02040503050406030204" pitchFamily="18" charset="0"/>
                            <a:cs typeface="Arial" panose="020B0604020202020204" pitchFamily="34" charset="0"/>
                          </a:rPr>
                          <m:t>3</m:t>
                        </m:r>
                      </m:den>
                    </m:f>
                    <m:r>
                      <a:rPr lang="en-US" sz="4000" b="0" i="1" smtClean="0">
                        <a:latin typeface="Cambria Math" panose="02040503050406030204" pitchFamily="18" charset="0"/>
                        <a:cs typeface="Arial" panose="020B0604020202020204" pitchFamily="34" charset="0"/>
                      </a:rPr>
                      <m:t>=6.</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3</m:t>
                        </m:r>
                      </m:num>
                      <m:den>
                        <m:r>
                          <a:rPr lang="en-US" sz="4000" b="0" i="1" smtClean="0">
                            <a:latin typeface="Cambria Math" panose="02040503050406030204" pitchFamily="18" charset="0"/>
                            <a:cs typeface="Arial" panose="020B0604020202020204" pitchFamily="34" charset="0"/>
                          </a:rPr>
                          <m:t>8</m:t>
                        </m:r>
                      </m:den>
                    </m:f>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9</m:t>
                        </m:r>
                      </m:num>
                      <m:den>
                        <m:r>
                          <a:rPr lang="en-US" sz="4000" b="0" i="1" smtClean="0">
                            <a:latin typeface="Cambria Math" panose="02040503050406030204" pitchFamily="18" charset="0"/>
                            <a:cs typeface="Arial" panose="020B0604020202020204" pitchFamily="34" charset="0"/>
                          </a:rPr>
                          <m:t>4</m:t>
                        </m:r>
                      </m:den>
                    </m:f>
                  </m:oMath>
                </a14:m>
                <a:endParaRPr lang="en-US" sz="4000" dirty="0">
                  <a:latin typeface="Arial" panose="020B0604020202020204" pitchFamily="34" charset="0"/>
                  <a:cs typeface="Arial" panose="020B0604020202020204" pitchFamily="34" charset="0"/>
                </a:endParaRPr>
              </a:p>
              <a:p>
                <a:pPr algn="just">
                  <a:lnSpc>
                    <a:spcPct val="150000"/>
                  </a:lnSpc>
                </a:pPr>
                <a:r>
                  <a:rPr lang="en-US" sz="3600" dirty="0">
                    <a:latin typeface="Arial" panose="020B0604020202020204" pitchFamily="34" charset="0"/>
                    <a:cs typeface="Arial" panose="020B0604020202020204" pitchFamily="34" charset="0"/>
                  </a:rPr>
                  <a:t>Hai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nên</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a:t>
                </a:r>
              </a:p>
            </p:txBody>
          </p:sp>
        </mc:Choice>
        <mc:Fallback>
          <p:sp>
            <p:nvSpPr>
              <p:cNvPr id="5" name="Hộp Văn bản 21">
                <a:extLst>
                  <a:ext uri="{FF2B5EF4-FFF2-40B4-BE49-F238E27FC236}">
                    <a16:creationId xmlns:a16="http://schemas.microsoft.com/office/drawing/2014/main" id="{7C4AC529-4FFD-6B8B-12BF-0244F59EFB4C}"/>
                  </a:ext>
                </a:extLst>
              </p:cNvPr>
              <p:cNvSpPr txBox="1">
                <a:spLocks noRot="1" noChangeAspect="1" noMove="1" noResize="1" noEditPoints="1" noAdjustHandles="1" noChangeArrowheads="1" noChangeShapeType="1" noTextEdit="1"/>
              </p:cNvSpPr>
              <p:nvPr/>
            </p:nvSpPr>
            <p:spPr>
              <a:xfrm>
                <a:off x="1524000" y="4152900"/>
                <a:ext cx="11593755" cy="5919249"/>
              </a:xfrm>
              <a:prstGeom prst="rect">
                <a:avLst/>
              </a:prstGeom>
              <a:blipFill>
                <a:blip r:embed="rId9"/>
                <a:stretch>
                  <a:fillRect l="-1840" r="-1577"/>
                </a:stretch>
              </a:blipFill>
            </p:spPr>
            <p:txBody>
              <a:bodyPr/>
              <a:lstStyle/>
              <a:p>
                <a:r>
                  <a:rPr lang="en-US">
                    <a:noFill/>
                  </a:rPr>
                  <a:t> </a:t>
                </a:r>
              </a:p>
            </p:txBody>
          </p:sp>
        </mc:Fallback>
      </mc:AlternateContent>
      <p:sp>
        <p:nvSpPr>
          <p:cNvPr id="2" name="TextBox 1"/>
          <p:cNvSpPr txBox="1"/>
          <p:nvPr/>
        </p:nvSpPr>
        <p:spPr>
          <a:xfrm>
            <a:off x="1219200" y="3776097"/>
            <a:ext cx="1295400" cy="707886"/>
          </a:xfrm>
          <a:prstGeom prst="rect">
            <a:avLst/>
          </a:prstGeom>
          <a:noFill/>
        </p:spPr>
        <p:txBody>
          <a:bodyPr wrap="square" rtlCol="0">
            <a:spAutoFit/>
          </a:bodyPr>
          <a:lstStyle/>
          <a:p>
            <a:r>
              <a:rPr lang="en-US" sz="4000" b="1" dirty="0" smtClean="0">
                <a:solidFill>
                  <a:schemeClr val="accent2">
                    <a:lumMod val="75000"/>
                  </a:schemeClr>
                </a:solidFill>
              </a:rPr>
              <a:t>GIẢI:</a:t>
            </a:r>
            <a:endParaRPr lang="en-US" sz="4000" b="1" dirty="0">
              <a:solidFill>
                <a:schemeClr val="accent2">
                  <a:lumMod val="75000"/>
                </a:schemeClr>
              </a:solidFill>
            </a:endParaRPr>
          </a:p>
        </p:txBody>
      </p:sp>
    </p:spTree>
    <p:extLst>
      <p:ext uri="{BB962C8B-B14F-4D97-AF65-F5344CB8AC3E}">
        <p14:creationId xmlns:p14="http://schemas.microsoft.com/office/powerpoint/2010/main" val="393000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up)">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up)">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dissolv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dissolve">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dissolve">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dissolve">
                                      <p:cBhvr>
                                        <p:cTn id="4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TextBox 58"/>
          <p:cNvSpPr txBox="1"/>
          <p:nvPr/>
        </p:nvSpPr>
        <p:spPr>
          <a:xfrm>
            <a:off x="9355825" y="1548957"/>
            <a:ext cx="1898807" cy="536676"/>
          </a:xfrm>
          <a:prstGeom prst="rect">
            <a:avLst/>
          </a:prstGeom>
        </p:spPr>
        <p:txBody>
          <a:bodyPr lIns="0" tIns="0" rIns="0" bIns="0" rtlCol="0" anchor="t">
            <a:spAutoFit/>
          </a:bodyPr>
          <a:lstStyle/>
          <a:p>
            <a:pPr algn="ctr">
              <a:lnSpc>
                <a:spcPts val="4352"/>
              </a:lnSpc>
              <a:spcBef>
                <a:spcPct val="0"/>
              </a:spcBef>
            </a:pPr>
            <a:r>
              <a:rPr lang="en-US" sz="3108">
                <a:solidFill>
                  <a:srgbClr val="FFFFFF"/>
                </a:solidFill>
                <a:latin typeface="KG Primary Penmanship"/>
              </a:rPr>
              <a:t>Category 4</a:t>
            </a:r>
          </a:p>
        </p:txBody>
      </p:sp>
      <p:sp>
        <p:nvSpPr>
          <p:cNvPr id="59" name="TextBox 59"/>
          <p:cNvSpPr txBox="1"/>
          <p:nvPr/>
        </p:nvSpPr>
        <p:spPr>
          <a:xfrm>
            <a:off x="13975126" y="1534151"/>
            <a:ext cx="1898807" cy="536676"/>
          </a:xfrm>
          <a:prstGeom prst="rect">
            <a:avLst/>
          </a:prstGeom>
        </p:spPr>
        <p:txBody>
          <a:bodyPr lIns="0" tIns="0" rIns="0" bIns="0" rtlCol="0" anchor="t">
            <a:spAutoFit/>
          </a:bodyPr>
          <a:lstStyle/>
          <a:p>
            <a:pPr algn="ctr">
              <a:lnSpc>
                <a:spcPts val="4352"/>
              </a:lnSpc>
              <a:spcBef>
                <a:spcPct val="0"/>
              </a:spcBef>
            </a:pPr>
            <a:r>
              <a:rPr lang="en-US" sz="3108" dirty="0">
                <a:solidFill>
                  <a:srgbClr val="FFFFFF"/>
                </a:solidFill>
                <a:latin typeface="KG Primary Penmanship"/>
              </a:rPr>
              <a:t>Category 6</a:t>
            </a:r>
          </a:p>
        </p:txBody>
      </p:sp>
      <p:sp>
        <p:nvSpPr>
          <p:cNvPr id="90" name="TextBox 90"/>
          <p:cNvSpPr txBox="1"/>
          <p:nvPr/>
        </p:nvSpPr>
        <p:spPr>
          <a:xfrm>
            <a:off x="11657282" y="1534151"/>
            <a:ext cx="1898807" cy="536676"/>
          </a:xfrm>
          <a:prstGeom prst="rect">
            <a:avLst/>
          </a:prstGeom>
        </p:spPr>
        <p:txBody>
          <a:bodyPr lIns="0" tIns="0" rIns="0" bIns="0" rtlCol="0" anchor="t">
            <a:spAutoFit/>
          </a:bodyPr>
          <a:lstStyle/>
          <a:p>
            <a:pPr algn="ctr">
              <a:lnSpc>
                <a:spcPts val="4352"/>
              </a:lnSpc>
              <a:spcBef>
                <a:spcPct val="0"/>
              </a:spcBef>
            </a:pPr>
            <a:r>
              <a:rPr lang="en-US" sz="3108">
                <a:solidFill>
                  <a:srgbClr val="FFFFFF"/>
                </a:solidFill>
                <a:latin typeface="KG Primary Penmanship"/>
              </a:rPr>
              <a:t>Category 5</a:t>
            </a:r>
          </a:p>
        </p:txBody>
      </p:sp>
      <p:pic>
        <p:nvPicPr>
          <p:cNvPr id="121" name="Picture 1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734474">
            <a:off x="722206" y="-380300"/>
            <a:ext cx="1026960" cy="1034483"/>
          </a:xfrm>
          <a:prstGeom prst="rect">
            <a:avLst/>
          </a:prstGeom>
        </p:spPr>
      </p:pic>
      <p:sp>
        <p:nvSpPr>
          <p:cNvPr id="131" name="Hình chữ nhật: Góc Tròn 130">
            <a:extLst>
              <a:ext uri="{FF2B5EF4-FFF2-40B4-BE49-F238E27FC236}">
                <a16:creationId xmlns:a16="http://schemas.microsoft.com/office/drawing/2014/main" id="{6A87111C-F552-FC40-B1CC-336ECF36BCFC}"/>
              </a:ext>
            </a:extLst>
          </p:cNvPr>
          <p:cNvSpPr/>
          <p:nvPr/>
        </p:nvSpPr>
        <p:spPr>
          <a:xfrm>
            <a:off x="1443522" y="1207695"/>
            <a:ext cx="3352800" cy="1219200"/>
          </a:xfrm>
          <a:prstGeom prst="roundRect">
            <a:avLst/>
          </a:prstGeom>
          <a:solidFill>
            <a:srgbClr val="FF9580"/>
          </a:solidFill>
          <a:ln>
            <a:solidFill>
              <a:srgbClr val="FF95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ysClr val="windowText" lastClr="000000"/>
                </a:solidFill>
                <a:latin typeface="Arial" panose="020B0604020202020204" pitchFamily="34" charset="0"/>
                <a:cs typeface="Arial" panose="020B0604020202020204" pitchFamily="34" charset="0"/>
              </a:rPr>
              <a:t>Luyện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tập</a:t>
            </a:r>
            <a:r>
              <a:rPr lang="en-US" sz="4000" b="1" dirty="0">
                <a:solidFill>
                  <a:sysClr val="windowText" lastClr="000000"/>
                </a:solidFill>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32" name="Hộp Văn bản 131">
                <a:extLst>
                  <a:ext uri="{FF2B5EF4-FFF2-40B4-BE49-F238E27FC236}">
                    <a16:creationId xmlns:a16="http://schemas.microsoft.com/office/drawing/2014/main" id="{54FAB960-2AD1-30DF-40A6-639A14C364F7}"/>
                  </a:ext>
                </a:extLst>
              </p:cNvPr>
              <p:cNvSpPr txBox="1"/>
              <p:nvPr/>
            </p:nvSpPr>
            <p:spPr>
              <a:xfrm>
                <a:off x="4935619" y="1177726"/>
                <a:ext cx="11521169" cy="22928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Từ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5</m:t>
                        </m:r>
                      </m:den>
                    </m:f>
                    <m:r>
                      <a:rPr lang="en-US" sz="4000" b="0" i="1" smtClean="0">
                        <a:latin typeface="Cambria Math" panose="02040503050406030204" pitchFamily="18" charset="0"/>
                        <a:cs typeface="Arial" panose="020B0604020202020204" pitchFamily="34" charset="0"/>
                      </a:rPr>
                      <m:t>:4</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3</m:t>
                        </m:r>
                      </m:num>
                      <m:den>
                        <m:r>
                          <a:rPr lang="en-US" sz="4000" b="0" i="1" smtClean="0">
                            <a:latin typeface="Cambria Math" panose="02040503050406030204" pitchFamily="18" charset="0"/>
                            <a:cs typeface="Arial" panose="020B0604020202020204" pitchFamily="34" charset="0"/>
                          </a:rPr>
                          <m:t>4</m:t>
                        </m:r>
                      </m:den>
                    </m:f>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−15</m:t>
                        </m:r>
                      </m:num>
                      <m:den>
                        <m:r>
                          <a:rPr lang="en-US" sz="40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b) </a:t>
                </a:r>
                <a14:m>
                  <m:oMath xmlns:m="http://schemas.openxmlformats.org/officeDocument/2006/math">
                    <m:f>
                      <m:fPr>
                        <m:ctrlPr>
                          <a:rPr lang="en-US" sz="400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15</m:t>
                        </m:r>
                      </m:num>
                      <m:den>
                        <m:r>
                          <a:rPr lang="en-US" sz="4000" b="0" i="1" smtClean="0">
                            <a:latin typeface="Cambria Math" panose="02040503050406030204" pitchFamily="18" charset="0"/>
                            <a:cs typeface="Arial" panose="020B0604020202020204" pitchFamily="34" charset="0"/>
                          </a:rPr>
                          <m:t>27</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25:30</m:t>
                    </m:r>
                  </m:oMath>
                </a14:m>
                <a:endParaRPr lang="en-US" sz="4000" dirty="0">
                  <a:latin typeface="Arial" panose="020B0604020202020204" pitchFamily="34" charset="0"/>
                  <a:cs typeface="Arial" panose="020B0604020202020204" pitchFamily="34" charset="0"/>
                </a:endParaRPr>
              </a:p>
            </p:txBody>
          </p:sp>
        </mc:Choice>
        <mc:Fallback xmlns="">
          <p:sp>
            <p:nvSpPr>
              <p:cNvPr id="132" name="Hộp Văn bản 131">
                <a:extLst>
                  <a:ext uri="{FF2B5EF4-FFF2-40B4-BE49-F238E27FC236}">
                    <a16:creationId xmlns:a16="http://schemas.microsoft.com/office/drawing/2014/main" id="{54FAB960-2AD1-30DF-40A6-639A14C364F7}"/>
                  </a:ext>
                </a:extLst>
              </p:cNvPr>
              <p:cNvSpPr txBox="1">
                <a:spLocks noRot="1" noChangeAspect="1" noMove="1" noResize="1" noEditPoints="1" noAdjustHandles="1" noChangeArrowheads="1" noChangeShapeType="1" noTextEdit="1"/>
              </p:cNvSpPr>
              <p:nvPr/>
            </p:nvSpPr>
            <p:spPr>
              <a:xfrm>
                <a:off x="4935619" y="1177726"/>
                <a:ext cx="11521169" cy="2292872"/>
              </a:xfrm>
              <a:prstGeom prst="rect">
                <a:avLst/>
              </a:prstGeom>
              <a:blipFill>
                <a:blip r:embed="rId22"/>
                <a:stretch>
                  <a:fillRect l="-1905" r="-1693" b="-13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5" name="Hộp Văn bản 134">
                <a:extLst>
                  <a:ext uri="{FF2B5EF4-FFF2-40B4-BE49-F238E27FC236}">
                    <a16:creationId xmlns:a16="http://schemas.microsoft.com/office/drawing/2014/main" id="{D3AD2A30-BBBF-FB18-0755-352815D294F5}"/>
                  </a:ext>
                </a:extLst>
              </p:cNvPr>
              <p:cNvSpPr txBox="1"/>
              <p:nvPr/>
            </p:nvSpPr>
            <p:spPr>
              <a:xfrm>
                <a:off x="2556288" y="5033760"/>
                <a:ext cx="15045912" cy="3813223"/>
              </a:xfrm>
              <a:prstGeom prst="rect">
                <a:avLst/>
              </a:prstGeom>
              <a:noFill/>
            </p:spPr>
            <p:txBody>
              <a:bodyPr wrap="square">
                <a:spAutoFit/>
              </a:bodyPr>
              <a:lstStyle/>
              <a:p>
                <a:pPr marL="0" marR="0" algn="just">
                  <a:lnSpc>
                    <a:spcPct val="150000"/>
                  </a:lnSpc>
                  <a:spcBef>
                    <a:spcPts val="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a) 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50000"/>
                  </a:lnSpc>
                  <a:spcBef>
                    <a:spcPts val="0"/>
                  </a:spcBef>
                  <a:spcAft>
                    <a:spcPts val="6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2</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5</m:t>
                        </m:r>
                      </m:den>
                    </m:f>
                    <m:r>
                      <a:rPr lang="en-US" sz="40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1</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4</m:t>
                        </m:r>
                      </m:den>
                    </m:f>
                    <m:r>
                      <a:rPr lang="en-US" sz="40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2</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20</m:t>
                        </m:r>
                      </m:den>
                    </m:f>
                    <m:r>
                      <a:rPr lang="en-US" sz="40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1</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10</m:t>
                        </m:r>
                      </m:den>
                    </m:f>
                    <m:r>
                      <a:rPr lang="en-US" sz="4000" b="0" i="1" smtClean="0">
                        <a:effectLst/>
                        <a:latin typeface="Cambria Math" panose="02040503050406030204" pitchFamily="18" charset="0"/>
                        <a:ea typeface="Yu Mincho" panose="02020400000000000000" pitchFamily="18" charset="-128"/>
                        <a:cs typeface="Times New Roman" panose="02020603050405020304" pitchFamily="18" charset="0"/>
                      </a:rPr>
                      <m:t>;</m:t>
                    </m:r>
                    <m:r>
                      <a:rPr lang="en-US" sz="4000" b="0" i="0" smtClean="0">
                        <a:effectLst/>
                        <a:latin typeface="Cambria Math" panose="02040503050406030204" pitchFamily="18" charset="0"/>
                        <a:ea typeface="Yu Mincho" panose="02020400000000000000" pitchFamily="18" charset="-128"/>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4</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15</m:t>
                        </m:r>
                      </m:den>
                    </m:f>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Vậy</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:4 </m:t>
                    </m:r>
                  </m:oMath>
                </a14:m>
                <a:r>
                  <a:rPr lang="en-US" sz="4000" dirty="0" err="1">
                    <a:effectLst/>
                    <a:latin typeface="Arial" panose="020B0604020202020204" pitchFamily="34" charset="0"/>
                    <a:ea typeface="Yu Mincho" panose="02020400000000000000" pitchFamily="18" charset="-128"/>
                    <a:cs typeface="Arial" panose="020B0604020202020204" pitchFamily="34" charset="0"/>
                  </a:rPr>
                  <a:t>và</a:t>
                </a:r>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3</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4</m:t>
                        </m:r>
                      </m:den>
                    </m:f>
                    <m:r>
                      <a:rPr lang="en-US" sz="40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b="0" i="1" smtClean="0">
                            <a:effectLst/>
                            <a:latin typeface="Cambria Math" panose="02040503050406030204" pitchFamily="18" charset="0"/>
                            <a:ea typeface="Yu Mincho" panose="02020400000000000000" pitchFamily="18" charset="-128"/>
                            <a:cs typeface="Times New Roman" panose="02020603050405020304" pitchFamily="18" charset="0"/>
                          </a:rPr>
                          <m:t>−</m:t>
                        </m:r>
                        <m:r>
                          <a:rPr lang="en-US" sz="4000" i="1">
                            <a:effectLst/>
                            <a:latin typeface="Cambria Math" panose="02040503050406030204" pitchFamily="18" charset="0"/>
                            <a:ea typeface="Yu Mincho" panose="02020400000000000000" pitchFamily="18" charset="-128"/>
                            <a:cs typeface="Times New Roman" panose="02020603050405020304" pitchFamily="18" charset="0"/>
                          </a:rPr>
                          <m:t>15</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2</m:t>
                        </m:r>
                      </m:den>
                    </m:f>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lập</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được</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tỉ</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lệ</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thức</a:t>
                </a:r>
                <a:r>
                  <a:rPr lang="en-US" sz="4000" dirty="0">
                    <a:effectLst/>
                    <a:latin typeface="Arial" panose="020B0604020202020204" pitchFamily="34" charset="0"/>
                    <a:ea typeface="Yu Mincho" panose="02020400000000000000" pitchFamily="18" charset="-128"/>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35" name="Hộp Văn bản 134">
                <a:extLst>
                  <a:ext uri="{FF2B5EF4-FFF2-40B4-BE49-F238E27FC236}">
                    <a16:creationId xmlns:a16="http://schemas.microsoft.com/office/drawing/2014/main" id="{D3AD2A30-BBBF-FB18-0755-352815D294F5}"/>
                  </a:ext>
                </a:extLst>
              </p:cNvPr>
              <p:cNvSpPr txBox="1">
                <a:spLocks noRot="1" noChangeAspect="1" noMove="1" noResize="1" noEditPoints="1" noAdjustHandles="1" noChangeArrowheads="1" noChangeShapeType="1" noTextEdit="1"/>
              </p:cNvSpPr>
              <p:nvPr/>
            </p:nvSpPr>
            <p:spPr>
              <a:xfrm>
                <a:off x="2556288" y="5033760"/>
                <a:ext cx="15045912" cy="3813223"/>
              </a:xfrm>
              <a:prstGeom prst="rect">
                <a:avLst/>
              </a:prstGeom>
              <a:blipFill>
                <a:blip r:embed="rId23"/>
                <a:stretch>
                  <a:fillRect l="-1418"/>
                </a:stretch>
              </a:blipFill>
            </p:spPr>
            <p:txBody>
              <a:bodyPr/>
              <a:lstStyle/>
              <a:p>
                <a:r>
                  <a:rPr lang="en-US">
                    <a:noFill/>
                  </a:rPr>
                  <a:t> </a:t>
                </a:r>
              </a:p>
            </p:txBody>
          </p:sp>
        </mc:Fallback>
      </mc:AlternateContent>
      <p:sp>
        <p:nvSpPr>
          <p:cNvPr id="136" name="Hộp Văn bản 135">
            <a:extLst>
              <a:ext uri="{FF2B5EF4-FFF2-40B4-BE49-F238E27FC236}">
                <a16:creationId xmlns:a16="http://schemas.microsoft.com/office/drawing/2014/main" id="{1C7CCE7C-FFD9-5614-C048-1D1FC28AC189}"/>
              </a:ext>
            </a:extLst>
          </p:cNvPr>
          <p:cNvSpPr txBox="1"/>
          <p:nvPr/>
        </p:nvSpPr>
        <p:spPr>
          <a:xfrm>
            <a:off x="7671045" y="4134801"/>
            <a:ext cx="3369559"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arn(inVertical)">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2">
                                            <p:txEl>
                                              <p:pRg st="0" end="0"/>
                                            </p:txEl>
                                          </p:spTgt>
                                        </p:tgtEl>
                                        <p:attrNameLst>
                                          <p:attrName>style.visibility</p:attrName>
                                        </p:attrNameLst>
                                      </p:cBhvr>
                                      <p:to>
                                        <p:strVal val="visible"/>
                                      </p:to>
                                    </p:set>
                                    <p:animEffect transition="in" filter="randombar(horizontal)">
                                      <p:cBhvr>
                                        <p:cTn id="12" dur="500"/>
                                        <p:tgtEl>
                                          <p:spTgt spid="1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2">
                                            <p:txEl>
                                              <p:pRg st="1" end="1"/>
                                            </p:txEl>
                                          </p:spTgt>
                                        </p:tgtEl>
                                        <p:attrNameLst>
                                          <p:attrName>style.visibility</p:attrName>
                                        </p:attrNameLst>
                                      </p:cBhvr>
                                      <p:to>
                                        <p:strVal val="visible"/>
                                      </p:to>
                                    </p:set>
                                    <p:animEffect transition="in" filter="randombar(horizontal)">
                                      <p:cBhvr>
                                        <p:cTn id="17" dur="500"/>
                                        <p:tgtEl>
                                          <p:spTgt spid="1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6">
                                            <p:txEl>
                                              <p:pRg st="0" end="0"/>
                                            </p:txEl>
                                          </p:spTgt>
                                        </p:tgtEl>
                                        <p:attrNameLst>
                                          <p:attrName>style.visibility</p:attrName>
                                        </p:attrNameLst>
                                      </p:cBhvr>
                                      <p:to>
                                        <p:strVal val="visible"/>
                                      </p:to>
                                    </p:set>
                                    <p:anim calcmode="lin" valueType="num">
                                      <p:cBhvr additive="base">
                                        <p:cTn id="22" dur="500" fill="hold"/>
                                        <p:tgtEl>
                                          <p:spTgt spid="13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5">
                                            <p:txEl>
                                              <p:pRg st="0" end="0"/>
                                            </p:txEl>
                                          </p:spTgt>
                                        </p:tgtEl>
                                        <p:attrNameLst>
                                          <p:attrName>style.visibility</p:attrName>
                                        </p:attrNameLst>
                                      </p:cBhvr>
                                      <p:to>
                                        <p:strVal val="visible"/>
                                      </p:to>
                                    </p:set>
                                    <p:animEffect transition="in" filter="fade">
                                      <p:cBhvr>
                                        <p:cTn id="28" dur="500"/>
                                        <p:tgtEl>
                                          <p:spTgt spid="13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5">
                                            <p:txEl>
                                              <p:pRg st="1" end="1"/>
                                            </p:txEl>
                                          </p:spTgt>
                                        </p:tgtEl>
                                        <p:attrNameLst>
                                          <p:attrName>style.visibility</p:attrName>
                                        </p:attrNameLst>
                                      </p:cBhvr>
                                      <p:to>
                                        <p:strVal val="visible"/>
                                      </p:to>
                                    </p:set>
                                    <p:animEffect transition="in" filter="fade">
                                      <p:cBhvr>
                                        <p:cTn id="33" dur="500"/>
                                        <p:tgtEl>
                                          <p:spTgt spid="13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5">
                                            <p:txEl>
                                              <p:pRg st="2" end="2"/>
                                            </p:txEl>
                                          </p:spTgt>
                                        </p:tgtEl>
                                        <p:attrNameLst>
                                          <p:attrName>style.visibility</p:attrName>
                                        </p:attrNameLst>
                                      </p:cBhvr>
                                      <p:to>
                                        <p:strVal val="visible"/>
                                      </p:to>
                                    </p:set>
                                    <p:animEffect transition="in" filter="fade">
                                      <p:cBhvr>
                                        <p:cTn id="38" dur="500"/>
                                        <p:tgtEl>
                                          <p:spTgt spid="1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Hộp Văn bản 20">
                <a:extLst>
                  <a:ext uri="{FF2B5EF4-FFF2-40B4-BE49-F238E27FC236}">
                    <a16:creationId xmlns:a16="http://schemas.microsoft.com/office/drawing/2014/main" id="{C5377F3B-EF5B-F60D-4732-D95B156B74DC}"/>
                  </a:ext>
                </a:extLst>
              </p:cNvPr>
              <p:cNvSpPr txBox="1"/>
              <p:nvPr/>
            </p:nvSpPr>
            <p:spPr>
              <a:xfrm>
                <a:off x="3429000" y="1257300"/>
                <a:ext cx="9329601" cy="6536598"/>
              </a:xfrm>
              <a:prstGeom prst="rect">
                <a:avLst/>
              </a:prstGeom>
              <a:noFill/>
            </p:spPr>
            <p:txBody>
              <a:bodyPr wrap="square">
                <a:spAutoFit/>
              </a:bodyPr>
              <a:lstStyle/>
              <a:p>
                <a:pPr marL="0" marR="0" algn="just">
                  <a:lnSpc>
                    <a:spcPct val="150000"/>
                  </a:lnSpc>
                  <a:spcBef>
                    <a:spcPts val="0"/>
                  </a:spcBef>
                  <a:spcAft>
                    <a:spcPts val="600"/>
                  </a:spcAft>
                </a:pPr>
                <a:r>
                  <a:rPr lang="en-US" sz="4000" dirty="0">
                    <a:effectLst/>
                    <a:latin typeface="Arial" panose="020B0604020202020204" pitchFamily="34" charset="0"/>
                    <a:ea typeface="Yu Mincho" panose="02020400000000000000" pitchFamily="18" charset="-128"/>
                    <a:cs typeface="Arial" panose="020B0604020202020204" pitchFamily="34" charset="0"/>
                  </a:rPr>
                  <a:t>b) Ta </a:t>
                </a:r>
                <a:r>
                  <a:rPr lang="en-US" sz="4000" dirty="0" err="1">
                    <a:effectLst/>
                    <a:latin typeface="Arial" panose="020B0604020202020204" pitchFamily="34" charset="0"/>
                    <a:ea typeface="Yu Mincho" panose="02020400000000000000" pitchFamily="18" charset="-128"/>
                    <a:cs typeface="Arial" panose="020B0604020202020204" pitchFamily="34" charset="0"/>
                  </a:rPr>
                  <a:t>có</a:t>
                </a:r>
                <a:r>
                  <a:rPr lang="en-US" sz="4000" dirty="0">
                    <a:effectLst/>
                    <a:latin typeface="Arial" panose="020B0604020202020204" pitchFamily="34" charset="0"/>
                    <a:ea typeface="Yu Mincho" panose="02020400000000000000" pitchFamily="18" charset="-128"/>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14:m>
                  <m:oMathPara xmlns:m="http://schemas.openxmlformats.org/officeDocument/2006/math">
                    <m:oMathParaPr>
                      <m:jc m:val="left"/>
                    </m:oMathParaPr>
                    <m:oMath xmlns:m="http://schemas.openxmlformats.org/officeDocument/2006/math">
                      <m:f>
                        <m:fPr>
                          <m:ctrlPr>
                            <a:rPr lang="en-US" sz="36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3600" i="1">
                              <a:effectLst/>
                              <a:latin typeface="Cambria Math" panose="02040503050406030204" pitchFamily="18" charset="0"/>
                              <a:ea typeface="Yu Mincho" panose="02020400000000000000" pitchFamily="18" charset="-128"/>
                              <a:cs typeface="Times New Roman" panose="02020603050405020304" pitchFamily="18" charset="0"/>
                            </a:rPr>
                            <m:t>15</m:t>
                          </m:r>
                        </m:num>
                        <m:den>
                          <m:r>
                            <a:rPr lang="en-US" sz="3600" i="1">
                              <a:effectLst/>
                              <a:latin typeface="Cambria Math" panose="02040503050406030204" pitchFamily="18" charset="0"/>
                              <a:ea typeface="Yu Mincho" panose="02020400000000000000" pitchFamily="18" charset="-128"/>
                              <a:cs typeface="Times New Roman" panose="02020603050405020304" pitchFamily="18" charset="0"/>
                            </a:rPr>
                            <m:t>27</m:t>
                          </m:r>
                        </m:den>
                      </m:f>
                      <m:r>
                        <a:rPr lang="en-US" sz="36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36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3600" i="1">
                              <a:effectLst/>
                              <a:latin typeface="Cambria Math" panose="02040503050406030204" pitchFamily="18" charset="0"/>
                              <a:ea typeface="Yu Mincho" panose="02020400000000000000" pitchFamily="18" charset="-128"/>
                              <a:cs typeface="Times New Roman" panose="02020603050405020304" pitchFamily="18" charset="0"/>
                            </a:rPr>
                            <m:t>15:3</m:t>
                          </m:r>
                        </m:num>
                        <m:den>
                          <m:r>
                            <a:rPr lang="en-US" sz="3600" i="1">
                              <a:effectLst/>
                              <a:latin typeface="Cambria Math" panose="02040503050406030204" pitchFamily="18" charset="0"/>
                              <a:ea typeface="Yu Mincho" panose="02020400000000000000" pitchFamily="18" charset="-128"/>
                              <a:cs typeface="Times New Roman" panose="02020603050405020304" pitchFamily="18" charset="0"/>
                            </a:rPr>
                            <m:t>27:3</m:t>
                          </m:r>
                        </m:den>
                      </m:f>
                      <m:r>
                        <a:rPr lang="en-US" sz="36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36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3600" i="1">
                              <a:effectLst/>
                              <a:latin typeface="Cambria Math" panose="02040503050406030204" pitchFamily="18" charset="0"/>
                              <a:ea typeface="Yu Mincho" panose="02020400000000000000" pitchFamily="18" charset="-128"/>
                              <a:cs typeface="Times New Roman" panose="02020603050405020304" pitchFamily="18" charset="0"/>
                            </a:rPr>
                            <m:t>5</m:t>
                          </m:r>
                        </m:num>
                        <m:den>
                          <m:r>
                            <a:rPr lang="en-US" sz="3600" i="1">
                              <a:effectLst/>
                              <a:latin typeface="Cambria Math" panose="02040503050406030204" pitchFamily="18" charset="0"/>
                              <a:ea typeface="Yu Mincho" panose="02020400000000000000" pitchFamily="18" charset="-128"/>
                              <a:cs typeface="Times New Roman" panose="02020603050405020304" pitchFamily="18" charset="0"/>
                            </a:rPr>
                            <m:t>9</m:t>
                          </m:r>
                        </m:den>
                      </m:f>
                      <m:r>
                        <a:rPr lang="en-US" sz="3600" i="1">
                          <a:effectLst/>
                          <a:latin typeface="Cambria Math" panose="02040503050406030204" pitchFamily="18" charset="0"/>
                          <a:ea typeface="Yu Mincho" panose="02020400000000000000" pitchFamily="18" charset="-128"/>
                          <a:cs typeface="Times New Roman" panose="02020603050405020304" pitchFamily="18" charset="0"/>
                        </a:rPr>
                        <m:t>;</m:t>
                      </m:r>
                    </m:oMath>
                  </m:oMathPara>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600"/>
                  </a:spcAft>
                </a:pPr>
                <a14:m>
                  <m:oMathPara xmlns:m="http://schemas.openxmlformats.org/officeDocument/2006/math">
                    <m:oMathParaPr>
                      <m:jc m:val="left"/>
                    </m:oMathParaPr>
                    <m:oMath xmlns:m="http://schemas.openxmlformats.org/officeDocument/2006/math">
                      <m:r>
                        <a:rPr lang="en-US" sz="3600" i="1">
                          <a:effectLst/>
                          <a:latin typeface="Cambria Math" panose="02040503050406030204" pitchFamily="18" charset="0"/>
                          <a:ea typeface="Yu Mincho" panose="02020400000000000000" pitchFamily="18" charset="-128"/>
                          <a:cs typeface="Times New Roman" panose="02020603050405020304" pitchFamily="18" charset="0"/>
                        </a:rPr>
                        <m:t>25:30=</m:t>
                      </m:r>
                      <m:f>
                        <m:fPr>
                          <m:ctrlPr>
                            <a:rPr lang="en-US" sz="36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3600" i="1">
                              <a:effectLst/>
                              <a:latin typeface="Cambria Math" panose="02040503050406030204" pitchFamily="18" charset="0"/>
                              <a:ea typeface="Yu Mincho" panose="02020400000000000000" pitchFamily="18" charset="-128"/>
                              <a:cs typeface="Times New Roman" panose="02020603050405020304" pitchFamily="18" charset="0"/>
                            </a:rPr>
                            <m:t>25</m:t>
                          </m:r>
                        </m:num>
                        <m:den>
                          <m:r>
                            <a:rPr lang="en-US" sz="3600" i="1">
                              <a:effectLst/>
                              <a:latin typeface="Cambria Math" panose="02040503050406030204" pitchFamily="18" charset="0"/>
                              <a:ea typeface="Yu Mincho" panose="02020400000000000000" pitchFamily="18" charset="-128"/>
                              <a:cs typeface="Times New Roman" panose="02020603050405020304" pitchFamily="18" charset="0"/>
                            </a:rPr>
                            <m:t>30</m:t>
                          </m:r>
                        </m:den>
                      </m:f>
                      <m:r>
                        <a:rPr lang="en-US" sz="36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36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3600" i="1">
                              <a:effectLst/>
                              <a:latin typeface="Cambria Math" panose="02040503050406030204" pitchFamily="18" charset="0"/>
                              <a:ea typeface="Yu Mincho" panose="02020400000000000000" pitchFamily="18" charset="-128"/>
                              <a:cs typeface="Times New Roman" panose="02020603050405020304" pitchFamily="18" charset="0"/>
                            </a:rPr>
                            <m:t>25:5</m:t>
                          </m:r>
                        </m:num>
                        <m:den>
                          <m:r>
                            <a:rPr lang="en-US" sz="3600" i="1">
                              <a:effectLst/>
                              <a:latin typeface="Cambria Math" panose="02040503050406030204" pitchFamily="18" charset="0"/>
                              <a:ea typeface="Yu Mincho" panose="02020400000000000000" pitchFamily="18" charset="-128"/>
                              <a:cs typeface="Times New Roman" panose="02020603050405020304" pitchFamily="18" charset="0"/>
                            </a:rPr>
                            <m:t>30:5</m:t>
                          </m:r>
                        </m:den>
                      </m:f>
                      <m:r>
                        <a:rPr lang="en-US" sz="36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36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3600" i="1">
                              <a:effectLst/>
                              <a:latin typeface="Cambria Math" panose="02040503050406030204" pitchFamily="18" charset="0"/>
                              <a:ea typeface="Yu Mincho" panose="02020400000000000000" pitchFamily="18" charset="-128"/>
                              <a:cs typeface="Times New Roman" panose="02020603050405020304" pitchFamily="18" charset="0"/>
                            </a:rPr>
                            <m:t>5</m:t>
                          </m:r>
                        </m:num>
                        <m:den>
                          <m:r>
                            <a:rPr lang="en-US" sz="3600" i="1">
                              <a:effectLst/>
                              <a:latin typeface="Cambria Math" panose="02040503050406030204" pitchFamily="18" charset="0"/>
                              <a:ea typeface="Yu Mincho" panose="02020400000000000000" pitchFamily="18" charset="-128"/>
                              <a:cs typeface="Times New Roman" panose="02020603050405020304" pitchFamily="18" charset="0"/>
                            </a:rPr>
                            <m:t>6</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4000" dirty="0" err="1">
                    <a:effectLst/>
                    <a:latin typeface="Arial" panose="020B0604020202020204" pitchFamily="34" charset="0"/>
                    <a:ea typeface="Yu Mincho" panose="02020400000000000000" pitchFamily="18" charset="-128"/>
                    <a:cs typeface="Arial" panose="020B0604020202020204" pitchFamily="34" charset="0"/>
                  </a:rPr>
                  <a:t>Vì</a:t>
                </a:r>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5</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9</m:t>
                        </m:r>
                      </m:den>
                    </m:f>
                    <m:r>
                      <a:rPr lang="en-US" sz="4000" i="1">
                        <a:effectLst/>
                        <a:latin typeface="Cambria Math" panose="02040503050406030204" pitchFamily="18" charset="0"/>
                        <a:ea typeface="Yu Mincho" panose="02020400000000000000" pitchFamily="18" charset="-128"/>
                        <a:cs typeface="Times New Roman" panose="02020603050405020304" pitchFamily="18" charset="0"/>
                      </a:rPr>
                      <m:t>≠</m:t>
                    </m:r>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5</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6</m:t>
                        </m:r>
                      </m:den>
                    </m:f>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nên</a:t>
                </a:r>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Yu Mincho" panose="02020400000000000000" pitchFamily="18" charset="-128"/>
                            <a:cs typeface="Times New Roman" panose="02020603050405020304" pitchFamily="18" charset="0"/>
                          </a:rPr>
                        </m:ctrlPr>
                      </m:fPr>
                      <m:num>
                        <m:r>
                          <a:rPr lang="en-US" sz="4000" i="1">
                            <a:effectLst/>
                            <a:latin typeface="Cambria Math" panose="02040503050406030204" pitchFamily="18" charset="0"/>
                            <a:ea typeface="Yu Mincho" panose="02020400000000000000" pitchFamily="18" charset="-128"/>
                            <a:cs typeface="Times New Roman" panose="02020603050405020304" pitchFamily="18" charset="0"/>
                          </a:rPr>
                          <m:t>15</m:t>
                        </m:r>
                      </m:num>
                      <m:den>
                        <m:r>
                          <a:rPr lang="en-US" sz="4000" i="1">
                            <a:effectLst/>
                            <a:latin typeface="Cambria Math" panose="02040503050406030204" pitchFamily="18" charset="0"/>
                            <a:ea typeface="Yu Mincho" panose="02020400000000000000" pitchFamily="18" charset="-128"/>
                            <a:cs typeface="Times New Roman" panose="02020603050405020304" pitchFamily="18" charset="0"/>
                          </a:rPr>
                          <m:t>27</m:t>
                        </m:r>
                      </m:den>
                    </m:f>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và</a:t>
                </a:r>
                <a:r>
                  <a:rPr lang="en-US" sz="4000" dirty="0">
                    <a:effectLst/>
                    <a:latin typeface="Arial" panose="020B0604020202020204" pitchFamily="34" charset="0"/>
                    <a:ea typeface="Yu Mincho" panose="02020400000000000000" pitchFamily="18" charset="-128"/>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Yu Mincho" panose="02020400000000000000" pitchFamily="18" charset="-128"/>
                        <a:cs typeface="Times New Roman" panose="02020603050405020304" pitchFamily="18" charset="0"/>
                      </a:rPr>
                      <m:t>25:30</m:t>
                    </m:r>
                  </m:oMath>
                </a14:m>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không</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lập</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được</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tỉ</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lệ</a:t>
                </a:r>
                <a:r>
                  <a:rPr lang="en-US" sz="4000" dirty="0">
                    <a:effectLst/>
                    <a:latin typeface="Arial" panose="020B0604020202020204" pitchFamily="34" charset="0"/>
                    <a:ea typeface="Yu Mincho" panose="02020400000000000000" pitchFamily="18" charset="-128"/>
                    <a:cs typeface="Arial" panose="020B0604020202020204" pitchFamily="34" charset="0"/>
                  </a:rPr>
                  <a:t> </a:t>
                </a:r>
                <a:r>
                  <a:rPr lang="en-US" sz="4000" dirty="0" err="1">
                    <a:effectLst/>
                    <a:latin typeface="Arial" panose="020B0604020202020204" pitchFamily="34" charset="0"/>
                    <a:ea typeface="Yu Mincho" panose="02020400000000000000" pitchFamily="18" charset="-128"/>
                    <a:cs typeface="Arial" panose="020B0604020202020204" pitchFamily="34" charset="0"/>
                  </a:rPr>
                  <a:t>thức</a:t>
                </a:r>
                <a:r>
                  <a:rPr lang="en-US" sz="4000" dirty="0">
                    <a:effectLst/>
                    <a:latin typeface="Arial" panose="020B0604020202020204" pitchFamily="34" charset="0"/>
                    <a:ea typeface="Yu Mincho" panose="02020400000000000000" pitchFamily="18" charset="-128"/>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21" name="Hộp Văn bản 20">
                <a:extLst>
                  <a:ext uri="{FF2B5EF4-FFF2-40B4-BE49-F238E27FC236}">
                    <a16:creationId xmlns:a16="http://schemas.microsoft.com/office/drawing/2014/main" id="{C5377F3B-EF5B-F60D-4732-D95B156B74DC}"/>
                  </a:ext>
                </a:extLst>
              </p:cNvPr>
              <p:cNvSpPr txBox="1">
                <a:spLocks noRot="1" noChangeAspect="1" noMove="1" noResize="1" noEditPoints="1" noAdjustHandles="1" noChangeArrowheads="1" noChangeShapeType="1" noTextEdit="1"/>
              </p:cNvSpPr>
              <p:nvPr/>
            </p:nvSpPr>
            <p:spPr>
              <a:xfrm>
                <a:off x="3429000" y="1257300"/>
                <a:ext cx="9329601" cy="6536598"/>
              </a:xfrm>
              <a:prstGeom prst="rect">
                <a:avLst/>
              </a:prstGeom>
              <a:blipFill>
                <a:blip r:embed="rId2"/>
                <a:stretch>
                  <a:fillRect l="-2353" r="-2026" b="-2982"/>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up)">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wipe(up)">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wipe(up)">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wipe(up)">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19" name="Hộp Văn bản 18">
            <a:extLst>
              <a:ext uri="{FF2B5EF4-FFF2-40B4-BE49-F238E27FC236}">
                <a16:creationId xmlns:a16="http://schemas.microsoft.com/office/drawing/2014/main" id="{20A74171-B317-3536-61FF-4450F552C03F}"/>
              </a:ext>
            </a:extLst>
          </p:cNvPr>
          <p:cNvSpPr txBox="1"/>
          <p:nvPr/>
        </p:nvSpPr>
        <p:spPr>
          <a:xfrm>
            <a:off x="3733819" y="1647348"/>
            <a:ext cx="5029200"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II. TÍNH CHẤT</a:t>
            </a:r>
          </a:p>
        </p:txBody>
      </p:sp>
      <p:sp>
        <p:nvSpPr>
          <p:cNvPr id="20" name="Hộp Văn bản 19">
            <a:extLst>
              <a:ext uri="{FF2B5EF4-FFF2-40B4-BE49-F238E27FC236}">
                <a16:creationId xmlns:a16="http://schemas.microsoft.com/office/drawing/2014/main" id="{3F56450F-7249-0017-F160-7037FBA29B7D}"/>
              </a:ext>
            </a:extLst>
          </p:cNvPr>
          <p:cNvSpPr txBox="1"/>
          <p:nvPr/>
        </p:nvSpPr>
        <p:spPr>
          <a:xfrm>
            <a:off x="3733819" y="2606378"/>
            <a:ext cx="3581400"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1. </a:t>
            </a:r>
            <a:r>
              <a:rPr lang="en-US" sz="4000" b="1" dirty="0" err="1">
                <a:latin typeface="Arial" panose="020B0604020202020204" pitchFamily="34" charset="0"/>
                <a:cs typeface="Arial" panose="020B0604020202020204" pitchFamily="34" charset="0"/>
              </a:rPr>
              <a:t>Tính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chất</a:t>
            </a:r>
            <a:r>
              <a:rPr lang="en-US" sz="4000" b="1" dirty="0">
                <a:latin typeface="Arial" panose="020B0604020202020204" pitchFamily="34" charset="0"/>
                <a:cs typeface="Arial" panose="020B0604020202020204" pitchFamily="34" charset="0"/>
              </a:rPr>
              <a:t> 1</a:t>
            </a:r>
          </a:p>
        </p:txBody>
      </p:sp>
      <p:sp>
        <p:nvSpPr>
          <p:cNvPr id="21" name="Hình chữ nhật: Góc Tròn 20">
            <a:extLst>
              <a:ext uri="{FF2B5EF4-FFF2-40B4-BE49-F238E27FC236}">
                <a16:creationId xmlns:a16="http://schemas.microsoft.com/office/drawing/2014/main" id="{D36237F4-B27D-41BD-EEC1-EACCD76721D6}"/>
              </a:ext>
            </a:extLst>
          </p:cNvPr>
          <p:cNvSpPr/>
          <p:nvPr/>
        </p:nvSpPr>
        <p:spPr>
          <a:xfrm>
            <a:off x="3733819" y="3709628"/>
            <a:ext cx="1375260" cy="903951"/>
          </a:xfrm>
          <a:prstGeom prst="roundRect">
            <a:avLst/>
          </a:prstGeom>
          <a:solidFill>
            <a:srgbClr val="FFBC63"/>
          </a:solidFill>
          <a:ln>
            <a:solidFill>
              <a:srgbClr val="FFBC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ysClr val="windowText" lastClr="000000"/>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35E5DEEF-A3D6-3ECF-4525-57B4D859A028}"/>
                  </a:ext>
                </a:extLst>
              </p:cNvPr>
              <p:cNvSpPr txBox="1"/>
              <p:nvPr/>
            </p:nvSpPr>
            <p:spPr>
              <a:xfrm>
                <a:off x="3706412" y="4608323"/>
                <a:ext cx="11132414" cy="3943965"/>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a) Cho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6</m:t>
                        </m:r>
                      </m:num>
                      <m:den>
                        <m:r>
                          <a:rPr lang="en-US" sz="3600" b="0" i="1" smtClean="0">
                            <a:latin typeface="Cambria Math" panose="02040503050406030204" pitchFamily="18" charset="0"/>
                          </a:rPr>
                          <m:t>10</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−9</m:t>
                        </m:r>
                      </m:num>
                      <m:den>
                        <m:r>
                          <a:rPr lang="en-US" sz="3600" b="0" i="1" smtClean="0">
                            <a:latin typeface="Cambria Math" panose="02040503050406030204" pitchFamily="18" charset="0"/>
                          </a:rPr>
                          <m:t>−15</m:t>
                        </m:r>
                      </m:den>
                    </m:f>
                  </m:oMath>
                </a14:m>
                <a:r>
                  <a:rPr lang="en-US" sz="3600" dirty="0">
                    <a:latin typeface="Arial" panose="020B0604020202020204" pitchFamily="34" charset="0"/>
                    <a:cs typeface="Arial" panose="020B0604020202020204" pitchFamily="34" charset="0"/>
                  </a:rPr>
                  <a:t>. So </a:t>
                </a:r>
                <a:r>
                  <a:rPr lang="en-US" sz="3600" dirty="0" err="1">
                    <a:latin typeface="Arial" panose="020B0604020202020204" pitchFamily="34" charset="0"/>
                    <a:cs typeface="Arial" panose="020B0604020202020204" pitchFamily="34" charset="0"/>
                  </a:rPr>
                  <a:t>sánh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hạng</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6</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−15 </m:t>
                    </m:r>
                  </m:oMath>
                </a14:m>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hạng</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10</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−9</m:t>
                    </m:r>
                  </m:oMath>
                </a14:m>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b) Cho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𝑎</m:t>
                        </m:r>
                      </m:num>
                      <m:den>
                        <m:r>
                          <a:rPr lang="en-US" sz="3600" b="0" i="1" smtClean="0">
                            <a:latin typeface="Cambria Math" panose="02040503050406030204" pitchFamily="18" charset="0"/>
                          </a:rPr>
                          <m:t>𝑏</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𝑐</m:t>
                        </m:r>
                      </m:num>
                      <m:den>
                        <m:r>
                          <a:rPr lang="en-US" sz="3600" b="0" i="1" smtClean="0">
                            <a:latin typeface="Cambria Math" panose="02040503050406030204" pitchFamily="18" charset="0"/>
                          </a:rPr>
                          <m:t>𝑑</m:t>
                        </m:r>
                      </m:den>
                    </m:f>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14:m>
                  <m:oMath xmlns:m="http://schemas.openxmlformats.org/officeDocument/2006/math">
                    <m:r>
                      <a:rPr lang="en-US" sz="3600" i="1" dirty="0" smtClean="0">
                        <a:latin typeface="Cambria Math" panose="02040503050406030204" pitchFamily="18" charset="0"/>
                        <a:cs typeface="Arial" panose="020B0604020202020204" pitchFamily="34" charset="0"/>
                      </a:rPr>
                      <m:t>𝑏𝑑</m:t>
                    </m:r>
                  </m:oMath>
                </a14:m>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đẳng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p>
            </p:txBody>
          </p:sp>
        </mc:Choice>
        <mc:Fallback xmlns="">
          <p:sp>
            <p:nvSpPr>
              <p:cNvPr id="22" name="Hộp Văn bản 21">
                <a:extLst>
                  <a:ext uri="{FF2B5EF4-FFF2-40B4-BE49-F238E27FC236}">
                    <a16:creationId xmlns:a16="http://schemas.microsoft.com/office/drawing/2014/main" id="{35E5DEEF-A3D6-3ECF-4525-57B4D859A028}"/>
                  </a:ext>
                </a:extLst>
              </p:cNvPr>
              <p:cNvSpPr txBox="1">
                <a:spLocks noRot="1" noChangeAspect="1" noMove="1" noResize="1" noEditPoints="1" noAdjustHandles="1" noChangeArrowheads="1" noChangeShapeType="1" noTextEdit="1"/>
              </p:cNvSpPr>
              <p:nvPr/>
            </p:nvSpPr>
            <p:spPr>
              <a:xfrm>
                <a:off x="3706412" y="4608323"/>
                <a:ext cx="11132414" cy="3943965"/>
              </a:xfrm>
              <a:prstGeom prst="rect">
                <a:avLst/>
              </a:prstGeom>
              <a:blipFill>
                <a:blip r:embed="rId22"/>
                <a:stretch>
                  <a:fillRect l="-1643" r="-1698" b="-494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500"/>
                                        <p:tgtEl>
                                          <p:spTgt spid="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xEl>
                                              <p:pRg st="1" end="1"/>
                                            </p:txEl>
                                          </p:spTgt>
                                        </p:tgtEl>
                                        <p:attrNameLst>
                                          <p:attrName>style.visibility</p:attrName>
                                        </p:attrNameLst>
                                      </p:cBhvr>
                                      <p:to>
                                        <p:strVal val="visible"/>
                                      </p:to>
                                    </p:set>
                                    <p:animEffect transition="in" filter="fade">
                                      <p:cBhvr>
                                        <p:cTn id="2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945</Words>
  <Application>Microsoft Office PowerPoint</Application>
  <PresentationFormat>Custom</PresentationFormat>
  <Paragraphs>161</Paragraphs>
  <Slides>37</Slides>
  <Notes>0</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Calibri</vt:lpstr>
      <vt:lpstr>Wingdings</vt:lpstr>
      <vt:lpstr>KG Primary Penmanship</vt:lpstr>
      <vt:lpstr>Cambria Math</vt:lpstr>
      <vt:lpstr>Arial</vt:lpstr>
      <vt:lpstr>Times New Roman</vt:lpstr>
      <vt:lpstr>Yu Mincho</vt:lpstr>
      <vt:lpstr>Calibri Light</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Website@VnTeach.Com</dc:creator>
  <cp:keywords>Website@VnTeach.Com</cp:keywords>
  <cp:lastModifiedBy>pc</cp:lastModifiedBy>
  <cp:revision>8</cp:revision>
  <dcterms:created xsi:type="dcterms:W3CDTF">2006-08-16T00:00:00Z</dcterms:created>
  <dcterms:modified xsi:type="dcterms:W3CDTF">2023-11-26T12:33:49Z</dcterms:modified>
  <dc:identifier>DAFNsmitgDY</dc:identifier>
</cp:coreProperties>
</file>