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95" r:id="rId1"/>
  </p:sldMasterIdLst>
  <p:notesMasterIdLst>
    <p:notesMasterId r:id="rId26"/>
  </p:notesMasterIdLst>
  <p:sldIdLst>
    <p:sldId id="257" r:id="rId2"/>
    <p:sldId id="260" r:id="rId3"/>
    <p:sldId id="267" r:id="rId4"/>
    <p:sldId id="262" r:id="rId5"/>
    <p:sldId id="261" r:id="rId6"/>
    <p:sldId id="259" r:id="rId7"/>
    <p:sldId id="258" r:id="rId8"/>
    <p:sldId id="263" r:id="rId9"/>
    <p:sldId id="284" r:id="rId10"/>
    <p:sldId id="268" r:id="rId11"/>
    <p:sldId id="269" r:id="rId12"/>
    <p:sldId id="285" r:id="rId13"/>
    <p:sldId id="274" r:id="rId14"/>
    <p:sldId id="286" r:id="rId15"/>
    <p:sldId id="271" r:id="rId16"/>
    <p:sldId id="287" r:id="rId17"/>
    <p:sldId id="272" r:id="rId18"/>
    <p:sldId id="288" r:id="rId19"/>
    <p:sldId id="289" r:id="rId20"/>
    <p:sldId id="290" r:id="rId21"/>
    <p:sldId id="291" r:id="rId22"/>
    <p:sldId id="293" r:id="rId23"/>
    <p:sldId id="294" r:id="rId24"/>
    <p:sldId id="273" r:id="rId25"/>
  </p:sldIdLst>
  <p:sldSz cx="9144000" cy="5143500" type="screen16x9"/>
  <p:notesSz cx="6858000" cy="9144000"/>
  <p:embeddedFontLst>
    <p:embeddedFont>
      <p:font typeface="Calibri Light" panose="020F0302020204030204" pitchFamily="34" charset="0"/>
      <p:regular r:id="rId27"/>
      <p: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Open Sans" panose="020B0604020202020204" charset="0"/>
      <p:regular r:id="rId33"/>
      <p:bold r:id="rId34"/>
      <p:italic r:id="rId35"/>
      <p:boldItalic r:id="rId36"/>
    </p:embeddedFont>
    <p:embeddedFont>
      <p:font typeface="Cambria Math" panose="02040503050406030204" pitchFamily="18" charset="0"/>
      <p:regular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9AA0A6"/>
          </p15:clr>
        </p15:guide>
        <p15:guide id="2" orient="horz" pos="318">
          <p15:clr>
            <a:srgbClr val="9AA0A6"/>
          </p15:clr>
        </p15:guide>
        <p15:guide id="3" orient="horz" pos="678">
          <p15:clr>
            <a:srgbClr val="9AA0A6"/>
          </p15:clr>
        </p15:guide>
        <p15:guide id="4" orient="horz" pos="3096">
          <p15:clr>
            <a:srgbClr val="9AA0A6"/>
          </p15:clr>
        </p15:guide>
        <p15:guide id="5" orient="horz" pos="1201">
          <p15:clr>
            <a:srgbClr val="9AA0A6"/>
          </p15:clr>
        </p15:guide>
        <p15:guide id="6" pos="1512">
          <p15:clr>
            <a:srgbClr val="9AA0A6"/>
          </p15:clr>
        </p15:guide>
        <p15:guide id="7" pos="2592">
          <p15:clr>
            <a:srgbClr val="9AA0A6"/>
          </p15:clr>
        </p15:guide>
        <p15:guide id="8" pos="3672">
          <p15:clr>
            <a:srgbClr val="9AA0A6"/>
          </p15:clr>
        </p15:guide>
        <p15:guide id="9" orient="horz" pos="598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092B04C-250B-464A-A46F-22A41ADFF0F5}">
  <a:tblStyle styleId="{0092B04C-250B-464A-A46F-22A41ADFF0F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0" y="64"/>
      </p:cViewPr>
      <p:guideLst>
        <p:guide pos="2880"/>
        <p:guide orient="horz" pos="318"/>
        <p:guide orient="horz" pos="678"/>
        <p:guide orient="horz" pos="3096"/>
        <p:guide orient="horz" pos="1201"/>
        <p:guide pos="1512"/>
        <p:guide pos="2592"/>
        <p:guide pos="3672"/>
        <p:guide orient="horz" pos="59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8" name="Google Shape;2188;g6175f4621e_0_2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9" name="Google Shape;2189;g6175f4621e_0_2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9" name="Google Shape;2599;g61702a63a9_0_10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0" name="Google Shape;2600;g61702a63a9_0_10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3" name="Google Shape;2733;g61702a63a9_0_15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4" name="Google Shape;2734;g61702a63a9_0_15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" name="Google Shape;2682;g61702a63a9_0_1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3" name="Google Shape;2683;g61702a63a9_0_1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9" name="Google Shape;2699;g61702a63a9_0_1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0" name="Google Shape;2700;g61702a63a9_0_1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5" name="Google Shape;2715;g61702a63a9_0_15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6" name="Google Shape;2716;g61702a63a9_0_15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Google Shape;2227;g6152cbe91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8" name="Google Shape;2228;g6152cbe91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" name="Google Shape;2519;g61702a63a9_0_9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0" name="Google Shape;2520;g61702a63a9_0_9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" name="Google Shape;2357;g61702a63a9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8" name="Google Shape;2358;g61702a63a9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6" name="Google Shape;2236;g61702a63a9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7" name="Google Shape;2237;g61702a63a9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2" name="Google Shape;2212;g614f443fcc_0_1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3" name="Google Shape;2213;g614f443fcc_0_1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5" name="Google Shape;2195;g614f443fcc_0_1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6" name="Google Shape;2196;g614f443fcc_0_1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3" name="Google Shape;2363;g61702a63a9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4" name="Google Shape;2364;g61702a63a9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2" name="Google Shape;2572;g61702a63a9_0_10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3" name="Google Shape;2573;g61702a63a9_0_10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5C6E2-17F8-4B57-B8BB-B39C47A2D490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A12C0-8906-4CEB-A5E3-269ACE301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56791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5C6E2-17F8-4B57-B8BB-B39C47A2D490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A12C0-8906-4CEB-A5E3-269ACE301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92769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5C6E2-17F8-4B57-B8BB-B39C47A2D490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A12C0-8906-4CEB-A5E3-269ACE301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17640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 ">
  <p:cSld name="TITLE + BULLET POINTS ">
    <p:bg>
      <p:bgPr>
        <a:solidFill>
          <a:schemeClr val="accent1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body" idx="1"/>
          </p:nvPr>
        </p:nvSpPr>
        <p:spPr>
          <a:xfrm>
            <a:off x="1446300" y="1333325"/>
            <a:ext cx="6251400" cy="322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Open Sans"/>
              <a:buChar char="●"/>
              <a:defRPr sz="9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○"/>
              <a:defRPr sz="9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■"/>
              <a:defRPr sz="9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●"/>
              <a:defRPr sz="9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○"/>
              <a:defRPr sz="9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■"/>
              <a:defRPr sz="9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●"/>
              <a:defRPr sz="9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○"/>
              <a:defRPr sz="9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2857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900"/>
              <a:buFont typeface="Open Sans"/>
              <a:buChar char="■"/>
              <a:defRPr sz="9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932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 + TEXT 2">
    <p:bg>
      <p:bgPr>
        <a:solidFill>
          <a:schemeClr val="accent1"/>
        </a:solidFill>
        <a:effectLst/>
      </p:bgPr>
    </p:bg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6"/>
          <p:cNvSpPr txBox="1">
            <a:spLocks noGrp="1"/>
          </p:cNvSpPr>
          <p:nvPr>
            <p:ph type="title"/>
          </p:nvPr>
        </p:nvSpPr>
        <p:spPr>
          <a:xfrm>
            <a:off x="934275" y="1841425"/>
            <a:ext cx="2925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03" name="Google Shape;503;p6"/>
          <p:cNvSpPr txBox="1">
            <a:spLocks noGrp="1"/>
          </p:cNvSpPr>
          <p:nvPr>
            <p:ph type="subTitle" idx="1"/>
          </p:nvPr>
        </p:nvSpPr>
        <p:spPr>
          <a:xfrm>
            <a:off x="934275" y="2680200"/>
            <a:ext cx="2457600" cy="112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002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bg>
      <p:bgPr>
        <a:solidFill>
          <a:schemeClr val="accent1"/>
        </a:solidFill>
        <a:effectLst/>
      </p:bgPr>
    </p:bg>
    <p:spTree>
      <p:nvGrpSpPr>
        <p:cNvPr id="1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Google Shape;1139;p13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429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 2">
  <p:cSld name="TITLE + BULLET POINTS 2"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p12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11" name="Google Shape;1111;p12"/>
          <p:cNvSpPr txBox="1">
            <a:spLocks noGrp="1"/>
          </p:cNvSpPr>
          <p:nvPr>
            <p:ph type="body" idx="1"/>
          </p:nvPr>
        </p:nvSpPr>
        <p:spPr>
          <a:xfrm>
            <a:off x="5808350" y="1891575"/>
            <a:ext cx="2448900" cy="17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Open Sans"/>
              <a:buChar char="●"/>
              <a:defRPr sz="9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○"/>
              <a:defRPr sz="9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■"/>
              <a:defRPr sz="9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●"/>
              <a:defRPr sz="9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○"/>
              <a:defRPr sz="9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■"/>
              <a:defRPr sz="9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●"/>
              <a:defRPr sz="9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○"/>
              <a:defRPr sz="9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2857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900"/>
              <a:buFont typeface="Open Sans"/>
              <a:buChar char="■"/>
              <a:defRPr sz="9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298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7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29" name="Google Shape;529;p7"/>
          <p:cNvSpPr txBox="1">
            <a:spLocks noGrp="1"/>
          </p:cNvSpPr>
          <p:nvPr>
            <p:ph type="subTitle" idx="1"/>
          </p:nvPr>
        </p:nvSpPr>
        <p:spPr>
          <a:xfrm>
            <a:off x="1282473" y="408045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30" name="Google Shape;530;p7"/>
          <p:cNvSpPr txBox="1">
            <a:spLocks noGrp="1"/>
          </p:cNvSpPr>
          <p:nvPr>
            <p:ph type="title" idx="2"/>
          </p:nvPr>
        </p:nvSpPr>
        <p:spPr>
          <a:xfrm>
            <a:off x="1137125" y="3796300"/>
            <a:ext cx="20061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31" name="Google Shape;531;p7"/>
          <p:cNvSpPr txBox="1">
            <a:spLocks noGrp="1"/>
          </p:cNvSpPr>
          <p:nvPr>
            <p:ph type="subTitle" idx="3"/>
          </p:nvPr>
        </p:nvSpPr>
        <p:spPr>
          <a:xfrm>
            <a:off x="3714298" y="408045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32" name="Google Shape;532;p7"/>
          <p:cNvSpPr txBox="1">
            <a:spLocks noGrp="1"/>
          </p:cNvSpPr>
          <p:nvPr>
            <p:ph type="title" idx="4"/>
          </p:nvPr>
        </p:nvSpPr>
        <p:spPr>
          <a:xfrm>
            <a:off x="3568950" y="3796300"/>
            <a:ext cx="20061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33" name="Google Shape;533;p7"/>
          <p:cNvSpPr txBox="1">
            <a:spLocks noGrp="1"/>
          </p:cNvSpPr>
          <p:nvPr>
            <p:ph type="subTitle" idx="5"/>
          </p:nvPr>
        </p:nvSpPr>
        <p:spPr>
          <a:xfrm>
            <a:off x="6146123" y="408045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34" name="Google Shape;534;p7"/>
          <p:cNvSpPr txBox="1">
            <a:spLocks noGrp="1"/>
          </p:cNvSpPr>
          <p:nvPr>
            <p:ph type="title" idx="6"/>
          </p:nvPr>
        </p:nvSpPr>
        <p:spPr>
          <a:xfrm>
            <a:off x="6000775" y="3796300"/>
            <a:ext cx="20061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191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 + TEXT">
    <p:bg>
      <p:bgPr>
        <a:solidFill>
          <a:srgbClr val="FFDE7A"/>
        </a:solid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5"/>
          <p:cNvSpPr txBox="1">
            <a:spLocks noGrp="1"/>
          </p:cNvSpPr>
          <p:nvPr>
            <p:ph type="title"/>
          </p:nvPr>
        </p:nvSpPr>
        <p:spPr>
          <a:xfrm>
            <a:off x="5353875" y="1841425"/>
            <a:ext cx="2925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9" name="Google Shape;229;p5"/>
          <p:cNvSpPr txBox="1">
            <a:spLocks noGrp="1"/>
          </p:cNvSpPr>
          <p:nvPr>
            <p:ph type="subTitle" idx="1"/>
          </p:nvPr>
        </p:nvSpPr>
        <p:spPr>
          <a:xfrm>
            <a:off x="5353875" y="2680200"/>
            <a:ext cx="2457600" cy="112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885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type="secHead">
  <p:cSld name="TABLE OF CONTENT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"/>
          <p:cNvSpPr txBox="1">
            <a:spLocks noGrp="1"/>
          </p:cNvSpPr>
          <p:nvPr>
            <p:ph type="title"/>
          </p:nvPr>
        </p:nvSpPr>
        <p:spPr>
          <a:xfrm>
            <a:off x="1852493" y="372850"/>
            <a:ext cx="5439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9" name="Google Shape;209;p4"/>
          <p:cNvSpPr txBox="1">
            <a:spLocks noGrp="1"/>
          </p:cNvSpPr>
          <p:nvPr>
            <p:ph type="title" idx="2" hasCustomPrompt="1"/>
          </p:nvPr>
        </p:nvSpPr>
        <p:spPr>
          <a:xfrm>
            <a:off x="2594838" y="1664600"/>
            <a:ext cx="1293900" cy="57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210" name="Google Shape;210;p4"/>
          <p:cNvSpPr txBox="1">
            <a:spLocks noGrp="1"/>
          </p:cNvSpPr>
          <p:nvPr>
            <p:ph type="subTitle" idx="1"/>
          </p:nvPr>
        </p:nvSpPr>
        <p:spPr>
          <a:xfrm>
            <a:off x="2384088" y="2488475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1" name="Google Shape;211;p4"/>
          <p:cNvSpPr txBox="1">
            <a:spLocks noGrp="1"/>
          </p:cNvSpPr>
          <p:nvPr>
            <p:ph type="title" idx="3"/>
          </p:nvPr>
        </p:nvSpPr>
        <p:spPr>
          <a:xfrm>
            <a:off x="2057088" y="1975725"/>
            <a:ext cx="2369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12" name="Google Shape;212;p4"/>
          <p:cNvSpPr txBox="1">
            <a:spLocks noGrp="1"/>
          </p:cNvSpPr>
          <p:nvPr>
            <p:ph type="title" idx="4" hasCustomPrompt="1"/>
          </p:nvPr>
        </p:nvSpPr>
        <p:spPr>
          <a:xfrm>
            <a:off x="5255263" y="1664600"/>
            <a:ext cx="1293900" cy="57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213" name="Google Shape;213;p4"/>
          <p:cNvSpPr txBox="1">
            <a:spLocks noGrp="1"/>
          </p:cNvSpPr>
          <p:nvPr>
            <p:ph type="subTitle" idx="5"/>
          </p:nvPr>
        </p:nvSpPr>
        <p:spPr>
          <a:xfrm>
            <a:off x="5044513" y="2488475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4" name="Google Shape;214;p4"/>
          <p:cNvSpPr txBox="1">
            <a:spLocks noGrp="1"/>
          </p:cNvSpPr>
          <p:nvPr>
            <p:ph type="title" idx="6"/>
          </p:nvPr>
        </p:nvSpPr>
        <p:spPr>
          <a:xfrm>
            <a:off x="4717513" y="1975725"/>
            <a:ext cx="2369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15" name="Google Shape;215;p4"/>
          <p:cNvSpPr txBox="1">
            <a:spLocks noGrp="1"/>
          </p:cNvSpPr>
          <p:nvPr>
            <p:ph type="title" idx="7" hasCustomPrompt="1"/>
          </p:nvPr>
        </p:nvSpPr>
        <p:spPr>
          <a:xfrm>
            <a:off x="2594825" y="3042125"/>
            <a:ext cx="1293900" cy="57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216" name="Google Shape;216;p4"/>
          <p:cNvSpPr txBox="1">
            <a:spLocks noGrp="1"/>
          </p:cNvSpPr>
          <p:nvPr>
            <p:ph type="subTitle" idx="8"/>
          </p:nvPr>
        </p:nvSpPr>
        <p:spPr>
          <a:xfrm>
            <a:off x="2384075" y="386600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7" name="Google Shape;217;p4"/>
          <p:cNvSpPr txBox="1">
            <a:spLocks noGrp="1"/>
          </p:cNvSpPr>
          <p:nvPr>
            <p:ph type="title" idx="9"/>
          </p:nvPr>
        </p:nvSpPr>
        <p:spPr>
          <a:xfrm>
            <a:off x="2057075" y="3353250"/>
            <a:ext cx="2369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18" name="Google Shape;218;p4"/>
          <p:cNvSpPr txBox="1">
            <a:spLocks noGrp="1"/>
          </p:cNvSpPr>
          <p:nvPr>
            <p:ph type="title" idx="13" hasCustomPrompt="1"/>
          </p:nvPr>
        </p:nvSpPr>
        <p:spPr>
          <a:xfrm>
            <a:off x="5255250" y="3042125"/>
            <a:ext cx="1293900" cy="57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219" name="Google Shape;219;p4"/>
          <p:cNvSpPr txBox="1">
            <a:spLocks noGrp="1"/>
          </p:cNvSpPr>
          <p:nvPr>
            <p:ph type="subTitle" idx="14"/>
          </p:nvPr>
        </p:nvSpPr>
        <p:spPr>
          <a:xfrm>
            <a:off x="5044500" y="386600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20" name="Google Shape;220;p4"/>
          <p:cNvSpPr txBox="1">
            <a:spLocks noGrp="1"/>
          </p:cNvSpPr>
          <p:nvPr>
            <p:ph type="title" idx="15"/>
          </p:nvPr>
        </p:nvSpPr>
        <p:spPr>
          <a:xfrm>
            <a:off x="4717500" y="3353250"/>
            <a:ext cx="2369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255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TWO COLUMNS"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10"/>
          <p:cNvSpPr txBox="1">
            <a:spLocks noGrp="1"/>
          </p:cNvSpPr>
          <p:nvPr>
            <p:ph type="subTitle" idx="1"/>
          </p:nvPr>
        </p:nvSpPr>
        <p:spPr>
          <a:xfrm>
            <a:off x="652544" y="1213025"/>
            <a:ext cx="17757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76" name="Google Shape;876;p10"/>
          <p:cNvSpPr txBox="1">
            <a:spLocks noGrp="1"/>
          </p:cNvSpPr>
          <p:nvPr>
            <p:ph type="title"/>
          </p:nvPr>
        </p:nvSpPr>
        <p:spPr>
          <a:xfrm>
            <a:off x="652532" y="736850"/>
            <a:ext cx="25080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77" name="Google Shape;877;p10"/>
          <p:cNvSpPr txBox="1">
            <a:spLocks noGrp="1"/>
          </p:cNvSpPr>
          <p:nvPr>
            <p:ph type="subTitle" idx="2"/>
          </p:nvPr>
        </p:nvSpPr>
        <p:spPr>
          <a:xfrm>
            <a:off x="5204756" y="1213025"/>
            <a:ext cx="1603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78" name="Google Shape;878;p10"/>
          <p:cNvSpPr txBox="1">
            <a:spLocks noGrp="1"/>
          </p:cNvSpPr>
          <p:nvPr>
            <p:ph type="title" idx="3"/>
          </p:nvPr>
        </p:nvSpPr>
        <p:spPr>
          <a:xfrm>
            <a:off x="5204744" y="736850"/>
            <a:ext cx="25080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817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5C6E2-17F8-4B57-B8BB-B39C47A2D490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A12C0-8906-4CEB-A5E3-269ACE301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8678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4">
  <p:cSld name="TITLE + DESIGN 4">
    <p:bg>
      <p:bgPr>
        <a:solidFill>
          <a:schemeClr val="accent1"/>
        </a:solidFill>
        <a:effectLst/>
      </p:bgPr>
    </p:bg>
    <p:spTree>
      <p:nvGrpSpPr>
        <p:cNvPr id="1" name="Shape 1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" name="Google Shape;1254;p16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570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>
  <p:cSld name="TITLE + DESIGN 2"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p14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348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7">
  <p:cSld name="TITLE + DESIGN 7">
    <p:spTree>
      <p:nvGrpSpPr>
        <p:cNvPr id="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p21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3752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6">
  <p:cSld name="TITLE + DESIGN 6"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p20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444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TITLE + SIX COLUMNS">
    <p:spTree>
      <p:nvGrpSpPr>
        <p:cNvPr id="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Google Shape;1398;p17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99" name="Google Shape;1399;p17"/>
          <p:cNvSpPr txBox="1">
            <a:spLocks noGrp="1"/>
          </p:cNvSpPr>
          <p:nvPr>
            <p:ph type="subTitle" idx="1"/>
          </p:nvPr>
        </p:nvSpPr>
        <p:spPr>
          <a:xfrm>
            <a:off x="1282473" y="316605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400" name="Google Shape;1400;p17"/>
          <p:cNvSpPr txBox="1">
            <a:spLocks noGrp="1"/>
          </p:cNvSpPr>
          <p:nvPr>
            <p:ph type="title" idx="2"/>
          </p:nvPr>
        </p:nvSpPr>
        <p:spPr>
          <a:xfrm>
            <a:off x="1137125" y="4329700"/>
            <a:ext cx="20061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01" name="Google Shape;1401;p17"/>
          <p:cNvSpPr txBox="1">
            <a:spLocks noGrp="1"/>
          </p:cNvSpPr>
          <p:nvPr>
            <p:ph type="subTitle" idx="3"/>
          </p:nvPr>
        </p:nvSpPr>
        <p:spPr>
          <a:xfrm>
            <a:off x="3714298" y="316605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402" name="Google Shape;1402;p17"/>
          <p:cNvSpPr txBox="1">
            <a:spLocks noGrp="1"/>
          </p:cNvSpPr>
          <p:nvPr>
            <p:ph type="title" idx="4"/>
          </p:nvPr>
        </p:nvSpPr>
        <p:spPr>
          <a:xfrm>
            <a:off x="3568950" y="4329700"/>
            <a:ext cx="20061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03" name="Google Shape;1403;p17"/>
          <p:cNvSpPr txBox="1">
            <a:spLocks noGrp="1"/>
          </p:cNvSpPr>
          <p:nvPr>
            <p:ph type="subTitle" idx="5"/>
          </p:nvPr>
        </p:nvSpPr>
        <p:spPr>
          <a:xfrm>
            <a:off x="6146123" y="316605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404" name="Google Shape;1404;p17"/>
          <p:cNvSpPr txBox="1">
            <a:spLocks noGrp="1"/>
          </p:cNvSpPr>
          <p:nvPr>
            <p:ph type="title" idx="6"/>
          </p:nvPr>
        </p:nvSpPr>
        <p:spPr>
          <a:xfrm>
            <a:off x="6000775" y="4329700"/>
            <a:ext cx="20061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05" name="Google Shape;1405;p17"/>
          <p:cNvSpPr txBox="1">
            <a:spLocks noGrp="1"/>
          </p:cNvSpPr>
          <p:nvPr>
            <p:ph type="subTitle" idx="7"/>
          </p:nvPr>
        </p:nvSpPr>
        <p:spPr>
          <a:xfrm>
            <a:off x="1282473" y="160025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406" name="Google Shape;1406;p17"/>
          <p:cNvSpPr txBox="1">
            <a:spLocks noGrp="1"/>
          </p:cNvSpPr>
          <p:nvPr>
            <p:ph type="title" idx="8"/>
          </p:nvPr>
        </p:nvSpPr>
        <p:spPr>
          <a:xfrm>
            <a:off x="1137125" y="2763900"/>
            <a:ext cx="20061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07" name="Google Shape;1407;p17"/>
          <p:cNvSpPr txBox="1">
            <a:spLocks noGrp="1"/>
          </p:cNvSpPr>
          <p:nvPr>
            <p:ph type="subTitle" idx="9"/>
          </p:nvPr>
        </p:nvSpPr>
        <p:spPr>
          <a:xfrm>
            <a:off x="3714298" y="160025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408" name="Google Shape;1408;p17"/>
          <p:cNvSpPr txBox="1">
            <a:spLocks noGrp="1"/>
          </p:cNvSpPr>
          <p:nvPr>
            <p:ph type="title" idx="13"/>
          </p:nvPr>
        </p:nvSpPr>
        <p:spPr>
          <a:xfrm>
            <a:off x="3568950" y="2763900"/>
            <a:ext cx="20061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09" name="Google Shape;1409;p17"/>
          <p:cNvSpPr txBox="1">
            <a:spLocks noGrp="1"/>
          </p:cNvSpPr>
          <p:nvPr>
            <p:ph type="subTitle" idx="14"/>
          </p:nvPr>
        </p:nvSpPr>
        <p:spPr>
          <a:xfrm>
            <a:off x="6146123" y="160025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410" name="Google Shape;1410;p17"/>
          <p:cNvSpPr txBox="1">
            <a:spLocks noGrp="1"/>
          </p:cNvSpPr>
          <p:nvPr>
            <p:ph type="title" idx="15"/>
          </p:nvPr>
        </p:nvSpPr>
        <p:spPr>
          <a:xfrm>
            <a:off x="6000775" y="2763900"/>
            <a:ext cx="20061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860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 2 ">
  <p:cSld name="TITLE + TWO COLUMNS 2 ">
    <p:spTree>
      <p:nvGrpSpPr>
        <p:cNvPr id="1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5" name="Google Shape;1565;p18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66" name="Google Shape;1566;p18"/>
          <p:cNvSpPr txBox="1">
            <a:spLocks noGrp="1"/>
          </p:cNvSpPr>
          <p:nvPr>
            <p:ph type="subTitle" idx="1"/>
          </p:nvPr>
        </p:nvSpPr>
        <p:spPr>
          <a:xfrm>
            <a:off x="5098250" y="2175450"/>
            <a:ext cx="2550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67" name="Google Shape;1567;p18"/>
          <p:cNvSpPr txBox="1">
            <a:spLocks noGrp="1"/>
          </p:cNvSpPr>
          <p:nvPr>
            <p:ph type="subTitle" idx="2"/>
          </p:nvPr>
        </p:nvSpPr>
        <p:spPr>
          <a:xfrm>
            <a:off x="5098250" y="3547150"/>
            <a:ext cx="2550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427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>
  <p:cSld name="BIG TEXT"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8"/>
          <p:cNvSpPr txBox="1">
            <a:spLocks noGrp="1"/>
          </p:cNvSpPr>
          <p:nvPr>
            <p:ph type="title"/>
          </p:nvPr>
        </p:nvSpPr>
        <p:spPr>
          <a:xfrm>
            <a:off x="3109500" y="1741813"/>
            <a:ext cx="2925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37" name="Google Shape;537;p8"/>
          <p:cNvSpPr txBox="1">
            <a:spLocks noGrp="1"/>
          </p:cNvSpPr>
          <p:nvPr>
            <p:ph type="subTitle" idx="1"/>
          </p:nvPr>
        </p:nvSpPr>
        <p:spPr>
          <a:xfrm>
            <a:off x="3361200" y="2583625"/>
            <a:ext cx="2421600" cy="13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566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5">
  <p:cSld name="TITLE + DESIGN 5">
    <p:spTree>
      <p:nvGrpSpPr>
        <p:cNvPr id="1" name="Shape 1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9" name="Google Shape;1569;p19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186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5C6E2-17F8-4B57-B8BB-B39C47A2D490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A12C0-8906-4CEB-A5E3-269ACE301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05242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5C6E2-17F8-4B57-B8BB-B39C47A2D490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A12C0-8906-4CEB-A5E3-269ACE301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07726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5C6E2-17F8-4B57-B8BB-B39C47A2D490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A12C0-8906-4CEB-A5E3-269ACE301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34863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5C6E2-17F8-4B57-B8BB-B39C47A2D490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A12C0-8906-4CEB-A5E3-269ACE301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73208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5C6E2-17F8-4B57-B8BB-B39C47A2D490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A12C0-8906-4CEB-A5E3-269ACE301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72380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5C6E2-17F8-4B57-B8BB-B39C47A2D490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A12C0-8906-4CEB-A5E3-269ACE301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53556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5C6E2-17F8-4B57-B8BB-B39C47A2D490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A12C0-8906-4CEB-A5E3-269ACE301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93710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5C6E2-17F8-4B57-B8BB-B39C47A2D490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A12C0-8906-4CEB-A5E3-269ACE301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990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  <p:sldLayoutId id="2147483810" r:id="rId15"/>
    <p:sldLayoutId id="2147483811" r:id="rId16"/>
    <p:sldLayoutId id="2147483812" r:id="rId17"/>
    <p:sldLayoutId id="2147483813" r:id="rId18"/>
    <p:sldLayoutId id="2147483814" r:id="rId19"/>
    <p:sldLayoutId id="2147483815" r:id="rId20"/>
    <p:sldLayoutId id="2147483816" r:id="rId21"/>
    <p:sldLayoutId id="2147483817" r:id="rId22"/>
    <p:sldLayoutId id="2147483818" r:id="rId23"/>
    <p:sldLayoutId id="2147483819" r:id="rId24"/>
    <p:sldLayoutId id="2147483820" r:id="rId25"/>
    <p:sldLayoutId id="2147483821" r:id="rId26"/>
    <p:sldLayoutId id="2147483822" r:id="rId2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0.png"/><Relationship Id="rId9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610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4.png"/><Relationship Id="rId5" Type="http://schemas.openxmlformats.org/officeDocument/2006/relationships/image" Target="../media/image55.png"/><Relationship Id="rId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2" Type="http://schemas.openxmlformats.org/officeDocument/2006/relationships/image" Target="../media/image67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63.png"/><Relationship Id="rId7" Type="http://schemas.openxmlformats.org/officeDocument/2006/relationships/image" Target="../media/image82.png"/><Relationship Id="rId12" Type="http://schemas.openxmlformats.org/officeDocument/2006/relationships/image" Target="../media/image8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5" Type="http://schemas.openxmlformats.org/officeDocument/2006/relationships/image" Target="../media/image80.png"/><Relationship Id="rId10" Type="http://schemas.openxmlformats.org/officeDocument/2006/relationships/image" Target="../media/image85.png"/><Relationship Id="rId4" Type="http://schemas.openxmlformats.org/officeDocument/2006/relationships/image" Target="../media/image65.png"/><Relationship Id="rId9" Type="http://schemas.openxmlformats.org/officeDocument/2006/relationships/image" Target="../media/image8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67.png"/><Relationship Id="rId7" Type="http://schemas.openxmlformats.org/officeDocument/2006/relationships/image" Target="../media/image93.png"/><Relationship Id="rId12" Type="http://schemas.openxmlformats.org/officeDocument/2006/relationships/image" Target="../media/image9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5" Type="http://schemas.openxmlformats.org/officeDocument/2006/relationships/image" Target="../media/image91.png"/><Relationship Id="rId10" Type="http://schemas.openxmlformats.org/officeDocument/2006/relationships/image" Target="../media/image96.png"/><Relationship Id="rId4" Type="http://schemas.openxmlformats.org/officeDocument/2006/relationships/image" Target="../media/image90.svg"/><Relationship Id="rId9" Type="http://schemas.openxmlformats.org/officeDocument/2006/relationships/image" Target="../media/image9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00.svg"/><Relationship Id="rId7" Type="http://schemas.openxmlformats.org/officeDocument/2006/relationships/image" Target="../media/image104.png"/><Relationship Id="rId12" Type="http://schemas.openxmlformats.org/officeDocument/2006/relationships/image" Target="../media/image10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03.png"/><Relationship Id="rId11" Type="http://schemas.openxmlformats.org/officeDocument/2006/relationships/image" Target="../media/image108.png"/><Relationship Id="rId5" Type="http://schemas.openxmlformats.org/officeDocument/2006/relationships/image" Target="../media/image102.png"/><Relationship Id="rId10" Type="http://schemas.openxmlformats.org/officeDocument/2006/relationships/image" Target="../media/image107.png"/><Relationship Id="rId4" Type="http://schemas.openxmlformats.org/officeDocument/2006/relationships/image" Target="../media/image101.png"/><Relationship Id="rId9" Type="http://schemas.openxmlformats.org/officeDocument/2006/relationships/image" Target="../media/image10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12.svg"/><Relationship Id="rId7" Type="http://schemas.openxmlformats.org/officeDocument/2006/relationships/image" Target="../media/image115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10" Type="http://schemas.openxmlformats.org/officeDocument/2006/relationships/image" Target="../media/image118.png"/><Relationship Id="rId4" Type="http://schemas.openxmlformats.org/officeDocument/2006/relationships/image" Target="../media/image112.png"/><Relationship Id="rId9" Type="http://schemas.openxmlformats.org/officeDocument/2006/relationships/image" Target="../media/image1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svg"/><Relationship Id="rId3" Type="http://schemas.openxmlformats.org/officeDocument/2006/relationships/image" Target="../media/image120.png"/><Relationship Id="rId7" Type="http://schemas.openxmlformats.org/officeDocument/2006/relationships/image" Target="../media/image88.png"/><Relationship Id="rId12" Type="http://schemas.openxmlformats.org/officeDocument/2006/relationships/image" Target="../media/image129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3.png"/><Relationship Id="rId11" Type="http://schemas.openxmlformats.org/officeDocument/2006/relationships/image" Target="../media/image128.png"/><Relationship Id="rId5" Type="http://schemas.openxmlformats.org/officeDocument/2006/relationships/image" Target="../media/image122.png"/><Relationship Id="rId10" Type="http://schemas.openxmlformats.org/officeDocument/2006/relationships/image" Target="../media/image127.png"/><Relationship Id="rId4" Type="http://schemas.openxmlformats.org/officeDocument/2006/relationships/image" Target="../media/image121.png"/><Relationship Id="rId9" Type="http://schemas.openxmlformats.org/officeDocument/2006/relationships/image" Target="../media/image1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sv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1320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36.sv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350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1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0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8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80.png"/><Relationship Id="rId5" Type="http://schemas.openxmlformats.org/officeDocument/2006/relationships/image" Target="../media/image25.png"/><Relationship Id="rId4" Type="http://schemas.openxmlformats.org/officeDocument/2006/relationships/image" Target="../media/image240.pn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Shape 2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97A12A6A-DA8F-06A4-0989-11CC45231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451" y="1277132"/>
            <a:ext cx="5457824" cy="15528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D057EFCB-71F0-C1EE-EB17-192970C74156}"/>
                  </a:ext>
                </a:extLst>
              </p:cNvPr>
              <p:cNvSpPr txBox="1"/>
              <p:nvPr/>
            </p:nvSpPr>
            <p:spPr>
              <a:xfrm>
                <a:off x="423625" y="72537"/>
                <a:ext cx="8525350" cy="14773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en-US" sz="2000" b="1" i="1" dirty="0" smtClean="0">
                    <a:solidFill>
                      <a:srgbClr val="C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Hình</a:t>
                </a:r>
                <a:r>
                  <a:rPr lang="en-US" sz="2000" b="1" i="1" dirty="0">
                    <a:solidFill>
                      <a:srgbClr val="C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8 </a:t>
                </a:r>
                <a:r>
                  <a:rPr lang="en-US" sz="2000" b="1" dirty="0" err="1">
                    <a:solidFill>
                      <a:srgbClr val="C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mô</a:t>
                </a:r>
                <a:r>
                  <a:rPr lang="en-US" sz="2000" b="1" dirty="0">
                    <a:solidFill>
                      <a:srgbClr val="C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C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tả</a:t>
                </a:r>
                <a:r>
                  <a:rPr lang="en-US" sz="2000" b="1" dirty="0">
                    <a:solidFill>
                      <a:srgbClr val="C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C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một</a:t>
                </a:r>
                <a:r>
                  <a:rPr lang="en-US" sz="2000" b="1" dirty="0">
                    <a:solidFill>
                      <a:srgbClr val="C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C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vật</a:t>
                </a:r>
                <a:r>
                  <a:rPr lang="en-US" sz="2000" b="1" dirty="0">
                    <a:solidFill>
                      <a:srgbClr val="C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C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chuyển</a:t>
                </a:r>
                <a:r>
                  <a:rPr lang="en-US" sz="2000" b="1" dirty="0">
                    <a:solidFill>
                      <a:srgbClr val="C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C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động</a:t>
                </a:r>
                <a:r>
                  <a:rPr lang="en-US" sz="2000" b="1" dirty="0">
                    <a:solidFill>
                      <a:srgbClr val="C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C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từ</a:t>
                </a:r>
                <a:r>
                  <a:rPr lang="en-US" sz="2000" b="1" dirty="0">
                    <a:solidFill>
                      <a:srgbClr val="C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C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2000" b="1" dirty="0">
                    <a:solidFill>
                      <a:srgbClr val="C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C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gốc</a:t>
                </a:r>
                <a:r>
                  <a:rPr lang="en-US" sz="2000" b="1" dirty="0">
                    <a:solidFill>
                      <a:srgbClr val="C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2000" b="1" dirty="0">
                    <a:solidFill>
                      <a:srgbClr val="C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C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theo</a:t>
                </a:r>
                <a:r>
                  <a:rPr lang="en-US" sz="2000" b="1" dirty="0">
                    <a:solidFill>
                      <a:srgbClr val="C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C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chiều</a:t>
                </a:r>
                <a:r>
                  <a:rPr lang="en-US" sz="2000" b="1" dirty="0">
                    <a:solidFill>
                      <a:srgbClr val="C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C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ngược</a:t>
                </a:r>
                <a:r>
                  <a:rPr lang="en-US" sz="2000" b="1" dirty="0">
                    <a:solidFill>
                      <a:srgbClr val="C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C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với</a:t>
                </a:r>
                <a:r>
                  <a:rPr lang="en-US" sz="2000" b="1" dirty="0">
                    <a:solidFill>
                      <a:srgbClr val="C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C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chiều</a:t>
                </a:r>
                <a:r>
                  <a:rPr lang="en-US" sz="2000" b="1" dirty="0">
                    <a:solidFill>
                      <a:srgbClr val="C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C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dương</a:t>
                </a:r>
                <a:r>
                  <a:rPr lang="en-US" sz="2000" b="1" dirty="0">
                    <a:solidFill>
                      <a:srgbClr val="C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C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000" b="1" dirty="0">
                    <a:solidFill>
                      <a:srgbClr val="C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C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trục</a:t>
                </a:r>
                <a:r>
                  <a:rPr lang="en-US" sz="2000" b="1" dirty="0">
                    <a:solidFill>
                      <a:srgbClr val="C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C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000" b="1" dirty="0">
                    <a:solidFill>
                      <a:srgbClr val="C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 Sau 1 </a:t>
                </a:r>
                <a:r>
                  <a:rPr lang="en-US" sz="2000" b="1" dirty="0" err="1">
                    <a:solidFill>
                      <a:srgbClr val="C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giờ</a:t>
                </a:r>
                <a:r>
                  <a:rPr lang="en-US" sz="2000" b="1" dirty="0">
                    <a:solidFill>
                      <a:srgbClr val="C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:r>
                  <a:rPr lang="en-US" sz="2000" b="1" dirty="0" err="1">
                    <a:solidFill>
                      <a:srgbClr val="C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vật</a:t>
                </a:r>
                <a:r>
                  <a:rPr lang="en-US" sz="2000" b="1" dirty="0">
                    <a:solidFill>
                      <a:srgbClr val="C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C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đến</a:t>
                </a:r>
                <a:r>
                  <a:rPr lang="en-US" sz="2000" b="1" dirty="0">
                    <a:solidFill>
                      <a:srgbClr val="C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C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2000" b="1" dirty="0">
                    <a:solidFill>
                      <a:srgbClr val="C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2000" b="1" i="1" dirty="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𝟒𝟎</m:t>
                    </m:r>
                    <m:r>
                      <a:rPr lang="en-US" sz="2000" b="1" i="1" dirty="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b="1" dirty="0" err="1">
                    <a:solidFill>
                      <a:srgbClr val="C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trên</a:t>
                </a:r>
                <a:r>
                  <a:rPr lang="en-US" sz="2000" b="1" dirty="0">
                    <a:solidFill>
                      <a:srgbClr val="C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C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trục</a:t>
                </a:r>
                <a:r>
                  <a:rPr lang="en-US" sz="2000" b="1" dirty="0">
                    <a:solidFill>
                      <a:srgbClr val="C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C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000" b="1" dirty="0">
                    <a:solidFill>
                      <a:srgbClr val="C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(</a:t>
                </a:r>
                <a:r>
                  <a:rPr lang="en-US" sz="2000" b="1" dirty="0" err="1">
                    <a:solidFill>
                      <a:srgbClr val="C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đơn</a:t>
                </a:r>
                <a:r>
                  <a:rPr lang="en-US" sz="2000" b="1" dirty="0">
                    <a:solidFill>
                      <a:srgbClr val="C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C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vị</a:t>
                </a:r>
                <a:r>
                  <a:rPr lang="en-US" sz="2000" b="1" dirty="0">
                    <a:solidFill>
                      <a:srgbClr val="C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C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đo</a:t>
                </a:r>
                <a:r>
                  <a:rPr lang="en-US" sz="2000" b="1" dirty="0">
                    <a:solidFill>
                      <a:srgbClr val="C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C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trên</a:t>
                </a:r>
                <a:r>
                  <a:rPr lang="en-US" sz="2000" b="1" dirty="0">
                    <a:solidFill>
                      <a:srgbClr val="C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C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trục</a:t>
                </a:r>
                <a:r>
                  <a:rPr lang="en-US" sz="2000" b="1" dirty="0">
                    <a:solidFill>
                      <a:srgbClr val="C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C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000" b="1" dirty="0">
                    <a:solidFill>
                      <a:srgbClr val="C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C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000" b="1" dirty="0">
                    <a:solidFill>
                      <a:srgbClr val="C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ki-</a:t>
                </a:r>
                <a:r>
                  <a:rPr lang="en-US" sz="2000" b="1" dirty="0" err="1">
                    <a:solidFill>
                      <a:srgbClr val="C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lô</a:t>
                </a:r>
                <a:r>
                  <a:rPr lang="en-US" sz="2000" b="1" dirty="0">
                    <a:solidFill>
                      <a:srgbClr val="C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-</a:t>
                </a:r>
                <a:r>
                  <a:rPr lang="en-US" sz="2000" b="1" dirty="0" err="1">
                    <a:solidFill>
                      <a:srgbClr val="C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mét</a:t>
                </a:r>
                <a:r>
                  <a:rPr lang="en-US" sz="2000" b="1" dirty="0">
                    <a:solidFill>
                      <a:srgbClr val="C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D057EFCB-71F0-C1EE-EB17-192970C741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625" y="72537"/>
                <a:ext cx="8525350" cy="1477328"/>
              </a:xfrm>
              <a:prstGeom prst="rect">
                <a:avLst/>
              </a:prstGeom>
              <a:blipFill>
                <a:blip r:embed="rId4"/>
                <a:stretch>
                  <a:fillRect l="-715" r="-715" b="-3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Bong bóng Ý nghĩ: Hình đám mây 10">
                <a:extLst>
                  <a:ext uri="{FF2B5EF4-FFF2-40B4-BE49-F238E27FC236}">
                    <a16:creationId xmlns:a16="http://schemas.microsoft.com/office/drawing/2014/main" id="{F4DDDD14-9533-AA84-1982-FF044027C9CE}"/>
                  </a:ext>
                </a:extLst>
              </p:cNvPr>
              <p:cNvSpPr/>
              <p:nvPr/>
            </p:nvSpPr>
            <p:spPr>
              <a:xfrm>
                <a:off x="0" y="2676067"/>
                <a:ext cx="4929186" cy="2467433"/>
              </a:xfrm>
              <a:prstGeom prst="cloudCallou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18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Hỏi</a:t>
                </a:r>
                <a:r>
                  <a:rPr lang="en-US" sz="18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khoảng</a:t>
                </a:r>
                <a:r>
                  <a:rPr lang="en-US" sz="18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cách</a:t>
                </a:r>
                <a:r>
                  <a:rPr lang="en-US" sz="18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từ</a:t>
                </a:r>
                <a:r>
                  <a:rPr lang="en-US" sz="18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18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18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𝟒𝟎</m:t>
                    </m:r>
                    <m:r>
                      <a:rPr lang="en-US" sz="18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18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đến</a:t>
                </a:r>
                <a:r>
                  <a:rPr lang="en-US" sz="18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18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gốc</a:t>
                </a:r>
                <a:r>
                  <a:rPr lang="en-US" sz="18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trên</a:t>
                </a:r>
                <a:r>
                  <a:rPr lang="en-US" sz="18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trục</a:t>
                </a:r>
                <a:r>
                  <a:rPr lang="en-US" sz="18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18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18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bao </a:t>
                </a:r>
                <a:r>
                  <a:rPr lang="en-US" sz="18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nhiêu</a:t>
                </a:r>
                <a:r>
                  <a:rPr lang="en-US" sz="18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ki-</a:t>
                </a:r>
                <a:r>
                  <a:rPr lang="en-US" sz="18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lô</a:t>
                </a:r>
                <a:r>
                  <a:rPr lang="en-US" sz="18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-</a:t>
                </a:r>
                <a:r>
                  <a:rPr lang="en-US" sz="18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mét</a:t>
                </a:r>
                <a:r>
                  <a:rPr lang="en-US" sz="18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?</a:t>
                </a:r>
                <a:endParaRPr lang="en-US" sz="1800" b="1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Bong bóng Ý nghĩ: Hình đám mây 10">
                <a:extLst>
                  <a:ext uri="{FF2B5EF4-FFF2-40B4-BE49-F238E27FC236}">
                    <a16:creationId xmlns:a16="http://schemas.microsoft.com/office/drawing/2014/main" id="{F4DDDD14-9533-AA84-1982-FF044027C9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676067"/>
                <a:ext cx="4929186" cy="2467433"/>
              </a:xfrm>
              <a:prstGeom prst="cloudCallou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Mũi tên: Phải 12">
            <a:extLst>
              <a:ext uri="{FF2B5EF4-FFF2-40B4-BE49-F238E27FC236}">
                <a16:creationId xmlns:a16="http://schemas.microsoft.com/office/drawing/2014/main" id="{4B7F8DE3-6C78-4E3D-9883-72ADDFC9BFB2}"/>
              </a:ext>
            </a:extLst>
          </p:cNvPr>
          <p:cNvSpPr/>
          <p:nvPr/>
        </p:nvSpPr>
        <p:spPr>
          <a:xfrm>
            <a:off x="4907757" y="4034542"/>
            <a:ext cx="1328737" cy="28575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16363450-660E-86B6-00A7-C8154F020B6B}"/>
                  </a:ext>
                </a:extLst>
              </p:cNvPr>
              <p:cNvSpPr txBox="1"/>
              <p:nvPr/>
            </p:nvSpPr>
            <p:spPr>
              <a:xfrm>
                <a:off x="6396514" y="4043293"/>
                <a:ext cx="69647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40 </m:t>
                      </m:r>
                      <m:r>
                        <a:rPr lang="en-US" sz="1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𝑘𝑚</m:t>
                      </m:r>
                    </m:oMath>
                  </m:oMathPara>
                </a14:m>
                <a:endParaRPr lang="en-US" sz="1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16363450-660E-86B6-00A7-C8154F020B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6514" y="4043293"/>
                <a:ext cx="696473" cy="276999"/>
              </a:xfrm>
              <a:prstGeom prst="rect">
                <a:avLst/>
              </a:prstGeom>
              <a:blipFill>
                <a:blip r:embed="rId6"/>
                <a:stretch>
                  <a:fillRect l="-6087" r="-6957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3" grpId="0" animBg="1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Hình chữ nhật: Góc Tròn 3">
                <a:extLst>
                  <a:ext uri="{FF2B5EF4-FFF2-40B4-BE49-F238E27FC236}">
                    <a16:creationId xmlns:a16="http://schemas.microsoft.com/office/drawing/2014/main" id="{488BD0FD-42FB-D12A-6A03-0628926F3690}"/>
                  </a:ext>
                </a:extLst>
              </p:cNvPr>
              <p:cNvSpPr/>
              <p:nvPr/>
            </p:nvSpPr>
            <p:spPr>
              <a:xfrm>
                <a:off x="733732" y="718984"/>
                <a:ext cx="8015748" cy="292018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 smtClean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* </a:t>
                </a:r>
                <a:r>
                  <a:rPr lang="en-US" sz="2200" dirty="0" err="1" smtClean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Nếu</a:t>
                </a:r>
                <a:r>
                  <a:rPr lang="en-US" sz="2200" dirty="0" smtClean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dương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thì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giá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trị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tuyệt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đối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chính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nó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:endParaRPr lang="en-US" sz="2200" i="1" dirty="0" smtClean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 smtClean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 =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với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&gt; 0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 smtClean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* </a:t>
                </a:r>
                <a:r>
                  <a:rPr lang="en-US" sz="2200" dirty="0" err="1" smtClean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Nếu</a:t>
                </a:r>
                <a:r>
                  <a:rPr lang="en-US" sz="2200" dirty="0" smtClean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âm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thì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giá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trị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tuyệt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đối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đối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nó</a:t>
                </a:r>
                <a:r>
                  <a:rPr lang="en-US" sz="2200" dirty="0" smtClean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</a:t>
                </a:r>
              </a:p>
              <a:p>
                <a:pPr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 smtClean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|=−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với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 smtClean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* </a:t>
                </a:r>
                <a:r>
                  <a:rPr lang="en-US" sz="2200" dirty="0" err="1" smtClean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Giá</a:t>
                </a:r>
                <a:r>
                  <a:rPr lang="en-US" sz="2200" dirty="0" smtClean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trị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tuyệt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đối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tức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|0|=0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Hình chữ nhật: Góc Tròn 3">
                <a:extLst>
                  <a:ext uri="{FF2B5EF4-FFF2-40B4-BE49-F238E27FC236}">
                    <a16:creationId xmlns:a16="http://schemas.microsoft.com/office/drawing/2014/main" id="{488BD0FD-42FB-D12A-6A03-0628926F36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732" y="718984"/>
                <a:ext cx="8015748" cy="2920181"/>
              </a:xfrm>
              <a:prstGeom prst="roundRect">
                <a:avLst/>
              </a:prstGeom>
              <a:blipFill>
                <a:blip r:embed="rId3"/>
                <a:stretch>
                  <a:fillRect b="-2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B1240D7-48AE-07E8-8D1E-A709822E5A73}"/>
              </a:ext>
            </a:extLst>
          </p:cNvPr>
          <p:cNvSpPr txBox="1"/>
          <p:nvPr/>
        </p:nvSpPr>
        <p:spPr>
          <a:xfrm>
            <a:off x="3635477" y="190952"/>
            <a:ext cx="1873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TÍNH CHẤT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ình chữ nhật: Góc Tròn 6">
                <a:extLst>
                  <a:ext uri="{FF2B5EF4-FFF2-40B4-BE49-F238E27FC236}">
                    <a16:creationId xmlns:a16="http://schemas.microsoft.com/office/drawing/2014/main" id="{A35E44B7-7F58-5280-C878-4316219C9C8C}"/>
                  </a:ext>
                </a:extLst>
              </p:cNvPr>
              <p:cNvSpPr/>
              <p:nvPr/>
            </p:nvSpPr>
            <p:spPr>
              <a:xfrm>
                <a:off x="733732" y="3799553"/>
                <a:ext cx="8015748" cy="124992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200" b="1" u="sng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Nhận </a:t>
                </a:r>
                <a:r>
                  <a:rPr lang="en-US" sz="2200" b="1" u="sng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xét</a:t>
                </a:r>
                <a:r>
                  <a:rPr lang="en-US" sz="2200" b="1" u="sng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:</a:t>
                </a:r>
                <a:r>
                  <a:rPr lang="en-US" sz="22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 </a:t>
                </a:r>
                <a:r>
                  <a:rPr lang="en-US" sz="22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Với</a:t>
                </a:r>
                <a:r>
                  <a:rPr lang="en-US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 </a:t>
                </a:r>
                <a:r>
                  <a:rPr lang="en-US" sz="22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mỗi</a:t>
                </a:r>
                <a:r>
                  <a:rPr lang="en-US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 </a:t>
                </a:r>
                <a:r>
                  <a:rPr lang="en-US" sz="22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số</a:t>
                </a:r>
                <a:r>
                  <a:rPr lang="en-US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 </a:t>
                </a:r>
                <a:r>
                  <a:rPr lang="en-US" sz="22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thực</a:t>
                </a:r>
                <a:r>
                  <a:rPr lang="en-US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, ta </a:t>
                </a:r>
                <a:r>
                  <a:rPr lang="en-US" sz="22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có</a:t>
                </a:r>
                <a:r>
                  <a:rPr lang="en-US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2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en-US" sz="2200" b="0" i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ế</m:t>
                            </m:r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u</m:t>
                            </m:r>
                            <m:r>
                              <a:rPr lang="en-US" sz="2200" b="0" i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en-US" sz="2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en-US" sz="2200" b="0" i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ế</m:t>
                            </m:r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u</m:t>
                            </m:r>
                            <m:r>
                              <a:rPr lang="en-US" sz="2200" b="0" i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&lt;0.</m:t>
                            </m:r>
                          </m:e>
                        </m:eqArr>
                      </m:e>
                    </m:d>
                  </m:oMath>
                </a14:m>
                <a:endParaRPr lang="en-US" sz="2200" b="0" dirty="0">
                  <a:latin typeface="+mj-lt"/>
                </a:endParaRPr>
              </a:p>
            </p:txBody>
          </p:sp>
        </mc:Choice>
        <mc:Fallback xmlns="">
          <p:sp>
            <p:nvSpPr>
              <p:cNvPr id="7" name="Hình chữ nhật: Góc Tròn 6">
                <a:extLst>
                  <a:ext uri="{FF2B5EF4-FFF2-40B4-BE49-F238E27FC236}">
                    <a16:creationId xmlns:a16="http://schemas.microsoft.com/office/drawing/2014/main" id="{A35E44B7-7F58-5280-C878-4316219C9C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732" y="3799553"/>
                <a:ext cx="8015748" cy="1249926"/>
              </a:xfrm>
              <a:prstGeom prst="roundRect">
                <a:avLst/>
              </a:prstGeom>
              <a:blipFill>
                <a:blip r:embed="rId4"/>
                <a:stretch>
                  <a:fillRect l="-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ình Bầu dục 3">
            <a:extLst>
              <a:ext uri="{FF2B5EF4-FFF2-40B4-BE49-F238E27FC236}">
                <a16:creationId xmlns:a16="http://schemas.microsoft.com/office/drawing/2014/main" id="{F63B7510-1A03-625B-53E9-AA57E6868A15}"/>
              </a:ext>
            </a:extLst>
          </p:cNvPr>
          <p:cNvSpPr/>
          <p:nvPr/>
        </p:nvSpPr>
        <p:spPr>
          <a:xfrm>
            <a:off x="55687" y="464165"/>
            <a:ext cx="1799303" cy="88884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Ví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dụ</a:t>
            </a:r>
            <a:r>
              <a:rPr lang="en-US" sz="2400" b="1" dirty="0">
                <a:solidFill>
                  <a:schemeClr val="bg1"/>
                </a:solidFill>
              </a:rPr>
              <a:t> 3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98B43E4D-B216-45F9-FE69-55B9EC0A8ECF}"/>
              </a:ext>
            </a:extLst>
          </p:cNvPr>
          <p:cNvSpPr txBox="1"/>
          <p:nvPr/>
        </p:nvSpPr>
        <p:spPr>
          <a:xfrm>
            <a:off x="2005781" y="715296"/>
            <a:ext cx="10117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/>
              <a:t>Tìm</a:t>
            </a:r>
            <a:r>
              <a:rPr lang="en-US" sz="2200" dirty="0" smtClean="0"/>
              <a:t>: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3AF78CD4-253D-8F4B-FE68-9452E1B5C917}"/>
                  </a:ext>
                </a:extLst>
              </p:cNvPr>
              <p:cNvSpPr txBox="1"/>
              <p:nvPr/>
            </p:nvSpPr>
            <p:spPr>
              <a:xfrm>
                <a:off x="612058" y="1836174"/>
                <a:ext cx="991233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−3,14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3AF78CD4-253D-8F4B-FE68-9452E1B5C9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58" y="1836174"/>
                <a:ext cx="991233" cy="338554"/>
              </a:xfrm>
              <a:prstGeom prst="rect">
                <a:avLst/>
              </a:prstGeom>
              <a:blipFill>
                <a:blip r:embed="rId3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81F299DD-A03B-7240-ACE0-1AED83F528DC}"/>
                  </a:ext>
                </a:extLst>
              </p:cNvPr>
              <p:cNvSpPr txBox="1"/>
              <p:nvPr/>
            </p:nvSpPr>
            <p:spPr>
              <a:xfrm>
                <a:off x="612058" y="3037211"/>
                <a:ext cx="832216" cy="7532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81F299DD-A03B-7240-ACE0-1AED83F528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58" y="3037211"/>
                <a:ext cx="832216" cy="7532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EFFFCF0B-37B6-0E33-02E8-0669C5E46A3B}"/>
                  </a:ext>
                </a:extLst>
              </p:cNvPr>
              <p:cNvSpPr txBox="1"/>
              <p:nvPr/>
            </p:nvSpPr>
            <p:spPr>
              <a:xfrm>
                <a:off x="5449529" y="1802639"/>
                <a:ext cx="807850" cy="4056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EFFFCF0B-37B6-0E33-02E8-0669C5E46A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9529" y="1802639"/>
                <a:ext cx="807850" cy="4056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C3D2B04F-0DE4-0A58-82E3-F5C72695AAE3}"/>
                  </a:ext>
                </a:extLst>
              </p:cNvPr>
              <p:cNvSpPr txBox="1"/>
              <p:nvPr/>
            </p:nvSpPr>
            <p:spPr>
              <a:xfrm>
                <a:off x="5449529" y="3203890"/>
                <a:ext cx="597856" cy="4124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C3D2B04F-0DE4-0A58-82E3-F5C72695AA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9529" y="3203890"/>
                <a:ext cx="597856" cy="4124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0D034F03-46B6-A480-B956-ADBABEA4452E}"/>
                  </a:ext>
                </a:extLst>
              </p:cNvPr>
              <p:cNvSpPr txBox="1"/>
              <p:nvPr/>
            </p:nvSpPr>
            <p:spPr>
              <a:xfrm>
                <a:off x="1618039" y="1836174"/>
                <a:ext cx="2436116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−3,14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=3,14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0D034F03-46B6-A480-B956-ADBABEA445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8039" y="1836174"/>
                <a:ext cx="2436116" cy="338554"/>
              </a:xfrm>
              <a:prstGeom prst="rect">
                <a:avLst/>
              </a:prstGeom>
              <a:blipFill>
                <a:blip r:embed="rId7"/>
                <a:stretch>
                  <a:fillRect l="-500" r="-1750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285B9895-F00A-3564-5B8E-3A26938CBBEC}"/>
                  </a:ext>
                </a:extLst>
              </p:cNvPr>
              <p:cNvSpPr txBox="1"/>
              <p:nvPr/>
            </p:nvSpPr>
            <p:spPr>
              <a:xfrm>
                <a:off x="1501243" y="3029773"/>
                <a:ext cx="2193229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285B9895-F00A-3564-5B8E-3A26938CBB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1243" y="3029773"/>
                <a:ext cx="2193229" cy="7607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AC933039-CFD0-5E27-1255-6E1C5D0BA412}"/>
                  </a:ext>
                </a:extLst>
              </p:cNvPr>
              <p:cNvSpPr txBox="1"/>
              <p:nvPr/>
            </p:nvSpPr>
            <p:spPr>
              <a:xfrm>
                <a:off x="6257379" y="1836174"/>
                <a:ext cx="2088712" cy="4056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AC933039-CFD0-5E27-1255-6E1C5D0BA4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7379" y="1836174"/>
                <a:ext cx="2088712" cy="40562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D8ADE43B-2D90-53DD-7677-CFB47503C0CC}"/>
                  </a:ext>
                </a:extLst>
              </p:cNvPr>
              <p:cNvSpPr txBox="1"/>
              <p:nvPr/>
            </p:nvSpPr>
            <p:spPr>
              <a:xfrm>
                <a:off x="6047385" y="3218797"/>
                <a:ext cx="707693" cy="3853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D8ADE43B-2D90-53DD-7677-CFB47503C0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385" y="3218797"/>
                <a:ext cx="707693" cy="38536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>
            <a:off x="4579620" y="1353007"/>
            <a:ext cx="60960" cy="284561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óng 9">
            <a:extLst>
              <a:ext uri="{FF2B5EF4-FFF2-40B4-BE49-F238E27FC236}">
                <a16:creationId xmlns:a16="http://schemas.microsoft.com/office/drawing/2014/main" id="{AFEDE95B-D19C-5AF9-C0B1-246DEBDC080F}"/>
              </a:ext>
            </a:extLst>
          </p:cNvPr>
          <p:cNvSpPr/>
          <p:nvPr/>
        </p:nvSpPr>
        <p:spPr>
          <a:xfrm>
            <a:off x="362454" y="496314"/>
            <a:ext cx="1997409" cy="687553"/>
          </a:xfrm>
          <a:prstGeom prst="wav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Luyện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tập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2 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2939980C-AA79-3CA2-48CC-76C1CC99DEB2}"/>
              </a:ext>
            </a:extLst>
          </p:cNvPr>
          <p:cNvSpPr txBox="1"/>
          <p:nvPr/>
        </p:nvSpPr>
        <p:spPr>
          <a:xfrm>
            <a:off x="2448232" y="624646"/>
            <a:ext cx="8055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/>
              <a:t>Tìm</a:t>
            </a:r>
            <a:r>
              <a:rPr lang="en-US" sz="2200" dirty="0" smtClean="0"/>
              <a:t>: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54307DD6-03CF-B156-02E8-62D498BF0A78}"/>
                  </a:ext>
                </a:extLst>
              </p:cNvPr>
              <p:cNvSpPr txBox="1"/>
              <p:nvPr/>
            </p:nvSpPr>
            <p:spPr>
              <a:xfrm>
                <a:off x="612058" y="1836174"/>
                <a:ext cx="778034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−79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54307DD6-03CF-B156-02E8-62D498BF0A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58" y="1836174"/>
                <a:ext cx="778034" cy="338554"/>
              </a:xfrm>
              <a:prstGeom prst="rect">
                <a:avLst/>
              </a:prstGeom>
              <a:blipFill>
                <a:blip r:embed="rId2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5933246-E8C4-D0B4-6D8D-168200332793}"/>
                  </a:ext>
                </a:extLst>
              </p:cNvPr>
              <p:cNvSpPr txBox="1"/>
              <p:nvPr/>
            </p:nvSpPr>
            <p:spPr>
              <a:xfrm>
                <a:off x="5294671" y="3244575"/>
                <a:ext cx="676724" cy="7532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5933246-E8C4-D0B4-6D8D-1682003327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4671" y="3244575"/>
                <a:ext cx="676724" cy="7532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F25591F7-320D-3702-62BB-6E133C1E7E23}"/>
                  </a:ext>
                </a:extLst>
              </p:cNvPr>
              <p:cNvSpPr txBox="1"/>
              <p:nvPr/>
            </p:nvSpPr>
            <p:spPr>
              <a:xfrm>
                <a:off x="579918" y="3451940"/>
                <a:ext cx="781240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10,7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F25591F7-320D-3702-62BB-6E133C1E7E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918" y="3451940"/>
                <a:ext cx="781240" cy="338554"/>
              </a:xfrm>
              <a:prstGeom prst="rect">
                <a:avLst/>
              </a:prstGeom>
              <a:blipFill>
                <a:blip r:embed="rId4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C4581C6F-50F8-44CC-0A82-D1BC960C72A3}"/>
                  </a:ext>
                </a:extLst>
              </p:cNvPr>
              <p:cNvSpPr txBox="1"/>
              <p:nvPr/>
            </p:nvSpPr>
            <p:spPr>
              <a:xfrm>
                <a:off x="5294671" y="1753697"/>
                <a:ext cx="753348" cy="4056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C4581C6F-50F8-44CC-0A82-D1BC960C7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4671" y="1753697"/>
                <a:ext cx="753348" cy="4056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3658E6FA-BDFC-4EDF-8912-B62B9D759D76}"/>
                  </a:ext>
                </a:extLst>
              </p:cNvPr>
              <p:cNvSpPr txBox="1"/>
              <p:nvPr/>
            </p:nvSpPr>
            <p:spPr>
              <a:xfrm>
                <a:off x="1361158" y="1820767"/>
                <a:ext cx="2009717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−79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=79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3658E6FA-BDFC-4EDF-8912-B62B9D759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1158" y="1820767"/>
                <a:ext cx="2009717" cy="338554"/>
              </a:xfrm>
              <a:prstGeom prst="rect">
                <a:avLst/>
              </a:prstGeom>
              <a:blipFill>
                <a:blip r:embed="rId6"/>
                <a:stretch>
                  <a:fillRect l="-606" r="-2121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F98AA5EF-4EB6-6C58-85A4-C597C0D21B00}"/>
                  </a:ext>
                </a:extLst>
              </p:cNvPr>
              <p:cNvSpPr txBox="1"/>
              <p:nvPr/>
            </p:nvSpPr>
            <p:spPr>
              <a:xfrm>
                <a:off x="5871661" y="3237137"/>
                <a:ext cx="1882247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F98AA5EF-4EB6-6C58-85A4-C597C0D21B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661" y="3237137"/>
                <a:ext cx="1882247" cy="7607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3FFE765B-4E3E-6F7D-AB48-F1463BFD8EB8}"/>
                  </a:ext>
                </a:extLst>
              </p:cNvPr>
              <p:cNvSpPr txBox="1"/>
              <p:nvPr/>
            </p:nvSpPr>
            <p:spPr>
              <a:xfrm>
                <a:off x="1390092" y="3451940"/>
                <a:ext cx="891077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=10,7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3FFE765B-4E3E-6F7D-AB48-F1463BFD8E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092" y="3451940"/>
                <a:ext cx="891077" cy="338554"/>
              </a:xfrm>
              <a:prstGeom prst="rect">
                <a:avLst/>
              </a:prstGeom>
              <a:blipFill>
                <a:blip r:embed="rId8"/>
                <a:stretch>
                  <a:fillRect l="-2055" r="-6164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E76B32E3-0316-A954-5FDB-8B693B62C52A}"/>
                  </a:ext>
                </a:extLst>
              </p:cNvPr>
              <p:cNvSpPr txBox="1"/>
              <p:nvPr/>
            </p:nvSpPr>
            <p:spPr>
              <a:xfrm>
                <a:off x="6048019" y="1780819"/>
                <a:ext cx="863185" cy="3785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e>
                      </m:ra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E76B32E3-0316-A954-5FDB-8B693B62C5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8019" y="1780819"/>
                <a:ext cx="863185" cy="37850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>
            <a:off x="4259580" y="1623060"/>
            <a:ext cx="15240" cy="290322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931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ình Bầu dục 3">
            <a:extLst>
              <a:ext uri="{FF2B5EF4-FFF2-40B4-BE49-F238E27FC236}">
                <a16:creationId xmlns:a16="http://schemas.microsoft.com/office/drawing/2014/main" id="{A34EA3E5-C02A-09DF-BBB6-2969FB2C7D26}"/>
              </a:ext>
            </a:extLst>
          </p:cNvPr>
          <p:cNvSpPr/>
          <p:nvPr/>
        </p:nvSpPr>
        <p:spPr>
          <a:xfrm>
            <a:off x="125361" y="734318"/>
            <a:ext cx="1691751" cy="88884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Ví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dụ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4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FDA3E95A-E271-34C4-BAA4-3C9D43206DA2}"/>
              </a:ext>
            </a:extLst>
          </p:cNvPr>
          <p:cNvSpPr txBox="1"/>
          <p:nvPr/>
        </p:nvSpPr>
        <p:spPr>
          <a:xfrm>
            <a:off x="1747438" y="1041124"/>
            <a:ext cx="27137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Tìm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thực</a:t>
            </a:r>
            <a:r>
              <a:rPr lang="en-US" sz="2200" dirty="0"/>
              <a:t> x, </a:t>
            </a:r>
            <a:r>
              <a:rPr lang="en-US" sz="2200" dirty="0" err="1"/>
              <a:t>biết</a:t>
            </a:r>
            <a:r>
              <a:rPr lang="en-US" sz="22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C2485B14-1931-A6F4-C7ED-E825FA1FF387}"/>
                  </a:ext>
                </a:extLst>
              </p:cNvPr>
              <p:cNvSpPr txBox="1"/>
              <p:nvPr/>
            </p:nvSpPr>
            <p:spPr>
              <a:xfrm>
                <a:off x="604684" y="1795615"/>
                <a:ext cx="140109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a)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C2485B14-1931-A6F4-C7ED-E825FA1FF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684" y="1795615"/>
                <a:ext cx="1401096" cy="430887"/>
              </a:xfrm>
              <a:prstGeom prst="rect">
                <a:avLst/>
              </a:prstGeom>
              <a:blipFill>
                <a:blip r:embed="rId3"/>
                <a:stretch>
                  <a:fillRect l="-5652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138784FF-CE1D-FE10-D3D3-6D3457D35694}"/>
                  </a:ext>
                </a:extLst>
              </p:cNvPr>
              <p:cNvSpPr txBox="1"/>
              <p:nvPr/>
            </p:nvSpPr>
            <p:spPr>
              <a:xfrm>
                <a:off x="604684" y="2550106"/>
                <a:ext cx="185092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b)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138784FF-CE1D-FE10-D3D3-6D3457D356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684" y="2550106"/>
                <a:ext cx="1850922" cy="430887"/>
              </a:xfrm>
              <a:prstGeom prst="rect">
                <a:avLst/>
              </a:prstGeom>
              <a:blipFill>
                <a:blip r:embed="rId4"/>
                <a:stretch>
                  <a:fillRect l="-4276" t="-7042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9D70D8E0-5F59-7398-C02F-9D3C0761BA98}"/>
                  </a:ext>
                </a:extLst>
              </p:cNvPr>
              <p:cNvSpPr txBox="1"/>
              <p:nvPr/>
            </p:nvSpPr>
            <p:spPr>
              <a:xfrm>
                <a:off x="604684" y="3249684"/>
                <a:ext cx="209427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c)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=−5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9D70D8E0-5F59-7398-C02F-9D3C0761BA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684" y="3249684"/>
                <a:ext cx="2094271" cy="430887"/>
              </a:xfrm>
              <a:prstGeom prst="rect">
                <a:avLst/>
              </a:prstGeom>
              <a:blipFill>
                <a:blip r:embed="rId5"/>
                <a:stretch>
                  <a:fillRect l="-3779" t="-8451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712FECF7-2510-4521-7E3A-E544D3AE045C}"/>
                  </a:ext>
                </a:extLst>
              </p:cNvPr>
              <p:cNvSpPr txBox="1"/>
              <p:nvPr/>
            </p:nvSpPr>
            <p:spPr>
              <a:xfrm>
                <a:off x="1854990" y="1795615"/>
                <a:ext cx="306766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n</a:t>
                </a:r>
                <a:r>
                  <a:rPr lang="en-US" sz="2200" dirty="0" err="1"/>
                  <a:t>ên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US" sz="2200" i="1" dirty="0"/>
                  <a:t> </a:t>
                </a:r>
                <a:r>
                  <a:rPr lang="en-US" sz="2200" dirty="0"/>
                  <a:t>hoặc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=−9</m:t>
                    </m:r>
                  </m:oMath>
                </a14:m>
                <a:r>
                  <a:rPr lang="en-US" sz="2200" dirty="0"/>
                  <a:t> 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712FECF7-2510-4521-7E3A-E544D3AE04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4990" y="1795615"/>
                <a:ext cx="3067665" cy="430887"/>
              </a:xfrm>
              <a:prstGeom prst="rect">
                <a:avLst/>
              </a:prstGeom>
              <a:blipFill>
                <a:blip r:embed="rId6"/>
                <a:stretch>
                  <a:fillRect l="-2579" t="-8571" r="-4365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5CD6EC2A-4CC8-7AF6-3655-C0E6AB8D257F}"/>
                  </a:ext>
                </a:extLst>
              </p:cNvPr>
              <p:cNvSpPr txBox="1"/>
              <p:nvPr/>
            </p:nvSpPr>
            <p:spPr>
              <a:xfrm>
                <a:off x="2455606" y="2542122"/>
                <a:ext cx="327990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n</a:t>
                </a:r>
                <a:r>
                  <a:rPr lang="en-US" sz="2200" dirty="0" err="1"/>
                  <a:t>ên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−2=0</m:t>
                    </m:r>
                  </m:oMath>
                </a14:m>
                <a:r>
                  <a:rPr lang="en-US" sz="2200" i="1" dirty="0"/>
                  <a:t> </a:t>
                </a:r>
                <a:r>
                  <a:rPr lang="en-US" sz="2200" dirty="0"/>
                  <a:t>hay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200" i="1" dirty="0"/>
                  <a:t> 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5CD6EC2A-4CC8-7AF6-3655-C0E6AB8D25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5606" y="2542122"/>
                <a:ext cx="3279907" cy="430887"/>
              </a:xfrm>
              <a:prstGeom prst="rect">
                <a:avLst/>
              </a:prstGeom>
              <a:blipFill>
                <a:blip r:embed="rId7"/>
                <a:stretch>
                  <a:fillRect l="-2416" t="-8451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BB7827D4-E1A2-948C-925B-E248F9D792A5}"/>
                  </a:ext>
                </a:extLst>
              </p:cNvPr>
              <p:cNvSpPr txBox="1"/>
              <p:nvPr/>
            </p:nvSpPr>
            <p:spPr>
              <a:xfrm>
                <a:off x="125361" y="3853026"/>
                <a:ext cx="91440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Do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với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mọi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thực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i="1" dirty="0"/>
                  <a:t> </a:t>
                </a:r>
                <a:r>
                  <a:rPr lang="en-US" sz="2200" dirty="0" err="1"/>
                  <a:t>nên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không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thực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nào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thoả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mãn</a:t>
                </a:r>
                <a:r>
                  <a:rPr lang="en-US" sz="2200" dirty="0"/>
                  <a:t>.</a:t>
                </a:r>
                <a:r>
                  <a:rPr lang="en-US" sz="2200" i="1" dirty="0"/>
                  <a:t> </a:t>
                </a: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BB7827D4-E1A2-948C-925B-E248F9D792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61" y="3853026"/>
                <a:ext cx="9144000" cy="430887"/>
              </a:xfrm>
              <a:prstGeom prst="rect">
                <a:avLst/>
              </a:prstGeom>
              <a:blipFill>
                <a:blip r:embed="rId8"/>
                <a:stretch>
                  <a:fillRect l="-867" t="-8451" r="-133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óng 4">
            <a:extLst>
              <a:ext uri="{FF2B5EF4-FFF2-40B4-BE49-F238E27FC236}">
                <a16:creationId xmlns:a16="http://schemas.microsoft.com/office/drawing/2014/main" id="{85ED7139-EB10-D1D0-2E85-0E45E1502EEE}"/>
              </a:ext>
            </a:extLst>
          </p:cNvPr>
          <p:cNvSpPr/>
          <p:nvPr/>
        </p:nvSpPr>
        <p:spPr>
          <a:xfrm>
            <a:off x="128051" y="317762"/>
            <a:ext cx="1997409" cy="687553"/>
          </a:xfrm>
          <a:prstGeom prst="wav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Luyện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tập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3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0C3EA062-8E1E-CFDA-967D-6CDF51247169}"/>
                  </a:ext>
                </a:extLst>
              </p:cNvPr>
              <p:cNvSpPr txBox="1"/>
              <p:nvPr/>
            </p:nvSpPr>
            <p:spPr>
              <a:xfrm>
                <a:off x="1963227" y="916065"/>
                <a:ext cx="649666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Cho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=−12</m:t>
                    </m:r>
                  </m:oMath>
                </a14:m>
                <a:r>
                  <a:rPr lang="en-US" sz="2200" dirty="0"/>
                  <a:t>. </a:t>
                </a:r>
                <a:r>
                  <a:rPr lang="en-US" sz="2200" dirty="0" err="1"/>
                  <a:t>Tính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giá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trị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mỗi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biểu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thức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sau</a:t>
                </a:r>
                <a:endParaRPr lang="en-US" sz="2200" dirty="0"/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0C3EA062-8E1E-CFDA-967D-6CDF512471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3227" y="916065"/>
                <a:ext cx="6496664" cy="430887"/>
              </a:xfrm>
              <a:prstGeom prst="rect">
                <a:avLst/>
              </a:prstGeom>
              <a:blipFill>
                <a:blip r:embed="rId2"/>
                <a:stretch>
                  <a:fillRect l="-1220" t="-7042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78BEBEF4-89E8-3268-7A30-2A395F4C210A}"/>
                  </a:ext>
                </a:extLst>
              </p:cNvPr>
              <p:cNvSpPr txBox="1"/>
              <p:nvPr/>
            </p:nvSpPr>
            <p:spPr>
              <a:xfrm>
                <a:off x="1126755" y="1850922"/>
                <a:ext cx="151908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a)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18+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78BEBEF4-89E8-3268-7A30-2A395F4C21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755" y="1850922"/>
                <a:ext cx="1519084" cy="430887"/>
              </a:xfrm>
              <a:prstGeom prst="rect">
                <a:avLst/>
              </a:prstGeom>
              <a:blipFill>
                <a:blip r:embed="rId3"/>
                <a:stretch>
                  <a:fillRect l="-5221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47A73097-18DB-5E8A-8400-63C6C502CB27}"/>
                  </a:ext>
                </a:extLst>
              </p:cNvPr>
              <p:cNvSpPr txBox="1"/>
              <p:nvPr/>
            </p:nvSpPr>
            <p:spPr>
              <a:xfrm>
                <a:off x="1126755" y="2911972"/>
                <a:ext cx="151908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b)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5−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47A73097-18DB-5E8A-8400-63C6C502CB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755" y="2911972"/>
                <a:ext cx="1519084" cy="430887"/>
              </a:xfrm>
              <a:prstGeom prst="rect">
                <a:avLst/>
              </a:prstGeom>
              <a:blipFill>
                <a:blip r:embed="rId4"/>
                <a:stretch>
                  <a:fillRect l="-5221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094CC7E8-99D3-43E8-0965-03C764B757FB}"/>
                  </a:ext>
                </a:extLst>
              </p:cNvPr>
              <p:cNvSpPr txBox="1"/>
              <p:nvPr/>
            </p:nvSpPr>
            <p:spPr>
              <a:xfrm>
                <a:off x="1126755" y="3973022"/>
                <a:ext cx="222850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c)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3+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094CC7E8-99D3-43E8-0965-03C764B757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755" y="3973022"/>
                <a:ext cx="2228504" cy="430887"/>
              </a:xfrm>
              <a:prstGeom prst="rect">
                <a:avLst/>
              </a:prstGeom>
              <a:blipFill>
                <a:blip r:embed="rId5"/>
                <a:stretch>
                  <a:fillRect l="-3562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A2A50B69-970E-5493-9E26-CB80F0E6759B}"/>
                  </a:ext>
                </a:extLst>
              </p:cNvPr>
              <p:cNvSpPr txBox="1"/>
              <p:nvPr/>
            </p:nvSpPr>
            <p:spPr>
              <a:xfrm>
                <a:off x="2481149" y="1850922"/>
                <a:ext cx="190649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=18+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−12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A2A50B69-970E-5493-9E26-CB80F0E675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1149" y="1850922"/>
                <a:ext cx="1906496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26666284-5CAB-5EE6-27C8-7EFD21F1B9F4}"/>
                  </a:ext>
                </a:extLst>
              </p:cNvPr>
              <p:cNvSpPr txBox="1"/>
              <p:nvPr/>
            </p:nvSpPr>
            <p:spPr>
              <a:xfrm>
                <a:off x="2481149" y="2911972"/>
                <a:ext cx="190649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=25−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−12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26666284-5CAB-5EE6-27C8-7EFD21F1B9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1149" y="2911972"/>
                <a:ext cx="1906496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81617C24-252F-E2CD-BAF5-6F5A7A5C6492}"/>
                  </a:ext>
                </a:extLst>
              </p:cNvPr>
              <p:cNvSpPr txBox="1"/>
              <p:nvPr/>
            </p:nvSpPr>
            <p:spPr>
              <a:xfrm>
                <a:off x="2958012" y="4011991"/>
                <a:ext cx="246201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3+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−12</m:t>
                              </m:r>
                            </m:e>
                          </m:d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−7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81617C24-252F-E2CD-BAF5-6F5A7A5C64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8012" y="4011991"/>
                <a:ext cx="2462019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6FE3576-4A9A-4213-5EC6-170F1E7B16C2}"/>
                  </a:ext>
                </a:extLst>
              </p:cNvPr>
              <p:cNvSpPr txBox="1"/>
              <p:nvPr/>
            </p:nvSpPr>
            <p:spPr>
              <a:xfrm>
                <a:off x="4105669" y="1854105"/>
                <a:ext cx="221178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=18+12=30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6FE3576-4A9A-4213-5EC6-170F1E7B16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5669" y="1854105"/>
                <a:ext cx="2211780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6C79C70A-BED5-19DB-0636-55B8975926D9}"/>
                  </a:ext>
                </a:extLst>
              </p:cNvPr>
              <p:cNvSpPr txBox="1"/>
              <p:nvPr/>
            </p:nvSpPr>
            <p:spPr>
              <a:xfrm>
                <a:off x="4189021" y="2911972"/>
                <a:ext cx="221178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=25−12=13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6C79C70A-BED5-19DB-0636-55B8975926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9021" y="2911972"/>
                <a:ext cx="2211780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6A2F2C54-452F-DE45-5185-A77166E0BF60}"/>
                  </a:ext>
                </a:extLst>
              </p:cNvPr>
              <p:cNvSpPr txBox="1"/>
              <p:nvPr/>
            </p:nvSpPr>
            <p:spPr>
              <a:xfrm>
                <a:off x="5248431" y="4011990"/>
                <a:ext cx="150633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−9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−7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6A2F2C54-452F-DE45-5185-A77166E0BF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8431" y="4011990"/>
                <a:ext cx="1506331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E7F6E746-F9BE-3C46-C585-F4D584A04DAB}"/>
                  </a:ext>
                </a:extLst>
              </p:cNvPr>
              <p:cNvSpPr txBox="1"/>
              <p:nvPr/>
            </p:nvSpPr>
            <p:spPr>
              <a:xfrm>
                <a:off x="5211559" y="4634374"/>
                <a:ext cx="175705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=9−7=2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E7F6E746-F9BE-3C46-C585-F4D584A04D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1559" y="4634374"/>
                <a:ext cx="1757054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24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Hình Bầu dục 27">
            <a:extLst>
              <a:ext uri="{FF2B5EF4-FFF2-40B4-BE49-F238E27FC236}">
                <a16:creationId xmlns:a16="http://schemas.microsoft.com/office/drawing/2014/main" id="{CD2E3D30-1200-51B6-B280-012734D97534}"/>
              </a:ext>
            </a:extLst>
          </p:cNvPr>
          <p:cNvSpPr/>
          <p:nvPr/>
        </p:nvSpPr>
        <p:spPr>
          <a:xfrm>
            <a:off x="527636" y="198694"/>
            <a:ext cx="1799303" cy="88884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Ví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dụ</a:t>
            </a:r>
            <a:r>
              <a:rPr lang="en-US" sz="2400" b="1" dirty="0">
                <a:solidFill>
                  <a:schemeClr val="bg1"/>
                </a:solidFill>
              </a:rPr>
              <a:t> 5</a:t>
            </a: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7DDCD2DB-76F9-A3FA-637E-504216356863}"/>
              </a:ext>
            </a:extLst>
          </p:cNvPr>
          <p:cNvSpPr txBox="1"/>
          <p:nvPr/>
        </p:nvSpPr>
        <p:spPr>
          <a:xfrm>
            <a:off x="2411362" y="198694"/>
            <a:ext cx="6024716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/>
              <a:t>Trên</a:t>
            </a:r>
            <a:r>
              <a:rPr lang="en-US" sz="2200" dirty="0"/>
              <a:t> </a:t>
            </a:r>
            <a:r>
              <a:rPr lang="en-US" sz="2200" dirty="0" err="1"/>
              <a:t>trục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, </a:t>
            </a:r>
            <a:r>
              <a:rPr lang="en-US" sz="2200" dirty="0" err="1"/>
              <a:t>tính</a:t>
            </a:r>
            <a:r>
              <a:rPr lang="en-US" sz="2200" dirty="0"/>
              <a:t> </a:t>
            </a:r>
            <a:r>
              <a:rPr lang="en-US" sz="2200" dirty="0" err="1"/>
              <a:t>độ</a:t>
            </a:r>
            <a:r>
              <a:rPr lang="en-US" sz="2200" dirty="0"/>
              <a:t> </a:t>
            </a:r>
            <a:r>
              <a:rPr lang="en-US" sz="2200" dirty="0" err="1"/>
              <a:t>dài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đoan</a:t>
            </a:r>
            <a:r>
              <a:rPr lang="en-US" sz="2200" dirty="0"/>
              <a:t> </a:t>
            </a:r>
            <a:r>
              <a:rPr lang="en-US" sz="2200" dirty="0" err="1"/>
              <a:t>thẳng</a:t>
            </a:r>
            <a:r>
              <a:rPr lang="en-US" sz="2200" dirty="0"/>
              <a:t> AB </a:t>
            </a:r>
            <a:r>
              <a:rPr lang="en-US" sz="2200" dirty="0" err="1"/>
              <a:t>trong</a:t>
            </a:r>
            <a:r>
              <a:rPr lang="en-US" sz="2200" dirty="0"/>
              <a:t> </a:t>
            </a:r>
            <a:r>
              <a:rPr lang="en-US" sz="2200" dirty="0" err="1"/>
              <a:t>mỗi</a:t>
            </a:r>
            <a:r>
              <a:rPr lang="en-US" sz="2200" dirty="0"/>
              <a:t> </a:t>
            </a:r>
            <a:r>
              <a:rPr lang="en-US" sz="2200" dirty="0" err="1"/>
              <a:t>trường</a:t>
            </a:r>
            <a:r>
              <a:rPr lang="en-US" sz="2200" dirty="0"/>
              <a:t> </a:t>
            </a:r>
            <a:r>
              <a:rPr lang="en-US" sz="2200" dirty="0" err="1"/>
              <a:t>hợp</a:t>
            </a:r>
            <a:r>
              <a:rPr lang="en-US" sz="2200" dirty="0"/>
              <a:t> </a:t>
            </a:r>
            <a:r>
              <a:rPr lang="en-US" sz="2200" dirty="0" err="1"/>
              <a:t>sau</a:t>
            </a:r>
            <a:r>
              <a:rPr lang="en-US" sz="2200" dirty="0"/>
              <a:t>:</a:t>
            </a:r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A50CDC2A-592F-B370-05CB-10ABCEBE8D28}"/>
              </a:ext>
            </a:extLst>
          </p:cNvPr>
          <p:cNvSpPr txBox="1"/>
          <p:nvPr/>
        </p:nvSpPr>
        <p:spPr>
          <a:xfrm>
            <a:off x="51619" y="1924156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1C6983F3-C231-4360-DC51-B7BEA12DA918}"/>
              </a:ext>
            </a:extLst>
          </p:cNvPr>
          <p:cNvSpPr txBox="1"/>
          <p:nvPr/>
        </p:nvSpPr>
        <p:spPr>
          <a:xfrm>
            <a:off x="4767414" y="1924155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p:pic>
        <p:nvPicPr>
          <p:cNvPr id="32" name="Hình ảnh 31">
            <a:extLst>
              <a:ext uri="{FF2B5EF4-FFF2-40B4-BE49-F238E27FC236}">
                <a16:creationId xmlns:a16="http://schemas.microsoft.com/office/drawing/2014/main" id="{9DFFF289-1939-D228-E3DE-170D4ECA8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226" y="1590675"/>
            <a:ext cx="3781425" cy="981075"/>
          </a:xfrm>
          <a:prstGeom prst="rect">
            <a:avLst/>
          </a:prstGeom>
        </p:spPr>
      </p:pic>
      <p:pic>
        <p:nvPicPr>
          <p:cNvPr id="33" name="Hình ảnh 32">
            <a:extLst>
              <a:ext uri="{FF2B5EF4-FFF2-40B4-BE49-F238E27FC236}">
                <a16:creationId xmlns:a16="http://schemas.microsoft.com/office/drawing/2014/main" id="{F8D43FD7-74EF-06A7-A4CA-D90C776CBB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032" y="1590675"/>
            <a:ext cx="3762375" cy="10191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2A6FF025-4F61-E3D1-0A16-EC86E54408FD}"/>
                  </a:ext>
                </a:extLst>
              </p:cNvPr>
              <p:cNvSpPr txBox="1"/>
              <p:nvPr/>
            </p:nvSpPr>
            <p:spPr>
              <a:xfrm>
                <a:off x="1039761" y="2839064"/>
                <a:ext cx="1907830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𝑂𝐴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𝑂𝐵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2A6FF025-4F61-E3D1-0A16-EC86E54408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761" y="2839064"/>
                <a:ext cx="1907830" cy="338554"/>
              </a:xfrm>
              <a:prstGeom prst="rect">
                <a:avLst/>
              </a:prstGeom>
              <a:blipFill>
                <a:blip r:embed="rId5"/>
                <a:stretch>
                  <a:fillRect l="-2556" r="-2236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072F8351-39A9-7ECB-ACF9-4954AC3CB280}"/>
                  </a:ext>
                </a:extLst>
              </p:cNvPr>
              <p:cNvSpPr txBox="1"/>
              <p:nvPr/>
            </p:nvSpPr>
            <p:spPr>
              <a:xfrm>
                <a:off x="978622" y="3444932"/>
                <a:ext cx="2030108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072F8351-39A9-7ECB-ACF9-4954AC3CB2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622" y="3444932"/>
                <a:ext cx="2030108" cy="338554"/>
              </a:xfrm>
              <a:prstGeom prst="rect">
                <a:avLst/>
              </a:prstGeom>
              <a:blipFill>
                <a:blip r:embed="rId6"/>
                <a:stretch>
                  <a:fillRect l="-2402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1CBB0B0E-C868-9B9F-7828-0C02EE7CB019}"/>
                  </a:ext>
                </a:extLst>
              </p:cNvPr>
              <p:cNvSpPr txBox="1"/>
              <p:nvPr/>
            </p:nvSpPr>
            <p:spPr>
              <a:xfrm>
                <a:off x="978622" y="4050800"/>
                <a:ext cx="1463093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=2+1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1CBB0B0E-C868-9B9F-7828-0C02EE7CB0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622" y="4050800"/>
                <a:ext cx="1463093" cy="338554"/>
              </a:xfrm>
              <a:prstGeom prst="rect">
                <a:avLst/>
              </a:prstGeom>
              <a:blipFill>
                <a:blip r:embed="rId7"/>
                <a:stretch>
                  <a:fillRect l="-3750" r="-3333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292663BE-2E84-1EF7-C438-7D06F049EB7E}"/>
                  </a:ext>
                </a:extLst>
              </p:cNvPr>
              <p:cNvSpPr txBox="1"/>
              <p:nvPr/>
            </p:nvSpPr>
            <p:spPr>
              <a:xfrm>
                <a:off x="941192" y="4606252"/>
                <a:ext cx="972189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292663BE-2E84-1EF7-C438-7D06F049E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192" y="4606252"/>
                <a:ext cx="972189" cy="338554"/>
              </a:xfrm>
              <a:prstGeom prst="rect">
                <a:avLst/>
              </a:prstGeom>
              <a:blipFill>
                <a:blip r:embed="rId8"/>
                <a:stretch>
                  <a:fillRect l="-5625" r="-5000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6AC875D5-FBD0-54AA-7BBD-DF8BBDABE32D}"/>
                  </a:ext>
                </a:extLst>
              </p:cNvPr>
              <p:cNvSpPr txBox="1"/>
              <p:nvPr/>
            </p:nvSpPr>
            <p:spPr>
              <a:xfrm>
                <a:off x="5550310" y="2839064"/>
                <a:ext cx="1907830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𝑂𝐴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𝑂𝐵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6AC875D5-FBD0-54AA-7BBD-DF8BBDABE3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0310" y="2839064"/>
                <a:ext cx="1907830" cy="338554"/>
              </a:xfrm>
              <a:prstGeom prst="rect">
                <a:avLst/>
              </a:prstGeom>
              <a:blipFill>
                <a:blip r:embed="rId9"/>
                <a:stretch>
                  <a:fillRect l="-2556" r="-2236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4DF44FDF-76B5-690C-80F4-C47A2194B7E9}"/>
                  </a:ext>
                </a:extLst>
              </p:cNvPr>
              <p:cNvSpPr txBox="1"/>
              <p:nvPr/>
            </p:nvSpPr>
            <p:spPr>
              <a:xfrm>
                <a:off x="5489171" y="3444932"/>
                <a:ext cx="2240100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4DF44FDF-76B5-690C-80F4-C47A2194B7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171" y="3444932"/>
                <a:ext cx="2240100" cy="338554"/>
              </a:xfrm>
              <a:prstGeom prst="rect">
                <a:avLst/>
              </a:prstGeom>
              <a:blipFill>
                <a:blip r:embed="rId10"/>
                <a:stretch>
                  <a:fillRect l="-2174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671F1C13-F45D-29F7-A527-D339B88F1D49}"/>
                  </a:ext>
                </a:extLst>
              </p:cNvPr>
              <p:cNvSpPr txBox="1"/>
              <p:nvPr/>
            </p:nvSpPr>
            <p:spPr>
              <a:xfrm>
                <a:off x="5489171" y="4050800"/>
                <a:ext cx="1463093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=3−1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671F1C13-F45D-29F7-A527-D339B88F1D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171" y="4050800"/>
                <a:ext cx="1463093" cy="338554"/>
              </a:xfrm>
              <a:prstGeom prst="rect">
                <a:avLst/>
              </a:prstGeom>
              <a:blipFill>
                <a:blip r:embed="rId11"/>
                <a:stretch>
                  <a:fillRect l="-3750" r="-3333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Hộp Văn bản 40">
                <a:extLst>
                  <a:ext uri="{FF2B5EF4-FFF2-40B4-BE49-F238E27FC236}">
                    <a16:creationId xmlns:a16="http://schemas.microsoft.com/office/drawing/2014/main" id="{F8071F0A-900A-8DBF-2677-226B8F403875}"/>
                  </a:ext>
                </a:extLst>
              </p:cNvPr>
              <p:cNvSpPr txBox="1"/>
              <p:nvPr/>
            </p:nvSpPr>
            <p:spPr>
              <a:xfrm>
                <a:off x="5451741" y="4606252"/>
                <a:ext cx="972189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1" name="Hộp Văn bản 40">
                <a:extLst>
                  <a:ext uri="{FF2B5EF4-FFF2-40B4-BE49-F238E27FC236}">
                    <a16:creationId xmlns:a16="http://schemas.microsoft.com/office/drawing/2014/main" id="{F8071F0A-900A-8DBF-2677-226B8F403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741" y="4606252"/>
                <a:ext cx="972189" cy="338554"/>
              </a:xfrm>
              <a:prstGeom prst="rect">
                <a:avLst/>
              </a:prstGeom>
              <a:blipFill>
                <a:blip r:embed="rId12"/>
                <a:stretch>
                  <a:fillRect l="-5625" r="-5000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>
            <a:off x="4450080" y="1470660"/>
            <a:ext cx="45720" cy="329184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0" grpId="0"/>
      <p:bldP spid="31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0FE0F8E7-0009-A3FF-DB2D-97A15727687B}"/>
                  </a:ext>
                </a:extLst>
              </p:cNvPr>
              <p:cNvSpPr txBox="1"/>
              <p:nvPr/>
            </p:nvSpPr>
            <p:spPr>
              <a:xfrm>
                <a:off x="800689" y="499468"/>
                <a:ext cx="7388942" cy="20608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b="1" i="1" u="sng" dirty="0" err="1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Chú</a:t>
                </a:r>
                <a:r>
                  <a:rPr lang="en-US" sz="2200" b="1" i="1" u="sng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ý:</a:t>
                </a:r>
                <a:r>
                  <a:rPr lang="en-US" sz="2200" b="1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Giả</a:t>
                </a:r>
                <a:r>
                  <a:rPr lang="en-US" sz="22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sử</a:t>
                </a:r>
                <a:r>
                  <a:rPr lang="en-US" sz="22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hai</a:t>
                </a:r>
                <a:r>
                  <a:rPr lang="en-US" sz="22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22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</m:t>
                    </m:r>
                    <m:r>
                      <a:rPr lang="en-US" sz="22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22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𝑩</m:t>
                    </m:r>
                    <m:r>
                      <a:rPr lang="en-US" sz="22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2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lần</a:t>
                </a:r>
                <a:r>
                  <a:rPr lang="en-US" sz="22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lượt</a:t>
                </a:r>
                <a:r>
                  <a:rPr lang="en-US" sz="22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biểu</a:t>
                </a:r>
                <a:r>
                  <a:rPr lang="en-US" sz="22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diễn</a:t>
                </a:r>
                <a:r>
                  <a:rPr lang="en-US" sz="22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hai</a:t>
                </a:r>
                <a:r>
                  <a:rPr lang="en-US" sz="22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thực</a:t>
                </a:r>
                <a:r>
                  <a:rPr lang="en-US" sz="22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𝒂</m:t>
                    </m:r>
                    <m:r>
                      <a:rPr lang="en-US" sz="22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22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𝒃</m:t>
                    </m:r>
                    <m:r>
                      <a:rPr lang="en-US" sz="22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2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khác</a:t>
                </a:r>
                <a:r>
                  <a:rPr lang="en-US" sz="22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nhau</a:t>
                </a:r>
                <a:r>
                  <a:rPr lang="en-US" sz="22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trên</a:t>
                </a:r>
                <a:r>
                  <a:rPr lang="en-US" sz="22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trục</a:t>
                </a:r>
                <a:r>
                  <a:rPr lang="en-US" sz="22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 Khi </a:t>
                </a:r>
                <a:r>
                  <a:rPr lang="en-US" sz="22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đó</a:t>
                </a:r>
                <a:r>
                  <a:rPr lang="en-US" sz="22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:r>
                  <a:rPr lang="en-US" sz="22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độ</a:t>
                </a:r>
                <a:r>
                  <a:rPr lang="en-US" sz="22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dài</a:t>
                </a:r>
                <a:r>
                  <a:rPr lang="en-US" sz="22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đoạn</a:t>
                </a:r>
                <a:r>
                  <a:rPr lang="en-US" sz="22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thẳng</a:t>
                </a:r>
                <a:r>
                  <a:rPr lang="en-US" sz="22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en-US" sz="22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</m:t>
                    </m:r>
                    <m:r>
                      <a:rPr lang="en-US" sz="22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𝒂</m:t>
                    </m:r>
                    <m:r>
                      <a:rPr lang="en-US" sz="22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22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𝒃</m:t>
                    </m:r>
                    <m:r>
                      <a:rPr lang="en-US" sz="22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</m:t>
                    </m:r>
                  </m:oMath>
                </a14:m>
                <a:r>
                  <a:rPr lang="en-US" sz="22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:r>
                  <a:rPr lang="en-US" sz="22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tức</a:t>
                </a:r>
                <a:r>
                  <a:rPr lang="en-US" sz="22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𝑨𝑩</m:t>
                    </m:r>
                    <m:r>
                      <a:rPr lang="en-US" sz="22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=|</m:t>
                    </m:r>
                    <m:r>
                      <a:rPr lang="en-US" sz="22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𝒂</m:t>
                    </m:r>
                    <m:r>
                      <a:rPr lang="en-US" sz="22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22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𝒃</m:t>
                    </m:r>
                    <m:r>
                      <a:rPr lang="en-US" sz="22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</m:t>
                    </m:r>
                  </m:oMath>
                </a14:m>
                <a:r>
                  <a:rPr lang="en-US" sz="2200" b="1" dirty="0"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0FE0F8E7-0009-A3FF-DB2D-97A1572768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689" y="499468"/>
                <a:ext cx="7388942" cy="2060885"/>
              </a:xfrm>
              <a:prstGeom prst="rect">
                <a:avLst/>
              </a:prstGeom>
              <a:blipFill>
                <a:blip r:embed="rId2"/>
                <a:stretch>
                  <a:fillRect l="-1073" b="-5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92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7A1B9129-1EAA-E317-39EA-3BBEDC338184}"/>
              </a:ext>
            </a:extLst>
          </p:cNvPr>
          <p:cNvSpPr txBox="1"/>
          <p:nvPr/>
        </p:nvSpPr>
        <p:spPr>
          <a:xfrm>
            <a:off x="896776" y="159543"/>
            <a:ext cx="2487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III. LUYỆN TẬP</a:t>
            </a:r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E0069D3A-1568-13C2-2D99-AF6C8268CE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035826" y="728527"/>
            <a:ext cx="736487" cy="736487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42FF5B9E-A251-3888-113E-AA46FE10CD71}"/>
              </a:ext>
            </a:extLst>
          </p:cNvPr>
          <p:cNvSpPr txBox="1"/>
          <p:nvPr/>
        </p:nvSpPr>
        <p:spPr>
          <a:xfrm>
            <a:off x="1945643" y="881326"/>
            <a:ext cx="6710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Tìm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ABF4B699-92D7-2855-F892-344EFD01DFA5}"/>
                  </a:ext>
                </a:extLst>
              </p:cNvPr>
              <p:cNvSpPr txBox="1"/>
              <p:nvPr/>
            </p:nvSpPr>
            <p:spPr>
              <a:xfrm>
                <a:off x="435747" y="2038148"/>
                <a:ext cx="778034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−59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ABF4B699-92D7-2855-F892-344EFD01DF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747" y="2038148"/>
                <a:ext cx="778034" cy="338554"/>
              </a:xfrm>
              <a:prstGeom prst="rect">
                <a:avLst/>
              </a:prstGeom>
              <a:blipFill>
                <a:blip r:embed="rId5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E28A3849-E5FB-2BD2-D883-AA014082C0B0}"/>
                  </a:ext>
                </a:extLst>
              </p:cNvPr>
              <p:cNvSpPr txBox="1"/>
              <p:nvPr/>
            </p:nvSpPr>
            <p:spPr>
              <a:xfrm>
                <a:off x="437617" y="3208685"/>
                <a:ext cx="676724" cy="7532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E28A3849-E5FB-2BD2-D883-AA014082C0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617" y="3208685"/>
                <a:ext cx="676724" cy="7532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C5557508-F677-5B16-05CA-818C8D27C4E8}"/>
                  </a:ext>
                </a:extLst>
              </p:cNvPr>
              <p:cNvSpPr txBox="1"/>
              <p:nvPr/>
            </p:nvSpPr>
            <p:spPr>
              <a:xfrm>
                <a:off x="5198806" y="2008463"/>
                <a:ext cx="781240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1,23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C5557508-F677-5B16-05CA-818C8D27C4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8806" y="2008463"/>
                <a:ext cx="781240" cy="338554"/>
              </a:xfrm>
              <a:prstGeom prst="rect">
                <a:avLst/>
              </a:prstGeom>
              <a:blipFill>
                <a:blip r:embed="rId7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4B92979C-E43A-F4D3-D672-411694E28D59}"/>
                  </a:ext>
                </a:extLst>
              </p:cNvPr>
              <p:cNvSpPr txBox="1"/>
              <p:nvPr/>
            </p:nvSpPr>
            <p:spPr>
              <a:xfrm>
                <a:off x="5198806" y="3383604"/>
                <a:ext cx="807850" cy="403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4B92979C-E43A-F4D3-D672-411694E28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8806" y="3383604"/>
                <a:ext cx="807850" cy="40344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B33FE090-AE44-8A8C-21AE-15DDB40F7AD4}"/>
                  </a:ext>
                </a:extLst>
              </p:cNvPr>
              <p:cNvSpPr txBox="1"/>
              <p:nvPr/>
            </p:nvSpPr>
            <p:spPr>
              <a:xfrm>
                <a:off x="1195627" y="2048897"/>
                <a:ext cx="2009717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−59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=59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B33FE090-AE44-8A8C-21AE-15DDB40F7A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5627" y="2048897"/>
                <a:ext cx="2009717" cy="338554"/>
              </a:xfrm>
              <a:prstGeom prst="rect">
                <a:avLst/>
              </a:prstGeom>
              <a:blipFill>
                <a:blip r:embed="rId9"/>
                <a:stretch>
                  <a:fillRect l="-606" r="-2424"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28D7EB2F-8895-B081-A381-2E5E0EAF8606}"/>
                  </a:ext>
                </a:extLst>
              </p:cNvPr>
              <p:cNvSpPr txBox="1"/>
              <p:nvPr/>
            </p:nvSpPr>
            <p:spPr>
              <a:xfrm>
                <a:off x="1114341" y="3208685"/>
                <a:ext cx="1882247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28D7EB2F-8895-B081-A381-2E5E0EAF86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341" y="3208685"/>
                <a:ext cx="1882247" cy="76072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DBC4B412-E970-C427-F97D-56BBA4F9048C}"/>
                  </a:ext>
                </a:extLst>
              </p:cNvPr>
              <p:cNvSpPr txBox="1"/>
              <p:nvPr/>
            </p:nvSpPr>
            <p:spPr>
              <a:xfrm>
                <a:off x="6006656" y="2048897"/>
                <a:ext cx="891078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=1,23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DBC4B412-E970-C427-F97D-56BBA4F904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6656" y="2048897"/>
                <a:ext cx="891078" cy="338554"/>
              </a:xfrm>
              <a:prstGeom prst="rect">
                <a:avLst/>
              </a:prstGeom>
              <a:blipFill>
                <a:blip r:embed="rId11"/>
                <a:stretch>
                  <a:fillRect l="-2041" r="-5442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F10BD1B9-216D-E46A-4498-E864DBF356DC}"/>
                  </a:ext>
                </a:extLst>
              </p:cNvPr>
              <p:cNvSpPr txBox="1"/>
              <p:nvPr/>
            </p:nvSpPr>
            <p:spPr>
              <a:xfrm>
                <a:off x="5940947" y="3383604"/>
                <a:ext cx="2088712" cy="403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rad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ra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F10BD1B9-216D-E46A-4498-E864DBF356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947" y="3383604"/>
                <a:ext cx="2088712" cy="40344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>
            <a:off x="4000500" y="1584960"/>
            <a:ext cx="45720" cy="28575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127D0BB8-928D-F1C3-B388-5F2F31D341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812371" y="297323"/>
            <a:ext cx="751505" cy="751505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41E0F83A-491D-C1C4-C239-2E366285DED2}"/>
              </a:ext>
            </a:extLst>
          </p:cNvPr>
          <p:cNvSpPr txBox="1"/>
          <p:nvPr/>
        </p:nvSpPr>
        <p:spPr>
          <a:xfrm>
            <a:off x="2664619" y="450057"/>
            <a:ext cx="48506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Chọn</a:t>
            </a:r>
            <a:r>
              <a:rPr lang="en-US" sz="2200" dirty="0"/>
              <a:t> </a:t>
            </a:r>
            <a:r>
              <a:rPr lang="en-US" sz="2200" dirty="0" err="1"/>
              <a:t>dấu</a:t>
            </a:r>
            <a:r>
              <a:rPr lang="en-US" sz="2200" dirty="0"/>
              <a:t> “&lt;“, “&gt;”, “=“ </a:t>
            </a:r>
            <a:r>
              <a:rPr lang="en-US" sz="2200" dirty="0" err="1"/>
              <a:t>thích</a:t>
            </a:r>
            <a:r>
              <a:rPr lang="en-US" sz="2200" dirty="0"/>
              <a:t> </a:t>
            </a:r>
            <a:r>
              <a:rPr lang="en-US" sz="2200" dirty="0" err="1"/>
              <a:t>hợp</a:t>
            </a:r>
            <a:r>
              <a:rPr lang="en-US" sz="2200" dirty="0"/>
              <a:t> </a:t>
            </a:r>
            <a:r>
              <a:rPr lang="en-US" sz="2200" dirty="0" err="1"/>
              <a:t>cho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ACBE2BCF-7BCA-D4E9-4C1F-03DF67E5CFB3}"/>
                  </a:ext>
                </a:extLst>
              </p:cNvPr>
              <p:cNvSpPr txBox="1"/>
              <p:nvPr/>
            </p:nvSpPr>
            <p:spPr>
              <a:xfrm>
                <a:off x="835819" y="1885950"/>
                <a:ext cx="121443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a)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2,3</m:t>
                        </m: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ACBE2BCF-7BCA-D4E9-4C1F-03DF67E5CF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819" y="1885950"/>
                <a:ext cx="1214437" cy="430887"/>
              </a:xfrm>
              <a:prstGeom prst="rect">
                <a:avLst/>
              </a:prstGeom>
              <a:blipFill>
                <a:blip r:embed="rId4"/>
                <a:stretch>
                  <a:fillRect l="-6533" t="-7042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61ECE484-AC97-E98A-EB5E-AD9515186E79}"/>
                  </a:ext>
                </a:extLst>
              </p:cNvPr>
              <p:cNvSpPr txBox="1"/>
              <p:nvPr/>
            </p:nvSpPr>
            <p:spPr>
              <a:xfrm>
                <a:off x="4902994" y="1869162"/>
                <a:ext cx="72628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b)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61ECE484-AC97-E98A-EB5E-AD9515186E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2994" y="1869162"/>
                <a:ext cx="726281" cy="430887"/>
              </a:xfrm>
              <a:prstGeom prst="rect">
                <a:avLst/>
              </a:prstGeom>
              <a:blipFill>
                <a:blip r:embed="rId5"/>
                <a:stretch>
                  <a:fillRect l="-10924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AFC38B3E-3CC7-8339-CEFA-C743F5AF2CF4}"/>
                  </a:ext>
                </a:extLst>
              </p:cNvPr>
              <p:cNvSpPr txBox="1"/>
              <p:nvPr/>
            </p:nvSpPr>
            <p:spPr>
              <a:xfrm>
                <a:off x="835819" y="3609975"/>
                <a:ext cx="137636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c)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−7,5</m:t>
                        </m: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AFC38B3E-3CC7-8339-CEFA-C743F5AF2C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819" y="3609975"/>
                <a:ext cx="1376362" cy="430887"/>
              </a:xfrm>
              <a:prstGeom prst="rect">
                <a:avLst/>
              </a:prstGeom>
              <a:blipFill>
                <a:blip r:embed="rId6"/>
                <a:stretch>
                  <a:fillRect l="-5752" t="-8451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A69C641C-2D3D-0450-DE16-7141DF1F98BE}"/>
                  </a:ext>
                </a:extLst>
              </p:cNvPr>
              <p:cNvSpPr txBox="1"/>
              <p:nvPr/>
            </p:nvSpPr>
            <p:spPr>
              <a:xfrm>
                <a:off x="2386640" y="1678585"/>
                <a:ext cx="853678" cy="8456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A69C641C-2D3D-0450-DE16-7141DF1F98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6640" y="1678585"/>
                <a:ext cx="853678" cy="84561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17E1BB3B-8880-3D75-3DCD-D124E785DC2E}"/>
                  </a:ext>
                </a:extLst>
              </p:cNvPr>
              <p:cNvSpPr txBox="1"/>
              <p:nvPr/>
            </p:nvSpPr>
            <p:spPr>
              <a:xfrm>
                <a:off x="6096522" y="1869162"/>
                <a:ext cx="853678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−14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17E1BB3B-8880-3D75-3DCD-D124E785DC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522" y="1869162"/>
                <a:ext cx="853678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EE2838D3-AB62-77A6-C8FC-62FD20E30E1A}"/>
                  </a:ext>
                </a:extLst>
              </p:cNvPr>
              <p:cNvSpPr txBox="1"/>
              <p:nvPr/>
            </p:nvSpPr>
            <p:spPr>
              <a:xfrm>
                <a:off x="2744037" y="3609975"/>
                <a:ext cx="751877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−7,5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EE2838D3-AB62-77A6-C8FC-62FD20E30E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4037" y="3609975"/>
                <a:ext cx="751877" cy="430887"/>
              </a:xfrm>
              <a:prstGeom prst="rect">
                <a:avLst/>
              </a:prstGeom>
              <a:blipFill>
                <a:blip r:embed="rId9"/>
                <a:stretch>
                  <a:fillRect r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89329103-BF85-282A-4120-3136BDBA0CF4}"/>
              </a:ext>
            </a:extLst>
          </p:cNvPr>
          <p:cNvSpPr/>
          <p:nvPr/>
        </p:nvSpPr>
        <p:spPr>
          <a:xfrm>
            <a:off x="1812371" y="1864990"/>
            <a:ext cx="614362" cy="47280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?</a:t>
            </a:r>
          </a:p>
        </p:txBody>
      </p:sp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85CB2070-3D93-B3FA-CEA6-024CCF66383F}"/>
              </a:ext>
            </a:extLst>
          </p:cNvPr>
          <p:cNvSpPr/>
          <p:nvPr/>
        </p:nvSpPr>
        <p:spPr>
          <a:xfrm>
            <a:off x="7346544" y="408139"/>
            <a:ext cx="614362" cy="47280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?</a:t>
            </a:r>
          </a:p>
        </p:txBody>
      </p:sp>
      <p:sp>
        <p:nvSpPr>
          <p:cNvPr id="19" name="Hình chữ nhật: Góc Tròn 18">
            <a:extLst>
              <a:ext uri="{FF2B5EF4-FFF2-40B4-BE49-F238E27FC236}">
                <a16:creationId xmlns:a16="http://schemas.microsoft.com/office/drawing/2014/main" id="{C50D3EAB-009F-D380-C952-C0DF7A1F95C3}"/>
              </a:ext>
            </a:extLst>
          </p:cNvPr>
          <p:cNvSpPr/>
          <p:nvPr/>
        </p:nvSpPr>
        <p:spPr>
          <a:xfrm>
            <a:off x="5522903" y="1864990"/>
            <a:ext cx="614362" cy="47280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?</a:t>
            </a:r>
          </a:p>
        </p:txBody>
      </p:sp>
      <p:sp>
        <p:nvSpPr>
          <p:cNvPr id="20" name="Hình chữ nhật: Góc Tròn 19">
            <a:extLst>
              <a:ext uri="{FF2B5EF4-FFF2-40B4-BE49-F238E27FC236}">
                <a16:creationId xmlns:a16="http://schemas.microsoft.com/office/drawing/2014/main" id="{15DE6CB9-3251-CBDD-3380-E37BD2FA54E4}"/>
              </a:ext>
            </a:extLst>
          </p:cNvPr>
          <p:cNvSpPr/>
          <p:nvPr/>
        </p:nvSpPr>
        <p:spPr>
          <a:xfrm>
            <a:off x="2119552" y="3568056"/>
            <a:ext cx="614362" cy="47280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ình chữ nhật: Góc Tròn 20">
                <a:extLst>
                  <a:ext uri="{FF2B5EF4-FFF2-40B4-BE49-F238E27FC236}">
                    <a16:creationId xmlns:a16="http://schemas.microsoft.com/office/drawing/2014/main" id="{DB2AC1AC-4CDD-08EC-112D-04773230E1AB}"/>
                  </a:ext>
                </a:extLst>
              </p:cNvPr>
              <p:cNvSpPr/>
              <p:nvPr/>
            </p:nvSpPr>
            <p:spPr>
              <a:xfrm>
                <a:off x="1805561" y="1854511"/>
                <a:ext cx="614362" cy="472805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1" name="Hình chữ nhật: Góc Tròn 20">
                <a:extLst>
                  <a:ext uri="{FF2B5EF4-FFF2-40B4-BE49-F238E27FC236}">
                    <a16:creationId xmlns:a16="http://schemas.microsoft.com/office/drawing/2014/main" id="{DB2AC1AC-4CDD-08EC-112D-04773230E1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561" y="1854511"/>
                <a:ext cx="614362" cy="472805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ình chữ nhật: Góc Tròn 21">
                <a:extLst>
                  <a:ext uri="{FF2B5EF4-FFF2-40B4-BE49-F238E27FC236}">
                    <a16:creationId xmlns:a16="http://schemas.microsoft.com/office/drawing/2014/main" id="{12EE8475-3748-CDB3-B0E0-6C135E1D5D59}"/>
                  </a:ext>
                </a:extLst>
              </p:cNvPr>
              <p:cNvSpPr/>
              <p:nvPr/>
            </p:nvSpPr>
            <p:spPr>
              <a:xfrm>
                <a:off x="2129675" y="3568056"/>
                <a:ext cx="614362" cy="472805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2" name="Hình chữ nhật: Góc Tròn 21">
                <a:extLst>
                  <a:ext uri="{FF2B5EF4-FFF2-40B4-BE49-F238E27FC236}">
                    <a16:creationId xmlns:a16="http://schemas.microsoft.com/office/drawing/2014/main" id="{12EE8475-3748-CDB3-B0E0-6C135E1D5D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675" y="3568056"/>
                <a:ext cx="614362" cy="472805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ình chữ nhật: Góc Tròn 22">
                <a:extLst>
                  <a:ext uri="{FF2B5EF4-FFF2-40B4-BE49-F238E27FC236}">
                    <a16:creationId xmlns:a16="http://schemas.microsoft.com/office/drawing/2014/main" id="{3803BD87-0544-A459-3580-F7886A59B102}"/>
                  </a:ext>
                </a:extLst>
              </p:cNvPr>
              <p:cNvSpPr/>
              <p:nvPr/>
            </p:nvSpPr>
            <p:spPr>
              <a:xfrm>
                <a:off x="5522903" y="1864990"/>
                <a:ext cx="614362" cy="472805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dirty="0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3" name="Hình chữ nhật: Góc Tròn 22">
                <a:extLst>
                  <a:ext uri="{FF2B5EF4-FFF2-40B4-BE49-F238E27FC236}">
                    <a16:creationId xmlns:a16="http://schemas.microsoft.com/office/drawing/2014/main" id="{3803BD87-0544-A459-3580-F7886A59B1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2903" y="1864990"/>
                <a:ext cx="614362" cy="472805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674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4" grpId="0"/>
      <p:bldP spid="15" grpId="0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:a16="http://schemas.microsoft.com/office/drawing/2014/main" id="{E9416854-625D-28D4-D8EE-CA7B2ADC5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131774" y="426243"/>
            <a:ext cx="819152" cy="819152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96394B0-C724-391A-B151-323834B7D979}"/>
              </a:ext>
            </a:extLst>
          </p:cNvPr>
          <p:cNvSpPr txBox="1"/>
          <p:nvPr/>
        </p:nvSpPr>
        <p:spPr>
          <a:xfrm>
            <a:off x="2093120" y="692944"/>
            <a:ext cx="29646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Tính</a:t>
            </a:r>
            <a:r>
              <a:rPr lang="en-US" sz="2200" dirty="0"/>
              <a:t> </a:t>
            </a:r>
            <a:r>
              <a:rPr lang="en-US" sz="2200" dirty="0" err="1"/>
              <a:t>giá</a:t>
            </a:r>
            <a:r>
              <a:rPr lang="en-US" sz="2200" dirty="0"/>
              <a:t> </a:t>
            </a:r>
            <a:r>
              <a:rPr lang="en-US" sz="2200" dirty="0" err="1"/>
              <a:t>trị</a:t>
            </a:r>
            <a:r>
              <a:rPr lang="en-US" sz="2200" dirty="0"/>
              <a:t> </a:t>
            </a:r>
            <a:r>
              <a:rPr lang="en-US" sz="2200" dirty="0" err="1"/>
              <a:t>biểu</a:t>
            </a:r>
            <a:r>
              <a:rPr lang="en-US" sz="2200" dirty="0"/>
              <a:t> </a:t>
            </a:r>
            <a:r>
              <a:rPr lang="en-US" sz="2200" dirty="0" err="1"/>
              <a:t>thức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CF594D67-0C81-3509-23D4-F461FD7596D1}"/>
                  </a:ext>
                </a:extLst>
              </p:cNvPr>
              <p:cNvSpPr txBox="1"/>
              <p:nvPr/>
            </p:nvSpPr>
            <p:spPr>
              <a:xfrm>
                <a:off x="1131774" y="1550194"/>
                <a:ext cx="262175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a)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−137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−363</m:t>
                        </m: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CF594D67-0C81-3509-23D4-F461FD7596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774" y="1550194"/>
                <a:ext cx="2621755" cy="430887"/>
              </a:xfrm>
              <a:prstGeom prst="rect">
                <a:avLst/>
              </a:prstGeom>
              <a:blipFill>
                <a:blip r:embed="rId4"/>
                <a:stretch>
                  <a:fillRect l="-3023" t="-7042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68B240F4-884B-A66D-B71B-638704F6A7F4}"/>
                  </a:ext>
                </a:extLst>
              </p:cNvPr>
              <p:cNvSpPr txBox="1"/>
              <p:nvPr/>
            </p:nvSpPr>
            <p:spPr>
              <a:xfrm>
                <a:off x="1131773" y="2547937"/>
                <a:ext cx="204005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b)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−28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98</m:t>
                        </m: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68B240F4-884B-A66D-B71B-638704F6A7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773" y="2547937"/>
                <a:ext cx="2040052" cy="430887"/>
              </a:xfrm>
              <a:prstGeom prst="rect">
                <a:avLst/>
              </a:prstGeom>
              <a:blipFill>
                <a:blip r:embed="rId5"/>
                <a:stretch>
                  <a:fillRect l="-3892" t="-8451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525C46F-3711-9E4C-EAF5-BE2E46303BD9}"/>
                  </a:ext>
                </a:extLst>
              </p:cNvPr>
              <p:cNvSpPr txBox="1"/>
              <p:nvPr/>
            </p:nvSpPr>
            <p:spPr>
              <a:xfrm>
                <a:off x="1131773" y="3545678"/>
                <a:ext cx="288301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c)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−200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−25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525C46F-3711-9E4C-EAF5-BE2E46303B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773" y="3545678"/>
                <a:ext cx="2883015" cy="430887"/>
              </a:xfrm>
              <a:prstGeom prst="rect">
                <a:avLst/>
              </a:prstGeom>
              <a:blipFill>
                <a:blip r:embed="rId6"/>
                <a:stretch>
                  <a:fillRect l="-2748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6B8C7B26-1562-D554-13F0-9F393D2651F4}"/>
                  </a:ext>
                </a:extLst>
              </p:cNvPr>
              <p:cNvSpPr txBox="1"/>
              <p:nvPr/>
            </p:nvSpPr>
            <p:spPr>
              <a:xfrm>
                <a:off x="3575448" y="1550194"/>
                <a:ext cx="268060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=137+363=500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6B8C7B26-1562-D554-13F0-9F393D2651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448" y="1550194"/>
                <a:ext cx="2680606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AF7B091D-EDEE-6E9E-F9BE-6D8F79319B34}"/>
                  </a:ext>
                </a:extLst>
              </p:cNvPr>
              <p:cNvSpPr txBox="1"/>
              <p:nvPr/>
            </p:nvSpPr>
            <p:spPr>
              <a:xfrm>
                <a:off x="3050381" y="2547936"/>
                <a:ext cx="237172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=28−98=−70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AF7B091D-EDEE-6E9E-F9BE-6D8F79319B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0381" y="2547936"/>
                <a:ext cx="2371725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87F86CD6-5463-D432-61BA-942EEE252C1B}"/>
                  </a:ext>
                </a:extLst>
              </p:cNvPr>
              <p:cNvSpPr txBox="1"/>
              <p:nvPr/>
            </p:nvSpPr>
            <p:spPr>
              <a:xfrm>
                <a:off x="3893429" y="3550317"/>
                <a:ext cx="232869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−200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−25.3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87F86CD6-5463-D432-61BA-942EEE252C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3429" y="3550317"/>
                <a:ext cx="2328694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F3D9F53-93E5-DA87-13BD-13E5EC3991E9}"/>
                  </a:ext>
                </a:extLst>
              </p:cNvPr>
              <p:cNvSpPr txBox="1"/>
              <p:nvPr/>
            </p:nvSpPr>
            <p:spPr>
              <a:xfrm>
                <a:off x="3818376" y="4121811"/>
                <a:ext cx="320745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−200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−75</m:t>
                      </m:r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=−275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F3D9F53-93E5-DA87-13BD-13E5EC3991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376" y="4121811"/>
                <a:ext cx="3207459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346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2744BAD3-9451-D955-6933-CCA868AA7986}"/>
              </a:ext>
            </a:extLst>
          </p:cNvPr>
          <p:cNvSpPr txBox="1"/>
          <p:nvPr/>
        </p:nvSpPr>
        <p:spPr>
          <a:xfrm>
            <a:off x="776988" y="666073"/>
            <a:ext cx="7264631" cy="3279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TIẾT 26-27</a:t>
            </a:r>
          </a:p>
          <a:p>
            <a:pPr algn="ctr">
              <a:lnSpc>
                <a:spcPct val="150000"/>
              </a:lnSpc>
            </a:pP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3: GIÁ TRỊ TUYỆT ĐỐI CỦA MỘT SỐ THỰC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357091D8-B2C2-F0B1-7ED7-BAC9D6756C88}"/>
              </a:ext>
            </a:extLst>
          </p:cNvPr>
          <p:cNvSpPr txBox="1"/>
          <p:nvPr/>
        </p:nvSpPr>
        <p:spPr>
          <a:xfrm>
            <a:off x="4018778" y="4025079"/>
            <a:ext cx="1543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(2 </a:t>
            </a:r>
            <a:r>
              <a:rPr lang="en-US" sz="2400" b="1" dirty="0" err="1"/>
              <a:t>tiết</a:t>
            </a:r>
            <a:r>
              <a:rPr lang="en-US" sz="2400" b="1" dirty="0"/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DF66A336-4B01-4809-DE44-7A4216A489A9}"/>
                  </a:ext>
                </a:extLst>
              </p:cNvPr>
              <p:cNvSpPr txBox="1"/>
              <p:nvPr/>
            </p:nvSpPr>
            <p:spPr>
              <a:xfrm>
                <a:off x="2869483" y="555920"/>
                <a:ext cx="271370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err="1"/>
                  <a:t>Tìm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/>
                  <a:t>, </a:t>
                </a:r>
                <a:r>
                  <a:rPr lang="en-US" sz="2200" dirty="0" err="1"/>
                  <a:t>biết</a:t>
                </a:r>
                <a:r>
                  <a:rPr lang="en-US" sz="2200" dirty="0"/>
                  <a:t>:</a:t>
                </a:r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DF66A336-4B01-4809-DE44-7A4216A489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9483" y="555920"/>
                <a:ext cx="2713703" cy="430887"/>
              </a:xfrm>
              <a:prstGeom prst="rect">
                <a:avLst/>
              </a:prstGeom>
              <a:blipFill>
                <a:blip r:embed="rId2"/>
                <a:stretch>
                  <a:fillRect l="-2921" t="-8451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C64AEABB-DEF6-6B9C-DA4B-7E77C2384A66}"/>
                  </a:ext>
                </a:extLst>
              </p:cNvPr>
              <p:cNvSpPr txBox="1"/>
              <p:nvPr/>
            </p:nvSpPr>
            <p:spPr>
              <a:xfrm>
                <a:off x="243349" y="1795614"/>
                <a:ext cx="140109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a)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C64AEABB-DEF6-6B9C-DA4B-7E77C2384A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349" y="1795614"/>
                <a:ext cx="1401096" cy="430887"/>
              </a:xfrm>
              <a:prstGeom prst="rect">
                <a:avLst/>
              </a:prstGeom>
              <a:blipFill>
                <a:blip r:embed="rId3"/>
                <a:stretch>
                  <a:fillRect l="-5652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C072659D-6401-8508-D909-7AF3C261A6EC}"/>
                  </a:ext>
                </a:extLst>
              </p:cNvPr>
              <p:cNvSpPr txBox="1"/>
              <p:nvPr/>
            </p:nvSpPr>
            <p:spPr>
              <a:xfrm>
                <a:off x="304681" y="3395606"/>
                <a:ext cx="185092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c)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+5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C072659D-6401-8508-D909-7AF3C261A6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681" y="3395606"/>
                <a:ext cx="1850922" cy="430887"/>
              </a:xfrm>
              <a:prstGeom prst="rect">
                <a:avLst/>
              </a:prstGeom>
              <a:blipFill>
                <a:blip r:embed="rId4"/>
                <a:stretch>
                  <a:fillRect l="-4276" t="-8451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A2AF002E-0CC2-894A-A187-C2F5367BCDD5}"/>
                  </a:ext>
                </a:extLst>
              </p:cNvPr>
              <p:cNvSpPr txBox="1"/>
              <p:nvPr/>
            </p:nvSpPr>
            <p:spPr>
              <a:xfrm>
                <a:off x="110612" y="2356306"/>
                <a:ext cx="306766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n</a:t>
                </a:r>
                <a:r>
                  <a:rPr lang="en-US" sz="2200" dirty="0" err="1"/>
                  <a:t>ên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200" i="1" dirty="0"/>
                  <a:t> </a:t>
                </a:r>
                <a:r>
                  <a:rPr lang="en-US" sz="2200" dirty="0"/>
                  <a:t>hoặc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=−4</m:t>
                    </m:r>
                  </m:oMath>
                </a14:m>
                <a:r>
                  <a:rPr lang="en-US" sz="2200" dirty="0"/>
                  <a:t> </a:t>
                </a:r>
              </a:p>
            </p:txBody>
          </p:sp>
        </mc:Choice>
        <mc:Fallback xmlns="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A2AF002E-0CC2-894A-A187-C2F5367BC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12" y="2356306"/>
                <a:ext cx="3067665" cy="430887"/>
              </a:xfrm>
              <a:prstGeom prst="rect">
                <a:avLst/>
              </a:prstGeom>
              <a:blipFill>
                <a:blip r:embed="rId5"/>
                <a:stretch>
                  <a:fillRect l="-2584" t="-8571" r="-4573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51B858FD-DFE5-2D70-CA2C-4E0FEC280390}"/>
                  </a:ext>
                </a:extLst>
              </p:cNvPr>
              <p:cNvSpPr txBox="1"/>
              <p:nvPr/>
            </p:nvSpPr>
            <p:spPr>
              <a:xfrm>
                <a:off x="0" y="3956647"/>
                <a:ext cx="345757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n</a:t>
                </a:r>
                <a:r>
                  <a:rPr lang="en-US" sz="2200" dirty="0" err="1"/>
                  <a:t>ên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+5=0</m:t>
                    </m:r>
                  </m:oMath>
                </a14:m>
                <a:r>
                  <a:rPr lang="en-US" sz="2200" i="1" dirty="0"/>
                  <a:t> </a:t>
                </a:r>
                <a:r>
                  <a:rPr lang="en-US" sz="2200" dirty="0"/>
                  <a:t>hay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=−5</m:t>
                    </m:r>
                  </m:oMath>
                </a14:m>
                <a:r>
                  <a:rPr lang="en-US" sz="2200" i="1" dirty="0"/>
                  <a:t> </a:t>
                </a:r>
              </a:p>
            </p:txBody>
          </p:sp>
        </mc:Choice>
        <mc:Fallback xmlns="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51B858FD-DFE5-2D70-CA2C-4E0FEC2803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956647"/>
                <a:ext cx="3457575" cy="430887"/>
              </a:xfrm>
              <a:prstGeom prst="rect">
                <a:avLst/>
              </a:prstGeom>
              <a:blipFill>
                <a:blip r:embed="rId6"/>
                <a:stretch>
                  <a:fillRect l="-2293" t="-8451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8">
            <a:extLst>
              <a:ext uri="{FF2B5EF4-FFF2-40B4-BE49-F238E27FC236}">
                <a16:creationId xmlns:a16="http://schemas.microsoft.com/office/drawing/2014/main" id="{DC7241B7-FB0E-39EC-DAB0-45ED46FD92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854414" y="355528"/>
            <a:ext cx="831673" cy="8316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42D0249D-E674-F110-77ED-2F1DBD320E34}"/>
                  </a:ext>
                </a:extLst>
              </p:cNvPr>
              <p:cNvSpPr txBox="1"/>
              <p:nvPr/>
            </p:nvSpPr>
            <p:spPr>
              <a:xfrm>
                <a:off x="5134321" y="1764130"/>
                <a:ext cx="1600350" cy="4623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b)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42D0249D-E674-F110-77ED-2F1DBD320E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4321" y="1764130"/>
                <a:ext cx="1600350" cy="462371"/>
              </a:xfrm>
              <a:prstGeom prst="rect">
                <a:avLst/>
              </a:prstGeom>
              <a:blipFill>
                <a:blip r:embed="rId9"/>
                <a:stretch>
                  <a:fillRect l="-4943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7E3AE415-2519-648E-479D-4AA87CEE090F}"/>
                  </a:ext>
                </a:extLst>
              </p:cNvPr>
              <p:cNvSpPr txBox="1"/>
              <p:nvPr/>
            </p:nvSpPr>
            <p:spPr>
              <a:xfrm>
                <a:off x="4976197" y="2356305"/>
                <a:ext cx="3724891" cy="4623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n</a:t>
                </a:r>
                <a:r>
                  <a:rPr lang="en-US" sz="2200" dirty="0" err="1"/>
                  <a:t>ên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</m:oMath>
                </a14:m>
                <a:r>
                  <a:rPr lang="en-US" sz="2200" i="1" dirty="0"/>
                  <a:t> </a:t>
                </a:r>
                <a:r>
                  <a:rPr lang="en-US" sz="2200" dirty="0"/>
                  <a:t>hoặc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7E3AE415-2519-648E-479D-4AA87CEE09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6197" y="2356305"/>
                <a:ext cx="3724891" cy="462371"/>
              </a:xfrm>
              <a:prstGeom prst="rect">
                <a:avLst/>
              </a:prstGeom>
              <a:blipFill>
                <a:blip r:embed="rId10"/>
                <a:stretch>
                  <a:fillRect l="-2128" t="-1333" b="-2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6D78BF58-AE13-BF53-4DB7-84F8713A62FE}"/>
                  </a:ext>
                </a:extLst>
              </p:cNvPr>
              <p:cNvSpPr txBox="1"/>
              <p:nvPr/>
            </p:nvSpPr>
            <p:spPr>
              <a:xfrm>
                <a:off x="5134321" y="3291320"/>
                <a:ext cx="2143245" cy="491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d)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6D78BF58-AE13-BF53-4DB7-84F8713A6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4321" y="3291320"/>
                <a:ext cx="2143245" cy="491096"/>
              </a:xfrm>
              <a:prstGeom prst="rect">
                <a:avLst/>
              </a:prstGeom>
              <a:blipFill>
                <a:blip r:embed="rId11"/>
                <a:stretch>
                  <a:fillRect l="-3693" t="-125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753B45FD-7C20-529B-704D-49C90AAAA25A}"/>
                  </a:ext>
                </a:extLst>
              </p:cNvPr>
              <p:cNvSpPr txBox="1"/>
              <p:nvPr/>
            </p:nvSpPr>
            <p:spPr>
              <a:xfrm>
                <a:off x="4914205" y="3923561"/>
                <a:ext cx="3640932" cy="4639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n</a:t>
                </a:r>
                <a:r>
                  <a:rPr lang="en-US" sz="2200" dirty="0" err="1"/>
                  <a:t>ên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200" i="1" dirty="0"/>
                  <a:t> </a:t>
                </a:r>
                <a:r>
                  <a:rPr lang="en-US" sz="2200" dirty="0"/>
                  <a:t>hay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sz="2200" i="1" dirty="0"/>
              </a:p>
            </p:txBody>
          </p:sp>
        </mc:Choice>
        <mc:Fallback xmlns="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753B45FD-7C20-529B-704D-49C90AAAA2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4205" y="3923561"/>
                <a:ext cx="3640932" cy="463973"/>
              </a:xfrm>
              <a:prstGeom prst="rect">
                <a:avLst/>
              </a:prstGeom>
              <a:blipFill>
                <a:blip r:embed="rId12"/>
                <a:stretch>
                  <a:fillRect l="-2178" t="-1316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>
            <a:off x="4163030" y="1485900"/>
            <a:ext cx="45720" cy="309372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309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2" grpId="0"/>
      <p:bldP spid="33" grpId="0"/>
      <p:bldP spid="34" grpId="0"/>
      <p:bldP spid="3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6">
            <a:extLst>
              <a:ext uri="{FF2B5EF4-FFF2-40B4-BE49-F238E27FC236}">
                <a16:creationId xmlns:a16="http://schemas.microsoft.com/office/drawing/2014/main" id="{3518F83D-A037-0837-3C44-E08279C3F1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13871" y="161612"/>
            <a:ext cx="856343" cy="856343"/>
          </a:xfrm>
          <a:prstGeom prst="rect">
            <a:avLst/>
          </a:prstGeom>
        </p:spPr>
      </p:pic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59760B7A-3B4D-BFAD-3902-E32E71E80A04}"/>
              </a:ext>
            </a:extLst>
          </p:cNvPr>
          <p:cNvSpPr txBox="1"/>
          <p:nvPr/>
        </p:nvSpPr>
        <p:spPr>
          <a:xfrm>
            <a:off x="1397810" y="263971"/>
            <a:ext cx="6500812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/>
              <a:t>Trong</a:t>
            </a:r>
            <a:r>
              <a:rPr lang="en-US" sz="2200" dirty="0"/>
              <a:t> </a:t>
            </a:r>
            <a:r>
              <a:rPr lang="en-US" sz="2200" dirty="0" err="1"/>
              <a:t>các</a:t>
            </a:r>
            <a:r>
              <a:rPr lang="en-US" sz="2200" dirty="0"/>
              <a:t> </a:t>
            </a:r>
            <a:r>
              <a:rPr lang="en-US" sz="2200" dirty="0" err="1"/>
              <a:t>phét</a:t>
            </a:r>
            <a:r>
              <a:rPr lang="en-US" sz="2200" dirty="0"/>
              <a:t> </a:t>
            </a:r>
            <a:r>
              <a:rPr lang="en-US" sz="2200" dirty="0" err="1"/>
              <a:t>biểu</a:t>
            </a:r>
            <a:r>
              <a:rPr lang="en-US" sz="2200" dirty="0"/>
              <a:t> </a:t>
            </a:r>
            <a:r>
              <a:rPr lang="en-US" sz="2200" dirty="0" err="1"/>
              <a:t>sau</a:t>
            </a:r>
            <a:r>
              <a:rPr lang="en-US" sz="2200" dirty="0"/>
              <a:t>, </a:t>
            </a:r>
            <a:r>
              <a:rPr lang="en-US" sz="2200" dirty="0" err="1"/>
              <a:t>phát</a:t>
            </a:r>
            <a:r>
              <a:rPr lang="en-US" sz="2200" dirty="0"/>
              <a:t> </a:t>
            </a:r>
            <a:r>
              <a:rPr lang="en-US" sz="2200" dirty="0" err="1"/>
              <a:t>biểu</a:t>
            </a:r>
            <a:r>
              <a:rPr lang="en-US" sz="2200" dirty="0"/>
              <a:t> </a:t>
            </a:r>
            <a:r>
              <a:rPr lang="en-US" sz="2200" dirty="0" err="1"/>
              <a:t>nào</a:t>
            </a:r>
            <a:r>
              <a:rPr lang="en-US" sz="2200" dirty="0"/>
              <a:t> </a:t>
            </a:r>
            <a:r>
              <a:rPr lang="en-US" sz="2200" dirty="0" err="1"/>
              <a:t>đúng</a:t>
            </a:r>
            <a:r>
              <a:rPr lang="en-US" sz="2200" dirty="0"/>
              <a:t>, </a:t>
            </a:r>
            <a:r>
              <a:rPr lang="en-US" sz="2200" dirty="0" err="1"/>
              <a:t>phát</a:t>
            </a:r>
            <a:r>
              <a:rPr lang="en-US" sz="2200" dirty="0"/>
              <a:t> </a:t>
            </a:r>
            <a:r>
              <a:rPr lang="en-US" sz="2200" dirty="0" err="1"/>
              <a:t>biểu</a:t>
            </a:r>
            <a:r>
              <a:rPr lang="en-US" sz="2200" dirty="0"/>
              <a:t> </a:t>
            </a:r>
            <a:r>
              <a:rPr lang="en-US" sz="2200" dirty="0" err="1"/>
              <a:t>nào</a:t>
            </a:r>
            <a:r>
              <a:rPr lang="en-US" sz="2200" dirty="0"/>
              <a:t> </a:t>
            </a:r>
            <a:r>
              <a:rPr lang="en-US" sz="2200" dirty="0" err="1"/>
              <a:t>sai</a:t>
            </a:r>
            <a:r>
              <a:rPr lang="en-US" sz="2200" dirty="0"/>
              <a:t>?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BEB15394-DAC3-3BCF-D4DB-19B84583FF39}"/>
              </a:ext>
            </a:extLst>
          </p:cNvPr>
          <p:cNvSpPr txBox="1"/>
          <p:nvPr/>
        </p:nvSpPr>
        <p:spPr>
          <a:xfrm>
            <a:off x="986823" y="1475018"/>
            <a:ext cx="67283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a) </a:t>
            </a:r>
            <a:r>
              <a:rPr lang="en-US" sz="2200" dirty="0" err="1"/>
              <a:t>Giá</a:t>
            </a:r>
            <a:r>
              <a:rPr lang="en-US" sz="2200" dirty="0"/>
              <a:t> </a:t>
            </a:r>
            <a:r>
              <a:rPr lang="en-US" sz="2200" dirty="0" err="1"/>
              <a:t>trị</a:t>
            </a:r>
            <a:r>
              <a:rPr lang="en-US" sz="2200" dirty="0"/>
              <a:t> </a:t>
            </a:r>
            <a:r>
              <a:rPr lang="en-US" sz="2200" dirty="0" err="1"/>
              <a:t>tuyệt</a:t>
            </a:r>
            <a:r>
              <a:rPr lang="en-US" sz="2200" dirty="0"/>
              <a:t> </a:t>
            </a:r>
            <a:r>
              <a:rPr lang="en-US" sz="2200" dirty="0" err="1"/>
              <a:t>đối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thực</a:t>
            </a:r>
            <a:r>
              <a:rPr lang="en-US" sz="2200" dirty="0"/>
              <a:t> </a:t>
            </a:r>
            <a:r>
              <a:rPr lang="en-US" sz="2200" dirty="0" err="1"/>
              <a:t>là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dương</a:t>
            </a:r>
            <a:endParaRPr lang="en-US" sz="2200" dirty="0"/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5546B252-3244-B01D-3682-D594E1D7CFDE}"/>
              </a:ext>
            </a:extLst>
          </p:cNvPr>
          <p:cNvSpPr txBox="1"/>
          <p:nvPr/>
        </p:nvSpPr>
        <p:spPr>
          <a:xfrm>
            <a:off x="1217006" y="1989505"/>
            <a:ext cx="563284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Sai.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Vì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|0| = 0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không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phải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dương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43E1019F-1E73-325B-50FF-5BAE9F82151A}"/>
              </a:ext>
            </a:extLst>
          </p:cNvPr>
          <p:cNvSpPr txBox="1"/>
          <p:nvPr/>
        </p:nvSpPr>
        <p:spPr>
          <a:xfrm>
            <a:off x="994442" y="2414608"/>
            <a:ext cx="73075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b) </a:t>
            </a:r>
            <a:r>
              <a:rPr lang="en-US" sz="2200" dirty="0" err="1"/>
              <a:t>Giá</a:t>
            </a:r>
            <a:r>
              <a:rPr lang="en-US" sz="2200" dirty="0"/>
              <a:t> </a:t>
            </a:r>
            <a:r>
              <a:rPr lang="en-US" sz="2200" dirty="0" err="1"/>
              <a:t>trị</a:t>
            </a:r>
            <a:r>
              <a:rPr lang="en-US" sz="2200" dirty="0"/>
              <a:t> </a:t>
            </a:r>
            <a:r>
              <a:rPr lang="en-US" sz="2200" dirty="0" err="1"/>
              <a:t>tuyệt</a:t>
            </a:r>
            <a:r>
              <a:rPr lang="en-US" sz="2200" dirty="0"/>
              <a:t> </a:t>
            </a:r>
            <a:r>
              <a:rPr lang="en-US" sz="2200" dirty="0" err="1"/>
              <a:t>đối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thực</a:t>
            </a:r>
            <a:r>
              <a:rPr lang="en-US" sz="2200" dirty="0"/>
              <a:t> </a:t>
            </a:r>
            <a:r>
              <a:rPr lang="en-US" sz="2200" dirty="0" err="1"/>
              <a:t>là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không</a:t>
            </a:r>
            <a:r>
              <a:rPr lang="en-US" sz="2200" dirty="0"/>
              <a:t> </a:t>
            </a:r>
            <a:r>
              <a:rPr lang="en-US" sz="2200" dirty="0" err="1"/>
              <a:t>âm</a:t>
            </a:r>
            <a:r>
              <a:rPr lang="en-US" sz="2200" dirty="0"/>
              <a:t>.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CC3EC601-49DF-0032-9BAD-1E37C09AD726}"/>
              </a:ext>
            </a:extLst>
          </p:cNvPr>
          <p:cNvSpPr txBox="1"/>
          <p:nvPr/>
        </p:nvSpPr>
        <p:spPr>
          <a:xfrm>
            <a:off x="1397810" y="2699468"/>
            <a:ext cx="955476" cy="537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Đúng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962090" y="3159065"/>
            <a:ext cx="73075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200" dirty="0"/>
              <a:t>c) </a:t>
            </a:r>
            <a:r>
              <a:rPr lang="en-US" sz="2200" dirty="0" err="1"/>
              <a:t>Giá</a:t>
            </a:r>
            <a:r>
              <a:rPr lang="en-US" sz="2200" dirty="0"/>
              <a:t> </a:t>
            </a:r>
            <a:r>
              <a:rPr lang="en-US" sz="2200" dirty="0" err="1"/>
              <a:t>trị</a:t>
            </a:r>
            <a:r>
              <a:rPr lang="en-US" sz="2200" dirty="0"/>
              <a:t> </a:t>
            </a:r>
            <a:r>
              <a:rPr lang="en-US" sz="2200" dirty="0" err="1"/>
              <a:t>tuyệt</a:t>
            </a:r>
            <a:r>
              <a:rPr lang="en-US" sz="2200" dirty="0"/>
              <a:t> </a:t>
            </a:r>
            <a:r>
              <a:rPr lang="en-US" sz="2200" dirty="0" err="1"/>
              <a:t>đối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thực</a:t>
            </a:r>
            <a:r>
              <a:rPr lang="en-US" sz="2200" dirty="0"/>
              <a:t> </a:t>
            </a:r>
            <a:r>
              <a:rPr lang="en-US" sz="2200" dirty="0" err="1"/>
              <a:t>là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đối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nó</a:t>
            </a:r>
            <a:r>
              <a:rPr lang="en-US" sz="2200" dirty="0"/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207818" y="3599470"/>
            <a:ext cx="717035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200" dirty="0">
                <a:solidFill>
                  <a:srgbClr val="FF0000"/>
                </a:solidFill>
                <a:latin typeface="Calibri Light" panose="020F0302020204030204"/>
                <a:ea typeface="Times New Roman" panose="02020603050405020304" pitchFamily="18" charset="0"/>
              </a:rPr>
              <a:t>Sai. </a:t>
            </a:r>
            <a:r>
              <a:rPr lang="en-US" sz="2200" dirty="0" err="1">
                <a:solidFill>
                  <a:srgbClr val="FF0000"/>
                </a:solidFill>
                <a:latin typeface="Calibri Light" panose="020F0302020204030204"/>
                <a:ea typeface="Times New Roman" panose="02020603050405020304" pitchFamily="18" charset="0"/>
              </a:rPr>
              <a:t>Vì</a:t>
            </a:r>
            <a:r>
              <a:rPr lang="en-US" sz="2200" dirty="0">
                <a:solidFill>
                  <a:srgbClr val="FF0000"/>
                </a:solidFill>
                <a:latin typeface="Calibri Light" panose="020F0302020204030204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Calibri Light" panose="020F0302020204030204"/>
                <a:ea typeface="Times New Roman" panose="02020603050405020304" pitchFamily="18" charset="0"/>
              </a:rPr>
              <a:t>giá</a:t>
            </a:r>
            <a:r>
              <a:rPr lang="en-US" sz="2200" dirty="0">
                <a:solidFill>
                  <a:srgbClr val="FF0000"/>
                </a:solidFill>
                <a:latin typeface="Calibri Light" panose="020F0302020204030204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Calibri Light" panose="020F0302020204030204"/>
                <a:ea typeface="Times New Roman" panose="02020603050405020304" pitchFamily="18" charset="0"/>
              </a:rPr>
              <a:t>trị</a:t>
            </a:r>
            <a:r>
              <a:rPr lang="en-US" sz="2200" dirty="0">
                <a:solidFill>
                  <a:srgbClr val="FF0000"/>
                </a:solidFill>
                <a:latin typeface="Calibri Light" panose="020F0302020204030204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Calibri Light" panose="020F0302020204030204"/>
                <a:ea typeface="Times New Roman" panose="02020603050405020304" pitchFamily="18" charset="0"/>
              </a:rPr>
              <a:t>tuyệt</a:t>
            </a:r>
            <a:r>
              <a:rPr lang="en-US" sz="2200" dirty="0">
                <a:solidFill>
                  <a:srgbClr val="FF0000"/>
                </a:solidFill>
                <a:latin typeface="Calibri Light" panose="020F0302020204030204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Calibri Light" panose="020F0302020204030204"/>
                <a:ea typeface="Times New Roman" panose="02020603050405020304" pitchFamily="18" charset="0"/>
              </a:rPr>
              <a:t>đối</a:t>
            </a:r>
            <a:r>
              <a:rPr lang="en-US" sz="2200" dirty="0">
                <a:solidFill>
                  <a:srgbClr val="FF0000"/>
                </a:solidFill>
                <a:latin typeface="Calibri Light" panose="020F0302020204030204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Calibri Light" panose="020F0302020204030204"/>
                <a:ea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FF0000"/>
                </a:solidFill>
                <a:latin typeface="Calibri Light" panose="020F0302020204030204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Calibri Light" panose="020F0302020204030204"/>
                <a:ea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rgbClr val="FF0000"/>
                </a:solidFill>
                <a:latin typeface="Calibri Light" panose="020F0302020204030204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Calibri Light" panose="020F0302020204030204"/>
                <a:ea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rgbClr val="FF0000"/>
                </a:solidFill>
                <a:latin typeface="Calibri Light" panose="020F0302020204030204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Calibri Light" panose="020F0302020204030204"/>
                <a:ea typeface="Times New Roman" panose="02020603050405020304" pitchFamily="18" charset="0"/>
              </a:rPr>
              <a:t>dương</a:t>
            </a:r>
            <a:r>
              <a:rPr lang="en-US" sz="2200" dirty="0">
                <a:solidFill>
                  <a:srgbClr val="FF0000"/>
                </a:solidFill>
                <a:latin typeface="Calibri Light" panose="020F0302020204030204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Calibri Light" panose="020F0302020204030204"/>
                <a:ea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rgbClr val="FF0000"/>
                </a:solidFill>
                <a:latin typeface="Calibri Light" panose="020F0302020204030204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Calibri Light" panose="020F0302020204030204"/>
                <a:ea typeface="Times New Roman" panose="02020603050405020304" pitchFamily="18" charset="0"/>
              </a:rPr>
              <a:t>chính</a:t>
            </a:r>
            <a:r>
              <a:rPr lang="en-US" sz="2200" dirty="0">
                <a:solidFill>
                  <a:srgbClr val="FF0000"/>
                </a:solidFill>
                <a:latin typeface="Calibri Light" panose="020F0302020204030204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Calibri Light" panose="020F0302020204030204"/>
                <a:ea typeface="Times New Roman" panose="02020603050405020304" pitchFamily="18" charset="0"/>
              </a:rPr>
              <a:t>nó</a:t>
            </a:r>
            <a:r>
              <a:rPr lang="en-US" sz="2200" dirty="0">
                <a:solidFill>
                  <a:srgbClr val="FF0000"/>
                </a:solidFill>
                <a:latin typeface="Calibri Light" panose="020F0302020204030204"/>
                <a:ea typeface="Times New Roman" panose="02020603050405020304" pitchFamily="18" charset="0"/>
              </a:rPr>
              <a:t>.</a:t>
            </a:r>
            <a:endParaRPr lang="en-US" sz="2200" dirty="0">
              <a:solidFill>
                <a:srgbClr val="FF0000"/>
              </a:solidFill>
              <a:latin typeface="Calibri Light" panose="020F030202020403020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02160" y="4030357"/>
            <a:ext cx="782189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200" dirty="0"/>
              <a:t>d) Hai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đối</a:t>
            </a:r>
            <a:r>
              <a:rPr lang="en-US" sz="2200" dirty="0"/>
              <a:t> </a:t>
            </a:r>
            <a:r>
              <a:rPr lang="en-US" sz="2200" dirty="0" err="1"/>
              <a:t>nhau</a:t>
            </a:r>
            <a:r>
              <a:rPr lang="en-US" sz="2200" dirty="0"/>
              <a:t> </a:t>
            </a:r>
            <a:r>
              <a:rPr lang="en-US" sz="2200" dirty="0" err="1"/>
              <a:t>có</a:t>
            </a:r>
            <a:r>
              <a:rPr lang="en-US" sz="2200" dirty="0"/>
              <a:t> </a:t>
            </a:r>
            <a:r>
              <a:rPr lang="en-US" sz="2200" dirty="0" err="1"/>
              <a:t>giá</a:t>
            </a:r>
            <a:r>
              <a:rPr lang="en-US" sz="2200" dirty="0"/>
              <a:t> </a:t>
            </a:r>
            <a:r>
              <a:rPr lang="en-US" sz="2200" dirty="0" err="1"/>
              <a:t>trị</a:t>
            </a:r>
            <a:r>
              <a:rPr lang="en-US" sz="2200" dirty="0"/>
              <a:t> </a:t>
            </a:r>
            <a:r>
              <a:rPr lang="en-US" sz="2200" dirty="0" err="1"/>
              <a:t>tuyệt</a:t>
            </a:r>
            <a:r>
              <a:rPr lang="en-US" sz="2200" dirty="0"/>
              <a:t> </a:t>
            </a:r>
            <a:r>
              <a:rPr lang="en-US" sz="2200" dirty="0" err="1"/>
              <a:t>đối</a:t>
            </a:r>
            <a:r>
              <a:rPr lang="en-US" sz="2200" dirty="0"/>
              <a:t> </a:t>
            </a:r>
            <a:r>
              <a:rPr lang="en-US" sz="2200" dirty="0" err="1"/>
              <a:t>bằng</a:t>
            </a:r>
            <a:r>
              <a:rPr lang="en-US" sz="2200" dirty="0"/>
              <a:t> </a:t>
            </a:r>
            <a:r>
              <a:rPr lang="en-US" sz="2200" dirty="0" err="1"/>
              <a:t>nhau</a:t>
            </a:r>
            <a:r>
              <a:rPr lang="en-US" sz="2200" dirty="0"/>
              <a:t>.</a:t>
            </a:r>
          </a:p>
        </p:txBody>
      </p:sp>
      <p:sp>
        <p:nvSpPr>
          <p:cNvPr id="12" name="Hộp Văn bản 7">
            <a:extLst>
              <a:ext uri="{FF2B5EF4-FFF2-40B4-BE49-F238E27FC236}">
                <a16:creationId xmlns:a16="http://schemas.microsoft.com/office/drawing/2014/main" id="{61E3BB64-7415-59C5-2232-CADA747BCCA9}"/>
              </a:ext>
            </a:extLst>
          </p:cNvPr>
          <p:cNvSpPr txBox="1"/>
          <p:nvPr/>
        </p:nvSpPr>
        <p:spPr>
          <a:xfrm>
            <a:off x="1395484" y="4305721"/>
            <a:ext cx="955476" cy="537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Đúng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43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5" grpId="0"/>
      <p:bldP spid="28" grpId="0"/>
      <p:bldP spid="2" grpId="0"/>
      <p:bldP spid="3" grpId="0"/>
      <p:bldP spid="4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23442732-C05C-0066-06BE-96A2E3F1C0CB}"/>
              </a:ext>
            </a:extLst>
          </p:cNvPr>
          <p:cNvSpPr txBox="1"/>
          <p:nvPr/>
        </p:nvSpPr>
        <p:spPr>
          <a:xfrm>
            <a:off x="1707357" y="400050"/>
            <a:ext cx="58578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So </a:t>
            </a:r>
            <a:r>
              <a:rPr lang="en-US" sz="2200" dirty="0" err="1"/>
              <a:t>sánh</a:t>
            </a:r>
            <a:r>
              <a:rPr lang="en-US" sz="2200" dirty="0"/>
              <a:t> </a:t>
            </a:r>
            <a:r>
              <a:rPr lang="en-US" sz="2200" dirty="0" err="1"/>
              <a:t>mỗi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a </a:t>
            </a:r>
            <a:r>
              <a:rPr lang="en-US" sz="2200" dirty="0" err="1"/>
              <a:t>và</a:t>
            </a:r>
            <a:r>
              <a:rPr lang="en-US" sz="2200" dirty="0"/>
              <a:t> b </a:t>
            </a:r>
            <a:r>
              <a:rPr lang="en-US" sz="2200" dirty="0" err="1"/>
              <a:t>trong</a:t>
            </a:r>
            <a:r>
              <a:rPr lang="en-US" sz="2200" dirty="0"/>
              <a:t> </a:t>
            </a:r>
            <a:r>
              <a:rPr lang="en-US" sz="2200" dirty="0" err="1"/>
              <a:t>trường</a:t>
            </a:r>
            <a:r>
              <a:rPr lang="en-US" sz="2200" dirty="0"/>
              <a:t> </a:t>
            </a:r>
            <a:r>
              <a:rPr lang="en-US" sz="2200" dirty="0" err="1"/>
              <a:t>hợp</a:t>
            </a:r>
            <a:r>
              <a:rPr lang="en-US" sz="2200" dirty="0"/>
              <a:t> </a:t>
            </a:r>
            <a:r>
              <a:rPr lang="en-US" sz="2200" dirty="0" err="1"/>
              <a:t>sau</a:t>
            </a:r>
            <a:r>
              <a:rPr lang="en-US" sz="22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C16A37EB-D1F1-B5D1-F19A-53171105580F}"/>
                  </a:ext>
                </a:extLst>
              </p:cNvPr>
              <p:cNvSpPr txBox="1"/>
              <p:nvPr/>
            </p:nvSpPr>
            <p:spPr>
              <a:xfrm>
                <a:off x="807244" y="1457326"/>
                <a:ext cx="45720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a) a, b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hai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dương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và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200" dirty="0"/>
                  <a:t> 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C16A37EB-D1F1-B5D1-F19A-5317110558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244" y="1457326"/>
                <a:ext cx="4572000" cy="430887"/>
              </a:xfrm>
              <a:prstGeom prst="rect">
                <a:avLst/>
              </a:prstGeom>
              <a:blipFill>
                <a:blip r:embed="rId2"/>
                <a:stretch>
                  <a:fillRect l="-1733" t="-8451" r="-1867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C797191A-CD97-6C03-1777-D5ACB2896389}"/>
              </a:ext>
            </a:extLst>
          </p:cNvPr>
          <p:cNvSpPr txBox="1"/>
          <p:nvPr/>
        </p:nvSpPr>
        <p:spPr>
          <a:xfrm>
            <a:off x="1821657" y="2055940"/>
            <a:ext cx="3507580" cy="547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b="1" dirty="0">
                <a:effectLst/>
                <a:latin typeface="+mj-lt"/>
                <a:ea typeface="Times New Roman" panose="02020603050405020304" pitchFamily="18" charset="0"/>
              </a:rPr>
              <a:t>Khi a, b </a:t>
            </a:r>
            <a:r>
              <a:rPr lang="en-US" sz="2200" b="1" dirty="0" err="1"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22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+mj-lt"/>
                <a:ea typeface="Times New Roman" panose="02020603050405020304" pitchFamily="18" charset="0"/>
              </a:rPr>
              <a:t>hai</a:t>
            </a:r>
            <a:r>
              <a:rPr lang="en-US" sz="22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2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+mj-lt"/>
                <a:ea typeface="Times New Roman" panose="02020603050405020304" pitchFamily="18" charset="0"/>
              </a:rPr>
              <a:t>dương</a:t>
            </a:r>
            <a:r>
              <a:rPr lang="en-US" sz="2200" b="1" dirty="0">
                <a:effectLst/>
                <a:latin typeface="+mj-lt"/>
                <a:ea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D7A0D2D3-392E-1EB1-3B57-58D4306E027F}"/>
                  </a:ext>
                </a:extLst>
              </p:cNvPr>
              <p:cNvSpPr txBox="1"/>
              <p:nvPr/>
            </p:nvSpPr>
            <p:spPr>
              <a:xfrm>
                <a:off x="1811181" y="2673603"/>
                <a:ext cx="3100387" cy="5373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Ta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có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: </a:t>
                </a:r>
                <a14:m>
                  <m:oMath xmlns:m="http://schemas.openxmlformats.org/officeDocument/2006/math"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|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𝑎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|=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𝑎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; |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𝑏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|=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𝑏</m:t>
                    </m:r>
                  </m:oMath>
                </a14:m>
                <a:endPara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D7A0D2D3-392E-1EB1-3B57-58D4306E02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1181" y="2673603"/>
                <a:ext cx="3100387" cy="537391"/>
              </a:xfrm>
              <a:prstGeom prst="rect">
                <a:avLst/>
              </a:prstGeom>
              <a:blipFill>
                <a:blip r:embed="rId3"/>
                <a:stretch>
                  <a:fillRect l="-2554" b="-2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05081730-2573-0C1E-7A53-5F7E143C4772}"/>
                  </a:ext>
                </a:extLst>
              </p:cNvPr>
              <p:cNvSpPr txBox="1"/>
              <p:nvPr/>
            </p:nvSpPr>
            <p:spPr>
              <a:xfrm>
                <a:off x="1821657" y="3280943"/>
                <a:ext cx="3650456" cy="5373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Khi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đó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, </a:t>
                </a:r>
                <a14:m>
                  <m:oMath xmlns:m="http://schemas.openxmlformats.org/officeDocument/2006/math"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|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𝑎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|&lt;|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𝑏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|⟹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𝑎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&lt;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𝑏</m:t>
                    </m:r>
                  </m:oMath>
                </a14:m>
                <a:endPara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05081730-2573-0C1E-7A53-5F7E143C47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657" y="3280943"/>
                <a:ext cx="3650456" cy="537391"/>
              </a:xfrm>
              <a:prstGeom prst="rect">
                <a:avLst/>
              </a:prstGeom>
              <a:blipFill>
                <a:blip r:embed="rId4"/>
                <a:stretch>
                  <a:fillRect l="-2170" b="-23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5">
            <a:extLst>
              <a:ext uri="{FF2B5EF4-FFF2-40B4-BE49-F238E27FC236}">
                <a16:creationId xmlns:a16="http://schemas.microsoft.com/office/drawing/2014/main" id="{6E5FCD01-28C3-2BE5-4EBE-62DBB7AAFB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751727" y="133783"/>
            <a:ext cx="955630" cy="95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5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1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CF6921B7-689D-04EB-7DD4-335BE828C955}"/>
                  </a:ext>
                </a:extLst>
              </p:cNvPr>
              <p:cNvSpPr txBox="1"/>
              <p:nvPr/>
            </p:nvSpPr>
            <p:spPr>
              <a:xfrm>
                <a:off x="2178843" y="915480"/>
                <a:ext cx="45720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b) a, b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hai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âm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và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200" dirty="0"/>
                  <a:t> </a:t>
                </a: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CF6921B7-689D-04EB-7DD4-335BE828C9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843" y="915480"/>
                <a:ext cx="4572000" cy="430887"/>
              </a:xfrm>
              <a:prstGeom prst="rect">
                <a:avLst/>
              </a:prstGeom>
              <a:blipFill>
                <a:blip r:embed="rId2"/>
                <a:stretch>
                  <a:fillRect l="-1733" t="-8451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8DE8C8C-9762-CA68-33E5-FC6B829F9EED}"/>
              </a:ext>
            </a:extLst>
          </p:cNvPr>
          <p:cNvSpPr txBox="1"/>
          <p:nvPr/>
        </p:nvSpPr>
        <p:spPr>
          <a:xfrm>
            <a:off x="2764632" y="1346367"/>
            <a:ext cx="3507580" cy="547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b="1" dirty="0">
                <a:effectLst/>
                <a:latin typeface="+mj-lt"/>
                <a:ea typeface="Times New Roman" panose="02020603050405020304" pitchFamily="18" charset="0"/>
              </a:rPr>
              <a:t>Khi a, b </a:t>
            </a:r>
            <a:r>
              <a:rPr lang="en-US" sz="2200" b="1" dirty="0" err="1"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22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+mj-lt"/>
                <a:ea typeface="Times New Roman" panose="02020603050405020304" pitchFamily="18" charset="0"/>
              </a:rPr>
              <a:t>hai</a:t>
            </a:r>
            <a:r>
              <a:rPr lang="en-US" sz="22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2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+mj-lt"/>
                <a:ea typeface="Times New Roman" panose="02020603050405020304" pitchFamily="18" charset="0"/>
              </a:rPr>
              <a:t>âm</a:t>
            </a:r>
            <a:r>
              <a:rPr lang="en-US" sz="2200" b="1" dirty="0" smtClean="0">
                <a:effectLst/>
                <a:latin typeface="+mj-lt"/>
                <a:ea typeface="Times New Roman" panose="02020603050405020304" pitchFamily="18" charset="0"/>
              </a:rPr>
              <a:t>:</a:t>
            </a:r>
            <a:endParaRPr lang="en-US" sz="2200" b="1" dirty="0">
              <a:effectLst/>
              <a:latin typeface="+mj-lt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8BAC381F-6BEE-8F0E-B9E8-616EFD0FD3E6}"/>
                  </a:ext>
                </a:extLst>
              </p:cNvPr>
              <p:cNvSpPr txBox="1"/>
              <p:nvPr/>
            </p:nvSpPr>
            <p:spPr>
              <a:xfrm>
                <a:off x="2764632" y="1958670"/>
                <a:ext cx="4221956" cy="5373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Ta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có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0" lang="en-US" sz="22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/>
                            <a:sym typeface="Arial"/>
                          </a:rPr>
                        </m:ctrlPr>
                      </m:dPr>
                      <m:e>
                        <m:r>
                          <a:rPr kumimoji="0" lang="en-US" sz="22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/>
                            <a:sym typeface="Arial"/>
                          </a:rPr>
                          <m:t>𝑎</m:t>
                        </m:r>
                      </m:e>
                    </m:d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=−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𝑎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; </m:t>
                    </m:r>
                    <m:d>
                      <m:dPr>
                        <m:begChr m:val="|"/>
                        <m:endChr m:val="|"/>
                        <m:ctrlPr>
                          <a:rPr kumimoji="0" lang="en-US" sz="22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/>
                            <a:sym typeface="Arial"/>
                          </a:rPr>
                        </m:ctrlPr>
                      </m:dPr>
                      <m:e>
                        <m:r>
                          <a:rPr kumimoji="0" lang="en-US" sz="22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/>
                            <a:sym typeface="Arial"/>
                          </a:rPr>
                          <m:t>𝑏</m:t>
                        </m:r>
                      </m:e>
                    </m:d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=−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𝑏</m:t>
                    </m:r>
                  </m:oMath>
                </a14:m>
                <a:endPara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8BAC381F-6BEE-8F0E-B9E8-616EFD0FD3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4632" y="1958670"/>
                <a:ext cx="4221956" cy="537391"/>
              </a:xfrm>
              <a:prstGeom prst="rect">
                <a:avLst/>
              </a:prstGeom>
              <a:blipFill>
                <a:blip r:embed="rId3"/>
                <a:stretch>
                  <a:fillRect l="-1879" b="-23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E08B28DE-49B2-4330-25B5-BBDDBB7B288F}"/>
                  </a:ext>
                </a:extLst>
              </p:cNvPr>
              <p:cNvSpPr txBox="1"/>
              <p:nvPr/>
            </p:nvSpPr>
            <p:spPr>
              <a:xfrm>
                <a:off x="2764632" y="2570973"/>
                <a:ext cx="5022056" cy="5373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Khi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đó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0" lang="en-US" sz="22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/>
                            <a:sym typeface="Arial"/>
                          </a:rPr>
                        </m:ctrlPr>
                      </m:dPr>
                      <m:e>
                        <m:r>
                          <a:rPr kumimoji="0" lang="en-US" sz="22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/>
                            <a:sym typeface="Arial"/>
                          </a:rPr>
                          <m:t>𝑎</m:t>
                        </m:r>
                      </m:e>
                    </m:d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kumimoji="0" lang="en-US" sz="22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/>
                            <a:sym typeface="Arial"/>
                          </a:rPr>
                        </m:ctrlPr>
                      </m:dPr>
                      <m:e>
                        <m:r>
                          <a:rPr kumimoji="0" lang="en-US" sz="22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/>
                            <a:sym typeface="Arial"/>
                          </a:rPr>
                          <m:t>𝑏</m:t>
                        </m:r>
                      </m:e>
                    </m:d>
                    <m:r>
                      <a:rPr kumimoji="0" lang="en-US" sz="2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  <a:sym typeface="Arial"/>
                      </a:rPr>
                      <m:t>⇒−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𝑎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&lt;−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𝑏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⇒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𝑎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&gt;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𝑏</m:t>
                    </m:r>
                  </m:oMath>
                </a14:m>
                <a:endPara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E08B28DE-49B2-4330-25B5-BBDDBB7B28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4632" y="2570973"/>
                <a:ext cx="5022056" cy="537391"/>
              </a:xfrm>
              <a:prstGeom prst="rect">
                <a:avLst/>
              </a:prstGeom>
              <a:blipFill>
                <a:blip r:embed="rId4"/>
                <a:stretch>
                  <a:fillRect l="-1580" b="-2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686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9" name="Google Shape;2719;p49"/>
          <p:cNvSpPr/>
          <p:nvPr/>
        </p:nvSpPr>
        <p:spPr>
          <a:xfrm>
            <a:off x="3489616" y="1864518"/>
            <a:ext cx="2362036" cy="236861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Hoàn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thành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bài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tập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SBT</a:t>
            </a:r>
            <a:endParaRPr lang="en-US" sz="2200" dirty="0">
              <a:latin typeface="+mj-lt"/>
            </a:endParaRPr>
          </a:p>
        </p:txBody>
      </p:sp>
      <p:sp>
        <p:nvSpPr>
          <p:cNvPr id="2720" name="Google Shape;2720;p49"/>
          <p:cNvSpPr/>
          <p:nvPr/>
        </p:nvSpPr>
        <p:spPr>
          <a:xfrm>
            <a:off x="255780" y="1864519"/>
            <a:ext cx="2534669" cy="236860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Ôn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lại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kiến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thức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đã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học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trong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bài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722" name="Google Shape;2722;p49"/>
          <p:cNvSpPr/>
          <p:nvPr/>
        </p:nvSpPr>
        <p:spPr>
          <a:xfrm>
            <a:off x="6443663" y="1864518"/>
            <a:ext cx="2542790" cy="236861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Chuẩn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bị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bài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mới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“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Bài</a:t>
            </a:r>
            <a:r>
              <a:rPr lang="en-US" sz="22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4.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Làm</a:t>
            </a:r>
            <a:r>
              <a:rPr lang="en-US" sz="22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tròn</a:t>
            </a:r>
            <a:r>
              <a:rPr lang="en-US" sz="22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và</a:t>
            </a:r>
            <a:r>
              <a:rPr lang="en-US" sz="22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ước</a:t>
            </a:r>
            <a:r>
              <a:rPr lang="en-US" sz="22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lượng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” </a:t>
            </a:r>
            <a:endParaRPr lang="en-US" sz="2200" dirty="0">
              <a:latin typeface="+mj-lt"/>
            </a:endParaRPr>
          </a:p>
        </p:txBody>
      </p:sp>
      <p:sp>
        <p:nvSpPr>
          <p:cNvPr id="4" name="TextBox 26">
            <a:extLst>
              <a:ext uri="{FF2B5EF4-FFF2-40B4-BE49-F238E27FC236}">
                <a16:creationId xmlns:a16="http://schemas.microsoft.com/office/drawing/2014/main" id="{39581DB2-E794-C557-9174-87AD4A781AE1}"/>
              </a:ext>
            </a:extLst>
          </p:cNvPr>
          <p:cNvSpPr txBox="1"/>
          <p:nvPr/>
        </p:nvSpPr>
        <p:spPr>
          <a:xfrm>
            <a:off x="1993106" y="536806"/>
            <a:ext cx="5752443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TỰ HỌC:</a:t>
            </a:r>
            <a:endParaRPr lang="en-US" sz="4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9" grpId="0" animBg="1"/>
      <p:bldP spid="2720" grpId="0" animBg="1"/>
      <p:bldP spid="2722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CFA"/>
        </a:solidFill>
        <a:effectLst/>
      </p:bgPr>
    </p:bg>
    <p:spTree>
      <p:nvGrpSpPr>
        <p:cNvPr id="1" name="Shape 2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2" name="Google Shape;2522;p43"/>
          <p:cNvSpPr/>
          <p:nvPr/>
        </p:nvSpPr>
        <p:spPr>
          <a:xfrm>
            <a:off x="1711724" y="1869950"/>
            <a:ext cx="1701300" cy="2521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/>
              <a:t>Khái</a:t>
            </a:r>
            <a:r>
              <a:rPr lang="en-US" sz="2400" b="1" dirty="0"/>
              <a:t> </a:t>
            </a:r>
            <a:r>
              <a:rPr lang="en-US" sz="2400" b="1" dirty="0" err="1"/>
              <a:t>niệm</a:t>
            </a:r>
            <a:endParaRPr sz="2400" b="1" dirty="0"/>
          </a:p>
        </p:txBody>
      </p:sp>
      <p:sp>
        <p:nvSpPr>
          <p:cNvPr id="2536" name="Google Shape;2536;p43"/>
          <p:cNvSpPr/>
          <p:nvPr/>
        </p:nvSpPr>
        <p:spPr>
          <a:xfrm>
            <a:off x="1957750" y="2271021"/>
            <a:ext cx="1261200" cy="411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FFFFFF"/>
              </a:solidFill>
            </a:endParaRPr>
          </a:p>
        </p:txBody>
      </p:sp>
      <p:sp>
        <p:nvSpPr>
          <p:cNvPr id="2524" name="Google Shape;2524;p43"/>
          <p:cNvSpPr/>
          <p:nvPr/>
        </p:nvSpPr>
        <p:spPr>
          <a:xfrm>
            <a:off x="2405562" y="2278237"/>
            <a:ext cx="365581" cy="346832"/>
          </a:xfrm>
          <a:custGeom>
            <a:avLst/>
            <a:gdLst/>
            <a:ahLst/>
            <a:cxnLst/>
            <a:rect l="l" t="t" r="r" b="b"/>
            <a:pathLst>
              <a:path w="186521" h="176955" extrusionOk="0">
                <a:moveTo>
                  <a:pt x="93261" y="10994"/>
                </a:moveTo>
                <a:cubicBezTo>
                  <a:pt x="93782" y="10994"/>
                  <a:pt x="95055" y="11157"/>
                  <a:pt x="95740" y="12527"/>
                </a:cubicBezTo>
                <a:lnTo>
                  <a:pt x="116160" y="53921"/>
                </a:lnTo>
                <a:cubicBezTo>
                  <a:pt x="118182" y="57999"/>
                  <a:pt x="122031" y="60804"/>
                  <a:pt x="126533" y="61457"/>
                </a:cubicBezTo>
                <a:lnTo>
                  <a:pt x="172201" y="68111"/>
                </a:lnTo>
                <a:cubicBezTo>
                  <a:pt x="173734" y="68307"/>
                  <a:pt x="174256" y="69481"/>
                  <a:pt x="174419" y="69970"/>
                </a:cubicBezTo>
                <a:cubicBezTo>
                  <a:pt x="174582" y="70460"/>
                  <a:pt x="174843" y="71732"/>
                  <a:pt x="173734" y="72808"/>
                </a:cubicBezTo>
                <a:lnTo>
                  <a:pt x="140690" y="105004"/>
                </a:lnTo>
                <a:cubicBezTo>
                  <a:pt x="137428" y="108168"/>
                  <a:pt x="135960" y="112735"/>
                  <a:pt x="136710" y="117204"/>
                </a:cubicBezTo>
                <a:lnTo>
                  <a:pt x="144506" y="162709"/>
                </a:lnTo>
                <a:cubicBezTo>
                  <a:pt x="144767" y="164209"/>
                  <a:pt x="143854" y="165090"/>
                  <a:pt x="143430" y="165383"/>
                </a:cubicBezTo>
                <a:cubicBezTo>
                  <a:pt x="143146" y="165580"/>
                  <a:pt x="142556" y="165937"/>
                  <a:pt x="141786" y="165937"/>
                </a:cubicBezTo>
                <a:cubicBezTo>
                  <a:pt x="141405" y="165937"/>
                  <a:pt x="140980" y="165849"/>
                  <a:pt x="140527" y="165612"/>
                </a:cubicBezTo>
                <a:lnTo>
                  <a:pt x="99654" y="144115"/>
                </a:lnTo>
                <a:cubicBezTo>
                  <a:pt x="97664" y="143071"/>
                  <a:pt x="95479" y="142550"/>
                  <a:pt x="93261" y="142550"/>
                </a:cubicBezTo>
                <a:cubicBezTo>
                  <a:pt x="91075" y="142550"/>
                  <a:pt x="88857" y="143071"/>
                  <a:pt x="86867" y="144115"/>
                </a:cubicBezTo>
                <a:lnTo>
                  <a:pt x="45994" y="165612"/>
                </a:lnTo>
                <a:cubicBezTo>
                  <a:pt x="45541" y="165849"/>
                  <a:pt x="45116" y="165937"/>
                  <a:pt x="44735" y="165937"/>
                </a:cubicBezTo>
                <a:cubicBezTo>
                  <a:pt x="43965" y="165937"/>
                  <a:pt x="43375" y="165580"/>
                  <a:pt x="43091" y="165383"/>
                </a:cubicBezTo>
                <a:cubicBezTo>
                  <a:pt x="42667" y="165090"/>
                  <a:pt x="41754" y="164209"/>
                  <a:pt x="42015" y="162709"/>
                </a:cubicBezTo>
                <a:lnTo>
                  <a:pt x="49811" y="117204"/>
                </a:lnTo>
                <a:cubicBezTo>
                  <a:pt x="50561" y="112735"/>
                  <a:pt x="49093" y="108168"/>
                  <a:pt x="45831" y="105004"/>
                </a:cubicBezTo>
                <a:lnTo>
                  <a:pt x="12787" y="72808"/>
                </a:lnTo>
                <a:cubicBezTo>
                  <a:pt x="11678" y="71732"/>
                  <a:pt x="11939" y="70460"/>
                  <a:pt x="12102" y="69970"/>
                </a:cubicBezTo>
                <a:cubicBezTo>
                  <a:pt x="12265" y="69481"/>
                  <a:pt x="12787" y="68307"/>
                  <a:pt x="14320" y="68111"/>
                </a:cubicBezTo>
                <a:lnTo>
                  <a:pt x="59988" y="61457"/>
                </a:lnTo>
                <a:cubicBezTo>
                  <a:pt x="64490" y="60804"/>
                  <a:pt x="68372" y="57999"/>
                  <a:pt x="70361" y="53921"/>
                </a:cubicBezTo>
                <a:lnTo>
                  <a:pt x="90781" y="12527"/>
                </a:lnTo>
                <a:cubicBezTo>
                  <a:pt x="91466" y="11157"/>
                  <a:pt x="92739" y="10994"/>
                  <a:pt x="93261" y="10994"/>
                </a:cubicBezTo>
                <a:close/>
                <a:moveTo>
                  <a:pt x="93261" y="1"/>
                </a:moveTo>
                <a:cubicBezTo>
                  <a:pt x="87976" y="1"/>
                  <a:pt x="83246" y="2937"/>
                  <a:pt x="80930" y="7666"/>
                </a:cubicBezTo>
                <a:lnTo>
                  <a:pt x="60478" y="49061"/>
                </a:lnTo>
                <a:cubicBezTo>
                  <a:pt x="60086" y="49877"/>
                  <a:pt x="59303" y="50431"/>
                  <a:pt x="58423" y="50562"/>
                </a:cubicBezTo>
                <a:lnTo>
                  <a:pt x="12722" y="57216"/>
                </a:lnTo>
                <a:cubicBezTo>
                  <a:pt x="7503" y="57966"/>
                  <a:pt x="3262" y="61554"/>
                  <a:pt x="1631" y="66578"/>
                </a:cubicBezTo>
                <a:cubicBezTo>
                  <a:pt x="0" y="71601"/>
                  <a:pt x="1338" y="76984"/>
                  <a:pt x="5089" y="80670"/>
                </a:cubicBezTo>
                <a:lnTo>
                  <a:pt x="38166" y="112898"/>
                </a:lnTo>
                <a:cubicBezTo>
                  <a:pt x="38818" y="113551"/>
                  <a:pt x="39112" y="114431"/>
                  <a:pt x="38948" y="115345"/>
                </a:cubicBezTo>
                <a:lnTo>
                  <a:pt x="31152" y="160849"/>
                </a:lnTo>
                <a:cubicBezTo>
                  <a:pt x="30239" y="166036"/>
                  <a:pt x="32359" y="171190"/>
                  <a:pt x="36632" y="174289"/>
                </a:cubicBezTo>
                <a:cubicBezTo>
                  <a:pt x="39050" y="176060"/>
                  <a:pt x="41874" y="176955"/>
                  <a:pt x="44716" y="176955"/>
                </a:cubicBezTo>
                <a:cubicBezTo>
                  <a:pt x="46898" y="176955"/>
                  <a:pt x="49090" y="176428"/>
                  <a:pt x="51116" y="175365"/>
                </a:cubicBezTo>
                <a:lnTo>
                  <a:pt x="91988" y="153869"/>
                </a:lnTo>
                <a:cubicBezTo>
                  <a:pt x="92380" y="153657"/>
                  <a:pt x="92820" y="153551"/>
                  <a:pt x="93261" y="153551"/>
                </a:cubicBezTo>
                <a:cubicBezTo>
                  <a:pt x="93701" y="153551"/>
                  <a:pt x="94141" y="153657"/>
                  <a:pt x="94533" y="153869"/>
                </a:cubicBezTo>
                <a:lnTo>
                  <a:pt x="135405" y="175365"/>
                </a:lnTo>
                <a:cubicBezTo>
                  <a:pt x="137428" y="176409"/>
                  <a:pt x="139646" y="176931"/>
                  <a:pt x="141832" y="176931"/>
                </a:cubicBezTo>
                <a:cubicBezTo>
                  <a:pt x="144669" y="176931"/>
                  <a:pt x="147475" y="176050"/>
                  <a:pt x="149889" y="174289"/>
                </a:cubicBezTo>
                <a:cubicBezTo>
                  <a:pt x="154162" y="171190"/>
                  <a:pt x="156282" y="166036"/>
                  <a:pt x="155369" y="160849"/>
                </a:cubicBezTo>
                <a:lnTo>
                  <a:pt x="147573" y="115345"/>
                </a:lnTo>
                <a:cubicBezTo>
                  <a:pt x="147410" y="114431"/>
                  <a:pt x="147703" y="113551"/>
                  <a:pt x="148356" y="112898"/>
                </a:cubicBezTo>
                <a:lnTo>
                  <a:pt x="181432" y="80670"/>
                </a:lnTo>
                <a:cubicBezTo>
                  <a:pt x="185183" y="76984"/>
                  <a:pt x="186521" y="71601"/>
                  <a:pt x="184890" y="66578"/>
                </a:cubicBezTo>
                <a:cubicBezTo>
                  <a:pt x="183259" y="61554"/>
                  <a:pt x="179018" y="57966"/>
                  <a:pt x="173799" y="57216"/>
                </a:cubicBezTo>
                <a:lnTo>
                  <a:pt x="128099" y="50562"/>
                </a:lnTo>
                <a:cubicBezTo>
                  <a:pt x="127218" y="50431"/>
                  <a:pt x="126435" y="49877"/>
                  <a:pt x="126044" y="49061"/>
                </a:cubicBezTo>
                <a:lnTo>
                  <a:pt x="105591" y="7666"/>
                </a:lnTo>
                <a:cubicBezTo>
                  <a:pt x="103275" y="2937"/>
                  <a:pt x="98545" y="1"/>
                  <a:pt x="932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5" name="Google Shape;2525;p43"/>
          <p:cNvSpPr/>
          <p:nvPr/>
        </p:nvSpPr>
        <p:spPr>
          <a:xfrm>
            <a:off x="386479" y="5665143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6" name="Google Shape;2526;p43"/>
          <p:cNvSpPr/>
          <p:nvPr/>
        </p:nvSpPr>
        <p:spPr>
          <a:xfrm>
            <a:off x="580630" y="5665143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7" name="Google Shape;2527;p43"/>
          <p:cNvSpPr/>
          <p:nvPr/>
        </p:nvSpPr>
        <p:spPr>
          <a:xfrm>
            <a:off x="774680" y="5665143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8" name="Google Shape;2528;p43"/>
          <p:cNvSpPr/>
          <p:nvPr/>
        </p:nvSpPr>
        <p:spPr>
          <a:xfrm>
            <a:off x="386479" y="5494302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5"/>
                  <a:pt x="308" y="615"/>
                </a:cubicBezTo>
                <a:cubicBezTo>
                  <a:pt x="478" y="615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9" name="Google Shape;2529;p43"/>
          <p:cNvSpPr/>
          <p:nvPr/>
        </p:nvSpPr>
        <p:spPr>
          <a:xfrm>
            <a:off x="580630" y="5494302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5"/>
                  <a:pt x="308" y="615"/>
                </a:cubicBezTo>
                <a:cubicBezTo>
                  <a:pt x="478" y="615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0" name="Google Shape;2530;p43"/>
          <p:cNvSpPr/>
          <p:nvPr/>
        </p:nvSpPr>
        <p:spPr>
          <a:xfrm>
            <a:off x="774680" y="5494302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5"/>
                  <a:pt x="308" y="615"/>
                </a:cubicBezTo>
                <a:cubicBezTo>
                  <a:pt x="478" y="615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1" name="Google Shape;2531;p43"/>
          <p:cNvSpPr/>
          <p:nvPr/>
        </p:nvSpPr>
        <p:spPr>
          <a:xfrm>
            <a:off x="386479" y="5323462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9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6" y="479"/>
                  <a:pt x="616" y="309"/>
                </a:cubicBezTo>
                <a:cubicBezTo>
                  <a:pt x="616" y="139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2" name="Google Shape;2532;p43"/>
          <p:cNvSpPr/>
          <p:nvPr/>
        </p:nvSpPr>
        <p:spPr>
          <a:xfrm>
            <a:off x="580630" y="5323462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9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6" y="479"/>
                  <a:pt x="616" y="309"/>
                </a:cubicBezTo>
                <a:cubicBezTo>
                  <a:pt x="616" y="139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3" name="Google Shape;2533;p43"/>
          <p:cNvSpPr/>
          <p:nvPr/>
        </p:nvSpPr>
        <p:spPr>
          <a:xfrm>
            <a:off x="774680" y="5323462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9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6" y="479"/>
                  <a:pt x="616" y="309"/>
                </a:cubicBezTo>
                <a:cubicBezTo>
                  <a:pt x="616" y="139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5" name="Google Shape;2535;p43"/>
          <p:cNvSpPr/>
          <p:nvPr/>
        </p:nvSpPr>
        <p:spPr>
          <a:xfrm>
            <a:off x="2206750" y="2067897"/>
            <a:ext cx="763200" cy="763200"/>
          </a:xfrm>
          <a:prstGeom prst="donut">
            <a:avLst>
              <a:gd name="adj" fmla="val 11801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7" name="Google Shape;2537;p43"/>
          <p:cNvSpPr/>
          <p:nvPr/>
        </p:nvSpPr>
        <p:spPr>
          <a:xfrm>
            <a:off x="3721350" y="1869950"/>
            <a:ext cx="1701300" cy="2521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/>
              <a:t>Tính</a:t>
            </a:r>
            <a:r>
              <a:rPr lang="en-US" sz="2400" b="1" dirty="0"/>
              <a:t> 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/>
              <a:t>chất</a:t>
            </a:r>
            <a:endParaRPr sz="2400" b="1" dirty="0"/>
          </a:p>
        </p:txBody>
      </p:sp>
      <p:sp>
        <p:nvSpPr>
          <p:cNvPr id="2539" name="Google Shape;2539;p43"/>
          <p:cNvSpPr/>
          <p:nvPr/>
        </p:nvSpPr>
        <p:spPr>
          <a:xfrm>
            <a:off x="4190400" y="2070050"/>
            <a:ext cx="763200" cy="763200"/>
          </a:xfrm>
          <a:prstGeom prst="donut">
            <a:avLst>
              <a:gd name="adj" fmla="val 11801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0" name="Google Shape;2540;p43"/>
          <p:cNvSpPr/>
          <p:nvPr/>
        </p:nvSpPr>
        <p:spPr>
          <a:xfrm>
            <a:off x="3941384" y="2250043"/>
            <a:ext cx="1261200" cy="411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</a:endParaRPr>
          </a:p>
        </p:txBody>
      </p:sp>
      <p:grpSp>
        <p:nvGrpSpPr>
          <p:cNvPr id="2541" name="Google Shape;2541;p43"/>
          <p:cNvGrpSpPr/>
          <p:nvPr/>
        </p:nvGrpSpPr>
        <p:grpSpPr>
          <a:xfrm>
            <a:off x="4397361" y="2280709"/>
            <a:ext cx="349301" cy="341872"/>
            <a:chOff x="1174300" y="277250"/>
            <a:chExt cx="5252650" cy="5140925"/>
          </a:xfrm>
        </p:grpSpPr>
        <p:sp>
          <p:nvSpPr>
            <p:cNvPr id="2542" name="Google Shape;2542;p43"/>
            <p:cNvSpPr/>
            <p:nvPr/>
          </p:nvSpPr>
          <p:spPr>
            <a:xfrm>
              <a:off x="1468700" y="277250"/>
              <a:ext cx="4663025" cy="4423875"/>
            </a:xfrm>
            <a:custGeom>
              <a:avLst/>
              <a:gdLst/>
              <a:ahLst/>
              <a:cxnLst/>
              <a:rect l="l" t="t" r="r" b="b"/>
              <a:pathLst>
                <a:path w="186521" h="176955" extrusionOk="0">
                  <a:moveTo>
                    <a:pt x="93261" y="10994"/>
                  </a:moveTo>
                  <a:cubicBezTo>
                    <a:pt x="93782" y="10994"/>
                    <a:pt x="95055" y="11157"/>
                    <a:pt x="95740" y="12527"/>
                  </a:cubicBezTo>
                  <a:lnTo>
                    <a:pt x="116160" y="53921"/>
                  </a:lnTo>
                  <a:cubicBezTo>
                    <a:pt x="118182" y="57999"/>
                    <a:pt x="122031" y="60804"/>
                    <a:pt x="126533" y="61457"/>
                  </a:cubicBezTo>
                  <a:lnTo>
                    <a:pt x="172201" y="68111"/>
                  </a:lnTo>
                  <a:cubicBezTo>
                    <a:pt x="173734" y="68307"/>
                    <a:pt x="174256" y="69481"/>
                    <a:pt x="174419" y="69970"/>
                  </a:cubicBezTo>
                  <a:cubicBezTo>
                    <a:pt x="174582" y="70460"/>
                    <a:pt x="174843" y="71732"/>
                    <a:pt x="173734" y="72808"/>
                  </a:cubicBezTo>
                  <a:lnTo>
                    <a:pt x="140690" y="105004"/>
                  </a:lnTo>
                  <a:cubicBezTo>
                    <a:pt x="137428" y="108168"/>
                    <a:pt x="135960" y="112735"/>
                    <a:pt x="136710" y="117204"/>
                  </a:cubicBezTo>
                  <a:lnTo>
                    <a:pt x="144506" y="162709"/>
                  </a:lnTo>
                  <a:cubicBezTo>
                    <a:pt x="144767" y="164209"/>
                    <a:pt x="143854" y="165090"/>
                    <a:pt x="143430" y="165383"/>
                  </a:cubicBezTo>
                  <a:cubicBezTo>
                    <a:pt x="143146" y="165580"/>
                    <a:pt x="142556" y="165937"/>
                    <a:pt x="141786" y="165937"/>
                  </a:cubicBezTo>
                  <a:cubicBezTo>
                    <a:pt x="141405" y="165937"/>
                    <a:pt x="140980" y="165849"/>
                    <a:pt x="140527" y="165612"/>
                  </a:cubicBezTo>
                  <a:lnTo>
                    <a:pt x="99654" y="144115"/>
                  </a:lnTo>
                  <a:cubicBezTo>
                    <a:pt x="97664" y="143071"/>
                    <a:pt x="95479" y="142550"/>
                    <a:pt x="93261" y="142550"/>
                  </a:cubicBezTo>
                  <a:cubicBezTo>
                    <a:pt x="91075" y="142550"/>
                    <a:pt x="88857" y="143071"/>
                    <a:pt x="86867" y="144115"/>
                  </a:cubicBezTo>
                  <a:lnTo>
                    <a:pt x="45994" y="165612"/>
                  </a:lnTo>
                  <a:cubicBezTo>
                    <a:pt x="45541" y="165849"/>
                    <a:pt x="45116" y="165937"/>
                    <a:pt x="44735" y="165937"/>
                  </a:cubicBezTo>
                  <a:cubicBezTo>
                    <a:pt x="43965" y="165937"/>
                    <a:pt x="43375" y="165580"/>
                    <a:pt x="43091" y="165383"/>
                  </a:cubicBezTo>
                  <a:cubicBezTo>
                    <a:pt x="42667" y="165090"/>
                    <a:pt x="41754" y="164209"/>
                    <a:pt x="42015" y="162709"/>
                  </a:cubicBezTo>
                  <a:lnTo>
                    <a:pt x="49811" y="117204"/>
                  </a:lnTo>
                  <a:cubicBezTo>
                    <a:pt x="50561" y="112735"/>
                    <a:pt x="49093" y="108168"/>
                    <a:pt x="45831" y="105004"/>
                  </a:cubicBezTo>
                  <a:lnTo>
                    <a:pt x="12787" y="72808"/>
                  </a:lnTo>
                  <a:cubicBezTo>
                    <a:pt x="11678" y="71732"/>
                    <a:pt x="11939" y="70460"/>
                    <a:pt x="12102" y="69970"/>
                  </a:cubicBezTo>
                  <a:cubicBezTo>
                    <a:pt x="12265" y="69481"/>
                    <a:pt x="12787" y="68307"/>
                    <a:pt x="14320" y="68111"/>
                  </a:cubicBezTo>
                  <a:lnTo>
                    <a:pt x="59988" y="61457"/>
                  </a:lnTo>
                  <a:cubicBezTo>
                    <a:pt x="64490" y="60804"/>
                    <a:pt x="68372" y="57999"/>
                    <a:pt x="70361" y="53921"/>
                  </a:cubicBezTo>
                  <a:lnTo>
                    <a:pt x="90781" y="12527"/>
                  </a:lnTo>
                  <a:cubicBezTo>
                    <a:pt x="91466" y="11157"/>
                    <a:pt x="92739" y="10994"/>
                    <a:pt x="93261" y="10994"/>
                  </a:cubicBezTo>
                  <a:close/>
                  <a:moveTo>
                    <a:pt x="93261" y="1"/>
                  </a:moveTo>
                  <a:cubicBezTo>
                    <a:pt x="87976" y="1"/>
                    <a:pt x="83246" y="2937"/>
                    <a:pt x="80930" y="7666"/>
                  </a:cubicBezTo>
                  <a:lnTo>
                    <a:pt x="60478" y="49061"/>
                  </a:lnTo>
                  <a:cubicBezTo>
                    <a:pt x="60086" y="49877"/>
                    <a:pt x="59303" y="50431"/>
                    <a:pt x="58423" y="50562"/>
                  </a:cubicBezTo>
                  <a:lnTo>
                    <a:pt x="12722" y="57216"/>
                  </a:lnTo>
                  <a:cubicBezTo>
                    <a:pt x="7503" y="57966"/>
                    <a:pt x="3262" y="61554"/>
                    <a:pt x="1631" y="66578"/>
                  </a:cubicBezTo>
                  <a:cubicBezTo>
                    <a:pt x="0" y="71601"/>
                    <a:pt x="1338" y="76984"/>
                    <a:pt x="5089" y="80670"/>
                  </a:cubicBezTo>
                  <a:lnTo>
                    <a:pt x="38166" y="112898"/>
                  </a:lnTo>
                  <a:cubicBezTo>
                    <a:pt x="38818" y="113551"/>
                    <a:pt x="39112" y="114431"/>
                    <a:pt x="38948" y="115345"/>
                  </a:cubicBezTo>
                  <a:lnTo>
                    <a:pt x="31152" y="160849"/>
                  </a:lnTo>
                  <a:cubicBezTo>
                    <a:pt x="30239" y="166036"/>
                    <a:pt x="32359" y="171190"/>
                    <a:pt x="36632" y="174289"/>
                  </a:cubicBezTo>
                  <a:cubicBezTo>
                    <a:pt x="39050" y="176060"/>
                    <a:pt x="41874" y="176955"/>
                    <a:pt x="44716" y="176955"/>
                  </a:cubicBezTo>
                  <a:cubicBezTo>
                    <a:pt x="46898" y="176955"/>
                    <a:pt x="49090" y="176428"/>
                    <a:pt x="51116" y="175365"/>
                  </a:cubicBezTo>
                  <a:lnTo>
                    <a:pt x="91988" y="153869"/>
                  </a:lnTo>
                  <a:cubicBezTo>
                    <a:pt x="92380" y="153657"/>
                    <a:pt x="92820" y="153551"/>
                    <a:pt x="93261" y="153551"/>
                  </a:cubicBezTo>
                  <a:cubicBezTo>
                    <a:pt x="93701" y="153551"/>
                    <a:pt x="94141" y="153657"/>
                    <a:pt x="94533" y="153869"/>
                  </a:cubicBezTo>
                  <a:lnTo>
                    <a:pt x="135405" y="175365"/>
                  </a:lnTo>
                  <a:cubicBezTo>
                    <a:pt x="137428" y="176409"/>
                    <a:pt x="139646" y="176931"/>
                    <a:pt x="141832" y="176931"/>
                  </a:cubicBezTo>
                  <a:cubicBezTo>
                    <a:pt x="144669" y="176931"/>
                    <a:pt x="147475" y="176050"/>
                    <a:pt x="149889" y="174289"/>
                  </a:cubicBezTo>
                  <a:cubicBezTo>
                    <a:pt x="154162" y="171190"/>
                    <a:pt x="156282" y="166036"/>
                    <a:pt x="155369" y="160849"/>
                  </a:cubicBezTo>
                  <a:lnTo>
                    <a:pt x="147573" y="115345"/>
                  </a:lnTo>
                  <a:cubicBezTo>
                    <a:pt x="147410" y="114431"/>
                    <a:pt x="147703" y="113551"/>
                    <a:pt x="148356" y="112898"/>
                  </a:cubicBezTo>
                  <a:lnTo>
                    <a:pt x="181432" y="80670"/>
                  </a:lnTo>
                  <a:cubicBezTo>
                    <a:pt x="185183" y="76984"/>
                    <a:pt x="186521" y="71601"/>
                    <a:pt x="184890" y="66578"/>
                  </a:cubicBezTo>
                  <a:cubicBezTo>
                    <a:pt x="183259" y="61554"/>
                    <a:pt x="179018" y="57966"/>
                    <a:pt x="173799" y="57216"/>
                  </a:cubicBezTo>
                  <a:lnTo>
                    <a:pt x="128099" y="50562"/>
                  </a:lnTo>
                  <a:cubicBezTo>
                    <a:pt x="127218" y="50431"/>
                    <a:pt x="126435" y="49877"/>
                    <a:pt x="126044" y="49061"/>
                  </a:cubicBezTo>
                  <a:lnTo>
                    <a:pt x="105591" y="7666"/>
                  </a:lnTo>
                  <a:cubicBezTo>
                    <a:pt x="103275" y="2937"/>
                    <a:pt x="98545" y="1"/>
                    <a:pt x="932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43"/>
            <p:cNvSpPr/>
            <p:nvPr/>
          </p:nvSpPr>
          <p:spPr>
            <a:xfrm>
              <a:off x="5025075" y="442525"/>
              <a:ext cx="458325" cy="476550"/>
            </a:xfrm>
            <a:custGeom>
              <a:avLst/>
              <a:gdLst/>
              <a:ahLst/>
              <a:cxnLst/>
              <a:rect l="l" t="t" r="r" b="b"/>
              <a:pathLst>
                <a:path w="18333" h="19062" extrusionOk="0">
                  <a:moveTo>
                    <a:pt x="12105" y="1"/>
                  </a:moveTo>
                  <a:cubicBezTo>
                    <a:pt x="10401" y="1"/>
                    <a:pt x="8715" y="788"/>
                    <a:pt x="7634" y="2262"/>
                  </a:cubicBezTo>
                  <a:lnTo>
                    <a:pt x="1795" y="10319"/>
                  </a:lnTo>
                  <a:cubicBezTo>
                    <a:pt x="1" y="12766"/>
                    <a:pt x="555" y="16224"/>
                    <a:pt x="3034" y="18018"/>
                  </a:cubicBezTo>
                  <a:cubicBezTo>
                    <a:pt x="4013" y="18703"/>
                    <a:pt x="5122" y="19062"/>
                    <a:pt x="6264" y="19062"/>
                  </a:cubicBezTo>
                  <a:cubicBezTo>
                    <a:pt x="7960" y="19062"/>
                    <a:pt x="9623" y="18279"/>
                    <a:pt x="10700" y="16778"/>
                  </a:cubicBezTo>
                  <a:lnTo>
                    <a:pt x="16571" y="8754"/>
                  </a:lnTo>
                  <a:cubicBezTo>
                    <a:pt x="18333" y="6275"/>
                    <a:pt x="17811" y="2850"/>
                    <a:pt x="15332" y="1055"/>
                  </a:cubicBezTo>
                  <a:cubicBezTo>
                    <a:pt x="14360" y="343"/>
                    <a:pt x="13228" y="1"/>
                    <a:pt x="121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43"/>
            <p:cNvSpPr/>
            <p:nvPr/>
          </p:nvSpPr>
          <p:spPr>
            <a:xfrm>
              <a:off x="2116200" y="441700"/>
              <a:ext cx="458325" cy="476550"/>
            </a:xfrm>
            <a:custGeom>
              <a:avLst/>
              <a:gdLst/>
              <a:ahLst/>
              <a:cxnLst/>
              <a:rect l="l" t="t" r="r" b="b"/>
              <a:pathLst>
                <a:path w="18333" h="19062" extrusionOk="0">
                  <a:moveTo>
                    <a:pt x="6229" y="1"/>
                  </a:moveTo>
                  <a:cubicBezTo>
                    <a:pt x="5105" y="1"/>
                    <a:pt x="3974" y="343"/>
                    <a:pt x="3002" y="1056"/>
                  </a:cubicBezTo>
                  <a:cubicBezTo>
                    <a:pt x="555" y="2850"/>
                    <a:pt x="1" y="6275"/>
                    <a:pt x="1795" y="8754"/>
                  </a:cubicBezTo>
                  <a:lnTo>
                    <a:pt x="7634" y="16779"/>
                  </a:lnTo>
                  <a:cubicBezTo>
                    <a:pt x="8710" y="18279"/>
                    <a:pt x="10374" y="19062"/>
                    <a:pt x="12103" y="19062"/>
                  </a:cubicBezTo>
                  <a:cubicBezTo>
                    <a:pt x="13212" y="19062"/>
                    <a:pt x="14353" y="18703"/>
                    <a:pt x="15332" y="18018"/>
                  </a:cubicBezTo>
                  <a:cubicBezTo>
                    <a:pt x="17778" y="16224"/>
                    <a:pt x="18333" y="12766"/>
                    <a:pt x="16539" y="10320"/>
                  </a:cubicBezTo>
                  <a:lnTo>
                    <a:pt x="10700" y="2263"/>
                  </a:lnTo>
                  <a:cubicBezTo>
                    <a:pt x="9619" y="788"/>
                    <a:pt x="7933" y="1"/>
                    <a:pt x="62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43"/>
            <p:cNvSpPr/>
            <p:nvPr/>
          </p:nvSpPr>
          <p:spPr>
            <a:xfrm>
              <a:off x="1174300" y="3270650"/>
              <a:ext cx="544775" cy="352625"/>
            </a:xfrm>
            <a:custGeom>
              <a:avLst/>
              <a:gdLst/>
              <a:ahLst/>
              <a:cxnLst/>
              <a:rect l="l" t="t" r="r" b="b"/>
              <a:pathLst>
                <a:path w="21791" h="14105" extrusionOk="0">
                  <a:moveTo>
                    <a:pt x="15624" y="1"/>
                  </a:moveTo>
                  <a:cubicBezTo>
                    <a:pt x="15061" y="1"/>
                    <a:pt x="14490" y="88"/>
                    <a:pt x="13929" y="273"/>
                  </a:cubicBezTo>
                  <a:lnTo>
                    <a:pt x="4470" y="3340"/>
                  </a:lnTo>
                  <a:cubicBezTo>
                    <a:pt x="1566" y="4285"/>
                    <a:pt x="1" y="7384"/>
                    <a:pt x="914" y="10288"/>
                  </a:cubicBezTo>
                  <a:cubicBezTo>
                    <a:pt x="1664" y="12604"/>
                    <a:pt x="3850" y="14104"/>
                    <a:pt x="6166" y="14104"/>
                  </a:cubicBezTo>
                  <a:cubicBezTo>
                    <a:pt x="6720" y="14104"/>
                    <a:pt x="7307" y="14006"/>
                    <a:pt x="7862" y="13810"/>
                  </a:cubicBezTo>
                  <a:lnTo>
                    <a:pt x="17322" y="10744"/>
                  </a:lnTo>
                  <a:cubicBezTo>
                    <a:pt x="20225" y="9798"/>
                    <a:pt x="21791" y="6699"/>
                    <a:pt x="20845" y="3796"/>
                  </a:cubicBezTo>
                  <a:cubicBezTo>
                    <a:pt x="20110" y="1487"/>
                    <a:pt x="17939" y="1"/>
                    <a:pt x="15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43"/>
            <p:cNvSpPr/>
            <p:nvPr/>
          </p:nvSpPr>
          <p:spPr>
            <a:xfrm>
              <a:off x="3662375" y="4894600"/>
              <a:ext cx="275675" cy="523575"/>
            </a:xfrm>
            <a:custGeom>
              <a:avLst/>
              <a:gdLst/>
              <a:ahLst/>
              <a:cxnLst/>
              <a:rect l="l" t="t" r="r" b="b"/>
              <a:pathLst>
                <a:path w="11027" h="20943" extrusionOk="0">
                  <a:moveTo>
                    <a:pt x="5514" y="0"/>
                  </a:moveTo>
                  <a:cubicBezTo>
                    <a:pt x="2480" y="0"/>
                    <a:pt x="1" y="2447"/>
                    <a:pt x="1" y="5513"/>
                  </a:cubicBezTo>
                  <a:lnTo>
                    <a:pt x="1" y="15462"/>
                  </a:lnTo>
                  <a:cubicBezTo>
                    <a:pt x="1" y="18496"/>
                    <a:pt x="2480" y="20942"/>
                    <a:pt x="5514" y="20942"/>
                  </a:cubicBezTo>
                  <a:cubicBezTo>
                    <a:pt x="8547" y="20942"/>
                    <a:pt x="11026" y="18496"/>
                    <a:pt x="11026" y="15462"/>
                  </a:cubicBezTo>
                  <a:lnTo>
                    <a:pt x="11026" y="5513"/>
                  </a:lnTo>
                  <a:cubicBezTo>
                    <a:pt x="11026" y="2447"/>
                    <a:pt x="8547" y="0"/>
                    <a:pt x="5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43"/>
            <p:cNvSpPr/>
            <p:nvPr/>
          </p:nvSpPr>
          <p:spPr>
            <a:xfrm>
              <a:off x="5881350" y="3270650"/>
              <a:ext cx="545600" cy="352625"/>
            </a:xfrm>
            <a:custGeom>
              <a:avLst/>
              <a:gdLst/>
              <a:ahLst/>
              <a:cxnLst/>
              <a:rect l="l" t="t" r="r" b="b"/>
              <a:pathLst>
                <a:path w="21824" h="14105" extrusionOk="0">
                  <a:moveTo>
                    <a:pt x="6170" y="1"/>
                  </a:moveTo>
                  <a:cubicBezTo>
                    <a:pt x="3853" y="1"/>
                    <a:pt x="1682" y="1492"/>
                    <a:pt x="946" y="3829"/>
                  </a:cubicBezTo>
                  <a:cubicBezTo>
                    <a:pt x="0" y="6699"/>
                    <a:pt x="1566" y="9831"/>
                    <a:pt x="4469" y="10744"/>
                  </a:cubicBezTo>
                  <a:lnTo>
                    <a:pt x="13929" y="13843"/>
                  </a:lnTo>
                  <a:cubicBezTo>
                    <a:pt x="14484" y="14006"/>
                    <a:pt x="15071" y="14104"/>
                    <a:pt x="15625" y="14104"/>
                  </a:cubicBezTo>
                  <a:cubicBezTo>
                    <a:pt x="17941" y="14104"/>
                    <a:pt x="20127" y="12636"/>
                    <a:pt x="20877" y="10288"/>
                  </a:cubicBezTo>
                  <a:cubicBezTo>
                    <a:pt x="21823" y="7384"/>
                    <a:pt x="20225" y="4285"/>
                    <a:pt x="17322" y="3340"/>
                  </a:cubicBezTo>
                  <a:lnTo>
                    <a:pt x="7862" y="273"/>
                  </a:lnTo>
                  <a:cubicBezTo>
                    <a:pt x="7302" y="89"/>
                    <a:pt x="6731" y="1"/>
                    <a:pt x="6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48" name="Google Shape;2548;p43"/>
          <p:cNvSpPr/>
          <p:nvPr/>
        </p:nvSpPr>
        <p:spPr>
          <a:xfrm>
            <a:off x="5705000" y="1869950"/>
            <a:ext cx="1701300" cy="2521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/>
              <a:t>Luyện</a:t>
            </a:r>
            <a:r>
              <a:rPr lang="en-US" sz="2400" b="1" dirty="0"/>
              <a:t> 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/>
              <a:t>tập</a:t>
            </a:r>
            <a:endParaRPr sz="2400" b="1" dirty="0"/>
          </a:p>
        </p:txBody>
      </p:sp>
      <p:sp>
        <p:nvSpPr>
          <p:cNvPr id="2570" name="Google Shape;2570;p43"/>
          <p:cNvSpPr/>
          <p:nvPr/>
        </p:nvSpPr>
        <p:spPr>
          <a:xfrm>
            <a:off x="5949006" y="2250043"/>
            <a:ext cx="1261200" cy="411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</a:endParaRPr>
          </a:p>
        </p:txBody>
      </p:sp>
      <p:sp>
        <p:nvSpPr>
          <p:cNvPr id="4" name="TextBox 12">
            <a:extLst>
              <a:ext uri="{FF2B5EF4-FFF2-40B4-BE49-F238E27FC236}">
                <a16:creationId xmlns:a16="http://schemas.microsoft.com/office/drawing/2014/main" id="{23D688B4-0D87-076F-15C8-9CB842BA30E2}"/>
              </a:ext>
            </a:extLst>
          </p:cNvPr>
          <p:cNvSpPr txBox="1"/>
          <p:nvPr/>
        </p:nvSpPr>
        <p:spPr>
          <a:xfrm>
            <a:off x="1427097" y="390081"/>
            <a:ext cx="6271442" cy="820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2569" name="Google Shape;2569;p43"/>
          <p:cNvSpPr/>
          <p:nvPr/>
        </p:nvSpPr>
        <p:spPr>
          <a:xfrm>
            <a:off x="6174050" y="2070050"/>
            <a:ext cx="763200" cy="763200"/>
          </a:xfrm>
          <a:prstGeom prst="donut">
            <a:avLst>
              <a:gd name="adj" fmla="val 11801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50" name="Google Shape;2550;p43"/>
          <p:cNvGrpSpPr/>
          <p:nvPr/>
        </p:nvGrpSpPr>
        <p:grpSpPr>
          <a:xfrm>
            <a:off x="6382851" y="2281041"/>
            <a:ext cx="356972" cy="336507"/>
            <a:chOff x="1186325" y="390675"/>
            <a:chExt cx="5226525" cy="4926900"/>
          </a:xfrm>
        </p:grpSpPr>
        <p:sp>
          <p:nvSpPr>
            <p:cNvPr id="2551" name="Google Shape;2551;p43"/>
            <p:cNvSpPr/>
            <p:nvPr/>
          </p:nvSpPr>
          <p:spPr>
            <a:xfrm>
              <a:off x="2810025" y="419475"/>
              <a:ext cx="1979125" cy="1881700"/>
            </a:xfrm>
            <a:custGeom>
              <a:avLst/>
              <a:gdLst/>
              <a:ahLst/>
              <a:cxnLst/>
              <a:rect l="l" t="t" r="r" b="b"/>
              <a:pathLst>
                <a:path w="79165" h="75268" extrusionOk="0">
                  <a:moveTo>
                    <a:pt x="39582" y="11275"/>
                  </a:moveTo>
                  <a:lnTo>
                    <a:pt x="49312" y="25465"/>
                  </a:lnTo>
                  <a:cubicBezTo>
                    <a:pt x="49852" y="26249"/>
                    <a:pt x="50636" y="26813"/>
                    <a:pt x="51518" y="27058"/>
                  </a:cubicBezTo>
                  <a:lnTo>
                    <a:pt x="68013" y="31936"/>
                  </a:lnTo>
                  <a:lnTo>
                    <a:pt x="57523" y="45562"/>
                  </a:lnTo>
                  <a:cubicBezTo>
                    <a:pt x="56959" y="46298"/>
                    <a:pt x="56665" y="47229"/>
                    <a:pt x="56689" y="48160"/>
                  </a:cubicBezTo>
                  <a:lnTo>
                    <a:pt x="57155" y="65341"/>
                  </a:lnTo>
                  <a:lnTo>
                    <a:pt x="40955" y="59581"/>
                  </a:lnTo>
                  <a:cubicBezTo>
                    <a:pt x="40514" y="59434"/>
                    <a:pt x="40054" y="59361"/>
                    <a:pt x="39595" y="59361"/>
                  </a:cubicBezTo>
                  <a:cubicBezTo>
                    <a:pt x="39135" y="59361"/>
                    <a:pt x="38676" y="59434"/>
                    <a:pt x="38234" y="59581"/>
                  </a:cubicBezTo>
                  <a:lnTo>
                    <a:pt x="22010" y="65341"/>
                  </a:lnTo>
                  <a:lnTo>
                    <a:pt x="22500" y="48160"/>
                  </a:lnTo>
                  <a:cubicBezTo>
                    <a:pt x="22524" y="47229"/>
                    <a:pt x="22230" y="46298"/>
                    <a:pt x="21642" y="45562"/>
                  </a:cubicBezTo>
                  <a:lnTo>
                    <a:pt x="11152" y="31936"/>
                  </a:lnTo>
                  <a:lnTo>
                    <a:pt x="27647" y="27058"/>
                  </a:lnTo>
                  <a:cubicBezTo>
                    <a:pt x="28553" y="26813"/>
                    <a:pt x="29338" y="26249"/>
                    <a:pt x="29877" y="25465"/>
                  </a:cubicBezTo>
                  <a:lnTo>
                    <a:pt x="39582" y="11275"/>
                  </a:lnTo>
                  <a:close/>
                  <a:moveTo>
                    <a:pt x="39582" y="1"/>
                  </a:moveTo>
                  <a:cubicBezTo>
                    <a:pt x="38259" y="1"/>
                    <a:pt x="36984" y="662"/>
                    <a:pt x="36225" y="1765"/>
                  </a:cubicBezTo>
                  <a:lnTo>
                    <a:pt x="23970" y="19657"/>
                  </a:lnTo>
                  <a:lnTo>
                    <a:pt x="3162" y="25784"/>
                  </a:lnTo>
                  <a:cubicBezTo>
                    <a:pt x="1863" y="26176"/>
                    <a:pt x="834" y="27156"/>
                    <a:pt x="417" y="28455"/>
                  </a:cubicBezTo>
                  <a:cubicBezTo>
                    <a:pt x="1" y="29730"/>
                    <a:pt x="246" y="31127"/>
                    <a:pt x="1079" y="32181"/>
                  </a:cubicBezTo>
                  <a:lnTo>
                    <a:pt x="14314" y="49386"/>
                  </a:lnTo>
                  <a:lnTo>
                    <a:pt x="13701" y="71076"/>
                  </a:lnTo>
                  <a:cubicBezTo>
                    <a:pt x="13677" y="72424"/>
                    <a:pt x="14289" y="73698"/>
                    <a:pt x="15392" y="74483"/>
                  </a:cubicBezTo>
                  <a:cubicBezTo>
                    <a:pt x="16093" y="74992"/>
                    <a:pt x="16938" y="75264"/>
                    <a:pt x="17788" y="75264"/>
                  </a:cubicBezTo>
                  <a:cubicBezTo>
                    <a:pt x="18245" y="75264"/>
                    <a:pt x="18704" y="75185"/>
                    <a:pt x="19142" y="75022"/>
                  </a:cubicBezTo>
                  <a:lnTo>
                    <a:pt x="39582" y="67767"/>
                  </a:lnTo>
                  <a:lnTo>
                    <a:pt x="60023" y="75022"/>
                  </a:lnTo>
                  <a:cubicBezTo>
                    <a:pt x="60488" y="75194"/>
                    <a:pt x="60929" y="75267"/>
                    <a:pt x="61395" y="75267"/>
                  </a:cubicBezTo>
                  <a:cubicBezTo>
                    <a:pt x="62253" y="75267"/>
                    <a:pt x="63086" y="74997"/>
                    <a:pt x="63797" y="74483"/>
                  </a:cubicBezTo>
                  <a:cubicBezTo>
                    <a:pt x="64875" y="73698"/>
                    <a:pt x="65513" y="72424"/>
                    <a:pt x="65464" y="71076"/>
                  </a:cubicBezTo>
                  <a:lnTo>
                    <a:pt x="64875" y="49386"/>
                  </a:lnTo>
                  <a:lnTo>
                    <a:pt x="78110" y="32181"/>
                  </a:lnTo>
                  <a:cubicBezTo>
                    <a:pt x="78919" y="31127"/>
                    <a:pt x="79164" y="29730"/>
                    <a:pt x="78747" y="28455"/>
                  </a:cubicBezTo>
                  <a:cubicBezTo>
                    <a:pt x="78331" y="27156"/>
                    <a:pt x="77326" y="26176"/>
                    <a:pt x="76027" y="25784"/>
                  </a:cubicBezTo>
                  <a:lnTo>
                    <a:pt x="55219" y="19657"/>
                  </a:lnTo>
                  <a:lnTo>
                    <a:pt x="42965" y="1765"/>
                  </a:lnTo>
                  <a:cubicBezTo>
                    <a:pt x="42205" y="662"/>
                    <a:pt x="40930" y="1"/>
                    <a:pt x="395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43"/>
            <p:cNvSpPr/>
            <p:nvPr/>
          </p:nvSpPr>
          <p:spPr>
            <a:xfrm>
              <a:off x="5023775" y="390675"/>
              <a:ext cx="1022050" cy="972050"/>
            </a:xfrm>
            <a:custGeom>
              <a:avLst/>
              <a:gdLst/>
              <a:ahLst/>
              <a:cxnLst/>
              <a:rect l="l" t="t" r="r" b="b"/>
              <a:pathLst>
                <a:path w="40882" h="38882" extrusionOk="0">
                  <a:moveTo>
                    <a:pt x="20441" y="11299"/>
                  </a:moveTo>
                  <a:lnTo>
                    <a:pt x="23064" y="15123"/>
                  </a:lnTo>
                  <a:cubicBezTo>
                    <a:pt x="23603" y="15907"/>
                    <a:pt x="24387" y="16471"/>
                    <a:pt x="25269" y="16740"/>
                  </a:cubicBezTo>
                  <a:lnTo>
                    <a:pt x="29730" y="18039"/>
                  </a:lnTo>
                  <a:lnTo>
                    <a:pt x="26912" y="21740"/>
                  </a:lnTo>
                  <a:cubicBezTo>
                    <a:pt x="26323" y="22475"/>
                    <a:pt x="26029" y="23382"/>
                    <a:pt x="26054" y="24338"/>
                  </a:cubicBezTo>
                  <a:lnTo>
                    <a:pt x="26176" y="28970"/>
                  </a:lnTo>
                  <a:lnTo>
                    <a:pt x="26176" y="28970"/>
                  </a:lnTo>
                  <a:lnTo>
                    <a:pt x="21814" y="27401"/>
                  </a:lnTo>
                  <a:cubicBezTo>
                    <a:pt x="21373" y="27254"/>
                    <a:pt x="20907" y="27181"/>
                    <a:pt x="20441" y="27181"/>
                  </a:cubicBezTo>
                  <a:cubicBezTo>
                    <a:pt x="19976" y="27181"/>
                    <a:pt x="19534" y="27254"/>
                    <a:pt x="19069" y="27401"/>
                  </a:cubicBezTo>
                  <a:lnTo>
                    <a:pt x="14706" y="28970"/>
                  </a:lnTo>
                  <a:lnTo>
                    <a:pt x="14706" y="28970"/>
                  </a:lnTo>
                  <a:lnTo>
                    <a:pt x="14829" y="24338"/>
                  </a:lnTo>
                  <a:cubicBezTo>
                    <a:pt x="14853" y="23382"/>
                    <a:pt x="14559" y="22475"/>
                    <a:pt x="13995" y="21740"/>
                  </a:cubicBezTo>
                  <a:lnTo>
                    <a:pt x="11152" y="18039"/>
                  </a:lnTo>
                  <a:lnTo>
                    <a:pt x="15613" y="16740"/>
                  </a:lnTo>
                  <a:cubicBezTo>
                    <a:pt x="16520" y="16471"/>
                    <a:pt x="17280" y="15907"/>
                    <a:pt x="17819" y="15123"/>
                  </a:cubicBezTo>
                  <a:lnTo>
                    <a:pt x="20441" y="11299"/>
                  </a:lnTo>
                  <a:close/>
                  <a:moveTo>
                    <a:pt x="20441" y="1"/>
                  </a:moveTo>
                  <a:cubicBezTo>
                    <a:pt x="19093" y="1"/>
                    <a:pt x="17843" y="687"/>
                    <a:pt x="17083" y="1790"/>
                  </a:cubicBezTo>
                  <a:lnTo>
                    <a:pt x="11912" y="9314"/>
                  </a:lnTo>
                  <a:lnTo>
                    <a:pt x="3138" y="11912"/>
                  </a:lnTo>
                  <a:cubicBezTo>
                    <a:pt x="1864" y="12280"/>
                    <a:pt x="834" y="13284"/>
                    <a:pt x="418" y="14559"/>
                  </a:cubicBezTo>
                  <a:cubicBezTo>
                    <a:pt x="1" y="15833"/>
                    <a:pt x="246" y="17230"/>
                    <a:pt x="1079" y="18309"/>
                  </a:cubicBezTo>
                  <a:lnTo>
                    <a:pt x="6643" y="25563"/>
                  </a:lnTo>
                  <a:lnTo>
                    <a:pt x="6398" y="34681"/>
                  </a:lnTo>
                  <a:cubicBezTo>
                    <a:pt x="6349" y="36029"/>
                    <a:pt x="6986" y="37303"/>
                    <a:pt x="8064" y="38087"/>
                  </a:cubicBezTo>
                  <a:cubicBezTo>
                    <a:pt x="8775" y="38602"/>
                    <a:pt x="9608" y="38872"/>
                    <a:pt x="10466" y="38872"/>
                  </a:cubicBezTo>
                  <a:cubicBezTo>
                    <a:pt x="10932" y="38872"/>
                    <a:pt x="11397" y="38798"/>
                    <a:pt x="11839" y="38651"/>
                  </a:cubicBezTo>
                  <a:lnTo>
                    <a:pt x="20441" y="35587"/>
                  </a:lnTo>
                  <a:lnTo>
                    <a:pt x="29068" y="38651"/>
                  </a:lnTo>
                  <a:cubicBezTo>
                    <a:pt x="29504" y="38805"/>
                    <a:pt x="29960" y="38881"/>
                    <a:pt x="30416" y="38881"/>
                  </a:cubicBezTo>
                  <a:cubicBezTo>
                    <a:pt x="31267" y="38881"/>
                    <a:pt x="32116" y="38614"/>
                    <a:pt x="32818" y="38087"/>
                  </a:cubicBezTo>
                  <a:cubicBezTo>
                    <a:pt x="33921" y="37303"/>
                    <a:pt x="34534" y="36029"/>
                    <a:pt x="34509" y="34681"/>
                  </a:cubicBezTo>
                  <a:lnTo>
                    <a:pt x="34240" y="25563"/>
                  </a:lnTo>
                  <a:lnTo>
                    <a:pt x="39828" y="18309"/>
                  </a:lnTo>
                  <a:cubicBezTo>
                    <a:pt x="40636" y="17230"/>
                    <a:pt x="40882" y="15833"/>
                    <a:pt x="40465" y="14559"/>
                  </a:cubicBezTo>
                  <a:cubicBezTo>
                    <a:pt x="40048" y="13284"/>
                    <a:pt x="39043" y="12280"/>
                    <a:pt x="37744" y="11912"/>
                  </a:cubicBezTo>
                  <a:lnTo>
                    <a:pt x="28970" y="9314"/>
                  </a:lnTo>
                  <a:lnTo>
                    <a:pt x="23799" y="1790"/>
                  </a:lnTo>
                  <a:cubicBezTo>
                    <a:pt x="23039" y="687"/>
                    <a:pt x="21789" y="1"/>
                    <a:pt x="20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43"/>
            <p:cNvSpPr/>
            <p:nvPr/>
          </p:nvSpPr>
          <p:spPr>
            <a:xfrm>
              <a:off x="1553950" y="390675"/>
              <a:ext cx="1021425" cy="972050"/>
            </a:xfrm>
            <a:custGeom>
              <a:avLst/>
              <a:gdLst/>
              <a:ahLst/>
              <a:cxnLst/>
              <a:rect l="l" t="t" r="r" b="b"/>
              <a:pathLst>
                <a:path w="40857" h="38882" extrusionOk="0">
                  <a:moveTo>
                    <a:pt x="20441" y="11299"/>
                  </a:moveTo>
                  <a:lnTo>
                    <a:pt x="23063" y="15123"/>
                  </a:lnTo>
                  <a:cubicBezTo>
                    <a:pt x="23578" y="15907"/>
                    <a:pt x="24362" y="16471"/>
                    <a:pt x="25269" y="16740"/>
                  </a:cubicBezTo>
                  <a:lnTo>
                    <a:pt x="29705" y="18039"/>
                  </a:lnTo>
                  <a:lnTo>
                    <a:pt x="26887" y="21740"/>
                  </a:lnTo>
                  <a:cubicBezTo>
                    <a:pt x="26323" y="22475"/>
                    <a:pt x="26005" y="23382"/>
                    <a:pt x="26054" y="24338"/>
                  </a:cubicBezTo>
                  <a:lnTo>
                    <a:pt x="26176" y="28970"/>
                  </a:lnTo>
                  <a:lnTo>
                    <a:pt x="26176" y="28970"/>
                  </a:lnTo>
                  <a:lnTo>
                    <a:pt x="21789" y="27401"/>
                  </a:lnTo>
                  <a:cubicBezTo>
                    <a:pt x="21348" y="27254"/>
                    <a:pt x="20882" y="27181"/>
                    <a:pt x="20441" y="27181"/>
                  </a:cubicBezTo>
                  <a:cubicBezTo>
                    <a:pt x="19975" y="27181"/>
                    <a:pt x="19510" y="27254"/>
                    <a:pt x="19069" y="27401"/>
                  </a:cubicBezTo>
                  <a:lnTo>
                    <a:pt x="14681" y="28970"/>
                  </a:lnTo>
                  <a:lnTo>
                    <a:pt x="14829" y="24338"/>
                  </a:lnTo>
                  <a:cubicBezTo>
                    <a:pt x="14853" y="23382"/>
                    <a:pt x="14534" y="22475"/>
                    <a:pt x="13971" y="21740"/>
                  </a:cubicBezTo>
                  <a:lnTo>
                    <a:pt x="11152" y="18039"/>
                  </a:lnTo>
                  <a:lnTo>
                    <a:pt x="15588" y="16740"/>
                  </a:lnTo>
                  <a:cubicBezTo>
                    <a:pt x="16495" y="16471"/>
                    <a:pt x="17279" y="15907"/>
                    <a:pt x="17794" y="15123"/>
                  </a:cubicBezTo>
                  <a:lnTo>
                    <a:pt x="20441" y="11299"/>
                  </a:lnTo>
                  <a:close/>
                  <a:moveTo>
                    <a:pt x="20441" y="1"/>
                  </a:moveTo>
                  <a:cubicBezTo>
                    <a:pt x="19093" y="1"/>
                    <a:pt x="17819" y="687"/>
                    <a:pt x="17059" y="1790"/>
                  </a:cubicBezTo>
                  <a:lnTo>
                    <a:pt x="11887" y="9314"/>
                  </a:lnTo>
                  <a:lnTo>
                    <a:pt x="3138" y="11912"/>
                  </a:lnTo>
                  <a:cubicBezTo>
                    <a:pt x="1839" y="12280"/>
                    <a:pt x="834" y="13284"/>
                    <a:pt x="417" y="14559"/>
                  </a:cubicBezTo>
                  <a:cubicBezTo>
                    <a:pt x="1" y="15833"/>
                    <a:pt x="221" y="17230"/>
                    <a:pt x="1055" y="18309"/>
                  </a:cubicBezTo>
                  <a:lnTo>
                    <a:pt x="6618" y="25563"/>
                  </a:lnTo>
                  <a:lnTo>
                    <a:pt x="6373" y="34681"/>
                  </a:lnTo>
                  <a:cubicBezTo>
                    <a:pt x="6348" y="36029"/>
                    <a:pt x="6961" y="37303"/>
                    <a:pt x="8064" y="38087"/>
                  </a:cubicBezTo>
                  <a:cubicBezTo>
                    <a:pt x="8767" y="38614"/>
                    <a:pt x="9604" y="38881"/>
                    <a:pt x="10456" y="38881"/>
                  </a:cubicBezTo>
                  <a:cubicBezTo>
                    <a:pt x="10911" y="38881"/>
                    <a:pt x="11370" y="38805"/>
                    <a:pt x="11814" y="38651"/>
                  </a:cubicBezTo>
                  <a:lnTo>
                    <a:pt x="20441" y="35587"/>
                  </a:lnTo>
                  <a:lnTo>
                    <a:pt x="29044" y="38651"/>
                  </a:lnTo>
                  <a:cubicBezTo>
                    <a:pt x="29485" y="38798"/>
                    <a:pt x="29950" y="38872"/>
                    <a:pt x="30416" y="38872"/>
                  </a:cubicBezTo>
                  <a:cubicBezTo>
                    <a:pt x="31249" y="38872"/>
                    <a:pt x="32107" y="38602"/>
                    <a:pt x="32793" y="38087"/>
                  </a:cubicBezTo>
                  <a:cubicBezTo>
                    <a:pt x="33896" y="37303"/>
                    <a:pt x="34509" y="36029"/>
                    <a:pt x="34485" y="34681"/>
                  </a:cubicBezTo>
                  <a:lnTo>
                    <a:pt x="34239" y="25539"/>
                  </a:lnTo>
                  <a:lnTo>
                    <a:pt x="39803" y="18309"/>
                  </a:lnTo>
                  <a:cubicBezTo>
                    <a:pt x="40636" y="17230"/>
                    <a:pt x="40857" y="15833"/>
                    <a:pt x="40440" y="14559"/>
                  </a:cubicBezTo>
                  <a:cubicBezTo>
                    <a:pt x="40048" y="13284"/>
                    <a:pt x="39019" y="12280"/>
                    <a:pt x="37720" y="11912"/>
                  </a:cubicBezTo>
                  <a:lnTo>
                    <a:pt x="28970" y="9314"/>
                  </a:lnTo>
                  <a:lnTo>
                    <a:pt x="23799" y="1790"/>
                  </a:lnTo>
                  <a:cubicBezTo>
                    <a:pt x="23039" y="687"/>
                    <a:pt x="21764" y="1"/>
                    <a:pt x="20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43"/>
            <p:cNvSpPr/>
            <p:nvPr/>
          </p:nvSpPr>
          <p:spPr>
            <a:xfrm>
              <a:off x="3697850" y="2383250"/>
              <a:ext cx="204075" cy="1885975"/>
            </a:xfrm>
            <a:custGeom>
              <a:avLst/>
              <a:gdLst/>
              <a:ahLst/>
              <a:cxnLst/>
              <a:rect l="l" t="t" r="r" b="b"/>
              <a:pathLst>
                <a:path w="8163" h="75439" extrusionOk="0">
                  <a:moveTo>
                    <a:pt x="4069" y="0"/>
                  </a:moveTo>
                  <a:cubicBezTo>
                    <a:pt x="1815" y="0"/>
                    <a:pt x="1" y="1838"/>
                    <a:pt x="1" y="4093"/>
                  </a:cubicBezTo>
                  <a:lnTo>
                    <a:pt x="1" y="71370"/>
                  </a:lnTo>
                  <a:cubicBezTo>
                    <a:pt x="1" y="73600"/>
                    <a:pt x="1815" y="75438"/>
                    <a:pt x="4069" y="75438"/>
                  </a:cubicBezTo>
                  <a:cubicBezTo>
                    <a:pt x="6324" y="75438"/>
                    <a:pt x="8162" y="73600"/>
                    <a:pt x="8162" y="71370"/>
                  </a:cubicBezTo>
                  <a:lnTo>
                    <a:pt x="8162" y="4093"/>
                  </a:lnTo>
                  <a:cubicBezTo>
                    <a:pt x="8162" y="1838"/>
                    <a:pt x="6324" y="0"/>
                    <a:pt x="4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43"/>
            <p:cNvSpPr/>
            <p:nvPr/>
          </p:nvSpPr>
          <p:spPr>
            <a:xfrm>
              <a:off x="4806875" y="2021650"/>
              <a:ext cx="1605975" cy="1598075"/>
            </a:xfrm>
            <a:custGeom>
              <a:avLst/>
              <a:gdLst/>
              <a:ahLst/>
              <a:cxnLst/>
              <a:rect l="l" t="t" r="r" b="b"/>
              <a:pathLst>
                <a:path w="64239" h="63923" extrusionOk="0">
                  <a:moveTo>
                    <a:pt x="23358" y="10518"/>
                  </a:moveTo>
                  <a:lnTo>
                    <a:pt x="34387" y="16523"/>
                  </a:lnTo>
                  <a:cubicBezTo>
                    <a:pt x="34993" y="16844"/>
                    <a:pt x="35665" y="17009"/>
                    <a:pt x="36344" y="17009"/>
                  </a:cubicBezTo>
                  <a:cubicBezTo>
                    <a:pt x="36598" y="17009"/>
                    <a:pt x="36854" y="16986"/>
                    <a:pt x="37107" y="16940"/>
                  </a:cubicBezTo>
                  <a:lnTo>
                    <a:pt x="49459" y="14636"/>
                  </a:lnTo>
                  <a:lnTo>
                    <a:pt x="49459" y="14636"/>
                  </a:lnTo>
                  <a:lnTo>
                    <a:pt x="47131" y="26988"/>
                  </a:lnTo>
                  <a:cubicBezTo>
                    <a:pt x="46960" y="27920"/>
                    <a:pt x="47131" y="28875"/>
                    <a:pt x="47572" y="29684"/>
                  </a:cubicBezTo>
                  <a:lnTo>
                    <a:pt x="53577" y="40738"/>
                  </a:lnTo>
                  <a:lnTo>
                    <a:pt x="41126" y="42355"/>
                  </a:lnTo>
                  <a:cubicBezTo>
                    <a:pt x="40195" y="42478"/>
                    <a:pt x="39337" y="42919"/>
                    <a:pt x="38676" y="43605"/>
                  </a:cubicBezTo>
                  <a:lnTo>
                    <a:pt x="30049" y="52722"/>
                  </a:lnTo>
                  <a:lnTo>
                    <a:pt x="24657" y="41375"/>
                  </a:lnTo>
                  <a:cubicBezTo>
                    <a:pt x="24240" y="40517"/>
                    <a:pt x="23554" y="39831"/>
                    <a:pt x="22720" y="39439"/>
                  </a:cubicBezTo>
                  <a:lnTo>
                    <a:pt x="11373" y="34047"/>
                  </a:lnTo>
                  <a:lnTo>
                    <a:pt x="20490" y="25395"/>
                  </a:lnTo>
                  <a:cubicBezTo>
                    <a:pt x="21176" y="24758"/>
                    <a:pt x="21618" y="23900"/>
                    <a:pt x="21740" y="22969"/>
                  </a:cubicBezTo>
                  <a:lnTo>
                    <a:pt x="23358" y="10518"/>
                  </a:lnTo>
                  <a:close/>
                  <a:moveTo>
                    <a:pt x="20086" y="1"/>
                  </a:moveTo>
                  <a:cubicBezTo>
                    <a:pt x="19453" y="1"/>
                    <a:pt x="18818" y="148"/>
                    <a:pt x="18235" y="445"/>
                  </a:cubicBezTo>
                  <a:cubicBezTo>
                    <a:pt x="17034" y="1058"/>
                    <a:pt x="16226" y="2234"/>
                    <a:pt x="16054" y="3558"/>
                  </a:cubicBezTo>
                  <a:lnTo>
                    <a:pt x="13848" y="20469"/>
                  </a:lnTo>
                  <a:lnTo>
                    <a:pt x="1447" y="32209"/>
                  </a:lnTo>
                  <a:cubicBezTo>
                    <a:pt x="466" y="33140"/>
                    <a:pt x="1" y="34488"/>
                    <a:pt x="221" y="35811"/>
                  </a:cubicBezTo>
                  <a:cubicBezTo>
                    <a:pt x="442" y="37135"/>
                    <a:pt x="1275" y="38287"/>
                    <a:pt x="2501" y="38850"/>
                  </a:cubicBezTo>
                  <a:lnTo>
                    <a:pt x="17917" y="46179"/>
                  </a:lnTo>
                  <a:lnTo>
                    <a:pt x="25245" y="61595"/>
                  </a:lnTo>
                  <a:cubicBezTo>
                    <a:pt x="25809" y="62820"/>
                    <a:pt x="26960" y="63653"/>
                    <a:pt x="28284" y="63874"/>
                  </a:cubicBezTo>
                  <a:cubicBezTo>
                    <a:pt x="28504" y="63898"/>
                    <a:pt x="28701" y="63923"/>
                    <a:pt x="28921" y="63923"/>
                  </a:cubicBezTo>
                  <a:cubicBezTo>
                    <a:pt x="30024" y="63923"/>
                    <a:pt x="31102" y="63457"/>
                    <a:pt x="31887" y="62648"/>
                  </a:cubicBezTo>
                  <a:lnTo>
                    <a:pt x="43602" y="50247"/>
                  </a:lnTo>
                  <a:lnTo>
                    <a:pt x="60537" y="48041"/>
                  </a:lnTo>
                  <a:cubicBezTo>
                    <a:pt x="61861" y="47870"/>
                    <a:pt x="63037" y="47061"/>
                    <a:pt x="63650" y="45860"/>
                  </a:cubicBezTo>
                  <a:cubicBezTo>
                    <a:pt x="64238" y="44659"/>
                    <a:pt x="64238" y="43238"/>
                    <a:pt x="63577" y="42061"/>
                  </a:cubicBezTo>
                  <a:lnTo>
                    <a:pt x="55415" y="27062"/>
                  </a:lnTo>
                  <a:lnTo>
                    <a:pt x="58552" y="10298"/>
                  </a:lnTo>
                  <a:cubicBezTo>
                    <a:pt x="58797" y="8974"/>
                    <a:pt x="58381" y="7602"/>
                    <a:pt x="57425" y="6670"/>
                  </a:cubicBezTo>
                  <a:cubicBezTo>
                    <a:pt x="56655" y="5901"/>
                    <a:pt x="55632" y="5465"/>
                    <a:pt x="54571" y="5465"/>
                  </a:cubicBezTo>
                  <a:cubicBezTo>
                    <a:pt x="54314" y="5465"/>
                    <a:pt x="54055" y="5490"/>
                    <a:pt x="53798" y="5543"/>
                  </a:cubicBezTo>
                  <a:lnTo>
                    <a:pt x="37034" y="8656"/>
                  </a:lnTo>
                  <a:lnTo>
                    <a:pt x="22034" y="494"/>
                  </a:lnTo>
                  <a:cubicBezTo>
                    <a:pt x="21429" y="166"/>
                    <a:pt x="20758" y="1"/>
                    <a:pt x="200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43"/>
            <p:cNvSpPr/>
            <p:nvPr/>
          </p:nvSpPr>
          <p:spPr>
            <a:xfrm>
              <a:off x="3872475" y="3252750"/>
              <a:ext cx="1340050" cy="2064825"/>
            </a:xfrm>
            <a:custGeom>
              <a:avLst/>
              <a:gdLst/>
              <a:ahLst/>
              <a:cxnLst/>
              <a:rect l="l" t="t" r="r" b="b"/>
              <a:pathLst>
                <a:path w="53602" h="82593" extrusionOk="0">
                  <a:moveTo>
                    <a:pt x="48952" y="1"/>
                  </a:moveTo>
                  <a:cubicBezTo>
                    <a:pt x="48175" y="1"/>
                    <a:pt x="47389" y="221"/>
                    <a:pt x="46690" y="684"/>
                  </a:cubicBezTo>
                  <a:cubicBezTo>
                    <a:pt x="46273" y="979"/>
                    <a:pt x="36078" y="7816"/>
                    <a:pt x="25318" y="20684"/>
                  </a:cubicBezTo>
                  <a:cubicBezTo>
                    <a:pt x="15343" y="32619"/>
                    <a:pt x="2893" y="52251"/>
                    <a:pt x="221" y="78083"/>
                  </a:cubicBezTo>
                  <a:cubicBezTo>
                    <a:pt x="1" y="80338"/>
                    <a:pt x="1618" y="82348"/>
                    <a:pt x="3873" y="82568"/>
                  </a:cubicBezTo>
                  <a:cubicBezTo>
                    <a:pt x="3996" y="82593"/>
                    <a:pt x="4143" y="82593"/>
                    <a:pt x="4290" y="82593"/>
                  </a:cubicBezTo>
                  <a:cubicBezTo>
                    <a:pt x="6349" y="82593"/>
                    <a:pt x="8113" y="81024"/>
                    <a:pt x="8334" y="78941"/>
                  </a:cubicBezTo>
                  <a:cubicBezTo>
                    <a:pt x="10785" y="55143"/>
                    <a:pt x="22328" y="36957"/>
                    <a:pt x="31568" y="25928"/>
                  </a:cubicBezTo>
                  <a:cubicBezTo>
                    <a:pt x="41592" y="13944"/>
                    <a:pt x="50832" y="7718"/>
                    <a:pt x="51200" y="7473"/>
                  </a:cubicBezTo>
                  <a:cubicBezTo>
                    <a:pt x="53087" y="6223"/>
                    <a:pt x="53602" y="3699"/>
                    <a:pt x="52352" y="1812"/>
                  </a:cubicBezTo>
                  <a:cubicBezTo>
                    <a:pt x="51565" y="639"/>
                    <a:pt x="50272" y="1"/>
                    <a:pt x="489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43"/>
            <p:cNvSpPr/>
            <p:nvPr/>
          </p:nvSpPr>
          <p:spPr>
            <a:xfrm>
              <a:off x="1186325" y="2021650"/>
              <a:ext cx="1605950" cy="1598075"/>
            </a:xfrm>
            <a:custGeom>
              <a:avLst/>
              <a:gdLst/>
              <a:ahLst/>
              <a:cxnLst/>
              <a:rect l="l" t="t" r="r" b="b"/>
              <a:pathLst>
                <a:path w="64238" h="63923" extrusionOk="0">
                  <a:moveTo>
                    <a:pt x="40906" y="10518"/>
                  </a:moveTo>
                  <a:lnTo>
                    <a:pt x="42523" y="22969"/>
                  </a:lnTo>
                  <a:cubicBezTo>
                    <a:pt x="42646" y="23900"/>
                    <a:pt x="43087" y="24758"/>
                    <a:pt x="43749" y="25395"/>
                  </a:cubicBezTo>
                  <a:lnTo>
                    <a:pt x="52890" y="34047"/>
                  </a:lnTo>
                  <a:lnTo>
                    <a:pt x="41543" y="39439"/>
                  </a:lnTo>
                  <a:cubicBezTo>
                    <a:pt x="40685" y="39831"/>
                    <a:pt x="39999" y="40517"/>
                    <a:pt x="39607" y="41375"/>
                  </a:cubicBezTo>
                  <a:lnTo>
                    <a:pt x="34215" y="52722"/>
                  </a:lnTo>
                  <a:lnTo>
                    <a:pt x="25563" y="43605"/>
                  </a:lnTo>
                  <a:cubicBezTo>
                    <a:pt x="24926" y="42919"/>
                    <a:pt x="24068" y="42478"/>
                    <a:pt x="23137" y="42355"/>
                  </a:cubicBezTo>
                  <a:lnTo>
                    <a:pt x="10686" y="40738"/>
                  </a:lnTo>
                  <a:lnTo>
                    <a:pt x="16691" y="29684"/>
                  </a:lnTo>
                  <a:cubicBezTo>
                    <a:pt x="17132" y="28875"/>
                    <a:pt x="17279" y="27920"/>
                    <a:pt x="17108" y="26988"/>
                  </a:cubicBezTo>
                  <a:lnTo>
                    <a:pt x="14804" y="14636"/>
                  </a:lnTo>
                  <a:lnTo>
                    <a:pt x="27156" y="16940"/>
                  </a:lnTo>
                  <a:cubicBezTo>
                    <a:pt x="27410" y="16986"/>
                    <a:pt x="27665" y="17009"/>
                    <a:pt x="27918" y="17009"/>
                  </a:cubicBezTo>
                  <a:cubicBezTo>
                    <a:pt x="28597" y="17009"/>
                    <a:pt x="29263" y="16844"/>
                    <a:pt x="29852" y="16523"/>
                  </a:cubicBezTo>
                  <a:lnTo>
                    <a:pt x="40906" y="10518"/>
                  </a:lnTo>
                  <a:close/>
                  <a:moveTo>
                    <a:pt x="44177" y="1"/>
                  </a:moveTo>
                  <a:cubicBezTo>
                    <a:pt x="43505" y="1"/>
                    <a:pt x="42835" y="166"/>
                    <a:pt x="42229" y="494"/>
                  </a:cubicBezTo>
                  <a:lnTo>
                    <a:pt x="27230" y="8656"/>
                  </a:lnTo>
                  <a:lnTo>
                    <a:pt x="10466" y="5543"/>
                  </a:lnTo>
                  <a:cubicBezTo>
                    <a:pt x="10208" y="5490"/>
                    <a:pt x="9948" y="5465"/>
                    <a:pt x="9690" y="5465"/>
                  </a:cubicBezTo>
                  <a:cubicBezTo>
                    <a:pt x="8623" y="5465"/>
                    <a:pt x="7583" y="5901"/>
                    <a:pt x="6814" y="6670"/>
                  </a:cubicBezTo>
                  <a:cubicBezTo>
                    <a:pt x="5883" y="7602"/>
                    <a:pt x="5441" y="8974"/>
                    <a:pt x="5711" y="10298"/>
                  </a:cubicBezTo>
                  <a:lnTo>
                    <a:pt x="8824" y="27062"/>
                  </a:lnTo>
                  <a:lnTo>
                    <a:pt x="662" y="42061"/>
                  </a:lnTo>
                  <a:cubicBezTo>
                    <a:pt x="25" y="43238"/>
                    <a:pt x="0" y="44659"/>
                    <a:pt x="613" y="45860"/>
                  </a:cubicBezTo>
                  <a:cubicBezTo>
                    <a:pt x="1226" y="47061"/>
                    <a:pt x="2378" y="47870"/>
                    <a:pt x="3726" y="48041"/>
                  </a:cubicBezTo>
                  <a:lnTo>
                    <a:pt x="20637" y="50247"/>
                  </a:lnTo>
                  <a:lnTo>
                    <a:pt x="32377" y="62648"/>
                  </a:lnTo>
                  <a:cubicBezTo>
                    <a:pt x="33161" y="63457"/>
                    <a:pt x="34215" y="63923"/>
                    <a:pt x="35342" y="63923"/>
                  </a:cubicBezTo>
                  <a:cubicBezTo>
                    <a:pt x="35538" y="63923"/>
                    <a:pt x="35759" y="63898"/>
                    <a:pt x="35979" y="63874"/>
                  </a:cubicBezTo>
                  <a:cubicBezTo>
                    <a:pt x="37303" y="63653"/>
                    <a:pt x="38430" y="62796"/>
                    <a:pt x="39018" y="61595"/>
                  </a:cubicBezTo>
                  <a:lnTo>
                    <a:pt x="46347" y="46179"/>
                  </a:lnTo>
                  <a:lnTo>
                    <a:pt x="61763" y="38850"/>
                  </a:lnTo>
                  <a:cubicBezTo>
                    <a:pt x="62963" y="38287"/>
                    <a:pt x="63821" y="37135"/>
                    <a:pt x="64042" y="35811"/>
                  </a:cubicBezTo>
                  <a:cubicBezTo>
                    <a:pt x="64238" y="34488"/>
                    <a:pt x="63797" y="33140"/>
                    <a:pt x="62816" y="32209"/>
                  </a:cubicBezTo>
                  <a:lnTo>
                    <a:pt x="50415" y="20469"/>
                  </a:lnTo>
                  <a:lnTo>
                    <a:pt x="48209" y="3558"/>
                  </a:lnTo>
                  <a:cubicBezTo>
                    <a:pt x="48038" y="2234"/>
                    <a:pt x="47204" y="1058"/>
                    <a:pt x="46028" y="445"/>
                  </a:cubicBezTo>
                  <a:cubicBezTo>
                    <a:pt x="45445" y="148"/>
                    <a:pt x="44810" y="1"/>
                    <a:pt x="441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43"/>
            <p:cNvSpPr/>
            <p:nvPr/>
          </p:nvSpPr>
          <p:spPr>
            <a:xfrm>
              <a:off x="2387250" y="3252750"/>
              <a:ext cx="1340050" cy="2064825"/>
            </a:xfrm>
            <a:custGeom>
              <a:avLst/>
              <a:gdLst/>
              <a:ahLst/>
              <a:cxnLst/>
              <a:rect l="l" t="t" r="r" b="b"/>
              <a:pathLst>
                <a:path w="53602" h="82593" extrusionOk="0">
                  <a:moveTo>
                    <a:pt x="4650" y="1"/>
                  </a:moveTo>
                  <a:cubicBezTo>
                    <a:pt x="3330" y="1"/>
                    <a:pt x="2038" y="639"/>
                    <a:pt x="1251" y="1812"/>
                  </a:cubicBezTo>
                  <a:cubicBezTo>
                    <a:pt x="1" y="3699"/>
                    <a:pt x="515" y="6223"/>
                    <a:pt x="2378" y="7473"/>
                  </a:cubicBezTo>
                  <a:cubicBezTo>
                    <a:pt x="2770" y="7718"/>
                    <a:pt x="12010" y="13944"/>
                    <a:pt x="22034" y="25928"/>
                  </a:cubicBezTo>
                  <a:cubicBezTo>
                    <a:pt x="31274" y="36957"/>
                    <a:pt x="42793" y="55143"/>
                    <a:pt x="45268" y="78941"/>
                  </a:cubicBezTo>
                  <a:cubicBezTo>
                    <a:pt x="45464" y="81024"/>
                    <a:pt x="47254" y="82593"/>
                    <a:pt x="49312" y="82593"/>
                  </a:cubicBezTo>
                  <a:cubicBezTo>
                    <a:pt x="49459" y="82593"/>
                    <a:pt x="49582" y="82593"/>
                    <a:pt x="49729" y="82568"/>
                  </a:cubicBezTo>
                  <a:cubicBezTo>
                    <a:pt x="51959" y="82348"/>
                    <a:pt x="53601" y="80338"/>
                    <a:pt x="53356" y="78083"/>
                  </a:cubicBezTo>
                  <a:cubicBezTo>
                    <a:pt x="50685" y="52251"/>
                    <a:pt x="38259" y="32619"/>
                    <a:pt x="28284" y="20684"/>
                  </a:cubicBezTo>
                  <a:cubicBezTo>
                    <a:pt x="17524" y="7816"/>
                    <a:pt x="7329" y="979"/>
                    <a:pt x="6912" y="684"/>
                  </a:cubicBezTo>
                  <a:cubicBezTo>
                    <a:pt x="6213" y="221"/>
                    <a:pt x="5427" y="1"/>
                    <a:pt x="46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43"/>
            <p:cNvSpPr/>
            <p:nvPr/>
          </p:nvSpPr>
          <p:spPr>
            <a:xfrm>
              <a:off x="4484600" y="4312825"/>
              <a:ext cx="1150700" cy="985750"/>
            </a:xfrm>
            <a:custGeom>
              <a:avLst/>
              <a:gdLst/>
              <a:ahLst/>
              <a:cxnLst/>
              <a:rect l="l" t="t" r="r" b="b"/>
              <a:pathLst>
                <a:path w="46028" h="39430" extrusionOk="0">
                  <a:moveTo>
                    <a:pt x="41527" y="1"/>
                  </a:moveTo>
                  <a:cubicBezTo>
                    <a:pt x="41176" y="1"/>
                    <a:pt x="40820" y="47"/>
                    <a:pt x="40464" y="142"/>
                  </a:cubicBezTo>
                  <a:cubicBezTo>
                    <a:pt x="39753" y="338"/>
                    <a:pt x="33185" y="2152"/>
                    <a:pt x="25146" y="7078"/>
                  </a:cubicBezTo>
                  <a:cubicBezTo>
                    <a:pt x="17524" y="11711"/>
                    <a:pt x="7157" y="20093"/>
                    <a:pt x="931" y="33646"/>
                  </a:cubicBezTo>
                  <a:cubicBezTo>
                    <a:pt x="0" y="35705"/>
                    <a:pt x="882" y="38106"/>
                    <a:pt x="2941" y="39062"/>
                  </a:cubicBezTo>
                  <a:cubicBezTo>
                    <a:pt x="3480" y="39307"/>
                    <a:pt x="4069" y="39430"/>
                    <a:pt x="4632" y="39430"/>
                  </a:cubicBezTo>
                  <a:cubicBezTo>
                    <a:pt x="6176" y="39430"/>
                    <a:pt x="7647" y="38548"/>
                    <a:pt x="8333" y="37053"/>
                  </a:cubicBezTo>
                  <a:cubicBezTo>
                    <a:pt x="13701" y="25362"/>
                    <a:pt x="22744" y="18083"/>
                    <a:pt x="29386" y="14039"/>
                  </a:cubicBezTo>
                  <a:cubicBezTo>
                    <a:pt x="36567" y="9652"/>
                    <a:pt x="42498" y="8034"/>
                    <a:pt x="42572" y="8010"/>
                  </a:cubicBezTo>
                  <a:cubicBezTo>
                    <a:pt x="44729" y="7446"/>
                    <a:pt x="46028" y="5216"/>
                    <a:pt x="45464" y="3034"/>
                  </a:cubicBezTo>
                  <a:cubicBezTo>
                    <a:pt x="44972" y="1209"/>
                    <a:pt x="43329" y="1"/>
                    <a:pt x="415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43"/>
            <p:cNvSpPr/>
            <p:nvPr/>
          </p:nvSpPr>
          <p:spPr>
            <a:xfrm>
              <a:off x="2060675" y="4312825"/>
              <a:ext cx="1151325" cy="985750"/>
            </a:xfrm>
            <a:custGeom>
              <a:avLst/>
              <a:gdLst/>
              <a:ahLst/>
              <a:cxnLst/>
              <a:rect l="l" t="t" r="r" b="b"/>
              <a:pathLst>
                <a:path w="46053" h="39430" extrusionOk="0">
                  <a:moveTo>
                    <a:pt x="4511" y="1"/>
                  </a:moveTo>
                  <a:cubicBezTo>
                    <a:pt x="2724" y="1"/>
                    <a:pt x="1081" y="1209"/>
                    <a:pt x="589" y="3034"/>
                  </a:cubicBezTo>
                  <a:cubicBezTo>
                    <a:pt x="0" y="5216"/>
                    <a:pt x="1299" y="7446"/>
                    <a:pt x="3481" y="8010"/>
                  </a:cubicBezTo>
                  <a:cubicBezTo>
                    <a:pt x="3530" y="8034"/>
                    <a:pt x="9461" y="9652"/>
                    <a:pt x="16666" y="14039"/>
                  </a:cubicBezTo>
                  <a:cubicBezTo>
                    <a:pt x="23284" y="18083"/>
                    <a:pt x="32328" y="25362"/>
                    <a:pt x="37695" y="37053"/>
                  </a:cubicBezTo>
                  <a:cubicBezTo>
                    <a:pt x="38381" y="38548"/>
                    <a:pt x="39852" y="39430"/>
                    <a:pt x="41396" y="39430"/>
                  </a:cubicBezTo>
                  <a:cubicBezTo>
                    <a:pt x="41959" y="39430"/>
                    <a:pt x="42548" y="39307"/>
                    <a:pt x="43087" y="39062"/>
                  </a:cubicBezTo>
                  <a:cubicBezTo>
                    <a:pt x="45146" y="38106"/>
                    <a:pt x="46052" y="35705"/>
                    <a:pt x="45097" y="33646"/>
                  </a:cubicBezTo>
                  <a:cubicBezTo>
                    <a:pt x="38871" y="20093"/>
                    <a:pt x="28504" y="11711"/>
                    <a:pt x="20906" y="7078"/>
                  </a:cubicBezTo>
                  <a:cubicBezTo>
                    <a:pt x="12843" y="2152"/>
                    <a:pt x="6299" y="338"/>
                    <a:pt x="5564" y="142"/>
                  </a:cubicBezTo>
                  <a:cubicBezTo>
                    <a:pt x="5213" y="47"/>
                    <a:pt x="4859" y="1"/>
                    <a:pt x="4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43"/>
            <p:cNvSpPr/>
            <p:nvPr/>
          </p:nvSpPr>
          <p:spPr>
            <a:xfrm>
              <a:off x="5836875" y="3715300"/>
              <a:ext cx="203425" cy="288600"/>
            </a:xfrm>
            <a:custGeom>
              <a:avLst/>
              <a:gdLst/>
              <a:ahLst/>
              <a:cxnLst/>
              <a:rect l="l" t="t" r="r" b="b"/>
              <a:pathLst>
                <a:path w="8137" h="11544" extrusionOk="0">
                  <a:moveTo>
                    <a:pt x="4068" y="0"/>
                  </a:moveTo>
                  <a:cubicBezTo>
                    <a:pt x="1814" y="0"/>
                    <a:pt x="0" y="1814"/>
                    <a:pt x="0" y="4069"/>
                  </a:cubicBezTo>
                  <a:lnTo>
                    <a:pt x="0" y="7475"/>
                  </a:lnTo>
                  <a:cubicBezTo>
                    <a:pt x="0" y="9730"/>
                    <a:pt x="1814" y="11544"/>
                    <a:pt x="4068" y="11544"/>
                  </a:cubicBezTo>
                  <a:cubicBezTo>
                    <a:pt x="6323" y="11544"/>
                    <a:pt x="8137" y="9730"/>
                    <a:pt x="8137" y="7475"/>
                  </a:cubicBezTo>
                  <a:lnTo>
                    <a:pt x="8137" y="4069"/>
                  </a:lnTo>
                  <a:cubicBezTo>
                    <a:pt x="8137" y="1814"/>
                    <a:pt x="6323" y="0"/>
                    <a:pt x="40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43"/>
            <p:cNvSpPr/>
            <p:nvPr/>
          </p:nvSpPr>
          <p:spPr>
            <a:xfrm>
              <a:off x="5836875" y="4175450"/>
              <a:ext cx="203425" cy="288600"/>
            </a:xfrm>
            <a:custGeom>
              <a:avLst/>
              <a:gdLst/>
              <a:ahLst/>
              <a:cxnLst/>
              <a:rect l="l" t="t" r="r" b="b"/>
              <a:pathLst>
                <a:path w="8137" h="11544" extrusionOk="0">
                  <a:moveTo>
                    <a:pt x="4068" y="0"/>
                  </a:moveTo>
                  <a:cubicBezTo>
                    <a:pt x="1814" y="0"/>
                    <a:pt x="0" y="1839"/>
                    <a:pt x="0" y="4069"/>
                  </a:cubicBezTo>
                  <a:lnTo>
                    <a:pt x="0" y="7476"/>
                  </a:lnTo>
                  <a:cubicBezTo>
                    <a:pt x="0" y="9730"/>
                    <a:pt x="1814" y="11544"/>
                    <a:pt x="4068" y="11544"/>
                  </a:cubicBezTo>
                  <a:cubicBezTo>
                    <a:pt x="6323" y="11544"/>
                    <a:pt x="8137" y="9730"/>
                    <a:pt x="8137" y="7476"/>
                  </a:cubicBezTo>
                  <a:lnTo>
                    <a:pt x="8137" y="4069"/>
                  </a:lnTo>
                  <a:cubicBezTo>
                    <a:pt x="8137" y="1839"/>
                    <a:pt x="6323" y="0"/>
                    <a:pt x="40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43"/>
            <p:cNvSpPr/>
            <p:nvPr/>
          </p:nvSpPr>
          <p:spPr>
            <a:xfrm>
              <a:off x="6024350" y="3987950"/>
              <a:ext cx="288625" cy="203450"/>
            </a:xfrm>
            <a:custGeom>
              <a:avLst/>
              <a:gdLst/>
              <a:ahLst/>
              <a:cxnLst/>
              <a:rect l="l" t="t" r="r" b="b"/>
              <a:pathLst>
                <a:path w="11545" h="8138" extrusionOk="0">
                  <a:moveTo>
                    <a:pt x="4069" y="1"/>
                  </a:moveTo>
                  <a:cubicBezTo>
                    <a:pt x="1814" y="1"/>
                    <a:pt x="1" y="1814"/>
                    <a:pt x="1" y="4069"/>
                  </a:cubicBezTo>
                  <a:cubicBezTo>
                    <a:pt x="1" y="6324"/>
                    <a:pt x="1814" y="8138"/>
                    <a:pt x="4069" y="8138"/>
                  </a:cubicBezTo>
                  <a:lnTo>
                    <a:pt x="7476" y="8138"/>
                  </a:lnTo>
                  <a:cubicBezTo>
                    <a:pt x="9731" y="8138"/>
                    <a:pt x="11544" y="6324"/>
                    <a:pt x="11544" y="4069"/>
                  </a:cubicBezTo>
                  <a:cubicBezTo>
                    <a:pt x="11544" y="1814"/>
                    <a:pt x="9731" y="1"/>
                    <a:pt x="74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43"/>
            <p:cNvSpPr/>
            <p:nvPr/>
          </p:nvSpPr>
          <p:spPr>
            <a:xfrm>
              <a:off x="5564200" y="3987950"/>
              <a:ext cx="288625" cy="203450"/>
            </a:xfrm>
            <a:custGeom>
              <a:avLst/>
              <a:gdLst/>
              <a:ahLst/>
              <a:cxnLst/>
              <a:rect l="l" t="t" r="r" b="b"/>
              <a:pathLst>
                <a:path w="11545" h="8138" extrusionOk="0">
                  <a:moveTo>
                    <a:pt x="4069" y="1"/>
                  </a:moveTo>
                  <a:cubicBezTo>
                    <a:pt x="1814" y="1"/>
                    <a:pt x="1" y="1814"/>
                    <a:pt x="1" y="4069"/>
                  </a:cubicBezTo>
                  <a:cubicBezTo>
                    <a:pt x="1" y="6324"/>
                    <a:pt x="1814" y="8138"/>
                    <a:pt x="4069" y="8138"/>
                  </a:cubicBezTo>
                  <a:lnTo>
                    <a:pt x="7476" y="8138"/>
                  </a:lnTo>
                  <a:cubicBezTo>
                    <a:pt x="9731" y="8138"/>
                    <a:pt x="11544" y="6324"/>
                    <a:pt x="11544" y="4069"/>
                  </a:cubicBezTo>
                  <a:cubicBezTo>
                    <a:pt x="11544" y="1814"/>
                    <a:pt x="9731" y="1"/>
                    <a:pt x="74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43"/>
            <p:cNvSpPr/>
            <p:nvPr/>
          </p:nvSpPr>
          <p:spPr>
            <a:xfrm>
              <a:off x="1558850" y="3715300"/>
              <a:ext cx="204075" cy="288600"/>
            </a:xfrm>
            <a:custGeom>
              <a:avLst/>
              <a:gdLst/>
              <a:ahLst/>
              <a:cxnLst/>
              <a:rect l="l" t="t" r="r" b="b"/>
              <a:pathLst>
                <a:path w="8163" h="11544" extrusionOk="0">
                  <a:moveTo>
                    <a:pt x="4094" y="0"/>
                  </a:moveTo>
                  <a:cubicBezTo>
                    <a:pt x="1839" y="0"/>
                    <a:pt x="1" y="1814"/>
                    <a:pt x="1" y="4069"/>
                  </a:cubicBezTo>
                  <a:lnTo>
                    <a:pt x="1" y="7475"/>
                  </a:lnTo>
                  <a:cubicBezTo>
                    <a:pt x="1" y="9730"/>
                    <a:pt x="1839" y="11544"/>
                    <a:pt x="4094" y="11544"/>
                  </a:cubicBezTo>
                  <a:cubicBezTo>
                    <a:pt x="6349" y="11544"/>
                    <a:pt x="8162" y="9730"/>
                    <a:pt x="8162" y="7475"/>
                  </a:cubicBezTo>
                  <a:lnTo>
                    <a:pt x="8162" y="4069"/>
                  </a:lnTo>
                  <a:cubicBezTo>
                    <a:pt x="8162" y="1814"/>
                    <a:pt x="6349" y="0"/>
                    <a:pt x="40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43"/>
            <p:cNvSpPr/>
            <p:nvPr/>
          </p:nvSpPr>
          <p:spPr>
            <a:xfrm>
              <a:off x="1558850" y="4175450"/>
              <a:ext cx="204075" cy="288600"/>
            </a:xfrm>
            <a:custGeom>
              <a:avLst/>
              <a:gdLst/>
              <a:ahLst/>
              <a:cxnLst/>
              <a:rect l="l" t="t" r="r" b="b"/>
              <a:pathLst>
                <a:path w="8163" h="11544" extrusionOk="0">
                  <a:moveTo>
                    <a:pt x="4094" y="0"/>
                  </a:moveTo>
                  <a:cubicBezTo>
                    <a:pt x="1839" y="0"/>
                    <a:pt x="1" y="1839"/>
                    <a:pt x="1" y="4069"/>
                  </a:cubicBezTo>
                  <a:lnTo>
                    <a:pt x="1" y="7476"/>
                  </a:lnTo>
                  <a:cubicBezTo>
                    <a:pt x="1" y="9730"/>
                    <a:pt x="1839" y="11544"/>
                    <a:pt x="4094" y="11544"/>
                  </a:cubicBezTo>
                  <a:cubicBezTo>
                    <a:pt x="6349" y="11544"/>
                    <a:pt x="8162" y="9730"/>
                    <a:pt x="8162" y="7476"/>
                  </a:cubicBezTo>
                  <a:lnTo>
                    <a:pt x="8162" y="4069"/>
                  </a:lnTo>
                  <a:cubicBezTo>
                    <a:pt x="8162" y="1839"/>
                    <a:pt x="6349" y="0"/>
                    <a:pt x="40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43"/>
            <p:cNvSpPr/>
            <p:nvPr/>
          </p:nvSpPr>
          <p:spPr>
            <a:xfrm>
              <a:off x="1746950" y="3987950"/>
              <a:ext cx="288625" cy="203450"/>
            </a:xfrm>
            <a:custGeom>
              <a:avLst/>
              <a:gdLst/>
              <a:ahLst/>
              <a:cxnLst/>
              <a:rect l="l" t="t" r="r" b="b"/>
              <a:pathLst>
                <a:path w="11545" h="8138" extrusionOk="0">
                  <a:moveTo>
                    <a:pt x="4069" y="1"/>
                  </a:moveTo>
                  <a:cubicBezTo>
                    <a:pt x="1815" y="1"/>
                    <a:pt x="1" y="1814"/>
                    <a:pt x="1" y="4069"/>
                  </a:cubicBezTo>
                  <a:cubicBezTo>
                    <a:pt x="1" y="6324"/>
                    <a:pt x="1815" y="8138"/>
                    <a:pt x="4069" y="8138"/>
                  </a:cubicBezTo>
                  <a:lnTo>
                    <a:pt x="7452" y="8138"/>
                  </a:lnTo>
                  <a:cubicBezTo>
                    <a:pt x="9706" y="8138"/>
                    <a:pt x="11545" y="6324"/>
                    <a:pt x="11545" y="4069"/>
                  </a:cubicBezTo>
                  <a:cubicBezTo>
                    <a:pt x="11545" y="1814"/>
                    <a:pt x="9706" y="1"/>
                    <a:pt x="74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43"/>
            <p:cNvSpPr/>
            <p:nvPr/>
          </p:nvSpPr>
          <p:spPr>
            <a:xfrm>
              <a:off x="1286800" y="3987950"/>
              <a:ext cx="288625" cy="203450"/>
            </a:xfrm>
            <a:custGeom>
              <a:avLst/>
              <a:gdLst/>
              <a:ahLst/>
              <a:cxnLst/>
              <a:rect l="l" t="t" r="r" b="b"/>
              <a:pathLst>
                <a:path w="11545" h="8138" extrusionOk="0">
                  <a:moveTo>
                    <a:pt x="4069" y="1"/>
                  </a:moveTo>
                  <a:cubicBezTo>
                    <a:pt x="1815" y="1"/>
                    <a:pt x="1" y="1814"/>
                    <a:pt x="1" y="4069"/>
                  </a:cubicBezTo>
                  <a:cubicBezTo>
                    <a:pt x="1" y="6324"/>
                    <a:pt x="1815" y="8138"/>
                    <a:pt x="4069" y="8138"/>
                  </a:cubicBezTo>
                  <a:lnTo>
                    <a:pt x="7452" y="8138"/>
                  </a:lnTo>
                  <a:cubicBezTo>
                    <a:pt x="9706" y="8138"/>
                    <a:pt x="11545" y="6324"/>
                    <a:pt x="11545" y="4069"/>
                  </a:cubicBezTo>
                  <a:cubicBezTo>
                    <a:pt x="11545" y="1814"/>
                    <a:pt x="9706" y="1"/>
                    <a:pt x="74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2" grpId="0" animBg="1"/>
      <p:bldP spid="2536" grpId="0" animBg="1"/>
      <p:bldP spid="2524" grpId="0" animBg="1"/>
      <p:bldP spid="2535" grpId="0" animBg="1"/>
      <p:bldP spid="2537" grpId="0" animBg="1"/>
      <p:bldP spid="2539" grpId="0" animBg="1"/>
      <p:bldP spid="2540" grpId="0" animBg="1"/>
      <p:bldP spid="2548" grpId="0" animBg="1"/>
      <p:bldP spid="2570" grpId="0" animBg="1"/>
      <p:bldP spid="4" grpId="0"/>
      <p:bldP spid="256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Shape 2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2BEEBCA-56E3-42A5-603C-F6E723C89B79}"/>
              </a:ext>
            </a:extLst>
          </p:cNvPr>
          <p:cNvSpPr txBox="1"/>
          <p:nvPr/>
        </p:nvSpPr>
        <p:spPr>
          <a:xfrm>
            <a:off x="103238" y="291109"/>
            <a:ext cx="2153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I. KHÁI NIỆM</a:t>
            </a:r>
          </a:p>
        </p:txBody>
      </p:sp>
      <p:sp>
        <p:nvSpPr>
          <p:cNvPr id="8" name="Rounded Rectangle 9">
            <a:extLst>
              <a:ext uri="{FF2B5EF4-FFF2-40B4-BE49-F238E27FC236}">
                <a16:creationId xmlns:a16="http://schemas.microsoft.com/office/drawing/2014/main" id="{55FF3EE2-FDB0-FC28-9CEE-F81A0A6805F9}"/>
              </a:ext>
            </a:extLst>
          </p:cNvPr>
          <p:cNvSpPr/>
          <p:nvPr/>
        </p:nvSpPr>
        <p:spPr>
          <a:xfrm>
            <a:off x="383666" y="839971"/>
            <a:ext cx="1016000" cy="6604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CB1DBF87-14EE-75B7-683B-EA7C692FE06B}"/>
                  </a:ext>
                </a:extLst>
              </p:cNvPr>
              <p:cNvSpPr txBox="1"/>
              <p:nvPr/>
            </p:nvSpPr>
            <p:spPr>
              <a:xfrm>
                <a:off x="1688690" y="879614"/>
                <a:ext cx="637867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a) </a:t>
                </a:r>
                <a:r>
                  <a:rPr lang="en-US" sz="2000" dirty="0" err="1"/>
                  <a:t>Hãy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biểu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diễn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hai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−5 </m:t>
                    </m:r>
                  </m:oMath>
                </a14:m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trên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cùng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một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trục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CB1DBF87-14EE-75B7-683B-EA7C692FE0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690" y="879614"/>
                <a:ext cx="6378678" cy="400110"/>
              </a:xfrm>
              <a:prstGeom prst="rect">
                <a:avLst/>
              </a:prstGeom>
              <a:blipFill>
                <a:blip r:embed="rId3"/>
                <a:stretch>
                  <a:fillRect l="-956"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Line 9">
            <a:extLst>
              <a:ext uri="{FF2B5EF4-FFF2-40B4-BE49-F238E27FC236}">
                <a16:creationId xmlns:a16="http://schemas.microsoft.com/office/drawing/2014/main" id="{D73FFC2E-EC73-59B5-292A-C331C9334B06}"/>
              </a:ext>
            </a:extLst>
          </p:cNvPr>
          <p:cNvSpPr>
            <a:spLocks noChangeShapeType="1"/>
          </p:cNvSpPr>
          <p:nvPr/>
        </p:nvSpPr>
        <p:spPr bwMode="auto">
          <a:xfrm>
            <a:off x="1688690" y="2101643"/>
            <a:ext cx="6725264" cy="2212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" name="Line 10">
            <a:extLst>
              <a:ext uri="{FF2B5EF4-FFF2-40B4-BE49-F238E27FC236}">
                <a16:creationId xmlns:a16="http://schemas.microsoft.com/office/drawing/2014/main" id="{F5CF5DC7-6030-02AD-E83C-B70051CC2245}"/>
              </a:ext>
            </a:extLst>
          </p:cNvPr>
          <p:cNvSpPr>
            <a:spLocks noChangeShapeType="1"/>
          </p:cNvSpPr>
          <p:nvPr/>
        </p:nvSpPr>
        <p:spPr bwMode="auto">
          <a:xfrm>
            <a:off x="6109856" y="2034894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4" name="Line 11">
            <a:extLst>
              <a:ext uri="{FF2B5EF4-FFF2-40B4-BE49-F238E27FC236}">
                <a16:creationId xmlns:a16="http://schemas.microsoft.com/office/drawing/2014/main" id="{4DD259AD-FC05-3601-1569-F2518D086767}"/>
              </a:ext>
            </a:extLst>
          </p:cNvPr>
          <p:cNvSpPr>
            <a:spLocks noChangeShapeType="1"/>
          </p:cNvSpPr>
          <p:nvPr/>
        </p:nvSpPr>
        <p:spPr bwMode="auto">
          <a:xfrm>
            <a:off x="7027495" y="2029803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5" name="Line 13">
            <a:extLst>
              <a:ext uri="{FF2B5EF4-FFF2-40B4-BE49-F238E27FC236}">
                <a16:creationId xmlns:a16="http://schemas.microsoft.com/office/drawing/2014/main" id="{C9BB4394-3BF5-D02B-ECA0-0F1209C7081D}"/>
              </a:ext>
            </a:extLst>
          </p:cNvPr>
          <p:cNvSpPr>
            <a:spLocks noChangeShapeType="1"/>
          </p:cNvSpPr>
          <p:nvPr/>
        </p:nvSpPr>
        <p:spPr bwMode="auto">
          <a:xfrm>
            <a:off x="3335914" y="2039026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" name="Line 26">
            <a:extLst>
              <a:ext uri="{FF2B5EF4-FFF2-40B4-BE49-F238E27FC236}">
                <a16:creationId xmlns:a16="http://schemas.microsoft.com/office/drawing/2014/main" id="{C1BEE3A0-896B-D5C7-8967-87F15B171C0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94176" y="2015289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7" name="Line 30">
            <a:extLst>
              <a:ext uri="{FF2B5EF4-FFF2-40B4-BE49-F238E27FC236}">
                <a16:creationId xmlns:a16="http://schemas.microsoft.com/office/drawing/2014/main" id="{E784CF80-0FBD-1FF7-61C0-317497D4D0AB}"/>
              </a:ext>
            </a:extLst>
          </p:cNvPr>
          <p:cNvSpPr>
            <a:spLocks noChangeShapeType="1"/>
          </p:cNvSpPr>
          <p:nvPr/>
        </p:nvSpPr>
        <p:spPr bwMode="auto">
          <a:xfrm>
            <a:off x="4251594" y="2048407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8" name="Line 11">
            <a:extLst>
              <a:ext uri="{FF2B5EF4-FFF2-40B4-BE49-F238E27FC236}">
                <a16:creationId xmlns:a16="http://schemas.microsoft.com/office/drawing/2014/main" id="{2A1D7C1E-DA3F-ECB6-91E5-FBFBBB6FAA2E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1376" y="2039479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9" name="Line 11">
            <a:extLst>
              <a:ext uri="{FF2B5EF4-FFF2-40B4-BE49-F238E27FC236}">
                <a16:creationId xmlns:a16="http://schemas.microsoft.com/office/drawing/2014/main" id="{CFC6265C-638A-FEE2-E371-FA3DD450F03D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1576" y="2048551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" name="Line 11">
            <a:extLst>
              <a:ext uri="{FF2B5EF4-FFF2-40B4-BE49-F238E27FC236}">
                <a16:creationId xmlns:a16="http://schemas.microsoft.com/office/drawing/2014/main" id="{18E77919-1F67-E41B-17CA-7AAD8F6C68B0}"/>
              </a:ext>
            </a:extLst>
          </p:cNvPr>
          <p:cNvSpPr>
            <a:spLocks noChangeShapeType="1"/>
          </p:cNvSpPr>
          <p:nvPr/>
        </p:nvSpPr>
        <p:spPr bwMode="auto">
          <a:xfrm>
            <a:off x="3797176" y="2049408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1" name="Line 11">
            <a:extLst>
              <a:ext uri="{FF2B5EF4-FFF2-40B4-BE49-F238E27FC236}">
                <a16:creationId xmlns:a16="http://schemas.microsoft.com/office/drawing/2014/main" id="{371ABCD6-0B04-6919-1DAD-39F16EE8960E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9455" y="2027989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2" name="Line 11">
            <a:extLst>
              <a:ext uri="{FF2B5EF4-FFF2-40B4-BE49-F238E27FC236}">
                <a16:creationId xmlns:a16="http://schemas.microsoft.com/office/drawing/2014/main" id="{65F446A2-68B2-12F9-8216-25E43D7B5A87}"/>
              </a:ext>
            </a:extLst>
          </p:cNvPr>
          <p:cNvSpPr>
            <a:spLocks noChangeShapeType="1"/>
          </p:cNvSpPr>
          <p:nvPr/>
        </p:nvSpPr>
        <p:spPr bwMode="auto">
          <a:xfrm>
            <a:off x="7911415" y="2027989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3" name="Line 10">
            <a:extLst>
              <a:ext uri="{FF2B5EF4-FFF2-40B4-BE49-F238E27FC236}">
                <a16:creationId xmlns:a16="http://schemas.microsoft.com/office/drawing/2014/main" id="{D059BFE4-43C3-2FF9-4B4F-33146E3BF8F6}"/>
              </a:ext>
            </a:extLst>
          </p:cNvPr>
          <p:cNvSpPr>
            <a:spLocks noChangeShapeType="1"/>
          </p:cNvSpPr>
          <p:nvPr/>
        </p:nvSpPr>
        <p:spPr bwMode="auto">
          <a:xfrm>
            <a:off x="6581564" y="2042154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4" name="Line 13">
            <a:extLst>
              <a:ext uri="{FF2B5EF4-FFF2-40B4-BE49-F238E27FC236}">
                <a16:creationId xmlns:a16="http://schemas.microsoft.com/office/drawing/2014/main" id="{9078B775-E2BA-ECA5-323B-9320A5B344CF}"/>
              </a:ext>
            </a:extLst>
          </p:cNvPr>
          <p:cNvSpPr>
            <a:spLocks noChangeShapeType="1"/>
          </p:cNvSpPr>
          <p:nvPr/>
        </p:nvSpPr>
        <p:spPr bwMode="auto">
          <a:xfrm>
            <a:off x="2864200" y="2031767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5" name="Line 13">
            <a:extLst>
              <a:ext uri="{FF2B5EF4-FFF2-40B4-BE49-F238E27FC236}">
                <a16:creationId xmlns:a16="http://schemas.microsoft.com/office/drawing/2014/main" id="{B364BEEA-FD88-28DA-1732-BC753F2899DF}"/>
              </a:ext>
            </a:extLst>
          </p:cNvPr>
          <p:cNvSpPr>
            <a:spLocks noChangeShapeType="1"/>
          </p:cNvSpPr>
          <p:nvPr/>
        </p:nvSpPr>
        <p:spPr bwMode="auto">
          <a:xfrm>
            <a:off x="2407003" y="2039023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A8B42973-97C5-DEA9-92C5-B11FFB8C738A}"/>
                  </a:ext>
                </a:extLst>
              </p:cNvPr>
              <p:cNvSpPr txBox="1"/>
              <p:nvPr/>
            </p:nvSpPr>
            <p:spPr>
              <a:xfrm>
                <a:off x="5098938" y="2364597"/>
                <a:ext cx="21320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A8B42973-97C5-DEA9-92C5-B11FFB8C73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8938" y="2364597"/>
                <a:ext cx="213200" cy="307777"/>
              </a:xfrm>
              <a:prstGeom prst="rect">
                <a:avLst/>
              </a:prstGeom>
              <a:blipFill>
                <a:blip r:embed="rId4"/>
                <a:stretch>
                  <a:fillRect l="-22857" r="-2571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327845B9-BEAA-D9F5-E0B8-E9B0CC12DAD3}"/>
                  </a:ext>
                </a:extLst>
              </p:cNvPr>
              <p:cNvSpPr txBox="1"/>
              <p:nvPr/>
            </p:nvSpPr>
            <p:spPr>
              <a:xfrm>
                <a:off x="4460740" y="2364597"/>
                <a:ext cx="4055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327845B9-BEAA-D9F5-E0B8-E9B0CC12DA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0740" y="2364597"/>
                <a:ext cx="405560" cy="307777"/>
              </a:xfrm>
              <a:prstGeom prst="rect">
                <a:avLst/>
              </a:prstGeom>
              <a:blipFill>
                <a:blip r:embed="rId5"/>
                <a:stretch>
                  <a:fillRect l="-3030" r="-12121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974EC1C7-BBD4-90CA-1B7D-9977DE200843}"/>
                  </a:ext>
                </a:extLst>
              </p:cNvPr>
              <p:cNvSpPr txBox="1"/>
              <p:nvPr/>
            </p:nvSpPr>
            <p:spPr>
              <a:xfrm>
                <a:off x="5544776" y="2344371"/>
                <a:ext cx="21320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974EC1C7-BBD4-90CA-1B7D-9977DE2008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776" y="2344371"/>
                <a:ext cx="213200" cy="307777"/>
              </a:xfrm>
              <a:prstGeom prst="rect">
                <a:avLst/>
              </a:prstGeom>
              <a:blipFill>
                <a:blip r:embed="rId6"/>
                <a:stretch>
                  <a:fillRect l="-25714" r="-2285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F7F760E2-7607-B389-4E00-30E0CB91FE07}"/>
                  </a:ext>
                </a:extLst>
              </p:cNvPr>
              <p:cNvSpPr txBox="1"/>
              <p:nvPr/>
            </p:nvSpPr>
            <p:spPr>
              <a:xfrm>
                <a:off x="7362855" y="2344370"/>
                <a:ext cx="21320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F7F760E2-7607-B389-4E00-30E0CB91F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2855" y="2344370"/>
                <a:ext cx="213200" cy="307777"/>
              </a:xfrm>
              <a:prstGeom prst="rect">
                <a:avLst/>
              </a:prstGeom>
              <a:blipFill>
                <a:blip r:embed="rId7"/>
                <a:stretch>
                  <a:fillRect l="-25714" r="-25714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63C37C7C-5304-C1A6-057E-86A8F726176B}"/>
                  </a:ext>
                </a:extLst>
              </p:cNvPr>
              <p:cNvSpPr txBox="1"/>
              <p:nvPr/>
            </p:nvSpPr>
            <p:spPr>
              <a:xfrm>
                <a:off x="2533618" y="2364597"/>
                <a:ext cx="4055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−5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63C37C7C-5304-C1A6-057E-86A8F72617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3618" y="2364597"/>
                <a:ext cx="405560" cy="307777"/>
              </a:xfrm>
              <a:prstGeom prst="rect">
                <a:avLst/>
              </a:prstGeom>
              <a:blipFill>
                <a:blip r:embed="rId8"/>
                <a:stretch>
                  <a:fillRect l="-3030" r="-13636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140">
            <a:extLst>
              <a:ext uri="{FF2B5EF4-FFF2-40B4-BE49-F238E27FC236}">
                <a16:creationId xmlns:a16="http://schemas.microsoft.com/office/drawing/2014/main" id="{4E221551-9F68-0E03-F16F-A956205B23C0}"/>
              </a:ext>
            </a:extLst>
          </p:cNvPr>
          <p:cNvSpPr/>
          <p:nvPr/>
        </p:nvSpPr>
        <p:spPr>
          <a:xfrm>
            <a:off x="2815701" y="2065374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Oval 140">
            <a:extLst>
              <a:ext uri="{FF2B5EF4-FFF2-40B4-BE49-F238E27FC236}">
                <a16:creationId xmlns:a16="http://schemas.microsoft.com/office/drawing/2014/main" id="{8C97D2DA-DCA1-5436-303C-9271ABABFF12}"/>
              </a:ext>
            </a:extLst>
          </p:cNvPr>
          <p:cNvSpPr/>
          <p:nvPr/>
        </p:nvSpPr>
        <p:spPr>
          <a:xfrm>
            <a:off x="7431355" y="2065374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55DC458C-15BF-5F48-44DC-E8AABD654577}"/>
                  </a:ext>
                </a:extLst>
              </p:cNvPr>
              <p:cNvSpPr txBox="1"/>
              <p:nvPr/>
            </p:nvSpPr>
            <p:spPr>
              <a:xfrm>
                <a:off x="401487" y="3028878"/>
                <a:ext cx="501130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b) </a:t>
                </a:r>
                <a:r>
                  <a:rPr lang="en-US" sz="2000" dirty="0" err="1"/>
                  <a:t>Tính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khoảng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từ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đến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55DC458C-15BF-5F48-44DC-E8AABD6545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487" y="3028878"/>
                <a:ext cx="5011308" cy="400110"/>
              </a:xfrm>
              <a:prstGeom prst="rect">
                <a:avLst/>
              </a:prstGeom>
              <a:blipFill>
                <a:blip r:embed="rId9"/>
                <a:stretch>
                  <a:fillRect l="-1338" t="-7692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E579A530-2952-C648-7F50-D720326E02EC}"/>
                  </a:ext>
                </a:extLst>
              </p:cNvPr>
              <p:cNvSpPr txBox="1"/>
              <p:nvPr/>
            </p:nvSpPr>
            <p:spPr>
              <a:xfrm>
                <a:off x="511260" y="3954488"/>
                <a:ext cx="520366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c) </a:t>
                </a:r>
                <a:r>
                  <a:rPr lang="en-US" sz="2000" dirty="0" err="1"/>
                  <a:t>Tính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khoảng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từ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đến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E579A530-2952-C648-7F50-D720326E02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260" y="3954488"/>
                <a:ext cx="5203669" cy="400110"/>
              </a:xfrm>
              <a:prstGeom prst="rect">
                <a:avLst/>
              </a:prstGeom>
              <a:blipFill>
                <a:blip r:embed="rId10"/>
                <a:stretch>
                  <a:fillRect l="-1290" t="-7692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Mũi tên: Phải 34">
            <a:extLst>
              <a:ext uri="{FF2B5EF4-FFF2-40B4-BE49-F238E27FC236}">
                <a16:creationId xmlns:a16="http://schemas.microsoft.com/office/drawing/2014/main" id="{3774345C-EC11-14B4-8C12-89CCDAE4BE2B}"/>
              </a:ext>
            </a:extLst>
          </p:cNvPr>
          <p:cNvSpPr/>
          <p:nvPr/>
        </p:nvSpPr>
        <p:spPr>
          <a:xfrm>
            <a:off x="511260" y="3514410"/>
            <a:ext cx="405581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14587F8E-CFE4-D8DC-6DA7-AF1860F9B52E}"/>
                  </a:ext>
                </a:extLst>
              </p:cNvPr>
              <p:cNvSpPr txBox="1"/>
              <p:nvPr/>
            </p:nvSpPr>
            <p:spPr>
              <a:xfrm>
                <a:off x="916842" y="3428988"/>
                <a:ext cx="555276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 err="1">
                    <a:effectLst/>
                    <a:latin typeface="+mj-lt"/>
                    <a:ea typeface="Times New Roman" panose="02020603050405020304" pitchFamily="18" charset="0"/>
                  </a:rPr>
                  <a:t>Khoảng</a:t>
                </a:r>
                <a:r>
                  <a:rPr lang="en-US" sz="2000" b="1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effectLst/>
                    <a:latin typeface="+mj-lt"/>
                    <a:ea typeface="Times New Roman" panose="02020603050405020304" pitchFamily="18" charset="0"/>
                  </a:rPr>
                  <a:t>cách</a:t>
                </a:r>
                <a:r>
                  <a:rPr lang="en-US" sz="2000" b="1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effectLst/>
                    <a:latin typeface="+mj-lt"/>
                    <a:ea typeface="Times New Roman" panose="02020603050405020304" pitchFamily="18" charset="0"/>
                  </a:rPr>
                  <a:t>từ</a:t>
                </a:r>
                <a:r>
                  <a:rPr lang="en-US" sz="2000" b="1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2000" b="1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en-US" sz="2000" b="1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effectLst/>
                    <a:latin typeface="+mj-lt"/>
                    <a:ea typeface="Times New Roman" panose="02020603050405020304" pitchFamily="18" charset="0"/>
                  </a:rPr>
                  <a:t>đến</a:t>
                </a:r>
                <a:r>
                  <a:rPr lang="en-US" sz="2000" b="1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2000" b="1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2000" b="1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000" b="1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en-US" sz="2000" b="1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effectLst/>
                    <a:latin typeface="+mj-lt"/>
                    <a:ea typeface="Times New Roman" panose="02020603050405020304" pitchFamily="18" charset="0"/>
                  </a:rPr>
                  <a:t>đơn</a:t>
                </a:r>
                <a:r>
                  <a:rPr lang="en-US" sz="2000" b="1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effectLst/>
                    <a:latin typeface="+mj-lt"/>
                    <a:ea typeface="Times New Roman" panose="02020603050405020304" pitchFamily="18" charset="0"/>
                  </a:rPr>
                  <a:t>vị</a:t>
                </a:r>
                <a:r>
                  <a:rPr lang="en-US" sz="2000" b="1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0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14587F8E-CFE4-D8DC-6DA7-AF1860F9B5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842" y="3428988"/>
                <a:ext cx="5552768" cy="400110"/>
              </a:xfrm>
              <a:prstGeom prst="rect">
                <a:avLst/>
              </a:prstGeom>
              <a:blipFill>
                <a:blip r:embed="rId11"/>
                <a:stretch>
                  <a:fillRect l="-1098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Mũi tên: Phải 38">
            <a:extLst>
              <a:ext uri="{FF2B5EF4-FFF2-40B4-BE49-F238E27FC236}">
                <a16:creationId xmlns:a16="http://schemas.microsoft.com/office/drawing/2014/main" id="{1A59879E-A4E0-0198-7236-AAFE7B57A47D}"/>
              </a:ext>
            </a:extLst>
          </p:cNvPr>
          <p:cNvSpPr/>
          <p:nvPr/>
        </p:nvSpPr>
        <p:spPr>
          <a:xfrm>
            <a:off x="554752" y="4544986"/>
            <a:ext cx="405581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E2707A10-31CF-8918-54D7-E9B17F64E7FF}"/>
                  </a:ext>
                </a:extLst>
              </p:cNvPr>
              <p:cNvSpPr txBox="1"/>
              <p:nvPr/>
            </p:nvSpPr>
            <p:spPr>
              <a:xfrm>
                <a:off x="1009205" y="4475989"/>
                <a:ext cx="587076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effectLst/>
                    <a:latin typeface="+mj-lt"/>
                    <a:ea typeface="Times New Roman" panose="02020603050405020304" pitchFamily="18" charset="0"/>
                  </a:rPr>
                  <a:t>Khoảng </a:t>
                </a:r>
                <a:r>
                  <a:rPr lang="en-US" sz="2000" b="1" dirty="0" err="1">
                    <a:effectLst/>
                    <a:latin typeface="+mj-lt"/>
                    <a:ea typeface="Times New Roman" panose="02020603050405020304" pitchFamily="18" charset="0"/>
                  </a:rPr>
                  <a:t>cách</a:t>
                </a:r>
                <a:r>
                  <a:rPr lang="en-US" sz="2000" b="1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effectLst/>
                    <a:latin typeface="+mj-lt"/>
                    <a:ea typeface="Times New Roman" panose="02020603050405020304" pitchFamily="18" charset="0"/>
                  </a:rPr>
                  <a:t>từ</a:t>
                </a:r>
                <a:r>
                  <a:rPr lang="en-US" sz="2000" b="1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2000" b="1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0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2000" b="1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en-US" sz="2000" b="1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effectLst/>
                    <a:latin typeface="+mj-lt"/>
                    <a:ea typeface="Times New Roman" panose="02020603050405020304" pitchFamily="18" charset="0"/>
                  </a:rPr>
                  <a:t>đến</a:t>
                </a:r>
                <a:r>
                  <a:rPr lang="en-US" sz="2000" b="1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2000" b="1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2000" b="1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000" b="1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en-US" sz="2000" b="1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effectLst/>
                    <a:latin typeface="+mj-lt"/>
                    <a:ea typeface="Times New Roman" panose="02020603050405020304" pitchFamily="18" charset="0"/>
                  </a:rPr>
                  <a:t>đơn</a:t>
                </a:r>
                <a:r>
                  <a:rPr lang="en-US" sz="2000" b="1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effectLst/>
                    <a:latin typeface="+mj-lt"/>
                    <a:ea typeface="Times New Roman" panose="02020603050405020304" pitchFamily="18" charset="0"/>
                  </a:rPr>
                  <a:t>vị</a:t>
                </a:r>
                <a:r>
                  <a:rPr lang="en-US" sz="2000" b="1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0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E2707A10-31CF-8918-54D7-E9B17F64E7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205" y="4475989"/>
                <a:ext cx="5870765" cy="400110"/>
              </a:xfrm>
              <a:prstGeom prst="rect">
                <a:avLst/>
              </a:prstGeom>
              <a:blipFill>
                <a:blip r:embed="rId12"/>
                <a:stretch>
                  <a:fillRect l="-1142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Đường nối Thẳng 40">
            <a:extLst>
              <a:ext uri="{FF2B5EF4-FFF2-40B4-BE49-F238E27FC236}">
                <a16:creationId xmlns:a16="http://schemas.microsoft.com/office/drawing/2014/main" id="{96865E5A-8987-0DD3-D4BC-6E88CAC45E1B}"/>
              </a:ext>
            </a:extLst>
          </p:cNvPr>
          <p:cNvCxnSpPr>
            <a:cxnSpLocks/>
          </p:cNvCxnSpPr>
          <p:nvPr/>
        </p:nvCxnSpPr>
        <p:spPr>
          <a:xfrm>
            <a:off x="2864200" y="1500371"/>
            <a:ext cx="0" cy="593570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2" name="Đường nối Thẳng 41">
            <a:extLst>
              <a:ext uri="{FF2B5EF4-FFF2-40B4-BE49-F238E27FC236}">
                <a16:creationId xmlns:a16="http://schemas.microsoft.com/office/drawing/2014/main" id="{FA5872D5-24BD-8795-2F84-D94029F1852B}"/>
              </a:ext>
            </a:extLst>
          </p:cNvPr>
          <p:cNvCxnSpPr>
            <a:cxnSpLocks/>
          </p:cNvCxnSpPr>
          <p:nvPr/>
        </p:nvCxnSpPr>
        <p:spPr>
          <a:xfrm>
            <a:off x="5189290" y="1466943"/>
            <a:ext cx="0" cy="593570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3" name="Đường nối Thẳng 42">
            <a:extLst>
              <a:ext uri="{FF2B5EF4-FFF2-40B4-BE49-F238E27FC236}">
                <a16:creationId xmlns:a16="http://schemas.microsoft.com/office/drawing/2014/main" id="{57D13392-917A-F7E7-8677-E3D2ED55183F}"/>
              </a:ext>
            </a:extLst>
          </p:cNvPr>
          <p:cNvCxnSpPr>
            <a:cxnSpLocks/>
          </p:cNvCxnSpPr>
          <p:nvPr/>
        </p:nvCxnSpPr>
        <p:spPr>
          <a:xfrm>
            <a:off x="7469455" y="1485772"/>
            <a:ext cx="0" cy="593570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4" name="Đường kết nối Mũi tên Thẳng 43">
            <a:extLst>
              <a:ext uri="{FF2B5EF4-FFF2-40B4-BE49-F238E27FC236}">
                <a16:creationId xmlns:a16="http://schemas.microsoft.com/office/drawing/2014/main" id="{258E889A-8057-A147-CD9B-7620C4AEC33B}"/>
              </a:ext>
            </a:extLst>
          </p:cNvPr>
          <p:cNvCxnSpPr>
            <a:cxnSpLocks/>
          </p:cNvCxnSpPr>
          <p:nvPr/>
        </p:nvCxnSpPr>
        <p:spPr>
          <a:xfrm>
            <a:off x="5195010" y="1763728"/>
            <a:ext cx="2243965" cy="0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9B444828-410C-8A77-9B83-17B7D398D7F2}"/>
                  </a:ext>
                </a:extLst>
              </p:cNvPr>
              <p:cNvSpPr txBox="1"/>
              <p:nvPr/>
            </p:nvSpPr>
            <p:spPr>
              <a:xfrm>
                <a:off x="6164299" y="1418740"/>
                <a:ext cx="50287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9B444828-410C-8A77-9B83-17B7D398D7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4299" y="1418740"/>
                <a:ext cx="502871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Đường kết nối Mũi tên Thẳng 48">
            <a:extLst>
              <a:ext uri="{FF2B5EF4-FFF2-40B4-BE49-F238E27FC236}">
                <a16:creationId xmlns:a16="http://schemas.microsoft.com/office/drawing/2014/main" id="{45D1C24D-56FD-D5E3-DD64-5B3CB2C7C47E}"/>
              </a:ext>
            </a:extLst>
          </p:cNvPr>
          <p:cNvCxnSpPr>
            <a:cxnSpLocks/>
          </p:cNvCxnSpPr>
          <p:nvPr/>
        </p:nvCxnSpPr>
        <p:spPr>
          <a:xfrm>
            <a:off x="2870656" y="1750936"/>
            <a:ext cx="2312915" cy="12792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65924A86-BE7B-0725-D0C6-122913822EC6}"/>
                  </a:ext>
                </a:extLst>
              </p:cNvPr>
              <p:cNvSpPr txBox="1"/>
              <p:nvPr/>
            </p:nvSpPr>
            <p:spPr>
              <a:xfrm>
                <a:off x="3844739" y="1413225"/>
                <a:ext cx="31908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65924A86-BE7B-0725-D0C6-122913822E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4739" y="1413225"/>
                <a:ext cx="319088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/>
      <p:bldP spid="30" grpId="0"/>
      <p:bldP spid="31" grpId="0" animBg="1"/>
      <p:bldP spid="32" grpId="0" animBg="1"/>
      <p:bldP spid="33" grpId="0"/>
      <p:bldP spid="34" grpId="0"/>
      <p:bldP spid="35" grpId="0" animBg="1"/>
      <p:bldP spid="38" grpId="0"/>
      <p:bldP spid="39" grpId="0" animBg="1"/>
      <p:bldP spid="40" grpId="0"/>
      <p:bldP spid="46" grpId="0"/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ình chữ nhật: Góc Tròn 15">
                <a:extLst>
                  <a:ext uri="{FF2B5EF4-FFF2-40B4-BE49-F238E27FC236}">
                    <a16:creationId xmlns:a16="http://schemas.microsoft.com/office/drawing/2014/main" id="{9B60CF3C-5671-9097-B58C-7DFAACEE007D}"/>
                  </a:ext>
                </a:extLst>
              </p:cNvPr>
              <p:cNvSpPr/>
              <p:nvPr/>
            </p:nvSpPr>
            <p:spPr>
              <a:xfrm>
                <a:off x="744491" y="532072"/>
                <a:ext cx="7740773" cy="1409909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Khoảng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cách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từ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đến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gốc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trên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trục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được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gọi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giá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trị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tuyệt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đối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kí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hiệu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</m:t>
                    </m:r>
                    <m:r>
                      <a:rPr lang="en-US" sz="24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en-US" sz="24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|.</m:t>
                    </m:r>
                  </m:oMath>
                </a14:m>
                <a:endParaRPr lang="en-US" sz="2400" b="1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Hình chữ nhật: Góc Tròn 15">
                <a:extLst>
                  <a:ext uri="{FF2B5EF4-FFF2-40B4-BE49-F238E27FC236}">
                    <a16:creationId xmlns:a16="http://schemas.microsoft.com/office/drawing/2014/main" id="{9B60CF3C-5671-9097-B58C-7DFAACEE00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491" y="532072"/>
                <a:ext cx="7740773" cy="1409909"/>
              </a:xfrm>
              <a:prstGeom prst="roundRect">
                <a:avLst/>
              </a:prstGeom>
              <a:blipFill>
                <a:blip r:embed="rId3"/>
                <a:stretch>
                  <a:fillRect l="-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2292689E-1F7F-A130-0B44-54E9A630EECE}"/>
                  </a:ext>
                </a:extLst>
              </p:cNvPr>
              <p:cNvSpPr txBox="1"/>
              <p:nvPr/>
            </p:nvSpPr>
            <p:spPr>
              <a:xfrm>
                <a:off x="599711" y="1838753"/>
                <a:ext cx="8149364" cy="30931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400" b="1" i="1" u="sng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Lưu</a:t>
                </a:r>
                <a:r>
                  <a:rPr lang="en-US" sz="2400" b="1" i="1" u="sng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ý:</a:t>
                </a:r>
                <a:endParaRPr lang="en-US" sz="2400" b="1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342900" marR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Courier New" panose="02070309020205020404" pitchFamily="49" charset="0"/>
                  <a:buChar char="o"/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Giá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trị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tuyệt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đối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luôn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âm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|≥0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mọi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thực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4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342900" marR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Courier New" panose="02070309020205020404" pitchFamily="49" charset="0"/>
                  <a:buChar char="o"/>
                </a:pP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Hai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thực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đối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giá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trị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tuyệt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đối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</a:p>
              <a:p>
                <a:pPr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|−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|=|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mọi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thực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4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2292689E-1F7F-A130-0B44-54E9A630EE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711" y="1838753"/>
                <a:ext cx="8149364" cy="3093154"/>
              </a:xfrm>
              <a:prstGeom prst="rect">
                <a:avLst/>
              </a:prstGeom>
              <a:blipFill>
                <a:blip r:embed="rId4"/>
                <a:stretch>
                  <a:fillRect l="-1122" r="-224" b="-1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Hình Bầu dục 21">
            <a:extLst>
              <a:ext uri="{FF2B5EF4-FFF2-40B4-BE49-F238E27FC236}">
                <a16:creationId xmlns:a16="http://schemas.microsoft.com/office/drawing/2014/main" id="{772D454B-2742-6806-3F44-F8259762DAA9}"/>
              </a:ext>
            </a:extLst>
          </p:cNvPr>
          <p:cNvSpPr/>
          <p:nvPr/>
        </p:nvSpPr>
        <p:spPr>
          <a:xfrm>
            <a:off x="0" y="79611"/>
            <a:ext cx="1895856" cy="69208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rgbClr val="000000"/>
                </a:solidFill>
              </a:rPr>
              <a:t>Kết</a:t>
            </a:r>
            <a:r>
              <a:rPr lang="en-US" sz="2200" b="1" dirty="0">
                <a:solidFill>
                  <a:srgbClr val="000000"/>
                </a:solidFill>
              </a:rPr>
              <a:t> </a:t>
            </a:r>
            <a:r>
              <a:rPr lang="en-US" sz="2200" b="1" dirty="0" err="1">
                <a:solidFill>
                  <a:srgbClr val="000000"/>
                </a:solidFill>
              </a:rPr>
              <a:t>luận</a:t>
            </a:r>
            <a:endParaRPr lang="en-US" sz="22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ình Bầu dục 5">
            <a:extLst>
              <a:ext uri="{FF2B5EF4-FFF2-40B4-BE49-F238E27FC236}">
                <a16:creationId xmlns:a16="http://schemas.microsoft.com/office/drawing/2014/main" id="{B3C4F029-316B-E33E-7247-FB9D951DE056}"/>
              </a:ext>
            </a:extLst>
          </p:cNvPr>
          <p:cNvSpPr/>
          <p:nvPr/>
        </p:nvSpPr>
        <p:spPr>
          <a:xfrm>
            <a:off x="114680" y="383049"/>
            <a:ext cx="1799303" cy="88884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Ví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dụ</a:t>
            </a:r>
            <a:r>
              <a:rPr lang="en-US" sz="2400" b="1" dirty="0">
                <a:solidFill>
                  <a:schemeClr val="bg1"/>
                </a:solidFill>
              </a:rPr>
              <a:t> 1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4BA8C1EF-EDE2-F4CD-DE46-7F5629CB30A3}"/>
              </a:ext>
            </a:extLst>
          </p:cNvPr>
          <p:cNvSpPr txBox="1"/>
          <p:nvPr/>
        </p:nvSpPr>
        <p:spPr>
          <a:xfrm>
            <a:off x="1957170" y="612026"/>
            <a:ext cx="54170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Tìm</a:t>
            </a:r>
            <a:r>
              <a:rPr lang="en-US" sz="2200" dirty="0"/>
              <a:t> </a:t>
            </a:r>
            <a:r>
              <a:rPr lang="en-US" sz="2200" dirty="0" err="1"/>
              <a:t>giá</a:t>
            </a:r>
            <a:r>
              <a:rPr lang="en-US" sz="2200" dirty="0"/>
              <a:t> </a:t>
            </a:r>
            <a:r>
              <a:rPr lang="en-US" sz="2200" dirty="0" err="1"/>
              <a:t>trị</a:t>
            </a:r>
            <a:r>
              <a:rPr lang="en-US" sz="2200" dirty="0"/>
              <a:t> </a:t>
            </a:r>
            <a:r>
              <a:rPr lang="en-US" sz="2200" dirty="0" err="1"/>
              <a:t>tuyệt</a:t>
            </a:r>
            <a:r>
              <a:rPr lang="en-US" sz="2200" dirty="0"/>
              <a:t> </a:t>
            </a:r>
            <a:r>
              <a:rPr lang="en-US" sz="2200" dirty="0" err="1"/>
              <a:t>đối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mỗi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thực</a:t>
            </a:r>
            <a:r>
              <a:rPr lang="en-US" sz="2200" dirty="0"/>
              <a:t> </a:t>
            </a:r>
            <a:r>
              <a:rPr lang="en-US" sz="2200" dirty="0" err="1"/>
              <a:t>sau</a:t>
            </a:r>
            <a:r>
              <a:rPr lang="en-US" sz="2200" dirty="0"/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3EDFCD59-7707-76AE-7BF4-1E9C8DE481B3}"/>
                  </a:ext>
                </a:extLst>
              </p:cNvPr>
              <p:cNvSpPr txBox="1"/>
              <p:nvPr/>
            </p:nvSpPr>
            <p:spPr>
              <a:xfrm>
                <a:off x="4105572" y="1076507"/>
                <a:ext cx="1363002" cy="6347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−2;−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3EDFCD59-7707-76AE-7BF4-1E9C8DE481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5572" y="1076507"/>
                <a:ext cx="1363002" cy="63478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73D9375D-D733-BC0A-373E-AAEDCBD7EBD4}"/>
              </a:ext>
            </a:extLst>
          </p:cNvPr>
          <p:cNvSpPr txBox="1"/>
          <p:nvPr/>
        </p:nvSpPr>
        <p:spPr>
          <a:xfrm>
            <a:off x="1081793" y="1711296"/>
            <a:ext cx="921097" cy="520065"/>
          </a:xfrm>
          <a:prstGeom prst="plaqu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72D8C7A8-4C97-F3EB-63E9-01AF907E243A}"/>
                  </a:ext>
                </a:extLst>
              </p:cNvPr>
              <p:cNvSpPr txBox="1"/>
              <p:nvPr/>
            </p:nvSpPr>
            <p:spPr>
              <a:xfrm>
                <a:off x="1748133" y="2718491"/>
                <a:ext cx="1144737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200" dirty="0"/>
                  <a:t>;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72D8C7A8-4C97-F3EB-63E9-01AF907E24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8133" y="2718491"/>
                <a:ext cx="1144737" cy="338554"/>
              </a:xfrm>
              <a:prstGeom prst="rect">
                <a:avLst/>
              </a:prstGeom>
              <a:blipFill>
                <a:blip r:embed="rId4"/>
                <a:stretch>
                  <a:fillRect t="-23636" r="-13830" b="-5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D7604FE7-03F7-598C-D77D-49D3761A5C17}"/>
                  </a:ext>
                </a:extLst>
              </p:cNvPr>
              <p:cNvSpPr txBox="1"/>
              <p:nvPr/>
            </p:nvSpPr>
            <p:spPr>
              <a:xfrm>
                <a:off x="4005853" y="2511126"/>
                <a:ext cx="1319657" cy="7532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D7604FE7-03F7-598C-D77D-49D3761A5C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5853" y="2511126"/>
                <a:ext cx="1319657" cy="7532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3EFCE8A4-BBF5-ED1B-0638-F234557DCB0A}"/>
                  </a:ext>
                </a:extLst>
              </p:cNvPr>
              <p:cNvSpPr txBox="1"/>
              <p:nvPr/>
            </p:nvSpPr>
            <p:spPr>
              <a:xfrm>
                <a:off x="6679937" y="2511126"/>
                <a:ext cx="941925" cy="7532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3EFCE8A4-BBF5-ED1B-0638-F234557DCB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9937" y="2511126"/>
                <a:ext cx="941925" cy="7532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 animBg="1"/>
      <p:bldP spid="10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Hình Bầu dục 27">
            <a:extLst>
              <a:ext uri="{FF2B5EF4-FFF2-40B4-BE49-F238E27FC236}">
                <a16:creationId xmlns:a16="http://schemas.microsoft.com/office/drawing/2014/main" id="{815CB539-05B9-84E4-44F7-5673A419C70B}"/>
              </a:ext>
            </a:extLst>
          </p:cNvPr>
          <p:cNvSpPr/>
          <p:nvPr/>
        </p:nvSpPr>
        <p:spPr>
          <a:xfrm>
            <a:off x="166300" y="360926"/>
            <a:ext cx="1799303" cy="88884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Ví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dụ</a:t>
            </a:r>
            <a:r>
              <a:rPr lang="en-US" sz="2400" b="1" dirty="0">
                <a:solidFill>
                  <a:schemeClr val="bg1"/>
                </a:solidFill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B4A52B49-EE79-5C17-BEB3-33B1DAA67258}"/>
                  </a:ext>
                </a:extLst>
              </p:cNvPr>
              <p:cNvSpPr txBox="1"/>
              <p:nvPr/>
            </p:nvSpPr>
            <p:spPr>
              <a:xfrm>
                <a:off x="2027902" y="304821"/>
                <a:ext cx="5479025" cy="1045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/>
                  <a:t>So </a:t>
                </a:r>
                <a:r>
                  <a:rPr lang="en-US" sz="2200" dirty="0" err="1"/>
                  <a:t>sánh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giá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trị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tuyệt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đối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hai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thực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trong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mỗi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trường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hợp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sau</a:t>
                </a:r>
                <a:r>
                  <a:rPr lang="en-US" sz="2200" dirty="0"/>
                  <a:t>:</a:t>
                </a:r>
              </a:p>
            </p:txBody>
          </p:sp>
        </mc:Choice>
        <mc:Fallback xmlns="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B4A52B49-EE79-5C17-BEB3-33B1DAA672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7902" y="304821"/>
                <a:ext cx="5479025" cy="1045223"/>
              </a:xfrm>
              <a:prstGeom prst="rect">
                <a:avLst/>
              </a:prstGeom>
              <a:blipFill>
                <a:blip r:embed="rId3"/>
                <a:stretch>
                  <a:fillRect l="-1448" r="-1782" b="-11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Hình ảnh 29">
            <a:extLst>
              <a:ext uri="{FF2B5EF4-FFF2-40B4-BE49-F238E27FC236}">
                <a16:creationId xmlns:a16="http://schemas.microsoft.com/office/drawing/2014/main" id="{5E0A77DA-63A6-0E31-9231-E4F32AFF6E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478" y="1647142"/>
            <a:ext cx="3733800" cy="984916"/>
          </a:xfrm>
          <a:prstGeom prst="rect">
            <a:avLst/>
          </a:prstGeom>
        </p:spPr>
      </p:pic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C1A73303-363D-841A-5FD4-145BD41AC976}"/>
              </a:ext>
            </a:extLst>
          </p:cNvPr>
          <p:cNvSpPr txBox="1"/>
          <p:nvPr/>
        </p:nvSpPr>
        <p:spPr>
          <a:xfrm>
            <a:off x="51619" y="1924156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784AB6A8-BED5-0FFE-6CE2-2B8FD9B7CC3A}"/>
              </a:ext>
            </a:extLst>
          </p:cNvPr>
          <p:cNvSpPr txBox="1"/>
          <p:nvPr/>
        </p:nvSpPr>
        <p:spPr>
          <a:xfrm>
            <a:off x="4767414" y="1924155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p:pic>
        <p:nvPicPr>
          <p:cNvPr id="33" name="Hình ảnh 32">
            <a:extLst>
              <a:ext uri="{FF2B5EF4-FFF2-40B4-BE49-F238E27FC236}">
                <a16:creationId xmlns:a16="http://schemas.microsoft.com/office/drawing/2014/main" id="{B0448F64-2E01-44EF-5EE8-14B2EDF9FC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0383" y="1647143"/>
            <a:ext cx="3686175" cy="9849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0C5E6E93-B7F9-21DA-FC42-B134535E7279}"/>
                  </a:ext>
                </a:extLst>
              </p:cNvPr>
              <p:cNvSpPr txBox="1"/>
              <p:nvPr/>
            </p:nvSpPr>
            <p:spPr>
              <a:xfrm>
                <a:off x="487957" y="2875559"/>
                <a:ext cx="340054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Ta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𝑂𝐴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; 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𝑂𝐵</m:t>
                    </m:r>
                  </m:oMath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0C5E6E93-B7F9-21DA-FC42-B134535E72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57" y="2875559"/>
                <a:ext cx="3400546" cy="430887"/>
              </a:xfrm>
              <a:prstGeom prst="rect">
                <a:avLst/>
              </a:prstGeom>
              <a:blipFill>
                <a:blip r:embed="rId6"/>
                <a:stretch>
                  <a:fillRect l="-2330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19DF4320-7EBC-7ABF-12B5-0EB94E3F3711}"/>
                  </a:ext>
                </a:extLst>
              </p:cNvPr>
              <p:cNvSpPr txBox="1"/>
              <p:nvPr/>
            </p:nvSpPr>
            <p:spPr>
              <a:xfrm>
                <a:off x="5255497" y="2875558"/>
                <a:ext cx="340054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Ta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𝑂𝐴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; 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𝑂𝐵</m:t>
                    </m:r>
                  </m:oMath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19DF4320-7EBC-7ABF-12B5-0EB94E3F37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497" y="2875558"/>
                <a:ext cx="3400546" cy="430887"/>
              </a:xfrm>
              <a:prstGeom prst="rect">
                <a:avLst/>
              </a:prstGeom>
              <a:blipFill>
                <a:blip r:embed="rId7"/>
                <a:stretch>
                  <a:fillRect l="-2330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F22F46F5-3DC6-ADEE-B447-53120445F3CB}"/>
                  </a:ext>
                </a:extLst>
              </p:cNvPr>
              <p:cNvSpPr txBox="1"/>
              <p:nvPr/>
            </p:nvSpPr>
            <p:spPr>
              <a:xfrm>
                <a:off x="487957" y="3549947"/>
                <a:ext cx="338720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Do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𝑂𝐴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𝑂𝐵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ê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F22F46F5-3DC6-ADEE-B447-53120445F3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57" y="3549947"/>
                <a:ext cx="3387209" cy="430887"/>
              </a:xfrm>
              <a:prstGeom prst="rect">
                <a:avLst/>
              </a:prstGeom>
              <a:blipFill>
                <a:blip r:embed="rId8"/>
                <a:stretch>
                  <a:fillRect l="-2338" t="-7042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8C3E515A-ACFA-F987-EDD5-399250C53CF5}"/>
                  </a:ext>
                </a:extLst>
              </p:cNvPr>
              <p:cNvSpPr txBox="1"/>
              <p:nvPr/>
            </p:nvSpPr>
            <p:spPr>
              <a:xfrm>
                <a:off x="5280383" y="3549947"/>
                <a:ext cx="338720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Do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𝑂𝐴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𝑂𝐵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ê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&gt;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8C3E515A-ACFA-F987-EDD5-399250C53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0383" y="3549947"/>
                <a:ext cx="3387209" cy="430887"/>
              </a:xfrm>
              <a:prstGeom prst="rect">
                <a:avLst/>
              </a:prstGeom>
              <a:blipFill>
                <a:blip r:embed="rId9"/>
                <a:stretch>
                  <a:fillRect l="-2338" t="-7042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>
            <a:off x="4488180" y="1546860"/>
            <a:ext cx="7620" cy="301752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1" grpId="0"/>
      <p:bldP spid="32" grpId="0"/>
      <p:bldP spid="34" grpId="0"/>
      <p:bldP spid="35" grpId="0"/>
      <p:bldP spid="36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274;p11">
            <a:extLst>
              <a:ext uri="{FF2B5EF4-FFF2-40B4-BE49-F238E27FC236}">
                <a16:creationId xmlns:a16="http://schemas.microsoft.com/office/drawing/2014/main" id="{0FC36302-1181-D5FF-AD66-80EDD5AA50E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1431" y="-71438"/>
            <a:ext cx="4943539" cy="6061528"/>
          </a:xfrm>
          <a:custGeom>
            <a:avLst/>
            <a:gdLst/>
            <a:ahLst/>
            <a:cxnLst/>
            <a:rect l="l" t="t" r="r" b="b"/>
            <a:pathLst>
              <a:path w="5174294" h="7472234" extrusionOk="0">
                <a:moveTo>
                  <a:pt x="1518789" y="7437487"/>
                </a:moveTo>
                <a:cubicBezTo>
                  <a:pt x="1481777" y="7437487"/>
                  <a:pt x="1446860" y="7433078"/>
                  <a:pt x="1407320" y="7421197"/>
                </a:cubicBezTo>
                <a:cubicBezTo>
                  <a:pt x="1338863" y="7399020"/>
                  <a:pt x="1186553" y="7155664"/>
                  <a:pt x="1125306" y="6971892"/>
                </a:cubicBezTo>
                <a:cubicBezTo>
                  <a:pt x="1040557" y="6715371"/>
                  <a:pt x="1087487" y="6633206"/>
                  <a:pt x="1036428" y="6622700"/>
                </a:cubicBezTo>
                <a:cubicBezTo>
                  <a:pt x="596195" y="6532690"/>
                  <a:pt x="221203" y="6211324"/>
                  <a:pt x="14170" y="5822469"/>
                </a:cubicBezTo>
                <a:cubicBezTo>
                  <a:pt x="-4934" y="5822469"/>
                  <a:pt x="810" y="5734595"/>
                  <a:pt x="810" y="121874"/>
                </a:cubicBezTo>
                <a:cubicBezTo>
                  <a:pt x="275120" y="87532"/>
                  <a:pt x="548936" y="60931"/>
                  <a:pt x="824786" y="60871"/>
                </a:cubicBezTo>
                <a:cubicBezTo>
                  <a:pt x="2887330" y="60393"/>
                  <a:pt x="3939598" y="-27331"/>
                  <a:pt x="5030314" y="8670"/>
                </a:cubicBezTo>
                <a:cubicBezTo>
                  <a:pt x="5084664" y="10792"/>
                  <a:pt x="5179901" y="5247032"/>
                  <a:pt x="5174036" y="7432151"/>
                </a:cubicBezTo>
                <a:cubicBezTo>
                  <a:pt x="5174036" y="7519113"/>
                  <a:pt x="4306242" y="7437487"/>
                  <a:pt x="1518789" y="743748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76" name="Google Shape;2376;p39"/>
          <p:cNvGrpSpPr/>
          <p:nvPr/>
        </p:nvGrpSpPr>
        <p:grpSpPr>
          <a:xfrm>
            <a:off x="3511189" y="7"/>
            <a:ext cx="1342909" cy="714144"/>
            <a:chOff x="481826" y="-400793"/>
            <a:chExt cx="1342909" cy="714144"/>
          </a:xfrm>
        </p:grpSpPr>
        <p:sp>
          <p:nvSpPr>
            <p:cNvPr id="2377" name="Google Shape;2377;p39"/>
            <p:cNvSpPr/>
            <p:nvPr/>
          </p:nvSpPr>
          <p:spPr>
            <a:xfrm>
              <a:off x="481826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39"/>
            <p:cNvSpPr/>
            <p:nvPr/>
          </p:nvSpPr>
          <p:spPr>
            <a:xfrm>
              <a:off x="592950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39"/>
            <p:cNvSpPr/>
            <p:nvPr/>
          </p:nvSpPr>
          <p:spPr>
            <a:xfrm>
              <a:off x="703926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39"/>
            <p:cNvSpPr/>
            <p:nvPr/>
          </p:nvSpPr>
          <p:spPr>
            <a:xfrm>
              <a:off x="814901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39"/>
            <p:cNvSpPr/>
            <p:nvPr/>
          </p:nvSpPr>
          <p:spPr>
            <a:xfrm>
              <a:off x="926025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39"/>
            <p:cNvSpPr/>
            <p:nvPr/>
          </p:nvSpPr>
          <p:spPr>
            <a:xfrm>
              <a:off x="1037001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39"/>
            <p:cNvSpPr/>
            <p:nvPr/>
          </p:nvSpPr>
          <p:spPr>
            <a:xfrm>
              <a:off x="1148125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1" y="480"/>
                    <a:pt x="479" y="372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39"/>
            <p:cNvSpPr/>
            <p:nvPr/>
          </p:nvSpPr>
          <p:spPr>
            <a:xfrm>
              <a:off x="481826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39"/>
            <p:cNvSpPr/>
            <p:nvPr/>
          </p:nvSpPr>
          <p:spPr>
            <a:xfrm>
              <a:off x="592950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39"/>
            <p:cNvSpPr/>
            <p:nvPr/>
          </p:nvSpPr>
          <p:spPr>
            <a:xfrm>
              <a:off x="703926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39"/>
            <p:cNvSpPr/>
            <p:nvPr/>
          </p:nvSpPr>
          <p:spPr>
            <a:xfrm>
              <a:off x="814901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39"/>
            <p:cNvSpPr/>
            <p:nvPr/>
          </p:nvSpPr>
          <p:spPr>
            <a:xfrm>
              <a:off x="926025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39"/>
            <p:cNvSpPr/>
            <p:nvPr/>
          </p:nvSpPr>
          <p:spPr>
            <a:xfrm>
              <a:off x="1037001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39"/>
            <p:cNvSpPr/>
            <p:nvPr/>
          </p:nvSpPr>
          <p:spPr>
            <a:xfrm>
              <a:off x="1148125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1" y="480"/>
                    <a:pt x="479" y="372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39"/>
            <p:cNvSpPr/>
            <p:nvPr/>
          </p:nvSpPr>
          <p:spPr>
            <a:xfrm>
              <a:off x="481826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39"/>
            <p:cNvSpPr/>
            <p:nvPr/>
          </p:nvSpPr>
          <p:spPr>
            <a:xfrm>
              <a:off x="592950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39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39"/>
            <p:cNvSpPr/>
            <p:nvPr/>
          </p:nvSpPr>
          <p:spPr>
            <a:xfrm>
              <a:off x="703926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39"/>
            <p:cNvSpPr/>
            <p:nvPr/>
          </p:nvSpPr>
          <p:spPr>
            <a:xfrm>
              <a:off x="814901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39"/>
            <p:cNvSpPr/>
            <p:nvPr/>
          </p:nvSpPr>
          <p:spPr>
            <a:xfrm>
              <a:off x="926025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39"/>
            <p:cNvSpPr/>
            <p:nvPr/>
          </p:nvSpPr>
          <p:spPr>
            <a:xfrm>
              <a:off x="1037001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39"/>
            <p:cNvSpPr/>
            <p:nvPr/>
          </p:nvSpPr>
          <p:spPr>
            <a:xfrm>
              <a:off x="1148125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39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39"/>
            <p:cNvSpPr/>
            <p:nvPr/>
          </p:nvSpPr>
          <p:spPr>
            <a:xfrm>
              <a:off x="481826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39"/>
            <p:cNvSpPr/>
            <p:nvPr/>
          </p:nvSpPr>
          <p:spPr>
            <a:xfrm>
              <a:off x="592950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39"/>
            <p:cNvSpPr/>
            <p:nvPr/>
          </p:nvSpPr>
          <p:spPr>
            <a:xfrm>
              <a:off x="703926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39"/>
            <p:cNvSpPr/>
            <p:nvPr/>
          </p:nvSpPr>
          <p:spPr>
            <a:xfrm>
              <a:off x="814901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39"/>
            <p:cNvSpPr/>
            <p:nvPr/>
          </p:nvSpPr>
          <p:spPr>
            <a:xfrm>
              <a:off x="926025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39"/>
            <p:cNvSpPr/>
            <p:nvPr/>
          </p:nvSpPr>
          <p:spPr>
            <a:xfrm>
              <a:off x="1037001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39"/>
            <p:cNvSpPr/>
            <p:nvPr/>
          </p:nvSpPr>
          <p:spPr>
            <a:xfrm>
              <a:off x="1148125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40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39"/>
            <p:cNvSpPr/>
            <p:nvPr/>
          </p:nvSpPr>
          <p:spPr>
            <a:xfrm>
              <a:off x="481826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39"/>
            <p:cNvSpPr/>
            <p:nvPr/>
          </p:nvSpPr>
          <p:spPr>
            <a:xfrm>
              <a:off x="592950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39"/>
            <p:cNvSpPr/>
            <p:nvPr/>
          </p:nvSpPr>
          <p:spPr>
            <a:xfrm>
              <a:off x="703926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39"/>
            <p:cNvSpPr/>
            <p:nvPr/>
          </p:nvSpPr>
          <p:spPr>
            <a:xfrm>
              <a:off x="814901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39"/>
            <p:cNvSpPr/>
            <p:nvPr/>
          </p:nvSpPr>
          <p:spPr>
            <a:xfrm>
              <a:off x="926025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39"/>
            <p:cNvSpPr/>
            <p:nvPr/>
          </p:nvSpPr>
          <p:spPr>
            <a:xfrm>
              <a:off x="1037001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39"/>
            <p:cNvSpPr/>
            <p:nvPr/>
          </p:nvSpPr>
          <p:spPr>
            <a:xfrm>
              <a:off x="1148125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40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39"/>
            <p:cNvSpPr/>
            <p:nvPr/>
          </p:nvSpPr>
          <p:spPr>
            <a:xfrm>
              <a:off x="481826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39"/>
            <p:cNvSpPr/>
            <p:nvPr/>
          </p:nvSpPr>
          <p:spPr>
            <a:xfrm>
              <a:off x="592950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0"/>
                  </a:cubicBezTo>
                  <a:cubicBezTo>
                    <a:pt x="0" y="373"/>
                    <a:pt x="107" y="480"/>
                    <a:pt x="239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39"/>
            <p:cNvSpPr/>
            <p:nvPr/>
          </p:nvSpPr>
          <p:spPr>
            <a:xfrm>
              <a:off x="703926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39"/>
            <p:cNvSpPr/>
            <p:nvPr/>
          </p:nvSpPr>
          <p:spPr>
            <a:xfrm>
              <a:off x="814901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39"/>
            <p:cNvSpPr/>
            <p:nvPr/>
          </p:nvSpPr>
          <p:spPr>
            <a:xfrm>
              <a:off x="926025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0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39"/>
            <p:cNvSpPr/>
            <p:nvPr/>
          </p:nvSpPr>
          <p:spPr>
            <a:xfrm>
              <a:off x="1037001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39"/>
            <p:cNvSpPr/>
            <p:nvPr/>
          </p:nvSpPr>
          <p:spPr>
            <a:xfrm>
              <a:off x="1148125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0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1" y="480"/>
                    <a:pt x="479" y="373"/>
                    <a:pt x="479" y="240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39"/>
            <p:cNvSpPr/>
            <p:nvPr/>
          </p:nvSpPr>
          <p:spPr>
            <a:xfrm>
              <a:off x="481826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39"/>
            <p:cNvSpPr/>
            <p:nvPr/>
          </p:nvSpPr>
          <p:spPr>
            <a:xfrm>
              <a:off x="592950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7"/>
                    <a:pt x="0" y="239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39"/>
            <p:cNvSpPr/>
            <p:nvPr/>
          </p:nvSpPr>
          <p:spPr>
            <a:xfrm>
              <a:off x="703926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39"/>
            <p:cNvSpPr/>
            <p:nvPr/>
          </p:nvSpPr>
          <p:spPr>
            <a:xfrm>
              <a:off x="814901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39"/>
            <p:cNvSpPr/>
            <p:nvPr/>
          </p:nvSpPr>
          <p:spPr>
            <a:xfrm>
              <a:off x="926025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7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39"/>
            <p:cNvSpPr/>
            <p:nvPr/>
          </p:nvSpPr>
          <p:spPr>
            <a:xfrm>
              <a:off x="1037001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39"/>
            <p:cNvSpPr/>
            <p:nvPr/>
          </p:nvSpPr>
          <p:spPr>
            <a:xfrm>
              <a:off x="1148125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7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39"/>
                  </a:cubicBezTo>
                  <a:cubicBezTo>
                    <a:pt x="479" y="107"/>
                    <a:pt x="371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39"/>
            <p:cNvSpPr/>
            <p:nvPr/>
          </p:nvSpPr>
          <p:spPr>
            <a:xfrm>
              <a:off x="481826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39"/>
            <p:cNvSpPr/>
            <p:nvPr/>
          </p:nvSpPr>
          <p:spPr>
            <a:xfrm>
              <a:off x="592950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3"/>
                    <a:pt x="107" y="480"/>
                    <a:pt x="239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39"/>
            <p:cNvSpPr/>
            <p:nvPr/>
          </p:nvSpPr>
          <p:spPr>
            <a:xfrm>
              <a:off x="703926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39"/>
            <p:cNvSpPr/>
            <p:nvPr/>
          </p:nvSpPr>
          <p:spPr>
            <a:xfrm>
              <a:off x="814901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39"/>
            <p:cNvSpPr/>
            <p:nvPr/>
          </p:nvSpPr>
          <p:spPr>
            <a:xfrm>
              <a:off x="926025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39"/>
            <p:cNvSpPr/>
            <p:nvPr/>
          </p:nvSpPr>
          <p:spPr>
            <a:xfrm>
              <a:off x="1037001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39"/>
            <p:cNvSpPr/>
            <p:nvPr/>
          </p:nvSpPr>
          <p:spPr>
            <a:xfrm>
              <a:off x="1148125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1" y="480"/>
                    <a:pt x="479" y="373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39"/>
            <p:cNvSpPr/>
            <p:nvPr/>
          </p:nvSpPr>
          <p:spPr>
            <a:xfrm>
              <a:off x="1233953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39"/>
            <p:cNvSpPr/>
            <p:nvPr/>
          </p:nvSpPr>
          <p:spPr>
            <a:xfrm>
              <a:off x="134492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39"/>
            <p:cNvSpPr/>
            <p:nvPr/>
          </p:nvSpPr>
          <p:spPr>
            <a:xfrm>
              <a:off x="1456052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39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39"/>
            <p:cNvSpPr/>
            <p:nvPr/>
          </p:nvSpPr>
          <p:spPr>
            <a:xfrm>
              <a:off x="156702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39"/>
            <p:cNvSpPr/>
            <p:nvPr/>
          </p:nvSpPr>
          <p:spPr>
            <a:xfrm>
              <a:off x="167807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40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39"/>
            <p:cNvSpPr/>
            <p:nvPr/>
          </p:nvSpPr>
          <p:spPr>
            <a:xfrm>
              <a:off x="1789127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39"/>
            <p:cNvSpPr/>
            <p:nvPr/>
          </p:nvSpPr>
          <p:spPr>
            <a:xfrm>
              <a:off x="1233953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39"/>
            <p:cNvSpPr/>
            <p:nvPr/>
          </p:nvSpPr>
          <p:spPr>
            <a:xfrm>
              <a:off x="134492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39"/>
            <p:cNvSpPr/>
            <p:nvPr/>
          </p:nvSpPr>
          <p:spPr>
            <a:xfrm>
              <a:off x="1456052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39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39"/>
            <p:cNvSpPr/>
            <p:nvPr/>
          </p:nvSpPr>
          <p:spPr>
            <a:xfrm>
              <a:off x="156702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39"/>
            <p:cNvSpPr/>
            <p:nvPr/>
          </p:nvSpPr>
          <p:spPr>
            <a:xfrm>
              <a:off x="167807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40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39"/>
            <p:cNvSpPr/>
            <p:nvPr/>
          </p:nvSpPr>
          <p:spPr>
            <a:xfrm>
              <a:off x="1789127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39"/>
            <p:cNvSpPr/>
            <p:nvPr/>
          </p:nvSpPr>
          <p:spPr>
            <a:xfrm>
              <a:off x="1233953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39"/>
            <p:cNvSpPr/>
            <p:nvPr/>
          </p:nvSpPr>
          <p:spPr>
            <a:xfrm>
              <a:off x="134492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39"/>
            <p:cNvSpPr/>
            <p:nvPr/>
          </p:nvSpPr>
          <p:spPr>
            <a:xfrm>
              <a:off x="1456052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39"/>
            <p:cNvSpPr/>
            <p:nvPr/>
          </p:nvSpPr>
          <p:spPr>
            <a:xfrm>
              <a:off x="156702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39"/>
            <p:cNvSpPr/>
            <p:nvPr/>
          </p:nvSpPr>
          <p:spPr>
            <a:xfrm>
              <a:off x="167807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39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39"/>
            <p:cNvSpPr/>
            <p:nvPr/>
          </p:nvSpPr>
          <p:spPr>
            <a:xfrm>
              <a:off x="1789127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39"/>
            <p:cNvSpPr/>
            <p:nvPr/>
          </p:nvSpPr>
          <p:spPr>
            <a:xfrm>
              <a:off x="1233953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39"/>
            <p:cNvSpPr/>
            <p:nvPr/>
          </p:nvSpPr>
          <p:spPr>
            <a:xfrm>
              <a:off x="134492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39"/>
            <p:cNvSpPr/>
            <p:nvPr/>
          </p:nvSpPr>
          <p:spPr>
            <a:xfrm>
              <a:off x="1456052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39"/>
            <p:cNvSpPr/>
            <p:nvPr/>
          </p:nvSpPr>
          <p:spPr>
            <a:xfrm>
              <a:off x="156702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39"/>
            <p:cNvSpPr/>
            <p:nvPr/>
          </p:nvSpPr>
          <p:spPr>
            <a:xfrm>
              <a:off x="167807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39"/>
            <p:cNvSpPr/>
            <p:nvPr/>
          </p:nvSpPr>
          <p:spPr>
            <a:xfrm>
              <a:off x="1789127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39"/>
            <p:cNvSpPr/>
            <p:nvPr/>
          </p:nvSpPr>
          <p:spPr>
            <a:xfrm>
              <a:off x="1233953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39"/>
            <p:cNvSpPr/>
            <p:nvPr/>
          </p:nvSpPr>
          <p:spPr>
            <a:xfrm>
              <a:off x="134492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39"/>
            <p:cNvSpPr/>
            <p:nvPr/>
          </p:nvSpPr>
          <p:spPr>
            <a:xfrm>
              <a:off x="1456052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39"/>
            <p:cNvSpPr/>
            <p:nvPr/>
          </p:nvSpPr>
          <p:spPr>
            <a:xfrm>
              <a:off x="156702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39"/>
            <p:cNvSpPr/>
            <p:nvPr/>
          </p:nvSpPr>
          <p:spPr>
            <a:xfrm>
              <a:off x="167807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39"/>
            <p:cNvSpPr/>
            <p:nvPr/>
          </p:nvSpPr>
          <p:spPr>
            <a:xfrm>
              <a:off x="1789127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39"/>
            <p:cNvSpPr/>
            <p:nvPr/>
          </p:nvSpPr>
          <p:spPr>
            <a:xfrm>
              <a:off x="1233953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39"/>
            <p:cNvSpPr/>
            <p:nvPr/>
          </p:nvSpPr>
          <p:spPr>
            <a:xfrm>
              <a:off x="134492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39"/>
            <p:cNvSpPr/>
            <p:nvPr/>
          </p:nvSpPr>
          <p:spPr>
            <a:xfrm>
              <a:off x="1456052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39" y="480"/>
                  </a:cubicBezTo>
                  <a:cubicBezTo>
                    <a:pt x="371" y="480"/>
                    <a:pt x="480" y="373"/>
                    <a:pt x="480" y="240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39"/>
            <p:cNvSpPr/>
            <p:nvPr/>
          </p:nvSpPr>
          <p:spPr>
            <a:xfrm>
              <a:off x="156702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39"/>
            <p:cNvSpPr/>
            <p:nvPr/>
          </p:nvSpPr>
          <p:spPr>
            <a:xfrm>
              <a:off x="167807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0"/>
                  </a:cubicBezTo>
                  <a:cubicBezTo>
                    <a:pt x="0" y="373"/>
                    <a:pt x="107" y="480"/>
                    <a:pt x="240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39"/>
            <p:cNvSpPr/>
            <p:nvPr/>
          </p:nvSpPr>
          <p:spPr>
            <a:xfrm>
              <a:off x="1789127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1" y="480"/>
                    <a:pt x="480" y="373"/>
                    <a:pt x="480" y="240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39"/>
            <p:cNvSpPr/>
            <p:nvPr/>
          </p:nvSpPr>
          <p:spPr>
            <a:xfrm>
              <a:off x="1233953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39"/>
            <p:cNvSpPr/>
            <p:nvPr/>
          </p:nvSpPr>
          <p:spPr>
            <a:xfrm>
              <a:off x="134492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39"/>
            <p:cNvSpPr/>
            <p:nvPr/>
          </p:nvSpPr>
          <p:spPr>
            <a:xfrm>
              <a:off x="1456052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7"/>
                    <a:pt x="371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39"/>
            <p:cNvSpPr/>
            <p:nvPr/>
          </p:nvSpPr>
          <p:spPr>
            <a:xfrm>
              <a:off x="156702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39"/>
            <p:cNvSpPr/>
            <p:nvPr/>
          </p:nvSpPr>
          <p:spPr>
            <a:xfrm>
              <a:off x="167807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7"/>
                    <a:pt x="0" y="239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39"/>
            <p:cNvSpPr/>
            <p:nvPr/>
          </p:nvSpPr>
          <p:spPr>
            <a:xfrm>
              <a:off x="1789127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7"/>
                    <a:pt x="371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39"/>
            <p:cNvSpPr/>
            <p:nvPr/>
          </p:nvSpPr>
          <p:spPr>
            <a:xfrm>
              <a:off x="1233953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39"/>
            <p:cNvSpPr/>
            <p:nvPr/>
          </p:nvSpPr>
          <p:spPr>
            <a:xfrm>
              <a:off x="134492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39"/>
            <p:cNvSpPr/>
            <p:nvPr/>
          </p:nvSpPr>
          <p:spPr>
            <a:xfrm>
              <a:off x="1456052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39" y="480"/>
                  </a:cubicBezTo>
                  <a:cubicBezTo>
                    <a:pt x="371" y="480"/>
                    <a:pt x="480" y="373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39"/>
            <p:cNvSpPr/>
            <p:nvPr/>
          </p:nvSpPr>
          <p:spPr>
            <a:xfrm>
              <a:off x="156702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39"/>
            <p:cNvSpPr/>
            <p:nvPr/>
          </p:nvSpPr>
          <p:spPr>
            <a:xfrm>
              <a:off x="167807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3"/>
                    <a:pt x="107" y="480"/>
                    <a:pt x="240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39"/>
            <p:cNvSpPr/>
            <p:nvPr/>
          </p:nvSpPr>
          <p:spPr>
            <a:xfrm>
              <a:off x="1789127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1" y="480"/>
                    <a:pt x="480" y="373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Sóng 10">
            <a:extLst>
              <a:ext uri="{FF2B5EF4-FFF2-40B4-BE49-F238E27FC236}">
                <a16:creationId xmlns:a16="http://schemas.microsoft.com/office/drawing/2014/main" id="{06CA257C-825A-9FF1-DC2E-A89FF13D8538}"/>
              </a:ext>
            </a:extLst>
          </p:cNvPr>
          <p:cNvSpPr/>
          <p:nvPr/>
        </p:nvSpPr>
        <p:spPr>
          <a:xfrm>
            <a:off x="15867" y="157102"/>
            <a:ext cx="1997409" cy="687553"/>
          </a:xfrm>
          <a:prstGeom prst="wav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Luyện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tập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1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FA2C8065-06CF-118C-EF59-F5BACD36D988}"/>
                  </a:ext>
                </a:extLst>
              </p:cNvPr>
              <p:cNvSpPr txBox="1"/>
              <p:nvPr/>
            </p:nvSpPr>
            <p:spPr>
              <a:xfrm>
                <a:off x="25162" y="815069"/>
                <a:ext cx="9040906" cy="537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/>
                  <a:t>So </a:t>
                </a:r>
                <a:r>
                  <a:rPr lang="en-US" sz="2200" dirty="0" err="1"/>
                  <a:t>sánh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giá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trị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tuyệt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đối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hai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thực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 err="1"/>
                  <a:t>trong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mỗi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trường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hợp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sau</a:t>
                </a:r>
                <a:r>
                  <a:rPr lang="en-US" sz="2200" dirty="0"/>
                  <a:t>:</a:t>
                </a: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FA2C8065-06CF-118C-EF59-F5BACD36D9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62" y="815069"/>
                <a:ext cx="9040906" cy="537391"/>
              </a:xfrm>
              <a:prstGeom prst="rect">
                <a:avLst/>
              </a:prstGeom>
              <a:blipFill>
                <a:blip r:embed="rId3"/>
                <a:stretch>
                  <a:fillRect l="-877" b="-2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5AB6C5AD-C221-4672-BA65-5B30C1DF50C8}"/>
              </a:ext>
            </a:extLst>
          </p:cNvPr>
          <p:cNvSpPr txBox="1"/>
          <p:nvPr/>
        </p:nvSpPr>
        <p:spPr>
          <a:xfrm>
            <a:off x="51619" y="1924156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9E2D146E-44F6-409F-6E8E-C72995321639}"/>
              </a:ext>
            </a:extLst>
          </p:cNvPr>
          <p:cNvSpPr txBox="1"/>
          <p:nvPr/>
        </p:nvSpPr>
        <p:spPr>
          <a:xfrm>
            <a:off x="4818490" y="1924156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228E6A1D-482C-3D97-D696-7EBE4D9028AF}"/>
                  </a:ext>
                </a:extLst>
              </p:cNvPr>
              <p:cNvSpPr txBox="1"/>
              <p:nvPr/>
            </p:nvSpPr>
            <p:spPr>
              <a:xfrm>
                <a:off x="487957" y="2875559"/>
                <a:ext cx="340054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Ta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𝑂𝐴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; 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𝑂𝐵</m:t>
                    </m:r>
                  </m:oMath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228E6A1D-482C-3D97-D696-7EBE4D9028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57" y="2875559"/>
                <a:ext cx="3400546" cy="430887"/>
              </a:xfrm>
              <a:prstGeom prst="rect">
                <a:avLst/>
              </a:prstGeom>
              <a:blipFill>
                <a:blip r:embed="rId4"/>
                <a:stretch>
                  <a:fillRect l="-2330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2EA56652-2216-C74E-B108-B86D5FAE252B}"/>
                  </a:ext>
                </a:extLst>
              </p:cNvPr>
              <p:cNvSpPr txBox="1"/>
              <p:nvPr/>
            </p:nvSpPr>
            <p:spPr>
              <a:xfrm>
                <a:off x="5255497" y="2875558"/>
                <a:ext cx="340054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Ta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𝑂𝐴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; 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𝑂𝐵</m:t>
                    </m:r>
                  </m:oMath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2EA56652-2216-C74E-B108-B86D5FAE25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497" y="2875558"/>
                <a:ext cx="3400546" cy="430887"/>
              </a:xfrm>
              <a:prstGeom prst="rect">
                <a:avLst/>
              </a:prstGeom>
              <a:blipFill>
                <a:blip r:embed="rId5"/>
                <a:stretch>
                  <a:fillRect l="-2330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14F25043-6E71-C59F-3603-60F5B86BA804}"/>
                  </a:ext>
                </a:extLst>
              </p:cNvPr>
              <p:cNvSpPr txBox="1"/>
              <p:nvPr/>
            </p:nvSpPr>
            <p:spPr>
              <a:xfrm>
                <a:off x="487957" y="3549947"/>
                <a:ext cx="337278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Do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𝑂𝐴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𝑂𝐵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ê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&gt;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14F25043-6E71-C59F-3603-60F5B86BA8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57" y="3549947"/>
                <a:ext cx="3372783" cy="430887"/>
              </a:xfrm>
              <a:prstGeom prst="rect">
                <a:avLst/>
              </a:prstGeom>
              <a:blipFill>
                <a:blip r:embed="rId6"/>
                <a:stretch>
                  <a:fillRect l="-2351" t="-7042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F028BF86-11B9-8931-EA07-93C52917045B}"/>
                  </a:ext>
                </a:extLst>
              </p:cNvPr>
              <p:cNvSpPr txBox="1"/>
              <p:nvPr/>
            </p:nvSpPr>
            <p:spPr>
              <a:xfrm>
                <a:off x="5280383" y="3549947"/>
                <a:ext cx="337278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Do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𝑂𝐴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𝑂𝐵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ê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F028BF86-11B9-8931-EA07-93C5291704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0383" y="3549947"/>
                <a:ext cx="3372783" cy="430887"/>
              </a:xfrm>
              <a:prstGeom prst="rect">
                <a:avLst/>
              </a:prstGeom>
              <a:blipFill>
                <a:blip r:embed="rId7"/>
                <a:stretch>
                  <a:fillRect l="-2351" t="-7042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Hình ảnh 18">
            <a:extLst>
              <a:ext uri="{FF2B5EF4-FFF2-40B4-BE49-F238E27FC236}">
                <a16:creationId xmlns:a16="http://schemas.microsoft.com/office/drawing/2014/main" id="{82C4F49F-1717-4C75-FA80-B7805D0BD3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1151" y="1669993"/>
            <a:ext cx="3999763" cy="956041"/>
          </a:xfrm>
          <a:prstGeom prst="rect">
            <a:avLst/>
          </a:prstGeom>
        </p:spPr>
      </p:pic>
      <p:pic>
        <p:nvPicPr>
          <p:cNvPr id="20" name="Hình ảnh 19">
            <a:extLst>
              <a:ext uri="{FF2B5EF4-FFF2-40B4-BE49-F238E27FC236}">
                <a16:creationId xmlns:a16="http://schemas.microsoft.com/office/drawing/2014/main" id="{B6072CDE-B55C-2C6B-8CE0-ECE4C261A2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55497" y="1643366"/>
            <a:ext cx="3669327" cy="928384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4707441" y="1478280"/>
            <a:ext cx="35608" cy="330708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3AD9E3EC-B258-99B8-7164-C51C7CCB38BC}"/>
              </a:ext>
            </a:extLst>
          </p:cNvPr>
          <p:cNvSpPr txBox="1"/>
          <p:nvPr/>
        </p:nvSpPr>
        <p:spPr>
          <a:xfrm>
            <a:off x="117752" y="218537"/>
            <a:ext cx="2487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II. TÍNH CHẤT</a:t>
            </a:r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B2308B8B-21A9-2A3A-A5AF-C6A169300705}"/>
              </a:ext>
            </a:extLst>
          </p:cNvPr>
          <p:cNvSpPr/>
          <p:nvPr/>
        </p:nvSpPr>
        <p:spPr>
          <a:xfrm>
            <a:off x="398180" y="810942"/>
            <a:ext cx="1016000" cy="6604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B2A6FA5E-A474-57DD-344E-2AA3050BF770}"/>
                  </a:ext>
                </a:extLst>
              </p:cNvPr>
              <p:cNvSpPr txBox="1"/>
              <p:nvPr/>
            </p:nvSpPr>
            <p:spPr>
              <a:xfrm>
                <a:off x="1531258" y="950468"/>
                <a:ext cx="44196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Tìm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trong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mỗi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trường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hợp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sau</a:t>
                </a:r>
                <a:endParaRPr lang="en-US" sz="2200" dirty="0"/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B2A6FA5E-A474-57DD-344E-2AA3050BF7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1258" y="950468"/>
                <a:ext cx="4419600" cy="430887"/>
              </a:xfrm>
              <a:prstGeom prst="rect">
                <a:avLst/>
              </a:prstGeom>
              <a:blipFill>
                <a:blip r:embed="rId2"/>
                <a:stretch>
                  <a:fillRect l="-1793" t="-8451" r="-414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9F59F631-E2B4-42E8-3164-4C0BB5E3C378}"/>
                  </a:ext>
                </a:extLst>
              </p:cNvPr>
              <p:cNvSpPr txBox="1"/>
              <p:nvPr/>
            </p:nvSpPr>
            <p:spPr>
              <a:xfrm>
                <a:off x="485428" y="1722553"/>
                <a:ext cx="140948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a)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=0,5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9F59F631-E2B4-42E8-3164-4C0BB5E3C3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428" y="1722553"/>
                <a:ext cx="1409488" cy="430887"/>
              </a:xfrm>
              <a:prstGeom prst="rect">
                <a:avLst/>
              </a:prstGeom>
              <a:blipFill>
                <a:blip r:embed="rId3"/>
                <a:stretch>
                  <a:fillRect l="-5628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FF968CF3-6D61-2492-0748-B4F174CDAF35}"/>
                  </a:ext>
                </a:extLst>
              </p:cNvPr>
              <p:cNvSpPr txBox="1"/>
              <p:nvPr/>
            </p:nvSpPr>
            <p:spPr>
              <a:xfrm>
                <a:off x="3559979" y="1657920"/>
                <a:ext cx="1416413" cy="571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b)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FF968CF3-6D61-2492-0748-B4F174CDAF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979" y="1657920"/>
                <a:ext cx="1416413" cy="571118"/>
              </a:xfrm>
              <a:prstGeom prst="rect">
                <a:avLst/>
              </a:prstGeom>
              <a:blipFill>
                <a:blip r:embed="rId4"/>
                <a:stretch>
                  <a:fillRect l="-5603" b="-7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D76383D0-5955-31E9-7EF1-50FC21985076}"/>
                  </a:ext>
                </a:extLst>
              </p:cNvPr>
              <p:cNvSpPr txBox="1"/>
              <p:nvPr/>
            </p:nvSpPr>
            <p:spPr>
              <a:xfrm>
                <a:off x="6611362" y="1722553"/>
                <a:ext cx="118026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c)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D76383D0-5955-31E9-7EF1-50FC219850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1362" y="1722553"/>
                <a:ext cx="1180260" cy="430887"/>
              </a:xfrm>
              <a:prstGeom prst="rect">
                <a:avLst/>
              </a:prstGeom>
              <a:blipFill>
                <a:blip r:embed="rId5"/>
                <a:stretch>
                  <a:fillRect l="-6736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42D998E8-468E-E4C3-3100-E11B79E45CE6}"/>
                  </a:ext>
                </a:extLst>
              </p:cNvPr>
              <p:cNvSpPr txBox="1"/>
              <p:nvPr/>
            </p:nvSpPr>
            <p:spPr>
              <a:xfrm>
                <a:off x="1531258" y="3563149"/>
                <a:ext cx="140628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d)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=−4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42D998E8-468E-E4C3-3100-E11B79E45C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1258" y="3563149"/>
                <a:ext cx="1406282" cy="430887"/>
              </a:xfrm>
              <a:prstGeom prst="rect">
                <a:avLst/>
              </a:prstGeom>
              <a:blipFill>
                <a:blip r:embed="rId6"/>
                <a:stretch>
                  <a:fillRect l="-5628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BDB94708-8F4F-613D-D472-9597A839D95D}"/>
                  </a:ext>
                </a:extLst>
              </p:cNvPr>
              <p:cNvSpPr txBox="1"/>
              <p:nvPr/>
            </p:nvSpPr>
            <p:spPr>
              <a:xfrm>
                <a:off x="5352713" y="3563148"/>
                <a:ext cx="119629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e)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BDB94708-8F4F-613D-D472-9597A839D9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2713" y="3563148"/>
                <a:ext cx="1196290" cy="430887"/>
              </a:xfrm>
              <a:prstGeom prst="rect">
                <a:avLst/>
              </a:prstGeom>
              <a:blipFill>
                <a:blip r:embed="rId7"/>
                <a:stretch>
                  <a:fillRect l="-6633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0D8326D3-BB50-197B-BFEB-715B35C7435D}"/>
                  </a:ext>
                </a:extLst>
              </p:cNvPr>
              <p:cNvSpPr txBox="1"/>
              <p:nvPr/>
            </p:nvSpPr>
            <p:spPr>
              <a:xfrm>
                <a:off x="117752" y="2451410"/>
                <a:ext cx="2065565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0,5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=0,5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0D8326D3-BB50-197B-BFEB-715B35C743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52" y="2451410"/>
                <a:ext cx="2065565" cy="338554"/>
              </a:xfrm>
              <a:prstGeom prst="rect">
                <a:avLst/>
              </a:prstGeom>
              <a:blipFill>
                <a:blip r:embed="rId8"/>
                <a:stretch>
                  <a:fillRect r="-2655"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FA2F2960-FBE0-8A42-D030-B14EEC9B1355}"/>
                  </a:ext>
                </a:extLst>
              </p:cNvPr>
              <p:cNvSpPr txBox="1"/>
              <p:nvPr/>
            </p:nvSpPr>
            <p:spPr>
              <a:xfrm>
                <a:off x="3316515" y="2292527"/>
                <a:ext cx="1903342" cy="7532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FA2F2960-FBE0-8A42-D030-B14EEC9B13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6515" y="2292527"/>
                <a:ext cx="1903342" cy="75328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316802FD-F13B-E2FE-1B7C-8246CBE02475}"/>
                  </a:ext>
                </a:extLst>
              </p:cNvPr>
              <p:cNvSpPr txBox="1"/>
              <p:nvPr/>
            </p:nvSpPr>
            <p:spPr>
              <a:xfrm>
                <a:off x="6353055" y="2451410"/>
                <a:ext cx="1696875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316802FD-F13B-E2FE-1B7C-8246CBE024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3055" y="2451410"/>
                <a:ext cx="1696875" cy="338554"/>
              </a:xfrm>
              <a:prstGeom prst="rect">
                <a:avLst/>
              </a:prstGeom>
              <a:blipFill>
                <a:blip r:embed="rId10"/>
                <a:stretch>
                  <a:fillRect r="-1075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B12DC31-F945-263F-F2E2-71979A732E44}"/>
                  </a:ext>
                </a:extLst>
              </p:cNvPr>
              <p:cNvSpPr txBox="1"/>
              <p:nvPr/>
            </p:nvSpPr>
            <p:spPr>
              <a:xfrm>
                <a:off x="1414180" y="4285143"/>
                <a:ext cx="1849161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B12DC31-F945-263F-F2E2-71979A732E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4180" y="4285143"/>
                <a:ext cx="1849161" cy="338554"/>
              </a:xfrm>
              <a:prstGeom prst="rect">
                <a:avLst/>
              </a:prstGeom>
              <a:blipFill>
                <a:blip r:embed="rId11"/>
                <a:stretch>
                  <a:fillRect r="-2640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1746D575-801F-70DA-9116-F44CAB9921A9}"/>
                  </a:ext>
                </a:extLst>
              </p:cNvPr>
              <p:cNvSpPr txBox="1"/>
              <p:nvPr/>
            </p:nvSpPr>
            <p:spPr>
              <a:xfrm>
                <a:off x="5219857" y="4285143"/>
                <a:ext cx="1639167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1746D575-801F-70DA-9116-F44CAB9921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9857" y="4285143"/>
                <a:ext cx="1639167" cy="338554"/>
              </a:xfrm>
              <a:prstGeom prst="rect">
                <a:avLst/>
              </a:prstGeom>
              <a:blipFill>
                <a:blip r:embed="rId12"/>
                <a:stretch>
                  <a:fillRect r="-2974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862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/>
      <p:bldP spid="12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</TotalTime>
  <Words>1034</Words>
  <Application>Microsoft Office PowerPoint</Application>
  <PresentationFormat>On-screen Show (16:9)</PresentationFormat>
  <Paragraphs>192</Paragraphs>
  <Slides>24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Calibri Light</vt:lpstr>
      <vt:lpstr>Calibri</vt:lpstr>
      <vt:lpstr>Open Sans</vt:lpstr>
      <vt:lpstr>Cambria Math</vt:lpstr>
      <vt:lpstr>Times New Roman</vt:lpstr>
      <vt:lpstr>Courier New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Website@VnTeach.Com</dc:creator>
  <cp:keywords>Website@VnTeach.Com</cp:keywords>
  <cp:lastModifiedBy>pc</cp:lastModifiedBy>
  <cp:revision>14</cp:revision>
  <dcterms:modified xsi:type="dcterms:W3CDTF">2023-11-14T12:58:11Z</dcterms:modified>
</cp:coreProperties>
</file>