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8" r:id="rId2"/>
    <p:sldMasterId id="2147483675" r:id="rId3"/>
  </p:sldMasterIdLst>
  <p:notesMasterIdLst>
    <p:notesMasterId r:id="rId28"/>
  </p:notesMasterIdLst>
  <p:sldIdLst>
    <p:sldId id="285" r:id="rId4"/>
    <p:sldId id="286" r:id="rId5"/>
    <p:sldId id="282" r:id="rId6"/>
    <p:sldId id="258" r:id="rId7"/>
    <p:sldId id="283" r:id="rId8"/>
    <p:sldId id="284" r:id="rId9"/>
    <p:sldId id="281" r:id="rId10"/>
    <p:sldId id="287" r:id="rId11"/>
    <p:sldId id="262" r:id="rId12"/>
    <p:sldId id="257" r:id="rId13"/>
    <p:sldId id="269" r:id="rId14"/>
    <p:sldId id="266" r:id="rId15"/>
    <p:sldId id="276" r:id="rId16"/>
    <p:sldId id="288" r:id="rId17"/>
    <p:sldId id="263" r:id="rId18"/>
    <p:sldId id="289" r:id="rId19"/>
    <p:sldId id="259" r:id="rId20"/>
    <p:sldId id="265" r:id="rId21"/>
    <p:sldId id="268" r:id="rId22"/>
    <p:sldId id="290" r:id="rId23"/>
    <p:sldId id="272" r:id="rId24"/>
    <p:sldId id="291" r:id="rId25"/>
    <p:sldId id="292" r:id="rId26"/>
    <p:sldId id="270" r:id="rId27"/>
  </p:sldIdLst>
  <p:sldSz cx="9144000" cy="5143500" type="screen16x9"/>
  <p:notesSz cx="6858000" cy="9144000"/>
  <p:embeddedFontLst>
    <p:embeddedFont>
      <p:font typeface="Dosis" panose="020B0604020202020204" charset="0"/>
      <p:regular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Questrial" panose="020B0604020202020204" charset="0"/>
      <p:regular r:id="rId34"/>
    </p:embeddedFont>
    <p:embeddedFont>
      <p:font typeface="Dosis ExtraBold" panose="020B0604020202020204" charset="0"/>
      <p:bold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Wingdings 3" panose="05040102010807070707" pitchFamily="18" charset="2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037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187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22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739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1164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196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1846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4298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088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0093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5879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32241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88582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961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2648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285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7116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449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0658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942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8876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6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34316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5959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6751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8621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3055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5378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7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A119-ABBB-48D9-B3F7-88684EED130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9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7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9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1649969" y="121442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</a:t>
            </a:r>
            <a:endParaRPr 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/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/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 rotWithShape="1">
                <a:blip r:embed="rId5"/>
                <a:stretch>
                  <a:fillRect l="-54" t="-28" r="-5366" b="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/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 rotWithShape="1">
                <a:blip r:embed="rId6"/>
                <a:stretch>
                  <a:fillRect l="-5" t="-10" r="-502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/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 rotWithShape="1">
                <a:blip r:embed="rId7"/>
                <a:stretch>
                  <a:fillRect l="-50" t="-51" r="23"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/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/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/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 rotWithShape="1">
                <a:blip r:embed="rId8"/>
                <a:stretch>
                  <a:fillRect l="-43" t="-7" r="31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/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 rotWithShape="1">
                <a:blip r:embed="rId9"/>
                <a:stretch>
                  <a:fillRect l="-36" t="-29" r="34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/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 rotWithShape="1">
                <a:blip r:embed="rId10"/>
                <a:stretch>
                  <a:fillRect l="-51" t="-66" r="47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/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 rotWithShape="1">
                <a:blip r:embed="rId11"/>
                <a:stretch>
                  <a:fillRect l="-54" t="-49" r="41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Hộp Văn bản 91"/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/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/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 rotWithShape="1">
                <a:blip r:embed="rId3"/>
                <a:stretch>
                  <a:fillRect l="-6" t="-42" r="13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/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 rotWithShape="1">
                <a:blip r:embed="rId4"/>
                <a:stretch>
                  <a:fillRect l="-13" t="-42" r="7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/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 rotWithShape="1">
                <a:blip r:embed="rId5"/>
                <a:stretch>
                  <a:fillRect l="-23" t="-68" r="22" b="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/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 rotWithShape="1">
                <a:blip r:embed="rId6"/>
                <a:stretch>
                  <a:fillRect l="-18" t="-26" r="8"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/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7" t="-136" r="-420" b="1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/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 rotWithShape="1">
                <a:blip r:embed="rId8"/>
                <a:stretch>
                  <a:fillRect l="-4" t="-47" r="5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/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 rotWithShape="1">
                <a:blip r:embed="rId9"/>
                <a:stretch>
                  <a:fillRect t="-25" r="19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/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 rotWithShape="1">
                <a:blip r:embed="rId10"/>
                <a:stretch>
                  <a:fillRect l="-27" t="-47" r="9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/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 rotWithShape="1">
                <a:blip r:embed="rId11"/>
                <a:stretch>
                  <a:fillRect l="-29" t="-50" r="17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/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 rotWithShape="1">
                <a:blip r:embed="rId12"/>
                <a:stretch>
                  <a:fillRect l="-17" t="-6" r="13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/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 rotWithShape="1">
                <a:blip r:embed="rId13"/>
                <a:stretch>
                  <a:fillRect l="-28" t="-50" r="1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 panose="020F0502020204030204"/>
                      <a:ea typeface="Calibri" panose="020F0502020204030204"/>
                      <a:cs typeface="Calibri" panose="020F0502020204030204"/>
                      <a:sym typeface="Calibri" panose="020F0502020204030204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3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/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6" t="-54" r="33" b="5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/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/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/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 rotWithShape="1">
                <a:blip r:embed="rId6"/>
                <a:stretch>
                  <a:fillRect l="-2" t="-66" r="10" b="-522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/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 rotWithShape="1">
                <a:blip r:embed="rId7"/>
                <a:stretch>
                  <a:fillRect l="-34" t="-36" r="37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/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 rotWithShape="1">
                <a:blip r:embed="rId8"/>
                <a:stretch>
                  <a:fillRect l="-27" t="-28" r="15" b="-3798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/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 rotWithShape="1">
                <a:blip r:embed="rId9"/>
                <a:stretch>
                  <a:fillRect l="-12" t="-32" r="15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/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 rotWithShape="1">
                <a:blip r:embed="rId10"/>
                <a:stretch>
                  <a:fillRect l="-17" t="-78" r="3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/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 rotWithShape="1">
                <a:blip r:embed="rId11"/>
                <a:stretch>
                  <a:fillRect l="-17" t="-29" r="16" b="-7739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/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 rotWithShape="1">
                <a:blip r:embed="rId12"/>
                <a:stretch>
                  <a:fillRect l="-22" t="-45" r="21" b="-3796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/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 rotWithShape="1">
                <a:blip r:embed="rId13"/>
                <a:stretch>
                  <a:fillRect l="-14" t="-3" r="26" b="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/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 rotWithShape="1">
                <a:blip r:embed="rId14"/>
                <a:stretch>
                  <a:fillRect l="-21" t="-8" r="48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Hộp Văn bản 130"/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/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/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 rotWithShape="1">
                <a:blip r:embed="rId3"/>
                <a:stretch>
                  <a:fillRect l="-18" t="-14" r="15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/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 rotWithShape="1">
                <a:blip r:embed="rId4"/>
                <a:stretch>
                  <a:fillRect l="-17" r="5" b="-181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/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 rotWithShape="1">
                <a:blip r:embed="rId5"/>
                <a:stretch>
                  <a:fillRect l="-22" t="-14" r="7" b="-516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/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 rotWithShape="1">
                <a:blip r:embed="rId6"/>
                <a:stretch>
                  <a:fillRect l="-1" t="-78" r="10" b="-760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/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 rotWithShape="1">
                <a:blip r:embed="rId7"/>
                <a:stretch>
                  <a:fillRect l="-1" t="-36" r="5" b="-3689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/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 rotWithShape="1">
                <a:blip r:embed="rId8"/>
                <a:stretch>
                  <a:fillRect l="-18" t="-26" r="23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/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 rotWithShape="1">
                <a:blip r:embed="rId9"/>
                <a:stretch>
                  <a:fillRect l="-8" t="-7" r="18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/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 rotWithShape="1">
                <a:blip r:embed="rId10"/>
                <a:stretch>
                  <a:fillRect l="-23" t="-14" r="8" b="4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/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 rotWithShape="1">
                <a:blip r:embed="rId11"/>
                <a:stretch>
                  <a:fillRect l="-19" t="-67" r="4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/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 rotWithShape="1">
                <a:blip r:embed="rId12"/>
                <a:stretch>
                  <a:fillRect l="-12" t="-87" r="28" b="7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/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 rotWithShape="1">
                <a:blip r:embed="rId13"/>
                <a:stretch>
                  <a:fillRect l="-26" t="-45" r="4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/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 rotWithShape="1">
                <a:blip r:embed="rId14"/>
                <a:stretch>
                  <a:fillRect l="-5" t="-63" r="57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/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 rotWithShape="1">
                <a:blip r:embed="rId4"/>
                <a:stretch>
                  <a:fillRect l="-6" t="-1581" r="3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/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3" t="-172" r="-426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/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/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/>
              <p:cNvSpPr txBox="1"/>
              <p:nvPr/>
            </p:nvSpPr>
            <p:spPr>
              <a:xfrm>
                <a:off x="1260811" y="215043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=1,21;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(−1,1)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−1,33&lt;−1,1&lt;1&lt;1,21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11" y="215043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/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8" t="-15" r="-278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/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/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/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 rotWithShape="1">
                <a:blip r:embed="rId2"/>
                <a:stretch>
                  <a:fillRect l="-1" t="-5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/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 rotWithShape="1">
                <a:blip r:embed="rId3"/>
                <a:stretch>
                  <a:fillRect l="-9" t="-6" r="4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/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/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 rotWithShape="1">
                <a:blip r:embed="rId5"/>
                <a:stretch>
                  <a:fillRect l="-2" t="-13" r="2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 lang="en-GB"/>
          </a:p>
        </p:txBody>
      </p:sp>
      <p:sp>
        <p:nvSpPr>
          <p:cNvPr id="42" name="Rounded Rectangular Callout 11"/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/>
              <p:cNvSpPr txBox="1"/>
              <p:nvPr/>
            </p:nvSpPr>
            <p:spPr>
              <a:xfrm>
                <a:off x="632460" y="1499679"/>
                <a:ext cx="7848124" cy="27951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" y="1499679"/>
                <a:ext cx="7848124" cy="2795124"/>
              </a:xfrm>
              <a:prstGeom prst="rect">
                <a:avLst/>
              </a:prstGeom>
              <a:blipFill>
                <a:blip r:embed="rId3"/>
                <a:stretch>
                  <a:fillRect l="-1243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/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/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/>
              <p:cNvSpPr txBox="1"/>
              <p:nvPr/>
            </p:nvSpPr>
            <p:spPr>
              <a:xfrm>
                <a:off x="318879" y="1058328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40 =10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40 ≈ 13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79" y="1058328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684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/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/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 rotWithShape="1">
                <a:blip r:embed="rId2"/>
                <a:stretch>
                  <a:fillRect l="-5" t="-17" r="2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/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9" name="TextBox 26"/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</a:t>
            </a:r>
            <a:r>
              <a:rPr lang="en-US" sz="4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TỰ HỌC: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/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771824" y="1855033"/>
            <a:ext cx="8110918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/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ình chữ nhật: Góc Tròn 29"/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/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 rotWithShape="1">
                <a:blip r:embed="rId4"/>
                <a:stretch>
                  <a:fillRect l="-46" t="-74" r="-1685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/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 rotWithShape="1">
                <a:blip r:embed="rId5"/>
                <a:stretch>
                  <a:fillRect l="-10" t="-10" r="1" b="-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/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/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/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/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 rotWithShape="1">
                <a:blip r:embed="rId4"/>
                <a:stretch>
                  <a:fillRect l="-1" t="-12" r="3" b="-59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882</Words>
  <Application>Microsoft Office PowerPoint</Application>
  <PresentationFormat>On-screen Show (16:9)</PresentationFormat>
  <Paragraphs>140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Caudex</vt:lpstr>
      <vt:lpstr>Dosis</vt:lpstr>
      <vt:lpstr>Trebuchet MS</vt:lpstr>
      <vt:lpstr>Questrial</vt:lpstr>
      <vt:lpstr>Noto Sans Symbols</vt:lpstr>
      <vt:lpstr>Dosis ExtraBold</vt:lpstr>
      <vt:lpstr>Calibri Light</vt:lpstr>
      <vt:lpstr>Gungsuh</vt:lpstr>
      <vt:lpstr>Times New Roman</vt:lpstr>
      <vt:lpstr>Calibri</vt:lpstr>
      <vt:lpstr>Cambria Math</vt:lpstr>
      <vt:lpstr>Wingdings 3</vt:lpstr>
      <vt:lpstr>Blue and Yellow Cute Illustrative Scrapbook Fun Social Media Creative Presentation template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4</cp:revision>
  <dcterms:created xsi:type="dcterms:W3CDTF">2023-10-24T12:56:31Z</dcterms:created>
  <dcterms:modified xsi:type="dcterms:W3CDTF">2024-11-03T11:53:10Z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2F642822D4AC489AB22926AB50270404_12</vt:lpwstr>
  </property>
  <property fmtid="{D5CDD505-2E9C-101B-9397-08002B2CF9AE}" pid="3" name="KSOProductBuildVer">
    <vt:lpwstr>1033-12.2.0.13266</vt:lpwstr>
  </property>
</Properties>
</file>