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20"/>
  </p:notesMasterIdLst>
  <p:sldIdLst>
    <p:sldId id="260" r:id="rId2"/>
    <p:sldId id="262" r:id="rId3"/>
    <p:sldId id="259" r:id="rId4"/>
    <p:sldId id="258" r:id="rId5"/>
    <p:sldId id="285" r:id="rId6"/>
    <p:sldId id="261" r:id="rId7"/>
    <p:sldId id="263" r:id="rId8"/>
    <p:sldId id="264" r:id="rId9"/>
    <p:sldId id="267" r:id="rId10"/>
    <p:sldId id="269" r:id="rId11"/>
    <p:sldId id="265" r:id="rId12"/>
    <p:sldId id="268" r:id="rId13"/>
    <p:sldId id="270" r:id="rId14"/>
    <p:sldId id="271" r:id="rId15"/>
    <p:sldId id="272" r:id="rId16"/>
    <p:sldId id="273" r:id="rId17"/>
    <p:sldId id="274" r:id="rId18"/>
    <p:sldId id="284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edoka One" panose="020B0604020202020204" charset="0"/>
      <p:regular r:id="rId25"/>
    </p:embeddedFont>
    <p:embeddedFont>
      <p:font typeface="Nunito" panose="020B060402020202020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51363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62038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04450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15944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12213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81335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67415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98460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24542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00869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58749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2852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22973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57227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C897-5414-49B8-A913-7CF7B5ACB13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292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9" r:id="rId1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1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74.pn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8.png"/><Relationship Id="rId5" Type="http://schemas.openxmlformats.org/officeDocument/2006/relationships/image" Target="../media/image41.png"/><Relationship Id="rId10" Type="http://schemas.openxmlformats.org/officeDocument/2006/relationships/image" Target="../media/image67.png"/><Relationship Id="rId4" Type="http://schemas.openxmlformats.org/officeDocument/2006/relationships/image" Target="../media/image80.sv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95.sv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84502"/>
            <a:chOff x="-373716" y="-1481775"/>
            <a:chExt cx="13039118" cy="8745052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1" y="6103347"/>
              <a:ext cx="12479401" cy="1159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C00000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b="1" dirty="0">
                <a:solidFill>
                  <a:srgbClr val="C00000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3580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25117" y="570189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1010930" y="623521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18825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18825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187152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187152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294866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294866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18400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182536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290249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17405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17405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17474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17474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171854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171854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171854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171854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279993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279993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279993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279993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tx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tx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95850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95850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>
                    <a:solidFill>
                      <a:srgbClr val="FFFF00"/>
                    </a:solidFill>
                  </a:rPr>
                  <a:t>Sử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dụng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máy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tính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cầm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tay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để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viết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thương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của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phép</a:t>
                </a:r>
                <a:r>
                  <a:rPr lang="en-US" sz="2200" dirty="0">
                    <a:solidFill>
                      <a:srgbClr val="FFFF00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dưới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dạng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số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thập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phân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hữu</a:t>
                </a:r>
                <a:r>
                  <a:rPr lang="en-US" sz="2200" dirty="0">
                    <a:solidFill>
                      <a:srgbClr val="FFFF00"/>
                    </a:solidFill>
                  </a:rPr>
                  <a:t> </a:t>
                </a:r>
                <a:r>
                  <a:rPr lang="en-US" sz="2200" dirty="0" err="1">
                    <a:solidFill>
                      <a:srgbClr val="FFFF00"/>
                    </a:solidFill>
                  </a:rPr>
                  <a:t>hạn</a:t>
                </a:r>
                <a:r>
                  <a:rPr lang="en-US" sz="2200" dirty="0">
                    <a:solidFill>
                      <a:srgbClr val="FFFF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máy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tay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tx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vô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219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:9 900=0,12313131…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604445" y="31081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773</Words>
  <Application>Microsoft Office PowerPoint</Application>
  <PresentationFormat>On-screen Show (16:9)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Wingdings</vt:lpstr>
      <vt:lpstr>Fredoka One</vt:lpstr>
      <vt:lpstr>Nunito</vt:lpstr>
      <vt:lpstr>Cambria Math</vt:lpstr>
      <vt:lpstr>Arial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5</cp:revision>
  <dcterms:modified xsi:type="dcterms:W3CDTF">2024-10-20T12:04:39Z</dcterms:modified>
</cp:coreProperties>
</file>