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7" r:id="rId2"/>
    <p:sldId id="258" r:id="rId3"/>
    <p:sldId id="263" r:id="rId4"/>
    <p:sldId id="262" r:id="rId5"/>
    <p:sldId id="284" r:id="rId6"/>
    <p:sldId id="285" r:id="rId7"/>
    <p:sldId id="261" r:id="rId8"/>
    <p:sldId id="266" r:id="rId9"/>
    <p:sldId id="264" r:id="rId10"/>
    <p:sldId id="286" r:id="rId11"/>
    <p:sldId id="268" r:id="rId12"/>
    <p:sldId id="270" r:id="rId13"/>
    <p:sldId id="265" r:id="rId14"/>
    <p:sldId id="269" r:id="rId15"/>
    <p:sldId id="267" r:id="rId16"/>
    <p:sldId id="271" r:id="rId17"/>
    <p:sldId id="273" r:id="rId18"/>
    <p:sldId id="274" r:id="rId19"/>
    <p:sldId id="277" r:id="rId20"/>
    <p:sldId id="278" r:id="rId21"/>
    <p:sldId id="275" r:id="rId22"/>
    <p:sldId id="280" r:id="rId23"/>
    <p:sldId id="276" r:id="rId24"/>
    <p:sldId id="279" r:id="rId25"/>
    <p:sldId id="287" r:id="rId26"/>
    <p:sldId id="288" r:id="rId27"/>
    <p:sldId id="289" r:id="rId28"/>
    <p:sldId id="290" r:id="rId2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Gloria Hallelujah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93431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50660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633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65863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93657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44626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05096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8552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7526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02561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17071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59803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6103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692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56167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43145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3D12-1A74-42A2-89EF-B67A02DF6F4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127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4.png"/><Relationship Id="rId7" Type="http://schemas.openxmlformats.org/officeDocument/2006/relationships/image" Target="../media/image10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83230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10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0" y="1124874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874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98104" y="1418045"/>
                <a:ext cx="843347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4" y="1418045"/>
                <a:ext cx="8433476" cy="1200329"/>
              </a:xfrm>
              <a:prstGeom prst="rect">
                <a:avLst/>
              </a:prstGeom>
              <a:blipFill>
                <a:blip r:embed="rId3"/>
                <a:stretch>
                  <a:fillRect l="-1084" r="-723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721603" y="1138324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(3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54833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54833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95930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95930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8876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98068" y="985419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985419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68588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68588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124416" y="1286754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6" y="1286754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655" b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463741" y="1286432"/>
            <a:ext cx="8619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902792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974</Words>
  <Application>Microsoft Office PowerPoint</Application>
  <PresentationFormat>On-screen Show (16:9)</PresentationFormat>
  <Paragraphs>200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 Light</vt:lpstr>
      <vt:lpstr>Caudex</vt:lpstr>
      <vt:lpstr>Calibri</vt:lpstr>
      <vt:lpstr>Noto Sans Symbols</vt:lpstr>
      <vt:lpstr>Nunito</vt:lpstr>
      <vt:lpstr>Cambria Math</vt:lpstr>
      <vt:lpstr>Arial</vt:lpstr>
      <vt:lpstr>Times New Roman</vt:lpstr>
      <vt:lpstr>Gloria Hallelujah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7</cp:revision>
  <dcterms:modified xsi:type="dcterms:W3CDTF">2024-10-12T14:19:44Z</dcterms:modified>
</cp:coreProperties>
</file>