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62" r:id="rId4"/>
    <p:sldId id="261" r:id="rId5"/>
    <p:sldId id="263" r:id="rId6"/>
    <p:sldId id="264" r:id="rId7"/>
    <p:sldId id="298" r:id="rId8"/>
    <p:sldId id="265" r:id="rId9"/>
    <p:sldId id="267" r:id="rId10"/>
    <p:sldId id="260" r:id="rId11"/>
    <p:sldId id="299" r:id="rId12"/>
    <p:sldId id="268" r:id="rId13"/>
    <p:sldId id="269" r:id="rId14"/>
    <p:sldId id="271" r:id="rId15"/>
    <p:sldId id="301" r:id="rId16"/>
    <p:sldId id="272" r:id="rId17"/>
    <p:sldId id="270" r:id="rId18"/>
    <p:sldId id="273" r:id="rId19"/>
    <p:sldId id="302" r:id="rId20"/>
    <p:sldId id="274" r:id="rId21"/>
    <p:sldId id="275" r:id="rId22"/>
    <p:sldId id="295" r:id="rId23"/>
    <p:sldId id="276" r:id="rId24"/>
    <p:sldId id="303" r:id="rId25"/>
    <p:sldId id="277" r:id="rId26"/>
    <p:sldId id="278" r:id="rId27"/>
    <p:sldId id="304" r:id="rId28"/>
    <p:sldId id="279" r:id="rId29"/>
    <p:sldId id="280" r:id="rId30"/>
    <p:sldId id="282" r:id="rId31"/>
    <p:sldId id="283" r:id="rId32"/>
    <p:sldId id="284" r:id="rId33"/>
    <p:sldId id="285" r:id="rId34"/>
    <p:sldId id="281" r:id="rId35"/>
    <p:sldId id="307" r:id="rId36"/>
    <p:sldId id="287" r:id="rId37"/>
    <p:sldId id="289" r:id="rId38"/>
    <p:sldId id="288" r:id="rId39"/>
    <p:sldId id="296" r:id="rId40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42"/>
      <p:italic r:id="rId43"/>
    </p:embeddedFont>
    <p:embeddedFont>
      <p:font typeface="Space Grotesk Light" panose="020B060402020202020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1E8972-68E6-47C6-8168-9DFCAA21A1EE}">
  <a:tblStyle styleId="{B71E8972-68E6-47C6-8168-9DFCAA21A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8F8498-D9A7-4CEC-A156-9DC165E34A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054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277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277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3609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cc8395c55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cc8395c557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976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2" name="Google Shape;120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b2f7c811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b2f7c811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b2f7c811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b2f7c811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486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b2f7c811e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b2f7c811e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b2f7c811e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b2f7c811e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66274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50119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75895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3" name="Google Shape;473;p6"/>
          <p:cNvSpPr txBox="1">
            <a:spLocks noGrp="1"/>
          </p:cNvSpPr>
          <p:nvPr>
            <p:ph type="body" idx="2"/>
          </p:nvPr>
        </p:nvSpPr>
        <p:spPr>
          <a:xfrm>
            <a:off x="4199271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4" name="Google Shape;474;p6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72740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uds only">
  <p:cSld name="Blank - Clouds only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2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945265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22654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699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7"/>
          <p:cNvSpPr txBox="1">
            <a:spLocks noGrp="1"/>
          </p:cNvSpPr>
          <p:nvPr>
            <p:ph type="body" idx="1"/>
          </p:nvPr>
        </p:nvSpPr>
        <p:spPr>
          <a:xfrm>
            <a:off x="855434" y="1553825"/>
            <a:ext cx="2087100" cy="32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3" name="Google Shape;543;p7"/>
          <p:cNvSpPr txBox="1">
            <a:spLocks noGrp="1"/>
          </p:cNvSpPr>
          <p:nvPr>
            <p:ph type="body" idx="2"/>
          </p:nvPr>
        </p:nvSpPr>
        <p:spPr>
          <a:xfrm>
            <a:off x="3161403" y="1553825"/>
            <a:ext cx="2087100" cy="32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4" name="Google Shape;544;p7"/>
          <p:cNvSpPr txBox="1">
            <a:spLocks noGrp="1"/>
          </p:cNvSpPr>
          <p:nvPr>
            <p:ph type="body" idx="3"/>
          </p:nvPr>
        </p:nvSpPr>
        <p:spPr>
          <a:xfrm>
            <a:off x="5467372" y="1553825"/>
            <a:ext cx="2087100" cy="32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5" name="Google Shape;545;p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278940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"/>
          <p:cNvSpPr txBox="1">
            <a:spLocks noGrp="1"/>
          </p:cNvSpPr>
          <p:nvPr>
            <p:ph type="body" idx="1"/>
          </p:nvPr>
        </p:nvSpPr>
        <p:spPr>
          <a:xfrm>
            <a:off x="1675575" y="2161800"/>
            <a:ext cx="5778600" cy="819900"/>
          </a:xfrm>
          <a:prstGeom prst="rect">
            <a:avLst/>
          </a:prstGeom>
          <a:effectLst>
            <a:outerShdw blurRad="28575" dist="9525" dir="5400000" algn="bl" rotWithShape="0">
              <a:schemeClr val="dk1">
                <a:alpha val="38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➢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▻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4064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313" name="Google Shape;313;p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73985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"/>
          <p:cNvSpPr txBox="1">
            <a:spLocks noGrp="1"/>
          </p:cNvSpPr>
          <p:nvPr>
            <p:ph type="body" idx="1"/>
          </p:nvPr>
        </p:nvSpPr>
        <p:spPr>
          <a:xfrm>
            <a:off x="855300" y="4177700"/>
            <a:ext cx="5808600" cy="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49" name="Google Shape;749;p10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138857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louds only">
  <p:cSld name="Title only - Clouds only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9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31647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3809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87353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07445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116541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16846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9626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432291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77265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6CF97-BC1A-4BE1-807B-14E2B37645D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32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openxmlformats.org/officeDocument/2006/relationships/image" Target="../media/image450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0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0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8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png"/><Relationship Id="rId5" Type="http://schemas.openxmlformats.org/officeDocument/2006/relationships/image" Target="../media/image900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6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svg"/><Relationship Id="rId9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svg"/><Relationship Id="rId9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8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svg"/><Relationship Id="rId9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svg"/><Relationship Id="rId9" Type="http://schemas.openxmlformats.org/officeDocument/2006/relationships/image" Target="../media/image1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1.png"/><Relationship Id="rId4" Type="http://schemas.openxmlformats.org/officeDocument/2006/relationships/image" Target="../media/image15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5.sv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9.png"/><Relationship Id="rId4" Type="http://schemas.openxmlformats.org/officeDocument/2006/relationships/image" Target="../media/image16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svg"/><Relationship Id="rId7" Type="http://schemas.openxmlformats.org/officeDocument/2006/relationships/image" Target="../media/image17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610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1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9EB89027-E826-CF09-5643-FABB010D196E}"/>
                  </a:ext>
                </a:extLst>
              </p:cNvPr>
              <p:cNvSpPr txBox="1"/>
              <p:nvPr/>
            </p:nvSpPr>
            <p:spPr>
              <a:xfrm>
                <a:off x="0" y="0"/>
                <a:ext cx="3989158" cy="4075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cung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hiểm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trở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suốt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Nam.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việc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xây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hầm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bộ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xuyên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Hầm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6,28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km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9EB89027-E826-CF09-5643-FABB010D1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989158" cy="4075475"/>
              </a:xfrm>
              <a:prstGeom prst="rect">
                <a:avLst/>
              </a:prstGeom>
              <a:blipFill>
                <a:blip r:embed="rId3"/>
                <a:stretch>
                  <a:fillRect l="-1529" r="-1529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BC26610-BAEF-6F42-5401-E5BFA1DC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158" y="0"/>
            <a:ext cx="5154842" cy="3117057"/>
          </a:xfrm>
          <a:prstGeom prst="rect">
            <a:avLst/>
          </a:prstGeom>
        </p:spPr>
      </p:pic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A9C8D1C2-BA0F-5AE0-CC52-1A7C8FA93F0C}"/>
              </a:ext>
            </a:extLst>
          </p:cNvPr>
          <p:cNvSpPr/>
          <p:nvPr/>
        </p:nvSpPr>
        <p:spPr>
          <a:xfrm>
            <a:off x="3500438" y="3117057"/>
            <a:ext cx="5643562" cy="172882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đèo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Hải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Vân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ki –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lô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+mj-lt"/>
                <a:ea typeface="Times New Roman" panose="02020603050405020304" pitchFamily="18" charset="0"/>
              </a:rPr>
              <a:t>mét</a:t>
            </a: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342AFF2-BDDE-B838-F962-9E3366CFCC74}"/>
              </a:ext>
            </a:extLst>
          </p:cNvPr>
          <p:cNvSpPr/>
          <p:nvPr/>
        </p:nvSpPr>
        <p:spPr>
          <a:xfrm>
            <a:off x="739378" y="1221582"/>
            <a:ext cx="7665244" cy="38361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0,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Ta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chuyển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tùy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kèm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DB204F37-A95A-0CBB-8EAA-9DC695011367}"/>
              </a:ext>
            </a:extLst>
          </p:cNvPr>
          <p:cNvSpPr/>
          <p:nvPr/>
        </p:nvSpPr>
        <p:spPr>
          <a:xfrm>
            <a:off x="2736056" y="185738"/>
            <a:ext cx="3086100" cy="9644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xét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6D70910-561C-972D-EB18-05A8BA9445F0}"/>
              </a:ext>
            </a:extLst>
          </p:cNvPr>
          <p:cNvSpPr txBox="1"/>
          <p:nvPr/>
        </p:nvSpPr>
        <p:spPr>
          <a:xfrm>
            <a:off x="2262381" y="569280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162BD70-668C-7A46-207D-C3016653A551}"/>
                  </a:ext>
                </a:extLst>
              </p:cNvPr>
              <p:cNvSpPr txBox="1"/>
              <p:nvPr/>
            </p:nvSpPr>
            <p:spPr>
              <a:xfrm>
                <a:off x="631271" y="1505407"/>
                <a:ext cx="604774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0,2−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162BD70-668C-7A46-207D-C3016653A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71" y="1505407"/>
                <a:ext cx="6047746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DA1060-54F2-76F7-6406-431079697252}"/>
                  </a:ext>
                </a:extLst>
              </p:cNvPr>
              <p:cNvSpPr txBox="1"/>
              <p:nvPr/>
            </p:nvSpPr>
            <p:spPr>
              <a:xfrm>
                <a:off x="2498355" y="2871786"/>
                <a:ext cx="2891304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2DA1060-54F2-76F7-6406-431079697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355" y="2871786"/>
                <a:ext cx="2891304" cy="692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39168063-7D99-D047-6703-71F4AFBD1687}"/>
              </a:ext>
            </a:extLst>
          </p:cNvPr>
          <p:cNvSpPr/>
          <p:nvPr/>
        </p:nvSpPr>
        <p:spPr>
          <a:xfrm>
            <a:off x="258097" y="293617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397907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68DD85F-8294-6BDE-1D17-64291F526DCE}"/>
              </a:ext>
            </a:extLst>
          </p:cNvPr>
          <p:cNvSpPr txBox="1"/>
          <p:nvPr/>
        </p:nvSpPr>
        <p:spPr>
          <a:xfrm>
            <a:off x="1164431" y="285749"/>
            <a:ext cx="237633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5378E26-D44F-F0B2-AEBB-217A704AB496}"/>
              </a:ext>
            </a:extLst>
          </p:cNvPr>
          <p:cNvSpPr txBox="1"/>
          <p:nvPr/>
        </p:nvSpPr>
        <p:spPr>
          <a:xfrm>
            <a:off x="200026" y="149081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A9EB9CC-350F-CBB8-9375-A0EC5A1BEADA}"/>
                  </a:ext>
                </a:extLst>
              </p:cNvPr>
              <p:cNvSpPr txBox="1"/>
              <p:nvPr/>
            </p:nvSpPr>
            <p:spPr>
              <a:xfrm>
                <a:off x="785812" y="1374720"/>
                <a:ext cx="276210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+(−0,6)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A9EB9CC-350F-CBB8-9375-A0EC5A1BE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2" y="1374720"/>
                <a:ext cx="2762103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8A0E5A-FDF1-90A0-98D4-9A265C28F75C}"/>
                  </a:ext>
                </a:extLst>
              </p:cNvPr>
              <p:cNvSpPr txBox="1"/>
              <p:nvPr/>
            </p:nvSpPr>
            <p:spPr>
              <a:xfrm>
                <a:off x="3540771" y="1374720"/>
                <a:ext cx="329058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−0,4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−0,6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]+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8A0E5A-FDF1-90A0-98D4-9A265C28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71" y="1374720"/>
                <a:ext cx="3290581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A864F78-A497-C198-EC9A-0ABC4249B89B}"/>
                  </a:ext>
                </a:extLst>
              </p:cNvPr>
              <p:cNvSpPr txBox="1"/>
              <p:nvPr/>
            </p:nvSpPr>
            <p:spPr>
              <a:xfrm>
                <a:off x="3540770" y="2264925"/>
                <a:ext cx="190488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A864F78-A497-C198-EC9A-0ABC4249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70" y="2264925"/>
                <a:ext cx="1904880" cy="701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76442AA-BD17-3654-4BDC-227914C21F15}"/>
              </a:ext>
            </a:extLst>
          </p:cNvPr>
          <p:cNvSpPr txBox="1"/>
          <p:nvPr/>
        </p:nvSpPr>
        <p:spPr>
          <a:xfrm>
            <a:off x="200026" y="332199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D6F11F8-8C50-F929-3802-5D1A4C458B0D}"/>
                  </a:ext>
                </a:extLst>
              </p:cNvPr>
              <p:cNvSpPr txBox="1"/>
              <p:nvPr/>
            </p:nvSpPr>
            <p:spPr>
              <a:xfrm>
                <a:off x="658806" y="3205901"/>
                <a:ext cx="2667525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−1,8+0,375+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D6F11F8-8C50-F929-3802-5D1A4C45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6" y="3205901"/>
                <a:ext cx="2667525" cy="701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47EF44-C242-FB2D-12E6-CDAC29740725}"/>
                  </a:ext>
                </a:extLst>
              </p:cNvPr>
              <p:cNvSpPr txBox="1"/>
              <p:nvPr/>
            </p:nvSpPr>
            <p:spPr>
              <a:xfrm>
                <a:off x="3326331" y="3388128"/>
                <a:ext cx="4299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=(0,8−1,8)+(0,375+0,625)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47EF44-C242-FB2D-12E6-CDAC29740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331" y="3388128"/>
                <a:ext cx="4299895" cy="369332"/>
              </a:xfrm>
              <a:prstGeom prst="rect">
                <a:avLst/>
              </a:prstGeom>
              <a:blipFill>
                <a:blip r:embed="rId8"/>
                <a:stretch>
                  <a:fillRect l="-142" r="-198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54A3E96-844D-7B1A-7116-3CA900EF14DE}"/>
                  </a:ext>
                </a:extLst>
              </p:cNvPr>
              <p:cNvSpPr txBox="1"/>
              <p:nvPr/>
            </p:nvSpPr>
            <p:spPr>
              <a:xfrm>
                <a:off x="3326331" y="4144438"/>
                <a:ext cx="1904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54A3E96-844D-7B1A-7116-3CA900EF1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331" y="4144438"/>
                <a:ext cx="1904880" cy="369332"/>
              </a:xfrm>
              <a:prstGeom prst="rect">
                <a:avLst/>
              </a:prstGeom>
              <a:blipFill>
                <a:blip r:embed="rId9"/>
                <a:stretch>
                  <a:fillRect l="-962" r="-28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2FBC719-0EAF-B3D3-CD16-F936A08434F0}"/>
              </a:ext>
            </a:extLst>
          </p:cNvPr>
          <p:cNvSpPr txBox="1"/>
          <p:nvPr/>
        </p:nvSpPr>
        <p:spPr>
          <a:xfrm>
            <a:off x="3621603" y="304069"/>
            <a:ext cx="4022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lí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  <a:effectLst/>
      </p:bgPr>
    </p:bg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6A6B0F7B-3E02-B58F-683A-C5ABC90ED5F5}"/>
              </a:ext>
            </a:extLst>
          </p:cNvPr>
          <p:cNvSpPr txBox="1"/>
          <p:nvPr/>
        </p:nvSpPr>
        <p:spPr>
          <a:xfrm>
            <a:off x="133670" y="195759"/>
            <a:ext cx="38843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3. </a:t>
            </a:r>
            <a:r>
              <a:rPr lang="en-US" sz="2800" dirty="0" err="1">
                <a:solidFill>
                  <a:sysClr val="windowText" lastClr="000000"/>
                </a:solidFill>
              </a:rPr>
              <a:t>Quy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tắc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chuyển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vế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2" name="Rounded Rectangle 9">
            <a:extLst>
              <a:ext uri="{FF2B5EF4-FFF2-40B4-BE49-F238E27FC236}">
                <a16:creationId xmlns:a16="http://schemas.microsoft.com/office/drawing/2014/main" id="{C81CD7D4-BFD6-0868-5577-E9DF0557419C}"/>
              </a:ext>
            </a:extLst>
          </p:cNvPr>
          <p:cNvSpPr/>
          <p:nvPr/>
        </p:nvSpPr>
        <p:spPr>
          <a:xfrm>
            <a:off x="213911" y="869590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73104FC2-F2C4-19CB-93BC-7E303800009E}"/>
              </a:ext>
            </a:extLst>
          </p:cNvPr>
          <p:cNvSpPr txBox="1"/>
          <p:nvPr/>
        </p:nvSpPr>
        <p:spPr>
          <a:xfrm>
            <a:off x="69131" y="168060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47B6ABF-E35F-DA31-6D31-BCDD88EFC6A4}"/>
                  </a:ext>
                </a:extLst>
              </p:cNvPr>
              <p:cNvSpPr txBox="1"/>
              <p:nvPr/>
            </p:nvSpPr>
            <p:spPr>
              <a:xfrm>
                <a:off x="721911" y="1723463"/>
                <a:ext cx="1593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+5=−3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047B6ABF-E35F-DA31-6D31-BCDD88EFC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11" y="1723463"/>
                <a:ext cx="1593065" cy="369332"/>
              </a:xfrm>
              <a:prstGeom prst="rect">
                <a:avLst/>
              </a:prstGeom>
              <a:blipFill>
                <a:blip r:embed="rId3"/>
                <a:stretch>
                  <a:fillRect l="-1527" r="-3435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719883B3-1572-A46E-1AD1-C9C138B5B303}"/>
                  </a:ext>
                </a:extLst>
              </p:cNvPr>
              <p:cNvSpPr txBox="1"/>
              <p:nvPr/>
            </p:nvSpPr>
            <p:spPr>
              <a:xfrm>
                <a:off x="1229911" y="2461650"/>
                <a:ext cx="15930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=−3−5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719883B3-1572-A46E-1AD1-C9C138B5B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11" y="2461650"/>
                <a:ext cx="1593065" cy="369332"/>
              </a:xfrm>
              <a:prstGeom prst="rect">
                <a:avLst/>
              </a:prstGeom>
              <a:blipFill>
                <a:blip r:embed="rId4"/>
                <a:stretch>
                  <a:fillRect l="-1916" r="-383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5BBF2CB9-7FDD-1078-01D0-ED740A08806C}"/>
                  </a:ext>
                </a:extLst>
              </p:cNvPr>
              <p:cNvSpPr txBox="1"/>
              <p:nvPr/>
            </p:nvSpPr>
            <p:spPr>
              <a:xfrm>
                <a:off x="1229911" y="3199837"/>
                <a:ext cx="1057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5BBF2CB9-7FDD-1078-01D0-ED740A088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11" y="3199837"/>
                <a:ext cx="1057084" cy="369332"/>
              </a:xfrm>
              <a:prstGeom prst="rect">
                <a:avLst/>
              </a:prstGeom>
              <a:blipFill>
                <a:blip r:embed="rId5"/>
                <a:stretch>
                  <a:fillRect l="-2890" r="-578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19EEF536-F341-1ECC-FECD-E3218DBDC013}"/>
              </a:ext>
            </a:extLst>
          </p:cNvPr>
          <p:cNvSpPr txBox="1"/>
          <p:nvPr/>
        </p:nvSpPr>
        <p:spPr>
          <a:xfrm>
            <a:off x="4063313" y="168060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09029A52-B6DC-9777-8E96-F5E9A7291A14}"/>
              </a:ext>
            </a:extLst>
          </p:cNvPr>
          <p:cNvSpPr txBox="1"/>
          <p:nvPr/>
        </p:nvSpPr>
        <p:spPr>
          <a:xfrm>
            <a:off x="4518422" y="1545832"/>
            <a:ext cx="4625578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kia. 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4" grpId="0"/>
      <p:bldP spid="68" grpId="0"/>
      <p:bldP spid="69" grpId="0"/>
      <p:bldP spid="70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2962938-D512-96D2-39EF-C6BB0718C146}"/>
                  </a:ext>
                </a:extLst>
              </p:cNvPr>
              <p:cNvSpPr txBox="1"/>
              <p:nvPr/>
            </p:nvSpPr>
            <p:spPr>
              <a:xfrm>
                <a:off x="21432" y="1639474"/>
                <a:ext cx="9122568" cy="2393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vế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này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sang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vế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kia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đẳng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i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i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–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400" i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–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400" i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400" i="1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2962938-D512-96D2-39EF-C6BB0718C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2" y="1639474"/>
                <a:ext cx="9122568" cy="2393732"/>
              </a:xfrm>
              <a:prstGeom prst="rect">
                <a:avLst/>
              </a:prstGeom>
              <a:blipFill>
                <a:blip r:embed="rId3"/>
                <a:stretch>
                  <a:fillRect l="-1070" r="-1939" b="-5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6DE41BDC-C412-6E0E-B0EC-582C6D158C66}"/>
              </a:ext>
            </a:extLst>
          </p:cNvPr>
          <p:cNvSpPr/>
          <p:nvPr/>
        </p:nvSpPr>
        <p:spPr>
          <a:xfrm>
            <a:off x="371475" y="439326"/>
            <a:ext cx="2993231" cy="79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tắc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vế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1EBD842-8494-0C70-DEC9-C206B2F3525D}"/>
                  </a:ext>
                </a:extLst>
              </p:cNvPr>
              <p:cNvSpPr txBox="1"/>
              <p:nvPr/>
            </p:nvSpPr>
            <p:spPr>
              <a:xfrm>
                <a:off x="2209852" y="289343"/>
                <a:ext cx="23621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/>
                  <a:t>Tìm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biết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1EBD842-8494-0C70-DEC9-C206B2F35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52" y="289343"/>
                <a:ext cx="2362148" cy="584775"/>
              </a:xfrm>
              <a:prstGeom prst="rect">
                <a:avLst/>
              </a:prstGeom>
              <a:blipFill>
                <a:blip r:embed="rId3"/>
                <a:stretch>
                  <a:fillRect l="-6718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5FA50AC-8FB9-0935-0E61-4991F6DC8E7D}"/>
              </a:ext>
            </a:extLst>
          </p:cNvPr>
          <p:cNvSpPr txBox="1"/>
          <p:nvPr/>
        </p:nvSpPr>
        <p:spPr>
          <a:xfrm>
            <a:off x="147712" y="132218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FEE8372-54E1-6A7D-5FD3-3586855FF3C0}"/>
                  </a:ext>
                </a:extLst>
              </p:cNvPr>
              <p:cNvSpPr txBox="1"/>
              <p:nvPr/>
            </p:nvSpPr>
            <p:spPr>
              <a:xfrm>
                <a:off x="857642" y="1147841"/>
                <a:ext cx="182954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=−2,4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FEE8372-54E1-6A7D-5FD3-3586855FF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2" y="1147841"/>
                <a:ext cx="182954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F5478-2D35-4E58-6A54-016E7DBE9474}"/>
                  </a:ext>
                </a:extLst>
              </p:cNvPr>
              <p:cNvSpPr txBox="1"/>
              <p:nvPr/>
            </p:nvSpPr>
            <p:spPr>
              <a:xfrm>
                <a:off x="857642" y="1963187"/>
                <a:ext cx="181883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F5478-2D35-4E58-6A54-016E7DBE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2" y="1963187"/>
                <a:ext cx="1818831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3613AC1-2ECC-E14A-772F-65B03199F599}"/>
                  </a:ext>
                </a:extLst>
              </p:cNvPr>
              <p:cNvSpPr txBox="1"/>
              <p:nvPr/>
            </p:nvSpPr>
            <p:spPr>
              <a:xfrm>
                <a:off x="1475521" y="2774941"/>
                <a:ext cx="1818831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3613AC1-2ECC-E14A-772F-65B03199F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21" y="2774941"/>
                <a:ext cx="1818831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5988C14-FA96-5230-6F81-BD71F199D4C0}"/>
                  </a:ext>
                </a:extLst>
              </p:cNvPr>
              <p:cNvSpPr txBox="1"/>
              <p:nvPr/>
            </p:nvSpPr>
            <p:spPr>
              <a:xfrm>
                <a:off x="1475520" y="3586759"/>
                <a:ext cx="1818831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5988C14-FA96-5230-6F81-BD71F199D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20" y="3586759"/>
                <a:ext cx="1818831" cy="642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3D84DE62-9DC6-90AE-CF1A-78B921280F38}"/>
                  </a:ext>
                </a:extLst>
              </p:cNvPr>
              <p:cNvSpPr txBox="1"/>
              <p:nvPr/>
            </p:nvSpPr>
            <p:spPr>
              <a:xfrm>
                <a:off x="1475520" y="4273039"/>
                <a:ext cx="132792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137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3D84DE62-9DC6-90AE-CF1A-78B921280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20" y="4273039"/>
                <a:ext cx="1327928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5F15F9DE-C850-1B99-E73F-E84DCB66EF40}"/>
              </a:ext>
            </a:extLst>
          </p:cNvPr>
          <p:cNvSpPr txBox="1"/>
          <p:nvPr/>
        </p:nvSpPr>
        <p:spPr>
          <a:xfrm>
            <a:off x="5057849" y="13266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41CA626-75D2-C26F-FF3E-F43915D604BE}"/>
                  </a:ext>
                </a:extLst>
              </p:cNvPr>
              <p:cNvSpPr txBox="1"/>
              <p:nvPr/>
            </p:nvSpPr>
            <p:spPr>
              <a:xfrm>
                <a:off x="5610617" y="1147777"/>
                <a:ext cx="2039533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=−0,75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41CA626-75D2-C26F-FF3E-F43915D60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17" y="1147777"/>
                <a:ext cx="2039533" cy="6360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91E4EE-4838-13CC-4BE1-F9D36CC4618B}"/>
                  </a:ext>
                </a:extLst>
              </p:cNvPr>
              <p:cNvSpPr txBox="1"/>
              <p:nvPr/>
            </p:nvSpPr>
            <p:spPr>
              <a:xfrm>
                <a:off x="6303560" y="2022193"/>
                <a:ext cx="2273571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0,75)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91E4EE-4838-13CC-4BE1-F9D36CC46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60" y="2022193"/>
                <a:ext cx="2273571" cy="6360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7F82A71-43AD-30BB-7D43-E6860BF2D093}"/>
                  </a:ext>
                </a:extLst>
              </p:cNvPr>
              <p:cNvSpPr txBox="1"/>
              <p:nvPr/>
            </p:nvSpPr>
            <p:spPr>
              <a:xfrm>
                <a:off x="6325974" y="3010701"/>
                <a:ext cx="204273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=−0,4+0,75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7F82A71-43AD-30BB-7D43-E6860BF2D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74" y="3010701"/>
                <a:ext cx="2042739" cy="338554"/>
              </a:xfrm>
              <a:prstGeom prst="rect">
                <a:avLst/>
              </a:prstGeom>
              <a:blipFill>
                <a:blip r:embed="rId11"/>
                <a:stretch>
                  <a:fillRect l="-1194" r="-209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5FA1616-BEEE-46B2-A320-6CA856254DFD}"/>
                  </a:ext>
                </a:extLst>
              </p:cNvPr>
              <p:cNvSpPr txBox="1"/>
              <p:nvPr/>
            </p:nvSpPr>
            <p:spPr>
              <a:xfrm>
                <a:off x="6325974" y="3701691"/>
                <a:ext cx="112864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=0,35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5FA1616-BEEE-46B2-A320-6CA856254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74" y="3701691"/>
                <a:ext cx="1128642" cy="338554"/>
              </a:xfrm>
              <a:prstGeom prst="rect">
                <a:avLst/>
              </a:prstGeom>
              <a:blipFill>
                <a:blip r:embed="rId12"/>
                <a:stretch>
                  <a:fillRect l="-2703" r="-43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290EAB13-BF1F-9916-ACED-97C2552A1E8D}"/>
              </a:ext>
            </a:extLst>
          </p:cNvPr>
          <p:cNvSpPr/>
          <p:nvPr/>
        </p:nvSpPr>
        <p:spPr>
          <a:xfrm>
            <a:off x="246783" y="13330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20967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1EBD842-8494-0C70-DEC9-C206B2F3525D}"/>
              </a:ext>
            </a:extLst>
          </p:cNvPr>
          <p:cNvSpPr txBox="1"/>
          <p:nvPr/>
        </p:nvSpPr>
        <p:spPr>
          <a:xfrm>
            <a:off x="1164431" y="285749"/>
            <a:ext cx="232356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3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5FA50AC-8FB9-0935-0E61-4991F6DC8E7D}"/>
              </a:ext>
            </a:extLst>
          </p:cNvPr>
          <p:cNvSpPr txBox="1"/>
          <p:nvPr/>
        </p:nvSpPr>
        <p:spPr>
          <a:xfrm>
            <a:off x="147712" y="13266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FEE8372-54E1-6A7D-5FD3-3586855FF3C0}"/>
                  </a:ext>
                </a:extLst>
              </p:cNvPr>
              <p:cNvSpPr txBox="1"/>
              <p:nvPr/>
            </p:nvSpPr>
            <p:spPr>
              <a:xfrm>
                <a:off x="857642" y="1145696"/>
                <a:ext cx="208852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DFEE8372-54E1-6A7D-5FD3-3586855FF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2" y="1145696"/>
                <a:ext cx="208852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F5478-2D35-4E58-6A54-016E7DBE9474}"/>
                  </a:ext>
                </a:extLst>
              </p:cNvPr>
              <p:cNvSpPr txBox="1"/>
              <p:nvPr/>
            </p:nvSpPr>
            <p:spPr>
              <a:xfrm>
                <a:off x="1438313" y="2025544"/>
                <a:ext cx="1507849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B8F5478-2D35-4E58-6A54-016E7DBE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13" y="2025544"/>
                <a:ext cx="1507849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3613AC1-2ECC-E14A-772F-65B03199F599}"/>
                  </a:ext>
                </a:extLst>
              </p:cNvPr>
              <p:cNvSpPr txBox="1"/>
              <p:nvPr/>
            </p:nvSpPr>
            <p:spPr>
              <a:xfrm>
                <a:off x="1901902" y="2787539"/>
                <a:ext cx="1507849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3613AC1-2ECC-E14A-772F-65B03199F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02" y="2787539"/>
                <a:ext cx="1507849" cy="642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5988C14-FA96-5230-6F81-BD71F199D4C0}"/>
                  </a:ext>
                </a:extLst>
              </p:cNvPr>
              <p:cNvSpPr txBox="1"/>
              <p:nvPr/>
            </p:nvSpPr>
            <p:spPr>
              <a:xfrm>
                <a:off x="1810934" y="3549534"/>
                <a:ext cx="1818831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5988C14-FA96-5230-6F81-BD71F199D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34" y="3549534"/>
                <a:ext cx="1818831" cy="642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3D84DE62-9DC6-90AE-CF1A-78B921280F38}"/>
                  </a:ext>
                </a:extLst>
              </p:cNvPr>
              <p:cNvSpPr txBox="1"/>
              <p:nvPr/>
            </p:nvSpPr>
            <p:spPr>
              <a:xfrm>
                <a:off x="1810933" y="4311529"/>
                <a:ext cx="1172437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3D84DE62-9DC6-90AE-CF1A-78B921280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33" y="4311529"/>
                <a:ext cx="1172437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5F15F9DE-C850-1B99-E73F-E84DCB66EF40}"/>
              </a:ext>
            </a:extLst>
          </p:cNvPr>
          <p:cNvSpPr txBox="1"/>
          <p:nvPr/>
        </p:nvSpPr>
        <p:spPr>
          <a:xfrm>
            <a:off x="5057849" y="13266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41CA626-75D2-C26F-FF3E-F43915D604BE}"/>
                  </a:ext>
                </a:extLst>
              </p:cNvPr>
              <p:cNvSpPr txBox="1"/>
              <p:nvPr/>
            </p:nvSpPr>
            <p:spPr>
              <a:xfrm>
                <a:off x="5610617" y="1147777"/>
                <a:ext cx="167404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=0,3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41CA626-75D2-C26F-FF3E-F43915D60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617" y="1147777"/>
                <a:ext cx="1674048" cy="6406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91E4EE-4838-13CC-4BE1-F9D36CC4618B}"/>
                  </a:ext>
                </a:extLst>
              </p:cNvPr>
              <p:cNvSpPr txBox="1"/>
              <p:nvPr/>
            </p:nvSpPr>
            <p:spPr>
              <a:xfrm>
                <a:off x="6303560" y="2022193"/>
                <a:ext cx="167404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0,3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91E4EE-4838-13CC-4BE1-F9D36CC46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60" y="2022193"/>
                <a:ext cx="1674048" cy="6406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7F82A71-43AD-30BB-7D43-E6860BF2D093}"/>
                  </a:ext>
                </a:extLst>
              </p:cNvPr>
              <p:cNvSpPr txBox="1"/>
              <p:nvPr/>
            </p:nvSpPr>
            <p:spPr>
              <a:xfrm>
                <a:off x="6303560" y="2989349"/>
                <a:ext cx="204273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=−3,75−0,3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F7F82A71-43AD-30BB-7D43-E6860BF2D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60" y="2989349"/>
                <a:ext cx="2042739" cy="338554"/>
              </a:xfrm>
              <a:prstGeom prst="rect">
                <a:avLst/>
              </a:prstGeom>
              <a:blipFill>
                <a:blip r:embed="rId12"/>
                <a:stretch>
                  <a:fillRect l="-896" r="-238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5FA1616-BEEE-46B2-A320-6CA856254DFD}"/>
                  </a:ext>
                </a:extLst>
              </p:cNvPr>
              <p:cNvSpPr txBox="1"/>
              <p:nvPr/>
            </p:nvSpPr>
            <p:spPr>
              <a:xfrm>
                <a:off x="6303560" y="3701691"/>
                <a:ext cx="133863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=−4,05</m:t>
                      </m:r>
                    </m:oMath>
                  </m:oMathPara>
                </a14:m>
                <a:endParaRPr lang="en-US" sz="2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5FA1616-BEEE-46B2-A320-6CA856254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60" y="3701691"/>
                <a:ext cx="1338636" cy="338554"/>
              </a:xfrm>
              <a:prstGeom prst="rect">
                <a:avLst/>
              </a:prstGeom>
              <a:blipFill>
                <a:blip r:embed="rId13"/>
                <a:stretch>
                  <a:fillRect l="-1818" r="-409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C8800D7-B40C-2B76-9BAD-98BDF223D106}"/>
                  </a:ext>
                </a:extLst>
              </p:cNvPr>
              <p:cNvSpPr txBox="1"/>
              <p:nvPr/>
            </p:nvSpPr>
            <p:spPr>
              <a:xfrm>
                <a:off x="3568827" y="301339"/>
                <a:ext cx="21790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Tìm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biết</a:t>
                </a:r>
                <a:endParaRPr lang="en-US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C8800D7-B40C-2B76-9BAD-98BDF223D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827" y="301339"/>
                <a:ext cx="2179074" cy="584775"/>
              </a:xfrm>
              <a:prstGeom prst="rect">
                <a:avLst/>
              </a:prstGeom>
              <a:blipFill>
                <a:blip r:embed="rId16"/>
                <a:stretch>
                  <a:fillRect l="-6983" t="-13542" r="-363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700" scaled="0"/>
        </a:gra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BC624E7-0FC5-5D89-2D00-37458108AE23}"/>
              </a:ext>
            </a:extLst>
          </p:cNvPr>
          <p:cNvSpPr txBox="1"/>
          <p:nvPr/>
        </p:nvSpPr>
        <p:spPr>
          <a:xfrm>
            <a:off x="85725" y="235744"/>
            <a:ext cx="537117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II. NHÂN, CHIA HAI SỐ HỮU TỈ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E5117C9-2EDD-B6FC-9F7C-E3DCC9EEB991}"/>
              </a:ext>
            </a:extLst>
          </p:cNvPr>
          <p:cNvSpPr txBox="1"/>
          <p:nvPr/>
        </p:nvSpPr>
        <p:spPr>
          <a:xfrm>
            <a:off x="85725" y="828734"/>
            <a:ext cx="563664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, chia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endParaRPr lang="en-US" sz="2800" dirty="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72D851A-6F12-23B1-B889-9600C38D6BF1}"/>
              </a:ext>
            </a:extLst>
          </p:cNvPr>
          <p:cNvSpPr/>
          <p:nvPr/>
        </p:nvSpPr>
        <p:spPr>
          <a:xfrm>
            <a:off x="85725" y="1457582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3B9D5C-FCCC-5FD9-8713-091DE692E48E}"/>
                  </a:ext>
                </a:extLst>
              </p:cNvPr>
              <p:cNvSpPr txBox="1"/>
              <p:nvPr/>
            </p:nvSpPr>
            <p:spPr>
              <a:xfrm>
                <a:off x="560488" y="2217538"/>
                <a:ext cx="541237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3B9D5C-FCCC-5FD9-8713-091DE692E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8" y="2217538"/>
                <a:ext cx="541237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3E6691-50B2-CB15-9850-EF5A101EE166}"/>
                  </a:ext>
                </a:extLst>
              </p:cNvPr>
              <p:cNvSpPr txBox="1"/>
              <p:nvPr/>
            </p:nvSpPr>
            <p:spPr>
              <a:xfrm>
                <a:off x="1140150" y="2217538"/>
                <a:ext cx="141327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1.3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8.5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13E6691-50B2-CB15-9850-EF5A101EE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50" y="2217538"/>
                <a:ext cx="1413272" cy="636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B50004A-2BB5-379C-2138-9E9181ABBCB9}"/>
              </a:ext>
            </a:extLst>
          </p:cNvPr>
          <p:cNvSpPr txBox="1"/>
          <p:nvPr/>
        </p:nvSpPr>
        <p:spPr>
          <a:xfrm>
            <a:off x="85725" y="2320130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6AB8DE9-CCFB-B348-EABA-929E56E73C9C}"/>
              </a:ext>
            </a:extLst>
          </p:cNvPr>
          <p:cNvSpPr txBox="1"/>
          <p:nvPr/>
        </p:nvSpPr>
        <p:spPr>
          <a:xfrm>
            <a:off x="3759994" y="2320130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7C69A6B-7309-BF51-0E01-FE4F939DD8AA}"/>
                  </a:ext>
                </a:extLst>
              </p:cNvPr>
              <p:cNvSpPr txBox="1"/>
              <p:nvPr/>
            </p:nvSpPr>
            <p:spPr>
              <a:xfrm>
                <a:off x="4251375" y="2217538"/>
                <a:ext cx="134793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7C69A6B-7309-BF51-0E01-FE4F939DD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75" y="2217538"/>
                <a:ext cx="1347933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B0F02F-FB99-C841-0D5F-035799A8E4F9}"/>
                  </a:ext>
                </a:extLst>
              </p:cNvPr>
              <p:cNvSpPr txBox="1"/>
              <p:nvPr/>
            </p:nvSpPr>
            <p:spPr>
              <a:xfrm>
                <a:off x="5654351" y="2253714"/>
                <a:ext cx="1927259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B0F02F-FB99-C841-0D5F-035799A8E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351" y="2253714"/>
                <a:ext cx="1927259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081E410-9782-8225-10CB-43630F8FCA94}"/>
              </a:ext>
            </a:extLst>
          </p:cNvPr>
          <p:cNvSpPr txBox="1"/>
          <p:nvPr/>
        </p:nvSpPr>
        <p:spPr>
          <a:xfrm>
            <a:off x="85725" y="362267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B1FDEA0-97EE-70F5-3CF9-B4B27EE68465}"/>
                  </a:ext>
                </a:extLst>
              </p:cNvPr>
              <p:cNvSpPr txBox="1"/>
              <p:nvPr/>
            </p:nvSpPr>
            <p:spPr>
              <a:xfrm>
                <a:off x="560488" y="3719194"/>
                <a:ext cx="152028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0,6.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−0,15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B1FDEA0-97EE-70F5-3CF9-B4B27EE68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8" y="3719194"/>
                <a:ext cx="1520288" cy="338554"/>
              </a:xfrm>
              <a:prstGeom prst="rect">
                <a:avLst/>
              </a:prstGeom>
              <a:blipFill>
                <a:blip r:embed="rId7"/>
                <a:stretch>
                  <a:fillRect l="-3213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29AF76D-8D5A-81B2-77BC-77177AE5332A}"/>
                  </a:ext>
                </a:extLst>
              </p:cNvPr>
              <p:cNvSpPr txBox="1"/>
              <p:nvPr/>
            </p:nvSpPr>
            <p:spPr>
              <a:xfrm>
                <a:off x="2080776" y="3570435"/>
                <a:ext cx="317240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29AF76D-8D5A-81B2-77BC-77177AE53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776" y="3570435"/>
                <a:ext cx="3172407" cy="642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5C7D0F1-89A1-D6BC-04A1-7DF7674F680C}"/>
              </a:ext>
            </a:extLst>
          </p:cNvPr>
          <p:cNvSpPr txBox="1"/>
          <p:nvPr/>
        </p:nvSpPr>
        <p:spPr>
          <a:xfrm>
            <a:off x="64294" y="1690537"/>
            <a:ext cx="9079706" cy="315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chia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chia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chia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chia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EDC933D9-2929-558B-C914-D9A55CE4099B}"/>
              </a:ext>
            </a:extLst>
          </p:cNvPr>
          <p:cNvSpPr/>
          <p:nvPr/>
        </p:nvSpPr>
        <p:spPr>
          <a:xfrm>
            <a:off x="2971800" y="392907"/>
            <a:ext cx="3086100" cy="9644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xét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2795F8C-42DB-3DD4-F340-DFD718D21C12}"/>
              </a:ext>
            </a:extLst>
          </p:cNvPr>
          <p:cNvSpPr txBox="1"/>
          <p:nvPr/>
        </p:nvSpPr>
        <p:spPr>
          <a:xfrm>
            <a:off x="2182070" y="361599"/>
            <a:ext cx="126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69D1A99-2B7D-0390-5DEF-63DB799C2021}"/>
                  </a:ext>
                </a:extLst>
              </p:cNvPr>
              <p:cNvSpPr txBox="1"/>
              <p:nvPr/>
            </p:nvSpPr>
            <p:spPr>
              <a:xfrm>
                <a:off x="569249" y="1370340"/>
                <a:ext cx="549663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0,311.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=0,311.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=−0,0622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69D1A99-2B7D-0390-5DEF-63DB799C2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49" y="1370340"/>
                <a:ext cx="5496633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5141EA1-D267-AAED-B43B-202247FEAD1C}"/>
              </a:ext>
            </a:extLst>
          </p:cNvPr>
          <p:cNvSpPr txBox="1"/>
          <p:nvPr/>
        </p:nvSpPr>
        <p:spPr>
          <a:xfrm>
            <a:off x="72705" y="155334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55F4686-4527-C73F-F6D6-3FCE0DE0FA68}"/>
              </a:ext>
            </a:extLst>
          </p:cNvPr>
          <p:cNvSpPr txBox="1"/>
          <p:nvPr/>
        </p:nvSpPr>
        <p:spPr>
          <a:xfrm>
            <a:off x="72705" y="307287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E179884-24F3-A8CC-C6B0-F00AF0215B1C}"/>
                  </a:ext>
                </a:extLst>
              </p:cNvPr>
              <p:cNvSpPr txBox="1"/>
              <p:nvPr/>
            </p:nvSpPr>
            <p:spPr>
              <a:xfrm>
                <a:off x="579599" y="2888788"/>
                <a:ext cx="5990358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−0,25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E179884-24F3-A8CC-C6B0-F00AF021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99" y="2888788"/>
                <a:ext cx="5990358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1B56BE6-B169-EAEF-E634-FAD505C86C86}"/>
              </a:ext>
            </a:extLst>
          </p:cNvPr>
          <p:cNvSpPr/>
          <p:nvPr/>
        </p:nvSpPr>
        <p:spPr>
          <a:xfrm>
            <a:off x="302095" y="15917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853021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8" grpId="0"/>
      <p:bldP spid="9" grpId="0"/>
      <p:bldP spid="10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FA102A60-CE56-C9D6-2B46-ED96A3161697}"/>
                  </a:ext>
                </a:extLst>
              </p:cNvPr>
              <p:cNvSpPr txBox="1"/>
              <p:nvPr/>
            </p:nvSpPr>
            <p:spPr>
              <a:xfrm>
                <a:off x="64294" y="908933"/>
                <a:ext cx="9079706" cy="1374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Hầm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6,28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 độ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endParaRPr lang="en-US" sz="24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FA102A60-CE56-C9D6-2B46-ED96A3161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" y="908933"/>
                <a:ext cx="9079706" cy="1374928"/>
              </a:xfrm>
              <a:prstGeom prst="rect">
                <a:avLst/>
              </a:prstGeom>
              <a:blipFill>
                <a:blip r:embed="rId3"/>
                <a:stretch>
                  <a:fillRect l="-1075" r="-470" b="-10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̃i tên: Phải 2">
            <a:extLst>
              <a:ext uri="{FF2B5EF4-FFF2-40B4-BE49-F238E27FC236}">
                <a16:creationId xmlns:a16="http://schemas.microsoft.com/office/drawing/2014/main" id="{FD3055CE-8B14-409D-44E4-5CBD1C2DBF9E}"/>
              </a:ext>
            </a:extLst>
          </p:cNvPr>
          <p:cNvSpPr/>
          <p:nvPr/>
        </p:nvSpPr>
        <p:spPr>
          <a:xfrm>
            <a:off x="357188" y="2939653"/>
            <a:ext cx="1185863" cy="592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58DE1F-8329-8F77-3219-01F6BFD0869E}"/>
                  </a:ext>
                </a:extLst>
              </p:cNvPr>
              <p:cNvSpPr txBox="1"/>
              <p:nvPr/>
            </p:nvSpPr>
            <p:spPr>
              <a:xfrm>
                <a:off x="1927027" y="2910361"/>
                <a:ext cx="4625578" cy="62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đèo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Vân</a:t>
                </a:r>
                <a:r>
                  <a:rPr lang="en-US" sz="2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6,28 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157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358DE1F-8329-8F77-3219-01F6BFD08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027" y="2910361"/>
                <a:ext cx="4625578" cy="622222"/>
              </a:xfrm>
              <a:prstGeom prst="rect">
                <a:avLst/>
              </a:prstGeom>
              <a:blipFill>
                <a:blip r:embed="rId4"/>
                <a:stretch>
                  <a:fillRect l="-197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D2795F8C-42DB-3DD4-F340-DFD718D21C12}"/>
              </a:ext>
            </a:extLst>
          </p:cNvPr>
          <p:cNvSpPr txBox="1"/>
          <p:nvPr/>
        </p:nvSpPr>
        <p:spPr>
          <a:xfrm>
            <a:off x="1210118" y="926861"/>
            <a:ext cx="239586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33A086A-B92C-4E56-04DE-CBB57EBE5948}"/>
              </a:ext>
            </a:extLst>
          </p:cNvPr>
          <p:cNvSpPr txBox="1"/>
          <p:nvPr/>
        </p:nvSpPr>
        <p:spPr>
          <a:xfrm>
            <a:off x="225640" y="3038756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đèo</a:t>
            </a:r>
            <a:r>
              <a:rPr lang="en-US" sz="2400" dirty="0"/>
              <a:t> </a:t>
            </a:r>
            <a:r>
              <a:rPr lang="en-US" sz="2400" dirty="0" err="1"/>
              <a:t>Hải</a:t>
            </a:r>
            <a:r>
              <a:rPr lang="en-US" sz="2400" dirty="0"/>
              <a:t> </a:t>
            </a:r>
            <a:r>
              <a:rPr lang="en-US" sz="2400" dirty="0" err="1"/>
              <a:t>Vân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69D1A99-2B7D-0390-5DEF-63DB799C2021}"/>
                  </a:ext>
                </a:extLst>
              </p:cNvPr>
              <p:cNvSpPr txBox="1"/>
              <p:nvPr/>
            </p:nvSpPr>
            <p:spPr>
              <a:xfrm>
                <a:off x="797848" y="3918452"/>
                <a:ext cx="5491632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6,28 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=20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69D1A99-2B7D-0390-5DEF-63DB799C2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48" y="3918452"/>
                <a:ext cx="5491632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Hình ảnh 30">
            <a:extLst>
              <a:ext uri="{FF2B5EF4-FFF2-40B4-BE49-F238E27FC236}">
                <a16:creationId xmlns:a16="http://schemas.microsoft.com/office/drawing/2014/main" id="{1FEE932F-F7F8-3A8B-1AB5-7CBAE1C9E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483" y="421481"/>
            <a:ext cx="5154842" cy="311705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2DA603E-4458-233D-341A-AB6AF7B88B12}"/>
              </a:ext>
            </a:extLst>
          </p:cNvPr>
          <p:cNvSpPr txBox="1"/>
          <p:nvPr/>
        </p:nvSpPr>
        <p:spPr>
          <a:xfrm>
            <a:off x="1164431" y="285749"/>
            <a:ext cx="233831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427B0139-B977-E78E-8343-A18AA2430EF1}"/>
                  </a:ext>
                </a:extLst>
              </p:cNvPr>
              <p:cNvSpPr txBox="1"/>
              <p:nvPr/>
            </p:nvSpPr>
            <p:spPr>
              <a:xfrm>
                <a:off x="307180" y="826144"/>
                <a:ext cx="8715375" cy="1778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+mn-lt"/>
                  </a:rPr>
                  <a:t>Một ô </a:t>
                </a:r>
                <a:r>
                  <a:rPr lang="en-US" sz="2200" dirty="0" err="1">
                    <a:latin typeface="+mn-lt"/>
                  </a:rPr>
                  <a:t>tô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từ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tỉnh</a:t>
                </a:r>
                <a:r>
                  <a:rPr lang="en-US" sz="2200" dirty="0">
                    <a:latin typeface="+mn-lt"/>
                  </a:rPr>
                  <a:t> A </a:t>
                </a:r>
                <a:r>
                  <a:rPr lang="en-US" sz="2200" dirty="0" err="1">
                    <a:latin typeface="+mn-lt"/>
                  </a:rPr>
                  <a:t>đến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tỉnh</a:t>
                </a:r>
                <a:r>
                  <a:rPr lang="en-US" sz="2200" dirty="0">
                    <a:latin typeface="+mn-lt"/>
                  </a:rPr>
                  <a:t> B. </a:t>
                </a:r>
                <a:r>
                  <a:rPr lang="en-US" sz="2200" dirty="0" err="1">
                    <a:latin typeface="+mn-lt"/>
                  </a:rPr>
                  <a:t>Trong</a:t>
                </a:r>
                <a:r>
                  <a:rPr lang="en-US" sz="2200" dirty="0">
                    <a:latin typeface="+mn-lt"/>
                  </a:rPr>
                  <a:t> 1 </a:t>
                </a:r>
                <a:r>
                  <a:rPr lang="en-US" sz="2200" dirty="0" err="1">
                    <a:latin typeface="+mn-lt"/>
                  </a:rPr>
                  <a:t>giờ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đầu</a:t>
                </a:r>
                <a:r>
                  <a:rPr lang="en-US" sz="2200" dirty="0">
                    <a:latin typeface="+mn-lt"/>
                  </a:rPr>
                  <a:t>, ô </a:t>
                </a:r>
                <a:r>
                  <a:rPr lang="en-US" sz="2200" dirty="0" err="1">
                    <a:latin typeface="+mn-lt"/>
                  </a:rPr>
                  <a:t>tô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đã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được</a:t>
                </a:r>
                <a:r>
                  <a:rPr lang="en-US" sz="22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quãng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đường</a:t>
                </a:r>
                <a:r>
                  <a:rPr lang="en-US" sz="2200" dirty="0">
                    <a:latin typeface="+mn-lt"/>
                  </a:rPr>
                  <a:t>. </a:t>
                </a:r>
                <a:r>
                  <a:rPr lang="en-US" sz="2200" dirty="0" err="1">
                    <a:latin typeface="+mn-lt"/>
                  </a:rPr>
                  <a:t>Hỏi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với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vận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tốc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đó</a:t>
                </a:r>
                <a:r>
                  <a:rPr lang="en-US" sz="2200" dirty="0">
                    <a:latin typeface="+mn-lt"/>
                  </a:rPr>
                  <a:t>, ô </a:t>
                </a:r>
                <a:r>
                  <a:rPr lang="en-US" sz="2200" dirty="0" err="1">
                    <a:latin typeface="+mn-lt"/>
                  </a:rPr>
                  <a:t>tô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phải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mất</a:t>
                </a:r>
                <a:r>
                  <a:rPr lang="en-US" sz="2200" dirty="0">
                    <a:latin typeface="+mn-lt"/>
                  </a:rPr>
                  <a:t> bao </a:t>
                </a:r>
                <a:r>
                  <a:rPr lang="en-US" sz="2200" dirty="0" err="1">
                    <a:latin typeface="+mn-lt"/>
                  </a:rPr>
                  <a:t>lâu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để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hết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quãng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đường</a:t>
                </a:r>
                <a:r>
                  <a:rPr lang="en-US" sz="2200" dirty="0">
                    <a:latin typeface="+mn-lt"/>
                  </a:rPr>
                  <a:t> AB.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427B0139-B977-E78E-8343-A18AA243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0" y="826144"/>
                <a:ext cx="8715375" cy="1778820"/>
              </a:xfrm>
              <a:prstGeom prst="rect">
                <a:avLst/>
              </a:prstGeom>
              <a:blipFill>
                <a:blip r:embed="rId4"/>
                <a:stretch>
                  <a:fillRect l="-909" b="-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72DA10-4023-F7B6-94CA-20E135B1F445}"/>
              </a:ext>
            </a:extLst>
          </p:cNvPr>
          <p:cNvSpPr txBox="1"/>
          <p:nvPr/>
        </p:nvSpPr>
        <p:spPr>
          <a:xfrm>
            <a:off x="4212767" y="2824208"/>
            <a:ext cx="718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/>
              <a:t>Giải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B5ECEA4-1AE7-4F7E-2124-E41BE07F5735}"/>
                  </a:ext>
                </a:extLst>
              </p:cNvPr>
              <p:cNvSpPr txBox="1"/>
              <p:nvPr/>
            </p:nvSpPr>
            <p:spPr>
              <a:xfrm>
                <a:off x="1461612" y="3474339"/>
                <a:ext cx="6763700" cy="1073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Thời </a:t>
                </a:r>
                <a:r>
                  <a:rPr lang="en-US" sz="2200" dirty="0" err="1"/>
                  <a:t>gian</a:t>
                </a:r>
                <a:r>
                  <a:rPr lang="en-US" sz="2200" dirty="0"/>
                  <a:t> ô </a:t>
                </a:r>
                <a:r>
                  <a:rPr lang="en-US" sz="2200" dirty="0" err="1"/>
                  <a:t>tô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AB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ờ)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B5ECEA4-1AE7-4F7E-2124-E41BE07F5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612" y="3474339"/>
                <a:ext cx="6763700" cy="1073820"/>
              </a:xfrm>
              <a:prstGeom prst="rect">
                <a:avLst/>
              </a:prstGeom>
              <a:blipFill>
                <a:blip r:embed="rId5"/>
                <a:stretch>
                  <a:fillRect l="-1172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FE2B8D9-1234-449D-64FB-D9727EAEA718}"/>
              </a:ext>
            </a:extLst>
          </p:cNvPr>
          <p:cNvSpPr txBox="1"/>
          <p:nvPr/>
        </p:nvSpPr>
        <p:spPr>
          <a:xfrm>
            <a:off x="71439" y="242946"/>
            <a:ext cx="67791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endParaRPr lang="en-US" sz="2800" dirty="0"/>
          </a:p>
        </p:txBody>
      </p:sp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74AAF8F8-DF9E-758C-DA2B-FE112DED4D7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2215880"/>
              </p:ext>
            </p:extLst>
          </p:nvPr>
        </p:nvGraphicFramePr>
        <p:xfrm>
          <a:off x="1315450" y="1607573"/>
          <a:ext cx="7279482" cy="357491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639741">
                  <a:extLst>
                    <a:ext uri="{9D8B030D-6E8A-4147-A177-3AD203B41FA5}">
                      <a16:colId xmlns:a16="http://schemas.microsoft.com/office/drawing/2014/main" val="4293901257"/>
                    </a:ext>
                  </a:extLst>
                </a:gridCol>
                <a:gridCol w="3639741">
                  <a:extLst>
                    <a:ext uri="{9D8B030D-6E8A-4147-A177-3AD203B41FA5}">
                      <a16:colId xmlns:a16="http://schemas.microsoft.com/office/drawing/2014/main" val="1187045921"/>
                    </a:ext>
                  </a:extLst>
                </a:gridCol>
              </a:tblGrid>
              <a:tr h="536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err="1"/>
                        <a:t>Tính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chất</a:t>
                      </a:r>
                      <a:r>
                        <a:rPr lang="en-US" sz="2200" b="1" dirty="0"/>
                        <a:t> </a:t>
                      </a:r>
                      <a:endParaRPr lang="en-US" sz="2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err="1"/>
                        <a:t>Kí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hiệu</a:t>
                      </a:r>
                      <a:endParaRPr lang="en-US" sz="2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12615"/>
                  </a:ext>
                </a:extLst>
              </a:tr>
              <a:tr h="536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78417"/>
                  </a:ext>
                </a:extLst>
              </a:tr>
              <a:tr h="536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90070"/>
                  </a:ext>
                </a:extLst>
              </a:tr>
              <a:tr h="536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25335"/>
                  </a:ext>
                </a:extLst>
              </a:tr>
              <a:tr h="1197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93100"/>
                  </a:ext>
                </a:extLst>
              </a:tr>
            </a:tbl>
          </a:graphicData>
        </a:graphic>
      </p:graphicFrame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80C4EA1-41D9-6DFF-6862-3E2630AA0F9D}"/>
              </a:ext>
            </a:extLst>
          </p:cNvPr>
          <p:cNvSpPr/>
          <p:nvPr/>
        </p:nvSpPr>
        <p:spPr>
          <a:xfrm>
            <a:off x="131366" y="1348317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7C5426A-E110-AFD3-0E3F-A225ACE6A59E}"/>
              </a:ext>
            </a:extLst>
          </p:cNvPr>
          <p:cNvSpPr txBox="1"/>
          <p:nvPr/>
        </p:nvSpPr>
        <p:spPr>
          <a:xfrm>
            <a:off x="71438" y="826409"/>
            <a:ext cx="18261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endParaRPr lang="en-US" sz="2400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9554C7B-E06E-EC78-07B2-D6F8D3227CCD}"/>
              </a:ext>
            </a:extLst>
          </p:cNvPr>
          <p:cNvSpPr txBox="1"/>
          <p:nvPr/>
        </p:nvSpPr>
        <p:spPr>
          <a:xfrm>
            <a:off x="2374753" y="2111917"/>
            <a:ext cx="1487908" cy="537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Giao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hoán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16C476E-C619-F7FA-7406-BA8C70C65E1B}"/>
                  </a:ext>
                </a:extLst>
              </p:cNvPr>
              <p:cNvSpPr txBox="1"/>
              <p:nvPr/>
            </p:nvSpPr>
            <p:spPr>
              <a:xfrm>
                <a:off x="5866667" y="2105190"/>
                <a:ext cx="1484252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</m:oMath>
                  </m:oMathPara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F16C476E-C619-F7FA-7406-BA8C70C65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67" y="2105190"/>
                <a:ext cx="1484252" cy="6001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83D9DCE-610A-187C-A8CE-58997C388999}"/>
              </a:ext>
            </a:extLst>
          </p:cNvPr>
          <p:cNvSpPr txBox="1"/>
          <p:nvPr/>
        </p:nvSpPr>
        <p:spPr>
          <a:xfrm>
            <a:off x="2503200" y="2637877"/>
            <a:ext cx="1184941" cy="537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hợp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2014641-380E-22B6-D880-84DE0FCD066C}"/>
                  </a:ext>
                </a:extLst>
              </p:cNvPr>
              <p:cNvSpPr txBox="1"/>
              <p:nvPr/>
            </p:nvSpPr>
            <p:spPr>
              <a:xfrm>
                <a:off x="5455861" y="2649308"/>
                <a:ext cx="2439514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𝑎</m:t>
                          </m:r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.</m:t>
                          </m:r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𝑏</m:t>
                          </m:r>
                        </m:e>
                      </m:d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𝑐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.(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𝑐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2014641-380E-22B6-D880-84DE0FCD0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61" y="2649308"/>
                <a:ext cx="2439514" cy="6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89FD5D0-2EEE-1FB9-9328-1BA93A3AAE8E}"/>
              </a:ext>
            </a:extLst>
          </p:cNvPr>
          <p:cNvSpPr txBox="1"/>
          <p:nvPr/>
        </p:nvSpPr>
        <p:spPr>
          <a:xfrm>
            <a:off x="2063943" y="3196815"/>
            <a:ext cx="1938351" cy="537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Nhân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AF23825-C9C1-72FB-46B2-C2949B7EB097}"/>
                  </a:ext>
                </a:extLst>
              </p:cNvPr>
              <p:cNvSpPr txBox="1"/>
              <p:nvPr/>
            </p:nvSpPr>
            <p:spPr>
              <a:xfrm>
                <a:off x="5936505" y="3175268"/>
                <a:ext cx="1478225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.1=1.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</m:oMath>
                  </m:oMathPara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AF23825-C9C1-72FB-46B2-C2949B7EB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505" y="3175268"/>
                <a:ext cx="1478225" cy="600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1C73BEF-D82D-39B9-2AA9-469085947484}"/>
              </a:ext>
            </a:extLst>
          </p:cNvPr>
          <p:cNvSpPr txBox="1"/>
          <p:nvPr/>
        </p:nvSpPr>
        <p:spPr>
          <a:xfrm>
            <a:off x="1396839" y="3769419"/>
            <a:ext cx="355835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Phân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phối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giữa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phép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nhân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với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phép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cộng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phép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trừ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FBFC2AC-A074-AEE2-5B56-6EE2FBDE381B}"/>
                  </a:ext>
                </a:extLst>
              </p:cNvPr>
              <p:cNvSpPr txBox="1"/>
              <p:nvPr/>
            </p:nvSpPr>
            <p:spPr>
              <a:xfrm>
                <a:off x="5342586" y="4023720"/>
                <a:ext cx="2864951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𝑏</m:t>
                          </m:r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+</m:t>
                          </m:r>
                          <m:r>
                            <a:rPr kumimoji="0" lang="en-US" sz="2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𝑐</m:t>
                          </m:r>
                        </m:e>
                      </m:d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a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b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a</m:t>
                      </m:r>
                      <m: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0" lang="en-US" sz="22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c</m:t>
                      </m:r>
                    </m:oMath>
                  </m:oMathPara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FBFC2AC-A074-AEE2-5B56-6EE2FBDE3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586" y="4023720"/>
                <a:ext cx="2864951" cy="6001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6146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 animBg="1"/>
      <p:bldP spid="6" grpId="0" animBg="1"/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D06F7C2-657D-A8D1-C5DA-CA39E5EFB41E}"/>
              </a:ext>
            </a:extLst>
          </p:cNvPr>
          <p:cNvSpPr/>
          <p:nvPr/>
        </p:nvSpPr>
        <p:spPr>
          <a:xfrm>
            <a:off x="260747" y="2068923"/>
            <a:ext cx="8622506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phối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9CBC8B99-BA6E-CBA3-A443-D42BE7E6C038}"/>
              </a:ext>
            </a:extLst>
          </p:cNvPr>
          <p:cNvSpPr/>
          <p:nvPr/>
        </p:nvSpPr>
        <p:spPr>
          <a:xfrm>
            <a:off x="3028950" y="428626"/>
            <a:ext cx="3086100" cy="96440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Nhận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xét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8FD1518-D30E-9C75-2786-195ED212C882}"/>
              </a:ext>
            </a:extLst>
          </p:cNvPr>
          <p:cNvSpPr txBox="1"/>
          <p:nvPr/>
        </p:nvSpPr>
        <p:spPr>
          <a:xfrm>
            <a:off x="1935893" y="338568"/>
            <a:ext cx="4077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DD939ED-DC5D-7B41-9D6A-452C1E5D0511}"/>
                  </a:ext>
                </a:extLst>
              </p:cNvPr>
              <p:cNvSpPr txBox="1"/>
              <p:nvPr/>
            </p:nvSpPr>
            <p:spPr>
              <a:xfrm>
                <a:off x="803375" y="1239346"/>
                <a:ext cx="634250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DD939ED-DC5D-7B41-9D6A-452C1E5D0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75" y="1239346"/>
                <a:ext cx="6342506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24C8288-6446-F50D-0BC9-C509B6A78B1B}"/>
              </a:ext>
            </a:extLst>
          </p:cNvPr>
          <p:cNvSpPr txBox="1"/>
          <p:nvPr/>
        </p:nvSpPr>
        <p:spPr>
          <a:xfrm>
            <a:off x="278606" y="140426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016B49F-DF79-45FA-6F91-0DA4E860DC31}"/>
                  </a:ext>
                </a:extLst>
              </p:cNvPr>
              <p:cNvSpPr txBox="1"/>
              <p:nvPr/>
            </p:nvSpPr>
            <p:spPr>
              <a:xfrm>
                <a:off x="753369" y="3205757"/>
                <a:ext cx="6575005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−0,34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−2,34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−0,34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016B49F-DF79-45FA-6F91-0DA4E86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9" y="3205757"/>
                <a:ext cx="6575005" cy="631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A4E5A7A-369D-8202-C8AA-1A80377E12DF}"/>
              </a:ext>
            </a:extLst>
          </p:cNvPr>
          <p:cNvSpPr txBox="1"/>
          <p:nvPr/>
        </p:nvSpPr>
        <p:spPr>
          <a:xfrm>
            <a:off x="278606" y="33083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8B1D0A-EA64-C3AD-1B8C-43285FFC0A41}"/>
                  </a:ext>
                </a:extLst>
              </p:cNvPr>
              <p:cNvSpPr txBox="1"/>
              <p:nvPr/>
            </p:nvSpPr>
            <p:spPr>
              <a:xfrm>
                <a:off x="5020569" y="2253746"/>
                <a:ext cx="244663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938B1D0A-EA64-C3AD-1B8C-43285FFC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2253746"/>
                <a:ext cx="2446631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B2A240-87D5-D24F-A42D-9EF8CA16A0E0}"/>
                  </a:ext>
                </a:extLst>
              </p:cNvPr>
              <p:cNvSpPr txBox="1"/>
              <p:nvPr/>
            </p:nvSpPr>
            <p:spPr>
              <a:xfrm>
                <a:off x="3974628" y="4338331"/>
                <a:ext cx="4933274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−2,34+0,34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0BB2A240-87D5-D24F-A42D-9EF8CA16A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628" y="4338331"/>
                <a:ext cx="4933274" cy="631648"/>
              </a:xfrm>
              <a:prstGeom prst="rect">
                <a:avLst/>
              </a:prstGeom>
              <a:blipFill>
                <a:blip r:embed="rId6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BA21ED2C-C355-1570-B4C7-84F08396D721}"/>
              </a:ext>
            </a:extLst>
          </p:cNvPr>
          <p:cNvSpPr/>
          <p:nvPr/>
        </p:nvSpPr>
        <p:spPr>
          <a:xfrm>
            <a:off x="136590" y="181480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012360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9" grpId="0"/>
      <p:bldP spid="2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8FD1518-D30E-9C75-2786-195ED212C882}"/>
              </a:ext>
            </a:extLst>
          </p:cNvPr>
          <p:cNvSpPr txBox="1"/>
          <p:nvPr/>
        </p:nvSpPr>
        <p:spPr>
          <a:xfrm>
            <a:off x="1164431" y="285749"/>
            <a:ext cx="233093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DD939ED-DC5D-7B41-9D6A-452C1E5D0511}"/>
                  </a:ext>
                </a:extLst>
              </p:cNvPr>
              <p:cNvSpPr txBox="1"/>
              <p:nvPr/>
            </p:nvSpPr>
            <p:spPr>
              <a:xfrm>
                <a:off x="753369" y="1510307"/>
                <a:ext cx="1458796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DD939ED-DC5D-7B41-9D6A-452C1E5D0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9" y="1510307"/>
                <a:ext cx="1458796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6FC186B-A184-C6C8-AF19-6FAFB3E3EE8F}"/>
                  </a:ext>
                </a:extLst>
              </p:cNvPr>
              <p:cNvSpPr txBox="1"/>
              <p:nvPr/>
            </p:nvSpPr>
            <p:spPr>
              <a:xfrm>
                <a:off x="2212165" y="1510307"/>
                <a:ext cx="388939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6FC186B-A184-C6C8-AF19-6FAFB3E3E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165" y="1510307"/>
                <a:ext cx="3889398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24C8288-6446-F50D-0BC9-C509B6A78B1B}"/>
              </a:ext>
            </a:extLst>
          </p:cNvPr>
          <p:cNvSpPr txBox="1"/>
          <p:nvPr/>
        </p:nvSpPr>
        <p:spPr>
          <a:xfrm>
            <a:off x="278606" y="161289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016B49F-DF79-45FA-6F91-0DA4E860DC31}"/>
                  </a:ext>
                </a:extLst>
              </p:cNvPr>
              <p:cNvSpPr txBox="1"/>
              <p:nvPr/>
            </p:nvSpPr>
            <p:spPr>
              <a:xfrm>
                <a:off x="753369" y="3205757"/>
                <a:ext cx="2419637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016B49F-DF79-45FA-6F91-0DA4E86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9" y="3205757"/>
                <a:ext cx="2419637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A4E5A7A-369D-8202-C8AA-1A80377E12DF}"/>
              </a:ext>
            </a:extLst>
          </p:cNvPr>
          <p:cNvSpPr txBox="1"/>
          <p:nvPr/>
        </p:nvSpPr>
        <p:spPr>
          <a:xfrm>
            <a:off x="278606" y="33083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BA59891-85B0-130F-3395-FC5C429F3F67}"/>
                  </a:ext>
                </a:extLst>
              </p:cNvPr>
              <p:cNvSpPr txBox="1"/>
              <p:nvPr/>
            </p:nvSpPr>
            <p:spPr>
              <a:xfrm>
                <a:off x="3173006" y="3205757"/>
                <a:ext cx="46729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BA59891-85B0-130F-3395-FC5C429F3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06" y="3205757"/>
                <a:ext cx="4672946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D663008-1B9F-4763-B789-FAD62C7A34E4}"/>
                  </a:ext>
                </a:extLst>
              </p:cNvPr>
              <p:cNvSpPr txBox="1"/>
              <p:nvPr/>
            </p:nvSpPr>
            <p:spPr>
              <a:xfrm>
                <a:off x="3173006" y="4258274"/>
                <a:ext cx="4452116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D663008-1B9F-4763-B789-FAD62C7A3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06" y="4258274"/>
                <a:ext cx="4452116" cy="6429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F30B464-33E5-A76C-4FAB-E3A6D7EA6804}"/>
              </a:ext>
            </a:extLst>
          </p:cNvPr>
          <p:cNvSpPr txBox="1"/>
          <p:nvPr/>
        </p:nvSpPr>
        <p:spPr>
          <a:xfrm>
            <a:off x="3576202" y="313253"/>
            <a:ext cx="3971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lí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AFC32A1E-3D04-933A-F1CC-512BEE92935D}"/>
              </a:ext>
            </a:extLst>
          </p:cNvPr>
          <p:cNvSpPr/>
          <p:nvPr/>
        </p:nvSpPr>
        <p:spPr>
          <a:xfrm>
            <a:off x="188516" y="833967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38F1B3F-47A6-E417-0AFD-1A2F376A3F48}"/>
              </a:ext>
            </a:extLst>
          </p:cNvPr>
          <p:cNvSpPr txBox="1"/>
          <p:nvPr/>
        </p:nvSpPr>
        <p:spPr>
          <a:xfrm>
            <a:off x="131366" y="269197"/>
            <a:ext cx="251383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D8CA0E6-0E45-4175-3360-87B8D40A8B3F}"/>
                  </a:ext>
                </a:extLst>
              </p:cNvPr>
              <p:cNvSpPr txBox="1"/>
              <p:nvPr/>
            </p:nvSpPr>
            <p:spPr>
              <a:xfrm>
                <a:off x="1424000" y="888593"/>
                <a:ext cx="6486071" cy="5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Phân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D8CA0E6-0E45-4175-3360-87B8D40A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00" y="888593"/>
                <a:ext cx="6486071" cy="586571"/>
              </a:xfrm>
              <a:prstGeom prst="rect">
                <a:avLst/>
              </a:prstGeom>
              <a:blipFill>
                <a:blip r:embed="rId3"/>
                <a:stretch>
                  <a:fillRect l="-1504"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081439F-A2DB-BC6A-948E-532755F9BA91}"/>
                  </a:ext>
                </a:extLst>
              </p:cNvPr>
              <p:cNvSpPr txBox="1"/>
              <p:nvPr/>
            </p:nvSpPr>
            <p:spPr>
              <a:xfrm>
                <a:off x="65683" y="2572299"/>
                <a:ext cx="9012634" cy="2192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Số </a:t>
                </a:r>
                <a:r>
                  <a:rPr lang="en-US" sz="2200" dirty="0" err="1"/>
                  <a:t>nghịch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đảo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tỉ</a:t>
                </a:r>
                <a:r>
                  <a:rPr lang="en-US" sz="2200" dirty="0"/>
                  <a:t> a </a:t>
                </a:r>
                <a:r>
                  <a:rPr lang="en-US" sz="2200" dirty="0" err="1"/>
                  <a:t>khác</a:t>
                </a:r>
                <a:r>
                  <a:rPr lang="en-US" sz="2200" dirty="0"/>
                  <a:t> 0 </a:t>
                </a:r>
                <a:r>
                  <a:rPr lang="en-US" sz="2200" dirty="0" err="1"/>
                  <a:t>kí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200" dirty="0"/>
                  <a:t>.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nghịch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đảo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tỉ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a.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 err="1"/>
                  <a:t>Nếu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a,b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tỉ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thì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081439F-A2DB-BC6A-948E-532755F9B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3" y="2572299"/>
                <a:ext cx="9012634" cy="2192075"/>
              </a:xfrm>
              <a:prstGeom prst="rect">
                <a:avLst/>
              </a:prstGeom>
              <a:blipFill>
                <a:blip r:embed="rId4"/>
                <a:stretch>
                  <a:fillRect l="-812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5000162-CF0A-AFAB-CC5D-6EDF8F47BC83}"/>
              </a:ext>
            </a:extLst>
          </p:cNvPr>
          <p:cNvSpPr txBox="1"/>
          <p:nvPr/>
        </p:nvSpPr>
        <p:spPr>
          <a:xfrm>
            <a:off x="429419" y="2054692"/>
            <a:ext cx="1550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xét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39275A-B380-AE8F-06B4-BCD87BB3C422}"/>
              </a:ext>
            </a:extLst>
          </p:cNvPr>
          <p:cNvSpPr txBox="1"/>
          <p:nvPr/>
        </p:nvSpPr>
        <p:spPr>
          <a:xfrm>
            <a:off x="2064774" y="159214"/>
            <a:ext cx="6887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nghịch</a:t>
            </a:r>
            <a:r>
              <a:rPr lang="en-US" sz="3200" dirty="0"/>
              <a:t> </a:t>
            </a:r>
            <a:r>
              <a:rPr lang="en-US" sz="3200" dirty="0" err="1"/>
              <a:t>đảo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hữu</a:t>
            </a:r>
            <a:r>
              <a:rPr lang="en-US" sz="3200" dirty="0"/>
              <a:t> </a:t>
            </a:r>
            <a:r>
              <a:rPr lang="en-US" sz="3200" dirty="0" err="1"/>
              <a:t>tỉ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endParaRPr lang="en-US" sz="32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8A4146B-3415-E68C-AC27-F5E2CCF1B40E}"/>
              </a:ext>
            </a:extLst>
          </p:cNvPr>
          <p:cNvSpPr txBox="1"/>
          <p:nvPr/>
        </p:nvSpPr>
        <p:spPr>
          <a:xfrm>
            <a:off x="278606" y="161289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B8A67DF-CB80-8728-CA9C-98FDA44FF094}"/>
                  </a:ext>
                </a:extLst>
              </p:cNvPr>
              <p:cNvSpPr txBox="1"/>
              <p:nvPr/>
            </p:nvSpPr>
            <p:spPr>
              <a:xfrm>
                <a:off x="845552" y="1481420"/>
                <a:ext cx="484107" cy="692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B8A67DF-CB80-8728-CA9C-98FDA44FF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52" y="1481420"/>
                <a:ext cx="484107" cy="692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6B9CA7-B64C-855B-7E5B-5CC4142FB3DA}"/>
                  </a:ext>
                </a:extLst>
              </p:cNvPr>
              <p:cNvSpPr txBox="1"/>
              <p:nvPr/>
            </p:nvSpPr>
            <p:spPr>
              <a:xfrm>
                <a:off x="496775" y="2346015"/>
                <a:ext cx="6657406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Số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: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6B9CA7-B64C-855B-7E5B-5CC4142F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5" y="2346015"/>
                <a:ext cx="6657406" cy="622222"/>
              </a:xfrm>
              <a:prstGeom prst="rect">
                <a:avLst/>
              </a:prstGeom>
              <a:blipFill>
                <a:blip r:embed="rId4"/>
                <a:stretch>
                  <a:fillRect l="-137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F447D1A-C64F-9C47-DD12-1FD7F92254B5}"/>
              </a:ext>
            </a:extLst>
          </p:cNvPr>
          <p:cNvSpPr txBox="1"/>
          <p:nvPr/>
        </p:nvSpPr>
        <p:spPr>
          <a:xfrm>
            <a:off x="330993" y="338048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3CCBADE-040D-3373-75E4-1375197EBDA0}"/>
                  </a:ext>
                </a:extLst>
              </p:cNvPr>
              <p:cNvSpPr txBox="1"/>
              <p:nvPr/>
            </p:nvSpPr>
            <p:spPr>
              <a:xfrm>
                <a:off x="878413" y="3442043"/>
                <a:ext cx="8864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−0,25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3CCBADE-040D-3373-75E4-1375197EB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13" y="3442043"/>
                <a:ext cx="886461" cy="369332"/>
              </a:xfrm>
              <a:prstGeom prst="rect">
                <a:avLst/>
              </a:prstGeom>
              <a:blipFill>
                <a:blip r:embed="rId5"/>
                <a:stretch>
                  <a:fillRect r="-8219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96D6044-024F-6C4C-BC7B-88175D41F5C0}"/>
                  </a:ext>
                </a:extLst>
              </p:cNvPr>
              <p:cNvSpPr txBox="1"/>
              <p:nvPr/>
            </p:nvSpPr>
            <p:spPr>
              <a:xfrm>
                <a:off x="541798" y="3993828"/>
                <a:ext cx="8487901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Số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−0,25 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: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−0,25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: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96D6044-024F-6C4C-BC7B-88175D41F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8" y="3993828"/>
                <a:ext cx="8487901" cy="658514"/>
              </a:xfrm>
              <a:prstGeom prst="rect">
                <a:avLst/>
              </a:prstGeom>
              <a:blipFill>
                <a:blip r:embed="rId6"/>
                <a:stretch>
                  <a:fillRect l="-1149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5E6C9D62-F311-9500-267D-0693CD7429D6}"/>
              </a:ext>
            </a:extLst>
          </p:cNvPr>
          <p:cNvSpPr/>
          <p:nvPr/>
        </p:nvSpPr>
        <p:spPr>
          <a:xfrm>
            <a:off x="187953" y="73511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2104083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7" grpId="0"/>
      <p:bldP spid="14" grpId="0"/>
      <p:bldP spid="15" grpId="0"/>
      <p:bldP spid="16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39275A-B380-AE8F-06B4-BCD87BB3C422}"/>
              </a:ext>
            </a:extLst>
          </p:cNvPr>
          <p:cNvSpPr txBox="1"/>
          <p:nvPr/>
        </p:nvSpPr>
        <p:spPr>
          <a:xfrm>
            <a:off x="1164431" y="285749"/>
            <a:ext cx="232356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Luyện </a:t>
            </a:r>
            <a:r>
              <a:rPr lang="en-US" sz="3200" dirty="0" err="1"/>
              <a:t>tập</a:t>
            </a:r>
            <a:r>
              <a:rPr lang="en-US" sz="3200" dirty="0"/>
              <a:t> 7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8A4146B-3415-E68C-AC27-F5E2CCF1B40E}"/>
              </a:ext>
            </a:extLst>
          </p:cNvPr>
          <p:cNvSpPr txBox="1"/>
          <p:nvPr/>
        </p:nvSpPr>
        <p:spPr>
          <a:xfrm>
            <a:off x="278606" y="161289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B8A67DF-CB80-8728-CA9C-98FDA44FF094}"/>
                  </a:ext>
                </a:extLst>
              </p:cNvPr>
              <p:cNvSpPr txBox="1"/>
              <p:nvPr/>
            </p:nvSpPr>
            <p:spPr>
              <a:xfrm>
                <a:off x="845552" y="1481420"/>
                <a:ext cx="47609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B8A67DF-CB80-8728-CA9C-98FDA44FF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52" y="1481420"/>
                <a:ext cx="476092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6B9CA7-B64C-855B-7E5B-5CC4142FB3DA}"/>
                  </a:ext>
                </a:extLst>
              </p:cNvPr>
              <p:cNvSpPr txBox="1"/>
              <p:nvPr/>
            </p:nvSpPr>
            <p:spPr>
              <a:xfrm>
                <a:off x="496775" y="2346015"/>
                <a:ext cx="6657406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Số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:2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: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46B9CA7-B64C-855B-7E5B-5CC4142F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5" y="2346015"/>
                <a:ext cx="6657406" cy="622222"/>
              </a:xfrm>
              <a:prstGeom prst="rect">
                <a:avLst/>
              </a:prstGeom>
              <a:blipFill>
                <a:blip r:embed="rId5"/>
                <a:stretch>
                  <a:fillRect l="-137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F447D1A-C64F-9C47-DD12-1FD7F92254B5}"/>
              </a:ext>
            </a:extLst>
          </p:cNvPr>
          <p:cNvSpPr txBox="1"/>
          <p:nvPr/>
        </p:nvSpPr>
        <p:spPr>
          <a:xfrm>
            <a:off x="330993" y="338048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3CCBADE-040D-3373-75E4-1375197EBDA0}"/>
                  </a:ext>
                </a:extLst>
              </p:cNvPr>
              <p:cNvSpPr txBox="1"/>
              <p:nvPr/>
            </p:nvSpPr>
            <p:spPr>
              <a:xfrm>
                <a:off x="878413" y="3442043"/>
                <a:ext cx="654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3CCBADE-040D-3373-75E4-1375197EB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13" y="3442043"/>
                <a:ext cx="654025" cy="369332"/>
              </a:xfrm>
              <a:prstGeom prst="rect">
                <a:avLst/>
              </a:prstGeom>
              <a:blipFill>
                <a:blip r:embed="rId6"/>
                <a:stretch>
                  <a:fillRect l="-935" r="-1121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96D6044-024F-6C4C-BC7B-88175D41F5C0}"/>
                  </a:ext>
                </a:extLst>
              </p:cNvPr>
              <p:cNvSpPr txBox="1"/>
              <p:nvPr/>
            </p:nvSpPr>
            <p:spPr>
              <a:xfrm>
                <a:off x="541798" y="3993828"/>
                <a:ext cx="8487901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Số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−0,25 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: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B96D6044-024F-6C4C-BC7B-88175D41F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98" y="3993828"/>
                <a:ext cx="8487901" cy="613886"/>
              </a:xfrm>
              <a:prstGeom prst="rect">
                <a:avLst/>
              </a:prstGeom>
              <a:blipFill>
                <a:blip r:embed="rId7"/>
                <a:stretch>
                  <a:fillRect l="-114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1688C8B-376F-9FEC-FAE8-97A8C55C8D7B}"/>
              </a:ext>
            </a:extLst>
          </p:cNvPr>
          <p:cNvSpPr txBox="1"/>
          <p:nvPr/>
        </p:nvSpPr>
        <p:spPr>
          <a:xfrm>
            <a:off x="1083598" y="899031"/>
            <a:ext cx="7802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Tìm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nghịch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mỗi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hữu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6" grpId="0"/>
      <p:bldP spid="7" grpId="0"/>
      <p:bldP spid="14" grpId="0"/>
      <p:bldP spid="15" grpId="0"/>
      <p:bldP spid="16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0E92551-51B3-0A0C-09CC-354976BE0A8D}"/>
              </a:ext>
            </a:extLst>
          </p:cNvPr>
          <p:cNvSpPr txBox="1"/>
          <p:nvPr/>
        </p:nvSpPr>
        <p:spPr>
          <a:xfrm>
            <a:off x="85726" y="218020"/>
            <a:ext cx="287178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III. LUYỆN TẬP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5BE7EB2-F452-7D94-9ADD-A6FFBB6E8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5726" y="837658"/>
            <a:ext cx="814388" cy="81438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A457370-B609-F183-D209-C1AFB35654AE}"/>
              </a:ext>
            </a:extLst>
          </p:cNvPr>
          <p:cNvSpPr txBox="1"/>
          <p:nvPr/>
        </p:nvSpPr>
        <p:spPr>
          <a:xfrm>
            <a:off x="1050132" y="952464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TÍNH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F3A5FBF-4354-ECA4-3917-6158FF2528C9}"/>
              </a:ext>
            </a:extLst>
          </p:cNvPr>
          <p:cNvSpPr txBox="1"/>
          <p:nvPr/>
        </p:nvSpPr>
        <p:spPr>
          <a:xfrm>
            <a:off x="157163" y="185737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3DF0BA0-403D-86CC-E544-965249449B27}"/>
                  </a:ext>
                </a:extLst>
              </p:cNvPr>
              <p:cNvSpPr txBox="1"/>
              <p:nvPr/>
            </p:nvSpPr>
            <p:spPr>
              <a:xfrm>
                <a:off x="692944" y="1741285"/>
                <a:ext cx="142244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+0,75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3DF0BA0-403D-86CC-E544-965249449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44" y="1741285"/>
                <a:ext cx="1422441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0243295-E020-E6CC-D8E3-5B1D686F9C7D}"/>
                  </a:ext>
                </a:extLst>
              </p:cNvPr>
              <p:cNvSpPr txBox="1"/>
              <p:nvPr/>
            </p:nvSpPr>
            <p:spPr>
              <a:xfrm>
                <a:off x="2115385" y="1741285"/>
                <a:ext cx="358001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0243295-E020-E6CC-D8E3-5B1D686F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385" y="1741285"/>
                <a:ext cx="3580018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6FBCF06-97DF-E919-ABF2-C33622228EFD}"/>
              </a:ext>
            </a:extLst>
          </p:cNvPr>
          <p:cNvSpPr txBox="1"/>
          <p:nvPr/>
        </p:nvSpPr>
        <p:spPr>
          <a:xfrm>
            <a:off x="207169" y="302979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0AC45A5-95C6-0F83-2FF8-2EBD894B4E7A}"/>
                  </a:ext>
                </a:extLst>
              </p:cNvPr>
              <p:cNvSpPr txBox="1"/>
              <p:nvPr/>
            </p:nvSpPr>
            <p:spPr>
              <a:xfrm>
                <a:off x="665949" y="2913700"/>
                <a:ext cx="118199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80AC45A5-95C6-0F83-2FF8-2EBD894B4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49" y="2913700"/>
                <a:ext cx="1181990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DA2A1397-068D-4320-8989-FDD839658780}"/>
                  </a:ext>
                </a:extLst>
              </p:cNvPr>
              <p:cNvSpPr txBox="1"/>
              <p:nvPr/>
            </p:nvSpPr>
            <p:spPr>
              <a:xfrm>
                <a:off x="1847939" y="2913700"/>
                <a:ext cx="3801233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DA2A1397-068D-4320-8989-FDD839658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39" y="2913700"/>
                <a:ext cx="3801233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DAE6E61-E83B-B1EB-7727-A25FF6D0D9E6}"/>
              </a:ext>
            </a:extLst>
          </p:cNvPr>
          <p:cNvSpPr txBox="1"/>
          <p:nvPr/>
        </p:nvSpPr>
        <p:spPr>
          <a:xfrm>
            <a:off x="157163" y="420220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44EBF23-DAA7-E0D0-AADB-F7747A0EEE1D}"/>
                  </a:ext>
                </a:extLst>
              </p:cNvPr>
              <p:cNvSpPr txBox="1"/>
              <p:nvPr/>
            </p:nvSpPr>
            <p:spPr>
              <a:xfrm>
                <a:off x="644518" y="4086115"/>
                <a:ext cx="2506648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−(−0,9)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44EBF23-DAA7-E0D0-AADB-F7747A0EE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8" y="4086115"/>
                <a:ext cx="2506648" cy="6925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DA66159-8053-9760-980E-8DD96F6DD319}"/>
                  </a:ext>
                </a:extLst>
              </p:cNvPr>
              <p:cNvSpPr txBox="1"/>
              <p:nvPr/>
            </p:nvSpPr>
            <p:spPr>
              <a:xfrm>
                <a:off x="3093332" y="4093617"/>
                <a:ext cx="4547783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0,1+0,9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DA66159-8053-9760-980E-8DD96F6DD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332" y="4093617"/>
                <a:ext cx="4547783" cy="6925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9"/>
          <p:cNvSpPr/>
          <p:nvPr/>
        </p:nvSpPr>
        <p:spPr>
          <a:xfrm>
            <a:off x="5659688" y="2561584"/>
            <a:ext cx="198765" cy="18978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9"/>
          <p:cNvSpPr/>
          <p:nvPr/>
        </p:nvSpPr>
        <p:spPr>
          <a:xfrm rot="2925883">
            <a:off x="6612543" y="1861803"/>
            <a:ext cx="148820" cy="1420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2BAF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2F9502B-E50F-BFF7-864E-1DCE02430518}"/>
              </a:ext>
            </a:extLst>
          </p:cNvPr>
          <p:cNvSpPr txBox="1"/>
          <p:nvPr/>
        </p:nvSpPr>
        <p:spPr>
          <a:xfrm>
            <a:off x="946746" y="803042"/>
            <a:ext cx="6896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CỘNG, TRỪ, NHÂN, CHIA SỐ HỮU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TIẾT ( 4-7)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>
            <a:extLst>
              <a:ext uri="{FF2B5EF4-FFF2-40B4-BE49-F238E27FC236}">
                <a16:creationId xmlns:a16="http://schemas.microsoft.com/office/drawing/2014/main" id="{3E6EEEA4-1C11-9D34-20EA-8CCD9A21A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66252" cy="866252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65DC083E-F632-DE6D-C95B-2A83D028BBF0}"/>
              </a:ext>
            </a:extLst>
          </p:cNvPr>
          <p:cNvSpPr txBox="1"/>
          <p:nvPr/>
        </p:nvSpPr>
        <p:spPr>
          <a:xfrm>
            <a:off x="992982" y="14073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TÍNH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8A25E63D-8AFD-6456-FBBB-FE3B73CD761D}"/>
              </a:ext>
            </a:extLst>
          </p:cNvPr>
          <p:cNvSpPr txBox="1"/>
          <p:nvPr/>
        </p:nvSpPr>
        <p:spPr>
          <a:xfrm>
            <a:off x="107157" y="12287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0D828AA-8112-4136-135E-C54CF30AC9B8}"/>
                  </a:ext>
                </a:extLst>
              </p:cNvPr>
              <p:cNvSpPr txBox="1"/>
              <p:nvPr/>
            </p:nvSpPr>
            <p:spPr>
              <a:xfrm>
                <a:off x="642938" y="1112635"/>
                <a:ext cx="123751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,75 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0D828AA-8112-4136-135E-C54CF30A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1112635"/>
                <a:ext cx="1237518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815A1B2E-3942-CF2F-C0AB-DB8E50808FDF}"/>
                  </a:ext>
                </a:extLst>
              </p:cNvPr>
              <p:cNvSpPr txBox="1"/>
              <p:nvPr/>
            </p:nvSpPr>
            <p:spPr>
              <a:xfrm>
                <a:off x="1880456" y="1112635"/>
                <a:ext cx="234032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815A1B2E-3942-CF2F-C0AB-DB8E50808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456" y="1112635"/>
                <a:ext cx="2340321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2EE2C62C-A381-C9A3-CAC9-A31958FC5344}"/>
              </a:ext>
            </a:extLst>
          </p:cNvPr>
          <p:cNvSpPr txBox="1"/>
          <p:nvPr/>
        </p:nvSpPr>
        <p:spPr>
          <a:xfrm>
            <a:off x="107157" y="244554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139BF88-1475-4E09-3AD5-8D64790E0555}"/>
                  </a:ext>
                </a:extLst>
              </p:cNvPr>
              <p:cNvSpPr txBox="1"/>
              <p:nvPr/>
            </p:nvSpPr>
            <p:spPr>
              <a:xfrm>
                <a:off x="642938" y="2329454"/>
                <a:ext cx="152926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.(−0,4)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139BF88-1475-4E09-3AD5-8D64790E0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329454"/>
                <a:ext cx="1529265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73F1E983-E4C0-6CEE-7ED0-0B36D204E43D}"/>
                  </a:ext>
                </a:extLst>
              </p:cNvPr>
              <p:cNvSpPr txBox="1"/>
              <p:nvPr/>
            </p:nvSpPr>
            <p:spPr>
              <a:xfrm>
                <a:off x="2134641" y="2329454"/>
                <a:ext cx="234032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73F1E983-E4C0-6CEE-7ED0-0B36D204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41" y="2329454"/>
                <a:ext cx="2340321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50851B9B-C416-B586-7F6A-48ADC5C33BD5}"/>
              </a:ext>
            </a:extLst>
          </p:cNvPr>
          <p:cNvSpPr txBox="1"/>
          <p:nvPr/>
        </p:nvSpPr>
        <p:spPr>
          <a:xfrm>
            <a:off x="69595" y="377845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4C82E5F8-D93F-9EEC-4D4D-27B755EF9303}"/>
                  </a:ext>
                </a:extLst>
              </p:cNvPr>
              <p:cNvSpPr txBox="1"/>
              <p:nvPr/>
            </p:nvSpPr>
            <p:spPr>
              <a:xfrm>
                <a:off x="605376" y="3662363"/>
                <a:ext cx="172643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:(−6,5)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4C82E5F8-D93F-9EEC-4D4D-27B755EF9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6" y="3662363"/>
                <a:ext cx="1726435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04C2D4E2-933B-607E-8FDF-D44DBB21072E}"/>
                  </a:ext>
                </a:extLst>
              </p:cNvPr>
              <p:cNvSpPr txBox="1"/>
              <p:nvPr/>
            </p:nvSpPr>
            <p:spPr>
              <a:xfrm>
                <a:off x="2231679" y="3683943"/>
                <a:ext cx="407682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04C2D4E2-933B-607E-8FDF-D44DBB210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79" y="3683943"/>
                <a:ext cx="4076821" cy="693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>
            <a:extLst>
              <a:ext uri="{FF2B5EF4-FFF2-40B4-BE49-F238E27FC236}">
                <a16:creationId xmlns:a16="http://schemas.microsoft.com/office/drawing/2014/main" id="{B421B90E-8362-EAE7-45CF-BD2D51D06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85813" cy="785813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2F7CEC37-AF3B-D246-7F04-F233CEE1D467}"/>
              </a:ext>
            </a:extLst>
          </p:cNvPr>
          <p:cNvSpPr txBox="1"/>
          <p:nvPr/>
        </p:nvSpPr>
        <p:spPr>
          <a:xfrm>
            <a:off x="992982" y="140738"/>
            <a:ext cx="4208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lí</a:t>
            </a:r>
            <a:endParaRPr lang="en-US" sz="3200" b="1" dirty="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E4FBAC5-C820-CBC3-2977-A57CE3D6E3EF}"/>
              </a:ext>
            </a:extLst>
          </p:cNvPr>
          <p:cNvSpPr txBox="1"/>
          <p:nvPr/>
        </p:nvSpPr>
        <p:spPr>
          <a:xfrm>
            <a:off x="107157" y="12287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3434F89-EDB0-9862-B448-515A410E8221}"/>
                  </a:ext>
                </a:extLst>
              </p:cNvPr>
              <p:cNvSpPr txBox="1"/>
              <p:nvPr/>
            </p:nvSpPr>
            <p:spPr>
              <a:xfrm>
                <a:off x="642938" y="1112635"/>
                <a:ext cx="346582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−0,125+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+1,125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3434F89-EDB0-9862-B448-515A410E8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1112635"/>
                <a:ext cx="3465821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078B0006-E0E7-1B8A-55CE-5EBFA35EBC84}"/>
                  </a:ext>
                </a:extLst>
              </p:cNvPr>
              <p:cNvSpPr txBox="1"/>
              <p:nvPr/>
            </p:nvSpPr>
            <p:spPr>
              <a:xfrm>
                <a:off x="4108759" y="1112635"/>
                <a:ext cx="438915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1,125−0,125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078B0006-E0E7-1B8A-55CE-5EBFA35EB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59" y="1112635"/>
                <a:ext cx="4389150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D7A4163C-82CF-9A26-3B44-25566963F181}"/>
                  </a:ext>
                </a:extLst>
              </p:cNvPr>
              <p:cNvSpPr txBox="1"/>
              <p:nvPr/>
            </p:nvSpPr>
            <p:spPr>
              <a:xfrm>
                <a:off x="4108759" y="2133301"/>
                <a:ext cx="19048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D7A4163C-82CF-9A26-3B44-25566963F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59" y="2133301"/>
                <a:ext cx="1904880" cy="369332"/>
              </a:xfrm>
              <a:prstGeom prst="rect">
                <a:avLst/>
              </a:prstGeom>
              <a:blipFill>
                <a:blip r:embed="rId7"/>
                <a:stretch>
                  <a:fillRect l="-962" r="-32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CD57DDE2-F26A-2F81-2CB2-9EAA26B0BFE8}"/>
              </a:ext>
            </a:extLst>
          </p:cNvPr>
          <p:cNvSpPr txBox="1"/>
          <p:nvPr/>
        </p:nvSpPr>
        <p:spPr>
          <a:xfrm>
            <a:off x="107157" y="331711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16424AE-093C-785D-5D3D-9E13212F3665}"/>
                  </a:ext>
                </a:extLst>
              </p:cNvPr>
              <p:cNvSpPr txBox="1"/>
              <p:nvPr/>
            </p:nvSpPr>
            <p:spPr>
              <a:xfrm>
                <a:off x="761090" y="3269021"/>
                <a:ext cx="204921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B16424AE-093C-785D-5D3D-9E13212F3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90" y="3269021"/>
                <a:ext cx="2049215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173B3DE1-62F2-AFD2-440A-D81E6B618358}"/>
                  </a:ext>
                </a:extLst>
              </p:cNvPr>
              <p:cNvSpPr txBox="1"/>
              <p:nvPr/>
            </p:nvSpPr>
            <p:spPr>
              <a:xfrm>
                <a:off x="2764096" y="3201022"/>
                <a:ext cx="459420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173B3DE1-62F2-AFD2-440A-D81E6B618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096" y="3201022"/>
                <a:ext cx="4594206" cy="829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8F7ABEA3-CCD0-C50A-E979-0470F2897F44}"/>
                  </a:ext>
                </a:extLst>
              </p:cNvPr>
              <p:cNvSpPr txBox="1"/>
              <p:nvPr/>
            </p:nvSpPr>
            <p:spPr>
              <a:xfrm>
                <a:off x="2664617" y="4216585"/>
                <a:ext cx="2178843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.1=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8F7ABEA3-CCD0-C50A-E979-0470F2897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617" y="4216585"/>
                <a:ext cx="2178843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080500D-CCD4-89D0-487B-4128709E3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1" cy="91440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007337-6A6D-D49B-F921-5E5FCC96CFBC}"/>
              </a:ext>
            </a:extLst>
          </p:cNvPr>
          <p:cNvSpPr txBox="1"/>
          <p:nvPr/>
        </p:nvSpPr>
        <p:spPr>
          <a:xfrm>
            <a:off x="992982" y="14073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Tìm</a:t>
            </a:r>
            <a:r>
              <a:rPr lang="en-US" sz="3200" b="1" dirty="0"/>
              <a:t> x, </a:t>
            </a:r>
            <a:r>
              <a:rPr lang="en-US" sz="3200" b="1" dirty="0" err="1"/>
              <a:t>biết</a:t>
            </a:r>
            <a:endParaRPr lang="en-US" sz="3200" b="1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83C25DB-5F0F-67C3-748F-3EE89E77A344}"/>
              </a:ext>
            </a:extLst>
          </p:cNvPr>
          <p:cNvSpPr txBox="1"/>
          <p:nvPr/>
        </p:nvSpPr>
        <p:spPr>
          <a:xfrm>
            <a:off x="107157" y="12287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F734D6F-5DCD-1C1F-02AA-6D8103161622}"/>
                  </a:ext>
                </a:extLst>
              </p:cNvPr>
              <p:cNvSpPr txBox="1"/>
              <p:nvPr/>
            </p:nvSpPr>
            <p:spPr>
              <a:xfrm>
                <a:off x="642938" y="1044635"/>
                <a:ext cx="222676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F734D6F-5DCD-1C1F-02AA-6D8103161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1044635"/>
                <a:ext cx="2226763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31CDBF7-765A-4FA6-C9A1-7EE269F4D214}"/>
                  </a:ext>
                </a:extLst>
              </p:cNvPr>
              <p:cNvSpPr txBox="1"/>
              <p:nvPr/>
            </p:nvSpPr>
            <p:spPr>
              <a:xfrm>
                <a:off x="1812617" y="2225501"/>
                <a:ext cx="159306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31CDBF7-765A-4FA6-C9A1-7EE269F4D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17" y="2225501"/>
                <a:ext cx="1593064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D72FD4-2B48-78B7-4D88-8404795BDC7A}"/>
                  </a:ext>
                </a:extLst>
              </p:cNvPr>
              <p:cNvSpPr txBox="1"/>
              <p:nvPr/>
            </p:nvSpPr>
            <p:spPr>
              <a:xfrm>
                <a:off x="1812617" y="3270368"/>
                <a:ext cx="176298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D72FD4-2B48-78B7-4D88-8404795BD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17" y="3270368"/>
                <a:ext cx="1762983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421682-22D6-D696-7ECF-25A3A13A8DEC}"/>
                  </a:ext>
                </a:extLst>
              </p:cNvPr>
              <p:cNvSpPr txBox="1"/>
              <p:nvPr/>
            </p:nvSpPr>
            <p:spPr>
              <a:xfrm>
                <a:off x="1812617" y="4308918"/>
                <a:ext cx="105708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421682-22D6-D696-7ECF-25A3A13A8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17" y="4308918"/>
                <a:ext cx="1057084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EF920BB-87C1-25A9-9F47-60972A36E20B}"/>
              </a:ext>
            </a:extLst>
          </p:cNvPr>
          <p:cNvSpPr txBox="1"/>
          <p:nvPr/>
        </p:nvSpPr>
        <p:spPr>
          <a:xfrm>
            <a:off x="5008538" y="122872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722C8DA-2D11-0963-3CA8-990992933378}"/>
                  </a:ext>
                </a:extLst>
              </p:cNvPr>
              <p:cNvSpPr txBox="1"/>
              <p:nvPr/>
            </p:nvSpPr>
            <p:spPr>
              <a:xfrm>
                <a:off x="5551693" y="1113852"/>
                <a:ext cx="1766189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3,7−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3722C8DA-2D11-0963-3CA8-99099293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93" y="1113852"/>
                <a:ext cx="1766189" cy="6914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882320A-25A9-84F6-A21E-D9D1EACFC35D}"/>
                  </a:ext>
                </a:extLst>
              </p:cNvPr>
              <p:cNvSpPr txBox="1"/>
              <p:nvPr/>
            </p:nvSpPr>
            <p:spPr>
              <a:xfrm>
                <a:off x="6302614" y="2225501"/>
                <a:ext cx="1766189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=3,7−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D882320A-25A9-84F6-A21E-D9D1EACFC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14" y="2225501"/>
                <a:ext cx="1766189" cy="6914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22B246A-D7A8-0508-9FDF-818575128B01}"/>
                  </a:ext>
                </a:extLst>
              </p:cNvPr>
              <p:cNvSpPr txBox="1"/>
              <p:nvPr/>
            </p:nvSpPr>
            <p:spPr>
              <a:xfrm>
                <a:off x="6302614" y="3337150"/>
                <a:ext cx="17036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22B246A-D7A8-0508-9FDF-81857512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14" y="3337150"/>
                <a:ext cx="1703672" cy="693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8C94C37C-192B-5B7B-DFCA-A806D015D7C5}"/>
                  </a:ext>
                </a:extLst>
              </p:cNvPr>
              <p:cNvSpPr txBox="1"/>
              <p:nvPr/>
            </p:nvSpPr>
            <p:spPr>
              <a:xfrm>
                <a:off x="6357854" y="4451235"/>
                <a:ext cx="8278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8C94C37C-192B-5B7B-DFCA-A806D015D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854" y="4451235"/>
                <a:ext cx="827854" cy="369332"/>
              </a:xfrm>
              <a:prstGeom prst="rect">
                <a:avLst/>
              </a:prstGeom>
              <a:blipFill>
                <a:blip r:embed="rId12"/>
                <a:stretch>
                  <a:fillRect l="-4412" r="-735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D37AE1D9-FF85-995B-C5DC-3A7DEC38EA25}"/>
              </a:ext>
            </a:extLst>
          </p:cNvPr>
          <p:cNvSpPr txBox="1"/>
          <p:nvPr/>
        </p:nvSpPr>
        <p:spPr>
          <a:xfrm>
            <a:off x="144028" y="51342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701B5BB-6E0C-3973-198F-B084A15D4E29}"/>
                  </a:ext>
                </a:extLst>
              </p:cNvPr>
              <p:cNvSpPr txBox="1"/>
              <p:nvPr/>
            </p:nvSpPr>
            <p:spPr>
              <a:xfrm>
                <a:off x="694558" y="373583"/>
                <a:ext cx="134402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=2,4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701B5BB-6E0C-3973-198F-B084A15D4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58" y="373583"/>
                <a:ext cx="1344022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E4E4A23-41BD-578A-020F-B041F3C7F953}"/>
                  </a:ext>
                </a:extLst>
              </p:cNvPr>
              <p:cNvSpPr txBox="1"/>
              <p:nvPr/>
            </p:nvSpPr>
            <p:spPr>
              <a:xfrm>
                <a:off x="694558" y="1292899"/>
                <a:ext cx="128150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7E4E4A23-41BD-578A-020F-B041F3C7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58" y="1292899"/>
                <a:ext cx="1281505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6F8092D-69B9-DCCC-CFA7-B2CB55F52AEC}"/>
                  </a:ext>
                </a:extLst>
              </p:cNvPr>
              <p:cNvSpPr txBox="1"/>
              <p:nvPr/>
            </p:nvSpPr>
            <p:spPr>
              <a:xfrm>
                <a:off x="974137" y="2209842"/>
                <a:ext cx="135203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6F8092D-69B9-DCCC-CFA7-B2CB55F52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37" y="2209842"/>
                <a:ext cx="1352037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77ABED0-D9AA-B239-AF20-8F9D7C2FEBDC}"/>
                  </a:ext>
                </a:extLst>
              </p:cNvPr>
              <p:cNvSpPr txBox="1"/>
              <p:nvPr/>
            </p:nvSpPr>
            <p:spPr>
              <a:xfrm>
                <a:off x="974137" y="3159131"/>
                <a:ext cx="133280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77ABED0-D9AA-B239-AF20-8F9D7C2FE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37" y="3159131"/>
                <a:ext cx="1332801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60BA060-AF14-6EA9-888F-788148C6B38F}"/>
                  </a:ext>
                </a:extLst>
              </p:cNvPr>
              <p:cNvSpPr txBox="1"/>
              <p:nvPr/>
            </p:nvSpPr>
            <p:spPr>
              <a:xfrm>
                <a:off x="993373" y="4048474"/>
                <a:ext cx="82785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60BA060-AF14-6EA9-888F-788148C6B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73" y="4048474"/>
                <a:ext cx="827854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51C751F-FD12-5BED-30BF-456DA15CB45B}"/>
              </a:ext>
            </a:extLst>
          </p:cNvPr>
          <p:cNvSpPr txBox="1"/>
          <p:nvPr/>
        </p:nvSpPr>
        <p:spPr>
          <a:xfrm>
            <a:off x="5126525" y="51342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B17E1BFA-3B18-11D4-7756-91370763E76F}"/>
                  </a:ext>
                </a:extLst>
              </p:cNvPr>
              <p:cNvSpPr txBox="1"/>
              <p:nvPr/>
            </p:nvSpPr>
            <p:spPr>
              <a:xfrm>
                <a:off x="5677055" y="373583"/>
                <a:ext cx="19461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3,2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B17E1BFA-3B18-11D4-7756-91370763E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055" y="373583"/>
                <a:ext cx="1946174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E07E749-4AD1-5337-91AE-191577F42210}"/>
                  </a:ext>
                </a:extLst>
              </p:cNvPr>
              <p:cNvSpPr txBox="1"/>
              <p:nvPr/>
            </p:nvSpPr>
            <p:spPr>
              <a:xfrm>
                <a:off x="5820748" y="1292899"/>
                <a:ext cx="180248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E07E749-4AD1-5337-91AE-191577F42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748" y="1292899"/>
                <a:ext cx="1802481" cy="6914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05DB73A-C7D8-9FB8-A72D-4D0530F0FD7A}"/>
                  </a:ext>
                </a:extLst>
              </p:cNvPr>
              <p:cNvSpPr txBox="1"/>
              <p:nvPr/>
            </p:nvSpPr>
            <p:spPr>
              <a:xfrm>
                <a:off x="6339868" y="2209842"/>
                <a:ext cx="215565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05DB73A-C7D8-9FB8-A72D-4D0530F0F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68" y="2209842"/>
                <a:ext cx="2155655" cy="829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0D581C7-BA96-33EC-5FD1-AE6C0B6C2F19}"/>
                  </a:ext>
                </a:extLst>
              </p:cNvPr>
              <p:cNvSpPr txBox="1"/>
              <p:nvPr/>
            </p:nvSpPr>
            <p:spPr>
              <a:xfrm>
                <a:off x="6329217" y="3159131"/>
                <a:ext cx="213641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50D581C7-BA96-33EC-5FD1-AE6C0B6C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217" y="3159131"/>
                <a:ext cx="2136419" cy="829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17F6C48-2EED-1992-DFD6-ADB31C5231F9}"/>
                  </a:ext>
                </a:extLst>
              </p:cNvPr>
              <p:cNvSpPr txBox="1"/>
              <p:nvPr/>
            </p:nvSpPr>
            <p:spPr>
              <a:xfrm>
                <a:off x="6339868" y="4048474"/>
                <a:ext cx="122700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−88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617F6C48-2EED-1992-DFD6-ADB31C523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68" y="4048474"/>
                <a:ext cx="1227003" cy="693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6B60D8E2-8785-2B79-EDC4-F27D1FFCD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6478" y="1497998"/>
            <a:ext cx="931076" cy="931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3554EE8-2F41-46D2-384D-A917A64F4179}"/>
                  </a:ext>
                </a:extLst>
              </p:cNvPr>
              <p:cNvSpPr txBox="1"/>
              <p:nvPr/>
            </p:nvSpPr>
            <p:spPr>
              <a:xfrm>
                <a:off x="672016" y="2533035"/>
                <a:ext cx="7972219" cy="1764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Bác </a:t>
                </a:r>
                <a:r>
                  <a:rPr lang="en-US" sz="2200" dirty="0" err="1"/>
                  <a:t>Nhi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gửi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60 </a:t>
                </a:r>
                <a:r>
                  <a:rPr lang="en-US" sz="2200" dirty="0" err="1"/>
                  <a:t>triệu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lãi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6,5%/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bác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rút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ra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(</a:t>
                </a:r>
                <a:r>
                  <a:rPr lang="en-US" sz="2200" dirty="0" err="1"/>
                  <a:t>kể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gốc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lãi</a:t>
                </a:r>
                <a:r>
                  <a:rPr lang="en-US" sz="2200" dirty="0"/>
                  <a:t>).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còn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3554EE8-2F41-46D2-384D-A917A64F4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16" y="2533035"/>
                <a:ext cx="7972219" cy="1764970"/>
              </a:xfrm>
              <a:prstGeom prst="rect">
                <a:avLst/>
              </a:prstGeom>
              <a:blipFill>
                <a:blip r:embed="rId5"/>
                <a:stretch>
                  <a:fillRect l="-994" b="-6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17A1240-0580-D3E5-14F6-473027BB2EE7}"/>
              </a:ext>
            </a:extLst>
          </p:cNvPr>
          <p:cNvSpPr/>
          <p:nvPr/>
        </p:nvSpPr>
        <p:spPr>
          <a:xfrm>
            <a:off x="2168013" y="354614"/>
            <a:ext cx="4535129" cy="114338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</a:rPr>
              <a:t>Vận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dụng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6D57C2-95F6-F8C5-75D7-C0CC60001E78}"/>
                  </a:ext>
                </a:extLst>
              </p:cNvPr>
              <p:cNvSpPr txBox="1"/>
              <p:nvPr/>
            </p:nvSpPr>
            <p:spPr>
              <a:xfrm>
                <a:off x="770847" y="1486787"/>
                <a:ext cx="7182899" cy="3509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60. </m:t>
                    </m:r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6,5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=3,9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:endParaRPr lang="en-US" sz="22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60+3,9=63,9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rút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63,9=21,3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còn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lại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</a:pP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63,9 –21,3=42,6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6D57C2-95F6-F8C5-75D7-C0CC60001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47" y="1486787"/>
                <a:ext cx="7182899" cy="3509230"/>
              </a:xfrm>
              <a:prstGeom prst="rect">
                <a:avLst/>
              </a:prstGeom>
              <a:blipFill>
                <a:blip r:embed="rId3"/>
                <a:stretch>
                  <a:fillRect l="-1103" b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ular Callout 11">
            <a:extLst>
              <a:ext uri="{FF2B5EF4-FFF2-40B4-BE49-F238E27FC236}">
                <a16:creationId xmlns:a16="http://schemas.microsoft.com/office/drawing/2014/main" id="{3878DCEF-7F87-9E0E-FE96-33FBFCC2B4CA}"/>
              </a:ext>
            </a:extLst>
          </p:cNvPr>
          <p:cNvSpPr/>
          <p:nvPr/>
        </p:nvSpPr>
        <p:spPr>
          <a:xfrm>
            <a:off x="3498697" y="559385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532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0" name="Google Shape;1370;p44"/>
          <p:cNvCxnSpPr/>
          <p:nvPr/>
        </p:nvCxnSpPr>
        <p:spPr>
          <a:xfrm>
            <a:off x="3875998" y="2325422"/>
            <a:ext cx="108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97D13DD-C024-ADEC-7839-18CBEAC56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62" y="128587"/>
            <a:ext cx="4800600" cy="4886325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88DA4CDF-AE10-2E1C-784A-09C96CB1F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9074" cy="95907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D81DD33-73E7-F694-8DDF-D7335D267F92}"/>
              </a:ext>
            </a:extLst>
          </p:cNvPr>
          <p:cNvSpPr txBox="1"/>
          <p:nvPr/>
        </p:nvSpPr>
        <p:spPr>
          <a:xfrm>
            <a:off x="224404" y="1205500"/>
            <a:ext cx="384957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7 (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mét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5705E723-E389-219D-A7CF-2DB8B0254026}"/>
                  </a:ext>
                </a:extLst>
              </p:cNvPr>
              <p:cNvSpPr txBox="1"/>
              <p:nvPr/>
            </p:nvSpPr>
            <p:spPr>
              <a:xfrm>
                <a:off x="-589936" y="1673738"/>
                <a:ext cx="8229600" cy="1907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ngôi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7,1 . 3,4+(2,0+4,7). (5,1+5,8)=97,17 (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ngôi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97,17 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Hộp Văn bản 89">
                <a:extLst>
                  <a:ext uri="{FF2B5EF4-FFF2-40B4-BE49-F238E27FC236}">
                    <a16:creationId xmlns:a16="http://schemas.microsoft.com/office/drawing/2014/main" id="{5705E723-E389-219D-A7CF-2DB8B0254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9936" y="1673738"/>
                <a:ext cx="8229600" cy="1907382"/>
              </a:xfrm>
              <a:prstGeom prst="rect">
                <a:avLst/>
              </a:prstGeom>
              <a:blipFill>
                <a:blip r:embed="rId3"/>
                <a:stretch>
                  <a:fillRect b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ular Callout 11">
            <a:extLst>
              <a:ext uri="{FF2B5EF4-FFF2-40B4-BE49-F238E27FC236}">
                <a16:creationId xmlns:a16="http://schemas.microsoft.com/office/drawing/2014/main" id="{E92B973F-BE17-0E7D-BA8C-F6CDA12960F2}"/>
              </a:ext>
            </a:extLst>
          </p:cNvPr>
          <p:cNvSpPr/>
          <p:nvPr/>
        </p:nvSpPr>
        <p:spPr>
          <a:xfrm>
            <a:off x="2466448" y="499574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19F9016-DE5E-BE1F-2CDD-DC1E1BA37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1441" cy="102155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08424D-7E62-3B42-AEAD-8039A4E9CFE6}"/>
              </a:ext>
            </a:extLst>
          </p:cNvPr>
          <p:cNvSpPr txBox="1"/>
          <p:nvPr/>
        </p:nvSpPr>
        <p:spPr>
          <a:xfrm>
            <a:off x="1011441" y="50006"/>
            <a:ext cx="8132559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Theo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trúc</a:t>
            </a:r>
            <a:r>
              <a:rPr lang="en-US" sz="2000" dirty="0"/>
              <a:t> </a:t>
            </a:r>
            <a:r>
              <a:rPr lang="en-US" sz="2000" dirty="0" err="1"/>
              <a:t>sư</a:t>
            </a:r>
            <a:r>
              <a:rPr lang="en-US" sz="2000" dirty="0"/>
              <a:t>, ổ </a:t>
            </a:r>
            <a:r>
              <a:rPr lang="en-US" sz="2000" dirty="0" err="1"/>
              <a:t>cắm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vòi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thiểu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60 cm.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lệ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 : 20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,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ổ </a:t>
            </a:r>
            <a:r>
              <a:rPr lang="en-US" sz="2000" dirty="0" err="1"/>
              <a:t>cắm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vòi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2,5 cm.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trúc</a:t>
            </a:r>
            <a:r>
              <a:rPr lang="en-US" sz="2000" dirty="0"/>
              <a:t> </a:t>
            </a:r>
            <a:r>
              <a:rPr lang="en-US" sz="2000" dirty="0" err="1"/>
              <a:t>sư</a:t>
            </a:r>
            <a:r>
              <a:rPr lang="en-US" sz="2000" dirty="0"/>
              <a:t> hay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6B90ED0-EB80-4752-2AC7-356138EDE518}"/>
                  </a:ext>
                </a:extLst>
              </p:cNvPr>
              <p:cNvSpPr txBox="1"/>
              <p:nvPr/>
            </p:nvSpPr>
            <p:spPr>
              <a:xfrm>
                <a:off x="0" y="3006256"/>
                <a:ext cx="9144000" cy="214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bản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đồ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tế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ổ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cắm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2,5 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=50 (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cm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&lt;60 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cm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bản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như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phù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yêu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cầu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sư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6B90ED0-EB80-4752-2AC7-356138EDE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06256"/>
                <a:ext cx="9144000" cy="2143600"/>
              </a:xfrm>
              <a:prstGeom prst="rect">
                <a:avLst/>
              </a:prstGeom>
              <a:blipFill>
                <a:blip r:embed="rId5"/>
                <a:stretch>
                  <a:fillRect l="-667" r="-1400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ular Callout 11">
            <a:extLst>
              <a:ext uri="{FF2B5EF4-FFF2-40B4-BE49-F238E27FC236}">
                <a16:creationId xmlns:a16="http://schemas.microsoft.com/office/drawing/2014/main" id="{5049620F-C4CE-E2BB-69DD-6EFFED2805E4}"/>
              </a:ext>
            </a:extLst>
          </p:cNvPr>
          <p:cNvSpPr/>
          <p:nvPr/>
        </p:nvSpPr>
        <p:spPr>
          <a:xfrm>
            <a:off x="4214120" y="2190750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6">
            <a:extLst>
              <a:ext uri="{FF2B5EF4-FFF2-40B4-BE49-F238E27FC236}">
                <a16:creationId xmlns:a16="http://schemas.microsoft.com/office/drawing/2014/main" id="{3FE8F3CC-9691-2875-2662-263BC5EDF064}"/>
              </a:ext>
            </a:extLst>
          </p:cNvPr>
          <p:cNvSpPr txBox="1"/>
          <p:nvPr/>
        </p:nvSpPr>
        <p:spPr>
          <a:xfrm>
            <a:off x="729319" y="439427"/>
            <a:ext cx="744723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TỰ HỌC: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B4109F39-F988-C74B-8B79-36FB6CAE5FF7}"/>
              </a:ext>
            </a:extLst>
          </p:cNvPr>
          <p:cNvSpPr txBox="1"/>
          <p:nvPr/>
        </p:nvSpPr>
        <p:spPr>
          <a:xfrm>
            <a:off x="60166" y="338827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EC3C6F4D-D2B8-B261-F41E-7CA2690C0C66}"/>
              </a:ext>
            </a:extLst>
          </p:cNvPr>
          <p:cNvSpPr txBox="1"/>
          <p:nvPr/>
        </p:nvSpPr>
        <p:spPr>
          <a:xfrm>
            <a:off x="2909014" y="3389205"/>
            <a:ext cx="2082960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01D0BB30-234D-5D8A-D9C3-F5ED03A0B819}"/>
              </a:ext>
            </a:extLst>
          </p:cNvPr>
          <p:cNvSpPr txBox="1"/>
          <p:nvPr/>
        </p:nvSpPr>
        <p:spPr>
          <a:xfrm>
            <a:off x="5757863" y="3361496"/>
            <a:ext cx="3198017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luỹ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29" name="Google Shape;2124;p49">
            <a:extLst>
              <a:ext uri="{FF2B5EF4-FFF2-40B4-BE49-F238E27FC236}">
                <a16:creationId xmlns:a16="http://schemas.microsoft.com/office/drawing/2014/main" id="{9314F701-8B7E-3BF2-CA45-C7553312D8A0}"/>
              </a:ext>
            </a:extLst>
          </p:cNvPr>
          <p:cNvGrpSpPr/>
          <p:nvPr/>
        </p:nvGrpSpPr>
        <p:grpSpPr>
          <a:xfrm>
            <a:off x="448742" y="2048923"/>
            <a:ext cx="1264397" cy="1179990"/>
            <a:chOff x="5926265" y="4424051"/>
            <a:chExt cx="720246" cy="720181"/>
          </a:xfrm>
        </p:grpSpPr>
        <p:sp>
          <p:nvSpPr>
            <p:cNvPr id="30" name="Google Shape;2125;p49">
              <a:extLst>
                <a:ext uri="{FF2B5EF4-FFF2-40B4-BE49-F238E27FC236}">
                  <a16:creationId xmlns:a16="http://schemas.microsoft.com/office/drawing/2014/main" id="{EFE24210-D8E0-F1B4-4721-F32D3A49EB8F}"/>
                </a:ext>
              </a:extLst>
            </p:cNvPr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126;p49">
              <a:extLst>
                <a:ext uri="{FF2B5EF4-FFF2-40B4-BE49-F238E27FC236}">
                  <a16:creationId xmlns:a16="http://schemas.microsoft.com/office/drawing/2014/main" id="{5F3A127B-5738-9986-C26D-DAF240BF495A}"/>
                </a:ext>
              </a:extLst>
            </p:cNvPr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127;p49">
              <a:extLst>
                <a:ext uri="{FF2B5EF4-FFF2-40B4-BE49-F238E27FC236}">
                  <a16:creationId xmlns:a16="http://schemas.microsoft.com/office/drawing/2014/main" id="{D9AA40BD-A97E-C368-AB2A-2326E44F147F}"/>
                </a:ext>
              </a:extLst>
            </p:cNvPr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128;p49">
              <a:extLst>
                <a:ext uri="{FF2B5EF4-FFF2-40B4-BE49-F238E27FC236}">
                  <a16:creationId xmlns:a16="http://schemas.microsoft.com/office/drawing/2014/main" id="{20B705A5-4A07-B5BA-7BDF-C9C74EA663B2}"/>
                </a:ext>
              </a:extLst>
            </p:cNvPr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2146;p49">
            <a:extLst>
              <a:ext uri="{FF2B5EF4-FFF2-40B4-BE49-F238E27FC236}">
                <a16:creationId xmlns:a16="http://schemas.microsoft.com/office/drawing/2014/main" id="{EAC82EEC-CDDC-12A8-A638-F56EED88D432}"/>
              </a:ext>
            </a:extLst>
          </p:cNvPr>
          <p:cNvGrpSpPr/>
          <p:nvPr/>
        </p:nvGrpSpPr>
        <p:grpSpPr>
          <a:xfrm>
            <a:off x="3227468" y="1913192"/>
            <a:ext cx="1764506" cy="1315721"/>
            <a:chOff x="7000306" y="4442411"/>
            <a:chExt cx="720224" cy="683463"/>
          </a:xfrm>
        </p:grpSpPr>
        <p:sp>
          <p:nvSpPr>
            <p:cNvPr id="35" name="Google Shape;2147;p49">
              <a:extLst>
                <a:ext uri="{FF2B5EF4-FFF2-40B4-BE49-F238E27FC236}">
                  <a16:creationId xmlns:a16="http://schemas.microsoft.com/office/drawing/2014/main" id="{E7AD87F4-2078-A5E7-76A8-BB90A9542206}"/>
                </a:ext>
              </a:extLst>
            </p:cNvPr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148;p49">
              <a:extLst>
                <a:ext uri="{FF2B5EF4-FFF2-40B4-BE49-F238E27FC236}">
                  <a16:creationId xmlns:a16="http://schemas.microsoft.com/office/drawing/2014/main" id="{6D80FEB5-356C-BF22-0713-640FDB680304}"/>
                </a:ext>
              </a:extLst>
            </p:cNvPr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149;p49">
              <a:extLst>
                <a:ext uri="{FF2B5EF4-FFF2-40B4-BE49-F238E27FC236}">
                  <a16:creationId xmlns:a16="http://schemas.microsoft.com/office/drawing/2014/main" id="{7AA04213-F600-ECE6-7729-E299EF1D7324}"/>
                </a:ext>
              </a:extLst>
            </p:cNvPr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150;p49">
              <a:extLst>
                <a:ext uri="{FF2B5EF4-FFF2-40B4-BE49-F238E27FC236}">
                  <a16:creationId xmlns:a16="http://schemas.microsoft.com/office/drawing/2014/main" id="{2920FCBD-91B9-65CF-DDD2-496D102A49C8}"/>
                </a:ext>
              </a:extLst>
            </p:cNvPr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151;p49">
              <a:extLst>
                <a:ext uri="{FF2B5EF4-FFF2-40B4-BE49-F238E27FC236}">
                  <a16:creationId xmlns:a16="http://schemas.microsoft.com/office/drawing/2014/main" id="{F9C7F87D-A2C1-0A63-4CA6-69FE0DE3E3E9}"/>
                </a:ext>
              </a:extLst>
            </p:cNvPr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2152;p49">
            <a:extLst>
              <a:ext uri="{FF2B5EF4-FFF2-40B4-BE49-F238E27FC236}">
                <a16:creationId xmlns:a16="http://schemas.microsoft.com/office/drawing/2014/main" id="{8AA62482-6C19-76C8-B9C9-8E184F61C13A}"/>
              </a:ext>
            </a:extLst>
          </p:cNvPr>
          <p:cNvGrpSpPr/>
          <p:nvPr/>
        </p:nvGrpSpPr>
        <p:grpSpPr>
          <a:xfrm>
            <a:off x="6694772" y="1881875"/>
            <a:ext cx="1809013" cy="1379749"/>
            <a:chOff x="8074325" y="4438852"/>
            <a:chExt cx="720160" cy="690579"/>
          </a:xfrm>
        </p:grpSpPr>
        <p:sp>
          <p:nvSpPr>
            <p:cNvPr id="41" name="Google Shape;2153;p49">
              <a:extLst>
                <a:ext uri="{FF2B5EF4-FFF2-40B4-BE49-F238E27FC236}">
                  <a16:creationId xmlns:a16="http://schemas.microsoft.com/office/drawing/2014/main" id="{19457D4A-D7E9-4E41-55F3-0CCBA67F5328}"/>
                </a:ext>
              </a:extLst>
            </p:cNvPr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154;p49">
              <a:extLst>
                <a:ext uri="{FF2B5EF4-FFF2-40B4-BE49-F238E27FC236}">
                  <a16:creationId xmlns:a16="http://schemas.microsoft.com/office/drawing/2014/main" id="{BBDF34DF-76EF-1FA1-2C71-04F0420257AD}"/>
                </a:ext>
              </a:extLst>
            </p:cNvPr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155;p49">
              <a:extLst>
                <a:ext uri="{FF2B5EF4-FFF2-40B4-BE49-F238E27FC236}">
                  <a16:creationId xmlns:a16="http://schemas.microsoft.com/office/drawing/2014/main" id="{2188D25D-3124-F4E1-72C7-06DAC3635BF0}"/>
                </a:ext>
              </a:extLst>
            </p:cNvPr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156;p49">
              <a:extLst>
                <a:ext uri="{FF2B5EF4-FFF2-40B4-BE49-F238E27FC236}">
                  <a16:creationId xmlns:a16="http://schemas.microsoft.com/office/drawing/2014/main" id="{BB05C3C6-040C-D550-E592-4FBBB90365B4}"/>
                </a:ext>
              </a:extLst>
            </p:cNvPr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157;p49">
              <a:extLst>
                <a:ext uri="{FF2B5EF4-FFF2-40B4-BE49-F238E27FC236}">
                  <a16:creationId xmlns:a16="http://schemas.microsoft.com/office/drawing/2014/main" id="{B071C9B3-AFEE-0C62-B464-0308D88B0118}"/>
                </a:ext>
              </a:extLst>
            </p:cNvPr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158;p49">
              <a:extLst>
                <a:ext uri="{FF2B5EF4-FFF2-40B4-BE49-F238E27FC236}">
                  <a16:creationId xmlns:a16="http://schemas.microsoft.com/office/drawing/2014/main" id="{9B65ED4E-D0F7-90B4-2B51-FBD151F84169}"/>
                </a:ext>
              </a:extLst>
            </p:cNvPr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" name="Picture 6">
            <a:extLst>
              <a:ext uri="{FF2B5EF4-FFF2-40B4-BE49-F238E27FC236}">
                <a16:creationId xmlns:a16="http://schemas.microsoft.com/office/drawing/2014/main" id="{7B781535-47EF-00B4-2E55-4A23584E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4899" y="2345664"/>
            <a:ext cx="711858" cy="727736"/>
          </a:xfrm>
          <a:prstGeom prst="rect">
            <a:avLst/>
          </a:prstGeom>
        </p:spPr>
      </p:pic>
      <p:pic>
        <p:nvPicPr>
          <p:cNvPr id="48" name="Picture 9">
            <a:extLst>
              <a:ext uri="{FF2B5EF4-FFF2-40B4-BE49-F238E27FC236}">
                <a16:creationId xmlns:a16="http://schemas.microsoft.com/office/drawing/2014/main" id="{E92E4D60-2BF1-6BF5-E45A-19E4BCB3F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81871" y="161166"/>
            <a:ext cx="1455471" cy="14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43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">
            <a:extLst>
              <a:ext uri="{FF2B5EF4-FFF2-40B4-BE49-F238E27FC236}">
                <a16:creationId xmlns:a16="http://schemas.microsoft.com/office/drawing/2014/main" id="{E59E93E3-F73B-D6A9-EB6F-58C060DFC5B7}"/>
              </a:ext>
            </a:extLst>
          </p:cNvPr>
          <p:cNvSpPr txBox="1"/>
          <p:nvPr/>
        </p:nvSpPr>
        <p:spPr>
          <a:xfrm>
            <a:off x="447324" y="310453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Khối Hình cung 2">
            <a:extLst>
              <a:ext uri="{FF2B5EF4-FFF2-40B4-BE49-F238E27FC236}">
                <a16:creationId xmlns:a16="http://schemas.microsoft.com/office/drawing/2014/main" id="{E15AD519-A11B-AE5A-7DED-94ACF99FBF53}"/>
              </a:ext>
            </a:extLst>
          </p:cNvPr>
          <p:cNvSpPr/>
          <p:nvPr/>
        </p:nvSpPr>
        <p:spPr>
          <a:xfrm>
            <a:off x="-4266391" y="3750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2118F870-8107-4690-F745-DDF9A582681E}"/>
              </a:ext>
            </a:extLst>
          </p:cNvPr>
          <p:cNvSpPr/>
          <p:nvPr/>
        </p:nvSpPr>
        <p:spPr>
          <a:xfrm>
            <a:off x="953574" y="1494028"/>
            <a:ext cx="7790696" cy="812800"/>
          </a:xfrm>
          <a:custGeom>
            <a:avLst/>
            <a:gdLst>
              <a:gd name="connsiteX0" fmla="*/ 0 w 7790696"/>
              <a:gd name="connsiteY0" fmla="*/ 135469 h 812800"/>
              <a:gd name="connsiteX1" fmla="*/ 135469 w 7790696"/>
              <a:gd name="connsiteY1" fmla="*/ 0 h 812800"/>
              <a:gd name="connsiteX2" fmla="*/ 7655227 w 7790696"/>
              <a:gd name="connsiteY2" fmla="*/ 0 h 812800"/>
              <a:gd name="connsiteX3" fmla="*/ 7790696 w 7790696"/>
              <a:gd name="connsiteY3" fmla="*/ 135469 h 812800"/>
              <a:gd name="connsiteX4" fmla="*/ 7790696 w 7790696"/>
              <a:gd name="connsiteY4" fmla="*/ 677331 h 812800"/>
              <a:gd name="connsiteX5" fmla="*/ 7655227 w 7790696"/>
              <a:gd name="connsiteY5" fmla="*/ 812800 h 812800"/>
              <a:gd name="connsiteX6" fmla="*/ 135469 w 7790696"/>
              <a:gd name="connsiteY6" fmla="*/ 812800 h 812800"/>
              <a:gd name="connsiteX7" fmla="*/ 0 w 7790696"/>
              <a:gd name="connsiteY7" fmla="*/ 677331 h 812800"/>
              <a:gd name="connsiteX8" fmla="*/ 0 w 7790696"/>
              <a:gd name="connsiteY8" fmla="*/ 13546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0696" h="812800">
                <a:moveTo>
                  <a:pt x="0" y="135469"/>
                </a:moveTo>
                <a:cubicBezTo>
                  <a:pt x="0" y="60652"/>
                  <a:pt x="60652" y="0"/>
                  <a:pt x="135469" y="0"/>
                </a:cubicBezTo>
                <a:lnTo>
                  <a:pt x="7655227" y="0"/>
                </a:lnTo>
                <a:cubicBezTo>
                  <a:pt x="7730044" y="0"/>
                  <a:pt x="7790696" y="60652"/>
                  <a:pt x="7790696" y="135469"/>
                </a:cubicBezTo>
                <a:lnTo>
                  <a:pt x="7790696" y="677331"/>
                </a:lnTo>
                <a:cubicBezTo>
                  <a:pt x="7790696" y="752148"/>
                  <a:pt x="7730044" y="812800"/>
                  <a:pt x="7655227" y="812800"/>
                </a:cubicBezTo>
                <a:lnTo>
                  <a:pt x="135469" y="812800"/>
                </a:lnTo>
                <a:cubicBezTo>
                  <a:pt x="60652" y="812800"/>
                  <a:pt x="0" y="752148"/>
                  <a:pt x="0" y="677331"/>
                </a:cubicBezTo>
                <a:lnTo>
                  <a:pt x="0" y="1354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838" tIns="110798" rIns="110798" bIns="110798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/>
              <a:t>Cộng</a:t>
            </a:r>
            <a:r>
              <a:rPr lang="en-US" sz="2800" kern="1200" dirty="0"/>
              <a:t>, </a:t>
            </a:r>
            <a:r>
              <a:rPr lang="en-US" sz="2800" kern="1200" dirty="0" err="1"/>
              <a:t>trừ</a:t>
            </a:r>
            <a:r>
              <a:rPr lang="en-US" sz="2800" kern="1200" dirty="0"/>
              <a:t> </a:t>
            </a:r>
            <a:r>
              <a:rPr lang="en-US" sz="2800" kern="1200" dirty="0" err="1"/>
              <a:t>hai</a:t>
            </a:r>
            <a:r>
              <a:rPr lang="en-US" sz="2800" kern="1200" dirty="0"/>
              <a:t> </a:t>
            </a:r>
            <a:r>
              <a:rPr lang="en-US" sz="2800" kern="1200" dirty="0" err="1"/>
              <a:t>số</a:t>
            </a:r>
            <a:r>
              <a:rPr lang="en-US" sz="2800" kern="1200" dirty="0"/>
              <a:t> </a:t>
            </a:r>
            <a:r>
              <a:rPr lang="en-US" sz="2800" kern="1200" dirty="0" err="1"/>
              <a:t>hữu</a:t>
            </a:r>
            <a:r>
              <a:rPr lang="en-US" sz="2800" kern="1200" dirty="0"/>
              <a:t> </a:t>
            </a:r>
            <a:r>
              <a:rPr lang="en-US" sz="2800" kern="1200" dirty="0" err="1"/>
              <a:t>tỉ</a:t>
            </a:r>
            <a:r>
              <a:rPr lang="en-US" sz="2800" kern="1200" dirty="0"/>
              <a:t>. </a:t>
            </a:r>
            <a:r>
              <a:rPr lang="en-US" sz="2800" kern="1200" dirty="0" err="1"/>
              <a:t>Quy</a:t>
            </a:r>
            <a:r>
              <a:rPr lang="en-US" sz="2800" kern="1200" dirty="0"/>
              <a:t> </a:t>
            </a:r>
            <a:r>
              <a:rPr lang="en-US" sz="2800" kern="1200" dirty="0" err="1"/>
              <a:t>tắc</a:t>
            </a:r>
            <a:r>
              <a:rPr lang="en-US" sz="2800" kern="1200" dirty="0"/>
              <a:t> </a:t>
            </a:r>
            <a:r>
              <a:rPr lang="en-US" sz="2800" kern="1200" dirty="0" err="1"/>
              <a:t>chuyển</a:t>
            </a:r>
            <a:r>
              <a:rPr lang="en-US" sz="2800" kern="1200" dirty="0"/>
              <a:t> </a:t>
            </a:r>
            <a:r>
              <a:rPr lang="en-US" sz="2800" kern="1200" dirty="0" err="1"/>
              <a:t>vế</a:t>
            </a:r>
            <a:endParaRPr lang="en-US" sz="2800" kern="1200" dirty="0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4CA5A35F-22D7-DB1E-968E-0938BE10960F}"/>
              </a:ext>
            </a:extLst>
          </p:cNvPr>
          <p:cNvSpPr/>
          <p:nvPr/>
        </p:nvSpPr>
        <p:spPr>
          <a:xfrm>
            <a:off x="384924" y="1384300"/>
            <a:ext cx="1016000" cy="1016000"/>
          </a:xfrm>
          <a:prstGeom prst="ellips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222157A6-9F13-40E9-821B-2CF6203CBBCD}"/>
              </a:ext>
            </a:extLst>
          </p:cNvPr>
          <p:cNvSpPr/>
          <p:nvPr/>
        </p:nvSpPr>
        <p:spPr>
          <a:xfrm>
            <a:off x="1169903" y="2705099"/>
            <a:ext cx="5536035" cy="812800"/>
          </a:xfrm>
          <a:custGeom>
            <a:avLst/>
            <a:gdLst>
              <a:gd name="connsiteX0" fmla="*/ 0 w 5536035"/>
              <a:gd name="connsiteY0" fmla="*/ 135469 h 812800"/>
              <a:gd name="connsiteX1" fmla="*/ 135469 w 5536035"/>
              <a:gd name="connsiteY1" fmla="*/ 0 h 812800"/>
              <a:gd name="connsiteX2" fmla="*/ 5400566 w 5536035"/>
              <a:gd name="connsiteY2" fmla="*/ 0 h 812800"/>
              <a:gd name="connsiteX3" fmla="*/ 5536035 w 5536035"/>
              <a:gd name="connsiteY3" fmla="*/ 135469 h 812800"/>
              <a:gd name="connsiteX4" fmla="*/ 5536035 w 5536035"/>
              <a:gd name="connsiteY4" fmla="*/ 677331 h 812800"/>
              <a:gd name="connsiteX5" fmla="*/ 5400566 w 5536035"/>
              <a:gd name="connsiteY5" fmla="*/ 812800 h 812800"/>
              <a:gd name="connsiteX6" fmla="*/ 135469 w 5536035"/>
              <a:gd name="connsiteY6" fmla="*/ 812800 h 812800"/>
              <a:gd name="connsiteX7" fmla="*/ 0 w 5536035"/>
              <a:gd name="connsiteY7" fmla="*/ 677331 h 812800"/>
              <a:gd name="connsiteX8" fmla="*/ 0 w 5536035"/>
              <a:gd name="connsiteY8" fmla="*/ 13546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6035" h="812800">
                <a:moveTo>
                  <a:pt x="0" y="135469"/>
                </a:moveTo>
                <a:cubicBezTo>
                  <a:pt x="0" y="60652"/>
                  <a:pt x="60652" y="0"/>
                  <a:pt x="135469" y="0"/>
                </a:cubicBezTo>
                <a:lnTo>
                  <a:pt x="5400566" y="0"/>
                </a:lnTo>
                <a:cubicBezTo>
                  <a:pt x="5475383" y="0"/>
                  <a:pt x="5536035" y="60652"/>
                  <a:pt x="5536035" y="135469"/>
                </a:cubicBezTo>
                <a:lnTo>
                  <a:pt x="5536035" y="677331"/>
                </a:lnTo>
                <a:cubicBezTo>
                  <a:pt x="5536035" y="752148"/>
                  <a:pt x="5475383" y="812800"/>
                  <a:pt x="5400566" y="812800"/>
                </a:cubicBezTo>
                <a:lnTo>
                  <a:pt x="135469" y="812800"/>
                </a:lnTo>
                <a:cubicBezTo>
                  <a:pt x="60652" y="812800"/>
                  <a:pt x="0" y="752148"/>
                  <a:pt x="0" y="677331"/>
                </a:cubicBezTo>
                <a:lnTo>
                  <a:pt x="0" y="1354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14298"/>
              <a:satOff val="-2313"/>
              <a:lumOff val="-883"/>
              <a:alphaOff val="0"/>
            </a:schemeClr>
          </a:fillRef>
          <a:effectRef idx="0">
            <a:schemeClr val="accent5">
              <a:hueOff val="-614298"/>
              <a:satOff val="-2313"/>
              <a:lumOff val="-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838" tIns="110798" rIns="110798" bIns="110798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/>
              <a:t>Nhân</a:t>
            </a:r>
            <a:r>
              <a:rPr lang="en-US" sz="2800" kern="1200" dirty="0"/>
              <a:t>, chia </a:t>
            </a:r>
            <a:r>
              <a:rPr lang="en-US" sz="2800" kern="1200" dirty="0" err="1"/>
              <a:t>hai</a:t>
            </a:r>
            <a:r>
              <a:rPr lang="en-US" sz="2800" kern="1200" dirty="0"/>
              <a:t> </a:t>
            </a:r>
            <a:r>
              <a:rPr lang="en-US" sz="2800" kern="1200" dirty="0" err="1"/>
              <a:t>số</a:t>
            </a:r>
            <a:r>
              <a:rPr lang="en-US" sz="2800" kern="1200" dirty="0"/>
              <a:t> </a:t>
            </a:r>
            <a:r>
              <a:rPr lang="en-US" sz="2800" kern="1200" dirty="0" err="1"/>
              <a:t>hữu</a:t>
            </a:r>
            <a:r>
              <a:rPr lang="en-US" sz="2800" kern="1200" dirty="0"/>
              <a:t> </a:t>
            </a:r>
            <a:r>
              <a:rPr lang="en-US" sz="2800" kern="1200" dirty="0" err="1"/>
              <a:t>tỉ</a:t>
            </a:r>
            <a:endParaRPr lang="en-US" sz="2800" kern="1200" dirty="0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F8D92FB4-AC16-B0F8-AB90-30404407694F}"/>
              </a:ext>
            </a:extLst>
          </p:cNvPr>
          <p:cNvSpPr/>
          <p:nvPr/>
        </p:nvSpPr>
        <p:spPr>
          <a:xfrm>
            <a:off x="680377" y="2603499"/>
            <a:ext cx="1016000" cy="1016000"/>
          </a:xfrm>
          <a:prstGeom prst="ellipse">
            <a:avLst/>
          </a:prstGeom>
        </p:spPr>
        <p:style>
          <a:lnRef idx="2">
            <a:schemeClr val="accent5">
              <a:hueOff val="-614298"/>
              <a:satOff val="-2313"/>
              <a:lumOff val="-88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407CA58E-24C9-B27D-34DF-0775E745AB3D}"/>
              </a:ext>
            </a:extLst>
          </p:cNvPr>
          <p:cNvSpPr/>
          <p:nvPr/>
        </p:nvSpPr>
        <p:spPr>
          <a:xfrm>
            <a:off x="888902" y="3916172"/>
            <a:ext cx="3245426" cy="812800"/>
          </a:xfrm>
          <a:custGeom>
            <a:avLst/>
            <a:gdLst>
              <a:gd name="connsiteX0" fmla="*/ 0 w 3245426"/>
              <a:gd name="connsiteY0" fmla="*/ 135469 h 812800"/>
              <a:gd name="connsiteX1" fmla="*/ 135469 w 3245426"/>
              <a:gd name="connsiteY1" fmla="*/ 0 h 812800"/>
              <a:gd name="connsiteX2" fmla="*/ 3109957 w 3245426"/>
              <a:gd name="connsiteY2" fmla="*/ 0 h 812800"/>
              <a:gd name="connsiteX3" fmla="*/ 3245426 w 3245426"/>
              <a:gd name="connsiteY3" fmla="*/ 135469 h 812800"/>
              <a:gd name="connsiteX4" fmla="*/ 3245426 w 3245426"/>
              <a:gd name="connsiteY4" fmla="*/ 677331 h 812800"/>
              <a:gd name="connsiteX5" fmla="*/ 3109957 w 3245426"/>
              <a:gd name="connsiteY5" fmla="*/ 812800 h 812800"/>
              <a:gd name="connsiteX6" fmla="*/ 135469 w 3245426"/>
              <a:gd name="connsiteY6" fmla="*/ 812800 h 812800"/>
              <a:gd name="connsiteX7" fmla="*/ 0 w 3245426"/>
              <a:gd name="connsiteY7" fmla="*/ 677331 h 812800"/>
              <a:gd name="connsiteX8" fmla="*/ 0 w 3245426"/>
              <a:gd name="connsiteY8" fmla="*/ 13546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5426" h="812800">
                <a:moveTo>
                  <a:pt x="0" y="135469"/>
                </a:moveTo>
                <a:cubicBezTo>
                  <a:pt x="0" y="60652"/>
                  <a:pt x="60652" y="0"/>
                  <a:pt x="135469" y="0"/>
                </a:cubicBezTo>
                <a:lnTo>
                  <a:pt x="3109957" y="0"/>
                </a:lnTo>
                <a:cubicBezTo>
                  <a:pt x="3184774" y="0"/>
                  <a:pt x="3245426" y="60652"/>
                  <a:pt x="3245426" y="135469"/>
                </a:cubicBezTo>
                <a:lnTo>
                  <a:pt x="3245426" y="677331"/>
                </a:lnTo>
                <a:cubicBezTo>
                  <a:pt x="3245426" y="752148"/>
                  <a:pt x="3184774" y="812800"/>
                  <a:pt x="3109957" y="812800"/>
                </a:cubicBezTo>
                <a:lnTo>
                  <a:pt x="135469" y="812800"/>
                </a:lnTo>
                <a:cubicBezTo>
                  <a:pt x="60652" y="812800"/>
                  <a:pt x="0" y="752148"/>
                  <a:pt x="0" y="677331"/>
                </a:cubicBezTo>
                <a:lnTo>
                  <a:pt x="0" y="13546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228596"/>
              <a:satOff val="-4626"/>
              <a:lumOff val="-1765"/>
              <a:alphaOff val="0"/>
            </a:schemeClr>
          </a:fillRef>
          <a:effectRef idx="0">
            <a:schemeClr val="accent5">
              <a:hueOff val="-1228596"/>
              <a:satOff val="-4626"/>
              <a:lumOff val="-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838" tIns="110798" rIns="110798" bIns="110798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/>
              <a:t>Luyện</a:t>
            </a:r>
            <a:r>
              <a:rPr lang="en-US" sz="2800" kern="1200" dirty="0"/>
              <a:t> </a:t>
            </a:r>
            <a:r>
              <a:rPr lang="en-US" sz="2800" kern="1200" dirty="0" err="1"/>
              <a:t>tập</a:t>
            </a:r>
            <a:endParaRPr lang="en-US" sz="2800" kern="1200" dirty="0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A173A574-1D69-52BA-931E-36C0081BF319}"/>
              </a:ext>
            </a:extLst>
          </p:cNvPr>
          <p:cNvSpPr/>
          <p:nvPr/>
        </p:nvSpPr>
        <p:spPr>
          <a:xfrm>
            <a:off x="384924" y="3822700"/>
            <a:ext cx="1016000" cy="1016000"/>
          </a:xfrm>
          <a:prstGeom prst="ellipse">
            <a:avLst/>
          </a:prstGeom>
        </p:spPr>
        <p:style>
          <a:lnRef idx="2">
            <a:schemeClr val="accent5">
              <a:hueOff val="-1228596"/>
              <a:satOff val="-4626"/>
              <a:lumOff val="-176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38ADD91-1811-D978-A15F-1A28B8529996}"/>
              </a:ext>
            </a:extLst>
          </p:cNvPr>
          <p:cNvSpPr txBox="1"/>
          <p:nvPr/>
        </p:nvSpPr>
        <p:spPr>
          <a:xfrm>
            <a:off x="707231" y="160804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F7AA3DB-8E46-20B5-BCC8-D22972154DEE}"/>
              </a:ext>
            </a:extLst>
          </p:cNvPr>
          <p:cNvSpPr txBox="1"/>
          <p:nvPr/>
        </p:nvSpPr>
        <p:spPr>
          <a:xfrm>
            <a:off x="990935" y="28132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4B18DF4-85F9-46C1-FCF2-C54B645096CD}"/>
              </a:ext>
            </a:extLst>
          </p:cNvPr>
          <p:cNvSpPr txBox="1"/>
          <p:nvPr/>
        </p:nvSpPr>
        <p:spPr>
          <a:xfrm>
            <a:off x="707231" y="40184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421CF5A-2AEF-2167-9105-197D48B92BDF}"/>
              </a:ext>
            </a:extLst>
          </p:cNvPr>
          <p:cNvSpPr txBox="1"/>
          <p:nvPr/>
        </p:nvSpPr>
        <p:spPr>
          <a:xfrm>
            <a:off x="85725" y="235744"/>
            <a:ext cx="858632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I. CỘNG, TRỪ SỐ HỮU TỈ. QUY TẮC CHUYỂN VẾ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E368A84-0B10-E54C-1252-91A61D71895C}"/>
              </a:ext>
            </a:extLst>
          </p:cNvPr>
          <p:cNvSpPr txBox="1"/>
          <p:nvPr/>
        </p:nvSpPr>
        <p:spPr>
          <a:xfrm>
            <a:off x="85725" y="828734"/>
            <a:ext cx="548916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1.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tắc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,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endParaRPr lang="en-US" sz="2800" dirty="0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BB08576A-16F6-08CC-DC0B-095683FA7C3C}"/>
              </a:ext>
            </a:extLst>
          </p:cNvPr>
          <p:cNvSpPr/>
          <p:nvPr/>
        </p:nvSpPr>
        <p:spPr>
          <a:xfrm>
            <a:off x="142875" y="1569359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79725D6-B675-3DC2-0844-76E99604FB4C}"/>
              </a:ext>
            </a:extLst>
          </p:cNvPr>
          <p:cNvSpPr txBox="1"/>
          <p:nvPr/>
        </p:nvSpPr>
        <p:spPr>
          <a:xfrm>
            <a:off x="1314450" y="1668726"/>
            <a:ext cx="368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D05F1DE-4C00-8846-E6DC-E76EDDEEA45C}"/>
                  </a:ext>
                </a:extLst>
              </p:cNvPr>
              <p:cNvSpPr txBox="1"/>
              <p:nvPr/>
            </p:nvSpPr>
            <p:spPr>
              <a:xfrm>
                <a:off x="660811" y="2651185"/>
                <a:ext cx="102008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D05F1DE-4C00-8846-E6DC-E76EDDEEA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1" y="2651185"/>
                <a:ext cx="1020086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9FA7DF6-41FE-1E3D-1AAE-2A36812F3FF9}"/>
                  </a:ext>
                </a:extLst>
              </p:cNvPr>
              <p:cNvSpPr txBox="1"/>
              <p:nvPr/>
            </p:nvSpPr>
            <p:spPr>
              <a:xfrm>
                <a:off x="2139866" y="2650317"/>
                <a:ext cx="1359924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9FA7DF6-41FE-1E3D-1AAE-2A36812F3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66" y="2650317"/>
                <a:ext cx="1359924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3B1717C-7DFD-EB2B-2DEE-759FD476910C}"/>
                  </a:ext>
                </a:extLst>
              </p:cNvPr>
              <p:cNvSpPr txBox="1"/>
              <p:nvPr/>
            </p:nvSpPr>
            <p:spPr>
              <a:xfrm>
                <a:off x="1753287" y="2828444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3B1717C-7DFD-EB2B-2DEE-759FD476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87" y="2828444"/>
                <a:ext cx="314189" cy="369332"/>
              </a:xfrm>
              <a:prstGeom prst="rect">
                <a:avLst/>
              </a:prstGeom>
              <a:blipFill>
                <a:blip r:embed="rId5"/>
                <a:stretch>
                  <a:fillRect l="-7843"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C13B5CD-6843-EA9D-816F-86F134E6B990}"/>
                  </a:ext>
                </a:extLst>
              </p:cNvPr>
              <p:cNvSpPr txBox="1"/>
              <p:nvPr/>
            </p:nvSpPr>
            <p:spPr>
              <a:xfrm>
                <a:off x="3552797" y="2829344"/>
                <a:ext cx="3000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C13B5CD-6843-EA9D-816F-86F134E6B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797" y="2829344"/>
                <a:ext cx="300058" cy="369332"/>
              </a:xfrm>
              <a:prstGeom prst="rect">
                <a:avLst/>
              </a:prstGeom>
              <a:blipFill>
                <a:blip r:embed="rId6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0DD3FB1-A590-0F28-159C-DE83D48F5050}"/>
                  </a:ext>
                </a:extLst>
              </p:cNvPr>
              <p:cNvSpPr txBox="1"/>
              <p:nvPr/>
            </p:nvSpPr>
            <p:spPr>
              <a:xfrm>
                <a:off x="3905862" y="2650317"/>
                <a:ext cx="42479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0DD3FB1-A590-0F28-159C-DE83D48F5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862" y="2650317"/>
                <a:ext cx="424796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3DF5C64-32DF-7FCB-4E54-DC09E20875F9}"/>
                  </a:ext>
                </a:extLst>
              </p:cNvPr>
              <p:cNvSpPr txBox="1"/>
              <p:nvPr/>
            </p:nvSpPr>
            <p:spPr>
              <a:xfrm>
                <a:off x="660811" y="4130100"/>
                <a:ext cx="19354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0,123−0,234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3DF5C64-32DF-7FCB-4E54-DC09E208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1" y="4130100"/>
                <a:ext cx="1935402" cy="369332"/>
              </a:xfrm>
              <a:prstGeom prst="rect">
                <a:avLst/>
              </a:prstGeom>
              <a:blipFill>
                <a:blip r:embed="rId8"/>
                <a:stretch>
                  <a:fillRect l="-2830" r="-31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8D5EB6-BFFC-D25E-BFFC-957387E0ABBD}"/>
                  </a:ext>
                </a:extLst>
              </p:cNvPr>
              <p:cNvSpPr txBox="1"/>
              <p:nvPr/>
            </p:nvSpPr>
            <p:spPr>
              <a:xfrm>
                <a:off x="2596213" y="4130100"/>
                <a:ext cx="27347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0,234−0,123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A8D5EB6-BFFC-D25E-BFFC-957387E0A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13" y="4130100"/>
                <a:ext cx="2734787" cy="369332"/>
              </a:xfrm>
              <a:prstGeom prst="rect">
                <a:avLst/>
              </a:prstGeom>
              <a:blipFill>
                <a:blip r:embed="rId9"/>
                <a:stretch>
                  <a:fillRect l="-4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663EDD66-B19A-2210-F033-C51B87B07E94}"/>
                  </a:ext>
                </a:extLst>
              </p:cNvPr>
              <p:cNvSpPr txBox="1"/>
              <p:nvPr/>
            </p:nvSpPr>
            <p:spPr>
              <a:xfrm>
                <a:off x="5331000" y="4130100"/>
                <a:ext cx="1371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=−0,111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663EDD66-B19A-2210-F033-C51B87B07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000" y="4130100"/>
                <a:ext cx="1371081" cy="369332"/>
              </a:xfrm>
              <a:prstGeom prst="rect">
                <a:avLst/>
              </a:prstGeom>
              <a:blipFill>
                <a:blip r:embed="rId10"/>
                <a:stretch>
                  <a:fillRect l="-1339" r="-491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835C0D8-398B-8578-AD4F-24F851EB4571}"/>
              </a:ext>
            </a:extLst>
          </p:cNvPr>
          <p:cNvSpPr txBox="1"/>
          <p:nvPr/>
        </p:nvSpPr>
        <p:spPr>
          <a:xfrm>
            <a:off x="85725" y="276640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98AACEF-AE43-86D5-1EE1-553AAD5BA869}"/>
              </a:ext>
            </a:extLst>
          </p:cNvPr>
          <p:cNvSpPr txBox="1"/>
          <p:nvPr/>
        </p:nvSpPr>
        <p:spPr>
          <a:xfrm>
            <a:off x="85725" y="403776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0" grpId="0"/>
      <p:bldP spid="11" grpId="0"/>
      <p:bldP spid="17" grpId="0"/>
      <p:bldP spid="12" grpId="0"/>
      <p:bldP spid="19" grpId="0"/>
      <p:bldP spid="20" grpId="0"/>
      <p:bldP spid="13" grpId="0"/>
      <p:bldP spid="22" grpId="0"/>
      <p:bldP spid="23" grpId="0"/>
      <p:bldP spid="15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F89DE5AC-FA50-6511-9D4A-0D15087D7103}"/>
              </a:ext>
            </a:extLst>
          </p:cNvPr>
          <p:cNvSpPr/>
          <p:nvPr/>
        </p:nvSpPr>
        <p:spPr>
          <a:xfrm>
            <a:off x="285750" y="1307306"/>
            <a:ext cx="8608219" cy="37076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0 ở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91F722CB-FCE8-9AE3-D7B8-2D8CAF167676}"/>
              </a:ext>
            </a:extLst>
          </p:cNvPr>
          <p:cNvSpPr/>
          <p:nvPr/>
        </p:nvSpPr>
        <p:spPr>
          <a:xfrm>
            <a:off x="2736056" y="185738"/>
            <a:ext cx="3086100" cy="9644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</a:rPr>
              <a:t>Nhận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xét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843F8D-E96E-007C-C3B7-780ABA454BE4}"/>
              </a:ext>
            </a:extLst>
          </p:cNvPr>
          <p:cNvSpPr txBox="1"/>
          <p:nvPr/>
        </p:nvSpPr>
        <p:spPr>
          <a:xfrm>
            <a:off x="2174113" y="43571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Tính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2B99DB5-F459-1C37-F061-297CEDBC5DC3}"/>
                  </a:ext>
                </a:extLst>
              </p:cNvPr>
              <p:cNvSpPr txBox="1"/>
              <p:nvPr/>
            </p:nvSpPr>
            <p:spPr>
              <a:xfrm>
                <a:off x="779825" y="1334393"/>
                <a:ext cx="517821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0,25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2B99DB5-F459-1C37-F061-297CEDBC5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25" y="1334393"/>
                <a:ext cx="5178212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83ED48-C821-6053-CE06-B6141B0347AE}"/>
              </a:ext>
            </a:extLst>
          </p:cNvPr>
          <p:cNvSpPr txBox="1"/>
          <p:nvPr/>
        </p:nvSpPr>
        <p:spPr>
          <a:xfrm>
            <a:off x="156739" y="151848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DB3903C-87F2-BAA9-963B-16B6449DD8C9}"/>
                  </a:ext>
                </a:extLst>
              </p:cNvPr>
              <p:cNvSpPr txBox="1"/>
              <p:nvPr/>
            </p:nvSpPr>
            <p:spPr>
              <a:xfrm>
                <a:off x="779825" y="2979265"/>
                <a:ext cx="5254131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=−0,15+1,2=1,05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DB3903C-87F2-BAA9-963B-16B6449DD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25" y="2979265"/>
                <a:ext cx="5254131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4A02280-6643-D7F8-E45F-F13D8C8F6344}"/>
              </a:ext>
            </a:extLst>
          </p:cNvPr>
          <p:cNvSpPr txBox="1"/>
          <p:nvPr/>
        </p:nvSpPr>
        <p:spPr>
          <a:xfrm>
            <a:off x="156739" y="3163353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19429E17-6C60-273D-AD38-B0CCB212BC33}"/>
              </a:ext>
            </a:extLst>
          </p:cNvPr>
          <p:cNvSpPr/>
          <p:nvPr/>
        </p:nvSpPr>
        <p:spPr>
          <a:xfrm>
            <a:off x="302342" y="22212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768024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04FFDCF-C1A8-618A-3347-4AD2F057496D}"/>
              </a:ext>
            </a:extLst>
          </p:cNvPr>
          <p:cNvSpPr txBox="1"/>
          <p:nvPr/>
        </p:nvSpPr>
        <p:spPr>
          <a:xfrm>
            <a:off x="1314451" y="215079"/>
            <a:ext cx="2324675" cy="7397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D545B29-BE13-AE06-3E52-313768CC0DA2}"/>
                  </a:ext>
                </a:extLst>
              </p:cNvPr>
              <p:cNvSpPr txBox="1"/>
              <p:nvPr/>
            </p:nvSpPr>
            <p:spPr>
              <a:xfrm>
                <a:off x="700087" y="1625202"/>
                <a:ext cx="1507977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−3,9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D545B29-BE13-AE06-3E52-313768CC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" y="1625202"/>
                <a:ext cx="1507977" cy="70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2DCDFBB-5C4F-C67B-3031-B08D37762DC8}"/>
                  </a:ext>
                </a:extLst>
              </p:cNvPr>
              <p:cNvSpPr txBox="1"/>
              <p:nvPr/>
            </p:nvSpPr>
            <p:spPr>
              <a:xfrm>
                <a:off x="2208064" y="1625201"/>
                <a:ext cx="5139740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+3,9=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273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323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72DCDFBB-5C4F-C67B-3031-B08D37762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64" y="1625201"/>
                <a:ext cx="5139740" cy="701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4A3236-9BED-12C3-C0EC-4ED9A8874486}"/>
              </a:ext>
            </a:extLst>
          </p:cNvPr>
          <p:cNvSpPr txBox="1"/>
          <p:nvPr/>
        </p:nvSpPr>
        <p:spPr>
          <a:xfrm>
            <a:off x="83019" y="17444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B7A328C-DB66-CB17-7578-048EDC1BFE95}"/>
              </a:ext>
            </a:extLst>
          </p:cNvPr>
          <p:cNvSpPr txBox="1"/>
          <p:nvPr/>
        </p:nvSpPr>
        <p:spPr>
          <a:xfrm>
            <a:off x="83019" y="309695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566D900-F565-29E5-48DA-A12DAF4AF16D}"/>
                  </a:ext>
                </a:extLst>
              </p:cNvPr>
              <p:cNvSpPr txBox="1"/>
              <p:nvPr/>
            </p:nvSpPr>
            <p:spPr>
              <a:xfrm>
                <a:off x="696837" y="2977750"/>
                <a:ext cx="190013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(−3,25)+4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566D900-F565-29E5-48DA-A12DAF4AF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37" y="2977750"/>
                <a:ext cx="1900136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486989E-E6CE-0E95-0788-1A4C98781F44}"/>
                  </a:ext>
                </a:extLst>
              </p:cNvPr>
              <p:cNvSpPr txBox="1"/>
              <p:nvPr/>
            </p:nvSpPr>
            <p:spPr>
              <a:xfrm>
                <a:off x="2596973" y="2996915"/>
                <a:ext cx="297831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486989E-E6CE-0E95-0788-1A4C98781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973" y="2996915"/>
                <a:ext cx="2978316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009455D-334E-0D23-3220-AACE675B9BAA}"/>
              </a:ext>
            </a:extLst>
          </p:cNvPr>
          <p:cNvSpPr txBox="1"/>
          <p:nvPr/>
        </p:nvSpPr>
        <p:spPr>
          <a:xfrm>
            <a:off x="3756608" y="370058"/>
            <a:ext cx="1021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8" grpId="0"/>
      <p:bldP spid="15" grpId="0"/>
      <p:bldP spid="16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FE2B8D9-1234-449D-64FB-D9727EAEA718}"/>
              </a:ext>
            </a:extLst>
          </p:cNvPr>
          <p:cNvSpPr txBox="1"/>
          <p:nvPr/>
        </p:nvSpPr>
        <p:spPr>
          <a:xfrm>
            <a:off x="71439" y="242946"/>
            <a:ext cx="66980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2.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endParaRPr lang="en-US" sz="2800" dirty="0"/>
          </a:p>
        </p:txBody>
      </p:sp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74AAF8F8-DF9E-758C-DA2B-FE112DED4D7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335875992"/>
              </p:ext>
            </p:extLst>
          </p:nvPr>
        </p:nvGraphicFramePr>
        <p:xfrm>
          <a:off x="989409" y="1547052"/>
          <a:ext cx="7279482" cy="32004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639741">
                  <a:extLst>
                    <a:ext uri="{9D8B030D-6E8A-4147-A177-3AD203B41FA5}">
                      <a16:colId xmlns:a16="http://schemas.microsoft.com/office/drawing/2014/main" val="4293901257"/>
                    </a:ext>
                  </a:extLst>
                </a:gridCol>
                <a:gridCol w="3639741">
                  <a:extLst>
                    <a:ext uri="{9D8B030D-6E8A-4147-A177-3AD203B41FA5}">
                      <a16:colId xmlns:a16="http://schemas.microsoft.com/office/drawing/2014/main" val="1187045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/>
                        <a:t>Tính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chất</a:t>
                      </a:r>
                      <a:r>
                        <a:rPr lang="en-US" sz="2400" b="1" dirty="0"/>
                        <a:t> 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/>
                        <a:t>Kí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hiệu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1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7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9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2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93100"/>
                  </a:ext>
                </a:extLst>
              </a:tr>
            </a:tbl>
          </a:graphicData>
        </a:graphic>
      </p:graphicFrame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80C4EA1-41D9-6DFF-6862-3E2630AA0F9D}"/>
              </a:ext>
            </a:extLst>
          </p:cNvPr>
          <p:cNvSpPr/>
          <p:nvPr/>
        </p:nvSpPr>
        <p:spPr>
          <a:xfrm>
            <a:off x="71438" y="826409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F1F784B-79DB-BF9D-9596-3250483D201D}"/>
              </a:ext>
            </a:extLst>
          </p:cNvPr>
          <p:cNvSpPr txBox="1"/>
          <p:nvPr/>
        </p:nvSpPr>
        <p:spPr>
          <a:xfrm>
            <a:off x="2024926" y="2109020"/>
            <a:ext cx="1606530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Giao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hoán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0C159A2E-C8F1-BCEE-592A-46D41DDDF76D}"/>
                  </a:ext>
                </a:extLst>
              </p:cNvPr>
              <p:cNvSpPr txBox="1"/>
              <p:nvPr/>
            </p:nvSpPr>
            <p:spPr>
              <a:xfrm>
                <a:off x="5439736" y="2074779"/>
                <a:ext cx="21068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0C159A2E-C8F1-BCEE-592A-46D41DDDF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36" y="2074779"/>
                <a:ext cx="210685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EED2E22-621C-D1CF-C392-DDE763690BF3}"/>
              </a:ext>
            </a:extLst>
          </p:cNvPr>
          <p:cNvSpPr txBox="1"/>
          <p:nvPr/>
        </p:nvSpPr>
        <p:spPr>
          <a:xfrm>
            <a:off x="2144164" y="2816341"/>
            <a:ext cx="1276311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hợp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A9617DA-932B-2E37-2752-1234E8D68EEC}"/>
                  </a:ext>
                </a:extLst>
              </p:cNvPr>
              <p:cNvSpPr txBox="1"/>
              <p:nvPr/>
            </p:nvSpPr>
            <p:spPr>
              <a:xfrm>
                <a:off x="4702937" y="2751409"/>
                <a:ext cx="3652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𝑎</m:t>
                          </m:r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+</m:t>
                          </m:r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𝑏</m:t>
                          </m:r>
                        </m:e>
                      </m:d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𝑐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+(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𝑏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𝑐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4A9617DA-932B-2E37-2752-1234E8D68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937" y="2751409"/>
                <a:ext cx="365253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283D85-23A1-95D8-45B9-CDCC2FCB389A}"/>
              </a:ext>
            </a:extLst>
          </p:cNvPr>
          <p:cNvSpPr txBox="1"/>
          <p:nvPr/>
        </p:nvSpPr>
        <p:spPr>
          <a:xfrm>
            <a:off x="1735463" y="3367273"/>
            <a:ext cx="231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15689F-7C3B-40F3-320D-24E9FAD5E165}"/>
                  </a:ext>
                </a:extLst>
              </p:cNvPr>
              <p:cNvSpPr txBox="1"/>
              <p:nvPr/>
            </p:nvSpPr>
            <p:spPr>
              <a:xfrm>
                <a:off x="5352632" y="3394191"/>
                <a:ext cx="2099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+0=0+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C15689F-7C3B-40F3-320D-24E9FAD5E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632" y="3394191"/>
                <a:ext cx="209980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C527B3D-A08F-E5C6-BBC8-1523C16FD0D1}"/>
              </a:ext>
            </a:extLst>
          </p:cNvPr>
          <p:cNvSpPr txBox="1"/>
          <p:nvPr/>
        </p:nvSpPr>
        <p:spPr>
          <a:xfrm>
            <a:off x="1658639" y="4043726"/>
            <a:ext cx="2339103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2D4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đối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92D4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10183C-29D0-1E73-849F-A454CCF21DFB}"/>
                  </a:ext>
                </a:extLst>
              </p:cNvPr>
              <p:cNvSpPr txBox="1"/>
              <p:nvPr/>
            </p:nvSpPr>
            <p:spPr>
              <a:xfrm>
                <a:off x="5258050" y="3972751"/>
                <a:ext cx="20485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𝑎</m:t>
                      </m:r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+</m:t>
                      </m:r>
                      <m:d>
                        <m:d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−</m:t>
                          </m:r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92D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𝑎</m:t>
                          </m:r>
                        </m:e>
                      </m:d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192D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92D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10183C-29D0-1E73-849F-A454CCF21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050" y="3972751"/>
                <a:ext cx="204851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 animBg="1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1501</Words>
  <Application>Microsoft Office PowerPoint</Application>
  <PresentationFormat>On-screen Show (16:9)</PresentationFormat>
  <Paragraphs>271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Calibri Light</vt:lpstr>
      <vt:lpstr>Space Grotesk Light</vt:lpstr>
      <vt:lpstr>Calibri</vt:lpstr>
      <vt:lpstr>Wingdings</vt:lpstr>
      <vt:lpstr>Cambria Math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7</cp:revision>
  <dcterms:modified xsi:type="dcterms:W3CDTF">2024-09-15T12:43:56Z</dcterms:modified>
</cp:coreProperties>
</file>