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37" r:id="rId5"/>
    <p:sldId id="376" r:id="rId6"/>
    <p:sldId id="388" r:id="rId7"/>
    <p:sldId id="394" r:id="rId8"/>
    <p:sldId id="389" r:id="rId9"/>
    <p:sldId id="395" r:id="rId10"/>
    <p:sldId id="396" r:id="rId11"/>
    <p:sldId id="397" r:id="rId12"/>
    <p:sldId id="398" r:id="rId13"/>
    <p:sldId id="377" r:id="rId14"/>
    <p:sldId id="390" r:id="rId15"/>
    <p:sldId id="391" r:id="rId16"/>
    <p:sldId id="347" r:id="rId17"/>
    <p:sldId id="385" r:id="rId18"/>
    <p:sldId id="369" r:id="rId19"/>
    <p:sldId id="356" r:id="rId20"/>
    <p:sldId id="355" r:id="rId21"/>
    <p:sldId id="380" r:id="rId22"/>
    <p:sldId id="357" r:id="rId23"/>
    <p:sldId id="365" r:id="rId24"/>
    <p:sldId id="366" r:id="rId25"/>
    <p:sldId id="383" r:id="rId26"/>
    <p:sldId id="393" r:id="rId27"/>
    <p:sldId id="3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0.pn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9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dục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thuật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6F06F-0CCD-9E37-590F-089080B4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3" y="1553432"/>
            <a:ext cx="20271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B6CA42-1B02-B179-D930-30E10B5BC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49" y="1298505"/>
            <a:ext cx="8093301" cy="473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4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2B2BD9-386D-8BC4-EBE6-5B96CE873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66" y="1234314"/>
            <a:ext cx="8185267" cy="496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EB8C9A-9A8D-D5E2-1C92-589621575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57" y="1120015"/>
            <a:ext cx="7474486" cy="557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7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78C862-A5A2-D194-19DC-0BA4EBA75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44" y="1208936"/>
            <a:ext cx="2473705" cy="8426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4F9B41-ECF0-AC20-9A4A-F28425F08D58}"/>
              </a:ext>
            </a:extLst>
          </p:cNvPr>
          <p:cNvSpPr txBox="1"/>
          <p:nvPr/>
        </p:nvSpPr>
        <p:spPr>
          <a:xfrm>
            <a:off x="742121" y="2192194"/>
            <a:ext cx="79925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Trình bày sản phẩm mĩ thuật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theo nhóm đã thực hiện và trả lời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những câu hỏi sau:</a:t>
            </a:r>
            <a:b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Phần giới thiệu của nhóm bạn được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thực hiện bằng hình thức nào?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Trong phần giới thiệu về ngành,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nghề mĩ thuật ứng dụng, bạn thích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phần trình bày của nhóm nào nhất?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Vì sao?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Việc áp dụng khoa học kĩ thuật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trong phần trình bày, có hiệu quả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thế nào?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8FD1EE-BE1C-21C5-B3B6-08F57855B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69" y="4243821"/>
            <a:ext cx="8147861" cy="144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7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78909-8AED-9186-CDD1-40003790B08A}"/>
              </a:ext>
            </a:extLst>
          </p:cNvPr>
          <p:cNvSpPr txBox="1"/>
          <p:nvPr/>
        </p:nvSpPr>
        <p:spPr>
          <a:xfrm>
            <a:off x="303350" y="848139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A292E8-FE92-16EF-2C9D-94496846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08" y="190595"/>
            <a:ext cx="5227361" cy="666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95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280009-93DF-96FC-212D-2D1414F83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50" y="1138028"/>
            <a:ext cx="8332269" cy="547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7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0D1D7C-6A5C-619E-35BC-3BF071805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5" y="1680334"/>
            <a:ext cx="86963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E64344-F5FF-7AEB-B0FE-435378DA7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85" y="788504"/>
            <a:ext cx="6010689" cy="5868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03CBA4-AA07-2BA4-B9A4-846BB09EB484}"/>
              </a:ext>
            </a:extLst>
          </p:cNvPr>
          <p:cNvSpPr txBox="1"/>
          <p:nvPr/>
        </p:nvSpPr>
        <p:spPr>
          <a:xfrm>
            <a:off x="6472861" y="1739218"/>
            <a:ext cx="24400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Việc tìm hiểu đặc trưng của ngành, nghề liên quan đến mĩ thuật ứng dụng như yếu tố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thiết kế, thẩm mĩ, công nghệ, thị trường giúp chúng ta xác định được công việc phù hợp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với năng lực của bản thân, cũng như thấy được sự cần thiết của lĩnh vực mĩ thuật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ứng dụng trong đời sống xã hội.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59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6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49AA12-DEC3-59BB-B40B-175DE3845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1063"/>
            <a:ext cx="9144000" cy="28425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E65E4D-A851-89F2-3CB5-7ED0E072B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2469"/>
            <a:ext cx="9144000" cy="299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8E52F8-264C-EBA3-F5F9-F85983447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21" y="1218786"/>
            <a:ext cx="8203454" cy="532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CBCF6A-A78A-0ADC-9D51-8D38E4ABD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11" y="1269724"/>
            <a:ext cx="8440174" cy="52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9F6E5B-1F1A-B63C-7CF2-07299088A1B0}"/>
              </a:ext>
            </a:extLst>
          </p:cNvPr>
          <p:cNvSpPr txBox="1"/>
          <p:nvPr/>
        </p:nvSpPr>
        <p:spPr>
          <a:xfrm>
            <a:off x="304178" y="1252330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087AE4-F90A-423F-F4C4-19838BD86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51" y="1845365"/>
            <a:ext cx="798909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3D38B0-594A-BC22-52E4-E89E58EE7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26" y="1650309"/>
            <a:ext cx="8291677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4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3A81F2-80A6-B7EC-DE36-4BCF8CA4A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12" y="1161428"/>
            <a:ext cx="7894776" cy="55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57A527-C7A5-A343-4DFA-DF00EF927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52" y="1122501"/>
            <a:ext cx="7689159" cy="550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33E3FB-62A9-B8F0-4016-D3B1FB3D3E7E}"/>
              </a:ext>
            </a:extLst>
          </p:cNvPr>
          <p:cNvSpPr txBox="1"/>
          <p:nvPr/>
        </p:nvSpPr>
        <p:spPr>
          <a:xfrm>
            <a:off x="118646" y="1114470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1175897-1684-0208-6CFD-7DF92C616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25" y="1644556"/>
            <a:ext cx="8374477" cy="43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3BA6B9-C7B9-9FD2-7371-EA78D454D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683" y="711269"/>
            <a:ext cx="6526634" cy="592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2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92A86E-2301-2F8B-64E2-69E53BDA0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91" y="1157026"/>
            <a:ext cx="7621761" cy="25295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31EEAA-8830-6993-C32C-6454B3483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15" y="3686555"/>
            <a:ext cx="7757969" cy="30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15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AF2D-A6FA-EDB7-4C0E-4C12A482E952}"/>
              </a:ext>
            </a:extLst>
          </p:cNvPr>
          <p:cNvSpPr txBox="1"/>
          <p:nvPr/>
        </p:nvSpPr>
        <p:spPr>
          <a:xfrm>
            <a:off x="345593" y="820483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BF06C6-B106-2C22-D8DB-A4B293B70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437" y="1282148"/>
            <a:ext cx="6919398" cy="53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7015D0-D526-FF6C-18D8-DE8934A6B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87" y="1114218"/>
            <a:ext cx="7321826" cy="55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296079-9394-497C-570B-26E83554C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73" y="831160"/>
            <a:ext cx="7251010" cy="575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6E2F7C-1FFA-C057-408E-DC776CA15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75" y="1269102"/>
            <a:ext cx="8557450" cy="50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9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5D184D-D193-134D-7EB7-B10FCB2D3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5" y="1352550"/>
            <a:ext cx="89249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8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21CF8A-194D-74EC-23B7-2F9CD16EECB1}"/>
              </a:ext>
            </a:extLst>
          </p:cNvPr>
          <p:cNvSpPr txBox="1"/>
          <p:nvPr/>
        </p:nvSpPr>
        <p:spPr>
          <a:xfrm>
            <a:off x="303350" y="848139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A2C9C-5517-A749-91BB-E8F89EDE0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" y="1801260"/>
            <a:ext cx="88011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4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7C2D61-B9A3-EF73-00AA-301C1777A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5" y="1753635"/>
            <a:ext cx="8658225" cy="3933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C2DF9B-4789-D47E-F6DE-42F8AF35165B}"/>
              </a:ext>
            </a:extLst>
          </p:cNvPr>
          <p:cNvSpPr txBox="1"/>
          <p:nvPr/>
        </p:nvSpPr>
        <p:spPr>
          <a:xfrm>
            <a:off x="242885" y="1073426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53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79F977-13A8-DFC9-875B-E59B37131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19" y="1244461"/>
            <a:ext cx="7494361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06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</TotalTime>
  <Words>197</Words>
  <Application>Microsoft Office PowerPoint</Application>
  <PresentationFormat>Trình chiếu Trên màn hình (4:3)</PresentationFormat>
  <Paragraphs>15</Paragraphs>
  <Slides>27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28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Hai Le</cp:lastModifiedBy>
  <cp:revision>144</cp:revision>
  <dcterms:created xsi:type="dcterms:W3CDTF">2021-01-29T04:19:07Z</dcterms:created>
  <dcterms:modified xsi:type="dcterms:W3CDTF">2024-07-27T15:40:46Z</dcterms:modified>
</cp:coreProperties>
</file>