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24" r:id="rId4"/>
    <p:sldId id="376" r:id="rId5"/>
    <p:sldId id="337" r:id="rId6"/>
    <p:sldId id="377" r:id="rId7"/>
    <p:sldId id="351" r:id="rId8"/>
    <p:sldId id="344" r:id="rId9"/>
    <p:sldId id="379" r:id="rId10"/>
    <p:sldId id="378" r:id="rId11"/>
    <p:sldId id="367" r:id="rId12"/>
    <p:sldId id="368" r:id="rId13"/>
    <p:sldId id="345" r:id="rId14"/>
    <p:sldId id="381" r:id="rId15"/>
    <p:sldId id="347" r:id="rId16"/>
    <p:sldId id="369" r:id="rId17"/>
    <p:sldId id="385" r:id="rId18"/>
    <p:sldId id="356" r:id="rId19"/>
    <p:sldId id="355" r:id="rId20"/>
    <p:sldId id="380" r:id="rId21"/>
    <p:sldId id="382" r:id="rId22"/>
    <p:sldId id="386" r:id="rId23"/>
    <p:sldId id="357" r:id="rId24"/>
    <p:sldId id="365" r:id="rId25"/>
    <p:sldId id="366" r:id="rId26"/>
    <p:sldId id="383" r:id="rId27"/>
    <p:sldId id="359" r:id="rId28"/>
    <p:sldId id="358" r:id="rId29"/>
    <p:sldId id="3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9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dục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nghệ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thuật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6F06F-0CCD-9E37-590F-089080B44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43" y="1553432"/>
            <a:ext cx="202712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D559CB-75EF-059D-2881-332A4B11EE31}"/>
              </a:ext>
            </a:extLst>
          </p:cNvPr>
          <p:cNvSpPr txBox="1"/>
          <p:nvPr/>
        </p:nvSpPr>
        <p:spPr>
          <a:xfrm>
            <a:off x="170828" y="1537252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B19E05-479E-48A8-E09F-B4CE043BD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4" y="943300"/>
            <a:ext cx="6591703" cy="593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730691-B297-BEE2-B494-A465F29EB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28" y="2320453"/>
            <a:ext cx="8774951" cy="375434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7301085-F7E8-F857-E163-A98F01CDA529}"/>
              </a:ext>
            </a:extLst>
          </p:cNvPr>
          <p:cNvSpPr txBox="1"/>
          <p:nvPr/>
        </p:nvSpPr>
        <p:spPr>
          <a:xfrm>
            <a:off x="2821884" y="1537252"/>
            <a:ext cx="538577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0" i="0" dirty="0">
                <a:solidFill>
                  <a:srgbClr val="034EA2"/>
                </a:solidFill>
                <a:effectLst/>
                <a:latin typeface="ArialMT"/>
              </a:rPr>
              <a:t>Mô tả các các bước gợi ý thực hiện sản phẩm mĩ thuật cho một vở rối que.</a:t>
            </a:r>
            <a:r>
              <a:rPr lang="vi-VN" sz="2000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16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8BDE4D-6F6D-2C51-F6F8-970E557F9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451" y="757236"/>
            <a:ext cx="6370346" cy="586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62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72899F9-8D2E-F273-1F71-43068D0A7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" y="1163913"/>
            <a:ext cx="8620125" cy="24098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61C82B-2475-6CFA-2161-415E08D72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79" y="4080426"/>
            <a:ext cx="63246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77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FE6D6-2874-94F8-01DC-B2C8BE12A28C}"/>
              </a:ext>
            </a:extLst>
          </p:cNvPr>
          <p:cNvSpPr txBox="1"/>
          <p:nvPr/>
        </p:nvSpPr>
        <p:spPr>
          <a:xfrm>
            <a:off x="211412" y="712304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141AF-1BE8-4789-A6F4-877D11A0C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91" y="1349236"/>
            <a:ext cx="8205018" cy="509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20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FE6D6-2874-94F8-01DC-B2C8BE12A28C}"/>
              </a:ext>
            </a:extLst>
          </p:cNvPr>
          <p:cNvSpPr txBox="1"/>
          <p:nvPr/>
        </p:nvSpPr>
        <p:spPr>
          <a:xfrm>
            <a:off x="198160" y="1140606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804E3B-1692-F750-2F22-B5E3D29C7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1678"/>
            <a:ext cx="9144000" cy="419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00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D7924-1BD1-69A4-11D7-8FB77BED7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572172"/>
            <a:ext cx="9144000" cy="371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6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3D1878-DD52-CFDA-77C2-E72A65D07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060" y="905496"/>
            <a:ext cx="6264480" cy="59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6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A4E628-D8A2-8E5F-6714-B29DF3028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48" y="1064522"/>
            <a:ext cx="72771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59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CD985B-7ECE-54A8-5753-E68FBF1B6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48" y="1042573"/>
            <a:ext cx="8316099" cy="570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2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9F6E5B-1F1A-B63C-7CF2-07299088A1B0}"/>
              </a:ext>
            </a:extLst>
          </p:cNvPr>
          <p:cNvSpPr txBox="1"/>
          <p:nvPr/>
        </p:nvSpPr>
        <p:spPr>
          <a:xfrm>
            <a:off x="277673" y="862311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BFEF23-8B28-7402-98B3-67766DA3A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8" y="1493147"/>
            <a:ext cx="76962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7839E5-8CE9-E25C-B7D6-5B7BFCAA9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306374"/>
            <a:ext cx="91440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026D92-C5A3-C66C-444C-D4D5972A6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28" y="1189383"/>
            <a:ext cx="7921448" cy="54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94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15F04-88F9-FD6C-9AA1-835A16A5B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07" y="1075910"/>
            <a:ext cx="7715586" cy="537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14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F009BB-F514-D6D8-F662-670B07147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25" y="1267239"/>
            <a:ext cx="7496950" cy="518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54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622D2D-8FD0-11DD-7531-213E44823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92" y="1308030"/>
            <a:ext cx="8799012" cy="50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6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B8C3AE-F94D-F415-35AC-4074E4745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02" y="740258"/>
            <a:ext cx="7329321" cy="583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2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CBB838-90B8-7203-653E-14323EE87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172403"/>
            <a:ext cx="9144000" cy="5905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33E3FB-62A9-B8F0-4016-D3B1FB3D3E7E}"/>
              </a:ext>
            </a:extLst>
          </p:cNvPr>
          <p:cNvSpPr txBox="1"/>
          <p:nvPr/>
        </p:nvSpPr>
        <p:spPr>
          <a:xfrm>
            <a:off x="158403" y="1762953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2A93F3-5CB7-4C9F-6FEF-FA14FC0F6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85" y="2537332"/>
            <a:ext cx="7286625" cy="41338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6ABCEDC-949F-3C6F-45C4-3E9B0A860913}"/>
              </a:ext>
            </a:extLst>
          </p:cNvPr>
          <p:cNvSpPr txBox="1"/>
          <p:nvPr/>
        </p:nvSpPr>
        <p:spPr>
          <a:xfrm>
            <a:off x="2750343" y="1762953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034EA2"/>
                </a:solidFill>
                <a:effectLst/>
                <a:latin typeface="ArialMT"/>
              </a:rPr>
              <a:t>Mô tả các bước tạo hình nhân vật rối nước theo hình thức vẽ.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7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7E8A8B-5C11-CD7B-BA34-FDB00C599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9" y="1454840"/>
            <a:ext cx="8307062" cy="481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72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A1B1BD-BBBE-C331-3D93-F0B1E5074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8773"/>
            <a:ext cx="9144000" cy="27711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9E604B-F221-5C2D-B6EE-9EF4CE68A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78223"/>
            <a:ext cx="9144000" cy="146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3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80AF2D-A6FA-EDB7-4C0E-4C12A482E952}"/>
              </a:ext>
            </a:extLst>
          </p:cNvPr>
          <p:cNvSpPr txBox="1"/>
          <p:nvPr/>
        </p:nvSpPr>
        <p:spPr>
          <a:xfrm>
            <a:off x="332341" y="913248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F0B8BF-E660-6DD6-4A4D-9C5356674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33" y="1400175"/>
            <a:ext cx="8992147" cy="50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80AF2D-A6FA-EDB7-4C0E-4C12A482E952}"/>
              </a:ext>
            </a:extLst>
          </p:cNvPr>
          <p:cNvSpPr txBox="1"/>
          <p:nvPr/>
        </p:nvSpPr>
        <p:spPr>
          <a:xfrm>
            <a:off x="332341" y="913248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C3F89F-3C6C-49B0-57DD-25990D7FB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8" y="1552368"/>
            <a:ext cx="90297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71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BA3F33-A997-A707-A17F-E459B078F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35" y="1175366"/>
            <a:ext cx="8162329" cy="56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ADD636-A3F2-4ACE-1888-8138B939C89E}"/>
              </a:ext>
            </a:extLst>
          </p:cNvPr>
          <p:cNvSpPr txBox="1"/>
          <p:nvPr/>
        </p:nvSpPr>
        <p:spPr>
          <a:xfrm>
            <a:off x="245371" y="2588107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5FE060-9F36-D70D-DDC7-DF0A4CA4C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" y="1168882"/>
            <a:ext cx="8467725" cy="14192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BAE169-93D7-1F5A-7879-6A78F6EA5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58" y="3175664"/>
            <a:ext cx="8745283" cy="33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9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271D74-969A-5313-7CB4-4BE545793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27" y="1111319"/>
            <a:ext cx="7780346" cy="54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FF5201-2D02-B5F0-6D14-87C28D03C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86" y="1098895"/>
            <a:ext cx="8334375" cy="1400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C512DF-BA29-0C27-CD25-78C6C9950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5" y="2752726"/>
            <a:ext cx="4352339" cy="36971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742577-C157-F2F0-48E5-F06070282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2973" y="2752727"/>
            <a:ext cx="4572788" cy="369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B783E7-5EDD-1548-9CDB-66F6CD32B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22" y="1272209"/>
            <a:ext cx="2878205" cy="23640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80B738-73EE-30C6-F418-C55DDE617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825" y="2359889"/>
            <a:ext cx="5667375" cy="37719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C8B051D-9B3D-2216-1E9E-25E778E4B5CD}"/>
              </a:ext>
            </a:extLst>
          </p:cNvPr>
          <p:cNvSpPr/>
          <p:nvPr/>
        </p:nvSpPr>
        <p:spPr>
          <a:xfrm>
            <a:off x="3207027" y="2133600"/>
            <a:ext cx="2345634" cy="5433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17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3AF871-D7BC-9CB7-4BAD-1CDDBF7E3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20" y="1567898"/>
            <a:ext cx="862012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74F37B-D8D6-03E0-C346-5D6CE7312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43" y="677309"/>
            <a:ext cx="6664809" cy="594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41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797</TotalTime>
  <Words>85</Words>
  <Application>Microsoft Office PowerPoint</Application>
  <PresentationFormat>On-screen Show (4:3)</PresentationFormat>
  <Paragraphs>17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129</cp:revision>
  <dcterms:created xsi:type="dcterms:W3CDTF">2021-01-29T04:19:07Z</dcterms:created>
  <dcterms:modified xsi:type="dcterms:W3CDTF">2024-07-15T02:23:32Z</dcterms:modified>
</cp:coreProperties>
</file>