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24" r:id="rId4"/>
    <p:sldId id="337" r:id="rId5"/>
    <p:sldId id="351" r:id="rId6"/>
    <p:sldId id="352" r:id="rId7"/>
    <p:sldId id="344" r:id="rId8"/>
    <p:sldId id="367" r:id="rId9"/>
    <p:sldId id="368" r:id="rId10"/>
    <p:sldId id="345" r:id="rId11"/>
    <p:sldId id="376" r:id="rId12"/>
    <p:sldId id="377" r:id="rId13"/>
    <p:sldId id="353" r:id="rId14"/>
    <p:sldId id="370" r:id="rId15"/>
    <p:sldId id="336" r:id="rId16"/>
    <p:sldId id="354" r:id="rId17"/>
    <p:sldId id="346" r:id="rId18"/>
    <p:sldId id="347" r:id="rId19"/>
    <p:sldId id="369" r:id="rId20"/>
    <p:sldId id="355" r:id="rId21"/>
    <p:sldId id="356" r:id="rId22"/>
    <p:sldId id="357" r:id="rId23"/>
    <p:sldId id="365" r:id="rId24"/>
    <p:sldId id="366" r:id="rId25"/>
    <p:sldId id="358" r:id="rId26"/>
    <p:sldId id="359" r:id="rId27"/>
    <p:sldId id="374" r:id="rId28"/>
    <p:sldId id="375" r:id="rId29"/>
    <p:sldId id="360" r:id="rId30"/>
    <p:sldId id="364" r:id="rId31"/>
    <p:sldId id="371" r:id="rId32"/>
    <p:sldId id="372" r:id="rId33"/>
    <p:sldId id="37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9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dục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nghệ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thuật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6F06F-0CCD-9E37-590F-089080B44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43" y="1553432"/>
            <a:ext cx="202712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7CF611-DC22-1C4F-0D08-BCE2644DE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18" y="906064"/>
            <a:ext cx="7090961" cy="569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2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08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474" y="2011680"/>
            <a:ext cx="2521876" cy="400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09-07-08_144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3280" y="2086495"/>
            <a:ext cx="2427315" cy="393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lum contrast="22000"/>
          </a:blip>
          <a:srcRect/>
          <a:stretch>
            <a:fillRect/>
          </a:stretch>
        </p:blipFill>
        <p:spPr bwMode="auto">
          <a:xfrm>
            <a:off x="423952" y="2011680"/>
            <a:ext cx="2660070" cy="400811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89050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lazi.vn/uploads/edu/answer/1510327252_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4" y="1521230"/>
            <a:ext cx="2435629" cy="394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IMAGE_00020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5562599" y="1130531"/>
            <a:ext cx="2858194" cy="458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4" descr="https://img.loigiaihay.com/picture/2019/0811/bia-sa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964" y="1521230"/>
            <a:ext cx="2428700" cy="394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93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EB194E-68C3-C3DA-FA27-A12E87FDB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8870"/>
            <a:ext cx="9144000" cy="25968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540965-7815-23FC-19A9-37BF72A32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88724"/>
            <a:ext cx="2886490" cy="10187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C550B7-DC18-CF0D-9B79-64385777FB13}"/>
              </a:ext>
            </a:extLst>
          </p:cNvPr>
          <p:cNvSpPr txBox="1"/>
          <p:nvPr/>
        </p:nvSpPr>
        <p:spPr>
          <a:xfrm>
            <a:off x="781878" y="4940466"/>
            <a:ext cx="7620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242021"/>
                </a:solidFill>
                <a:effectLst/>
                <a:latin typeface="ArialMT"/>
              </a:rPr>
              <a:t>Lập kế hoạch sưu tầm sách có thiết kế bìa đẹp để làm triển lãm trong nhà trường, với</a:t>
            </a:r>
            <a:r>
              <a:rPr lang="en-US" sz="20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1" i="0" dirty="0">
                <a:solidFill>
                  <a:srgbClr val="242021"/>
                </a:solidFill>
                <a:effectLst/>
                <a:latin typeface="ArialMT"/>
              </a:rPr>
              <a:t>mục đích lan toả văn hoá đọc đến với mọi người.</a:t>
            </a:r>
            <a:r>
              <a:rPr lang="vi-VN" sz="2000" b="1" dirty="0"/>
              <a:t> </a:t>
            </a:r>
            <a:br>
              <a:rPr lang="vi-VN" sz="2000" b="1" dirty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6522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F78AFB-FA14-3195-0D6C-3ADA38CA3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3891"/>
            <a:ext cx="8592101" cy="53464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69A7F1-B55C-D161-93D4-C03C719B51AB}"/>
              </a:ext>
            </a:extLst>
          </p:cNvPr>
          <p:cNvSpPr txBox="1"/>
          <p:nvPr/>
        </p:nvSpPr>
        <p:spPr>
          <a:xfrm>
            <a:off x="211412" y="712304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7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486303-635A-7D54-40DB-ACA6CE8500B2}"/>
              </a:ext>
            </a:extLst>
          </p:cNvPr>
          <p:cNvSpPr txBox="1"/>
          <p:nvPr/>
        </p:nvSpPr>
        <p:spPr>
          <a:xfrm>
            <a:off x="198160" y="818321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F0CD33-4C0A-19E6-E84D-4DD3C925A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60" y="1410321"/>
            <a:ext cx="8550818" cy="504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08251B-AAE5-B6D1-CC2A-C494AD383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43" y="1240527"/>
            <a:ext cx="68865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586D0B-88CC-57D1-F8E0-56C611915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44" y="1165778"/>
            <a:ext cx="7966799" cy="51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4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22ABE8-DDB1-3177-AD49-27C46DB10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8945"/>
            <a:ext cx="9144000" cy="355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6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A0D601-4F1C-5A5F-5A29-CC6D292C1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69" y="1263718"/>
            <a:ext cx="7879261" cy="53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0A959B-2BC3-12BA-2805-715CB7C43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6583"/>
            <a:ext cx="9144000" cy="4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4E5614-4FE4-17A8-6849-DDEAB42F5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24" y="780637"/>
            <a:ext cx="7067641" cy="2863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337849-889D-4A2E-28FA-E924137A5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535" y="3644349"/>
            <a:ext cx="4672220" cy="315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159889-F226-3030-D666-0C9FBB49C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90" y="1201599"/>
            <a:ext cx="8234619" cy="539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515A0A-2CF6-65FC-6F43-FF347B35A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60" y="1050441"/>
            <a:ext cx="7539094" cy="561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EE780D-C1D1-7FE4-EB8E-960A3FB2E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04" y="1148798"/>
            <a:ext cx="7769991" cy="557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BD9149-F31F-5B0E-ACDE-ED6D5AC6C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53" y="1293329"/>
            <a:ext cx="8451177" cy="50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55CFCA-4B1A-BF33-513B-9EDFEEE62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08" y="722243"/>
            <a:ext cx="7348651" cy="591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79FE5B-CAE2-4C56-BA12-A5DC00E9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45" y="1157080"/>
            <a:ext cx="8176273" cy="534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F1217C-0A59-89F3-7F5F-4A1CA4D90832}"/>
              </a:ext>
            </a:extLst>
          </p:cNvPr>
          <p:cNvSpPr txBox="1"/>
          <p:nvPr/>
        </p:nvSpPr>
        <p:spPr>
          <a:xfrm>
            <a:off x="198160" y="818321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49EC68-ECC9-C271-65B1-BDBF4274A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24" y="1279986"/>
            <a:ext cx="7686784" cy="545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0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9C2E5A-4514-2172-22EF-A49CB64CA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8" y="1279986"/>
            <a:ext cx="7910383" cy="530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B7EC91-ADC7-FFC8-51AE-ADA8E6A87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4327"/>
            <a:ext cx="8867775" cy="2886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18E966-8C9A-DC55-DF62-72AB8EB8B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50402"/>
            <a:ext cx="2466975" cy="857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36DD23-E28B-D70E-74C4-B248095F1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" y="5214729"/>
            <a:ext cx="85058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9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60B22A-5B3C-729F-5D86-FC8738586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686" y="1287368"/>
            <a:ext cx="6692349" cy="53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6A94EE-98CF-12C2-808D-64920ECC92C5}"/>
              </a:ext>
            </a:extLst>
          </p:cNvPr>
          <p:cNvSpPr txBox="1"/>
          <p:nvPr/>
        </p:nvSpPr>
        <p:spPr>
          <a:xfrm>
            <a:off x="171656" y="977347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B138B-DFF7-14F7-B576-D52A404E9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56" y="1729823"/>
            <a:ext cx="84296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6A94EE-98CF-12C2-808D-64920ECC92C5}"/>
              </a:ext>
            </a:extLst>
          </p:cNvPr>
          <p:cNvSpPr txBox="1"/>
          <p:nvPr/>
        </p:nvSpPr>
        <p:spPr>
          <a:xfrm>
            <a:off x="171656" y="977347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7CC372-082E-9D12-1378-E865A60F6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59" y="1903550"/>
            <a:ext cx="4991072" cy="35298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98C588-7975-0B7B-5C29-A6D13F417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392" y="1553196"/>
            <a:ext cx="31527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4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6A94EE-98CF-12C2-808D-64920ECC92C5}"/>
              </a:ext>
            </a:extLst>
          </p:cNvPr>
          <p:cNvSpPr txBox="1"/>
          <p:nvPr/>
        </p:nvSpPr>
        <p:spPr>
          <a:xfrm>
            <a:off x="171656" y="977347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B138B-DFF7-14F7-B576-D52A404E9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56" y="1729823"/>
            <a:ext cx="84296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4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6A94EE-98CF-12C2-808D-64920ECC92C5}"/>
              </a:ext>
            </a:extLst>
          </p:cNvPr>
          <p:cNvSpPr txBox="1"/>
          <p:nvPr/>
        </p:nvSpPr>
        <p:spPr>
          <a:xfrm>
            <a:off x="502961" y="2183295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6ACA99-93E8-D5C6-7DF6-D7A33C503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707" y="279372"/>
            <a:ext cx="3664904" cy="28864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985382-5A68-A2CD-29EA-9966E8B1A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482" y="3314404"/>
            <a:ext cx="4369354" cy="35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4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F3909A-4E2D-85CC-6C7B-6FE12DF09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689" y="606908"/>
            <a:ext cx="5577302" cy="606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204242-D4E2-3D90-C062-8CDE34AB4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8" y="1211332"/>
            <a:ext cx="8458200" cy="2076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E877A6-9307-D61C-BE6C-F7E7DB7C0A98}"/>
              </a:ext>
            </a:extLst>
          </p:cNvPr>
          <p:cNvSpPr txBox="1"/>
          <p:nvPr/>
        </p:nvSpPr>
        <p:spPr>
          <a:xfrm>
            <a:off x="595726" y="3198167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0965BA-8590-00F5-0B31-D82D98ECE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486" y="3785786"/>
            <a:ext cx="7076661" cy="294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6B1470-AF5B-FCBA-49B7-C44E6252FE4C}"/>
              </a:ext>
            </a:extLst>
          </p:cNvPr>
          <p:cNvSpPr txBox="1"/>
          <p:nvPr/>
        </p:nvSpPr>
        <p:spPr>
          <a:xfrm>
            <a:off x="569222" y="804242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551D8D-D6D4-B186-7E6F-5CB0B6E74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39" y="1445104"/>
            <a:ext cx="5625546" cy="2362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41E3EA-3AFB-E7DE-ADBC-92AF8EC95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115" y="3773277"/>
            <a:ext cx="7076659" cy="295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DD82D-BC3D-F051-7ED5-CAF309FF6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01" y="1131818"/>
            <a:ext cx="8449511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42D6E-7940-2D9D-F069-ED0EC0870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83" y="1189589"/>
            <a:ext cx="7796075" cy="518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6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77FF17-617D-719A-F2FE-4E843E969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9358"/>
            <a:ext cx="9144000" cy="968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46FEC0-3369-AEE8-B873-A32139C73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091" y="2736392"/>
            <a:ext cx="7572375" cy="4048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0264E8-E5E4-3997-8C40-9F8A5F7FA2E1}"/>
              </a:ext>
            </a:extLst>
          </p:cNvPr>
          <p:cNvSpPr txBox="1"/>
          <p:nvPr/>
        </p:nvSpPr>
        <p:spPr>
          <a:xfrm>
            <a:off x="516213" y="2097546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7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757</TotalTime>
  <Words>87</Words>
  <Application>Microsoft Office PowerPoint</Application>
  <PresentationFormat>On-screen Show (4:3)</PresentationFormat>
  <Paragraphs>18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ArialMT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116</cp:revision>
  <dcterms:created xsi:type="dcterms:W3CDTF">2021-01-29T04:19:07Z</dcterms:created>
  <dcterms:modified xsi:type="dcterms:W3CDTF">2024-11-09T00:50:30Z</dcterms:modified>
</cp:coreProperties>
</file>