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97" r:id="rId7"/>
    <p:sldId id="298" r:id="rId8"/>
    <p:sldId id="299" r:id="rId9"/>
    <p:sldId id="303" r:id="rId10"/>
    <p:sldId id="287" r:id="rId11"/>
    <p:sldId id="288" r:id="rId12"/>
    <p:sldId id="306" r:id="rId13"/>
    <p:sldId id="262" r:id="rId14"/>
    <p:sldId id="283" r:id="rId15"/>
    <p:sldId id="282" r:id="rId16"/>
    <p:sldId id="281" r:id="rId17"/>
    <p:sldId id="307" r:id="rId18"/>
    <p:sldId id="295" r:id="rId19"/>
    <p:sldId id="308" r:id="rId20"/>
    <p:sldId id="301" r:id="rId21"/>
    <p:sldId id="280" r:id="rId22"/>
    <p:sldId id="304" r:id="rId23"/>
    <p:sldId id="279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96" y="3918830"/>
            <a:ext cx="8119167" cy="1894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2" y="434783"/>
            <a:ext cx="10919411" cy="31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8506" y="338402"/>
            <a:ext cx="5825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b="1" dirty="0" smtClean="0"/>
          </a:p>
          <a:p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ảnh</a:t>
            </a:r>
            <a:r>
              <a:rPr lang="en-US" b="1" dirty="0" smtClean="0"/>
              <a:t> </a:t>
            </a:r>
            <a:r>
              <a:rPr lang="en-US" b="1" dirty="0" err="1" smtClean="0"/>
              <a:t>tác</a:t>
            </a:r>
            <a:r>
              <a:rPr lang="en-US" b="1" dirty="0" smtClean="0"/>
              <a:t> </a:t>
            </a:r>
            <a:r>
              <a:rPr lang="en-US" b="1" dirty="0" err="1" smtClean="0"/>
              <a:t>phẩm</a:t>
            </a:r>
            <a:r>
              <a:rPr lang="en-US" b="1" dirty="0" smtClean="0"/>
              <a:t> </a:t>
            </a:r>
            <a:r>
              <a:rPr lang="en-US" b="1" dirty="0" err="1" smtClean="0"/>
              <a:t>mĩ</a:t>
            </a:r>
            <a:r>
              <a:rPr lang="en-US" b="1" dirty="0" smtClean="0"/>
              <a:t> </a:t>
            </a:r>
            <a:r>
              <a:rPr lang="en-US" b="1" dirty="0" err="1" smtClean="0"/>
              <a:t>thuật</a:t>
            </a:r>
            <a:r>
              <a:rPr lang="en-US" b="1" dirty="0" smtClean="0"/>
              <a:t> </a:t>
            </a:r>
            <a:r>
              <a:rPr lang="en-US" b="1" dirty="0" err="1" smtClean="0"/>
              <a:t>thể</a:t>
            </a:r>
            <a:r>
              <a:rPr lang="en-US" b="1" dirty="0" smtClean="0"/>
              <a:t> </a:t>
            </a:r>
            <a:r>
              <a:rPr lang="en-US" b="1" dirty="0" err="1" smtClean="0"/>
              <a:t>hiện</a:t>
            </a:r>
            <a:r>
              <a:rPr lang="en-US" b="1" dirty="0" smtClean="0"/>
              <a:t>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nguồn</a:t>
            </a:r>
            <a:r>
              <a:rPr lang="en-US" b="1" dirty="0" smtClean="0"/>
              <a:t> </a:t>
            </a:r>
            <a:r>
              <a:rPr lang="en-US" b="1" dirty="0" err="1" smtClean="0"/>
              <a:t>sáng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88" y="984733"/>
            <a:ext cx="7361886" cy="5063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4488" y="6172669"/>
            <a:ext cx="724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/>
              <a:t>Nguyễn Đức Nùng</a:t>
            </a:r>
            <a:r>
              <a:rPr lang="vi-VN" dirty="0"/>
              <a:t>, </a:t>
            </a:r>
            <a:r>
              <a:rPr lang="vi-VN" i="1" dirty="0"/>
              <a:t>Bình minh trên nông trang</a:t>
            </a:r>
            <a:r>
              <a:rPr lang="vi-VN" dirty="0"/>
              <a:t>, 1958, tranh sơn mài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53" y="5901448"/>
            <a:ext cx="5774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/>
              <a:t>Georges de La Tour</a:t>
            </a:r>
            <a:r>
              <a:rPr lang="vi-VN" dirty="0"/>
              <a:t>,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sám</a:t>
            </a:r>
            <a:r>
              <a:rPr lang="en-US" dirty="0" smtClean="0"/>
              <a:t> </a:t>
            </a:r>
            <a:r>
              <a:rPr lang="en-US" dirty="0" err="1" smtClean="0"/>
              <a:t>hồi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The Penitent Magdalen)</a:t>
            </a:r>
            <a:r>
              <a:rPr lang="vi-VN" dirty="0" smtClean="0"/>
              <a:t>, </a:t>
            </a: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kỉ</a:t>
            </a:r>
            <a:r>
              <a:rPr lang="en-US" dirty="0" smtClean="0"/>
              <a:t> 17</a:t>
            </a:r>
            <a:r>
              <a:rPr lang="vi-VN" dirty="0" smtClean="0"/>
              <a:t>, </a:t>
            </a:r>
            <a:r>
              <a:rPr lang="vi-VN" dirty="0"/>
              <a:t>tranh sơn </a:t>
            </a:r>
            <a:r>
              <a:rPr lang="en-US" dirty="0" err="1" smtClean="0"/>
              <a:t>dầu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3074" name="Picture 2" descr="&amp;ldquo;The Penitent Magdalen&amp;rdquo; by Georges de La Tour, the 17th-century French artist known as a master of indirect light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85" y="195853"/>
            <a:ext cx="3850735" cy="556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22762" y="5890292"/>
            <a:ext cx="6295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/>
              <a:t>Jean-François Millet, </a:t>
            </a:r>
            <a:r>
              <a:rPr lang="vi-VN" dirty="0"/>
              <a:t>Người phụ nữ may vá dưới ánh đèn </a:t>
            </a:r>
            <a:endParaRPr lang="en-US" dirty="0" smtClean="0"/>
          </a:p>
          <a:p>
            <a:r>
              <a:rPr lang="vi-VN" dirty="0" smtClean="0"/>
              <a:t>(</a:t>
            </a:r>
            <a:r>
              <a:rPr lang="vi-VN" dirty="0"/>
              <a:t>Woman sewing by lamplight), 1852, tranh sơn dầu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118" y="195853"/>
            <a:ext cx="4551967" cy="55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6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11" y="1169184"/>
            <a:ext cx="11108256" cy="39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97" y="2792650"/>
            <a:ext cx="4318861" cy="266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4" y="974013"/>
            <a:ext cx="7605083" cy="44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35" y="278409"/>
            <a:ext cx="8034202" cy="62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072" y="1169907"/>
            <a:ext cx="3956954" cy="4424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6" y="1385532"/>
            <a:ext cx="6211167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20" y="1480574"/>
            <a:ext cx="4568231" cy="3919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85" y="1231674"/>
            <a:ext cx="6678243" cy="44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057" y="2642932"/>
            <a:ext cx="5645523" cy="1611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94" y="140567"/>
            <a:ext cx="5830114" cy="6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94" y="1189167"/>
            <a:ext cx="7562729" cy="5138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6094" y="470137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tham</a:t>
            </a:r>
            <a:r>
              <a:rPr lang="en-US" b="1" dirty="0"/>
              <a:t> </a:t>
            </a:r>
            <a:r>
              <a:rPr lang="en-US" b="1" dirty="0" err="1"/>
              <a:t>khảo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29" y="803055"/>
            <a:ext cx="10142338" cy="47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27" y="350273"/>
            <a:ext cx="9319309" cy="53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891" y="554946"/>
            <a:ext cx="6013407" cy="56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71" y="157762"/>
            <a:ext cx="6477703" cy="6285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9919" y="6230319"/>
            <a:ext cx="464949" cy="325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83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" y="554241"/>
            <a:ext cx="10808225" cy="2981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8" y="3730142"/>
            <a:ext cx="9353162" cy="2778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84523" y="3567409"/>
            <a:ext cx="6664270" cy="485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8506" y="338402"/>
            <a:ext cx="3549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b="1" dirty="0" smtClean="0"/>
          </a:p>
          <a:p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thiết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r>
              <a:rPr lang="en-US" b="1" dirty="0" smtClean="0"/>
              <a:t> </a:t>
            </a:r>
            <a:r>
              <a:rPr lang="en-US" b="1" dirty="0" err="1" smtClean="0"/>
              <a:t>trang</a:t>
            </a:r>
            <a:r>
              <a:rPr lang="en-US" b="1" dirty="0" smtClean="0"/>
              <a:t> </a:t>
            </a:r>
            <a:r>
              <a:rPr lang="en-US" b="1" dirty="0" err="1" smtClean="0"/>
              <a:t>phục</a:t>
            </a:r>
            <a:r>
              <a:rPr lang="en-US" b="1" dirty="0" smtClean="0"/>
              <a:t> </a:t>
            </a:r>
            <a:r>
              <a:rPr lang="en-US" b="1" dirty="0" err="1" smtClean="0"/>
              <a:t>dạo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19999"/>
            <a:ext cx="3239147" cy="4962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51" y="1263113"/>
            <a:ext cx="4893831" cy="5019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42" y="689675"/>
            <a:ext cx="2960420" cy="5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7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1" y="632276"/>
            <a:ext cx="7909173" cy="1932693"/>
          </a:xfrm>
          <a:prstGeom prst="rect">
            <a:avLst/>
          </a:prstGeom>
        </p:spPr>
      </p:pic>
      <p:pic>
        <p:nvPicPr>
          <p:cNvPr id="1030" name="Picture 6" descr="Những tác phẩm chụp tĩnh vật tuyệt đẹp của Karachk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78" y="2665277"/>
            <a:ext cx="3758515" cy="36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670" y="2665277"/>
            <a:ext cx="5718763" cy="36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4" y="525888"/>
            <a:ext cx="10974332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07" y="5165883"/>
            <a:ext cx="8659644" cy="1413148"/>
          </a:xfrm>
          <a:prstGeom prst="rect">
            <a:avLst/>
          </a:prstGeom>
        </p:spPr>
      </p:pic>
      <p:sp>
        <p:nvSpPr>
          <p:cNvPr id="3" name="AutoShape 2" descr="https://d1fbzwhbgcf4vf.cloudfront.net/optimized-8a41bfa42c7ca44cbbda187b0e30a101e16f5c5b076d04f2721cb65427b2361b.jpeg/900x,q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d1fbzwhbgcf4vf.cloudfront.net/optimized-8a41bfa42c7ca44cbbda187b0e30a101e16f5c5b076d04f2721cb65427b2361b.jpeg/900x,q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45" y="304988"/>
            <a:ext cx="6492367" cy="46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8506" y="338402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Phần</a:t>
            </a:r>
            <a:r>
              <a:rPr lang="en-US" b="1" dirty="0" smtClean="0"/>
              <a:t> </a:t>
            </a:r>
            <a:r>
              <a:rPr lang="en-US" b="1" dirty="0" err="1" smtClean="0"/>
              <a:t>tham</a:t>
            </a:r>
            <a:r>
              <a:rPr lang="en-US" b="1" dirty="0" smtClean="0"/>
              <a:t> </a:t>
            </a:r>
            <a:r>
              <a:rPr lang="en-US" b="1" dirty="0" err="1" smtClean="0"/>
              <a:t>khảo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06" y="883606"/>
            <a:ext cx="9300638" cy="49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9" y="142272"/>
            <a:ext cx="6173061" cy="632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41" y="2816816"/>
            <a:ext cx="5129297" cy="14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3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37" y="478536"/>
            <a:ext cx="5926663" cy="436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906" y="2363904"/>
            <a:ext cx="5206345" cy="36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6" y="507299"/>
            <a:ext cx="4344650" cy="602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95" y="507299"/>
            <a:ext cx="5839640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101</Words>
  <Application>Microsoft Office PowerPoint</Application>
  <PresentationFormat>Widescreen</PresentationFormat>
  <Paragraphs>15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35</cp:revision>
  <dcterms:created xsi:type="dcterms:W3CDTF">2022-09-04T03:11:01Z</dcterms:created>
  <dcterms:modified xsi:type="dcterms:W3CDTF">2022-12-01T12:59:58Z</dcterms:modified>
</cp:coreProperties>
</file>