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71" r:id="rId5"/>
    <p:sldId id="259" r:id="rId6"/>
    <p:sldId id="297" r:id="rId7"/>
    <p:sldId id="298" r:id="rId8"/>
    <p:sldId id="299" r:id="rId9"/>
    <p:sldId id="302" r:id="rId10"/>
    <p:sldId id="303" r:id="rId11"/>
    <p:sldId id="287" r:id="rId12"/>
    <p:sldId id="288" r:id="rId13"/>
    <p:sldId id="289" r:id="rId14"/>
    <p:sldId id="290" r:id="rId15"/>
    <p:sldId id="291" r:id="rId16"/>
    <p:sldId id="262" r:id="rId17"/>
    <p:sldId id="283" r:id="rId18"/>
    <p:sldId id="282" r:id="rId19"/>
    <p:sldId id="281" r:id="rId20"/>
    <p:sldId id="295" r:id="rId21"/>
    <p:sldId id="301" r:id="rId22"/>
    <p:sldId id="280" r:id="rId23"/>
    <p:sldId id="304" r:id="rId24"/>
    <p:sldId id="279" r:id="rId25"/>
    <p:sldId id="275" r:id="rId26"/>
    <p:sldId id="278" r:id="rId27"/>
    <p:sldId id="30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14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12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43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7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0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28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6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9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84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90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54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14DE8-A8E3-42F4-B597-E36FB01FDA7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64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9399" y="972355"/>
            <a:ext cx="6370320" cy="2387600"/>
          </a:xfrm>
        </p:spPr>
        <p:txBody>
          <a:bodyPr/>
          <a:lstStyle/>
          <a:p>
            <a:r>
              <a:rPr lang="en-US" sz="8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 THUẬT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sz="4800" dirty="0" smtClean="0">
                <a:solidFill>
                  <a:srgbClr val="0070C0"/>
                </a:solidFill>
                <a:latin typeface="+mn-lt"/>
              </a:rPr>
              <a:t>LỚP 7</a:t>
            </a:r>
            <a:endParaRPr lang="vi-VN" sz="4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34" y="3834164"/>
            <a:ext cx="6370320" cy="1655762"/>
          </a:xfrm>
        </p:spPr>
        <p:txBody>
          <a:bodyPr/>
          <a:lstStyle/>
          <a:p>
            <a:r>
              <a:rPr lang="en-US" dirty="0" err="1" smtClean="0">
                <a:solidFill>
                  <a:srgbClr val="002060"/>
                </a:solidFill>
              </a:rPr>
              <a:t>Trường</a:t>
            </a:r>
            <a:r>
              <a:rPr lang="en-US" dirty="0" smtClean="0">
                <a:solidFill>
                  <a:srgbClr val="002060"/>
                </a:solidFill>
              </a:rPr>
              <a:t>:………………………………………………………………</a:t>
            </a:r>
          </a:p>
          <a:p>
            <a:r>
              <a:rPr lang="en-US" dirty="0" err="1" smtClean="0">
                <a:solidFill>
                  <a:srgbClr val="002060"/>
                </a:solidFill>
              </a:rPr>
              <a:t>Giáo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viên</a:t>
            </a:r>
            <a:r>
              <a:rPr lang="en-US" dirty="0" smtClean="0">
                <a:solidFill>
                  <a:srgbClr val="002060"/>
                </a:solidFill>
              </a:rPr>
              <a:t>:…………………………………………………………..</a:t>
            </a:r>
          </a:p>
          <a:p>
            <a:r>
              <a:rPr lang="en-US" dirty="0" err="1" smtClean="0">
                <a:solidFill>
                  <a:srgbClr val="002060"/>
                </a:solidFill>
              </a:rPr>
              <a:t>Lớp</a:t>
            </a:r>
            <a:r>
              <a:rPr lang="en-US" dirty="0" smtClean="0">
                <a:solidFill>
                  <a:srgbClr val="002060"/>
                </a:solidFill>
              </a:rPr>
              <a:t>:……………………………………………………………………</a:t>
            </a:r>
            <a:endParaRPr lang="vi-VN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413263-5C0C-47CD-B890-094832EC3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627" y="903474"/>
            <a:ext cx="4603575" cy="508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42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79" y="441669"/>
            <a:ext cx="8040222" cy="4572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142" y="898933"/>
            <a:ext cx="6773220" cy="575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88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99642" y="1937287"/>
            <a:ext cx="10492351" cy="4037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 smtClean="0"/>
              <a:t>Định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hướng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nội</a:t>
            </a:r>
            <a:r>
              <a:rPr lang="en-US" sz="3600" b="1" dirty="0" smtClean="0"/>
              <a:t> dung </a:t>
            </a:r>
            <a:r>
              <a:rPr lang="en-US" sz="3600" b="1" dirty="0" err="1" smtClean="0"/>
              <a:t>tìm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hiểu</a:t>
            </a:r>
            <a:r>
              <a:rPr lang="en-US" sz="3600" b="1" dirty="0" smtClean="0"/>
              <a:t>:</a:t>
            </a:r>
          </a:p>
          <a:p>
            <a:pPr algn="just"/>
            <a:r>
              <a:rPr lang="vi-VN" sz="3600" dirty="0"/>
              <a:t>Không gian trong tranh gợi cảm giác về khoảng cách xa gần của những hình ảnh được thể hiện </a:t>
            </a:r>
            <a:r>
              <a:rPr lang="vi-VN" sz="3600" dirty="0" smtClean="0"/>
              <a:t>trong</a:t>
            </a:r>
            <a:r>
              <a:rPr lang="en-US" sz="3600" dirty="0" smtClean="0"/>
              <a:t> </a:t>
            </a:r>
            <a:r>
              <a:rPr lang="vi-VN" sz="3600" dirty="0" smtClean="0"/>
              <a:t>mặt </a:t>
            </a:r>
            <a:r>
              <a:rPr lang="vi-VN" sz="3600" dirty="0"/>
              <a:t>phẳng hai chiều. Không gian trong tranh có nhiều cách diễn tả như: xử lí sắc độ theo lối viễn thị, gần rõ </a:t>
            </a:r>
            <a:r>
              <a:rPr lang="vi-VN" sz="3600" dirty="0" smtClean="0"/>
              <a:t>–</a:t>
            </a:r>
            <a:r>
              <a:rPr lang="en-US" sz="3600" dirty="0" smtClean="0"/>
              <a:t> </a:t>
            </a:r>
            <a:r>
              <a:rPr lang="vi-VN" sz="3600" dirty="0" smtClean="0"/>
              <a:t>xa </a:t>
            </a:r>
            <a:r>
              <a:rPr lang="vi-VN" sz="3600" dirty="0"/>
              <a:t>mờ hay gần to – xa nhỏ.</a:t>
            </a:r>
            <a:endParaRPr lang="en-US" sz="36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573" y="394327"/>
            <a:ext cx="4396258" cy="142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02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478" y="181180"/>
            <a:ext cx="8004890" cy="637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16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59" y="359774"/>
            <a:ext cx="4460018" cy="11273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59" y="1541386"/>
            <a:ext cx="5329496" cy="49337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485" y="1874647"/>
            <a:ext cx="5358052" cy="449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47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09" y="1413884"/>
            <a:ext cx="11469328" cy="351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22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461" y="222219"/>
            <a:ext cx="7034582" cy="6488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782" y="373425"/>
            <a:ext cx="2505425" cy="9812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52773" y="1940640"/>
            <a:ext cx="418970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gian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tác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 </a:t>
            </a:r>
            <a:r>
              <a:rPr lang="en-US" sz="2400" dirty="0" err="1"/>
              <a:t>mĩ</a:t>
            </a:r>
            <a:r>
              <a:rPr lang="en-US" sz="2400" dirty="0"/>
              <a:t> </a:t>
            </a:r>
            <a:r>
              <a:rPr lang="en-US" sz="2400" dirty="0" err="1"/>
              <a:t>thuật</a:t>
            </a:r>
            <a:r>
              <a:rPr lang="en-US" sz="2400" dirty="0"/>
              <a:t> </a:t>
            </a:r>
            <a:r>
              <a:rPr lang="en-US" sz="2400" b="1" i="1" dirty="0" err="1"/>
              <a:t>Quang</a:t>
            </a:r>
            <a:r>
              <a:rPr lang="en-US" sz="2400" b="1" i="1" dirty="0"/>
              <a:t> </a:t>
            </a:r>
            <a:r>
              <a:rPr lang="en-US" sz="2400" b="1" i="1" dirty="0" err="1"/>
              <a:t>cảnh</a:t>
            </a:r>
            <a:r>
              <a:rPr lang="en-US" sz="2400" b="1" i="1" dirty="0"/>
              <a:t> </a:t>
            </a:r>
            <a:r>
              <a:rPr lang="en-US" sz="2400" b="1" i="1" dirty="0" err="1"/>
              <a:t>Tô-lê-đô</a:t>
            </a:r>
            <a:r>
              <a:rPr lang="en-US" sz="2400" b="1" i="1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gợi</a:t>
            </a:r>
            <a:r>
              <a:rPr lang="en-US" sz="2400" dirty="0"/>
              <a:t> ý:</a:t>
            </a:r>
          </a:p>
          <a:p>
            <a:r>
              <a:rPr lang="en-US" sz="2400" dirty="0"/>
              <a:t>− </a:t>
            </a:r>
            <a:r>
              <a:rPr lang="en-US" sz="2400" dirty="0" err="1"/>
              <a:t>Tiền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,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sắc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  <a:p>
            <a:r>
              <a:rPr lang="en-US" sz="2400" dirty="0"/>
              <a:t>− </a:t>
            </a:r>
            <a:r>
              <a:rPr lang="en-US" sz="2400" dirty="0" err="1"/>
              <a:t>Hậu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,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sắc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  <a:p>
            <a:r>
              <a:rPr lang="en-US" sz="2400" dirty="0"/>
              <a:t>−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cảm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gian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05411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92" y="1728550"/>
            <a:ext cx="11556040" cy="350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3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77212" y="2463343"/>
            <a:ext cx="5833241" cy="740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Định</a:t>
            </a:r>
            <a:r>
              <a:rPr lang="en-US" sz="3200" dirty="0" smtClean="0"/>
              <a:t> </a:t>
            </a:r>
            <a:r>
              <a:rPr lang="en-US" sz="3200" dirty="0" err="1" smtClean="0"/>
              <a:t>hướng</a:t>
            </a:r>
            <a:r>
              <a:rPr lang="en-US" sz="3200" dirty="0" smtClean="0"/>
              <a:t> </a:t>
            </a:r>
            <a:r>
              <a:rPr lang="en-US" sz="3200" dirty="0" err="1" smtClean="0"/>
              <a:t>nội</a:t>
            </a:r>
            <a:r>
              <a:rPr lang="en-US" sz="3200" dirty="0" smtClean="0"/>
              <a:t> dung </a:t>
            </a:r>
            <a:r>
              <a:rPr lang="en-US" sz="3200" dirty="0" err="1" smtClean="0"/>
              <a:t>tìm</a:t>
            </a:r>
            <a:r>
              <a:rPr lang="en-US" sz="3200" dirty="0" smtClean="0"/>
              <a:t> </a:t>
            </a:r>
            <a:r>
              <a:rPr lang="en-US" sz="3200" dirty="0" err="1" smtClean="0"/>
              <a:t>hiểu</a:t>
            </a:r>
            <a:r>
              <a:rPr lang="en-US" sz="3200" dirty="0" smtClean="0"/>
              <a:t>: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510" y="134914"/>
            <a:ext cx="10441656" cy="20735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30" y="3459157"/>
            <a:ext cx="10431331" cy="162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87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559" y="224598"/>
            <a:ext cx="7192379" cy="643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78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582" y="332782"/>
            <a:ext cx="9550482" cy="56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0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66" y="596685"/>
            <a:ext cx="10977785" cy="555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49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224" y="199533"/>
            <a:ext cx="7906853" cy="12670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24" y="1551022"/>
            <a:ext cx="5630858" cy="5059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6265" y="2306569"/>
            <a:ext cx="5127383" cy="371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89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53" y="475549"/>
            <a:ext cx="6211167" cy="54109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483" y="1673461"/>
            <a:ext cx="4602637" cy="372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98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147" y="282995"/>
            <a:ext cx="3461026" cy="13989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50" y="1899608"/>
            <a:ext cx="4407391" cy="32613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0941" y="1899608"/>
            <a:ext cx="2346385" cy="32613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7542" y="597118"/>
            <a:ext cx="3858163" cy="535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8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35" y="802393"/>
            <a:ext cx="5959115" cy="54201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832" y="1559583"/>
            <a:ext cx="5222629" cy="411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83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635" y="532954"/>
            <a:ext cx="2801987" cy="9006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92634" y="1658713"/>
            <a:ext cx="1019640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/>
              <a:t>Tranh</a:t>
            </a:r>
            <a:r>
              <a:rPr lang="en-US" sz="4000" dirty="0"/>
              <a:t> </a:t>
            </a:r>
            <a:r>
              <a:rPr lang="en-US" sz="4000" dirty="0" err="1"/>
              <a:t>tĩnh</a:t>
            </a:r>
            <a:r>
              <a:rPr lang="en-US" sz="4000" dirty="0"/>
              <a:t> </a:t>
            </a:r>
            <a:r>
              <a:rPr lang="en-US" sz="4000" dirty="0" err="1"/>
              <a:t>vật</a:t>
            </a:r>
            <a:r>
              <a:rPr lang="en-US" sz="4000" dirty="0"/>
              <a:t> </a:t>
            </a:r>
            <a:r>
              <a:rPr lang="en-US" sz="4000" dirty="0" err="1"/>
              <a:t>mô</a:t>
            </a:r>
            <a:r>
              <a:rPr lang="en-US" sz="4000" dirty="0"/>
              <a:t> </a:t>
            </a:r>
            <a:r>
              <a:rPr lang="en-US" sz="4000" dirty="0" err="1"/>
              <a:t>tả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vật</a:t>
            </a:r>
            <a:r>
              <a:rPr lang="en-US" sz="4000" dirty="0"/>
              <a:t> </a:t>
            </a:r>
            <a:r>
              <a:rPr lang="en-US" sz="4000" dirty="0" err="1"/>
              <a:t>thể</a:t>
            </a:r>
            <a:r>
              <a:rPr lang="en-US" sz="4000" dirty="0"/>
              <a:t>, </a:t>
            </a:r>
            <a:r>
              <a:rPr lang="en-US" sz="4000" dirty="0" err="1"/>
              <a:t>đồ</a:t>
            </a:r>
            <a:r>
              <a:rPr lang="en-US" sz="4000" dirty="0"/>
              <a:t> </a:t>
            </a:r>
            <a:r>
              <a:rPr lang="en-US" sz="4000" dirty="0" err="1"/>
              <a:t>vật</a:t>
            </a:r>
            <a:r>
              <a:rPr lang="en-US" sz="4000" dirty="0"/>
              <a:t> </a:t>
            </a:r>
            <a:r>
              <a:rPr lang="en-US" sz="4000" dirty="0" err="1"/>
              <a:t>như</a:t>
            </a:r>
            <a:r>
              <a:rPr lang="en-US" sz="4000" dirty="0"/>
              <a:t> </a:t>
            </a:r>
            <a:r>
              <a:rPr lang="en-US" sz="4000" dirty="0" err="1"/>
              <a:t>hoa</a:t>
            </a:r>
            <a:r>
              <a:rPr lang="en-US" sz="4000" dirty="0"/>
              <a:t>, </a:t>
            </a:r>
            <a:r>
              <a:rPr lang="en-US" sz="4000" dirty="0" err="1"/>
              <a:t>quả</a:t>
            </a:r>
            <a:r>
              <a:rPr lang="en-US" sz="4000" dirty="0"/>
              <a:t>, </a:t>
            </a:r>
            <a:r>
              <a:rPr lang="en-US" sz="4000" dirty="0" err="1"/>
              <a:t>bình</a:t>
            </a:r>
            <a:r>
              <a:rPr lang="en-US" sz="4000" dirty="0"/>
              <a:t> </a:t>
            </a:r>
            <a:r>
              <a:rPr lang="en-US" sz="4000" dirty="0" err="1"/>
              <a:t>hoa</a:t>
            </a:r>
            <a:r>
              <a:rPr lang="en-US" sz="4000" dirty="0"/>
              <a:t>,...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sắp</a:t>
            </a:r>
            <a:r>
              <a:rPr lang="en-US" sz="4000" dirty="0"/>
              <a:t> </a:t>
            </a:r>
            <a:r>
              <a:rPr lang="en-US" sz="4000" dirty="0" err="1"/>
              <a:t>xếp</a:t>
            </a:r>
            <a:r>
              <a:rPr lang="en-US" sz="4000" dirty="0"/>
              <a:t> </a:t>
            </a:r>
            <a:r>
              <a:rPr lang="en-US" sz="4000" dirty="0" err="1"/>
              <a:t>cố</a:t>
            </a:r>
            <a:r>
              <a:rPr lang="en-US" sz="4000" dirty="0"/>
              <a:t> </a:t>
            </a:r>
            <a:r>
              <a:rPr lang="en-US" sz="4000" dirty="0" err="1"/>
              <a:t>định</a:t>
            </a:r>
            <a:r>
              <a:rPr lang="en-US" sz="4000" dirty="0"/>
              <a:t>, </a:t>
            </a:r>
            <a:r>
              <a:rPr lang="en-US" sz="4000" dirty="0" err="1"/>
              <a:t>thể</a:t>
            </a:r>
            <a:r>
              <a:rPr lang="en-US" sz="4000" dirty="0"/>
              <a:t> </a:t>
            </a:r>
            <a:r>
              <a:rPr lang="en-US" sz="4000" dirty="0" err="1"/>
              <a:t>hiện</a:t>
            </a:r>
            <a:r>
              <a:rPr lang="en-US" sz="4000" dirty="0"/>
              <a:t> </a:t>
            </a:r>
            <a:r>
              <a:rPr lang="en-US" sz="4000" dirty="0" err="1" smtClean="0"/>
              <a:t>theo</a:t>
            </a:r>
            <a:r>
              <a:rPr lang="en-US" sz="4000" dirty="0" smtClean="0"/>
              <a:t> ý </a:t>
            </a:r>
            <a:r>
              <a:rPr lang="en-US" sz="4000" dirty="0" err="1"/>
              <a:t>đồ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người</a:t>
            </a:r>
            <a:r>
              <a:rPr lang="en-US" sz="4000" dirty="0"/>
              <a:t> </a:t>
            </a:r>
            <a:r>
              <a:rPr lang="en-US" sz="4000" dirty="0" err="1"/>
              <a:t>vẽ</a:t>
            </a:r>
            <a:r>
              <a:rPr lang="en-US" sz="4000" dirty="0"/>
              <a:t> </a:t>
            </a:r>
            <a:r>
              <a:rPr lang="en-US" sz="4000" dirty="0" err="1"/>
              <a:t>như</a:t>
            </a:r>
            <a:r>
              <a:rPr lang="en-US" sz="4000" dirty="0"/>
              <a:t>: </a:t>
            </a:r>
            <a:r>
              <a:rPr lang="en-US" sz="4000" dirty="0" err="1"/>
              <a:t>tái</a:t>
            </a:r>
            <a:r>
              <a:rPr lang="en-US" sz="4000" dirty="0"/>
              <a:t> </a:t>
            </a:r>
            <a:r>
              <a:rPr lang="en-US" sz="4000" dirty="0" err="1"/>
              <a:t>hiện</a:t>
            </a:r>
            <a:r>
              <a:rPr lang="en-US" sz="4000" dirty="0"/>
              <a:t> </a:t>
            </a:r>
            <a:r>
              <a:rPr lang="en-US" sz="4000" dirty="0" err="1"/>
              <a:t>đúng</a:t>
            </a:r>
            <a:r>
              <a:rPr lang="en-US" sz="4000" dirty="0"/>
              <a:t> </a:t>
            </a:r>
            <a:r>
              <a:rPr lang="en-US" sz="4000" dirty="0" err="1"/>
              <a:t>theo</a:t>
            </a:r>
            <a:r>
              <a:rPr lang="en-US" sz="4000" dirty="0"/>
              <a:t> </a:t>
            </a:r>
            <a:r>
              <a:rPr lang="en-US" sz="4000" dirty="0" err="1"/>
              <a:t>mẫu</a:t>
            </a:r>
            <a:r>
              <a:rPr lang="en-US" sz="4000" dirty="0"/>
              <a:t> hay </a:t>
            </a:r>
            <a:r>
              <a:rPr lang="en-US" sz="4000" dirty="0" err="1"/>
              <a:t>sáng</a:t>
            </a:r>
            <a:r>
              <a:rPr lang="en-US" sz="4000" dirty="0"/>
              <a:t> </a:t>
            </a:r>
            <a:r>
              <a:rPr lang="en-US" sz="4000" dirty="0" err="1"/>
              <a:t>tạo</a:t>
            </a:r>
            <a:r>
              <a:rPr lang="en-US" sz="4000" dirty="0"/>
              <a:t> </a:t>
            </a:r>
            <a:r>
              <a:rPr lang="en-US" sz="4000" dirty="0" err="1"/>
              <a:t>theo</a:t>
            </a:r>
            <a:r>
              <a:rPr lang="en-US" sz="4000" dirty="0"/>
              <a:t> </a:t>
            </a:r>
            <a:r>
              <a:rPr lang="en-US" sz="4000" dirty="0" err="1"/>
              <a:t>cách</a:t>
            </a:r>
            <a:r>
              <a:rPr lang="en-US" sz="4000" dirty="0"/>
              <a:t> </a:t>
            </a:r>
            <a:r>
              <a:rPr lang="en-US" sz="4000" dirty="0" err="1"/>
              <a:t>riêng</a:t>
            </a:r>
            <a:r>
              <a:rPr lang="en-US" sz="4000" dirty="0"/>
              <a:t> </a:t>
            </a:r>
            <a:r>
              <a:rPr lang="en-US" sz="4000" dirty="0" err="1"/>
              <a:t>trên</a:t>
            </a:r>
            <a:r>
              <a:rPr lang="en-US" sz="4000" dirty="0"/>
              <a:t> </a:t>
            </a:r>
            <a:r>
              <a:rPr lang="en-US" sz="4000" dirty="0" err="1"/>
              <a:t>cơ</a:t>
            </a:r>
            <a:r>
              <a:rPr lang="en-US" sz="4000" dirty="0"/>
              <a:t> </a:t>
            </a:r>
            <a:r>
              <a:rPr lang="en-US" sz="4000" dirty="0" err="1"/>
              <a:t>sở</a:t>
            </a:r>
            <a:r>
              <a:rPr lang="en-US" sz="4000" dirty="0"/>
              <a:t> </a:t>
            </a:r>
            <a:r>
              <a:rPr lang="en-US" sz="4000" dirty="0" err="1"/>
              <a:t>mẫu</a:t>
            </a:r>
            <a:r>
              <a:rPr lang="en-US" sz="4000" dirty="0"/>
              <a:t> </a:t>
            </a:r>
            <a:r>
              <a:rPr lang="en-US" sz="4000" dirty="0" err="1"/>
              <a:t>vẽ</a:t>
            </a:r>
            <a:r>
              <a:rPr lang="en-US" sz="4000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01" y="4952677"/>
            <a:ext cx="10698068" cy="11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290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425043" y="2258019"/>
            <a:ext cx="293914" cy="13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10" y="928907"/>
            <a:ext cx="11297699" cy="518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1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932" y="148164"/>
            <a:ext cx="8078712" cy="632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672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32" y="428117"/>
            <a:ext cx="11012437" cy="38010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74" y="4452401"/>
            <a:ext cx="10764752" cy="190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99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93372" y="2533973"/>
            <a:ext cx="9066508" cy="39365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dirty="0" err="1" smtClean="0"/>
              <a:t>Định</a:t>
            </a:r>
            <a:r>
              <a:rPr lang="en-US" sz="4800" dirty="0" smtClean="0"/>
              <a:t> </a:t>
            </a:r>
            <a:r>
              <a:rPr lang="en-US" sz="4800" dirty="0" err="1" smtClean="0"/>
              <a:t>hướng</a:t>
            </a:r>
            <a:r>
              <a:rPr lang="en-US" sz="4800" dirty="0" smtClean="0"/>
              <a:t> </a:t>
            </a:r>
            <a:r>
              <a:rPr lang="en-US" sz="4800" dirty="0" err="1" smtClean="0"/>
              <a:t>nội</a:t>
            </a:r>
            <a:r>
              <a:rPr lang="en-US" sz="4800" dirty="0" smtClean="0"/>
              <a:t> dung </a:t>
            </a:r>
            <a:r>
              <a:rPr lang="en-US" sz="4800" dirty="0" err="1" smtClean="0"/>
              <a:t>tìm</a:t>
            </a:r>
            <a:r>
              <a:rPr lang="en-US" sz="4800" dirty="0" smtClean="0"/>
              <a:t> </a:t>
            </a:r>
            <a:r>
              <a:rPr lang="en-US" sz="4800" dirty="0" err="1" smtClean="0"/>
              <a:t>hiểu</a:t>
            </a:r>
            <a:r>
              <a:rPr lang="en-US" sz="4800" dirty="0" smtClean="0"/>
              <a:t>:</a:t>
            </a:r>
          </a:p>
          <a:p>
            <a:pPr algn="just"/>
            <a:r>
              <a:rPr lang="vi-VN" sz="3200" dirty="0"/>
              <a:t>– Không gian trong tác phẩm hội hoạ thời kì trung đại được diễn tả theo những cách nào?</a:t>
            </a:r>
          </a:p>
          <a:p>
            <a:pPr algn="just"/>
            <a:r>
              <a:rPr lang="vi-VN" sz="3200" dirty="0"/>
              <a:t>– Hoạ sĩ sử dụng màu sắc trong diễn tả không gian như thế nào?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419" y="846339"/>
            <a:ext cx="8802328" cy="135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60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593" y="413052"/>
            <a:ext cx="8999377" cy="619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732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91" y="468020"/>
            <a:ext cx="11378806" cy="559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0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533" y="290633"/>
            <a:ext cx="6516449" cy="620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104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9551" y="408144"/>
            <a:ext cx="10202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Mở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rộng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897" y="1088229"/>
            <a:ext cx="8221222" cy="523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43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79" y="441669"/>
            <a:ext cx="8040222" cy="4572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189" y="968996"/>
            <a:ext cx="7060027" cy="533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73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79" y="441669"/>
            <a:ext cx="8040222" cy="4572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301" y="970927"/>
            <a:ext cx="7037045" cy="560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40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248</Words>
  <Application>Microsoft Office PowerPoint</Application>
  <PresentationFormat>Widescreen</PresentationFormat>
  <Paragraphs>16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MĨ THUẬT LỚP 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BAN QUYEN 21AK22.COM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MĨ THUẬT LỚP 3</dc:title>
  <dc:creator>21AK22.COM</dc:creator>
  <cp:lastModifiedBy>DELL</cp:lastModifiedBy>
  <cp:revision>27</cp:revision>
  <dcterms:created xsi:type="dcterms:W3CDTF">2022-09-04T03:11:01Z</dcterms:created>
  <dcterms:modified xsi:type="dcterms:W3CDTF">2023-11-28T08:57:28Z</dcterms:modified>
</cp:coreProperties>
</file>