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71" r:id="rId5"/>
    <p:sldId id="259" r:id="rId6"/>
    <p:sldId id="272" r:id="rId7"/>
    <p:sldId id="260" r:id="rId8"/>
    <p:sldId id="273" r:id="rId9"/>
    <p:sldId id="261" r:id="rId10"/>
    <p:sldId id="277" r:id="rId11"/>
    <p:sldId id="263" r:id="rId12"/>
    <p:sldId id="274" r:id="rId13"/>
    <p:sldId id="262" r:id="rId14"/>
    <p:sldId id="264" r:id="rId15"/>
    <p:sldId id="283" r:id="rId16"/>
    <p:sldId id="282" r:id="rId17"/>
    <p:sldId id="281" r:id="rId18"/>
    <p:sldId id="280" r:id="rId19"/>
    <p:sldId id="279" r:id="rId20"/>
    <p:sldId id="278" r:id="rId21"/>
    <p:sldId id="275" r:id="rId22"/>
    <p:sldId id="284" r:id="rId23"/>
    <p:sldId id="285" r:id="rId24"/>
    <p:sldId id="2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2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1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1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4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0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2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9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8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9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5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14DE8-A8E3-42F4-B597-E36FB01FDA74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6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399" y="972355"/>
            <a:ext cx="6370320" cy="2387600"/>
          </a:xfrm>
        </p:spPr>
        <p:txBody>
          <a:bodyPr/>
          <a:lstStyle/>
          <a:p>
            <a:r>
              <a:rPr lang="en-US" sz="8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 THUẬT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4800" dirty="0" smtClean="0">
                <a:solidFill>
                  <a:srgbClr val="0070C0"/>
                </a:solidFill>
                <a:latin typeface="+mn-lt"/>
              </a:rPr>
              <a:t>LỚP 7</a:t>
            </a:r>
            <a:endParaRPr lang="vi-VN" sz="4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34" y="3834164"/>
            <a:ext cx="6370320" cy="1655762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Trường</a:t>
            </a:r>
            <a:r>
              <a:rPr lang="en-US" dirty="0" smtClean="0">
                <a:solidFill>
                  <a:srgbClr val="002060"/>
                </a:solidFill>
              </a:rPr>
              <a:t>:………………………………………………………………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Giáo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viên</a:t>
            </a:r>
            <a:r>
              <a:rPr lang="en-US" dirty="0" smtClean="0">
                <a:solidFill>
                  <a:srgbClr val="002060"/>
                </a:solidFill>
              </a:rPr>
              <a:t>:…………………………………………………………..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Lớp</a:t>
            </a:r>
            <a:r>
              <a:rPr lang="en-US" dirty="0" smtClean="0">
                <a:solidFill>
                  <a:srgbClr val="002060"/>
                </a:solidFill>
              </a:rPr>
              <a:t>:……………………………………………………………………</a:t>
            </a:r>
            <a:endParaRPr lang="vi-VN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413263-5C0C-47CD-B890-094832EC3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627" y="903474"/>
            <a:ext cx="4603575" cy="508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4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431" y="445439"/>
            <a:ext cx="8417514" cy="600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281"/>
            <a:ext cx="11967594" cy="464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0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80" y="1220557"/>
            <a:ext cx="11494166" cy="376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0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4831"/>
            <a:ext cx="5696275" cy="4412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061" y="0"/>
            <a:ext cx="5052360" cy="65961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462" y="5186854"/>
            <a:ext cx="4083273" cy="116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3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67" y="922960"/>
            <a:ext cx="11525338" cy="45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32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62" y="731891"/>
            <a:ext cx="11135454" cy="16329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634" y="3105807"/>
            <a:ext cx="7126027" cy="36831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1697" y="2364828"/>
            <a:ext cx="5833241" cy="740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Định</a:t>
            </a:r>
            <a:r>
              <a:rPr lang="en-US" sz="3200" dirty="0" smtClean="0"/>
              <a:t> </a:t>
            </a:r>
            <a:r>
              <a:rPr lang="en-US" sz="3200" dirty="0" err="1" smtClean="0"/>
              <a:t>hướng</a:t>
            </a:r>
            <a:r>
              <a:rPr lang="en-US" sz="3200" dirty="0" smtClean="0"/>
              <a:t> </a:t>
            </a:r>
            <a:r>
              <a:rPr lang="en-US" sz="3200" dirty="0" err="1" smtClean="0"/>
              <a:t>nội</a:t>
            </a:r>
            <a:r>
              <a:rPr lang="en-US" sz="3200" dirty="0" smtClean="0"/>
              <a:t> dung </a:t>
            </a:r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hiểu</a:t>
            </a:r>
            <a:r>
              <a:rPr lang="en-US" sz="3200" dirty="0" smtClean="0"/>
              <a:t>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5087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525" y="642652"/>
            <a:ext cx="4063640" cy="59801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190" y="247333"/>
            <a:ext cx="3482382" cy="637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78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48" y="864466"/>
            <a:ext cx="7171987" cy="50633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235" y="939319"/>
            <a:ext cx="4521271" cy="498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0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14" y="238062"/>
            <a:ext cx="11366805" cy="1953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92" y="3279228"/>
            <a:ext cx="11843208" cy="29323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1697" y="2364828"/>
            <a:ext cx="5833241" cy="740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Định</a:t>
            </a:r>
            <a:r>
              <a:rPr lang="en-US" sz="3200" dirty="0" smtClean="0"/>
              <a:t> </a:t>
            </a:r>
            <a:r>
              <a:rPr lang="en-US" sz="3200" dirty="0" err="1" smtClean="0"/>
              <a:t>hướng</a:t>
            </a:r>
            <a:r>
              <a:rPr lang="en-US" sz="3200" dirty="0" smtClean="0"/>
              <a:t> </a:t>
            </a:r>
            <a:r>
              <a:rPr lang="en-US" sz="3200" dirty="0" err="1" smtClean="0"/>
              <a:t>nội</a:t>
            </a:r>
            <a:r>
              <a:rPr lang="en-US" sz="3200" dirty="0" smtClean="0"/>
              <a:t> dung </a:t>
            </a:r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hiểu</a:t>
            </a:r>
            <a:r>
              <a:rPr lang="en-US" sz="3200" dirty="0" smtClean="0"/>
              <a:t>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698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016" y="204953"/>
            <a:ext cx="2207172" cy="709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Nội</a:t>
            </a:r>
            <a:r>
              <a:rPr lang="en-US" sz="3200" dirty="0" smtClean="0"/>
              <a:t> dung 1: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037" y="1074919"/>
            <a:ext cx="7539880" cy="551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29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10" y="132841"/>
            <a:ext cx="11517553" cy="634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4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016" y="204953"/>
            <a:ext cx="2207172" cy="709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Nội</a:t>
            </a:r>
            <a:r>
              <a:rPr lang="en-US" sz="3200" dirty="0" smtClean="0"/>
              <a:t> dung 2: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876" y="437596"/>
            <a:ext cx="5581385" cy="618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67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25043" y="2258019"/>
            <a:ext cx="293914" cy="13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67" y="1694498"/>
            <a:ext cx="11618975" cy="374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1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25043" y="2258019"/>
            <a:ext cx="293914" cy="13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3979"/>
            <a:ext cx="11576095" cy="360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42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25043" y="2258019"/>
            <a:ext cx="293914" cy="13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29" y="405458"/>
            <a:ext cx="6664914" cy="624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20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25043" y="2258019"/>
            <a:ext cx="293914" cy="13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22" y="2132876"/>
            <a:ext cx="11333194" cy="21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85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64" y="285693"/>
            <a:ext cx="11474673" cy="188994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81959" y="2286000"/>
            <a:ext cx="8718331" cy="3231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 err="1" smtClean="0"/>
              <a:t>Định</a:t>
            </a:r>
            <a:r>
              <a:rPr lang="en-US" sz="4800" dirty="0" smtClean="0"/>
              <a:t> </a:t>
            </a:r>
            <a:r>
              <a:rPr lang="en-US" sz="4800" dirty="0" err="1" smtClean="0"/>
              <a:t>hướng</a:t>
            </a:r>
            <a:r>
              <a:rPr lang="en-US" sz="4800" dirty="0" smtClean="0"/>
              <a:t> </a:t>
            </a:r>
            <a:r>
              <a:rPr lang="en-US" sz="4800" dirty="0" err="1" smtClean="0"/>
              <a:t>nội</a:t>
            </a:r>
            <a:r>
              <a:rPr lang="en-US" sz="4800" dirty="0" smtClean="0"/>
              <a:t> dung </a:t>
            </a:r>
            <a:r>
              <a:rPr lang="en-US" sz="4800" dirty="0" err="1" smtClean="0"/>
              <a:t>tìm</a:t>
            </a:r>
            <a:r>
              <a:rPr lang="en-US" sz="4800" dirty="0" smtClean="0"/>
              <a:t> </a:t>
            </a:r>
            <a:r>
              <a:rPr lang="en-US" sz="4800" dirty="0" err="1" smtClean="0"/>
              <a:t>hiểu</a:t>
            </a:r>
            <a:r>
              <a:rPr lang="en-US" sz="4800" dirty="0" smtClean="0"/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4800" dirty="0" err="1" smtClean="0"/>
              <a:t>Đối</a:t>
            </a:r>
            <a:r>
              <a:rPr lang="en-US" sz="4800" dirty="0" smtClean="0"/>
              <a:t> </a:t>
            </a:r>
            <a:r>
              <a:rPr lang="en-US" sz="4800" dirty="0" err="1" smtClean="0"/>
              <a:t>tượng</a:t>
            </a:r>
            <a:r>
              <a:rPr lang="en-US" sz="4800" dirty="0" smtClean="0"/>
              <a:t> </a:t>
            </a:r>
            <a:r>
              <a:rPr lang="en-US" sz="4800" dirty="0" err="1" smtClean="0"/>
              <a:t>phản</a:t>
            </a:r>
            <a:r>
              <a:rPr lang="en-US" sz="4800" dirty="0" smtClean="0"/>
              <a:t> </a:t>
            </a:r>
            <a:r>
              <a:rPr lang="en-US" sz="4800" dirty="0" err="1" smtClean="0"/>
              <a:t>ánh</a:t>
            </a:r>
            <a:r>
              <a:rPr lang="en-US" sz="4800" dirty="0" smtClean="0"/>
              <a:t>;</a:t>
            </a:r>
          </a:p>
          <a:p>
            <a:pPr marL="285750" indent="-285750" algn="just">
              <a:buFontTx/>
              <a:buChar char="-"/>
            </a:pPr>
            <a:r>
              <a:rPr lang="en-US" sz="4800" dirty="0" err="1" smtClean="0"/>
              <a:t>Chất</a:t>
            </a:r>
            <a:r>
              <a:rPr lang="en-US" sz="4800" dirty="0" smtClean="0"/>
              <a:t> </a:t>
            </a:r>
            <a:r>
              <a:rPr lang="en-US" sz="4800" dirty="0" err="1" smtClean="0"/>
              <a:t>liệu</a:t>
            </a:r>
            <a:r>
              <a:rPr lang="en-US" sz="4800" dirty="0" smtClean="0"/>
              <a:t>;</a:t>
            </a:r>
          </a:p>
          <a:p>
            <a:pPr marL="285750" indent="-285750" algn="just">
              <a:buFontTx/>
              <a:buChar char="-"/>
            </a:pPr>
            <a:r>
              <a:rPr lang="en-US" sz="4800" dirty="0" err="1" smtClean="0"/>
              <a:t>Hình</a:t>
            </a:r>
            <a:r>
              <a:rPr lang="en-US" sz="4800" dirty="0" smtClean="0"/>
              <a:t> </a:t>
            </a:r>
            <a:r>
              <a:rPr lang="en-US" sz="4800" dirty="0" err="1" smtClean="0"/>
              <a:t>thức</a:t>
            </a:r>
            <a:r>
              <a:rPr lang="en-US" sz="4800" dirty="0" smtClean="0"/>
              <a:t> </a:t>
            </a:r>
            <a:r>
              <a:rPr lang="en-US" sz="4800" dirty="0" err="1" smtClean="0"/>
              <a:t>thể</a:t>
            </a:r>
            <a:r>
              <a:rPr lang="en-US" sz="4800" dirty="0" smtClean="0"/>
              <a:t> </a:t>
            </a:r>
            <a:r>
              <a:rPr lang="en-US" sz="4800" dirty="0" err="1" smtClean="0"/>
              <a:t>hiện</a:t>
            </a:r>
            <a:endParaRPr lang="en-US" sz="4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32" y="5628291"/>
            <a:ext cx="9406745" cy="110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28" y="179372"/>
            <a:ext cx="4227422" cy="6552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883" y="179372"/>
            <a:ext cx="4836247" cy="667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3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77" y="2061500"/>
            <a:ext cx="4703437" cy="3609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6455" y="273295"/>
            <a:ext cx="3166424" cy="58437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544" y="273295"/>
            <a:ext cx="2762037" cy="53918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544" y="5824521"/>
            <a:ext cx="3041998" cy="58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45" y="1216527"/>
            <a:ext cx="6495393" cy="3828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937" y="1216526"/>
            <a:ext cx="4792717" cy="371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8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7" y="110462"/>
            <a:ext cx="11169621" cy="1702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519" y="1984458"/>
            <a:ext cx="3709067" cy="48735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123" y="1984457"/>
            <a:ext cx="2551546" cy="490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1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40978" y="252248"/>
            <a:ext cx="10752083" cy="1387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Phần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tham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khảo</a:t>
            </a:r>
            <a:r>
              <a:rPr lang="en-US" sz="2400" b="1" dirty="0" smtClean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vi-VN" sz="2400" dirty="0" smtClean="0"/>
              <a:t>Gợi </a:t>
            </a:r>
            <a:r>
              <a:rPr lang="vi-VN" sz="2400" dirty="0"/>
              <a:t>ý các bước thực hiện sản phẩm mĩ thuật </a:t>
            </a:r>
            <a:r>
              <a:rPr lang="en-US" sz="2400" dirty="0" smtClean="0"/>
              <a:t>2D </a:t>
            </a:r>
            <a:r>
              <a:rPr lang="vi-VN" sz="2400" dirty="0" smtClean="0"/>
              <a:t>mô </a:t>
            </a:r>
            <a:r>
              <a:rPr lang="vi-VN" sz="2400" dirty="0"/>
              <a:t>phỏng tác phẩm hội hoạ</a:t>
            </a:r>
            <a:br>
              <a:rPr lang="vi-VN" sz="2400" dirty="0"/>
            </a:br>
            <a:r>
              <a:rPr lang="vi-VN" sz="2400" dirty="0"/>
              <a:t>Bữa ăn tối cuối cùng của hoạ sĩ Leonardo da </a:t>
            </a:r>
            <a:r>
              <a:rPr lang="vi-VN" sz="2400" dirty="0" smtClean="0"/>
              <a:t>Vinci</a:t>
            </a:r>
            <a:r>
              <a:rPr lang="en-US" sz="2400" dirty="0" smtClean="0"/>
              <a:t> 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961" y="1770340"/>
            <a:ext cx="9616574" cy="466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5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822" y="375197"/>
            <a:ext cx="9957102" cy="611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2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71</Words>
  <Application>Microsoft Office PowerPoint</Application>
  <PresentationFormat>Widescreen</PresentationFormat>
  <Paragraphs>14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MĨ THUẬT LỚP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21AK22.COM</dc:creator>
  <cp:lastModifiedBy>DELL</cp:lastModifiedBy>
  <cp:revision>10</cp:revision>
  <dcterms:created xsi:type="dcterms:W3CDTF">2022-09-04T03:11:01Z</dcterms:created>
  <dcterms:modified xsi:type="dcterms:W3CDTF">2024-09-06T01:33:15Z</dcterms:modified>
</cp:coreProperties>
</file>