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Lst>
  <p:sldIdLst>
    <p:sldId id="314" r:id="rId4"/>
    <p:sldId id="315" r:id="rId5"/>
    <p:sldId id="316" r:id="rId6"/>
    <p:sldId id="317" r:id="rId7"/>
    <p:sldId id="318" r:id="rId8"/>
    <p:sldId id="319" r:id="rId9"/>
    <p:sldId id="320" r:id="rId10"/>
    <p:sldId id="260" r:id="rId11"/>
    <p:sldId id="261" r:id="rId12"/>
    <p:sldId id="321" r:id="rId13"/>
    <p:sldId id="256" r:id="rId14"/>
    <p:sldId id="334" r:id="rId15"/>
    <p:sldId id="335" r:id="rId16"/>
    <p:sldId id="336" r:id="rId17"/>
    <p:sldId id="337" r:id="rId18"/>
    <p:sldId id="290" r:id="rId19"/>
    <p:sldId id="262" r:id="rId20"/>
    <p:sldId id="263" r:id="rId21"/>
    <p:sldId id="324" r:id="rId22"/>
    <p:sldId id="325" r:id="rId23"/>
    <p:sldId id="326" r:id="rId24"/>
    <p:sldId id="265" r:id="rId25"/>
    <p:sldId id="327" r:id="rId26"/>
    <p:sldId id="328" r:id="rId27"/>
    <p:sldId id="329" r:id="rId28"/>
    <p:sldId id="330" r:id="rId29"/>
    <p:sldId id="258" r:id="rId30"/>
    <p:sldId id="259" r:id="rId31"/>
    <p:sldId id="331" r:id="rId32"/>
    <p:sldId id="332" r:id="rId33"/>
    <p:sldId id="31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7B8DB-E35D-4CE4-A25F-071A7CC5032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7B8DB-E35D-4CE4-A25F-071A7CC5032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B8DB-E35D-4CE4-A25F-071A7CC5032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B8DB-E35D-4CE4-A25F-071A7CC5032B}"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B8DB-E35D-4CE4-A25F-071A7CC5032B}"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t>10/2/2024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3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4.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3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7.xml"/><Relationship Id="rId18" Type="http://schemas.openxmlformats.org/officeDocument/2006/relationships/slide" Target="slide9.xml"/><Relationship Id="rId3" Type="http://schemas.openxmlformats.org/officeDocument/2006/relationships/image" Target="../media/image2.png"/><Relationship Id="rId7" Type="http://schemas.microsoft.com/office/2007/relationships/hdphoto" Target="../media/hdphoto2.wdp"/><Relationship Id="rId12" Type="http://schemas.microsoft.com/office/2007/relationships/hdphoto" Target="../media/hdphoto3.wdp"/><Relationship Id="rId17" Type="http://schemas.microsoft.com/office/2007/relationships/hdphoto" Target="../media/hdphoto4.wdp"/><Relationship Id="rId2" Type="http://schemas.openxmlformats.org/officeDocument/2006/relationships/slide" Target="slide3.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4.xml"/><Relationship Id="rId15" Type="http://schemas.openxmlformats.org/officeDocument/2006/relationships/slide" Target="slide8.xml"/><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72.png"/><Relationship Id="rId7"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17.xml"/><Relationship Id="rId6" Type="http://schemas.openxmlformats.org/officeDocument/2006/relationships/slide" Target="slide26.xml"/><Relationship Id="rId5" Type="http://schemas.openxmlformats.org/officeDocument/2006/relationships/slide" Target="slide27.xml"/><Relationship Id="rId10" Type="http://schemas.openxmlformats.org/officeDocument/2006/relationships/slide" Target="slide17.xml"/><Relationship Id="rId4" Type="http://schemas.microsoft.com/office/2007/relationships/hdphoto" Target="../media/hdphoto18.wdp"/><Relationship Id="rId9"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0.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1.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8.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71.jpeg"/><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hdphoto" Target="../media/hdphoto7.wdp"/><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slide" Target="slide2.xml"/><Relationship Id="rId5" Type="http://schemas.openxmlformats.org/officeDocument/2006/relationships/slideLayout" Target="../slideLayouts/slideLayout7.xml"/><Relationship Id="rId10" Type="http://schemas.microsoft.com/office/2007/relationships/hdphoto" Target="../media/hdphoto6.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0.png"/><Relationship Id="rId18" Type="http://schemas.openxmlformats.org/officeDocument/2006/relationships/image" Target="../media/image14.jpeg"/><Relationship Id="rId3" Type="http://schemas.microsoft.com/office/2007/relationships/media" Target="../media/media3.mp3"/><Relationship Id="rId7" Type="http://schemas.openxmlformats.org/officeDocument/2006/relationships/image" Target="../media/image24.png"/><Relationship Id="rId12" Type="http://schemas.openxmlformats.org/officeDocument/2006/relationships/image" Target="../media/image1.png"/><Relationship Id="rId17" Type="http://schemas.openxmlformats.org/officeDocument/2006/relationships/slide" Target="slide2.xml"/><Relationship Id="rId2" Type="http://schemas.openxmlformats.org/officeDocument/2006/relationships/audio" Target="../media/media2.mp3"/><Relationship Id="rId16" Type="http://schemas.microsoft.com/office/2007/relationships/hdphoto" Target="../media/hdphoto8.wdp"/><Relationship Id="rId20" Type="http://schemas.openxmlformats.org/officeDocument/2006/relationships/image" Target="../media/image16.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13.png"/><Relationship Id="rId10" Type="http://schemas.openxmlformats.org/officeDocument/2006/relationships/image" Target="../media/image27.png"/><Relationship Id="rId19" Type="http://schemas.openxmlformats.org/officeDocument/2006/relationships/image" Target="../media/image11.png"/><Relationship Id="rId4" Type="http://schemas.openxmlformats.org/officeDocument/2006/relationships/audio" Target="../media/media3.mp3"/><Relationship Id="rId9" Type="http://schemas.openxmlformats.org/officeDocument/2006/relationships/image" Target="../media/image26.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png"/><Relationship Id="rId18" Type="http://schemas.openxmlformats.org/officeDocument/2006/relationships/slide" Target="slide2.xml"/><Relationship Id="rId3" Type="http://schemas.microsoft.com/office/2007/relationships/media" Target="../media/media3.mp3"/><Relationship Id="rId21"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9.png"/><Relationship Id="rId17" Type="http://schemas.microsoft.com/office/2007/relationships/hdphoto" Target="../media/hdphoto10.wdp"/><Relationship Id="rId2" Type="http://schemas.openxmlformats.org/officeDocument/2006/relationships/audio" Target="../media/media2.mp3"/><Relationship Id="rId16" Type="http://schemas.openxmlformats.org/officeDocument/2006/relationships/image" Target="../media/image18.png"/><Relationship Id="rId20" Type="http://schemas.microsoft.com/office/2007/relationships/hdphoto" Target="../media/hdphoto11.wdp"/><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6.png"/><Relationship Id="rId5" Type="http://schemas.openxmlformats.org/officeDocument/2006/relationships/slideLayout" Target="../slideLayouts/slideLayout7.xml"/><Relationship Id="rId15" Type="http://schemas.microsoft.com/office/2007/relationships/hdphoto" Target="../media/hdphoto9.wdp"/><Relationship Id="rId10" Type="http://schemas.openxmlformats.org/officeDocument/2006/relationships/image" Target="../media/image35.png"/><Relationship Id="rId19" Type="http://schemas.openxmlformats.org/officeDocument/2006/relationships/image" Target="../media/image19.png"/><Relationship Id="rId4" Type="http://schemas.openxmlformats.org/officeDocument/2006/relationships/audio" Target="../media/media3.mp3"/><Relationship Id="rId9" Type="http://schemas.openxmlformats.org/officeDocument/2006/relationships/image" Target="../media/image34.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3.wdp"/><Relationship Id="rId18" Type="http://schemas.openxmlformats.org/officeDocument/2006/relationships/image" Target="../media/image20.wmf"/><Relationship Id="rId3" Type="http://schemas.openxmlformats.org/officeDocument/2006/relationships/audio" Target="../media/media2.mp3"/><Relationship Id="rId7" Type="http://schemas.openxmlformats.org/officeDocument/2006/relationships/audio" Target="../media/audio1.wav"/><Relationship Id="rId12" Type="http://schemas.openxmlformats.org/officeDocument/2006/relationships/image" Target="../media/image22.png"/><Relationship Id="rId17" Type="http://schemas.openxmlformats.org/officeDocument/2006/relationships/oleObject" Target="../embeddings/oleObject1.bin"/><Relationship Id="rId2" Type="http://schemas.microsoft.com/office/2007/relationships/media" Target="../media/media2.mp3"/><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slideLayout" Target="../slideLayouts/slideLayout7.xml"/><Relationship Id="rId11" Type="http://schemas.microsoft.com/office/2007/relationships/hdphoto" Target="../media/hdphoto12.wdp"/><Relationship Id="rId5" Type="http://schemas.openxmlformats.org/officeDocument/2006/relationships/audio" Target="../media/media3.mp3"/><Relationship Id="rId15" Type="http://schemas.openxmlformats.org/officeDocument/2006/relationships/image" Target="../media/image6.jpeg"/><Relationship Id="rId10" Type="http://schemas.openxmlformats.org/officeDocument/2006/relationships/image" Target="../media/image21.png"/><Relationship Id="rId4" Type="http://schemas.microsoft.com/office/2007/relationships/media" Target="../media/media3.mp3"/><Relationship Id="rId9" Type="http://schemas.openxmlformats.org/officeDocument/2006/relationships/image" Target="../media/image1.png"/><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3.png"/><Relationship Id="rId18" Type="http://schemas.microsoft.com/office/2007/relationships/hdphoto" Target="../media/hdphoto16.wdp"/><Relationship Id="rId3" Type="http://schemas.microsoft.com/office/2007/relationships/media" Target="../media/media3.mp3"/><Relationship Id="rId21" Type="http://schemas.microsoft.com/office/2007/relationships/hdphoto" Target="../media/hdphoto17.wdp"/><Relationship Id="rId7" Type="http://schemas.openxmlformats.org/officeDocument/2006/relationships/image" Target="../media/image48.png"/><Relationship Id="rId12" Type="http://schemas.openxmlformats.org/officeDocument/2006/relationships/image" Target="../media/image1.png"/><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5.wdp"/><Relationship Id="rId20" Type="http://schemas.openxmlformats.org/officeDocument/2006/relationships/image" Target="../media/image30.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9.png"/><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image" Target="../media/image51.png"/><Relationship Id="rId19" Type="http://schemas.openxmlformats.org/officeDocument/2006/relationships/slide" Target="slide2.xml"/><Relationship Id="rId4" Type="http://schemas.openxmlformats.org/officeDocument/2006/relationships/audio" Target="../media/media3.mp3"/><Relationship Id="rId9" Type="http://schemas.openxmlformats.org/officeDocument/2006/relationships/image" Target="../media/image50.png"/><Relationship Id="rId14" Type="http://schemas.microsoft.com/office/2007/relationships/hdphoto" Target="../media/hdphoto14.wdp"/><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2"/>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2"/>
                <a:stretch>
                  <a:fillRect l="-4" t="-24" b="1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3"/>
                <a:stretch>
                  <a:fillRect l="-1" t="-24" r="21" b="1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4"/>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6572"/>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3"/>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8"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p>
            </p:txBody>
          </p:sp>
        </mc:Choice>
        <mc:Fallback xmlns="">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a:stretch>
                  <a:fillRect l="-1" t="-33" r="5" b="-10973"/>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p>
              <a:p>
                <a:pPr lvl="0" algn="just">
                  <a:spcAft>
                    <a:spcPts val="600"/>
                  </a:spcAft>
                </a:pPr>
                <a:r>
                  <a:rPr lang="vi-VN" sz="2800" b="1" dirty="0">
                    <a:solidFill>
                      <a:srgbClr val="0070C0"/>
                    </a:solidFill>
                    <a:latin typeface="Times New Roman" panose="02020603050405020304" pitchFamily="18" charset="0"/>
                  </a:rPr>
                  <a:t>                        x(x – 5) = 0</a:t>
                </a:r>
              </a:p>
            </p:txBody>
          </p:sp>
        </mc:Choice>
        <mc:Fallback xmlns="">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3"/>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2"/>
                <a:stretch>
                  <a:fillRect t="-34" r="7" b="17"/>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3"/>
                <a:stretch>
                  <a:fillRect l="-10" t="-13" r="7" b="6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4"/>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2"/>
                <a:stretch>
                  <a:fillRect l="-5" t="-3" r="5"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3"/>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2"/>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5"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6"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Effect>
                        <a14:saturation sat="159000"/>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6442" l="11778" r="87889"/>
                      </a14:imgEffect>
                    </a14:imgLayer>
                  </a14:imgProps>
                </a:ext>
                <a:ext uri="{28A0092B-C50C-407E-A947-70E740481C1C}">
                  <a14:useLocalDpi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hlinkClick r:id="rId9"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p>
          </p:txBody>
        </p:sp>
      </p:grpSp>
      <p:sp>
        <p:nvSpPr>
          <p:cNvPr id="24" name="5-Point Star 23">
            <a:hlinkClick r:id="rId10"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3"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4"/>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p>
            </p:txBody>
          </p:sp>
        </mc:Choice>
        <mc:Fallback xmlns="">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3"/>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p>
              <a:p>
                <a:pPr algn="just"/>
                <a:r>
                  <a:rPr lang="vi-VN" sz="2400" b="1" dirty="0">
                    <a:solidFill>
                      <a:srgbClr val="000000"/>
                    </a:solidFill>
                    <a:latin typeface="+mj-lt"/>
                  </a:rPr>
                  <a:t>Theo bài, ta có phương trình: x + y = 500.</a:t>
                </a:r>
              </a:p>
              <a:p>
                <a:pPr algn="just"/>
                <a:r>
                  <a:rPr lang="vi-VN" sz="2400" b="1" dirty="0">
                    <a:solidFill>
                      <a:srgbClr val="000000"/>
                    </a:solidFill>
                    <a:latin typeface="+mj-lt"/>
                  </a:rPr>
                  <a:t>Khối lượng HCl có trong x g dung dịch nồng độ 10% là x.10% = 0,1x (g).</a:t>
                </a:r>
              </a:p>
              <a:p>
                <a:pPr algn="just"/>
                <a:r>
                  <a:rPr lang="vi-VN" sz="2400" b="1" dirty="0">
                    <a:solidFill>
                      <a:srgbClr val="000000"/>
                    </a:solidFill>
                    <a:latin typeface="+mj-lt"/>
                  </a:rPr>
                  <a:t>Khối lượng HCl có trong y g dung dịch nồng độ 25% là y.25% = 0,25y (g).</a:t>
                </a: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3"/>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p>
              <a:p>
                <a:pPr algn="just"/>
                <a:r>
                  <a:rPr lang="vi-VN" sz="2400" dirty="0">
                    <a:solidFill>
                      <a:srgbClr val="000000"/>
                    </a:solidFill>
                    <a:latin typeface="+mj-lt"/>
                  </a:rPr>
                  <a:t>Tốc độ của ca nô khi đi xuôi dòng là x + y (km/h).</a:t>
                </a:r>
              </a:p>
              <a:p>
                <a:pPr algn="just"/>
                <a:r>
                  <a:rPr lang="vi-VN" sz="2400" dirty="0">
                    <a:solidFill>
                      <a:srgbClr val="000000"/>
                    </a:solidFill>
                    <a:latin typeface="+mj-lt"/>
                  </a:rPr>
                  <a:t>Tốc độ của ca nô khi đi ngược dòng là x – y (km/h).</a:t>
                </a: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3"/>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p>
            </p:txBody>
          </p:sp>
        </mc:Choice>
        <mc:Fallback xmlns="">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7"/>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9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3"/>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2">
            <a:extLst>
              <a:ext uri="{28A0092B-C50C-407E-A947-70E740481C1C}">
                <a14:useLocalDpi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7"/>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8"/>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p>
        </p:txBody>
      </p:sp>
      <mc:AlternateContent xmlns:mc="http://schemas.openxmlformats.org/markup-compatibility/2006" xmlns:a14="http://schemas.microsoft.com/office/drawing/2010/main">
        <mc:Choice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p>
            </p:txBody>
          </p:sp>
        </mc:Choice>
        <mc:Fallback xmlns="">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9"/>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p>
            </p:txBody>
          </p:sp>
        </mc:Choice>
        <mc:Fallback xmlns="">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10"/>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7" action="ppaction://hlinksldjump"/>
          </p:cNvPr>
          <p:cNvPicPr>
            <a:picLocks noChangeAspect="1"/>
          </p:cNvPicPr>
          <p:nvPr/>
        </p:nvPicPr>
        <p:blipFill rotWithShape="1">
          <a:blip r:embed="rId18"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pic>
        <p:nvPicPr>
          <p:cNvPr id="9" name="Picture 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p>
            </p:txBody>
          </p:sp>
        </mc:Choice>
        <mc:Fallback xmlns="">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7"/>
                <a:stretch>
                  <a:fillRect l="-5" t="-29" r="8" b="5"/>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p>
            </p:txBody>
          </p:sp>
        </mc:Choice>
        <mc:Fallback xmlns="">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8"/>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9"/>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p>
            </p:txBody>
          </p:sp>
        </mc:Choice>
        <mc:Fallback xmlns="">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10"/>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p>
            </p:txBody>
          </p:sp>
        </mc:Choice>
        <mc:Fallback xmlns="">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11"/>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8" action="ppaction://hlinksldjump"/>
          </p:cNvPr>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p>
        </p:txBody>
      </p:sp>
      <p:pic>
        <p:nvPicPr>
          <p:cNvPr id="1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graphicFrame>
        <p:nvGraphicFramePr>
          <p:cNvPr id="5" name="Object 4"/>
          <p:cNvGraphicFramePr>
            <a:graphicFrameLocks noChangeAspect="1"/>
          </p:cNvGraphicFramePr>
          <p:nvPr/>
        </p:nvGraphicFramePr>
        <p:xfrm>
          <a:off x="6951663" y="107950"/>
          <a:ext cx="1584325" cy="1177925"/>
        </p:xfrm>
        <a:graphic>
          <a:graphicData uri="http://schemas.openxmlformats.org/presentationml/2006/ole">
            <mc:AlternateContent xmlns:mc="http://schemas.openxmlformats.org/markup-compatibility/2006">
              <mc:Choice xmlns:v="urn:schemas-microsoft-com:vml" Requires="v">
                <p:oleObj spid="_x0000_s1059" name="Equation" r:id="rId17" imgW="20421600" imgH="13716000" progId="Equation.DSMT4">
                  <p:embed/>
                </p:oleObj>
              </mc:Choice>
              <mc:Fallback>
                <p:oleObj name="Equation" r:id="rId17" imgW="20421600" imgH="13716000" progId="Equation.DSMT4">
                  <p:embed/>
                  <p:pic>
                    <p:nvPicPr>
                      <p:cNvPr id="0" name="Picture 1055"/>
                      <p:cNvPicPr/>
                      <p:nvPr/>
                    </p:nvPicPr>
                    <p:blipFill>
                      <a:blip r:embed="rId18"/>
                      <a:stretch>
                        <a:fillRect/>
                      </a:stretch>
                    </p:blipFill>
                    <p:spPr>
                      <a:xfrm>
                        <a:off x="6951663" y="107950"/>
                        <a:ext cx="1584325" cy="11779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7"/>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8"/>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9"/>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10"/>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9" action="ppaction://hlinksldjump"/>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905604"/>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I</a:t>
            </a:r>
          </a:p>
          <a:p>
            <a:pPr algn="ctr">
              <a:lnSpc>
                <a:spcPct val="150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1414</Words>
  <Application>Microsoft Office PowerPoint</Application>
  <PresentationFormat>Widescreen</PresentationFormat>
  <Paragraphs>243</Paragraphs>
  <Slides>31</Slides>
  <Notes>0</Notes>
  <HiddenSlides>0</HiddenSlides>
  <MMClips>25</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6" baseType="lpstr">
      <vt:lpstr>Microsoft YaHei</vt:lpstr>
      <vt:lpstr>SimSun</vt:lpstr>
      <vt:lpstr>Agency FB</vt:lpstr>
      <vt:lpstr>Arial</vt:lpstr>
      <vt:lpstr>Calibri</vt:lpstr>
      <vt:lpstr>Calibri Light</vt:lpstr>
      <vt:lpstr>Cambria Math</vt:lpstr>
      <vt:lpstr>Times New Roman</vt:lpstr>
      <vt:lpstr>Trebuchet MS</vt:lpstr>
      <vt:lpstr>Wingdings 3</vt:lpstr>
      <vt:lpstr>幼圆</vt:lpstr>
      <vt:lpstr>Facet</vt:lpstr>
      <vt:lpstr>Office Theme</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80</cp:revision>
  <dcterms:created xsi:type="dcterms:W3CDTF">2023-06-19T08:36:00Z</dcterms:created>
  <dcterms:modified xsi:type="dcterms:W3CDTF">2024-10-02T13:45:10Z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