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95" r:id="rId49"/>
  </p:sldIdLst>
  <p:sldSz cx="18288000" cy="10287000"/>
  <p:notesSz cx="6858000" cy="9144000"/>
  <p:embeddedFontLs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5" autoAdjust="0"/>
    <p:restoredTop sz="94622" autoAdjust="0"/>
  </p:normalViewPr>
  <p:slideViewPr>
    <p:cSldViewPr>
      <p:cViewPr varScale="1">
        <p:scale>
          <a:sx n="45" d="100"/>
          <a:sy n="45" d="100"/>
        </p:scale>
        <p:origin x="3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5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104885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5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5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6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55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8.png"/><Relationship Id="rId7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4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9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9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image" Target="../media/image9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9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9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image" Target="../media/image9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097158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209715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097160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7852" flipH="1">
            <a:off x="17140829" y="8369615"/>
            <a:ext cx="1124729" cy="1649603"/>
          </a:xfrm>
          <a:prstGeom prst="rect">
            <a:avLst/>
          </a:prstGeom>
        </p:spPr>
      </p:pic>
      <p:sp>
        <p:nvSpPr>
          <p:cNvPr id="1048587" name="Flowchart: Terminator 3"/>
          <p:cNvSpPr/>
          <p:nvPr/>
        </p:nvSpPr>
        <p:spPr>
          <a:xfrm>
            <a:off x="4885212" y="509630"/>
            <a:ext cx="9982200" cy="163500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8" name="Cloud 8"/>
          <p:cNvSpPr/>
          <p:nvPr/>
        </p:nvSpPr>
        <p:spPr>
          <a:xfrm>
            <a:off x="330200" y="2263896"/>
            <a:ext cx="17703800" cy="57244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26g protein,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22g protein.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70g  protein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5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097196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048616" name="Google Shape;169;p5"/>
          <p:cNvSpPr/>
          <p:nvPr/>
        </p:nvSpPr>
        <p:spPr>
          <a:xfrm>
            <a:off x="457200" y="353504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</a:t>
            </a:r>
            <a:r>
              <a:rPr lang="vi-VN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7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55582" y="1441663"/>
            <a:ext cx="16032417" cy="2400657"/>
          </a:xfrm>
          <a:prstGeom prst="rect">
            <a:avLst/>
          </a:prstGeom>
          <a:blipFill>
            <a:blip r:embed="rId4"/>
            <a:stretch>
              <a:fillRect l="-1825" t="-6091" b="-1319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1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099" y="6312213"/>
            <a:ext cx="17154385" cy="14773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97" name="Picture 12"/>
          <p:cNvPicPr>
            <a:picLocks noChangeAspect="1"/>
          </p:cNvPicPr>
          <p:nvPr/>
        </p:nvPicPr>
        <p:blipFill rotWithShape="1">
          <a:blip r:embed="rId6"/>
          <a:srcRect r="4374"/>
          <a:stretch>
            <a:fillRect/>
          </a:stretch>
        </p:blipFill>
        <p:spPr>
          <a:xfrm>
            <a:off x="457200" y="4610100"/>
            <a:ext cx="1699484" cy="151727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 animBg="1"/>
      <p:bldP spid="10486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4"/>
          <p:cNvSpPr/>
          <p:nvPr/>
        </p:nvSpPr>
        <p:spPr>
          <a:xfrm>
            <a:off x="533400" y="3009900"/>
            <a:ext cx="16764000" cy="472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76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620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21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622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ĐỊNH NGHĨA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19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12314"/>
            <a:ext cx="3237257" cy="3231160"/>
          </a:xfrm>
          <a:prstGeom prst="rect">
            <a:avLst/>
          </a:prstGeom>
        </p:spPr>
      </p:pic>
      <p:pic>
        <p:nvPicPr>
          <p:cNvPr id="209719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048623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3059795"/>
            <a:ext cx="15620999" cy="4113306"/>
          </a:xfrm>
          <a:prstGeom prst="rect">
            <a:avLst/>
          </a:prstGeom>
          <a:blipFill>
            <a:blip r:embed="rId4"/>
            <a:stretch>
              <a:fillRect l="-1639" r="-1639" b="-622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24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01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78" name="Google Shape;305;p14"/>
          <p:cNvGrpSpPr/>
          <p:nvPr/>
        </p:nvGrpSpPr>
        <p:grpSpPr>
          <a:xfrm flipH="1">
            <a:off x="155135" y="3588338"/>
            <a:ext cx="2351174" cy="1289304"/>
            <a:chOff x="7873039" y="4697112"/>
            <a:chExt cx="2022200" cy="1289304"/>
          </a:xfrm>
        </p:grpSpPr>
        <p:pic>
          <p:nvPicPr>
            <p:cNvPr id="2097202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66439" y="469711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25" name="Google Shape;307;p14"/>
            <p:cNvSpPr txBox="1"/>
            <p:nvPr/>
          </p:nvSpPr>
          <p:spPr>
            <a:xfrm>
              <a:off x="7873039" y="4697112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26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0118" y="4476462"/>
            <a:ext cx="14833882" cy="1682512"/>
          </a:xfrm>
          <a:prstGeom prst="rect">
            <a:avLst/>
          </a:prstGeom>
          <a:blipFill>
            <a:blip r:embed="rId5"/>
            <a:stretch>
              <a:fillRect l="-1726" t="-8696" b="-112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27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6629" y="174766"/>
            <a:ext cx="14450288" cy="3554819"/>
          </a:xfrm>
          <a:prstGeom prst="rect">
            <a:avLst/>
          </a:prstGeom>
          <a:blipFill>
            <a:blip r:embed="rId6"/>
            <a:stretch>
              <a:fillRect l="-1771" t="-3774" r="-160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28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81560" y="6264680"/>
            <a:ext cx="13843282" cy="1579920"/>
          </a:xfrm>
          <a:prstGeom prst="rect">
            <a:avLst/>
          </a:prstGeom>
          <a:blipFill>
            <a:blip r:embed="rId7"/>
            <a:stretch>
              <a:fillRect l="-1849" t="-9653" b="-181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29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81560" y="8077702"/>
            <a:ext cx="15361394" cy="1579920"/>
          </a:xfrm>
          <a:prstGeom prst="rect">
            <a:avLst/>
          </a:prstGeom>
          <a:blipFill>
            <a:blip r:embed="rId8"/>
            <a:stretch>
              <a:fillRect l="-1667" t="-9266" b="-185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30" name="Google Shape;304;p14"/>
          <p:cNvSpPr/>
          <p:nvPr/>
        </p:nvSpPr>
        <p:spPr>
          <a:xfrm>
            <a:off x="380368" y="837677"/>
            <a:ext cx="3456707" cy="10828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1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37075" y="755103"/>
            <a:ext cx="11021926" cy="2605842"/>
          </a:xfrm>
          <a:prstGeom prst="rect">
            <a:avLst/>
          </a:prstGeom>
          <a:blipFill>
            <a:blip r:embed="rId3"/>
            <a:stretch>
              <a:fillRect l="-265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20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80" name="Google Shape;305;p14"/>
          <p:cNvGrpSpPr/>
          <p:nvPr/>
        </p:nvGrpSpPr>
        <p:grpSpPr>
          <a:xfrm flipH="1">
            <a:off x="380368" y="2581481"/>
            <a:ext cx="2351174" cy="1289304"/>
            <a:chOff x="7837953" y="804641"/>
            <a:chExt cx="2022200" cy="1289304"/>
          </a:xfrm>
        </p:grpSpPr>
        <p:pic>
          <p:nvPicPr>
            <p:cNvPr id="2097205" name="Google Shape;306;p14"/>
            <p:cNvPicPr preferRelativeResize="0">
              <a:picLocks/>
            </p:cNvPicPr>
            <p:nvPr/>
          </p:nvPicPr>
          <p:blipFill rotWithShape="1">
            <a:blip r:embed="rId5">
              <a:alphaModFix/>
            </a:blip>
            <a:srcRect/>
            <a:stretch>
              <a:fillRect/>
            </a:stretch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32" name="Google Shape;307;p14"/>
            <p:cNvSpPr txBox="1"/>
            <p:nvPr/>
          </p:nvSpPr>
          <p:spPr>
            <a:xfrm>
              <a:off x="7837953" y="873633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33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021907"/>
            <a:ext cx="17022083" cy="1579920"/>
          </a:xfrm>
          <a:prstGeom prst="rect">
            <a:avLst/>
          </a:prstGeom>
          <a:blipFill>
            <a:blip r:embed="rId6"/>
            <a:stretch>
              <a:fillRect l="-1504" t="-9266" b="-181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34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5840755"/>
            <a:ext cx="16975353" cy="1579920"/>
          </a:xfrm>
          <a:prstGeom prst="rect">
            <a:avLst/>
          </a:prstGeom>
          <a:blipFill>
            <a:blip r:embed="rId7"/>
            <a:stretch>
              <a:fillRect l="-1508" t="-8108" b="-185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35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7830664"/>
            <a:ext cx="16782447" cy="784830"/>
          </a:xfrm>
          <a:prstGeom prst="rect">
            <a:avLst/>
          </a:prstGeom>
          <a:blipFill>
            <a:blip r:embed="rId8"/>
            <a:stretch>
              <a:fillRect l="-1526" t="-17188" b="-3828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  <p:bldP spid="10486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4"/>
          <p:cNvSpPr/>
          <p:nvPr/>
        </p:nvSpPr>
        <p:spPr>
          <a:xfrm>
            <a:off x="533400" y="3009900"/>
            <a:ext cx="17526000" cy="571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8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637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38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639" name="Google Shape;197;p7"/>
            <p:cNvSpPr txBox="1"/>
            <p:nvPr/>
          </p:nvSpPr>
          <p:spPr>
            <a:xfrm>
              <a:off x="7240637" y="291382"/>
              <a:ext cx="4419480" cy="904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CHÚ Ý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20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12314"/>
            <a:ext cx="3263260" cy="3257114"/>
          </a:xfrm>
          <a:prstGeom prst="rect">
            <a:avLst/>
          </a:prstGeom>
        </p:spPr>
      </p:pic>
      <p:pic>
        <p:nvPicPr>
          <p:cNvPr id="209720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048640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3467100"/>
            <a:ext cx="16383000" cy="4324261"/>
          </a:xfrm>
          <a:prstGeom prst="rect">
            <a:avLst/>
          </a:prstGeom>
          <a:blipFill>
            <a:blip r:embed="rId4"/>
            <a:stretch>
              <a:fillRect l="-1414" t="-2962" r="-1525" b="-606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8647732"/>
            <a:ext cx="1209072" cy="1300077"/>
          </a:xfrm>
          <a:prstGeom prst="rect">
            <a:avLst/>
          </a:prstGeom>
        </p:spPr>
      </p:pic>
      <p:sp>
        <p:nvSpPr>
          <p:cNvPr id="1048641" name="Google Shape;304;p14"/>
          <p:cNvSpPr/>
          <p:nvPr/>
        </p:nvSpPr>
        <p:spPr>
          <a:xfrm>
            <a:off x="-20320" y="201995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09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85" name="Google Shape;305;p14"/>
          <p:cNvGrpSpPr/>
          <p:nvPr/>
        </p:nvGrpSpPr>
        <p:grpSpPr>
          <a:xfrm flipH="1">
            <a:off x="155135" y="3588338"/>
            <a:ext cx="2351174" cy="1289304"/>
            <a:chOff x="7873039" y="4697112"/>
            <a:chExt cx="2022200" cy="1289304"/>
          </a:xfrm>
        </p:grpSpPr>
        <p:pic>
          <p:nvPicPr>
            <p:cNvPr id="2097210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66439" y="469711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42" name="Google Shape;307;p14"/>
            <p:cNvSpPr txBox="1"/>
            <p:nvPr/>
          </p:nvSpPr>
          <p:spPr>
            <a:xfrm>
              <a:off x="7873039" y="4697112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43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1286" y="4510676"/>
            <a:ext cx="15407114" cy="2517805"/>
          </a:xfrm>
          <a:prstGeom prst="rect">
            <a:avLst/>
          </a:prstGeom>
          <a:blipFill>
            <a:blip r:embed="rId5"/>
            <a:stretch>
              <a:fillRect l="-1662" t="-5811" r="-1662" b="-31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44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6788" y="1027636"/>
            <a:ext cx="15903611" cy="2862322"/>
          </a:xfrm>
          <a:prstGeom prst="rect">
            <a:avLst/>
          </a:prstGeom>
          <a:blipFill>
            <a:blip r:embed="rId6"/>
            <a:stretch>
              <a:fillRect l="-1610" t="-4691" b="-95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45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47486" y="7112781"/>
            <a:ext cx="15361394" cy="2404504"/>
          </a:xfrm>
          <a:prstGeom prst="rect">
            <a:avLst/>
          </a:prstGeom>
          <a:blipFill>
            <a:blip r:embed="rId7"/>
            <a:stretch>
              <a:fillRect l="-1667" t="-6091" r="-1667" b="-583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097212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048646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7118" y="1261977"/>
            <a:ext cx="14833882" cy="2563459"/>
          </a:xfrm>
          <a:prstGeom prst="rect">
            <a:avLst/>
          </a:prstGeom>
          <a:blipFill>
            <a:blip r:embed="rId4"/>
            <a:stretch>
              <a:fillRect l="-1726" t="-4988" b="-546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47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170024"/>
            <a:ext cx="18288000" cy="1579920"/>
          </a:xfrm>
          <a:prstGeom prst="rect">
            <a:avLst/>
          </a:prstGeom>
          <a:blipFill>
            <a:blip r:embed="rId5"/>
            <a:stretch>
              <a:fillRect t="-8108" b="-185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48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1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88" name="Google Shape;305;p14"/>
          <p:cNvGrpSpPr/>
          <p:nvPr/>
        </p:nvGrpSpPr>
        <p:grpSpPr>
          <a:xfrm flipH="1">
            <a:off x="155135" y="3588338"/>
            <a:ext cx="2351174" cy="1289304"/>
            <a:chOff x="7873039" y="4697112"/>
            <a:chExt cx="2022200" cy="1289304"/>
          </a:xfrm>
        </p:grpSpPr>
        <p:pic>
          <p:nvPicPr>
            <p:cNvPr id="2097215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66439" y="469711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49" name="Google Shape;307;p14"/>
            <p:cNvSpPr txBox="1"/>
            <p:nvPr/>
          </p:nvSpPr>
          <p:spPr>
            <a:xfrm>
              <a:off x="7873039" y="4697112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50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0118" y="4476462"/>
            <a:ext cx="14833882" cy="4521494"/>
          </a:xfrm>
          <a:prstGeom prst="rect">
            <a:avLst/>
          </a:prstGeom>
          <a:blipFill>
            <a:blip r:embed="rId5"/>
            <a:stretch>
              <a:fillRect l="-1726" t="-2830" r="-172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51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2922" y="174766"/>
            <a:ext cx="14450287" cy="3554819"/>
          </a:xfrm>
          <a:prstGeom prst="rect">
            <a:avLst/>
          </a:prstGeom>
          <a:blipFill>
            <a:blip r:embed="rId6"/>
            <a:stretch>
              <a:fillRect l="-1772" t="-3774" r="-1772" b="-75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50" grpId="0" animBg="1"/>
      <p:bldP spid="10486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097217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cxnSp>
        <p:nvCxnSpPr>
          <p:cNvPr id="3145728" name="Straight Connector 74"/>
          <p:cNvCxnSpPr>
            <a:cxnSpLocks/>
          </p:cNvCxnSpPr>
          <p:nvPr/>
        </p:nvCxnSpPr>
        <p:spPr>
          <a:xfrm>
            <a:off x="10556240" y="6057900"/>
            <a:ext cx="133096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29" name="Straight Connector 77"/>
          <p:cNvCxnSpPr>
            <a:cxnSpLocks/>
          </p:cNvCxnSpPr>
          <p:nvPr/>
        </p:nvCxnSpPr>
        <p:spPr>
          <a:xfrm flipH="1">
            <a:off x="11885452" y="6057900"/>
            <a:ext cx="1748" cy="2928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0" name="Straight Connector 79"/>
          <p:cNvCxnSpPr>
            <a:cxnSpLocks/>
          </p:cNvCxnSpPr>
          <p:nvPr/>
        </p:nvCxnSpPr>
        <p:spPr>
          <a:xfrm>
            <a:off x="10556240" y="5143500"/>
            <a:ext cx="133096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1" name="Straight Connector 82"/>
          <p:cNvCxnSpPr>
            <a:cxnSpLocks/>
            <a:endCxn id="1048652" idx="4"/>
          </p:cNvCxnSpPr>
          <p:nvPr/>
        </p:nvCxnSpPr>
        <p:spPr>
          <a:xfrm>
            <a:off x="11887200" y="5143500"/>
            <a:ext cx="0" cy="74422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2" name="Straight Connector 84"/>
          <p:cNvCxnSpPr>
            <a:cxnSpLocks/>
          </p:cNvCxnSpPr>
          <p:nvPr/>
        </p:nvCxnSpPr>
        <p:spPr>
          <a:xfrm flipV="1">
            <a:off x="10556240" y="4226560"/>
            <a:ext cx="1351280" cy="254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3" name="Straight Connector 93"/>
          <p:cNvCxnSpPr>
            <a:cxnSpLocks/>
          </p:cNvCxnSpPr>
          <p:nvPr/>
        </p:nvCxnSpPr>
        <p:spPr>
          <a:xfrm flipH="1">
            <a:off x="11866880" y="4209825"/>
            <a:ext cx="20320" cy="8993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52" name="Flowchart: Connector 94"/>
          <p:cNvSpPr/>
          <p:nvPr/>
        </p:nvSpPr>
        <p:spPr>
          <a:xfrm flipV="1">
            <a:off x="11742420" y="5887721"/>
            <a:ext cx="289560" cy="25399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3" name="Flowchart: Connector 96"/>
          <p:cNvSpPr/>
          <p:nvPr/>
        </p:nvSpPr>
        <p:spPr>
          <a:xfrm flipV="1">
            <a:off x="11742420" y="4998088"/>
            <a:ext cx="289560" cy="25399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4" name="Flowchart: Connector 97"/>
          <p:cNvSpPr/>
          <p:nvPr/>
        </p:nvSpPr>
        <p:spPr>
          <a:xfrm flipV="1">
            <a:off x="11742420" y="4098776"/>
            <a:ext cx="289560" cy="25399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5" name="TextBox 98"/>
          <p:cNvSpPr txBox="1"/>
          <p:nvPr/>
        </p:nvSpPr>
        <p:spPr>
          <a:xfrm>
            <a:off x="12093569" y="5444375"/>
            <a:ext cx="6479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6" name="TextBox 100"/>
          <p:cNvSpPr txBox="1"/>
          <p:nvPr/>
        </p:nvSpPr>
        <p:spPr>
          <a:xfrm>
            <a:off x="12118969" y="3602699"/>
            <a:ext cx="6479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8657" name="TextBox 101"/>
          <p:cNvSpPr txBox="1"/>
          <p:nvPr/>
        </p:nvSpPr>
        <p:spPr>
          <a:xfrm>
            <a:off x="12093569" y="4503849"/>
            <a:ext cx="6126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8658" name="TextBox 103"/>
          <p:cNvSpPr txBox="1"/>
          <p:nvPr/>
        </p:nvSpPr>
        <p:spPr>
          <a:xfrm>
            <a:off x="8991602" y="5444375"/>
            <a:ext cx="72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1</a:t>
            </a:r>
            <a:endParaRPr lang="en-US" sz="5000" dirty="0"/>
          </a:p>
        </p:txBody>
      </p:sp>
      <p:grpSp>
        <p:nvGrpSpPr>
          <p:cNvPr id="90" name="Group 160"/>
          <p:cNvGrpSpPr/>
          <p:nvPr/>
        </p:nvGrpSpPr>
        <p:grpSpPr>
          <a:xfrm>
            <a:off x="6324600" y="437685"/>
            <a:ext cx="11991340" cy="9281141"/>
            <a:chOff x="6324600" y="437685"/>
            <a:chExt cx="11991340" cy="9281141"/>
          </a:xfrm>
        </p:grpSpPr>
        <p:grpSp>
          <p:nvGrpSpPr>
            <p:cNvPr id="91" name="Group 152"/>
            <p:cNvGrpSpPr/>
            <p:nvPr/>
          </p:nvGrpSpPr>
          <p:grpSpPr>
            <a:xfrm>
              <a:off x="6324600" y="437685"/>
              <a:ext cx="11991340" cy="9281141"/>
              <a:chOff x="6324600" y="437685"/>
              <a:chExt cx="11991340" cy="9281141"/>
            </a:xfrm>
          </p:grpSpPr>
          <p:sp>
            <p:nvSpPr>
              <p:cNvPr id="1048659" name="TextBox 111"/>
              <p:cNvSpPr txBox="1"/>
              <p:nvPr/>
            </p:nvSpPr>
            <p:spPr>
              <a:xfrm>
                <a:off x="9352282" y="437685"/>
                <a:ext cx="533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048660" name="TextBox 114"/>
              <p:cNvSpPr txBox="1"/>
              <p:nvPr/>
            </p:nvSpPr>
            <p:spPr>
              <a:xfrm>
                <a:off x="16639540" y="7005320"/>
                <a:ext cx="167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5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45734" name="Straight Arrow Connector 13"/>
              <p:cNvCxnSpPr>
                <a:cxnSpLocks/>
              </p:cNvCxnSpPr>
              <p:nvPr/>
            </p:nvCxnSpPr>
            <p:spPr>
              <a:xfrm flipV="1">
                <a:off x="6324600" y="6972300"/>
                <a:ext cx="10896600" cy="330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35" name="Straight Arrow Connector 18"/>
              <p:cNvCxnSpPr>
                <a:cxnSpLocks/>
              </p:cNvCxnSpPr>
              <p:nvPr/>
            </p:nvCxnSpPr>
            <p:spPr>
              <a:xfrm flipV="1">
                <a:off x="10058400" y="568174"/>
                <a:ext cx="0" cy="915065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36" name="Straight Connector 59"/>
              <p:cNvCxnSpPr>
                <a:cxnSpLocks/>
              </p:cNvCxnSpPr>
              <p:nvPr/>
            </p:nvCxnSpPr>
            <p:spPr>
              <a:xfrm>
                <a:off x="9565640" y="60579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37" name="Straight Connector 61"/>
              <p:cNvCxnSpPr>
                <a:cxnSpLocks/>
              </p:cNvCxnSpPr>
              <p:nvPr/>
            </p:nvCxnSpPr>
            <p:spPr>
              <a:xfrm>
                <a:off x="9565640" y="51435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38" name="Straight Connector 62"/>
              <p:cNvCxnSpPr>
                <a:cxnSpLocks/>
              </p:cNvCxnSpPr>
              <p:nvPr/>
            </p:nvCxnSpPr>
            <p:spPr>
              <a:xfrm>
                <a:off x="9565640" y="33147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39" name="Straight Connector 63"/>
              <p:cNvCxnSpPr>
                <a:cxnSpLocks/>
              </p:cNvCxnSpPr>
              <p:nvPr/>
            </p:nvCxnSpPr>
            <p:spPr>
              <a:xfrm>
                <a:off x="9563100" y="42291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40" name="Straight Connector 65"/>
              <p:cNvCxnSpPr>
                <a:cxnSpLocks/>
              </p:cNvCxnSpPr>
              <p:nvPr/>
            </p:nvCxnSpPr>
            <p:spPr>
              <a:xfrm>
                <a:off x="10972800" y="6430010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41" name="Straight Connector 68"/>
              <p:cNvCxnSpPr>
                <a:cxnSpLocks/>
              </p:cNvCxnSpPr>
              <p:nvPr/>
            </p:nvCxnSpPr>
            <p:spPr>
              <a:xfrm>
                <a:off x="11887200" y="6430010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661" name="TextBox 104"/>
              <p:cNvSpPr txBox="1"/>
              <p:nvPr/>
            </p:nvSpPr>
            <p:spPr>
              <a:xfrm>
                <a:off x="8982711" y="4471199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2</a:t>
                </a:r>
              </a:p>
            </p:txBody>
          </p:sp>
          <p:sp>
            <p:nvSpPr>
              <p:cNvPr id="1048662" name="TextBox 105"/>
              <p:cNvSpPr txBox="1"/>
              <p:nvPr/>
            </p:nvSpPr>
            <p:spPr>
              <a:xfrm>
                <a:off x="8964931" y="3583113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3</a:t>
                </a:r>
              </a:p>
            </p:txBody>
          </p:sp>
          <p:sp>
            <p:nvSpPr>
              <p:cNvPr id="1048663" name="TextBox 106"/>
              <p:cNvSpPr txBox="1"/>
              <p:nvPr/>
            </p:nvSpPr>
            <p:spPr>
              <a:xfrm>
                <a:off x="8954772" y="2652365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4</a:t>
                </a:r>
              </a:p>
            </p:txBody>
          </p:sp>
          <p:sp>
            <p:nvSpPr>
              <p:cNvPr id="1048664" name="TextBox 107"/>
              <p:cNvSpPr txBox="1"/>
              <p:nvPr/>
            </p:nvSpPr>
            <p:spPr>
              <a:xfrm>
                <a:off x="10706100" y="7567215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1</a:t>
                </a:r>
                <a:endParaRPr lang="en-US" sz="5000" dirty="0"/>
              </a:p>
            </p:txBody>
          </p:sp>
          <p:sp>
            <p:nvSpPr>
              <p:cNvPr id="1048665" name="TextBox 108"/>
              <p:cNvSpPr txBox="1"/>
              <p:nvPr/>
            </p:nvSpPr>
            <p:spPr>
              <a:xfrm>
                <a:off x="11670030" y="7600758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2</a:t>
                </a:r>
              </a:p>
            </p:txBody>
          </p:sp>
          <p:sp>
            <p:nvSpPr>
              <p:cNvPr id="1048666" name="TextBox 112"/>
              <p:cNvSpPr txBox="1"/>
              <p:nvPr/>
            </p:nvSpPr>
            <p:spPr>
              <a:xfrm>
                <a:off x="9013191" y="5444375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1</a:t>
                </a:r>
                <a:endParaRPr lang="en-US" sz="5000" dirty="0"/>
              </a:p>
            </p:txBody>
          </p:sp>
          <p:sp>
            <p:nvSpPr>
              <p:cNvPr id="1048667" name="TextBox 115"/>
              <p:cNvSpPr txBox="1"/>
              <p:nvPr/>
            </p:nvSpPr>
            <p:spPr>
              <a:xfrm>
                <a:off x="9333545" y="6927295"/>
                <a:ext cx="167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cxnSp>
          <p:nvCxnSpPr>
            <p:cNvPr id="3145742" name="Straight Connector 155"/>
            <p:cNvCxnSpPr>
              <a:cxnSpLocks/>
            </p:cNvCxnSpPr>
            <p:nvPr/>
          </p:nvCxnSpPr>
          <p:spPr>
            <a:xfrm>
              <a:off x="9144000" y="6463030"/>
              <a:ext cx="0" cy="1084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43" name="Straight Connector 156"/>
            <p:cNvCxnSpPr>
              <a:cxnSpLocks/>
            </p:cNvCxnSpPr>
            <p:nvPr/>
          </p:nvCxnSpPr>
          <p:spPr>
            <a:xfrm>
              <a:off x="8229600" y="6482635"/>
              <a:ext cx="0" cy="1084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8668" name="TextBox 157"/>
            <p:cNvSpPr txBox="1"/>
            <p:nvPr/>
          </p:nvSpPr>
          <p:spPr>
            <a:xfrm>
              <a:off x="7747653" y="7526647"/>
              <a:ext cx="11420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/>
                <a:t>-2</a:t>
              </a:r>
              <a:endParaRPr lang="en-US" sz="5000" dirty="0"/>
            </a:p>
          </p:txBody>
        </p:sp>
        <p:sp>
          <p:nvSpPr>
            <p:cNvPr id="1048669" name="TextBox 159"/>
            <p:cNvSpPr txBox="1"/>
            <p:nvPr/>
          </p:nvSpPr>
          <p:spPr>
            <a:xfrm>
              <a:off x="8692998" y="7552379"/>
              <a:ext cx="11420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/>
                <a:t>-1</a:t>
              </a:r>
              <a:endParaRPr lang="en-US" sz="5000" dirty="0"/>
            </a:p>
          </p:txBody>
        </p:sp>
      </p:grpSp>
      <p:sp>
        <p:nvSpPr>
          <p:cNvPr id="1048670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71" name="Rectangle 7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458262"/>
            <a:ext cx="5867400" cy="6453049"/>
          </a:xfrm>
          <a:prstGeom prst="rect">
            <a:avLst/>
          </a:prstGeom>
          <a:blipFill>
            <a:blip r:embed="rId4"/>
            <a:stretch>
              <a:fillRect l="-4984" t="-2266" b="-424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  <p:bldP spid="1048654" grpId="0" animBg="1"/>
      <p:bldP spid="1048655" grpId="0"/>
      <p:bldP spid="1048656" grpId="0"/>
      <p:bldP spid="1048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348" y="2697745"/>
            <a:ext cx="7924800" cy="7414260"/>
          </a:xfrm>
          <a:prstGeom prst="rect">
            <a:avLst/>
          </a:prstGeom>
          <a:blipFill>
            <a:blip r:embed="rId2"/>
            <a:stretch>
              <a:fillRect l="-2903" r="-2827"/>
            </a:stretch>
          </a:blipFill>
          <a:ln w="57150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3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94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673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74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675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NHẬN XÉT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21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412314"/>
            <a:ext cx="3263260" cy="3257114"/>
          </a:xfrm>
          <a:prstGeom prst="rect">
            <a:avLst/>
          </a:prstGeom>
        </p:spPr>
      </p:pic>
      <p:pic>
        <p:nvPicPr>
          <p:cNvPr id="209721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grpSp>
        <p:nvGrpSpPr>
          <p:cNvPr id="95" name="Group 7"/>
          <p:cNvGrpSpPr/>
          <p:nvPr/>
        </p:nvGrpSpPr>
        <p:grpSpPr>
          <a:xfrm>
            <a:off x="8811260" y="1889520"/>
            <a:ext cx="9476740" cy="8002273"/>
            <a:chOff x="8811260" y="1889520"/>
            <a:chExt cx="9476740" cy="8002273"/>
          </a:xfrm>
        </p:grpSpPr>
        <p:grpSp>
          <p:nvGrpSpPr>
            <p:cNvPr id="96" name="Group 1"/>
            <p:cNvGrpSpPr/>
            <p:nvPr/>
          </p:nvGrpSpPr>
          <p:grpSpPr>
            <a:xfrm>
              <a:off x="8811260" y="1889520"/>
              <a:ext cx="9476740" cy="8002273"/>
              <a:chOff x="8811260" y="1889520"/>
              <a:chExt cx="9476740" cy="8002273"/>
            </a:xfrm>
          </p:grpSpPr>
          <p:grpSp>
            <p:nvGrpSpPr>
              <p:cNvPr id="97" name="Group 10"/>
              <p:cNvGrpSpPr/>
              <p:nvPr/>
            </p:nvGrpSpPr>
            <p:grpSpPr>
              <a:xfrm>
                <a:off x="8811260" y="1889520"/>
                <a:ext cx="9476740" cy="8002273"/>
                <a:chOff x="6324600" y="437685"/>
                <a:chExt cx="11991340" cy="9281141"/>
              </a:xfrm>
            </p:grpSpPr>
            <p:sp>
              <p:nvSpPr>
                <p:cNvPr id="1048676" name="TextBox 15"/>
                <p:cNvSpPr txBox="1"/>
                <p:nvPr/>
              </p:nvSpPr>
              <p:spPr>
                <a:xfrm>
                  <a:off x="9352282" y="437685"/>
                  <a:ext cx="5334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1048677" name="TextBox 16"/>
                <p:cNvSpPr txBox="1"/>
                <p:nvPr/>
              </p:nvSpPr>
              <p:spPr>
                <a:xfrm>
                  <a:off x="16639540" y="7005320"/>
                  <a:ext cx="16764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44" name="Straight Arrow Connector 17"/>
                <p:cNvCxnSpPr>
                  <a:cxnSpLocks/>
                </p:cNvCxnSpPr>
                <p:nvPr/>
              </p:nvCxnSpPr>
              <p:spPr>
                <a:xfrm flipV="1">
                  <a:off x="6324600" y="6972300"/>
                  <a:ext cx="10896600" cy="3302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45" name="Straight Arrow Connector 18"/>
                <p:cNvCxnSpPr>
                  <a:cxnSpLocks/>
                </p:cNvCxnSpPr>
                <p:nvPr/>
              </p:nvCxnSpPr>
              <p:spPr>
                <a:xfrm flipV="1">
                  <a:off x="10058400" y="568174"/>
                  <a:ext cx="0" cy="915065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8678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6911" y="7028715"/>
                  <a:ext cx="867562" cy="16351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  <p:sp>
              <p:nvSpPr>
                <p:cNvPr id="1048679" name="TextBox 35"/>
                <p:cNvSpPr txBox="1"/>
                <p:nvPr/>
              </p:nvSpPr>
              <p:spPr>
                <a:xfrm>
                  <a:off x="9223003" y="6892198"/>
                  <a:ext cx="741529" cy="999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cxnSp>
            <p:nvCxnSpPr>
              <p:cNvPr id="3145746" name="Straight Connector 2"/>
              <p:cNvCxnSpPr>
                <a:cxnSpLocks/>
              </p:cNvCxnSpPr>
              <p:nvPr/>
            </p:nvCxnSpPr>
            <p:spPr>
              <a:xfrm>
                <a:off x="12801600" y="4000500"/>
                <a:ext cx="0" cy="525780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48680" name="TextBox 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002631" y="3982058"/>
              <a:ext cx="879408" cy="76944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097162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209716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097164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7852" flipH="1">
            <a:off x="17140829" y="8369615"/>
            <a:ext cx="1124729" cy="1649603"/>
          </a:xfrm>
          <a:prstGeom prst="rect">
            <a:avLst/>
          </a:prstGeom>
        </p:spPr>
      </p:pic>
      <p:sp>
        <p:nvSpPr>
          <p:cNvPr id="1048589" name="Flowchart: Terminator 3"/>
          <p:cNvSpPr/>
          <p:nvPr/>
        </p:nvSpPr>
        <p:spPr>
          <a:xfrm>
            <a:off x="4191000" y="390369"/>
            <a:ext cx="9982200" cy="163500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5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857" y="6555909"/>
            <a:ext cx="2662989" cy="3604218"/>
          </a:xfrm>
          <a:prstGeom prst="rect">
            <a:avLst/>
          </a:prstGeom>
        </p:spPr>
      </p:pic>
      <p:pic>
        <p:nvPicPr>
          <p:cNvPr id="2097166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0" y="7034119"/>
            <a:ext cx="5729492" cy="2425268"/>
          </a:xfrm>
          <a:prstGeom prst="rect">
            <a:avLst/>
          </a:prstGeom>
        </p:spPr>
      </p:pic>
      <p:sp>
        <p:nvSpPr>
          <p:cNvPr id="1048590" name="Oval Callout 13"/>
          <p:cNvSpPr/>
          <p:nvPr/>
        </p:nvSpPr>
        <p:spPr>
          <a:xfrm>
            <a:off x="572624" y="2358047"/>
            <a:ext cx="17410576" cy="4343400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protein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81" name="Google Shape;304;p14"/>
          <p:cNvSpPr/>
          <p:nvPr/>
        </p:nvSpPr>
        <p:spPr>
          <a:xfrm>
            <a:off x="1" y="174765"/>
            <a:ext cx="2199672" cy="930135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21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99" name="Google Shape;305;p14"/>
          <p:cNvGrpSpPr/>
          <p:nvPr/>
        </p:nvGrpSpPr>
        <p:grpSpPr>
          <a:xfrm flipH="1">
            <a:off x="155135" y="3588338"/>
            <a:ext cx="2351174" cy="1289304"/>
            <a:chOff x="7873039" y="4697112"/>
            <a:chExt cx="2022200" cy="1289304"/>
          </a:xfrm>
        </p:grpSpPr>
        <p:pic>
          <p:nvPicPr>
            <p:cNvPr id="2097222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66439" y="469711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82" name="Google Shape;307;p14"/>
            <p:cNvSpPr txBox="1"/>
            <p:nvPr/>
          </p:nvSpPr>
          <p:spPr>
            <a:xfrm>
              <a:off x="7873039" y="4697112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83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35233" y="0"/>
            <a:ext cx="15773400" cy="3939540"/>
          </a:xfrm>
          <a:prstGeom prst="rect">
            <a:avLst/>
          </a:prstGeom>
          <a:blipFill>
            <a:blip r:embed="rId5"/>
            <a:stretch>
              <a:fillRect l="-1855" t="-3715" r="-1855" b="-75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8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9673" y="3977640"/>
            <a:ext cx="14249400" cy="6658233"/>
          </a:xfrm>
          <a:prstGeom prst="rect">
            <a:avLst/>
          </a:prstGeom>
          <a:blipFill>
            <a:blip r:embed="rId6"/>
            <a:stretch>
              <a:fillRect l="-2054" t="-2289" r="-205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 animBg="1"/>
      <p:bldP spid="1048683" grpId="0" animBg="1"/>
      <p:bldP spid="10486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Oval 35"/>
          <p:cNvSpPr/>
          <p:nvPr/>
        </p:nvSpPr>
        <p:spPr>
          <a:xfrm>
            <a:off x="12389118" y="5037976"/>
            <a:ext cx="303428" cy="2667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22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86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048687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38300"/>
            <a:ext cx="6504756" cy="4811574"/>
          </a:xfrm>
          <a:prstGeom prst="rect">
            <a:avLst/>
          </a:prstGeom>
          <a:blipFill>
            <a:blip r:embed="rId4"/>
            <a:stretch>
              <a:fillRect l="-4499" t="-3042" r="-2249" b="-595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88" name="Oval 6"/>
          <p:cNvSpPr/>
          <p:nvPr/>
        </p:nvSpPr>
        <p:spPr>
          <a:xfrm>
            <a:off x="11534321" y="5033146"/>
            <a:ext cx="303428" cy="2667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47" name="Straight Connector 2"/>
          <p:cNvCxnSpPr>
            <a:cxnSpLocks/>
          </p:cNvCxnSpPr>
          <p:nvPr/>
        </p:nvCxnSpPr>
        <p:spPr>
          <a:xfrm>
            <a:off x="11342913" y="5171902"/>
            <a:ext cx="40985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8" name="Straight Connector 46"/>
          <p:cNvCxnSpPr>
            <a:cxnSpLocks/>
          </p:cNvCxnSpPr>
          <p:nvPr/>
        </p:nvCxnSpPr>
        <p:spPr>
          <a:xfrm>
            <a:off x="11823909" y="5162204"/>
            <a:ext cx="78806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Group 1"/>
          <p:cNvGrpSpPr/>
          <p:nvPr/>
        </p:nvGrpSpPr>
        <p:grpSpPr>
          <a:xfrm>
            <a:off x="7543800" y="495300"/>
            <a:ext cx="10772140" cy="9223526"/>
            <a:chOff x="7543800" y="495300"/>
            <a:chExt cx="10772140" cy="9223526"/>
          </a:xfrm>
        </p:grpSpPr>
        <p:grpSp>
          <p:nvGrpSpPr>
            <p:cNvPr id="102" name="Group 9"/>
            <p:cNvGrpSpPr/>
            <p:nvPr/>
          </p:nvGrpSpPr>
          <p:grpSpPr>
            <a:xfrm>
              <a:off x="7543800" y="495300"/>
              <a:ext cx="10772140" cy="9223526"/>
              <a:chOff x="6324600" y="437685"/>
              <a:chExt cx="11991340" cy="9281141"/>
            </a:xfrm>
          </p:grpSpPr>
          <p:grpSp>
            <p:nvGrpSpPr>
              <p:cNvPr id="103" name="Group 10"/>
              <p:cNvGrpSpPr/>
              <p:nvPr/>
            </p:nvGrpSpPr>
            <p:grpSpPr>
              <a:xfrm>
                <a:off x="6324600" y="437685"/>
                <a:ext cx="11991340" cy="9281141"/>
                <a:chOff x="6324600" y="437685"/>
                <a:chExt cx="11991340" cy="9281141"/>
              </a:xfrm>
            </p:grpSpPr>
            <p:sp>
              <p:nvSpPr>
                <p:cNvPr id="1048689" name="TextBox 17"/>
                <p:cNvSpPr txBox="1"/>
                <p:nvPr/>
              </p:nvSpPr>
              <p:spPr>
                <a:xfrm>
                  <a:off x="9352282" y="437685"/>
                  <a:ext cx="533400" cy="1574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1048690" name="TextBox 18"/>
                <p:cNvSpPr txBox="1"/>
                <p:nvPr/>
              </p:nvSpPr>
              <p:spPr>
                <a:xfrm>
                  <a:off x="16639540" y="7005320"/>
                  <a:ext cx="16764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49" name="Straight Arrow Connector 19"/>
                <p:cNvCxnSpPr>
                  <a:cxnSpLocks/>
                </p:cNvCxnSpPr>
                <p:nvPr/>
              </p:nvCxnSpPr>
              <p:spPr>
                <a:xfrm flipV="1">
                  <a:off x="6324600" y="6972300"/>
                  <a:ext cx="10896600" cy="3302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0" name="Straight Arrow Connector 20"/>
                <p:cNvCxnSpPr>
                  <a:cxnSpLocks/>
                </p:cNvCxnSpPr>
                <p:nvPr/>
              </p:nvCxnSpPr>
              <p:spPr>
                <a:xfrm flipV="1">
                  <a:off x="10058400" y="568174"/>
                  <a:ext cx="0" cy="915065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1" name="Straight Connector 21"/>
                <p:cNvCxnSpPr>
                  <a:cxnSpLocks/>
                </p:cNvCxnSpPr>
                <p:nvPr/>
              </p:nvCxnSpPr>
              <p:spPr>
                <a:xfrm>
                  <a:off x="9565640" y="6057900"/>
                  <a:ext cx="9906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2" name="Straight Connector 22"/>
                <p:cNvCxnSpPr>
                  <a:cxnSpLocks/>
                </p:cNvCxnSpPr>
                <p:nvPr/>
              </p:nvCxnSpPr>
              <p:spPr>
                <a:xfrm>
                  <a:off x="9565640" y="5143500"/>
                  <a:ext cx="9906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3" name="Straight Connector 23"/>
                <p:cNvCxnSpPr>
                  <a:cxnSpLocks/>
                </p:cNvCxnSpPr>
                <p:nvPr/>
              </p:nvCxnSpPr>
              <p:spPr>
                <a:xfrm>
                  <a:off x="9565640" y="3314700"/>
                  <a:ext cx="9906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4" name="Straight Connector 25"/>
                <p:cNvCxnSpPr>
                  <a:cxnSpLocks/>
                </p:cNvCxnSpPr>
                <p:nvPr/>
              </p:nvCxnSpPr>
              <p:spPr>
                <a:xfrm>
                  <a:off x="9563100" y="4229100"/>
                  <a:ext cx="9906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5" name="Straight Connector 26"/>
                <p:cNvCxnSpPr>
                  <a:cxnSpLocks/>
                </p:cNvCxnSpPr>
                <p:nvPr/>
              </p:nvCxnSpPr>
              <p:spPr>
                <a:xfrm>
                  <a:off x="10972800" y="6430010"/>
                  <a:ext cx="0" cy="10845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56" name="Straight Connector 27"/>
                <p:cNvCxnSpPr>
                  <a:cxnSpLocks/>
                </p:cNvCxnSpPr>
                <p:nvPr/>
              </p:nvCxnSpPr>
              <p:spPr>
                <a:xfrm>
                  <a:off x="11887200" y="6430010"/>
                  <a:ext cx="0" cy="10845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8691" name="TextBox 28"/>
                <p:cNvSpPr txBox="1"/>
                <p:nvPr/>
              </p:nvSpPr>
              <p:spPr>
                <a:xfrm>
                  <a:off x="9232301" y="4388404"/>
                  <a:ext cx="7239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/>
                    <a:t>2</a:t>
                  </a:r>
                </a:p>
              </p:txBody>
            </p:sp>
            <p:sp>
              <p:nvSpPr>
                <p:cNvPr id="1048692" name="TextBox 29"/>
                <p:cNvSpPr txBox="1"/>
                <p:nvPr/>
              </p:nvSpPr>
              <p:spPr>
                <a:xfrm>
                  <a:off x="9232302" y="3474004"/>
                  <a:ext cx="866740" cy="833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/>
                    <a:t>3</a:t>
                  </a:r>
                </a:p>
              </p:txBody>
            </p:sp>
            <p:sp>
              <p:nvSpPr>
                <p:cNvPr id="1048693" name="TextBox 30"/>
                <p:cNvSpPr txBox="1"/>
                <p:nvPr/>
              </p:nvSpPr>
              <p:spPr>
                <a:xfrm>
                  <a:off x="9293859" y="2531020"/>
                  <a:ext cx="7239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/>
                    <a:t>4</a:t>
                  </a:r>
                </a:p>
              </p:txBody>
            </p:sp>
            <p:sp>
              <p:nvSpPr>
                <p:cNvPr id="1048694" name="TextBox 31"/>
                <p:cNvSpPr txBox="1"/>
                <p:nvPr/>
              </p:nvSpPr>
              <p:spPr>
                <a:xfrm>
                  <a:off x="10614846" y="7526646"/>
                  <a:ext cx="7239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 smtClean="0"/>
                    <a:t>1</a:t>
                  </a:r>
                  <a:endParaRPr lang="en-US" sz="5000" dirty="0"/>
                </a:p>
              </p:txBody>
            </p:sp>
            <p:sp>
              <p:nvSpPr>
                <p:cNvPr id="1048695" name="TextBox 32"/>
                <p:cNvSpPr txBox="1"/>
                <p:nvPr/>
              </p:nvSpPr>
              <p:spPr>
                <a:xfrm>
                  <a:off x="11530893" y="7493479"/>
                  <a:ext cx="7239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/>
                    <a:t>2</a:t>
                  </a:r>
                </a:p>
              </p:txBody>
            </p:sp>
            <p:sp>
              <p:nvSpPr>
                <p:cNvPr id="1048696" name="TextBox 33"/>
                <p:cNvSpPr txBox="1"/>
                <p:nvPr/>
              </p:nvSpPr>
              <p:spPr>
                <a:xfrm>
                  <a:off x="9246199" y="5259949"/>
                  <a:ext cx="7239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 smtClean="0"/>
                    <a:t>1</a:t>
                  </a:r>
                  <a:endParaRPr lang="en-US" sz="5000" dirty="0"/>
                </a:p>
              </p:txBody>
            </p:sp>
            <p:sp>
              <p:nvSpPr>
                <p:cNvPr id="1048697" name="TextBox 34"/>
                <p:cNvSpPr txBox="1"/>
                <p:nvPr/>
              </p:nvSpPr>
              <p:spPr>
                <a:xfrm>
                  <a:off x="9333545" y="6927295"/>
                  <a:ext cx="1676400" cy="833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cxnSp>
            <p:nvCxnSpPr>
              <p:cNvPr id="3145757" name="Straight Connector 12"/>
              <p:cNvCxnSpPr>
                <a:cxnSpLocks/>
              </p:cNvCxnSpPr>
              <p:nvPr/>
            </p:nvCxnSpPr>
            <p:spPr>
              <a:xfrm>
                <a:off x="9144000" y="6463030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58" name="Straight Connector 13"/>
              <p:cNvCxnSpPr>
                <a:cxnSpLocks/>
              </p:cNvCxnSpPr>
              <p:nvPr/>
            </p:nvCxnSpPr>
            <p:spPr>
              <a:xfrm>
                <a:off x="8229600" y="6482635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698" name="TextBox 15"/>
              <p:cNvSpPr txBox="1"/>
              <p:nvPr/>
            </p:nvSpPr>
            <p:spPr>
              <a:xfrm>
                <a:off x="7747653" y="7526647"/>
                <a:ext cx="1142046" cy="83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-2</a:t>
                </a:r>
                <a:endParaRPr lang="en-US" sz="5000" dirty="0"/>
              </a:p>
            </p:txBody>
          </p:sp>
          <p:sp>
            <p:nvSpPr>
              <p:cNvPr id="1048699" name="TextBox 16"/>
              <p:cNvSpPr txBox="1"/>
              <p:nvPr/>
            </p:nvSpPr>
            <p:spPr>
              <a:xfrm>
                <a:off x="8692998" y="7552379"/>
                <a:ext cx="1142046" cy="83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-1</a:t>
                </a:r>
                <a:endParaRPr lang="en-US" sz="5000" dirty="0"/>
              </a:p>
            </p:txBody>
          </p:sp>
        </p:grpSp>
        <p:sp>
          <p:nvSpPr>
            <p:cNvPr id="1048700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457321" y="4374544"/>
              <a:ext cx="615451" cy="76944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048701" name="TextBox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692546" y="4419829"/>
              <a:ext cx="615451" cy="76944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3145759" name="Straight Connector 37"/>
            <p:cNvCxnSpPr>
              <a:cxnSpLocks/>
            </p:cNvCxnSpPr>
            <p:nvPr/>
          </p:nvCxnSpPr>
          <p:spPr>
            <a:xfrm flipV="1">
              <a:off x="11719402" y="5171902"/>
              <a:ext cx="0" cy="127797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60" name="Straight Connector 41"/>
            <p:cNvCxnSpPr>
              <a:cxnSpLocks/>
              <a:endCxn id="1048685" idx="0"/>
            </p:cNvCxnSpPr>
            <p:nvPr/>
          </p:nvCxnSpPr>
          <p:spPr>
            <a:xfrm flipV="1">
              <a:off x="12540832" y="5037976"/>
              <a:ext cx="0" cy="141189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61" name="Straight Connector 48"/>
            <p:cNvCxnSpPr>
              <a:cxnSpLocks/>
            </p:cNvCxnSpPr>
            <p:nvPr/>
          </p:nvCxnSpPr>
          <p:spPr>
            <a:xfrm flipH="1" flipV="1">
              <a:off x="10043175" y="5171902"/>
              <a:ext cx="33368" cy="133082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62" name="Straight Connector 52"/>
            <p:cNvCxnSpPr>
              <a:cxnSpLocks/>
            </p:cNvCxnSpPr>
            <p:nvPr/>
          </p:nvCxnSpPr>
          <p:spPr>
            <a:xfrm>
              <a:off x="10006423" y="5162204"/>
              <a:ext cx="566157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8702" name="Oval 53"/>
            <p:cNvSpPr/>
            <p:nvPr/>
          </p:nvSpPr>
          <p:spPr>
            <a:xfrm>
              <a:off x="9876201" y="5055897"/>
              <a:ext cx="303428" cy="2667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03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516845" y="4419829"/>
              <a:ext cx="556691" cy="76944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348" y="2697745"/>
            <a:ext cx="7924800" cy="7414260"/>
          </a:xfrm>
          <a:prstGeom prst="rect">
            <a:avLst/>
          </a:prstGeom>
          <a:blipFill>
            <a:blip r:embed="rId2"/>
            <a:stretch>
              <a:fillRect l="-2903" r="-2827"/>
            </a:stretch>
          </a:blipFill>
          <a:ln w="57150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05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106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705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06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70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NHẬN XÉT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2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412314"/>
            <a:ext cx="3263260" cy="3257114"/>
          </a:xfrm>
          <a:prstGeom prst="rect">
            <a:avLst/>
          </a:prstGeom>
        </p:spPr>
      </p:pic>
      <p:pic>
        <p:nvPicPr>
          <p:cNvPr id="209722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grpSp>
        <p:nvGrpSpPr>
          <p:cNvPr id="107" name="Group 1"/>
          <p:cNvGrpSpPr/>
          <p:nvPr/>
        </p:nvGrpSpPr>
        <p:grpSpPr>
          <a:xfrm>
            <a:off x="8839200" y="1716553"/>
            <a:ext cx="9476740" cy="8002273"/>
            <a:chOff x="8839200" y="1716553"/>
            <a:chExt cx="9476740" cy="8002273"/>
          </a:xfrm>
        </p:grpSpPr>
        <p:grpSp>
          <p:nvGrpSpPr>
            <p:cNvPr id="108" name="Group 10"/>
            <p:cNvGrpSpPr/>
            <p:nvPr/>
          </p:nvGrpSpPr>
          <p:grpSpPr>
            <a:xfrm>
              <a:off x="8839200" y="1716553"/>
              <a:ext cx="9476740" cy="8002273"/>
              <a:chOff x="6324600" y="437685"/>
              <a:chExt cx="11991340" cy="9281141"/>
            </a:xfrm>
          </p:grpSpPr>
          <p:sp>
            <p:nvSpPr>
              <p:cNvPr id="1048708" name="TextBox 15"/>
              <p:cNvSpPr txBox="1"/>
              <p:nvPr/>
            </p:nvSpPr>
            <p:spPr>
              <a:xfrm>
                <a:off x="9352282" y="437685"/>
                <a:ext cx="533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048709" name="TextBox 16"/>
              <p:cNvSpPr txBox="1"/>
              <p:nvPr/>
            </p:nvSpPr>
            <p:spPr>
              <a:xfrm>
                <a:off x="16639540" y="7005320"/>
                <a:ext cx="167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5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45763" name="Straight Arrow Connector 17"/>
              <p:cNvCxnSpPr>
                <a:cxnSpLocks/>
              </p:cNvCxnSpPr>
              <p:nvPr/>
            </p:nvCxnSpPr>
            <p:spPr>
              <a:xfrm flipV="1">
                <a:off x="6324600" y="6972300"/>
                <a:ext cx="10896600" cy="330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64" name="Straight Arrow Connector 18"/>
              <p:cNvCxnSpPr>
                <a:cxnSpLocks/>
              </p:cNvCxnSpPr>
              <p:nvPr/>
            </p:nvCxnSpPr>
            <p:spPr>
              <a:xfrm flipV="1">
                <a:off x="10058400" y="568174"/>
                <a:ext cx="0" cy="915065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65" name="Straight Connector 20"/>
              <p:cNvCxnSpPr>
                <a:cxnSpLocks/>
              </p:cNvCxnSpPr>
              <p:nvPr/>
            </p:nvCxnSpPr>
            <p:spPr>
              <a:xfrm>
                <a:off x="9565640" y="51435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71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608" y="3365693"/>
                <a:ext cx="867562" cy="1635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048711" name="TextBox 35"/>
              <p:cNvSpPr txBox="1"/>
              <p:nvPr/>
            </p:nvSpPr>
            <p:spPr>
              <a:xfrm>
                <a:off x="9223003" y="6892198"/>
                <a:ext cx="741529" cy="99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cxnSp>
          <p:nvCxnSpPr>
            <p:cNvPr id="3145766" name="Straight Connector 2"/>
            <p:cNvCxnSpPr>
              <a:cxnSpLocks/>
            </p:cNvCxnSpPr>
            <p:nvPr/>
          </p:nvCxnSpPr>
          <p:spPr>
            <a:xfrm flipV="1">
              <a:off x="8941073" y="5773944"/>
              <a:ext cx="7670527" cy="272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8712" name="TextBox 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32193" y="4802283"/>
              <a:ext cx="879407" cy="76944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13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28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110" name="Google Shape;305;p14"/>
          <p:cNvGrpSpPr/>
          <p:nvPr/>
        </p:nvGrpSpPr>
        <p:grpSpPr>
          <a:xfrm flipH="1">
            <a:off x="155135" y="3588338"/>
            <a:ext cx="2351174" cy="1289304"/>
            <a:chOff x="7873039" y="4697112"/>
            <a:chExt cx="2022200" cy="1289304"/>
          </a:xfrm>
        </p:grpSpPr>
        <p:pic>
          <p:nvPicPr>
            <p:cNvPr id="2097229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66439" y="469711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14" name="Google Shape;307;p14"/>
            <p:cNvSpPr txBox="1"/>
            <p:nvPr/>
          </p:nvSpPr>
          <p:spPr>
            <a:xfrm>
              <a:off x="7873039" y="4697112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15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6629" y="174766"/>
            <a:ext cx="14450288" cy="3554819"/>
          </a:xfrm>
          <a:prstGeom prst="rect">
            <a:avLst/>
          </a:prstGeom>
          <a:blipFill>
            <a:blip r:embed="rId5"/>
            <a:stretch>
              <a:fillRect l="-1814" t="-3774" r="-1729" b="-75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16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4565457"/>
            <a:ext cx="15468600" cy="4144724"/>
          </a:xfrm>
          <a:prstGeom prst="rect">
            <a:avLst/>
          </a:prstGeom>
          <a:blipFill>
            <a:blip r:embed="rId6"/>
            <a:stretch>
              <a:fillRect l="-1891" t="-3529" r="-1852" b="-705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 animBg="1"/>
      <p:bldP spid="1048715" grpId="0" animBg="1"/>
      <p:bldP spid="10487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17" name="Google Shape;304;p14"/>
          <p:cNvSpPr/>
          <p:nvPr/>
        </p:nvSpPr>
        <p:spPr>
          <a:xfrm>
            <a:off x="0" y="174766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31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048718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458262"/>
            <a:ext cx="5066588" cy="5478423"/>
          </a:xfrm>
          <a:prstGeom prst="rect">
            <a:avLst/>
          </a:prstGeom>
          <a:blipFill>
            <a:blip r:embed="rId4"/>
            <a:stretch>
              <a:fillRect l="-5776" t="-2670" r="-5776" b="-522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12" name="Group 9"/>
          <p:cNvGrpSpPr/>
          <p:nvPr/>
        </p:nvGrpSpPr>
        <p:grpSpPr>
          <a:xfrm>
            <a:off x="7543800" y="495300"/>
            <a:ext cx="10772140" cy="9223526"/>
            <a:chOff x="6324600" y="437685"/>
            <a:chExt cx="11991340" cy="9281141"/>
          </a:xfrm>
        </p:grpSpPr>
        <p:grpSp>
          <p:nvGrpSpPr>
            <p:cNvPr id="113" name="Group 10"/>
            <p:cNvGrpSpPr/>
            <p:nvPr/>
          </p:nvGrpSpPr>
          <p:grpSpPr>
            <a:xfrm>
              <a:off x="6324600" y="437685"/>
              <a:ext cx="11991340" cy="9281141"/>
              <a:chOff x="6324600" y="437685"/>
              <a:chExt cx="11991340" cy="9281141"/>
            </a:xfrm>
          </p:grpSpPr>
          <p:sp>
            <p:nvSpPr>
              <p:cNvPr id="1048719" name="TextBox 17"/>
              <p:cNvSpPr txBox="1"/>
              <p:nvPr/>
            </p:nvSpPr>
            <p:spPr>
              <a:xfrm>
                <a:off x="9352282" y="437685"/>
                <a:ext cx="533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048720" name="TextBox 18"/>
              <p:cNvSpPr txBox="1"/>
              <p:nvPr/>
            </p:nvSpPr>
            <p:spPr>
              <a:xfrm>
                <a:off x="16639540" y="7005320"/>
                <a:ext cx="167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5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45767" name="Straight Arrow Connector 19"/>
              <p:cNvCxnSpPr>
                <a:cxnSpLocks/>
              </p:cNvCxnSpPr>
              <p:nvPr/>
            </p:nvCxnSpPr>
            <p:spPr>
              <a:xfrm flipV="1">
                <a:off x="6324600" y="6972300"/>
                <a:ext cx="10896600" cy="330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68" name="Straight Arrow Connector 20"/>
              <p:cNvCxnSpPr>
                <a:cxnSpLocks/>
              </p:cNvCxnSpPr>
              <p:nvPr/>
            </p:nvCxnSpPr>
            <p:spPr>
              <a:xfrm flipV="1">
                <a:off x="10058400" y="568174"/>
                <a:ext cx="0" cy="915065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69" name="Straight Connector 21"/>
              <p:cNvCxnSpPr>
                <a:cxnSpLocks/>
              </p:cNvCxnSpPr>
              <p:nvPr/>
            </p:nvCxnSpPr>
            <p:spPr>
              <a:xfrm>
                <a:off x="9565640" y="60579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70" name="Straight Connector 22"/>
              <p:cNvCxnSpPr>
                <a:cxnSpLocks/>
              </p:cNvCxnSpPr>
              <p:nvPr/>
            </p:nvCxnSpPr>
            <p:spPr>
              <a:xfrm>
                <a:off x="9565640" y="51435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71" name="Straight Connector 23"/>
              <p:cNvCxnSpPr>
                <a:cxnSpLocks/>
              </p:cNvCxnSpPr>
              <p:nvPr/>
            </p:nvCxnSpPr>
            <p:spPr>
              <a:xfrm>
                <a:off x="9565640" y="33147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72" name="Straight Connector 25"/>
              <p:cNvCxnSpPr>
                <a:cxnSpLocks/>
              </p:cNvCxnSpPr>
              <p:nvPr/>
            </p:nvCxnSpPr>
            <p:spPr>
              <a:xfrm>
                <a:off x="9563100" y="4229100"/>
                <a:ext cx="9906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73" name="Straight Connector 26"/>
              <p:cNvCxnSpPr>
                <a:cxnSpLocks/>
              </p:cNvCxnSpPr>
              <p:nvPr/>
            </p:nvCxnSpPr>
            <p:spPr>
              <a:xfrm>
                <a:off x="10972800" y="6430010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74" name="Straight Connector 27"/>
              <p:cNvCxnSpPr>
                <a:cxnSpLocks/>
              </p:cNvCxnSpPr>
              <p:nvPr/>
            </p:nvCxnSpPr>
            <p:spPr>
              <a:xfrm>
                <a:off x="11887200" y="6430010"/>
                <a:ext cx="0" cy="10845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8721" name="TextBox 28"/>
              <p:cNvSpPr txBox="1"/>
              <p:nvPr/>
            </p:nvSpPr>
            <p:spPr>
              <a:xfrm>
                <a:off x="8982711" y="4471199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2</a:t>
                </a:r>
              </a:p>
            </p:txBody>
          </p:sp>
          <p:sp>
            <p:nvSpPr>
              <p:cNvPr id="1048722" name="TextBox 29"/>
              <p:cNvSpPr txBox="1"/>
              <p:nvPr/>
            </p:nvSpPr>
            <p:spPr>
              <a:xfrm>
                <a:off x="8964931" y="3583113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3</a:t>
                </a:r>
              </a:p>
            </p:txBody>
          </p:sp>
          <p:sp>
            <p:nvSpPr>
              <p:cNvPr id="1048723" name="TextBox 30"/>
              <p:cNvSpPr txBox="1"/>
              <p:nvPr/>
            </p:nvSpPr>
            <p:spPr>
              <a:xfrm>
                <a:off x="8954772" y="2652365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4</a:t>
                </a:r>
              </a:p>
            </p:txBody>
          </p:sp>
          <p:sp>
            <p:nvSpPr>
              <p:cNvPr id="1048724" name="TextBox 31"/>
              <p:cNvSpPr txBox="1"/>
              <p:nvPr/>
            </p:nvSpPr>
            <p:spPr>
              <a:xfrm>
                <a:off x="10614846" y="7526646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1</a:t>
                </a:r>
                <a:endParaRPr lang="en-US" sz="5000" dirty="0"/>
              </a:p>
            </p:txBody>
          </p:sp>
          <p:sp>
            <p:nvSpPr>
              <p:cNvPr id="1048725" name="TextBox 32"/>
              <p:cNvSpPr txBox="1"/>
              <p:nvPr/>
            </p:nvSpPr>
            <p:spPr>
              <a:xfrm>
                <a:off x="11530893" y="7493479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/>
                  <a:t>2</a:t>
                </a:r>
              </a:p>
            </p:txBody>
          </p:sp>
          <p:sp>
            <p:nvSpPr>
              <p:cNvPr id="1048726" name="TextBox 33"/>
              <p:cNvSpPr txBox="1"/>
              <p:nvPr/>
            </p:nvSpPr>
            <p:spPr>
              <a:xfrm>
                <a:off x="9013191" y="5444375"/>
                <a:ext cx="7239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/>
                  <a:t>1</a:t>
                </a:r>
                <a:endParaRPr lang="en-US" sz="5000" dirty="0"/>
              </a:p>
            </p:txBody>
          </p:sp>
          <p:sp>
            <p:nvSpPr>
              <p:cNvPr id="1048727" name="TextBox 34"/>
              <p:cNvSpPr txBox="1"/>
              <p:nvPr/>
            </p:nvSpPr>
            <p:spPr>
              <a:xfrm>
                <a:off x="9333545" y="6927295"/>
                <a:ext cx="1676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cxnSp>
          <p:nvCxnSpPr>
            <p:cNvPr id="3145775" name="Straight Connector 12"/>
            <p:cNvCxnSpPr>
              <a:cxnSpLocks/>
            </p:cNvCxnSpPr>
            <p:nvPr/>
          </p:nvCxnSpPr>
          <p:spPr>
            <a:xfrm>
              <a:off x="9144000" y="6463030"/>
              <a:ext cx="0" cy="1084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76" name="Straight Connector 13"/>
            <p:cNvCxnSpPr>
              <a:cxnSpLocks/>
            </p:cNvCxnSpPr>
            <p:nvPr/>
          </p:nvCxnSpPr>
          <p:spPr>
            <a:xfrm>
              <a:off x="8229600" y="6482635"/>
              <a:ext cx="0" cy="1084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8728" name="TextBox 15"/>
            <p:cNvSpPr txBox="1"/>
            <p:nvPr/>
          </p:nvSpPr>
          <p:spPr>
            <a:xfrm>
              <a:off x="7747653" y="7526647"/>
              <a:ext cx="11420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/>
                <a:t>-2</a:t>
              </a:r>
              <a:endParaRPr lang="en-US" sz="5000" dirty="0"/>
            </a:p>
          </p:txBody>
        </p:sp>
        <p:sp>
          <p:nvSpPr>
            <p:cNvPr id="1048729" name="TextBox 16"/>
            <p:cNvSpPr txBox="1"/>
            <p:nvPr/>
          </p:nvSpPr>
          <p:spPr>
            <a:xfrm>
              <a:off x="8692998" y="7552379"/>
              <a:ext cx="11420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/>
                <a:t>-1</a:t>
              </a:r>
              <a:endParaRPr lang="en-US" sz="5000" dirty="0"/>
            </a:p>
          </p:txBody>
        </p:sp>
      </p:grpSp>
      <p:sp>
        <p:nvSpPr>
          <p:cNvPr id="1048730" name="Oval 6"/>
          <p:cNvSpPr/>
          <p:nvPr/>
        </p:nvSpPr>
        <p:spPr>
          <a:xfrm>
            <a:off x="10742814" y="3222738"/>
            <a:ext cx="303428" cy="2667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31" name="Oval 35"/>
          <p:cNvSpPr/>
          <p:nvPr/>
        </p:nvSpPr>
        <p:spPr>
          <a:xfrm>
            <a:off x="12364739" y="6855975"/>
            <a:ext cx="303428" cy="2667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32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79818" y="2851761"/>
            <a:ext cx="615451" cy="7694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33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713444" y="7122722"/>
            <a:ext cx="615451" cy="76944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Rectangle 4"/>
          <p:cNvSpPr/>
          <p:nvPr/>
        </p:nvSpPr>
        <p:spPr>
          <a:xfrm>
            <a:off x="212704" y="2675855"/>
            <a:ext cx="10307762" cy="6125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3"/>
          <p:cNvGrpSpPr/>
          <p:nvPr/>
        </p:nvGrpSpPr>
        <p:grpSpPr>
          <a:xfrm>
            <a:off x="5971102" y="341051"/>
            <a:ext cx="5181600" cy="1424521"/>
            <a:chOff x="6858000" y="38100"/>
            <a:chExt cx="5181600" cy="1424521"/>
          </a:xfrm>
        </p:grpSpPr>
        <p:grpSp>
          <p:nvGrpSpPr>
            <p:cNvPr id="116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735" name="Freeform 10"/>
              <p:cNvSpPr/>
              <p:nvPr/>
            </p:nvSpPr>
            <p:spPr>
              <a:xfrm>
                <a:off x="12701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36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737" name="Google Shape;197;p7"/>
            <p:cNvSpPr txBox="1"/>
            <p:nvPr/>
          </p:nvSpPr>
          <p:spPr>
            <a:xfrm>
              <a:off x="7240637" y="291382"/>
              <a:ext cx="4419480" cy="904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NHẬN XÉT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2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2" y="-645565"/>
            <a:ext cx="3263260" cy="3257114"/>
          </a:xfrm>
          <a:prstGeom prst="rect">
            <a:avLst/>
          </a:prstGeom>
        </p:spPr>
      </p:pic>
      <p:pic>
        <p:nvPicPr>
          <p:cNvPr id="209723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048738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2704" y="3390900"/>
            <a:ext cx="9479222" cy="5026376"/>
          </a:xfrm>
          <a:prstGeom prst="rect">
            <a:avLst/>
          </a:prstGeom>
          <a:blipFill>
            <a:blip r:embed="rId4"/>
            <a:stretch>
              <a:fillRect l="-2701" t="-2545" r="-2701" b="-193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3145777" name="Straight Connector 27"/>
          <p:cNvCxnSpPr>
            <a:cxnSpLocks/>
          </p:cNvCxnSpPr>
          <p:nvPr/>
        </p:nvCxnSpPr>
        <p:spPr>
          <a:xfrm>
            <a:off x="12519590" y="5028096"/>
            <a:ext cx="6443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78" name="Straight Connector 29"/>
          <p:cNvCxnSpPr>
            <a:cxnSpLocks/>
          </p:cNvCxnSpPr>
          <p:nvPr/>
        </p:nvCxnSpPr>
        <p:spPr>
          <a:xfrm>
            <a:off x="14031412" y="6869202"/>
            <a:ext cx="0" cy="907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79" name="Straight Connector 8"/>
          <p:cNvCxnSpPr>
            <a:cxnSpLocks/>
          </p:cNvCxnSpPr>
          <p:nvPr/>
        </p:nvCxnSpPr>
        <p:spPr>
          <a:xfrm>
            <a:off x="11710095" y="2806146"/>
            <a:ext cx="3377505" cy="652835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7" name="Group 7"/>
          <p:cNvGrpSpPr/>
          <p:nvPr/>
        </p:nvGrpSpPr>
        <p:grpSpPr>
          <a:xfrm>
            <a:off x="10412953" y="1856500"/>
            <a:ext cx="7800340" cy="7763864"/>
            <a:chOff x="10412953" y="1856500"/>
            <a:chExt cx="7800340" cy="7763864"/>
          </a:xfrm>
        </p:grpSpPr>
        <p:sp>
          <p:nvSpPr>
            <p:cNvPr id="1048739" name="TextBox 16"/>
            <p:cNvSpPr txBox="1"/>
            <p:nvPr/>
          </p:nvSpPr>
          <p:spPr>
            <a:xfrm>
              <a:off x="12382453" y="1856500"/>
              <a:ext cx="346976" cy="156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048740" name="TextBox 17"/>
            <p:cNvSpPr txBox="1"/>
            <p:nvPr/>
          </p:nvSpPr>
          <p:spPr>
            <a:xfrm>
              <a:off x="17122799" y="7350461"/>
              <a:ext cx="1090494" cy="82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45780" name="Straight Arrow Connector 18"/>
            <p:cNvCxnSpPr>
              <a:cxnSpLocks/>
            </p:cNvCxnSpPr>
            <p:nvPr/>
          </p:nvCxnSpPr>
          <p:spPr>
            <a:xfrm flipV="1">
              <a:off x="10412953" y="7322839"/>
              <a:ext cx="7088214" cy="276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81" name="Straight Arrow Connector 19"/>
            <p:cNvCxnSpPr>
              <a:cxnSpLocks/>
            </p:cNvCxnSpPr>
            <p:nvPr/>
          </p:nvCxnSpPr>
          <p:spPr>
            <a:xfrm flipV="1">
              <a:off x="12841782" y="1965657"/>
              <a:ext cx="0" cy="76547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8741" name="TextBox 36"/>
            <p:cNvSpPr txBox="1"/>
            <p:nvPr/>
          </p:nvSpPr>
          <p:spPr>
            <a:xfrm flipH="1">
              <a:off x="12226837" y="7278817"/>
              <a:ext cx="346247" cy="156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48742" name="TextBox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311521" y="4683249"/>
              <a:ext cx="1380713" cy="1317477"/>
            </a:xfrm>
            <a:prstGeom prst="rect">
              <a:avLst/>
            </a:prstGeom>
            <a:blipFill>
              <a:blip r:embed="rId5"/>
              <a:stretch>
                <a:fillRect b="-46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048743" name="TextBox 6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2954136" y="7820497"/>
              <a:ext cx="1418690" cy="1322113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048744" name="TextBox 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129372" y="3517763"/>
              <a:ext cx="1063839" cy="76944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4"/>
          <p:cNvGrpSpPr/>
          <p:nvPr/>
        </p:nvGrpSpPr>
        <p:grpSpPr>
          <a:xfrm>
            <a:off x="1752600" y="1028700"/>
            <a:ext cx="15273436" cy="3429000"/>
            <a:chOff x="0" y="0"/>
            <a:chExt cx="8585565" cy="2221020"/>
          </a:xfrm>
        </p:grpSpPr>
        <p:sp>
          <p:nvSpPr>
            <p:cNvPr id="1048745" name="Freeform 5"/>
            <p:cNvSpPr/>
            <p:nvPr/>
          </p:nvSpPr>
          <p:spPr>
            <a:xfrm>
              <a:off x="12700" y="12700"/>
              <a:ext cx="8560165" cy="2195620"/>
            </a:xfrm>
            <a:custGeom>
              <a:avLst/>
              <a:gdLst/>
              <a:ahLst/>
              <a:cxnLst/>
              <a:rect l="l" t="t" r="r" b="b"/>
              <a:pathLst>
                <a:path w="8560165" h="2195620">
                  <a:moveTo>
                    <a:pt x="7603220" y="2195620"/>
                  </a:moveTo>
                  <a:lnTo>
                    <a:pt x="956945" y="2195620"/>
                  </a:lnTo>
                  <a:cubicBezTo>
                    <a:pt x="428371" y="2195620"/>
                    <a:pt x="0" y="1767122"/>
                    <a:pt x="0" y="1097810"/>
                  </a:cubicBezTo>
                  <a:lnTo>
                    <a:pt x="0" y="109781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7603220" y="0"/>
                  </a:lnTo>
                  <a:cubicBezTo>
                    <a:pt x="8131666" y="0"/>
                    <a:pt x="8560165" y="428371"/>
                    <a:pt x="8560165" y="1097810"/>
                  </a:cubicBezTo>
                  <a:lnTo>
                    <a:pt x="8560165" y="1097810"/>
                  </a:lnTo>
                  <a:cubicBezTo>
                    <a:pt x="8560165" y="1767122"/>
                    <a:pt x="8131667" y="2195620"/>
                    <a:pt x="7603220" y="219562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8746" name="Freeform 6"/>
            <p:cNvSpPr/>
            <p:nvPr/>
          </p:nvSpPr>
          <p:spPr>
            <a:xfrm>
              <a:off x="0" y="0"/>
              <a:ext cx="8585565" cy="2221020"/>
            </a:xfrm>
            <a:custGeom>
              <a:avLst/>
              <a:gdLst/>
              <a:ahLst/>
              <a:cxnLst/>
              <a:rect l="l" t="t" r="r" b="b"/>
              <a:pathLst>
                <a:path w="8585565" h="2221020">
                  <a:moveTo>
                    <a:pt x="7615920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1110510"/>
                  </a:cubicBezTo>
                  <a:cubicBezTo>
                    <a:pt x="0" y="1786045"/>
                    <a:pt x="434975" y="2221020"/>
                    <a:pt x="969645" y="2221020"/>
                  </a:cubicBezTo>
                  <a:lnTo>
                    <a:pt x="7615920" y="2221020"/>
                  </a:lnTo>
                  <a:cubicBezTo>
                    <a:pt x="8150590" y="2221020"/>
                    <a:pt x="8585565" y="1786045"/>
                    <a:pt x="8585565" y="1110510"/>
                  </a:cubicBezTo>
                  <a:cubicBezTo>
                    <a:pt x="8585565" y="434975"/>
                    <a:pt x="8150590" y="0"/>
                    <a:pt x="7615920" y="0"/>
                  </a:cubicBezTo>
                  <a:close/>
                  <a:moveTo>
                    <a:pt x="7615920" y="2195620"/>
                  </a:moveTo>
                  <a:lnTo>
                    <a:pt x="969645" y="2195620"/>
                  </a:lnTo>
                  <a:cubicBezTo>
                    <a:pt x="448945" y="2195620"/>
                    <a:pt x="25400" y="1772075"/>
                    <a:pt x="25400" y="1110510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7615920" y="25400"/>
                  </a:lnTo>
                  <a:cubicBezTo>
                    <a:pt x="8136620" y="25400"/>
                    <a:pt x="8560165" y="448945"/>
                    <a:pt x="8560165" y="1110510"/>
                  </a:cubicBezTo>
                  <a:cubicBezTo>
                    <a:pt x="8560165" y="1772075"/>
                    <a:pt x="8136620" y="2195620"/>
                    <a:pt x="7615920" y="2195620"/>
                  </a:cubicBezTo>
                  <a:close/>
                </a:path>
              </a:pathLst>
            </a:custGeom>
            <a:solidFill>
              <a:srgbClr val="031929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9723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56" y="5219700"/>
            <a:ext cx="6743323" cy="3384884"/>
          </a:xfrm>
          <a:prstGeom prst="rect">
            <a:avLst/>
          </a:prstGeom>
        </p:spPr>
      </p:pic>
      <p:pic>
        <p:nvPicPr>
          <p:cNvPr id="209723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209723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2097237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  <p:sp>
        <p:nvSpPr>
          <p:cNvPr id="1048747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1857" y="1138913"/>
            <a:ext cx="14054236" cy="320857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048748" name="Google Shape;169;p5"/>
          <p:cNvSpPr/>
          <p:nvPr/>
        </p:nvSpPr>
        <p:spPr>
          <a:xfrm>
            <a:off x="927872" y="464066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HĐ1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39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2097240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1048749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1992" y="1486707"/>
            <a:ext cx="16459200" cy="9094797"/>
          </a:xfrm>
          <a:prstGeom prst="rect">
            <a:avLst/>
          </a:prstGeom>
          <a:blipFill>
            <a:blip r:embed="rId5"/>
            <a:stretch>
              <a:fillRect l="-1556" t="-1408" r="-155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8" grpId="0" animBg="1"/>
      <p:bldP spid="10487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235726"/>
            <a:ext cx="1749946" cy="1827620"/>
          </a:xfrm>
          <a:prstGeom prst="rect">
            <a:avLst/>
          </a:prstGeom>
        </p:spPr>
      </p:pic>
      <p:sp>
        <p:nvSpPr>
          <p:cNvPr id="1048750" name="Google Shape;169;p5"/>
          <p:cNvSpPr/>
          <p:nvPr/>
        </p:nvSpPr>
        <p:spPr>
          <a:xfrm>
            <a:off x="927872" y="464066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HĐ3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42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2097243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pic>
        <p:nvPicPr>
          <p:cNvPr id="2097244" name="Picture 7"/>
          <p:cNvPicPr>
            <a:picLocks noChangeAspect="1"/>
          </p:cNvPicPr>
          <p:nvPr/>
        </p:nvPicPr>
        <p:blipFill rotWithShape="1">
          <a:blip r:embed="rId5"/>
          <a:srcRect r="4374"/>
          <a:stretch>
            <a:fillRect/>
          </a:stretch>
        </p:blipFill>
        <p:spPr>
          <a:xfrm>
            <a:off x="1949417" y="7961992"/>
            <a:ext cx="1305012" cy="2135416"/>
          </a:xfrm>
          <a:prstGeom prst="rect">
            <a:avLst/>
          </a:prstGeom>
        </p:spPr>
      </p:pic>
      <p:sp>
        <p:nvSpPr>
          <p:cNvPr id="1048751" name="Rectangular Callout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9543" y="166479"/>
            <a:ext cx="11158904" cy="8863221"/>
          </a:xfrm>
          <a:prstGeom prst="wedgeRectCallout">
            <a:avLst>
              <a:gd name="adj1" fmla="val -25214"/>
              <a:gd name="adj2" fmla="val 58917"/>
            </a:avLst>
          </a:prstGeom>
          <a:blipFill>
            <a:blip r:embed="rId6"/>
            <a:stretch>
              <a:fillRect l="-2181" r="-403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0" grpId="0" animBg="1"/>
      <p:bldP spid="10487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147872" y="-249436"/>
            <a:ext cx="1749946" cy="1827620"/>
          </a:xfrm>
          <a:prstGeom prst="rect">
            <a:avLst/>
          </a:prstGeom>
        </p:spPr>
      </p:pic>
      <p:sp>
        <p:nvSpPr>
          <p:cNvPr id="1048752" name="Google Shape;169;p5"/>
          <p:cNvSpPr/>
          <p:nvPr/>
        </p:nvSpPr>
        <p:spPr>
          <a:xfrm>
            <a:off x="92408" y="190500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HĐ3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4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209724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pic>
        <p:nvPicPr>
          <p:cNvPr id="2097248" name="Picture 7"/>
          <p:cNvPicPr>
            <a:picLocks noChangeAspect="1"/>
          </p:cNvPicPr>
          <p:nvPr/>
        </p:nvPicPr>
        <p:blipFill rotWithShape="1">
          <a:blip r:embed="rId5"/>
          <a:srcRect r="4374"/>
          <a:stretch>
            <a:fillRect/>
          </a:stretch>
        </p:blipFill>
        <p:spPr>
          <a:xfrm>
            <a:off x="1254458" y="8270470"/>
            <a:ext cx="1699484" cy="1949218"/>
          </a:xfrm>
          <a:prstGeom prst="rect">
            <a:avLst/>
          </a:prstGeom>
        </p:spPr>
      </p:pic>
      <p:sp>
        <p:nvSpPr>
          <p:cNvPr id="1048753" name="Rectangle 1"/>
          <p:cNvSpPr/>
          <p:nvPr/>
        </p:nvSpPr>
        <p:spPr>
          <a:xfrm>
            <a:off x="3733800" y="152400"/>
            <a:ext cx="11544891" cy="982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500" dirty="0" smtClean="0">
                <a:latin typeface="+mj-lt"/>
              </a:rPr>
              <a:t>b) Thay x = 6 000 và y = 3 000 vào vế trái của phương trình (1), ta có:</a:t>
            </a:r>
          </a:p>
          <a:p>
            <a:r>
              <a:rPr lang="vi-VN" sz="4500" dirty="0" smtClean="0">
                <a:latin typeface="+mj-lt"/>
              </a:rPr>
              <a:t>5 . 6 000 + 3 . 3 000 = 30 000 + 9 000 = 39 000.</a:t>
            </a:r>
          </a:p>
          <a:p>
            <a:r>
              <a:rPr lang="vi-VN" sz="4500" dirty="0" smtClean="0">
                <a:latin typeface="+mj-lt"/>
              </a:rPr>
              <a:t>Do đó cặp số (x; y) = (6 000; 3 000) là nghiệm của phương trình (1).</a:t>
            </a:r>
          </a:p>
          <a:p>
            <a:r>
              <a:rPr lang="vi-VN" sz="4500" dirty="0" smtClean="0">
                <a:latin typeface="+mj-lt"/>
              </a:rPr>
              <a:t>Thay x = 6 000 và y = 3 000 vào vế trái của phương trình (2), ta có:</a:t>
            </a:r>
          </a:p>
          <a:p>
            <a:r>
              <a:rPr lang="vi-VN" sz="4500" dirty="0" smtClean="0">
                <a:latin typeface="+mj-lt"/>
              </a:rPr>
              <a:t>6 . 6 000 + 2 . 3 000 = 36 000 + 6 000 = 42 000.</a:t>
            </a:r>
          </a:p>
          <a:p>
            <a:r>
              <a:rPr lang="vi-VN" sz="4500" dirty="0" smtClean="0">
                <a:latin typeface="+mj-lt"/>
              </a:rPr>
              <a:t>Do đó cặp số (x; y) = (6 000; 3 000) là nghiệm của phương trình (2).</a:t>
            </a:r>
          </a:p>
          <a:p>
            <a:r>
              <a:rPr lang="vi-VN" sz="4500" dirty="0" smtClean="0">
                <a:latin typeface="+mj-lt"/>
              </a:rPr>
              <a:t>Vậy cặp số (x; y) = (6 000; 3 000) là nghiệm của từng phương trình bậc nhất ở câu a.</a:t>
            </a:r>
          </a:p>
          <a:p>
            <a:endParaRPr lang="vi-VN" sz="4500" dirty="0" smtClean="0">
              <a:latin typeface="+mj-lt"/>
            </a:endParaRPr>
          </a:p>
          <a:p>
            <a:pPr algn="ctr"/>
            <a:endParaRPr lang="vi-VN" sz="4500" dirty="0">
              <a:latin typeface="+mj-lt"/>
            </a:endParaRPr>
          </a:p>
        </p:txBody>
      </p:sp>
      <p:sp>
        <p:nvSpPr>
          <p:cNvPr id="1048754" name="Rectangular Callout 3"/>
          <p:cNvSpPr/>
          <p:nvPr/>
        </p:nvSpPr>
        <p:spPr>
          <a:xfrm>
            <a:off x="2659801" y="190500"/>
            <a:ext cx="13029187" cy="8205001"/>
          </a:xfrm>
          <a:prstGeom prst="wedgeRectCallout">
            <a:avLst>
              <a:gd name="adj1" fmla="val -19621"/>
              <a:gd name="adj2" fmla="val 67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133;p3"/>
          <p:cNvSpPr/>
          <p:nvPr/>
        </p:nvSpPr>
        <p:spPr>
          <a:xfrm>
            <a:off x="1371600" y="-114300"/>
            <a:ext cx="13775896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2: PHƯƠNG TRÌNH BẬC NHẤT HAI ẨN. HỆ HAI PHƯƠNG TRÌNH BẬC NHẤT HAI ẨN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8" y="4000500"/>
            <a:ext cx="3339640" cy="4895236"/>
          </a:xfrm>
          <a:prstGeom prst="rect">
            <a:avLst/>
          </a:prstGeom>
        </p:spPr>
      </p:pic>
      <p:pic>
        <p:nvPicPr>
          <p:cNvPr id="209716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Rectangle 2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7438" y="1950240"/>
            <a:ext cx="14127350" cy="7238905"/>
          </a:xfrm>
          <a:prstGeom prst="rect">
            <a:avLst/>
          </a:prstGeom>
          <a:blipFill>
            <a:blip r:embed="rId2"/>
            <a:stretch>
              <a:fillRect l="-1544" t="-1250" r="-1459" b="-2583"/>
            </a:stretch>
          </a:blipFill>
          <a:ln w="76200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24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125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756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57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758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ĐỊNH NGHĨA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249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966133">
            <a:off x="-176809" y="9310722"/>
            <a:ext cx="2183861" cy="559863"/>
          </a:xfrm>
          <a:prstGeom prst="rect">
            <a:avLst/>
          </a:prstGeom>
        </p:spPr>
      </p:pic>
      <p:pic>
        <p:nvPicPr>
          <p:cNvPr id="209725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9" y="-425014"/>
            <a:ext cx="2475122" cy="2470460"/>
          </a:xfrm>
          <a:prstGeom prst="rect">
            <a:avLst/>
          </a:prstGeom>
        </p:spPr>
      </p:pic>
      <p:pic>
        <p:nvPicPr>
          <p:cNvPr id="2097251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7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59" name="Google Shape;304;p14"/>
          <p:cNvSpPr/>
          <p:nvPr/>
        </p:nvSpPr>
        <p:spPr>
          <a:xfrm>
            <a:off x="421044" y="147799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53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pic>
        <p:nvPicPr>
          <p:cNvPr id="2097254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506" y="1928161"/>
            <a:ext cx="1043796" cy="968811"/>
          </a:xfrm>
          <a:prstGeom prst="rect">
            <a:avLst/>
          </a:prstGeom>
        </p:spPr>
      </p:pic>
      <p:pic>
        <p:nvPicPr>
          <p:cNvPr id="2097255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506" y="4210683"/>
            <a:ext cx="1043796" cy="949803"/>
          </a:xfrm>
          <a:prstGeom prst="rect">
            <a:avLst/>
          </a:prstGeom>
        </p:spPr>
      </p:pic>
      <p:pic>
        <p:nvPicPr>
          <p:cNvPr id="2097256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0027" y="8647732"/>
            <a:ext cx="664754" cy="727816"/>
          </a:xfrm>
          <a:prstGeom prst="rect">
            <a:avLst/>
          </a:prstGeom>
        </p:spPr>
      </p:pic>
      <p:pic>
        <p:nvPicPr>
          <p:cNvPr id="209725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506" y="6421239"/>
            <a:ext cx="1043796" cy="968811"/>
          </a:xfrm>
          <a:prstGeom prst="rect">
            <a:avLst/>
          </a:prstGeom>
        </p:spPr>
      </p:pic>
      <p:sp>
        <p:nvSpPr>
          <p:cNvPr id="1048760" name="TextBox 1"/>
          <p:cNvSpPr txBox="1"/>
          <p:nvPr/>
        </p:nvSpPr>
        <p:spPr>
          <a:xfrm>
            <a:off x="3049944" y="294656"/>
            <a:ext cx="13714056" cy="14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48761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044" y="1850294"/>
            <a:ext cx="5257800" cy="1913985"/>
          </a:xfrm>
          <a:prstGeom prst="rect">
            <a:avLst/>
          </a:prstGeom>
          <a:blipFill>
            <a:blip r:embed="rId6"/>
            <a:stretch>
              <a:fillRect l="-48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62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3790655"/>
            <a:ext cx="5257800" cy="1636987"/>
          </a:xfrm>
          <a:prstGeom prst="rect">
            <a:avLst/>
          </a:prstGeom>
          <a:blipFill>
            <a:blip r:embed="rId7"/>
            <a:stretch>
              <a:fillRect l="-48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63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666" y="5851648"/>
            <a:ext cx="5257800" cy="1636987"/>
          </a:xfrm>
          <a:prstGeom prst="rect">
            <a:avLst/>
          </a:prstGeom>
          <a:blipFill>
            <a:blip r:embed="rId8"/>
            <a:stretch>
              <a:fillRect l="-48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64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666" y="8173551"/>
            <a:ext cx="4718728" cy="1636987"/>
          </a:xfrm>
          <a:prstGeom prst="rect">
            <a:avLst/>
          </a:prstGeom>
          <a:blipFill>
            <a:blip r:embed="rId9"/>
            <a:stretch>
              <a:fillRect l="-542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9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9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9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9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9" grpId="0" animBg="1"/>
      <p:bldP spid="1048760" grpId="0"/>
      <p:bldP spid="1048761" grpId="0" animBg="1"/>
      <p:bldP spid="1048763" grpId="0" animBg="1"/>
      <p:bldP spid="10487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65" name="Google Shape;304;p14"/>
          <p:cNvSpPr/>
          <p:nvPr/>
        </p:nvSpPr>
        <p:spPr>
          <a:xfrm>
            <a:off x="380368" y="837677"/>
            <a:ext cx="3456707" cy="10828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66" name="Rectangle 4"/>
          <p:cNvSpPr/>
          <p:nvPr/>
        </p:nvSpPr>
        <p:spPr>
          <a:xfrm>
            <a:off x="3951375" y="896777"/>
            <a:ext cx="12698325" cy="110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</a:t>
            </a:r>
            <a:r>
              <a:rPr lang="en-US" sz="45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5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259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128" name="Google Shape;305;p14"/>
          <p:cNvGrpSpPr/>
          <p:nvPr/>
        </p:nvGrpSpPr>
        <p:grpSpPr>
          <a:xfrm flipH="1">
            <a:off x="380368" y="2581481"/>
            <a:ext cx="2351174" cy="1289304"/>
            <a:chOff x="7837953" y="804641"/>
            <a:chExt cx="2022200" cy="1289304"/>
          </a:xfrm>
        </p:grpSpPr>
        <p:pic>
          <p:nvPicPr>
            <p:cNvPr id="2097260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67" name="Google Shape;307;p14"/>
            <p:cNvSpPr txBox="1"/>
            <p:nvPr/>
          </p:nvSpPr>
          <p:spPr>
            <a:xfrm>
              <a:off x="7837953" y="873633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68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7881" y="3870785"/>
            <a:ext cx="11353800" cy="28266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5" grpId="0" animBg="1"/>
      <p:bldP spid="10487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8647732"/>
            <a:ext cx="1209072" cy="1300077"/>
          </a:xfrm>
          <a:prstGeom prst="rect">
            <a:avLst/>
          </a:prstGeom>
        </p:spPr>
      </p:pic>
      <p:sp>
        <p:nvSpPr>
          <p:cNvPr id="1048769" name="Google Shape;304;p14"/>
          <p:cNvSpPr/>
          <p:nvPr/>
        </p:nvSpPr>
        <p:spPr>
          <a:xfrm>
            <a:off x="-20320" y="201995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62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130" name="Google Shape;305;p14"/>
          <p:cNvGrpSpPr/>
          <p:nvPr/>
        </p:nvGrpSpPr>
        <p:grpSpPr>
          <a:xfrm flipH="1">
            <a:off x="155136" y="5137295"/>
            <a:ext cx="2351173" cy="1289304"/>
            <a:chOff x="8283217" y="3922938"/>
            <a:chExt cx="2022200" cy="1289304"/>
          </a:xfrm>
        </p:grpSpPr>
        <p:pic>
          <p:nvPicPr>
            <p:cNvPr id="2097263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283217" y="3922938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70" name="Google Shape;307;p14"/>
            <p:cNvSpPr txBox="1"/>
            <p:nvPr/>
          </p:nvSpPr>
          <p:spPr>
            <a:xfrm>
              <a:off x="8283217" y="4030047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71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156340"/>
            <a:ext cx="15903611" cy="1636987"/>
          </a:xfrm>
          <a:prstGeom prst="rect">
            <a:avLst/>
          </a:prstGeom>
          <a:blipFill>
            <a:blip r:embed="rId5"/>
            <a:stretch>
              <a:fillRect l="-16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72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20216" y="1844932"/>
            <a:ext cx="16094111" cy="2862322"/>
          </a:xfrm>
          <a:prstGeom prst="rect">
            <a:avLst/>
          </a:prstGeom>
          <a:blipFill>
            <a:blip r:embed="rId6"/>
            <a:stretch>
              <a:fillRect l="-1591" t="-4691" b="-95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73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7694" y="4809334"/>
            <a:ext cx="14771706" cy="5350183"/>
          </a:xfrm>
          <a:prstGeom prst="rect">
            <a:avLst/>
          </a:prstGeom>
          <a:blipFill>
            <a:blip r:embed="rId7"/>
            <a:stretch>
              <a:fillRect l="-1733" t="-2392" r="-136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 animBg="1"/>
      <p:bldP spid="1048772" grpId="0" animBg="1"/>
      <p:bldP spid="10487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8647732"/>
            <a:ext cx="1209072" cy="1300077"/>
          </a:xfrm>
          <a:prstGeom prst="rect">
            <a:avLst/>
          </a:prstGeom>
        </p:spPr>
      </p:pic>
      <p:sp>
        <p:nvSpPr>
          <p:cNvPr id="1048774" name="Google Shape;304;p14"/>
          <p:cNvSpPr/>
          <p:nvPr/>
        </p:nvSpPr>
        <p:spPr>
          <a:xfrm>
            <a:off x="-20320" y="201995"/>
            <a:ext cx="2526629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26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132" name="Google Shape;305;p14"/>
          <p:cNvGrpSpPr/>
          <p:nvPr/>
        </p:nvGrpSpPr>
        <p:grpSpPr>
          <a:xfrm flipH="1">
            <a:off x="38034" y="4758859"/>
            <a:ext cx="2351173" cy="1289304"/>
            <a:chOff x="8383935" y="3544502"/>
            <a:chExt cx="2022200" cy="1289304"/>
          </a:xfrm>
        </p:grpSpPr>
        <p:pic>
          <p:nvPicPr>
            <p:cNvPr id="2097266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577335" y="3544502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75" name="Google Shape;307;p14"/>
            <p:cNvSpPr txBox="1"/>
            <p:nvPr/>
          </p:nvSpPr>
          <p:spPr>
            <a:xfrm>
              <a:off x="8383935" y="3729847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7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156340"/>
            <a:ext cx="15903611" cy="1636987"/>
          </a:xfrm>
          <a:prstGeom prst="rect">
            <a:avLst/>
          </a:prstGeom>
          <a:blipFill>
            <a:blip r:embed="rId5"/>
            <a:stretch>
              <a:fillRect l="-16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77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6272" y="1683359"/>
            <a:ext cx="12933984" cy="2862322"/>
          </a:xfrm>
          <a:prstGeom prst="rect">
            <a:avLst/>
          </a:prstGeom>
          <a:blipFill>
            <a:blip r:embed="rId6"/>
            <a:stretch>
              <a:fillRect l="-1979" t="-4468" b="-95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78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4505" y="4533900"/>
            <a:ext cx="14818095" cy="5350183"/>
          </a:xfrm>
          <a:prstGeom prst="rect">
            <a:avLst/>
          </a:prstGeom>
          <a:blipFill>
            <a:blip r:embed="rId7"/>
            <a:stretch>
              <a:fillRect l="-1728" t="-23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 animBg="1"/>
      <p:bldP spid="1048777" grpId="0" animBg="1"/>
      <p:bldP spid="10487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79" name="Google Shape;304;p14"/>
          <p:cNvSpPr/>
          <p:nvPr/>
        </p:nvSpPr>
        <p:spPr>
          <a:xfrm>
            <a:off x="415736" y="444335"/>
            <a:ext cx="3456707" cy="10828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80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283" y="-38100"/>
            <a:ext cx="11021926" cy="2641172"/>
          </a:xfrm>
          <a:prstGeom prst="rect">
            <a:avLst/>
          </a:prstGeom>
          <a:blipFill>
            <a:blip r:embed="rId3"/>
            <a:stretch>
              <a:fillRect l="-265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34" name="Google Shape;305;p14"/>
          <p:cNvGrpSpPr/>
          <p:nvPr/>
        </p:nvGrpSpPr>
        <p:grpSpPr>
          <a:xfrm flipH="1">
            <a:off x="116169" y="5629315"/>
            <a:ext cx="2351174" cy="1641689"/>
            <a:chOff x="7904234" y="3076910"/>
            <a:chExt cx="2022200" cy="1289304"/>
          </a:xfrm>
        </p:grpSpPr>
        <p:pic>
          <p:nvPicPr>
            <p:cNvPr id="2097268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8000934" y="307691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81" name="Google Shape;307;p14"/>
            <p:cNvSpPr txBox="1"/>
            <p:nvPr/>
          </p:nvSpPr>
          <p:spPr>
            <a:xfrm>
              <a:off x="7904234" y="3174007"/>
              <a:ext cx="2022200" cy="490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82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4823" y="2485685"/>
            <a:ext cx="13739386" cy="2862322"/>
          </a:xfrm>
          <a:prstGeom prst="rect">
            <a:avLst/>
          </a:prstGeom>
          <a:blipFill>
            <a:blip r:embed="rId5"/>
            <a:stretch>
              <a:fillRect l="-1863" t="-4478" r="-1464" b="-95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83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4911" y="5377297"/>
            <a:ext cx="15830817" cy="4657685"/>
          </a:xfrm>
          <a:prstGeom prst="rect">
            <a:avLst/>
          </a:prstGeom>
          <a:blipFill>
            <a:blip r:embed="rId6"/>
            <a:stretch>
              <a:fillRect l="-1617" t="-2749" b="-562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9" grpId="0" animBg="1"/>
      <p:bldP spid="1048780" grpId="0" animBg="1"/>
      <p:bldP spid="1048782" grpId="0" animBg="1"/>
      <p:bldP spid="10487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784" name="Google Shape;304;p14"/>
          <p:cNvSpPr/>
          <p:nvPr/>
        </p:nvSpPr>
        <p:spPr>
          <a:xfrm>
            <a:off x="415736" y="444335"/>
            <a:ext cx="3456707" cy="10828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305;p14"/>
          <p:cNvGrpSpPr/>
          <p:nvPr/>
        </p:nvGrpSpPr>
        <p:grpSpPr>
          <a:xfrm flipH="1">
            <a:off x="415735" y="5369444"/>
            <a:ext cx="1966147" cy="1403413"/>
            <a:chOff x="7781122" y="3076910"/>
            <a:chExt cx="2048612" cy="1289304"/>
          </a:xfrm>
        </p:grpSpPr>
        <p:pic>
          <p:nvPicPr>
            <p:cNvPr id="2097270" name="Google Shape;306;p14"/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8000934" y="307691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85" name="Google Shape;307;p14"/>
            <p:cNvSpPr txBox="1"/>
            <p:nvPr/>
          </p:nvSpPr>
          <p:spPr>
            <a:xfrm>
              <a:off x="7781122" y="3148249"/>
              <a:ext cx="2022200" cy="5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786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17091" y="5512601"/>
            <a:ext cx="15830817" cy="3965188"/>
          </a:xfrm>
          <a:prstGeom prst="rect">
            <a:avLst/>
          </a:prstGeom>
          <a:blipFill>
            <a:blip r:embed="rId4"/>
            <a:stretch>
              <a:fillRect l="-1617" t="-3226" b="-660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87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283" y="-38100"/>
            <a:ext cx="11021926" cy="2641172"/>
          </a:xfrm>
          <a:prstGeom prst="rect">
            <a:avLst/>
          </a:prstGeom>
          <a:blipFill>
            <a:blip r:embed="rId5"/>
            <a:stretch>
              <a:fillRect l="-265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88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7800" y="2507122"/>
            <a:ext cx="15925800" cy="2862322"/>
          </a:xfrm>
          <a:prstGeom prst="rect">
            <a:avLst/>
          </a:prstGeom>
          <a:blipFill>
            <a:blip r:embed="rId6"/>
            <a:stretch>
              <a:fillRect l="-1608" t="-4468" b="-95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6" grpId="0" animBg="1"/>
      <p:bldP spid="1048787" grpId="0" animBg="1"/>
      <p:bldP spid="10487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176784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 = 8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8 – 2.1 = 8 – 2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(8; 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–3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6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–3 – 2.6 = –3 – 12 = –15 ≠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(–3; 6)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4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–1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4 – 2.(–1) = 4 + 2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(4;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</a:t>
            </a: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-33020"/>
            <a:ext cx="176022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0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=2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0 – 2.2 = 0 + 4 = 4 ≠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(0; 2)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(8; 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(4;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– 2y = 6.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b) </a:t>
            </a: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8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8 + 1 = 9 ≠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(8; 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–3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6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–3 + 6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(–3; 6)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47700"/>
            <a:ext cx="17297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4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–1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4 + (–1)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(4;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0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=2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vế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0 + 2 = 2 ≠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(0; 2)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(–3; 6)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(4;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+ y = 3.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832001">
            <a:off x="14663310" y="-1632802"/>
            <a:ext cx="6083278" cy="4220274"/>
          </a:xfrm>
          <a:prstGeom prst="rect">
            <a:avLst/>
          </a:prstGeom>
        </p:spPr>
      </p:pic>
      <p:sp>
        <p:nvSpPr>
          <p:cNvPr id="1048593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755425"/>
            <a:ext cx="14630399" cy="2169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594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5673820"/>
            <a:ext cx="15544800" cy="3021981"/>
          </a:xfrm>
          <a:prstGeom prst="rect">
            <a:avLst/>
          </a:prstGeom>
          <a:blipFill>
            <a:blip r:embed="rId4"/>
            <a:stretch>
              <a:fillRect l="-510" t="-4444" r="-1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1" name="Group 19"/>
          <p:cNvGrpSpPr/>
          <p:nvPr/>
        </p:nvGrpSpPr>
        <p:grpSpPr>
          <a:xfrm>
            <a:off x="5029200" y="766792"/>
            <a:ext cx="8203627" cy="1447800"/>
            <a:chOff x="5341755" y="254955"/>
            <a:chExt cx="8203627" cy="1447800"/>
          </a:xfrm>
        </p:grpSpPr>
        <p:sp>
          <p:nvSpPr>
            <p:cNvPr id="1048595" name="Rounded Rectangle 20"/>
            <p:cNvSpPr/>
            <p:nvPr/>
          </p:nvSpPr>
          <p:spPr>
            <a:xfrm>
              <a:off x="5341755" y="254955"/>
              <a:ext cx="82036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596" name="TextBox 5"/>
            <p:cNvSpPr txBox="1"/>
            <p:nvPr/>
          </p:nvSpPr>
          <p:spPr>
            <a:xfrm>
              <a:off x="5638800" y="342900"/>
              <a:ext cx="7634439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9717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0" y="7315412"/>
            <a:ext cx="3087506" cy="2593735"/>
          </a:xfrm>
          <a:prstGeom prst="rect">
            <a:avLst/>
          </a:prstGeom>
        </p:spPr>
      </p:pic>
      <p:pic>
        <p:nvPicPr>
          <p:cNvPr id="209717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71500"/>
            <a:ext cx="1066800" cy="1145177"/>
          </a:xfrm>
          <a:prstGeom prst="rect">
            <a:avLst/>
          </a:prstGeom>
        </p:spPr>
      </p:pic>
      <p:grpSp>
        <p:nvGrpSpPr>
          <p:cNvPr id="62" name="Group 23"/>
          <p:cNvGrpSpPr/>
          <p:nvPr/>
        </p:nvGrpSpPr>
        <p:grpSpPr>
          <a:xfrm>
            <a:off x="838200" y="3098137"/>
            <a:ext cx="1236936" cy="1155973"/>
            <a:chOff x="2315060" y="3149849"/>
            <a:chExt cx="1236936" cy="1155973"/>
          </a:xfrm>
        </p:grpSpPr>
        <p:pic>
          <p:nvPicPr>
            <p:cNvPr id="2097173" name="Picture 2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1048597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26"/>
          <p:cNvGrpSpPr/>
          <p:nvPr/>
        </p:nvGrpSpPr>
        <p:grpSpPr>
          <a:xfrm>
            <a:off x="838200" y="5372100"/>
            <a:ext cx="1236936" cy="1155973"/>
            <a:chOff x="-994458" y="2375234"/>
            <a:chExt cx="1236936" cy="1155973"/>
          </a:xfrm>
        </p:grpSpPr>
        <p:pic>
          <p:nvPicPr>
            <p:cNvPr id="2097174" name="Picture 2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-994458" y="2375234"/>
              <a:ext cx="1236936" cy="1155973"/>
            </a:xfrm>
            <a:prstGeom prst="rect">
              <a:avLst/>
            </a:prstGeom>
          </p:spPr>
        </p:pic>
        <p:sp>
          <p:nvSpPr>
            <p:cNvPr id="1048598" name="TextBox 15"/>
            <p:cNvSpPr txBox="1"/>
            <p:nvPr/>
          </p:nvSpPr>
          <p:spPr>
            <a:xfrm>
              <a:off x="-897686" y="2845257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040"/>
            <a:ext cx="168402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3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–1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 + 2.(–1) = 1;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3.3 – 2.(–1) = 11 ≠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(3;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(3; –1)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= 1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= 0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 + 2.0 = 1;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3.1 – 2.0 = 3.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(1; 0)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(1; 0)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"/>
            <a:ext cx="16916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nướng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60x (g).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dẻo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50y (g).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nướng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dẻo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60x + 50y (g).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500 kg = 500 000 g,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bậc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x, y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60x + 50y = 500 000 hay 6x + 5y = 50 000.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Ba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 (5 000; 4 000), (6 000; 2 800), (8 000; 400).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95300"/>
            <a:ext cx="161544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a) Do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sticker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sticker, do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x + y = 5. (1)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sticker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2x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sticker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II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3y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sticker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2x + 3y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12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2x + 3y = 12. (2)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(2)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ẩn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x, y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07948"/>
              </p:ext>
            </p:extLst>
          </p:nvPr>
        </p:nvGraphicFramePr>
        <p:xfrm>
          <a:off x="5715000" y="7429500"/>
          <a:ext cx="522957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040948" imgH="520474" progId="Equation.DSMT4">
                  <p:embed/>
                </p:oleObj>
              </mc:Choice>
              <mc:Fallback>
                <p:oleObj name="Equation" r:id="rId3" imgW="1040948" imgH="52047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429500"/>
                        <a:ext cx="5229578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453" y="1181100"/>
            <a:ext cx="12351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b)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x = 3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y = 2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48128"/>
              </p:ext>
            </p:extLst>
          </p:nvPr>
        </p:nvGraphicFramePr>
        <p:xfrm>
          <a:off x="3441700" y="1885950"/>
          <a:ext cx="4703763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002960" imgH="520560" progId="Equation.DSMT4">
                  <p:embed/>
                </p:oleObj>
              </mc:Choice>
              <mc:Fallback>
                <p:oleObj name="Equation" r:id="rId3" imgW="100296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885950"/>
                        <a:ext cx="4703763" cy="2419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8053" y="4287520"/>
            <a:ext cx="14691842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5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3 + 2 = 5;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2.3 + 3.2 = 12.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(3; 2)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.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(3; 2)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4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a.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6922" y="419100"/>
            <a:ext cx="16485678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ptos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5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3,5 kg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thịt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chép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x + y = 3,5. (1)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kilôgam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thịt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130x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kilôgam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chép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50y (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chi 295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nghìn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130x + 50y = 295. (2)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(2)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ẩn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x, y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47115"/>
              </p:ext>
            </p:extLst>
          </p:nvPr>
        </p:nvGraphicFramePr>
        <p:xfrm>
          <a:off x="1752600" y="6591300"/>
          <a:ext cx="68453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397000" imgH="520700" progId="Equation.DSMT4">
                  <p:embed/>
                </p:oleObj>
              </mc:Choice>
              <mc:Fallback>
                <p:oleObj name="Equation" r:id="rId3" imgW="13970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591300"/>
                        <a:ext cx="6845300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23541"/>
              </p:ext>
            </p:extLst>
          </p:nvPr>
        </p:nvGraphicFramePr>
        <p:xfrm>
          <a:off x="4191000" y="1942527"/>
          <a:ext cx="42497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358640" imgH="520560" progId="Equation.DSMT4">
                  <p:embed/>
                </p:oleObj>
              </mc:Choice>
              <mc:Fallback>
                <p:oleObj name="Equation" r:id="rId3" imgW="135864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42527"/>
                        <a:ext cx="4249738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26820" y="817662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180040"/>
            <a:ext cx="11702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b)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Thay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 = 1,5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y = 2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771900"/>
            <a:ext cx="1402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Ta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1,5 + 2 = 3,5;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130.1,5 + 50.2 = 195 + 100 = 295.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Do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(1,5; 2)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Vậy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(1,5; 2)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a.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619125"/>
            <a:ext cx="14706301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6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0,6x (kg).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0,5y (kg).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85 kg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0,6x + 0,5y = 85. (1).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0,3x (kg).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0,4y (kg).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50 kg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0,3x + 0,4y = 50. (2).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(2) ta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ẩn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x, y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: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28257"/>
              </p:ext>
            </p:extLst>
          </p:nvPr>
        </p:nvGraphicFramePr>
        <p:xfrm>
          <a:off x="8077200" y="8343900"/>
          <a:ext cx="3979330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346200" imgH="520700" progId="Equation.DSMT4">
                  <p:embed/>
                </p:oleObj>
              </mc:Choice>
              <mc:Fallback>
                <p:oleObj name="Equation" r:id="rId3" imgW="13462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8343900"/>
                        <a:ext cx="3979330" cy="1523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005096"/>
            <a:ext cx="120872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x = 100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y = 50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11891"/>
              </p:ext>
            </p:extLst>
          </p:nvPr>
        </p:nvGraphicFramePr>
        <p:xfrm>
          <a:off x="6246813" y="1809750"/>
          <a:ext cx="517207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307880" imgH="520560" progId="Equation.DSMT4">
                  <p:embed/>
                </p:oleObj>
              </mc:Choice>
              <mc:Fallback>
                <p:oleObj name="Equation" r:id="rId3" imgW="130788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1809750"/>
                        <a:ext cx="5172075" cy="203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6840" y="4333845"/>
            <a:ext cx="1385026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0,6 . 100 + 0,5 . 50 = 60 + 25 = 85;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0,3 . 100 + 0,4 . 50 = 30 + 20 = 50.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(100; 50)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(100; 50)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charset="0"/>
                <a:cs typeface="Times New Roman" panose="02020603050405020304" pitchFamily="18" charset="0"/>
              </a:rPr>
              <a:t> a.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38" name="Google Shape;1097;p63"/>
          <p:cNvGrpSpPr/>
          <p:nvPr/>
        </p:nvGrpSpPr>
        <p:grpSpPr>
          <a:xfrm>
            <a:off x="3511561" y="3470272"/>
            <a:ext cx="4906025" cy="4554790"/>
            <a:chOff x="1026411" y="3000040"/>
            <a:chExt cx="4447408" cy="4574994"/>
          </a:xfrm>
        </p:grpSpPr>
        <p:sp>
          <p:nvSpPr>
            <p:cNvPr id="1048789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0" name="Google Shape;1100;p63"/>
            <p:cNvSpPr txBox="1"/>
            <p:nvPr/>
          </p:nvSpPr>
          <p:spPr>
            <a:xfrm>
              <a:off x="1215181" y="4119901"/>
              <a:ext cx="4030937" cy="2789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105;p63"/>
          <p:cNvGrpSpPr/>
          <p:nvPr/>
        </p:nvGrpSpPr>
        <p:grpSpPr>
          <a:xfrm>
            <a:off x="8818238" y="3470272"/>
            <a:ext cx="5469100" cy="4554790"/>
            <a:chOff x="9604120" y="2995845"/>
            <a:chExt cx="4957847" cy="4565119"/>
          </a:xfrm>
        </p:grpSpPr>
        <p:sp>
          <p:nvSpPr>
            <p:cNvPr id="1048793" name="Google Shape;1106;p63"/>
            <p:cNvSpPr/>
            <p:nvPr/>
          </p:nvSpPr>
          <p:spPr>
            <a:xfrm rot="10800000">
              <a:off x="9604120" y="2995845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4" name="Google Shape;1108;p63"/>
            <p:cNvSpPr txBox="1"/>
            <p:nvPr/>
          </p:nvSpPr>
          <p:spPr>
            <a:xfrm>
              <a:off x="9765697" y="3249655"/>
              <a:ext cx="4539800" cy="2611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Chuẩn</a:t>
              </a:r>
              <a:r>
                <a:rPr lang="en-US" sz="3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bị</a:t>
              </a:r>
              <a:r>
                <a:rPr lang="en-US" sz="3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3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mới</a:t>
              </a:r>
              <a:r>
                <a:rPr lang="en-US" sz="3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3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3800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3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3: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phương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bậc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nhất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1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ẩn</a:t>
              </a:r>
              <a:r>
                <a:rPr lang="en-US" sz="3800" b="1" i="1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”.</a:t>
              </a:r>
              <a:endParaRPr sz="3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1048795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96" name="TextBox 5"/>
            <p:cNvSpPr txBox="1"/>
            <p:nvPr/>
          </p:nvSpPr>
          <p:spPr>
            <a:xfrm>
              <a:off x="5638800" y="310816"/>
              <a:ext cx="853995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9727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209727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8361947"/>
            <a:ext cx="4383276" cy="4114800"/>
          </a:xfrm>
          <a:prstGeom prst="rect">
            <a:avLst/>
          </a:prstGeom>
        </p:spPr>
      </p:pic>
      <p:pic>
        <p:nvPicPr>
          <p:cNvPr id="209727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4"/>
          <p:cNvGrpSpPr/>
          <p:nvPr/>
        </p:nvGrpSpPr>
        <p:grpSpPr>
          <a:xfrm>
            <a:off x="1752600" y="1028700"/>
            <a:ext cx="15273436" cy="3429000"/>
            <a:chOff x="0" y="0"/>
            <a:chExt cx="8585565" cy="2221020"/>
          </a:xfrm>
        </p:grpSpPr>
        <p:sp>
          <p:nvSpPr>
            <p:cNvPr id="1048599" name="Freeform 5"/>
            <p:cNvSpPr/>
            <p:nvPr/>
          </p:nvSpPr>
          <p:spPr>
            <a:xfrm>
              <a:off x="12700" y="12700"/>
              <a:ext cx="8560165" cy="2195620"/>
            </a:xfrm>
            <a:custGeom>
              <a:avLst/>
              <a:gdLst/>
              <a:ahLst/>
              <a:cxnLst/>
              <a:rect l="l" t="t" r="r" b="b"/>
              <a:pathLst>
                <a:path w="8560165" h="2195620">
                  <a:moveTo>
                    <a:pt x="7603220" y="2195620"/>
                  </a:moveTo>
                  <a:lnTo>
                    <a:pt x="956945" y="2195620"/>
                  </a:lnTo>
                  <a:cubicBezTo>
                    <a:pt x="428371" y="2195620"/>
                    <a:pt x="0" y="1767122"/>
                    <a:pt x="0" y="1097810"/>
                  </a:cubicBezTo>
                  <a:lnTo>
                    <a:pt x="0" y="1097810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7603220" y="0"/>
                  </a:lnTo>
                  <a:cubicBezTo>
                    <a:pt x="8131666" y="0"/>
                    <a:pt x="8560165" y="428371"/>
                    <a:pt x="8560165" y="1097810"/>
                  </a:cubicBezTo>
                  <a:lnTo>
                    <a:pt x="8560165" y="1097810"/>
                  </a:lnTo>
                  <a:cubicBezTo>
                    <a:pt x="8560165" y="1767122"/>
                    <a:pt x="8131667" y="2195620"/>
                    <a:pt x="7603220" y="219562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8600" name="Freeform 6"/>
            <p:cNvSpPr/>
            <p:nvPr/>
          </p:nvSpPr>
          <p:spPr>
            <a:xfrm>
              <a:off x="0" y="0"/>
              <a:ext cx="8585565" cy="2221020"/>
            </a:xfrm>
            <a:custGeom>
              <a:avLst/>
              <a:gdLst/>
              <a:ahLst/>
              <a:cxnLst/>
              <a:rect l="l" t="t" r="r" b="b"/>
              <a:pathLst>
                <a:path w="8585565" h="2221020">
                  <a:moveTo>
                    <a:pt x="7615920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1110510"/>
                  </a:cubicBezTo>
                  <a:cubicBezTo>
                    <a:pt x="0" y="1786045"/>
                    <a:pt x="434975" y="2221020"/>
                    <a:pt x="969645" y="2221020"/>
                  </a:cubicBezTo>
                  <a:lnTo>
                    <a:pt x="7615920" y="2221020"/>
                  </a:lnTo>
                  <a:cubicBezTo>
                    <a:pt x="8150590" y="2221020"/>
                    <a:pt x="8585565" y="1786045"/>
                    <a:pt x="8585565" y="1110510"/>
                  </a:cubicBezTo>
                  <a:cubicBezTo>
                    <a:pt x="8585565" y="434975"/>
                    <a:pt x="8150590" y="0"/>
                    <a:pt x="7615920" y="0"/>
                  </a:cubicBezTo>
                  <a:close/>
                  <a:moveTo>
                    <a:pt x="7615920" y="2195620"/>
                  </a:moveTo>
                  <a:lnTo>
                    <a:pt x="969645" y="2195620"/>
                  </a:lnTo>
                  <a:cubicBezTo>
                    <a:pt x="448945" y="2195620"/>
                    <a:pt x="25400" y="1772075"/>
                    <a:pt x="25400" y="1110510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7615920" y="25400"/>
                  </a:lnTo>
                  <a:cubicBezTo>
                    <a:pt x="8136620" y="25400"/>
                    <a:pt x="8560165" y="448945"/>
                    <a:pt x="8560165" y="1110510"/>
                  </a:cubicBezTo>
                  <a:cubicBezTo>
                    <a:pt x="8560165" y="1772075"/>
                    <a:pt x="8136620" y="2195620"/>
                    <a:pt x="7615920" y="2195620"/>
                  </a:cubicBezTo>
                  <a:close/>
                </a:path>
              </a:pathLst>
            </a:custGeom>
            <a:solidFill>
              <a:srgbClr val="031929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9717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56" y="5219700"/>
            <a:ext cx="6743323" cy="3384884"/>
          </a:xfrm>
          <a:prstGeom prst="rect">
            <a:avLst/>
          </a:prstGeom>
        </p:spPr>
      </p:pic>
      <p:pic>
        <p:nvPicPr>
          <p:cNvPr id="2097176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209717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2097178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  <p:sp>
        <p:nvSpPr>
          <p:cNvPr id="104860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1658286"/>
            <a:ext cx="14054236" cy="2169825"/>
          </a:xfrm>
          <a:prstGeom prst="rect">
            <a:avLst/>
          </a:prstGeom>
          <a:blipFill>
            <a:blip r:embed="rId6"/>
            <a:stretch>
              <a:fillRect r="-73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048602" name="Google Shape;169;p5"/>
          <p:cNvSpPr/>
          <p:nvPr/>
        </p:nvSpPr>
        <p:spPr>
          <a:xfrm>
            <a:off x="927872" y="464066"/>
            <a:ext cx="2362200" cy="94774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HĐ1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80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2097181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104860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1992" y="1486707"/>
            <a:ext cx="16459200" cy="2169825"/>
          </a:xfrm>
          <a:prstGeom prst="rect">
            <a:avLst/>
          </a:prstGeom>
          <a:blipFill>
            <a:blip r:embed="rId5"/>
            <a:stretch>
              <a:fillRect l="-1556" t="-5899" r="-1556" b="-1292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82" name="Picture 7"/>
          <p:cNvPicPr>
            <a:picLocks noChangeAspect="1"/>
          </p:cNvPicPr>
          <p:nvPr/>
        </p:nvPicPr>
        <p:blipFill rotWithShape="1">
          <a:blip r:embed="rId6"/>
          <a:srcRect r="4374"/>
          <a:stretch>
            <a:fillRect/>
          </a:stretch>
        </p:blipFill>
        <p:spPr>
          <a:xfrm>
            <a:off x="4572000" y="6836929"/>
            <a:ext cx="1699484" cy="1949218"/>
          </a:xfrm>
          <a:prstGeom prst="rect">
            <a:avLst/>
          </a:prstGeom>
        </p:spPr>
      </p:pic>
      <p:sp>
        <p:nvSpPr>
          <p:cNvPr id="1048604" name="Cloud Callout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135695"/>
            <a:ext cx="12801600" cy="2760405"/>
          </a:xfrm>
          <a:prstGeom prst="cloudCallout">
            <a:avLst/>
          </a:prstGeom>
          <a:blipFill>
            <a:blip r:embed="rId7"/>
            <a:stretch>
              <a:fillRect/>
            </a:stretch>
          </a:blipFill>
          <a:ln w="76200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  <p:bldP spid="1048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2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044556"/>
            <a:ext cx="17221199" cy="5371407"/>
          </a:xfrm>
          <a:prstGeom prst="rect">
            <a:avLst/>
          </a:prstGeom>
          <a:blipFill>
            <a:blip r:embed="rId2"/>
            <a:stretch>
              <a:fillRect l="-1939" r="-1903" b="-5810"/>
            </a:stretch>
          </a:blipFill>
          <a:ln w="76200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8" name="Group 3"/>
          <p:cNvGrpSpPr/>
          <p:nvPr/>
        </p:nvGrpSpPr>
        <p:grpSpPr>
          <a:xfrm>
            <a:off x="6570313" y="292032"/>
            <a:ext cx="5181600" cy="1424521"/>
            <a:chOff x="6858000" y="38100"/>
            <a:chExt cx="5181600" cy="1424521"/>
          </a:xfrm>
        </p:grpSpPr>
        <p:grpSp>
          <p:nvGrpSpPr>
            <p:cNvPr id="69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1048606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07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608" name="Google Shape;197;p7"/>
            <p:cNvSpPr txBox="1"/>
            <p:nvPr/>
          </p:nvSpPr>
          <p:spPr>
            <a:xfrm>
              <a:off x="7240637" y="291382"/>
              <a:ext cx="4419480" cy="904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5500" b="1" dirty="0" smtClean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ĐỊNH NGHĨA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7183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209718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8" y="-425014"/>
            <a:ext cx="3237257" cy="3231160"/>
          </a:xfrm>
          <a:prstGeom prst="rect">
            <a:avLst/>
          </a:prstGeom>
        </p:spPr>
      </p:pic>
      <p:pic>
        <p:nvPicPr>
          <p:cNvPr id="209718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09" name="Google Shape;304;p14"/>
          <p:cNvSpPr/>
          <p:nvPr/>
        </p:nvSpPr>
        <p:spPr>
          <a:xfrm>
            <a:off x="421044" y="147799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0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6444" y="1428481"/>
            <a:ext cx="12611100" cy="1118255"/>
          </a:xfrm>
          <a:prstGeom prst="rect">
            <a:avLst/>
          </a:prstGeom>
          <a:blipFill>
            <a:blip r:embed="rId3"/>
            <a:stretch>
              <a:fillRect r="-3489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87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048611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200" y="2601277"/>
            <a:ext cx="14861117" cy="67224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8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8600" y="2501940"/>
            <a:ext cx="1043796" cy="968811"/>
          </a:xfrm>
          <a:prstGeom prst="rect">
            <a:avLst/>
          </a:prstGeom>
        </p:spPr>
      </p:pic>
      <p:pic>
        <p:nvPicPr>
          <p:cNvPr id="2097189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8600" y="5357132"/>
            <a:ext cx="1043796" cy="949803"/>
          </a:xfrm>
          <a:prstGeom prst="rect">
            <a:avLst/>
          </a:prstGeom>
        </p:spPr>
      </p:pic>
      <p:pic>
        <p:nvPicPr>
          <p:cNvPr id="209719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58600" y="7048333"/>
            <a:ext cx="727816" cy="727816"/>
          </a:xfrm>
          <a:prstGeom prst="rect">
            <a:avLst/>
          </a:prstGeom>
        </p:spPr>
      </p:pic>
      <p:pic>
        <p:nvPicPr>
          <p:cNvPr id="2097191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8600" y="3986246"/>
            <a:ext cx="1043796" cy="96881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048612" name="Google Shape;304;p14"/>
          <p:cNvSpPr/>
          <p:nvPr/>
        </p:nvSpPr>
        <p:spPr>
          <a:xfrm>
            <a:off x="380368" y="837677"/>
            <a:ext cx="3456707" cy="10828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3" name="Rectangle 4"/>
          <p:cNvSpPr/>
          <p:nvPr/>
        </p:nvSpPr>
        <p:spPr>
          <a:xfrm>
            <a:off x="3837074" y="755103"/>
            <a:ext cx="13307925" cy="11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5000" b="1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 hai ví dụ về phương trình bậc nhất hai ẩn</a:t>
            </a:r>
            <a:endParaRPr lang="en-US" sz="5000" b="1" kern="1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93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72" name="Google Shape;305;p14"/>
          <p:cNvGrpSpPr/>
          <p:nvPr/>
        </p:nvGrpSpPr>
        <p:grpSpPr>
          <a:xfrm flipH="1">
            <a:off x="380368" y="2581481"/>
            <a:ext cx="2351174" cy="1289304"/>
            <a:chOff x="7837953" y="804641"/>
            <a:chExt cx="2022200" cy="1289304"/>
          </a:xfrm>
        </p:grpSpPr>
        <p:pic>
          <p:nvPicPr>
            <p:cNvPr id="2097194" name="Google Shape;306;p14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14" name="Google Shape;307;p14"/>
            <p:cNvSpPr txBox="1"/>
            <p:nvPr/>
          </p:nvSpPr>
          <p:spPr>
            <a:xfrm>
              <a:off x="7837953" y="873633"/>
              <a:ext cx="20222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615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2794801"/>
            <a:ext cx="12039600" cy="3079113"/>
          </a:xfrm>
          <a:prstGeom prst="rect">
            <a:avLst/>
          </a:prstGeom>
          <a:blipFill>
            <a:blip r:embed="rId5"/>
            <a:stretch>
              <a:fillRect l="-3333" b="-12720"/>
            </a:stretch>
          </a:blipFill>
          <a:ln w="28575"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/>
      <p:bldP spid="10486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1924</Words>
  <Application>Microsoft Office PowerPoint</Application>
  <PresentationFormat>Custom</PresentationFormat>
  <Paragraphs>268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Times New Roman</vt:lpstr>
      <vt:lpstr>Arial</vt:lpstr>
      <vt:lpstr>Trebuchet MS</vt:lpstr>
      <vt:lpstr>Calibri</vt:lpstr>
      <vt:lpstr>Tahoma</vt:lpstr>
      <vt:lpstr>Aptos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Windows User</cp:lastModifiedBy>
  <cp:revision>12</cp:revision>
  <dcterms:created xsi:type="dcterms:W3CDTF">2006-08-15T10:00:00Z</dcterms:created>
  <dcterms:modified xsi:type="dcterms:W3CDTF">2025-01-16T09:19:21Z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3c110859672c47aa9c79423820273ba9</vt:lpwstr>
  </property>
</Properties>
</file>