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  <p:sldMasterId id="2147484091" r:id="rId2"/>
  </p:sldMasterIdLst>
  <p:sldIdLst>
    <p:sldId id="565" r:id="rId3"/>
    <p:sldId id="1879" r:id="rId4"/>
    <p:sldId id="1904" r:id="rId5"/>
    <p:sldId id="1899" r:id="rId6"/>
    <p:sldId id="1484" r:id="rId7"/>
    <p:sldId id="1849" r:id="rId8"/>
    <p:sldId id="1882" r:id="rId9"/>
    <p:sldId id="1884" r:id="rId10"/>
    <p:sldId id="1893" r:id="rId11"/>
    <p:sldId id="1889" r:id="rId12"/>
    <p:sldId id="1901" r:id="rId13"/>
    <p:sldId id="1885" r:id="rId14"/>
    <p:sldId id="1887" r:id="rId15"/>
    <p:sldId id="1888" r:id="rId16"/>
    <p:sldId id="1892" r:id="rId17"/>
    <p:sldId id="1903" r:id="rId18"/>
    <p:sldId id="1890" r:id="rId19"/>
    <p:sldId id="1902" r:id="rId20"/>
    <p:sldId id="1894" r:id="rId21"/>
    <p:sldId id="1905" r:id="rId22"/>
    <p:sldId id="1293" r:id="rId23"/>
    <p:sldId id="189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3D2940-1C2F-43BA-B9B8-6D7820454061}">
          <p14:sldIdLst>
            <p14:sldId id="565"/>
            <p14:sldId id="1879"/>
            <p14:sldId id="1904"/>
            <p14:sldId id="1899"/>
            <p14:sldId id="1484"/>
            <p14:sldId id="1849"/>
            <p14:sldId id="1882"/>
            <p14:sldId id="1884"/>
            <p14:sldId id="1893"/>
            <p14:sldId id="1889"/>
            <p14:sldId id="1901"/>
            <p14:sldId id="1885"/>
            <p14:sldId id="1887"/>
            <p14:sldId id="1888"/>
            <p14:sldId id="1892"/>
            <p14:sldId id="1903"/>
            <p14:sldId id="1890"/>
            <p14:sldId id="1902"/>
            <p14:sldId id="1894"/>
            <p14:sldId id="1905"/>
            <p14:sldId id="1293"/>
            <p14:sldId id="18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1F2E6"/>
    <a:srgbClr val="002366"/>
    <a:srgbClr val="608F3D"/>
    <a:srgbClr val="A2CF49"/>
    <a:srgbClr val="F4DE3A"/>
    <a:srgbClr val="FCB11C"/>
    <a:srgbClr val="F8C92B"/>
    <a:srgbClr val="F6D130"/>
    <a:srgbClr val="41A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19C14-D1D9-45E8-9939-7F31FFC60479}" type="doc">
      <dgm:prSet loTypeId="urn:microsoft.com/office/officeart/2009/3/layout/StepUp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2D0FA66-FAAE-47B9-89C0-FD8054E4413E}">
      <dgm:prSet phldrT="[Text]" custT="1"/>
      <dgm:spPr/>
      <dgm:t>
        <a:bodyPr/>
        <a:lstStyle/>
        <a:p>
          <a:pPr algn="just"/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chương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con</a:t>
          </a:r>
        </a:p>
      </dgm:t>
    </dgm:pt>
    <dgm:pt modelId="{E3A0185C-5C62-4B4A-B72F-7EFDB6A3DFB6}" type="parTrans" cxnId="{B8A8EFE1-C9AC-4E4C-9CA8-1467F47D9C47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3899B9-5D3B-403E-BBB9-2FF3EDA5F6D9}" type="sibTrans" cxnId="{B8A8EFE1-C9AC-4E4C-9CA8-1467F47D9C47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58064-0ADC-4240-A51C-20F0DCA5F5A9}">
      <dgm:prSet phldrT="[Text]" custT="1"/>
      <dgm:spPr/>
      <dgm:t>
        <a:bodyPr/>
        <a:lstStyle/>
        <a:p>
          <a:pPr algn="just"/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python</a:t>
          </a:r>
        </a:p>
      </dgm:t>
    </dgm:pt>
    <dgm:pt modelId="{DEEE8393-A99E-40FB-BDAC-359226783FA2}" type="parTrans" cxnId="{0363C7EC-B8FB-49BD-8902-A343749BAD08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6C6D9-C9B0-40FA-8F53-1368F20ED4C8}" type="sibTrans" cxnId="{0363C7EC-B8FB-49BD-8902-A343749BAD08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71BBC3-72FD-4D22-A4DC-8B320F4BB6DC}">
      <dgm:prSet phldrT="[Text]" custT="1"/>
      <dgm:spPr/>
      <dgm:t>
        <a:bodyPr/>
        <a:lstStyle/>
        <a:p>
          <a:pPr algn="just"/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FEE14C4C-B0AA-4656-9741-46C4ED473093}" type="parTrans" cxnId="{A8FA8216-7232-4FD5-976D-E0997C85ACD4}">
      <dgm:prSet/>
      <dgm:spPr/>
      <dgm:t>
        <a:bodyPr/>
        <a:lstStyle/>
        <a:p>
          <a:endParaRPr lang="vi-VN"/>
        </a:p>
      </dgm:t>
    </dgm:pt>
    <dgm:pt modelId="{008DFC49-D989-4632-906D-238E24FE2F9D}" type="sibTrans" cxnId="{A8FA8216-7232-4FD5-976D-E0997C85ACD4}">
      <dgm:prSet/>
      <dgm:spPr/>
      <dgm:t>
        <a:bodyPr/>
        <a:lstStyle/>
        <a:p>
          <a:endParaRPr lang="vi-VN"/>
        </a:p>
      </dgm:t>
    </dgm:pt>
    <dgm:pt modelId="{C4E46B68-B0EF-4EAF-87E8-9C2BE87344B4}" type="pres">
      <dgm:prSet presAssocID="{E1F19C14-D1D9-45E8-9939-7F31FFC604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A4DD48C-3D65-40CA-857A-BE7ECFE1218F}" type="pres">
      <dgm:prSet presAssocID="{7771BBC3-72FD-4D22-A4DC-8B320F4BB6DC}" presName="composite" presStyleCnt="0"/>
      <dgm:spPr/>
    </dgm:pt>
    <dgm:pt modelId="{D362D23E-66F9-4EF0-B4A2-6826418ABC42}" type="pres">
      <dgm:prSet presAssocID="{7771BBC3-72FD-4D22-A4DC-8B320F4BB6DC}" presName="LShape" presStyleLbl="alignNode1" presStyleIdx="0" presStyleCnt="5"/>
      <dgm:spPr/>
    </dgm:pt>
    <dgm:pt modelId="{B65CE918-AFDC-4F02-9DBC-CE23E9132E0D}" type="pres">
      <dgm:prSet presAssocID="{7771BBC3-72FD-4D22-A4DC-8B320F4BB6D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16D26-D5A6-4472-B4C3-401270EE181B}" type="pres">
      <dgm:prSet presAssocID="{7771BBC3-72FD-4D22-A4DC-8B320F4BB6DC}" presName="Triangle" presStyleLbl="alignNode1" presStyleIdx="1" presStyleCnt="5"/>
      <dgm:spPr/>
    </dgm:pt>
    <dgm:pt modelId="{E401EB90-08C5-46BB-AB87-8627A0F5B22C}" type="pres">
      <dgm:prSet presAssocID="{008DFC49-D989-4632-906D-238E24FE2F9D}" presName="sibTrans" presStyleCnt="0"/>
      <dgm:spPr/>
    </dgm:pt>
    <dgm:pt modelId="{C8729FD6-B41B-4F91-A8D2-37FFD8E085B6}" type="pres">
      <dgm:prSet presAssocID="{008DFC49-D989-4632-906D-238E24FE2F9D}" presName="space" presStyleCnt="0"/>
      <dgm:spPr/>
    </dgm:pt>
    <dgm:pt modelId="{04718E25-9C1C-4AFA-A176-463165975EC6}" type="pres">
      <dgm:prSet presAssocID="{92D0FA66-FAAE-47B9-89C0-FD8054E4413E}" presName="composite" presStyleCnt="0"/>
      <dgm:spPr/>
    </dgm:pt>
    <dgm:pt modelId="{06460A0E-9AB5-4F1A-8CC6-091866D49181}" type="pres">
      <dgm:prSet presAssocID="{92D0FA66-FAAE-47B9-89C0-FD8054E4413E}" presName="LShape" presStyleLbl="alignNode1" presStyleIdx="2" presStyleCnt="5"/>
      <dgm:spPr/>
    </dgm:pt>
    <dgm:pt modelId="{3C45702D-2EC7-4AAD-B6CB-DC0166FE8F15}" type="pres">
      <dgm:prSet presAssocID="{92D0FA66-FAAE-47B9-89C0-FD8054E4413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4502C-0224-48C6-BCC7-9FC4DB369E30}" type="pres">
      <dgm:prSet presAssocID="{92D0FA66-FAAE-47B9-89C0-FD8054E4413E}" presName="Triangle" presStyleLbl="alignNode1" presStyleIdx="3" presStyleCnt="5"/>
      <dgm:spPr/>
    </dgm:pt>
    <dgm:pt modelId="{DC169AD0-A373-4396-ABFC-E936E6B96E97}" type="pres">
      <dgm:prSet presAssocID="{AE3899B9-5D3B-403E-BBB9-2FF3EDA5F6D9}" presName="sibTrans" presStyleCnt="0"/>
      <dgm:spPr/>
    </dgm:pt>
    <dgm:pt modelId="{4564F338-CFAD-4939-8D2D-0199DC227F3C}" type="pres">
      <dgm:prSet presAssocID="{AE3899B9-5D3B-403E-BBB9-2FF3EDA5F6D9}" presName="space" presStyleCnt="0"/>
      <dgm:spPr/>
    </dgm:pt>
    <dgm:pt modelId="{646E7969-F416-4F38-9D44-FF24A7EAE909}" type="pres">
      <dgm:prSet presAssocID="{C0758064-0ADC-4240-A51C-20F0DCA5F5A9}" presName="composite" presStyleCnt="0"/>
      <dgm:spPr/>
    </dgm:pt>
    <dgm:pt modelId="{8773DA58-90D7-41ED-9697-938CC2BC1CBC}" type="pres">
      <dgm:prSet presAssocID="{C0758064-0ADC-4240-A51C-20F0DCA5F5A9}" presName="LShape" presStyleLbl="alignNode1" presStyleIdx="4" presStyleCnt="5"/>
      <dgm:spPr/>
    </dgm:pt>
    <dgm:pt modelId="{C792BCC5-F69E-4BA9-83F4-7B943E47DFAF}" type="pres">
      <dgm:prSet presAssocID="{C0758064-0ADC-4240-A51C-20F0DCA5F5A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A8216-7232-4FD5-976D-E0997C85ACD4}" srcId="{E1F19C14-D1D9-45E8-9939-7F31FFC60479}" destId="{7771BBC3-72FD-4D22-A4DC-8B320F4BB6DC}" srcOrd="0" destOrd="0" parTransId="{FEE14C4C-B0AA-4656-9741-46C4ED473093}" sibTransId="{008DFC49-D989-4632-906D-238E24FE2F9D}"/>
    <dgm:cxn modelId="{B8A8EFE1-C9AC-4E4C-9CA8-1467F47D9C47}" srcId="{E1F19C14-D1D9-45E8-9939-7F31FFC60479}" destId="{92D0FA66-FAAE-47B9-89C0-FD8054E4413E}" srcOrd="1" destOrd="0" parTransId="{E3A0185C-5C62-4B4A-B72F-7EFDB6A3DFB6}" sibTransId="{AE3899B9-5D3B-403E-BBB9-2FF3EDA5F6D9}"/>
    <dgm:cxn modelId="{E83A2C3C-4320-44EA-804C-70AA4B6CFF6D}" type="presOf" srcId="{E1F19C14-D1D9-45E8-9939-7F31FFC60479}" destId="{C4E46B68-B0EF-4EAF-87E8-9C2BE87344B4}" srcOrd="0" destOrd="0" presId="urn:microsoft.com/office/officeart/2009/3/layout/StepUpProcess"/>
    <dgm:cxn modelId="{39267B6B-0553-4408-9A5E-DB2F1AB7AEFA}" type="presOf" srcId="{C0758064-0ADC-4240-A51C-20F0DCA5F5A9}" destId="{C792BCC5-F69E-4BA9-83F4-7B943E47DFAF}" srcOrd="0" destOrd="0" presId="urn:microsoft.com/office/officeart/2009/3/layout/StepUpProcess"/>
    <dgm:cxn modelId="{EDBA477C-65C7-43C5-8928-524B71B8B5D1}" type="presOf" srcId="{92D0FA66-FAAE-47B9-89C0-FD8054E4413E}" destId="{3C45702D-2EC7-4AAD-B6CB-DC0166FE8F15}" srcOrd="0" destOrd="0" presId="urn:microsoft.com/office/officeart/2009/3/layout/StepUpProcess"/>
    <dgm:cxn modelId="{0363C7EC-B8FB-49BD-8902-A343749BAD08}" srcId="{E1F19C14-D1D9-45E8-9939-7F31FFC60479}" destId="{C0758064-0ADC-4240-A51C-20F0DCA5F5A9}" srcOrd="2" destOrd="0" parTransId="{DEEE8393-A99E-40FB-BDAC-359226783FA2}" sibTransId="{0B36C6D9-C9B0-40FA-8F53-1368F20ED4C8}"/>
    <dgm:cxn modelId="{A9A57BA3-FEFB-4207-B404-5F12D0582B68}" type="presOf" srcId="{7771BBC3-72FD-4D22-A4DC-8B320F4BB6DC}" destId="{B65CE918-AFDC-4F02-9DBC-CE23E9132E0D}" srcOrd="0" destOrd="0" presId="urn:microsoft.com/office/officeart/2009/3/layout/StepUpProcess"/>
    <dgm:cxn modelId="{518FFC7B-A649-4A65-AED5-24E42EA5AD1C}" type="presParOf" srcId="{C4E46B68-B0EF-4EAF-87E8-9C2BE87344B4}" destId="{5A4DD48C-3D65-40CA-857A-BE7ECFE1218F}" srcOrd="0" destOrd="0" presId="urn:microsoft.com/office/officeart/2009/3/layout/StepUpProcess"/>
    <dgm:cxn modelId="{E403903B-F0E7-4D04-9868-40895497FC83}" type="presParOf" srcId="{5A4DD48C-3D65-40CA-857A-BE7ECFE1218F}" destId="{D362D23E-66F9-4EF0-B4A2-6826418ABC42}" srcOrd="0" destOrd="0" presId="urn:microsoft.com/office/officeart/2009/3/layout/StepUpProcess"/>
    <dgm:cxn modelId="{9361965D-9BC4-4BF4-BF2C-B8FBDA752F94}" type="presParOf" srcId="{5A4DD48C-3D65-40CA-857A-BE7ECFE1218F}" destId="{B65CE918-AFDC-4F02-9DBC-CE23E9132E0D}" srcOrd="1" destOrd="0" presId="urn:microsoft.com/office/officeart/2009/3/layout/StepUpProcess"/>
    <dgm:cxn modelId="{5AC708CF-DC10-45B5-9510-26D9914735C4}" type="presParOf" srcId="{5A4DD48C-3D65-40CA-857A-BE7ECFE1218F}" destId="{F0316D26-D5A6-4472-B4C3-401270EE181B}" srcOrd="2" destOrd="0" presId="urn:microsoft.com/office/officeart/2009/3/layout/StepUpProcess"/>
    <dgm:cxn modelId="{3050AE8D-403F-49DD-B7D4-3A29BE4514D4}" type="presParOf" srcId="{C4E46B68-B0EF-4EAF-87E8-9C2BE87344B4}" destId="{E401EB90-08C5-46BB-AB87-8627A0F5B22C}" srcOrd="1" destOrd="0" presId="urn:microsoft.com/office/officeart/2009/3/layout/StepUpProcess"/>
    <dgm:cxn modelId="{2F4BCCF6-6E50-486A-B34D-19DEF20963B7}" type="presParOf" srcId="{E401EB90-08C5-46BB-AB87-8627A0F5B22C}" destId="{C8729FD6-B41B-4F91-A8D2-37FFD8E085B6}" srcOrd="0" destOrd="0" presId="urn:microsoft.com/office/officeart/2009/3/layout/StepUpProcess"/>
    <dgm:cxn modelId="{210C40C3-5C0A-42F5-9ED7-5EF0BA39FF54}" type="presParOf" srcId="{C4E46B68-B0EF-4EAF-87E8-9C2BE87344B4}" destId="{04718E25-9C1C-4AFA-A176-463165975EC6}" srcOrd="2" destOrd="0" presId="urn:microsoft.com/office/officeart/2009/3/layout/StepUpProcess"/>
    <dgm:cxn modelId="{A77A94C7-893E-48E8-9FDE-293CA2D4CB5B}" type="presParOf" srcId="{04718E25-9C1C-4AFA-A176-463165975EC6}" destId="{06460A0E-9AB5-4F1A-8CC6-091866D49181}" srcOrd="0" destOrd="0" presId="urn:microsoft.com/office/officeart/2009/3/layout/StepUpProcess"/>
    <dgm:cxn modelId="{ADEA3BB4-E080-49AF-9911-A630AA4EA3F8}" type="presParOf" srcId="{04718E25-9C1C-4AFA-A176-463165975EC6}" destId="{3C45702D-2EC7-4AAD-B6CB-DC0166FE8F15}" srcOrd="1" destOrd="0" presId="urn:microsoft.com/office/officeart/2009/3/layout/StepUpProcess"/>
    <dgm:cxn modelId="{90027615-8B19-4A56-8EBC-D6F32C53F4AA}" type="presParOf" srcId="{04718E25-9C1C-4AFA-A176-463165975EC6}" destId="{9A64502C-0224-48C6-BCC7-9FC4DB369E30}" srcOrd="2" destOrd="0" presId="urn:microsoft.com/office/officeart/2009/3/layout/StepUpProcess"/>
    <dgm:cxn modelId="{802B1A7D-4F3E-4662-9F95-027DA85A8F93}" type="presParOf" srcId="{C4E46B68-B0EF-4EAF-87E8-9C2BE87344B4}" destId="{DC169AD0-A373-4396-ABFC-E936E6B96E97}" srcOrd="3" destOrd="0" presId="urn:microsoft.com/office/officeart/2009/3/layout/StepUpProcess"/>
    <dgm:cxn modelId="{117C0DB9-32E3-407D-9567-3AE9E46FA0F3}" type="presParOf" srcId="{DC169AD0-A373-4396-ABFC-E936E6B96E97}" destId="{4564F338-CFAD-4939-8D2D-0199DC227F3C}" srcOrd="0" destOrd="0" presId="urn:microsoft.com/office/officeart/2009/3/layout/StepUpProcess"/>
    <dgm:cxn modelId="{53D784C9-9705-4CC5-9D9A-F91262D9C7A8}" type="presParOf" srcId="{C4E46B68-B0EF-4EAF-87E8-9C2BE87344B4}" destId="{646E7969-F416-4F38-9D44-FF24A7EAE909}" srcOrd="4" destOrd="0" presId="urn:microsoft.com/office/officeart/2009/3/layout/StepUpProcess"/>
    <dgm:cxn modelId="{7BBF543D-ABF7-4AD3-A3F7-31156179F0CF}" type="presParOf" srcId="{646E7969-F416-4F38-9D44-FF24A7EAE909}" destId="{8773DA58-90D7-41ED-9697-938CC2BC1CBC}" srcOrd="0" destOrd="0" presId="urn:microsoft.com/office/officeart/2009/3/layout/StepUpProcess"/>
    <dgm:cxn modelId="{B10612F2-780B-476B-923C-161F4EA4F6D7}" type="presParOf" srcId="{646E7969-F416-4F38-9D44-FF24A7EAE909}" destId="{C792BCC5-F69E-4BA9-83F4-7B943E47DFA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62907-009E-4913-965C-075A95B906D7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6479CF-CBD9-4A51-9688-6D1DFFCFD8D0}">
      <dgm:prSet phldrT="[Text]" custT="1"/>
      <dgm:spPr/>
      <dgm:t>
        <a:bodyPr/>
        <a:lstStyle/>
        <a:p>
          <a:pPr algn="just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Python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khóa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8D3334-759C-4884-90F5-F32D028FF4F7}" type="parTrans" cxnId="{2EAA5C6D-4008-4442-ABAE-2A08361BEA11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1C9989-1ABD-4981-9CE2-B442D3757DF8}" type="sibTrans" cxnId="{2EAA5C6D-4008-4442-ABAE-2A08361BEA11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8EAFEC-DE85-40BE-B8DC-931F95F8F45E}">
      <dgm:prSet phldrT="[Text]" custT="1"/>
      <dgm:spPr/>
      <dgm:t>
        <a:bodyPr/>
        <a:lstStyle/>
        <a:p>
          <a:pPr algn="just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6B575-597E-4504-B1BF-42A8B85CE95A}" type="parTrans" cxnId="{29EC687B-3C80-4E87-98D7-7A582E68EC4C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DC672-7D1B-46A2-A175-477B12D8D713}" type="sibTrans" cxnId="{29EC687B-3C80-4E87-98D7-7A582E68EC4C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475DE-0D67-4071-9191-05962D24200F}">
      <dgm:prSet phldrT="[Text]" custT="1"/>
      <dgm:spPr/>
      <dgm:t>
        <a:bodyPr/>
        <a:lstStyle/>
        <a:p>
          <a:pPr algn="just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lệnh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lùi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91BD9-7662-4BF4-8D4C-A35A95587715}" type="parTrans" cxnId="{6D68A349-B3FB-405E-8FE1-750308E530B7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688D2-A7DD-43D6-9925-FE38660B309A}" type="sibTrans" cxnId="{6D68A349-B3FB-405E-8FE1-750308E530B7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C6373-409B-4F10-B977-D63E48BEB5C0}">
      <dgm:prSet phldrT="[Text]" custT="1"/>
      <dgm:spPr/>
      <dgm:t>
        <a:bodyPr/>
        <a:lstStyle/>
        <a:p>
          <a:pPr algn="just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trả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khóa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return</a:t>
          </a:r>
        </a:p>
      </dgm:t>
    </dgm:pt>
    <dgm:pt modelId="{EF1693ED-B358-4050-913E-FC4EE34C49E9}" type="parTrans" cxnId="{E3B31C15-EACE-486B-AAEE-B508F285EF33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AD71C-E4E2-487B-90B4-AB6A4ABD7C6C}" type="sibTrans" cxnId="{E3B31C15-EACE-486B-AAEE-B508F285EF33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70504-C989-4EEA-A3A1-ED992E25B6C4}" type="pres">
      <dgm:prSet presAssocID="{DA862907-009E-4913-965C-075A95B906D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6CEDD3-CB44-4DEB-A94A-9D0B7BF0587A}" type="pres">
      <dgm:prSet presAssocID="{DA862907-009E-4913-965C-075A95B906D7}" presName="axisShape" presStyleLbl="bgShp" presStyleIdx="0" presStyleCnt="1"/>
      <dgm:spPr/>
    </dgm:pt>
    <dgm:pt modelId="{4F909DDC-AAC0-4FA0-AC0C-1A655E600131}" type="pres">
      <dgm:prSet presAssocID="{DA862907-009E-4913-965C-075A95B906D7}" presName="rect1" presStyleLbl="node1" presStyleIdx="0" presStyleCnt="4" custScaleX="133169" custScaleY="86133" custLinFactNeighborX="-15001" custLinFactNeighborY="2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7132C-6446-4596-AFBD-A509731B807E}" type="pres">
      <dgm:prSet presAssocID="{DA862907-009E-4913-965C-075A95B906D7}" presName="rect2" presStyleLbl="node1" presStyleIdx="1" presStyleCnt="4" custScaleX="128279" custScaleY="87142" custLinFactNeighborX="11310" custLinFactNeighborY="2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51192-882D-4880-8140-14E5040308CB}" type="pres">
      <dgm:prSet presAssocID="{DA862907-009E-4913-965C-075A95B906D7}" presName="rect3" presStyleLbl="node1" presStyleIdx="2" presStyleCnt="4" custScaleX="137274" custScaleY="87805" custLinFactNeighborX="-17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D8B0C-758D-4C25-8973-3CBF82172C65}" type="pres">
      <dgm:prSet presAssocID="{DA862907-009E-4913-965C-075A95B906D7}" presName="rect4" presStyleLbl="node1" presStyleIdx="3" presStyleCnt="4" custScaleX="135831" custScaleY="80264" custLinFactNeighborX="17438" custLinFactNeighborY="-1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687B-3C80-4E87-98D7-7A582E68EC4C}" srcId="{DA862907-009E-4913-965C-075A95B906D7}" destId="{9B8EAFEC-DE85-40BE-B8DC-931F95F8F45E}" srcOrd="1" destOrd="0" parTransId="{FA26B575-597E-4504-B1BF-42A8B85CE95A}" sibTransId="{75CDC672-7D1B-46A2-A175-477B12D8D713}"/>
    <dgm:cxn modelId="{2EAA5C6D-4008-4442-ABAE-2A08361BEA11}" srcId="{DA862907-009E-4913-965C-075A95B906D7}" destId="{7B6479CF-CBD9-4A51-9688-6D1DFFCFD8D0}" srcOrd="0" destOrd="0" parTransId="{D88D3334-759C-4884-90F5-F32D028FF4F7}" sibTransId="{951C9989-1ABD-4981-9CE2-B442D3757DF8}"/>
    <dgm:cxn modelId="{E8A579E2-1C4C-47E2-9A2A-5B94C41DD7B6}" type="presOf" srcId="{9B8EAFEC-DE85-40BE-B8DC-931F95F8F45E}" destId="{A167132C-6446-4596-AFBD-A509731B807E}" srcOrd="0" destOrd="0" presId="urn:microsoft.com/office/officeart/2005/8/layout/matrix2"/>
    <dgm:cxn modelId="{6D68A349-B3FB-405E-8FE1-750308E530B7}" srcId="{DA862907-009E-4913-965C-075A95B906D7}" destId="{44F475DE-0D67-4071-9191-05962D24200F}" srcOrd="2" destOrd="0" parTransId="{9D091BD9-7662-4BF4-8D4C-A35A95587715}" sibTransId="{2DD688D2-A7DD-43D6-9925-FE38660B309A}"/>
    <dgm:cxn modelId="{A0EC1E8F-BA1F-4F74-BA72-BB877B1E9570}" type="presOf" srcId="{44F475DE-0D67-4071-9191-05962D24200F}" destId="{ADB51192-882D-4880-8140-14E5040308CB}" srcOrd="0" destOrd="0" presId="urn:microsoft.com/office/officeart/2005/8/layout/matrix2"/>
    <dgm:cxn modelId="{B8296ED4-3DA2-47BA-82E2-2314FFFEF809}" type="presOf" srcId="{DA862907-009E-4913-965C-075A95B906D7}" destId="{37470504-C989-4EEA-A3A1-ED992E25B6C4}" srcOrd="0" destOrd="0" presId="urn:microsoft.com/office/officeart/2005/8/layout/matrix2"/>
    <dgm:cxn modelId="{A35D52EE-CD81-45E5-B679-611754DC0FD1}" type="presOf" srcId="{75CC6373-409B-4F10-B977-D63E48BEB5C0}" destId="{6B8D8B0C-758D-4C25-8973-3CBF82172C65}" srcOrd="0" destOrd="0" presId="urn:microsoft.com/office/officeart/2005/8/layout/matrix2"/>
    <dgm:cxn modelId="{BA86310A-F52A-4452-BC68-AE0C6569B94C}" type="presOf" srcId="{7B6479CF-CBD9-4A51-9688-6D1DFFCFD8D0}" destId="{4F909DDC-AAC0-4FA0-AC0C-1A655E600131}" srcOrd="0" destOrd="0" presId="urn:microsoft.com/office/officeart/2005/8/layout/matrix2"/>
    <dgm:cxn modelId="{E3B31C15-EACE-486B-AAEE-B508F285EF33}" srcId="{DA862907-009E-4913-965C-075A95B906D7}" destId="{75CC6373-409B-4F10-B977-D63E48BEB5C0}" srcOrd="3" destOrd="0" parTransId="{EF1693ED-B358-4050-913E-FC4EE34C49E9}" sibTransId="{C5DAD71C-E4E2-487B-90B4-AB6A4ABD7C6C}"/>
    <dgm:cxn modelId="{663EAE2E-6F2B-479B-A079-ADB94EDAB8C7}" type="presParOf" srcId="{37470504-C989-4EEA-A3A1-ED992E25B6C4}" destId="{936CEDD3-CB44-4DEB-A94A-9D0B7BF0587A}" srcOrd="0" destOrd="0" presId="urn:microsoft.com/office/officeart/2005/8/layout/matrix2"/>
    <dgm:cxn modelId="{BC64B9B8-18D9-464B-B256-831C58E86AC6}" type="presParOf" srcId="{37470504-C989-4EEA-A3A1-ED992E25B6C4}" destId="{4F909DDC-AAC0-4FA0-AC0C-1A655E600131}" srcOrd="1" destOrd="0" presId="urn:microsoft.com/office/officeart/2005/8/layout/matrix2"/>
    <dgm:cxn modelId="{167B8ABB-21FF-4C8E-8B60-8BC420893836}" type="presParOf" srcId="{37470504-C989-4EEA-A3A1-ED992E25B6C4}" destId="{A167132C-6446-4596-AFBD-A509731B807E}" srcOrd="2" destOrd="0" presId="urn:microsoft.com/office/officeart/2005/8/layout/matrix2"/>
    <dgm:cxn modelId="{BDE03EA2-CEFC-4201-8158-93CC12BAEA97}" type="presParOf" srcId="{37470504-C989-4EEA-A3A1-ED992E25B6C4}" destId="{ADB51192-882D-4880-8140-14E5040308CB}" srcOrd="3" destOrd="0" presId="urn:microsoft.com/office/officeart/2005/8/layout/matrix2"/>
    <dgm:cxn modelId="{1F356B86-925C-4C53-AA4D-A1DC0A51DBB5}" type="presParOf" srcId="{37470504-C989-4EEA-A3A1-ED992E25B6C4}" destId="{6B8D8B0C-758D-4C25-8973-3CBF82172C6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2D23E-66F9-4EF0-B4A2-6826418ABC42}">
      <dsp:nvSpPr>
        <dsp:cNvPr id="0" name=""/>
        <dsp:cNvSpPr/>
      </dsp:nvSpPr>
      <dsp:spPr>
        <a:xfrm rot="5400000">
          <a:off x="604704" y="1338231"/>
          <a:ext cx="1816843" cy="302318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CE918-AFDC-4F02-9DBC-CE23E9132E0D}">
      <dsp:nvSpPr>
        <dsp:cNvPr id="0" name=""/>
        <dsp:cNvSpPr/>
      </dsp:nvSpPr>
      <dsp:spPr>
        <a:xfrm>
          <a:off x="301428" y="2241513"/>
          <a:ext cx="2729350" cy="2392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301428" y="2241513"/>
        <a:ext cx="2729350" cy="2392435"/>
      </dsp:txXfrm>
    </dsp:sp>
    <dsp:sp modelId="{F0316D26-D5A6-4472-B4C3-401270EE181B}">
      <dsp:nvSpPr>
        <dsp:cNvPr id="0" name=""/>
        <dsp:cNvSpPr/>
      </dsp:nvSpPr>
      <dsp:spPr>
        <a:xfrm>
          <a:off x="2515806" y="1115661"/>
          <a:ext cx="514971" cy="51497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60A0E-9AB5-4F1A-8CC6-091866D49181}">
      <dsp:nvSpPr>
        <dsp:cNvPr id="0" name=""/>
        <dsp:cNvSpPr/>
      </dsp:nvSpPr>
      <dsp:spPr>
        <a:xfrm rot="5400000">
          <a:off x="3945961" y="511434"/>
          <a:ext cx="1816843" cy="302318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5702D-2EC7-4AAD-B6CB-DC0166FE8F15}">
      <dsp:nvSpPr>
        <dsp:cNvPr id="0" name=""/>
        <dsp:cNvSpPr/>
      </dsp:nvSpPr>
      <dsp:spPr>
        <a:xfrm>
          <a:off x="3642685" y="1414715"/>
          <a:ext cx="2729350" cy="2392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chương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con</a:t>
          </a:r>
        </a:p>
      </dsp:txBody>
      <dsp:txXfrm>
        <a:off x="3642685" y="1414715"/>
        <a:ext cx="2729350" cy="2392435"/>
      </dsp:txXfrm>
    </dsp:sp>
    <dsp:sp modelId="{9A64502C-0224-48C6-BCC7-9FC4DB369E30}">
      <dsp:nvSpPr>
        <dsp:cNvPr id="0" name=""/>
        <dsp:cNvSpPr/>
      </dsp:nvSpPr>
      <dsp:spPr>
        <a:xfrm>
          <a:off x="5857063" y="288863"/>
          <a:ext cx="514971" cy="51497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3DA58-90D7-41ED-9697-938CC2BC1CBC}">
      <dsp:nvSpPr>
        <dsp:cNvPr id="0" name=""/>
        <dsp:cNvSpPr/>
      </dsp:nvSpPr>
      <dsp:spPr>
        <a:xfrm rot="5400000">
          <a:off x="7287219" y="-315363"/>
          <a:ext cx="1816843" cy="302318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2BCC5-F69E-4BA9-83F4-7B943E47DFAF}">
      <dsp:nvSpPr>
        <dsp:cNvPr id="0" name=""/>
        <dsp:cNvSpPr/>
      </dsp:nvSpPr>
      <dsp:spPr>
        <a:xfrm>
          <a:off x="6983943" y="587918"/>
          <a:ext cx="2729350" cy="2392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python</a:t>
          </a:r>
        </a:p>
      </dsp:txBody>
      <dsp:txXfrm>
        <a:off x="6983943" y="587918"/>
        <a:ext cx="2729350" cy="2392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CEDD3-CB44-4DEB-A94A-9D0B7BF0587A}">
      <dsp:nvSpPr>
        <dsp:cNvPr id="0" name=""/>
        <dsp:cNvSpPr/>
      </dsp:nvSpPr>
      <dsp:spPr>
        <a:xfrm>
          <a:off x="1855059" y="0"/>
          <a:ext cx="5271847" cy="527184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09DDC-AAC0-4FA0-AC0C-1A655E600131}">
      <dsp:nvSpPr>
        <dsp:cNvPr id="0" name=""/>
        <dsp:cNvSpPr/>
      </dsp:nvSpPr>
      <dsp:spPr>
        <a:xfrm>
          <a:off x="1531674" y="539257"/>
          <a:ext cx="2808186" cy="1816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Python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khóa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0339" y="627922"/>
        <a:ext cx="2630856" cy="1638989"/>
      </dsp:txXfrm>
    </dsp:sp>
    <dsp:sp modelId="{A167132C-6446-4596-AFBD-A509731B807E}">
      <dsp:nvSpPr>
        <dsp:cNvPr id="0" name=""/>
        <dsp:cNvSpPr/>
      </dsp:nvSpPr>
      <dsp:spPr>
        <a:xfrm>
          <a:off x="4615831" y="527922"/>
          <a:ext cx="2705069" cy="1837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5535" y="617626"/>
        <a:ext cx="2525661" cy="1658189"/>
      </dsp:txXfrm>
    </dsp:sp>
    <dsp:sp modelId="{ADB51192-882D-4880-8140-14E5040308CB}">
      <dsp:nvSpPr>
        <dsp:cNvPr id="0" name=""/>
        <dsp:cNvSpPr/>
      </dsp:nvSpPr>
      <dsp:spPr>
        <a:xfrm>
          <a:off x="1444319" y="2949018"/>
          <a:ext cx="2894750" cy="1851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lệnh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lùi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4706" y="3039405"/>
        <a:ext cx="2713976" cy="1670804"/>
      </dsp:txXfrm>
    </dsp:sp>
    <dsp:sp modelId="{6B8D8B0C-758D-4C25-8973-3CBF82172C65}">
      <dsp:nvSpPr>
        <dsp:cNvPr id="0" name=""/>
        <dsp:cNvSpPr/>
      </dsp:nvSpPr>
      <dsp:spPr>
        <a:xfrm>
          <a:off x="4665428" y="2998710"/>
          <a:ext cx="2864320" cy="1692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trả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khóa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return</a:t>
          </a:r>
        </a:p>
      </dsp:txBody>
      <dsp:txXfrm>
        <a:off x="4748052" y="3081334"/>
        <a:ext cx="2699072" cy="1527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4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8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3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12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4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11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4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4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0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89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59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95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3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54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44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50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96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27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98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17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43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29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55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487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3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01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5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85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1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2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9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00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62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24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22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488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51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8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719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2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1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86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060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40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62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2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47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561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74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4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621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6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76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35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235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47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152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442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851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018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940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74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6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644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81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035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275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256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64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00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49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313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068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808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769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9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399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724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684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59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361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790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682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3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896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125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644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472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21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107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165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9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690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838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9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42" Type="http://schemas.openxmlformats.org/officeDocument/2006/relationships/slideLayout" Target="../slideLayouts/slideLayout80.xml"/><Relationship Id="rId47" Type="http://schemas.openxmlformats.org/officeDocument/2006/relationships/slideLayout" Target="../slideLayouts/slideLayout85.xml"/><Relationship Id="rId50" Type="http://schemas.openxmlformats.org/officeDocument/2006/relationships/slideLayout" Target="../slideLayouts/slideLayout88.xml"/><Relationship Id="rId55" Type="http://schemas.openxmlformats.org/officeDocument/2006/relationships/slideLayout" Target="../slideLayouts/slideLayout93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79.xml"/><Relationship Id="rId54" Type="http://schemas.openxmlformats.org/officeDocument/2006/relationships/slideLayout" Target="../slideLayouts/slideLayout92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slideLayout" Target="../slideLayouts/slideLayout78.xml"/><Relationship Id="rId45" Type="http://schemas.openxmlformats.org/officeDocument/2006/relationships/slideLayout" Target="../slideLayouts/slideLayout83.xml"/><Relationship Id="rId53" Type="http://schemas.openxmlformats.org/officeDocument/2006/relationships/slideLayout" Target="../slideLayouts/slideLayout91.xml"/><Relationship Id="rId58" Type="http://schemas.openxmlformats.org/officeDocument/2006/relationships/slideLayout" Target="../slideLayouts/slideLayout96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49" Type="http://schemas.openxmlformats.org/officeDocument/2006/relationships/slideLayout" Target="../slideLayouts/slideLayout87.xml"/><Relationship Id="rId57" Type="http://schemas.openxmlformats.org/officeDocument/2006/relationships/slideLayout" Target="../slideLayouts/slideLayout95.xml"/><Relationship Id="rId6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4" Type="http://schemas.openxmlformats.org/officeDocument/2006/relationships/slideLayout" Target="../slideLayouts/slideLayout82.xml"/><Relationship Id="rId52" Type="http://schemas.openxmlformats.org/officeDocument/2006/relationships/slideLayout" Target="../slideLayouts/slideLayout90.xml"/><Relationship Id="rId6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43" Type="http://schemas.openxmlformats.org/officeDocument/2006/relationships/slideLayout" Target="../slideLayouts/slideLayout81.xml"/><Relationship Id="rId48" Type="http://schemas.openxmlformats.org/officeDocument/2006/relationships/slideLayout" Target="../slideLayouts/slideLayout86.xml"/><Relationship Id="rId56" Type="http://schemas.openxmlformats.org/officeDocument/2006/relationships/slideLayout" Target="../slideLayouts/slideLayout94.xml"/><Relationship Id="rId8" Type="http://schemas.openxmlformats.org/officeDocument/2006/relationships/slideLayout" Target="../slideLayouts/slideLayout46.xml"/><Relationship Id="rId51" Type="http://schemas.openxmlformats.org/officeDocument/2006/relationships/slideLayout" Target="../slideLayouts/slideLayout89.xml"/><Relationship Id="rId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46" Type="http://schemas.openxmlformats.org/officeDocument/2006/relationships/slideLayout" Target="../slideLayouts/slideLayout84.xml"/><Relationship Id="rId5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E61F6A-6C8D-4C12-97EF-999418BDE4E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65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171" r:id="rId8"/>
    <p:sldLayoutId id="2147484170" r:id="rId9"/>
    <p:sldLayoutId id="2147484169" r:id="rId10"/>
    <p:sldLayoutId id="2147484168" r:id="rId11"/>
    <p:sldLayoutId id="2147484167" r:id="rId12"/>
    <p:sldLayoutId id="2147484164" r:id="rId13"/>
    <p:sldLayoutId id="2147484163" r:id="rId14"/>
    <p:sldLayoutId id="2147484162" r:id="rId15"/>
    <p:sldLayoutId id="2147484161" r:id="rId16"/>
    <p:sldLayoutId id="2147484147" r:id="rId17"/>
    <p:sldLayoutId id="2147484136" r:id="rId18"/>
    <p:sldLayoutId id="2147484135" r:id="rId19"/>
    <p:sldLayoutId id="2147484134" r:id="rId20"/>
    <p:sldLayoutId id="2147484133" r:id="rId21"/>
    <p:sldLayoutId id="2147484132" r:id="rId22"/>
    <p:sldLayoutId id="2147484131" r:id="rId23"/>
    <p:sldLayoutId id="2147484130" r:id="rId24"/>
    <p:sldLayoutId id="2147484129" r:id="rId25"/>
    <p:sldLayoutId id="2147484128" r:id="rId26"/>
    <p:sldLayoutId id="2147484127" r:id="rId27"/>
    <p:sldLayoutId id="2147484125" r:id="rId28"/>
    <p:sldLayoutId id="2147484058" r:id="rId29"/>
    <p:sldLayoutId id="2147484059" r:id="rId30"/>
    <p:sldLayoutId id="2147484060" r:id="rId31"/>
    <p:sldLayoutId id="2147484061" r:id="rId32"/>
    <p:sldLayoutId id="2147484062" r:id="rId33"/>
    <p:sldLayoutId id="2147484063" r:id="rId34"/>
    <p:sldLayoutId id="2147484064" r:id="rId35"/>
    <p:sldLayoutId id="2147484065" r:id="rId36"/>
    <p:sldLayoutId id="2147484066" r:id="rId37"/>
    <p:sldLayoutId id="2147484067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9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175" r:id="rId8"/>
    <p:sldLayoutId id="2147484174" r:id="rId9"/>
    <p:sldLayoutId id="2147484173" r:id="rId10"/>
    <p:sldLayoutId id="2147484172" r:id="rId11"/>
    <p:sldLayoutId id="2147484158" r:id="rId12"/>
    <p:sldLayoutId id="2147484157" r:id="rId13"/>
    <p:sldLayoutId id="2147484156" r:id="rId14"/>
    <p:sldLayoutId id="2147484146" r:id="rId15"/>
    <p:sldLayoutId id="2147484145" r:id="rId16"/>
    <p:sldLayoutId id="2147484142" r:id="rId17"/>
    <p:sldLayoutId id="2147484141" r:id="rId18"/>
    <p:sldLayoutId id="2147484140" r:id="rId19"/>
    <p:sldLayoutId id="2147484139" r:id="rId20"/>
    <p:sldLayoutId id="2147484138" r:id="rId21"/>
    <p:sldLayoutId id="2147484137" r:id="rId22"/>
    <p:sldLayoutId id="2147484126" r:id="rId23"/>
    <p:sldLayoutId id="2147484117" r:id="rId24"/>
    <p:sldLayoutId id="2147484116" r:id="rId25"/>
    <p:sldLayoutId id="2147484115" r:id="rId26"/>
    <p:sldLayoutId id="2147484114" r:id="rId27"/>
    <p:sldLayoutId id="2147484113" r:id="rId28"/>
    <p:sldLayoutId id="2147484112" r:id="rId29"/>
    <p:sldLayoutId id="2147484111" r:id="rId30"/>
    <p:sldLayoutId id="2147484110" r:id="rId31"/>
    <p:sldLayoutId id="2147484180" r:id="rId32"/>
    <p:sldLayoutId id="2147484179" r:id="rId33"/>
    <p:sldLayoutId id="2147484178" r:id="rId34"/>
    <p:sldLayoutId id="2147484177" r:id="rId35"/>
    <p:sldLayoutId id="2147484176" r:id="rId36"/>
    <p:sldLayoutId id="2147484166" r:id="rId37"/>
    <p:sldLayoutId id="2147484165" r:id="rId38"/>
    <p:sldLayoutId id="2147484160" r:id="rId39"/>
    <p:sldLayoutId id="2147484159" r:id="rId40"/>
    <p:sldLayoutId id="2147484155" r:id="rId41"/>
    <p:sldLayoutId id="2147484154" r:id="rId42"/>
    <p:sldLayoutId id="2147484153" r:id="rId43"/>
    <p:sldLayoutId id="2147484152" r:id="rId44"/>
    <p:sldLayoutId id="2147484151" r:id="rId45"/>
    <p:sldLayoutId id="2147484150" r:id="rId46"/>
    <p:sldLayoutId id="2147484149" r:id="rId47"/>
    <p:sldLayoutId id="2147484148" r:id="rId48"/>
    <p:sldLayoutId id="2147484144" r:id="rId49"/>
    <p:sldLayoutId id="2147484143" r:id="rId50"/>
    <p:sldLayoutId id="2147484124" r:id="rId51"/>
    <p:sldLayoutId id="2147484123" r:id="rId52"/>
    <p:sldLayoutId id="2147484122" r:id="rId53"/>
    <p:sldLayoutId id="2147484121" r:id="rId54"/>
    <p:sldLayoutId id="2147484120" r:id="rId55"/>
    <p:sldLayoutId id="2147484119" r:id="rId56"/>
    <p:sldLayoutId id="2147484118" r:id="rId57"/>
    <p:sldLayoutId id="2147484099" r:id="rId58"/>
    <p:sldLayoutId id="2147484100" r:id="rId59"/>
    <p:sldLayoutId id="2147484101" r:id="rId60"/>
    <p:sldLayoutId id="2147484102" r:id="rId6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C:\Users\pc\AppData\Local\Programs\Python\Python310\pythonw.exe" TargetMode="Externa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file:///C:\Users\pc\Desktop\a=%5baaafsdfdfds.ln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pc\Desktop\a=%5baaafsdfdfds.lnk" TargetMode="External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C:\Users\pc\AppData\Local\Programs\Python\Python310\pythonw.exe" TargetMode="Externa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C:\Users\pc\AppData\Local\Programs\Python\Python310\pythonw.exe" TargetMode="External"/><Relationship Id="rId1" Type="http://schemas.openxmlformats.org/officeDocument/2006/relationships/slideLayout" Target="../slideLayouts/slideLayout69.xml"/><Relationship Id="rId4" Type="http://schemas.openxmlformats.org/officeDocument/2006/relationships/hyperlink" Target="ds%20ch&#432;a%20c&#243;%20h&#224;m.p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C:\Users\pc\AppData\Local\Programs\Python\Python310\pythonw.exe" TargetMode="External"/><Relationship Id="rId1" Type="http://schemas.openxmlformats.org/officeDocument/2006/relationships/slideLayout" Target="../slideLayouts/slideLayout69.xml"/><Relationship Id="rId6" Type="http://schemas.openxmlformats.org/officeDocument/2006/relationships/hyperlink" Target="nh&#7853;p%20ds%20hs%20c&#243;%20tham%20s&#7889;.py" TargetMode="External"/><Relationship Id="rId5" Type="http://schemas.openxmlformats.org/officeDocument/2006/relationships/hyperlink" Target="nh&#7853;p%20ds%20hs.py" TargetMode="External"/><Relationship Id="rId4" Type="http://schemas.openxmlformats.org/officeDocument/2006/relationships/hyperlink" Target="ds%20ch&#432;a%20c&#243;%20h&#224;m.p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C:\Users\pc\AppData\Local\Programs\Python\Python310\pythonw.exe" TargetMode="External"/><Relationship Id="rId1" Type="http://schemas.openxmlformats.org/officeDocument/2006/relationships/slideLayout" Target="../slideLayouts/slideLayout69.xml"/><Relationship Id="rId4" Type="http://schemas.openxmlformats.org/officeDocument/2006/relationships/hyperlink" Target="file:///C:\Users\pc\Desktop\Thonny.l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C:\Users\pc\AppData\Local\Programs\Python\Python310\pythonw.exe" TargetMode="Externa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7.jpg"/><Relationship Id="rId4" Type="http://schemas.openxmlformats.org/officeDocument/2006/relationships/hyperlink" Target="v&#7853;n%20d&#7909;ng.py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C:\Users\pc\AppData\Local\Programs\Python\Python310\pythonw.exe" TargetMode="External"/><Relationship Id="rId1" Type="http://schemas.openxmlformats.org/officeDocument/2006/relationships/slideLayout" Target="../slideLayouts/slideLayout69.xml"/><Relationship Id="rId4" Type="http://schemas.openxmlformats.org/officeDocument/2006/relationships/hyperlink" Target="file:///C:\Users\pc\Desktop\Thonny.ln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\Hoang Hau\Hoang Hau\Thu vien bai giang- Hau\CMTS PHAP (T1)- THI GVG CĐE\Nen trong dong.jpg">
            <a:extLst>
              <a:ext uri="{FF2B5EF4-FFF2-40B4-BE49-F238E27FC236}">
                <a16:creationId xmlns:a16="http://schemas.microsoft.com/office/drawing/2014/main" id="{B21FE0F1-DA7A-7959-D9BE-5F5DFF90A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27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047B0D78-F85C-4913-9313-8A4F2E242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867403"/>
            <a:ext cx="1063148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672" tIns="56336" rIns="112672" bIns="56336">
            <a:spAutoFit/>
          </a:bodyPr>
          <a:lstStyle>
            <a:lvl1pPr defTabSz="11271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71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71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71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71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endParaRPr lang="vi-VN" altLang="vi-VN" sz="3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5F50EB-1BAC-4285-82F1-5526F03A2DFC}"/>
              </a:ext>
            </a:extLst>
          </p:cNvPr>
          <p:cNvSpPr/>
          <p:nvPr/>
        </p:nvSpPr>
        <p:spPr>
          <a:xfrm>
            <a:off x="845143" y="1682878"/>
            <a:ext cx="10291487" cy="3001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</a:t>
            </a:r>
            <a:b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THAM GIA DỰ GIỜ LỚP 10A2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QUỐC TUẤN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B6A1B-49C3-4F0D-B3F5-BBABB88EE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84" y="-30887"/>
            <a:ext cx="1711085" cy="3036071"/>
          </a:xfrm>
          <a:prstGeom prst="rect">
            <a:avLst/>
          </a:prstGeom>
        </p:spPr>
      </p:pic>
      <p:pic>
        <p:nvPicPr>
          <p:cNvPr id="10" name="Picture 21" descr="Bellcoll">
            <a:extLst>
              <a:ext uri="{FF2B5EF4-FFF2-40B4-BE49-F238E27FC236}">
                <a16:creationId xmlns:a16="http://schemas.microsoft.com/office/drawing/2014/main" id="{FA490F64-3035-4D1D-96B9-F9A23B8C98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83888" y="-84975"/>
            <a:ext cx="1524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A41C05-C66D-43A1-B328-EA8E8DB51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81808"/>
            <a:ext cx="2544417" cy="2723322"/>
          </a:xfrm>
          <a:prstGeom prst="rect">
            <a:avLst/>
          </a:prstGeom>
        </p:spPr>
      </p:pic>
      <p:pic>
        <p:nvPicPr>
          <p:cNvPr id="12" name="Picture 10" descr="POINSET2">
            <a:extLst>
              <a:ext uri="{FF2B5EF4-FFF2-40B4-BE49-F238E27FC236}">
                <a16:creationId xmlns:a16="http://schemas.microsoft.com/office/drawing/2014/main" id="{A5E988F3-E449-4864-A80A-20592E49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58400" y="3300540"/>
            <a:ext cx="2133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Buombay">
            <a:extLst>
              <a:ext uri="{FF2B5EF4-FFF2-40B4-BE49-F238E27FC236}">
                <a16:creationId xmlns:a16="http://schemas.microsoft.com/office/drawing/2014/main" id="{37086B10-5609-4C98-BD8D-10764283F2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340004"/>
            <a:ext cx="609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9628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pink lines&#10;&#10;AI-generated content may be incorrect.">
            <a:hlinkClick r:id="rId2" action="ppaction://program"/>
            <a:extLst>
              <a:ext uri="{FF2B5EF4-FFF2-40B4-BE49-F238E27FC236}">
                <a16:creationId xmlns:a16="http://schemas.microsoft.com/office/drawing/2014/main" id="{6AC99CB7-32CB-237F-7B1D-C0DC385894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F04957-6DA3-7CE2-B0EA-02E389B30D92}"/>
              </a:ext>
            </a:extLst>
          </p:cNvPr>
          <p:cNvSpPr/>
          <p:nvPr/>
        </p:nvSpPr>
        <p:spPr>
          <a:xfrm>
            <a:off x="176982" y="383518"/>
            <a:ext cx="394941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TRONG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B4429-CE99-CF88-CEBC-CEEE50ED801E}"/>
              </a:ext>
            </a:extLst>
          </p:cNvPr>
          <p:cNvSpPr txBox="1"/>
          <p:nvPr/>
        </p:nvSpPr>
        <p:spPr>
          <a:xfrm>
            <a:off x="1910423" y="1692842"/>
            <a:ext cx="7745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hàm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chúng</a:t>
            </a:r>
            <a:endParaRPr lang="vi-VN" sz="2400" dirty="0"/>
          </a:p>
        </p:txBody>
      </p:sp>
      <p:sp>
        <p:nvSpPr>
          <p:cNvPr id="2" name="Rectangle: Rounded Corners 1">
            <a:hlinkClick r:id="rId4" action="ppaction://hlinkfile"/>
            <a:extLst>
              <a:ext uri="{FF2B5EF4-FFF2-40B4-BE49-F238E27FC236}">
                <a16:creationId xmlns:a16="http://schemas.microsoft.com/office/drawing/2014/main" id="{8119BDE6-2A68-1092-ABBD-C8925F92666B}"/>
              </a:ext>
            </a:extLst>
          </p:cNvPr>
          <p:cNvSpPr/>
          <p:nvPr/>
        </p:nvSpPr>
        <p:spPr>
          <a:xfrm>
            <a:off x="378393" y="1038111"/>
            <a:ext cx="6907310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HÀM THIẾT KẾ SẴN CỦA PYTHON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46D7FB-5482-2783-F33B-5481F7292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942" y="2356446"/>
            <a:ext cx="2619741" cy="2934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0AF185-B060-DADA-2E24-774C54A83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957" y="2265665"/>
            <a:ext cx="3210373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6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F85FDA-1967-C9EC-D541-55A5343A5F41}"/>
              </a:ext>
            </a:extLst>
          </p:cNvPr>
          <p:cNvSpPr/>
          <p:nvPr/>
        </p:nvSpPr>
        <p:spPr>
          <a:xfrm>
            <a:off x="85542" y="88878"/>
            <a:ext cx="394941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TRONG PYTHON</a:t>
            </a:r>
          </a:p>
        </p:txBody>
      </p:sp>
      <p:sp>
        <p:nvSpPr>
          <p:cNvPr id="5" name="Thought Bubble: Cloud 4">
            <a:hlinkClick r:id="rId2" action="ppaction://hlinkfile"/>
            <a:extLst>
              <a:ext uri="{FF2B5EF4-FFF2-40B4-BE49-F238E27FC236}">
                <a16:creationId xmlns:a16="http://schemas.microsoft.com/office/drawing/2014/main" id="{59459E61-D1CF-0651-A0FB-E26255166D97}"/>
              </a:ext>
            </a:extLst>
          </p:cNvPr>
          <p:cNvSpPr/>
          <p:nvPr/>
        </p:nvSpPr>
        <p:spPr>
          <a:xfrm>
            <a:off x="2509520" y="1137920"/>
            <a:ext cx="5659120" cy="321056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giai_thua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0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C24A3-25DB-D40A-2D25-6D1C4AEFB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pink lines&#10;&#10;AI-generated content may be incorrect.">
            <a:extLst>
              <a:ext uri="{FF2B5EF4-FFF2-40B4-BE49-F238E27FC236}">
                <a16:creationId xmlns:a16="http://schemas.microsoft.com/office/drawing/2014/main" id="{BBE096D9-70EC-1B69-33E9-CCB44D45C9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1DED34-705B-E8EC-5343-FD1D00871B06}"/>
              </a:ext>
            </a:extLst>
          </p:cNvPr>
          <p:cNvSpPr/>
          <p:nvPr/>
        </p:nvSpPr>
        <p:spPr>
          <a:xfrm>
            <a:off x="176982" y="383518"/>
            <a:ext cx="394941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TRONG PYTHON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6254B-B7A7-464C-A49D-AF5D368773EB}"/>
              </a:ext>
            </a:extLst>
          </p:cNvPr>
          <p:cNvSpPr txBox="1"/>
          <p:nvPr/>
        </p:nvSpPr>
        <p:spPr>
          <a:xfrm>
            <a:off x="4534604" y="543483"/>
            <a:ext cx="6025540" cy="52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endParaRPr lang="vi-VN" sz="20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C1B966-3299-F84B-0F79-A39D63C8B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93" y="1832732"/>
            <a:ext cx="3093264" cy="1876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250FB7-53A8-5CA5-6AC8-FD92FAD1B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734" y="1862947"/>
            <a:ext cx="5485139" cy="1606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862E25-A4E3-438C-ED62-F055C2EC288F}"/>
              </a:ext>
            </a:extLst>
          </p:cNvPr>
          <p:cNvSpPr txBox="1"/>
          <p:nvPr/>
        </p:nvSpPr>
        <p:spPr>
          <a:xfrm>
            <a:off x="869011" y="3858195"/>
            <a:ext cx="6025540" cy="52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Cú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0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3D5C68-D043-35C0-D97A-77B31B80A5AB}"/>
              </a:ext>
            </a:extLst>
          </p:cNvPr>
          <p:cNvSpPr/>
          <p:nvPr/>
        </p:nvSpPr>
        <p:spPr>
          <a:xfrm>
            <a:off x="378392" y="1038180"/>
            <a:ext cx="7253832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THIẾT LẬP CÁC HÀM TỰ ĐỊNH NGHĨA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29A4C32-6F55-971F-78DB-C375940EC2AB}"/>
              </a:ext>
            </a:extLst>
          </p:cNvPr>
          <p:cNvSpPr/>
          <p:nvPr/>
        </p:nvSpPr>
        <p:spPr>
          <a:xfrm>
            <a:off x="2324110" y="4261891"/>
            <a:ext cx="4560135" cy="1217655"/>
          </a:xfrm>
          <a:custGeom>
            <a:avLst/>
            <a:gdLst>
              <a:gd name="connsiteX0" fmla="*/ 0 w 7221324"/>
              <a:gd name="connsiteY0" fmla="*/ 296180 h 1777044"/>
              <a:gd name="connsiteX1" fmla="*/ 296180 w 7221324"/>
              <a:gd name="connsiteY1" fmla="*/ 0 h 1777044"/>
              <a:gd name="connsiteX2" fmla="*/ 6925144 w 7221324"/>
              <a:gd name="connsiteY2" fmla="*/ 0 h 1777044"/>
              <a:gd name="connsiteX3" fmla="*/ 7221324 w 7221324"/>
              <a:gd name="connsiteY3" fmla="*/ 296180 h 1777044"/>
              <a:gd name="connsiteX4" fmla="*/ 7221324 w 7221324"/>
              <a:gd name="connsiteY4" fmla="*/ 1480864 h 1777044"/>
              <a:gd name="connsiteX5" fmla="*/ 6925144 w 7221324"/>
              <a:gd name="connsiteY5" fmla="*/ 1777044 h 1777044"/>
              <a:gd name="connsiteX6" fmla="*/ 296180 w 7221324"/>
              <a:gd name="connsiteY6" fmla="*/ 1777044 h 1777044"/>
              <a:gd name="connsiteX7" fmla="*/ 0 w 7221324"/>
              <a:gd name="connsiteY7" fmla="*/ 1480864 h 1777044"/>
              <a:gd name="connsiteX8" fmla="*/ 0 w 7221324"/>
              <a:gd name="connsiteY8" fmla="*/ 296180 h 177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1324" h="1777044">
                <a:moveTo>
                  <a:pt x="0" y="296180"/>
                </a:moveTo>
                <a:cubicBezTo>
                  <a:pt x="0" y="132604"/>
                  <a:pt x="132604" y="0"/>
                  <a:pt x="296180" y="0"/>
                </a:cubicBezTo>
                <a:lnTo>
                  <a:pt x="6925144" y="0"/>
                </a:lnTo>
                <a:cubicBezTo>
                  <a:pt x="7088720" y="0"/>
                  <a:pt x="7221324" y="132604"/>
                  <a:pt x="7221324" y="296180"/>
                </a:cubicBezTo>
                <a:lnTo>
                  <a:pt x="7221324" y="1480864"/>
                </a:lnTo>
                <a:cubicBezTo>
                  <a:pt x="7221324" y="1644440"/>
                  <a:pt x="7088720" y="1777044"/>
                  <a:pt x="6925144" y="1777044"/>
                </a:cubicBezTo>
                <a:lnTo>
                  <a:pt x="296180" y="1777044"/>
                </a:lnTo>
                <a:cubicBezTo>
                  <a:pt x="132604" y="1777044"/>
                  <a:pt x="0" y="1644440"/>
                  <a:pt x="0" y="1480864"/>
                </a:cubicBezTo>
                <a:lnTo>
                  <a:pt x="0" y="29618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2948" tIns="162948" rIns="162948" bIns="162948" numCol="1" spcCol="1270" anchor="ctr" anchorCtr="0">
            <a:noAutofit/>
          </a:bodyPr>
          <a:lstStyle/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 </a:t>
            </a: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(&lt;</a:t>
            </a: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&gt;):</a:t>
            </a:r>
          </a:p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return &lt;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97C8378-59FF-FC2C-3BCE-E5E7C410F255}"/>
              </a:ext>
            </a:extLst>
          </p:cNvPr>
          <p:cNvSpPr/>
          <p:nvPr/>
        </p:nvSpPr>
        <p:spPr>
          <a:xfrm>
            <a:off x="6964125" y="4247742"/>
            <a:ext cx="4560135" cy="1217655"/>
          </a:xfrm>
          <a:custGeom>
            <a:avLst/>
            <a:gdLst>
              <a:gd name="connsiteX0" fmla="*/ 0 w 7221324"/>
              <a:gd name="connsiteY0" fmla="*/ 296180 h 1777044"/>
              <a:gd name="connsiteX1" fmla="*/ 296180 w 7221324"/>
              <a:gd name="connsiteY1" fmla="*/ 0 h 1777044"/>
              <a:gd name="connsiteX2" fmla="*/ 6925144 w 7221324"/>
              <a:gd name="connsiteY2" fmla="*/ 0 h 1777044"/>
              <a:gd name="connsiteX3" fmla="*/ 7221324 w 7221324"/>
              <a:gd name="connsiteY3" fmla="*/ 296180 h 1777044"/>
              <a:gd name="connsiteX4" fmla="*/ 7221324 w 7221324"/>
              <a:gd name="connsiteY4" fmla="*/ 1480864 h 1777044"/>
              <a:gd name="connsiteX5" fmla="*/ 6925144 w 7221324"/>
              <a:gd name="connsiteY5" fmla="*/ 1777044 h 1777044"/>
              <a:gd name="connsiteX6" fmla="*/ 296180 w 7221324"/>
              <a:gd name="connsiteY6" fmla="*/ 1777044 h 1777044"/>
              <a:gd name="connsiteX7" fmla="*/ 0 w 7221324"/>
              <a:gd name="connsiteY7" fmla="*/ 1480864 h 1777044"/>
              <a:gd name="connsiteX8" fmla="*/ 0 w 7221324"/>
              <a:gd name="connsiteY8" fmla="*/ 296180 h 177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1324" h="1777044">
                <a:moveTo>
                  <a:pt x="0" y="296180"/>
                </a:moveTo>
                <a:cubicBezTo>
                  <a:pt x="0" y="132604"/>
                  <a:pt x="132604" y="0"/>
                  <a:pt x="296180" y="0"/>
                </a:cubicBezTo>
                <a:lnTo>
                  <a:pt x="6925144" y="0"/>
                </a:lnTo>
                <a:cubicBezTo>
                  <a:pt x="7088720" y="0"/>
                  <a:pt x="7221324" y="132604"/>
                  <a:pt x="7221324" y="296180"/>
                </a:cubicBezTo>
                <a:lnTo>
                  <a:pt x="7221324" y="1480864"/>
                </a:lnTo>
                <a:cubicBezTo>
                  <a:pt x="7221324" y="1644440"/>
                  <a:pt x="7088720" y="1777044"/>
                  <a:pt x="6925144" y="1777044"/>
                </a:cubicBezTo>
                <a:lnTo>
                  <a:pt x="296180" y="1777044"/>
                </a:lnTo>
                <a:cubicBezTo>
                  <a:pt x="132604" y="1777044"/>
                  <a:pt x="0" y="1644440"/>
                  <a:pt x="0" y="1480864"/>
                </a:cubicBezTo>
                <a:lnTo>
                  <a:pt x="0" y="29618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2948" tIns="162948" rIns="162948" bIns="162948" numCol="1" spcCol="1270" anchor="ctr" anchorCtr="0">
            <a:noAutofit/>
          </a:bodyPr>
          <a:lstStyle/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 </a:t>
            </a: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(&lt;</a:t>
            </a: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&gt;):</a:t>
            </a:r>
          </a:p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return</a:t>
            </a:r>
            <a:endParaRPr lang="en-US" sz="2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allout: Line 30">
            <a:extLst>
              <a:ext uri="{FF2B5EF4-FFF2-40B4-BE49-F238E27FC236}">
                <a16:creationId xmlns:a16="http://schemas.microsoft.com/office/drawing/2014/main" id="{6AB41986-A3EC-7EF7-CAFA-A19B1C2ACB6B}"/>
              </a:ext>
            </a:extLst>
          </p:cNvPr>
          <p:cNvSpPr/>
          <p:nvPr/>
        </p:nvSpPr>
        <p:spPr>
          <a:xfrm>
            <a:off x="566083" y="4547831"/>
            <a:ext cx="1337421" cy="400110"/>
          </a:xfrm>
          <a:prstGeom prst="borderCallout1">
            <a:avLst>
              <a:gd name="adj1" fmla="val 48166"/>
              <a:gd name="adj2" fmla="val 101788"/>
              <a:gd name="adj3" fmla="val 44077"/>
              <a:gd name="adj4" fmla="val 140155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373FFAA-3D38-14B5-4258-1A3C0817F9A5}"/>
              </a:ext>
            </a:extLst>
          </p:cNvPr>
          <p:cNvSpPr/>
          <p:nvPr/>
        </p:nvSpPr>
        <p:spPr>
          <a:xfrm>
            <a:off x="2866767" y="5784052"/>
            <a:ext cx="4248408" cy="521811"/>
          </a:xfrm>
          <a:custGeom>
            <a:avLst/>
            <a:gdLst>
              <a:gd name="connsiteX0" fmla="*/ 0 w 7221324"/>
              <a:gd name="connsiteY0" fmla="*/ 296180 h 1777044"/>
              <a:gd name="connsiteX1" fmla="*/ 296180 w 7221324"/>
              <a:gd name="connsiteY1" fmla="*/ 0 h 1777044"/>
              <a:gd name="connsiteX2" fmla="*/ 6925144 w 7221324"/>
              <a:gd name="connsiteY2" fmla="*/ 0 h 1777044"/>
              <a:gd name="connsiteX3" fmla="*/ 7221324 w 7221324"/>
              <a:gd name="connsiteY3" fmla="*/ 296180 h 1777044"/>
              <a:gd name="connsiteX4" fmla="*/ 7221324 w 7221324"/>
              <a:gd name="connsiteY4" fmla="*/ 1480864 h 1777044"/>
              <a:gd name="connsiteX5" fmla="*/ 6925144 w 7221324"/>
              <a:gd name="connsiteY5" fmla="*/ 1777044 h 1777044"/>
              <a:gd name="connsiteX6" fmla="*/ 296180 w 7221324"/>
              <a:gd name="connsiteY6" fmla="*/ 1777044 h 1777044"/>
              <a:gd name="connsiteX7" fmla="*/ 0 w 7221324"/>
              <a:gd name="connsiteY7" fmla="*/ 1480864 h 1777044"/>
              <a:gd name="connsiteX8" fmla="*/ 0 w 7221324"/>
              <a:gd name="connsiteY8" fmla="*/ 296180 h 177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1324" h="1777044">
                <a:moveTo>
                  <a:pt x="0" y="296180"/>
                </a:moveTo>
                <a:cubicBezTo>
                  <a:pt x="0" y="132604"/>
                  <a:pt x="132604" y="0"/>
                  <a:pt x="296180" y="0"/>
                </a:cubicBezTo>
                <a:lnTo>
                  <a:pt x="6925144" y="0"/>
                </a:lnTo>
                <a:cubicBezTo>
                  <a:pt x="7088720" y="0"/>
                  <a:pt x="7221324" y="132604"/>
                  <a:pt x="7221324" y="296180"/>
                </a:cubicBezTo>
                <a:lnTo>
                  <a:pt x="7221324" y="1480864"/>
                </a:lnTo>
                <a:cubicBezTo>
                  <a:pt x="7221324" y="1644440"/>
                  <a:pt x="7088720" y="1777044"/>
                  <a:pt x="6925144" y="1777044"/>
                </a:cubicBezTo>
                <a:lnTo>
                  <a:pt x="296180" y="1777044"/>
                </a:lnTo>
                <a:cubicBezTo>
                  <a:pt x="132604" y="1777044"/>
                  <a:pt x="0" y="1644440"/>
                  <a:pt x="0" y="1480864"/>
                </a:cubicBezTo>
                <a:lnTo>
                  <a:pt x="0" y="29618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2948" tIns="162948" rIns="162948" bIns="162948" numCol="1" spcCol="1270" anchor="ctr" anchorCtr="0">
            <a:noAutofit/>
          </a:bodyPr>
          <a:lstStyle/>
          <a:p>
            <a:pPr lvl="0"/>
            <a:r>
              <a:rPr lang="pt-BR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hàm(&lt;danh sách tham số&gt;)</a:t>
            </a:r>
            <a:endParaRPr lang="en-US" sz="2200" b="1" dirty="0"/>
          </a:p>
        </p:txBody>
      </p:sp>
      <p:sp>
        <p:nvSpPr>
          <p:cNvPr id="33" name="Callout: Line 32">
            <a:extLst>
              <a:ext uri="{FF2B5EF4-FFF2-40B4-BE49-F238E27FC236}">
                <a16:creationId xmlns:a16="http://schemas.microsoft.com/office/drawing/2014/main" id="{ED719855-7B20-8248-44D5-216E5E50DB7B}"/>
              </a:ext>
            </a:extLst>
          </p:cNvPr>
          <p:cNvSpPr/>
          <p:nvPr/>
        </p:nvSpPr>
        <p:spPr>
          <a:xfrm>
            <a:off x="844324" y="5870225"/>
            <a:ext cx="1337421" cy="400110"/>
          </a:xfrm>
          <a:prstGeom prst="borderCallout1">
            <a:avLst>
              <a:gd name="adj1" fmla="val 48166"/>
              <a:gd name="adj2" fmla="val 101788"/>
              <a:gd name="adj3" fmla="val 46561"/>
              <a:gd name="adj4" fmla="val 149816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6" grpId="0" animBg="1"/>
      <p:bldP spid="27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00536-5B64-217A-6B00-467DE9607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object with pink lines&#10;&#10;AI-generated content may be incorrect.">
            <a:extLst>
              <a:ext uri="{FF2B5EF4-FFF2-40B4-BE49-F238E27FC236}">
                <a16:creationId xmlns:a16="http://schemas.microsoft.com/office/drawing/2014/main" id="{D9EB4A77-65DF-ECDE-5C29-E649A7C2D72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CDB288-BD38-A955-C00B-824CC3591B18}"/>
              </a:ext>
            </a:extLst>
          </p:cNvPr>
          <p:cNvSpPr/>
          <p:nvPr/>
        </p:nvSpPr>
        <p:spPr>
          <a:xfrm>
            <a:off x="176982" y="383518"/>
            <a:ext cx="394941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TRONG PYTHON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FA2A7CC-44C6-5E76-BEE7-5B6437FF65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803457"/>
              </p:ext>
            </p:extLst>
          </p:nvPr>
        </p:nvGraphicFramePr>
        <p:xfrm>
          <a:off x="1876839" y="1202634"/>
          <a:ext cx="8966752" cy="527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BC4D14-4351-628F-75F9-8908B9DA3E40}"/>
              </a:ext>
            </a:extLst>
          </p:cNvPr>
          <p:cNvSpPr/>
          <p:nvPr/>
        </p:nvSpPr>
        <p:spPr>
          <a:xfrm>
            <a:off x="378392" y="1038180"/>
            <a:ext cx="5853443" cy="492446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THIẾT LẬP CÁC HÀM TỰ ĐỊNH NGHĨA</a:t>
            </a:r>
          </a:p>
        </p:txBody>
      </p:sp>
    </p:spTree>
    <p:extLst>
      <p:ext uri="{BB962C8B-B14F-4D97-AF65-F5344CB8AC3E}">
        <p14:creationId xmlns:p14="http://schemas.microsoft.com/office/powerpoint/2010/main" val="5777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6CEDD3-CB44-4DEB-A94A-9D0B7BF05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36CEDD3-CB44-4DEB-A94A-9D0B7BF05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909DDC-AAC0-4FA0-AC0C-1A655E600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4F909DDC-AAC0-4FA0-AC0C-1A655E600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67132C-6446-4596-AFBD-A509731B8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A167132C-6446-4596-AFBD-A509731B8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B51192-882D-4880-8140-14E504030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ADB51192-882D-4880-8140-14E504030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D8B0C-758D-4C25-8973-3CBF82172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6B8D8B0C-758D-4C25-8973-3CBF82172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C7154-4A22-1C31-C3E8-A913A3994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object with pink lines&#10;&#10;AI-generated content may be incorrect.">
            <a:extLst>
              <a:ext uri="{FF2B5EF4-FFF2-40B4-BE49-F238E27FC236}">
                <a16:creationId xmlns:a16="http://schemas.microsoft.com/office/drawing/2014/main" id="{04722F88-B872-50C7-F36A-471F18CC03B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1F63F6-899B-CA73-26E8-5528120D2388}"/>
              </a:ext>
            </a:extLst>
          </p:cNvPr>
          <p:cNvSpPr/>
          <p:nvPr/>
        </p:nvSpPr>
        <p:spPr>
          <a:xfrm>
            <a:off x="176982" y="383518"/>
            <a:ext cx="394941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TRONG PYTHON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6769998-44F0-60CB-0CBD-1658AAC0757B}"/>
              </a:ext>
            </a:extLst>
          </p:cNvPr>
          <p:cNvSpPr/>
          <p:nvPr/>
        </p:nvSpPr>
        <p:spPr>
          <a:xfrm>
            <a:off x="378392" y="1038180"/>
            <a:ext cx="5853443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THIẾT LẬP CÁC HÀM TỰ ĐỊNH NGHĨA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6F43A-2DD3-8792-A1C5-CA860727B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13" y="1647780"/>
            <a:ext cx="9171827" cy="206244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71A520-F816-4F46-35D5-F25530A29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689157"/>
              </p:ext>
            </p:extLst>
          </p:nvPr>
        </p:nvGraphicFramePr>
        <p:xfrm>
          <a:off x="941524" y="3861003"/>
          <a:ext cx="10372920" cy="2409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580">
                  <a:extLst>
                    <a:ext uri="{9D8B030D-6E8A-4147-A177-3AD203B41FA5}">
                      <a16:colId xmlns:a16="http://schemas.microsoft.com/office/drawing/2014/main" val="3772271891"/>
                    </a:ext>
                  </a:extLst>
                </a:gridCol>
                <a:gridCol w="3557965">
                  <a:extLst>
                    <a:ext uri="{9D8B030D-6E8A-4147-A177-3AD203B41FA5}">
                      <a16:colId xmlns:a16="http://schemas.microsoft.com/office/drawing/2014/main" val="3844679993"/>
                    </a:ext>
                  </a:extLst>
                </a:gridCol>
                <a:gridCol w="4917375">
                  <a:extLst>
                    <a:ext uri="{9D8B030D-6E8A-4147-A177-3AD203B41FA5}">
                      <a16:colId xmlns:a16="http://schemas.microsoft.com/office/drawing/2014/main" val="1844805907"/>
                    </a:ext>
                  </a:extLst>
                </a:gridCol>
              </a:tblGrid>
              <a:tr h="286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2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a)</a:t>
                      </a:r>
                      <a:endParaRPr lang="vi-VN" sz="12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b)</a:t>
                      </a:r>
                      <a:endParaRPr lang="vi-VN" sz="12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81689"/>
                  </a:ext>
                </a:extLst>
              </a:tr>
              <a:tr h="1835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thiết lập</a:t>
                      </a:r>
                      <a:endParaRPr lang="vi-VN" sz="12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Tham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Sau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Tham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Sau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07020"/>
                  </a:ext>
                </a:extLst>
              </a:tr>
              <a:tr h="286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vi-VN" sz="12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7981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82C6876-B383-7353-08AD-6DB2904D5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96823"/>
              </p:ext>
            </p:extLst>
          </p:nvPr>
        </p:nvGraphicFramePr>
        <p:xfrm>
          <a:off x="941524" y="3847131"/>
          <a:ext cx="10372920" cy="2409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580">
                  <a:extLst>
                    <a:ext uri="{9D8B030D-6E8A-4147-A177-3AD203B41FA5}">
                      <a16:colId xmlns:a16="http://schemas.microsoft.com/office/drawing/2014/main" val="3772271891"/>
                    </a:ext>
                  </a:extLst>
                </a:gridCol>
                <a:gridCol w="3557965">
                  <a:extLst>
                    <a:ext uri="{9D8B030D-6E8A-4147-A177-3AD203B41FA5}">
                      <a16:colId xmlns:a16="http://schemas.microsoft.com/office/drawing/2014/main" val="3844679993"/>
                    </a:ext>
                  </a:extLst>
                </a:gridCol>
                <a:gridCol w="4917375">
                  <a:extLst>
                    <a:ext uri="{9D8B030D-6E8A-4147-A177-3AD203B41FA5}">
                      <a16:colId xmlns:a16="http://schemas.microsoft.com/office/drawing/2014/main" val="1844805907"/>
                    </a:ext>
                  </a:extLst>
                </a:gridCol>
              </a:tblGrid>
              <a:tr h="286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2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a)</a:t>
                      </a:r>
                      <a:endParaRPr lang="vi-VN" sz="12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b)</a:t>
                      </a:r>
                      <a:endParaRPr lang="vi-VN" sz="12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81689"/>
                  </a:ext>
                </a:extLst>
              </a:tr>
              <a:tr h="1835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endParaRPr lang="vi-VN" sz="12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Nhap_xau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Tham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Sau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(:)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msg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Inday()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Tham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Sau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(:)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  <a:endParaRPr lang="vi-VN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07020"/>
                  </a:ext>
                </a:extLst>
              </a:tr>
              <a:tr h="286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vi-VN" sz="12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xâu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1800" b="0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 thị ra màn hình một dãy số từ 0 tới n - 1</a:t>
                      </a:r>
                      <a:endParaRPr lang="vi-VN" sz="12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12" marR="63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79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66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7D491-8195-48E1-3DE2-1A95A4A6F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oup of people&#10;&#10;AI-generated content may be incorrect.">
            <a:extLst>
              <a:ext uri="{FF2B5EF4-FFF2-40B4-BE49-F238E27FC236}">
                <a16:creationId xmlns:a16="http://schemas.microsoft.com/office/drawing/2014/main" id="{0EBB5076-63D1-46BC-F776-00E22C703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590F399-1B71-7DE0-1400-94E909EAF8CD}"/>
              </a:ext>
            </a:extLst>
          </p:cNvPr>
          <p:cNvSpPr/>
          <p:nvPr/>
        </p:nvSpPr>
        <p:spPr>
          <a:xfrm>
            <a:off x="7069395" y="127879"/>
            <a:ext cx="394941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LÍ THUYẾT</a:t>
            </a:r>
          </a:p>
        </p:txBody>
      </p:sp>
    </p:spTree>
    <p:extLst>
      <p:ext uri="{BB962C8B-B14F-4D97-AF65-F5344CB8AC3E}">
        <p14:creationId xmlns:p14="http://schemas.microsoft.com/office/powerpoint/2010/main" val="349849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B6BB2-0507-8D0C-6B90-AE013EAA0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pink lines&#10;&#10;AI-generated content may be incorrect.">
            <a:hlinkClick r:id="rId2" action="ppaction://program"/>
            <a:extLst>
              <a:ext uri="{FF2B5EF4-FFF2-40B4-BE49-F238E27FC236}">
                <a16:creationId xmlns:a16="http://schemas.microsoft.com/office/drawing/2014/main" id="{6764C149-835C-D92A-4545-2B6AAD02E9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D6A5AF-AB9F-3BB4-D7AE-F6A9E1F28E1F}"/>
              </a:ext>
            </a:extLst>
          </p:cNvPr>
          <p:cNvSpPr/>
          <p:nvPr/>
        </p:nvSpPr>
        <p:spPr>
          <a:xfrm>
            <a:off x="3746092" y="511338"/>
            <a:ext cx="394941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73D9E1-7570-C5EE-25D8-9C911D05C50C}"/>
              </a:ext>
            </a:extLst>
          </p:cNvPr>
          <p:cNvSpPr txBox="1"/>
          <p:nvPr/>
        </p:nvSpPr>
        <p:spPr>
          <a:xfrm>
            <a:off x="760593" y="1442194"/>
            <a:ext cx="6934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Hoàn thành các câu hỏi để củng cố kiến thức qua ứng dụng </a:t>
            </a:r>
            <a:r>
              <a:rPr lang="vi-VN" sz="2000" dirty="0" err="1">
                <a:latin typeface="+mj-lt"/>
              </a:rPr>
              <a:t>Quizz</a:t>
            </a:r>
            <a:endParaRPr lang="vi-VN" sz="2000" dirty="0">
              <a:latin typeface="+mj-lt"/>
            </a:endParaRPr>
          </a:p>
        </p:txBody>
      </p:sp>
      <p:pic>
        <p:nvPicPr>
          <p:cNvPr id="2" name="Picture 2" descr="mã QR">
            <a:extLst>
              <a:ext uri="{FF2B5EF4-FFF2-40B4-BE49-F238E27FC236}">
                <a16:creationId xmlns:a16="http://schemas.microsoft.com/office/drawing/2014/main" id="{9E776E1C-C9A2-B119-CAF2-B2D1CC8AB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35" y="1922146"/>
            <a:ext cx="4424516" cy="44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C05B19-D9F4-8D09-138C-E65F4E1AEABF}"/>
              </a:ext>
            </a:extLst>
          </p:cNvPr>
          <p:cNvSpPr txBox="1"/>
          <p:nvPr/>
        </p:nvSpPr>
        <p:spPr>
          <a:xfrm>
            <a:off x="1002891" y="2057088"/>
            <a:ext cx="5606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https://quizizz.com/join?gc=56180440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037C30-B311-43BC-E325-8C18E47B3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94" y="2967540"/>
            <a:ext cx="5705120" cy="18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38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81745-7308-635D-2423-E8143407A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pink lines&#10;&#10;AI-generated content may be incorrect.">
            <a:hlinkClick r:id="rId2" action="ppaction://program"/>
            <a:extLst>
              <a:ext uri="{FF2B5EF4-FFF2-40B4-BE49-F238E27FC236}">
                <a16:creationId xmlns:a16="http://schemas.microsoft.com/office/drawing/2014/main" id="{9412EF07-C20F-30CA-E6A0-FF3C35B567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13FBA8-A6B4-C45A-41BA-349A8D69191B}"/>
              </a:ext>
            </a:extLst>
          </p:cNvPr>
          <p:cNvSpPr/>
          <p:nvPr/>
        </p:nvSpPr>
        <p:spPr>
          <a:xfrm>
            <a:off x="176982" y="383518"/>
            <a:ext cx="394941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TRONG PYTHON</a:t>
            </a:r>
          </a:p>
        </p:txBody>
      </p:sp>
      <p:sp>
        <p:nvSpPr>
          <p:cNvPr id="5" name="Rectangle: Rounded Corners 4">
            <a:hlinkClick r:id="rId4" action="ppaction://hlinkfile"/>
            <a:extLst>
              <a:ext uri="{FF2B5EF4-FFF2-40B4-BE49-F238E27FC236}">
                <a16:creationId xmlns:a16="http://schemas.microsoft.com/office/drawing/2014/main" id="{0ED5C6A0-AEDE-1570-F0F8-07ACFFEAA730}"/>
              </a:ext>
            </a:extLst>
          </p:cNvPr>
          <p:cNvSpPr/>
          <p:nvPr/>
        </p:nvSpPr>
        <p:spPr>
          <a:xfrm>
            <a:off x="378393" y="1038180"/>
            <a:ext cx="2016938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19C22-1FC0-ADC3-FC40-39DB038BEFA6}"/>
              </a:ext>
            </a:extLst>
          </p:cNvPr>
          <p:cNvSpPr txBox="1"/>
          <p:nvPr/>
        </p:nvSpPr>
        <p:spPr>
          <a:xfrm>
            <a:off x="3356621" y="1118822"/>
            <a:ext cx="7222890" cy="72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vi-VN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nhập số tự nhiên n là số học sinh, sau đó nhập họ và tên học sinh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16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E72B660-F9EE-B77B-AECC-229753F7E9A5}"/>
              </a:ext>
            </a:extLst>
          </p:cNvPr>
          <p:cNvSpPr/>
          <p:nvPr/>
        </p:nvSpPr>
        <p:spPr>
          <a:xfrm>
            <a:off x="2067848" y="1962800"/>
            <a:ext cx="6819654" cy="2449274"/>
          </a:xfrm>
          <a:custGeom>
            <a:avLst/>
            <a:gdLst>
              <a:gd name="connsiteX0" fmla="*/ 0 w 5117299"/>
              <a:gd name="connsiteY0" fmla="*/ 148873 h 1488728"/>
              <a:gd name="connsiteX1" fmla="*/ 148873 w 5117299"/>
              <a:gd name="connsiteY1" fmla="*/ 0 h 1488728"/>
              <a:gd name="connsiteX2" fmla="*/ 4968426 w 5117299"/>
              <a:gd name="connsiteY2" fmla="*/ 0 h 1488728"/>
              <a:gd name="connsiteX3" fmla="*/ 5117299 w 5117299"/>
              <a:gd name="connsiteY3" fmla="*/ 148873 h 1488728"/>
              <a:gd name="connsiteX4" fmla="*/ 5117299 w 5117299"/>
              <a:gd name="connsiteY4" fmla="*/ 1339855 h 1488728"/>
              <a:gd name="connsiteX5" fmla="*/ 4968426 w 5117299"/>
              <a:gd name="connsiteY5" fmla="*/ 1488728 h 1488728"/>
              <a:gd name="connsiteX6" fmla="*/ 148873 w 5117299"/>
              <a:gd name="connsiteY6" fmla="*/ 1488728 h 1488728"/>
              <a:gd name="connsiteX7" fmla="*/ 0 w 5117299"/>
              <a:gd name="connsiteY7" fmla="*/ 1339855 h 1488728"/>
              <a:gd name="connsiteX8" fmla="*/ 0 w 5117299"/>
              <a:gd name="connsiteY8" fmla="*/ 148873 h 148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7299" h="1488728">
                <a:moveTo>
                  <a:pt x="0" y="148873"/>
                </a:moveTo>
                <a:cubicBezTo>
                  <a:pt x="0" y="66653"/>
                  <a:pt x="66653" y="0"/>
                  <a:pt x="148873" y="0"/>
                </a:cubicBezTo>
                <a:lnTo>
                  <a:pt x="4968426" y="0"/>
                </a:lnTo>
                <a:cubicBezTo>
                  <a:pt x="5050646" y="0"/>
                  <a:pt x="5117299" y="66653"/>
                  <a:pt x="5117299" y="148873"/>
                </a:cubicBezTo>
                <a:lnTo>
                  <a:pt x="5117299" y="1339855"/>
                </a:lnTo>
                <a:cubicBezTo>
                  <a:pt x="5117299" y="1422075"/>
                  <a:pt x="5050646" y="1488728"/>
                  <a:pt x="4968426" y="1488728"/>
                </a:cubicBezTo>
                <a:lnTo>
                  <a:pt x="148873" y="1488728"/>
                </a:lnTo>
                <a:cubicBezTo>
                  <a:pt x="66653" y="1488728"/>
                  <a:pt x="0" y="1422075"/>
                  <a:pt x="0" y="1339855"/>
                </a:cubicBezTo>
                <a:lnTo>
                  <a:pt x="0" y="148873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3171" tIns="143171" rIns="143171" bIns="143171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......................................................... 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n=int(input(“Nhập số học sinh trong lớp: “))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dslop=[]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range(n):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=input(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+ str(i+1) + “: “)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dslop.append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9BDF7-E8CE-6402-EEE7-159370FAAF8B}"/>
              </a:ext>
            </a:extLst>
          </p:cNvPr>
          <p:cNvSpPr txBox="1"/>
          <p:nvPr/>
        </p:nvSpPr>
        <p:spPr>
          <a:xfrm>
            <a:off x="2395330" y="4877786"/>
            <a:ext cx="3700669" cy="399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vi-VN" sz="20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 ý: Từ khóa, tên hàm</a:t>
            </a:r>
            <a:endParaRPr lang="vi-VN" sz="1600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D13B7-8659-E5A2-9E23-73741537A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pink lines&#10;&#10;AI-generated content may be incorrect.">
            <a:hlinkClick r:id="rId2" action="ppaction://program"/>
            <a:extLst>
              <a:ext uri="{FF2B5EF4-FFF2-40B4-BE49-F238E27FC236}">
                <a16:creationId xmlns:a16="http://schemas.microsoft.com/office/drawing/2014/main" id="{EBB0DAF1-83BF-84F8-33D8-3030CDA2F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0005BF-251B-C114-3A6E-EC463D8F6F93}"/>
              </a:ext>
            </a:extLst>
          </p:cNvPr>
          <p:cNvSpPr/>
          <p:nvPr/>
        </p:nvSpPr>
        <p:spPr>
          <a:xfrm>
            <a:off x="176982" y="383518"/>
            <a:ext cx="394941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TRONG PYTHON</a:t>
            </a:r>
          </a:p>
        </p:txBody>
      </p:sp>
      <p:sp>
        <p:nvSpPr>
          <p:cNvPr id="5" name="Rectangle: Rounded Corners 4">
            <a:hlinkClick r:id="rId4" action="ppaction://hlinkfile"/>
            <a:extLst>
              <a:ext uri="{FF2B5EF4-FFF2-40B4-BE49-F238E27FC236}">
                <a16:creationId xmlns:a16="http://schemas.microsoft.com/office/drawing/2014/main" id="{1A6BA212-4D8B-4AC9-69DA-0C84DB5936EE}"/>
              </a:ext>
            </a:extLst>
          </p:cNvPr>
          <p:cNvSpPr/>
          <p:nvPr/>
        </p:nvSpPr>
        <p:spPr>
          <a:xfrm>
            <a:off x="378393" y="1038180"/>
            <a:ext cx="2016938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7FF6E-0757-101C-9DE3-7401AA64BB0B}"/>
              </a:ext>
            </a:extLst>
          </p:cNvPr>
          <p:cNvSpPr txBox="1"/>
          <p:nvPr/>
        </p:nvSpPr>
        <p:spPr>
          <a:xfrm>
            <a:off x="3327123" y="1128654"/>
            <a:ext cx="7655615" cy="36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vi-V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vi-V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nhập số tự nhiên n là số học sinh, sau đó nhập họ và tên học sinh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14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3592E8-E520-A712-B107-4EC9235C78EC}"/>
              </a:ext>
            </a:extLst>
          </p:cNvPr>
          <p:cNvSpPr/>
          <p:nvPr/>
        </p:nvSpPr>
        <p:spPr>
          <a:xfrm>
            <a:off x="716568" y="1708800"/>
            <a:ext cx="6819654" cy="2449274"/>
          </a:xfrm>
          <a:custGeom>
            <a:avLst/>
            <a:gdLst>
              <a:gd name="connsiteX0" fmla="*/ 0 w 5117299"/>
              <a:gd name="connsiteY0" fmla="*/ 148873 h 1488728"/>
              <a:gd name="connsiteX1" fmla="*/ 148873 w 5117299"/>
              <a:gd name="connsiteY1" fmla="*/ 0 h 1488728"/>
              <a:gd name="connsiteX2" fmla="*/ 4968426 w 5117299"/>
              <a:gd name="connsiteY2" fmla="*/ 0 h 1488728"/>
              <a:gd name="connsiteX3" fmla="*/ 5117299 w 5117299"/>
              <a:gd name="connsiteY3" fmla="*/ 148873 h 1488728"/>
              <a:gd name="connsiteX4" fmla="*/ 5117299 w 5117299"/>
              <a:gd name="connsiteY4" fmla="*/ 1339855 h 1488728"/>
              <a:gd name="connsiteX5" fmla="*/ 4968426 w 5117299"/>
              <a:gd name="connsiteY5" fmla="*/ 1488728 h 1488728"/>
              <a:gd name="connsiteX6" fmla="*/ 148873 w 5117299"/>
              <a:gd name="connsiteY6" fmla="*/ 1488728 h 1488728"/>
              <a:gd name="connsiteX7" fmla="*/ 0 w 5117299"/>
              <a:gd name="connsiteY7" fmla="*/ 1339855 h 1488728"/>
              <a:gd name="connsiteX8" fmla="*/ 0 w 5117299"/>
              <a:gd name="connsiteY8" fmla="*/ 148873 h 148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7299" h="1488728">
                <a:moveTo>
                  <a:pt x="0" y="148873"/>
                </a:moveTo>
                <a:cubicBezTo>
                  <a:pt x="0" y="66653"/>
                  <a:pt x="66653" y="0"/>
                  <a:pt x="148873" y="0"/>
                </a:cubicBezTo>
                <a:lnTo>
                  <a:pt x="4968426" y="0"/>
                </a:lnTo>
                <a:cubicBezTo>
                  <a:pt x="5050646" y="0"/>
                  <a:pt x="5117299" y="66653"/>
                  <a:pt x="5117299" y="148873"/>
                </a:cubicBezTo>
                <a:lnTo>
                  <a:pt x="5117299" y="1339855"/>
                </a:lnTo>
                <a:cubicBezTo>
                  <a:pt x="5117299" y="1422075"/>
                  <a:pt x="5050646" y="1488728"/>
                  <a:pt x="4968426" y="1488728"/>
                </a:cubicBezTo>
                <a:lnTo>
                  <a:pt x="148873" y="1488728"/>
                </a:lnTo>
                <a:cubicBezTo>
                  <a:pt x="66653" y="1488728"/>
                  <a:pt x="0" y="1422075"/>
                  <a:pt x="0" y="1339855"/>
                </a:cubicBezTo>
                <a:lnTo>
                  <a:pt x="0" y="148873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3171" tIns="143171" rIns="143171" bIns="143171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 Nhập_danh_sách_học_sinh():</a:t>
            </a:r>
            <a:endParaRPr lang="pt-B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n=int(input("Nhập số học sinh trong lớp: "))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dslop=[]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range(n):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=input(“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+ str(i+1) + “: “)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dslop.append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1EDBD03-F5D3-A354-7DDC-EE2CF4674BF6}"/>
              </a:ext>
            </a:extLst>
          </p:cNvPr>
          <p:cNvSpPr/>
          <p:nvPr/>
        </p:nvSpPr>
        <p:spPr>
          <a:xfrm>
            <a:off x="716568" y="4335725"/>
            <a:ext cx="6819653" cy="1989328"/>
          </a:xfrm>
          <a:custGeom>
            <a:avLst/>
            <a:gdLst>
              <a:gd name="connsiteX0" fmla="*/ 0 w 5117299"/>
              <a:gd name="connsiteY0" fmla="*/ 148873 h 1488728"/>
              <a:gd name="connsiteX1" fmla="*/ 148873 w 5117299"/>
              <a:gd name="connsiteY1" fmla="*/ 0 h 1488728"/>
              <a:gd name="connsiteX2" fmla="*/ 4968426 w 5117299"/>
              <a:gd name="connsiteY2" fmla="*/ 0 h 1488728"/>
              <a:gd name="connsiteX3" fmla="*/ 5117299 w 5117299"/>
              <a:gd name="connsiteY3" fmla="*/ 148873 h 1488728"/>
              <a:gd name="connsiteX4" fmla="*/ 5117299 w 5117299"/>
              <a:gd name="connsiteY4" fmla="*/ 1339855 h 1488728"/>
              <a:gd name="connsiteX5" fmla="*/ 4968426 w 5117299"/>
              <a:gd name="connsiteY5" fmla="*/ 1488728 h 1488728"/>
              <a:gd name="connsiteX6" fmla="*/ 148873 w 5117299"/>
              <a:gd name="connsiteY6" fmla="*/ 1488728 h 1488728"/>
              <a:gd name="connsiteX7" fmla="*/ 0 w 5117299"/>
              <a:gd name="connsiteY7" fmla="*/ 1339855 h 1488728"/>
              <a:gd name="connsiteX8" fmla="*/ 0 w 5117299"/>
              <a:gd name="connsiteY8" fmla="*/ 148873 h 148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7299" h="1488728">
                <a:moveTo>
                  <a:pt x="0" y="148873"/>
                </a:moveTo>
                <a:cubicBezTo>
                  <a:pt x="0" y="66653"/>
                  <a:pt x="66653" y="0"/>
                  <a:pt x="148873" y="0"/>
                </a:cubicBezTo>
                <a:lnTo>
                  <a:pt x="4968426" y="0"/>
                </a:lnTo>
                <a:cubicBezTo>
                  <a:pt x="5050646" y="0"/>
                  <a:pt x="5117299" y="66653"/>
                  <a:pt x="5117299" y="148873"/>
                </a:cubicBezTo>
                <a:lnTo>
                  <a:pt x="5117299" y="1339855"/>
                </a:lnTo>
                <a:cubicBezTo>
                  <a:pt x="5117299" y="1422075"/>
                  <a:pt x="5050646" y="1488728"/>
                  <a:pt x="4968426" y="1488728"/>
                </a:cubicBezTo>
                <a:lnTo>
                  <a:pt x="148873" y="1488728"/>
                </a:lnTo>
                <a:cubicBezTo>
                  <a:pt x="66653" y="1488728"/>
                  <a:pt x="0" y="1422075"/>
                  <a:pt x="0" y="1339855"/>
                </a:cubicBezTo>
                <a:lnTo>
                  <a:pt x="0" y="148873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3171" tIns="143171" rIns="143171" bIns="143171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 Nhập_danh_sách_học_sinh(n):</a:t>
            </a:r>
            <a:endParaRPr lang="pt-B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dslop=[]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for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range(n):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=input(“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+ str(i+1) + “: “)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dslop.append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E1B98C-7D85-30A8-7EB6-140974E953CA}"/>
              </a:ext>
            </a:extLst>
          </p:cNvPr>
          <p:cNvSpPr/>
          <p:nvPr/>
        </p:nvSpPr>
        <p:spPr>
          <a:xfrm>
            <a:off x="7717235" y="2575201"/>
            <a:ext cx="3206364" cy="51683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Nhập_danh_sách_học_sinh()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C5EB74-00B2-EB84-D7D1-AB35F5807C60}"/>
              </a:ext>
            </a:extLst>
          </p:cNvPr>
          <p:cNvSpPr/>
          <p:nvPr/>
        </p:nvSpPr>
        <p:spPr>
          <a:xfrm>
            <a:off x="7717235" y="5148121"/>
            <a:ext cx="3382853" cy="51683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Nhập_danh_sách_học_sinh(5)</a:t>
            </a:r>
          </a:p>
        </p:txBody>
      </p:sp>
      <p:sp>
        <p:nvSpPr>
          <p:cNvPr id="14" name="Callout: Line 13">
            <a:hlinkClick r:id="rId5" action="ppaction://hlinkfile"/>
            <a:extLst>
              <a:ext uri="{FF2B5EF4-FFF2-40B4-BE49-F238E27FC236}">
                <a16:creationId xmlns:a16="http://schemas.microsoft.com/office/drawing/2014/main" id="{AAC8AF00-8910-73A9-9C82-B8991006B601}"/>
              </a:ext>
            </a:extLst>
          </p:cNvPr>
          <p:cNvSpPr/>
          <p:nvPr/>
        </p:nvSpPr>
        <p:spPr>
          <a:xfrm>
            <a:off x="5146053" y="1342980"/>
            <a:ext cx="2889234" cy="400110"/>
          </a:xfrm>
          <a:prstGeom prst="borderCallout1">
            <a:avLst>
              <a:gd name="adj1" fmla="val 40548"/>
              <a:gd name="adj2" fmla="val -8"/>
              <a:gd name="adj3" fmla="val 165687"/>
              <a:gd name="adj4" fmla="val -35487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Hàm không có tham số</a:t>
            </a:r>
          </a:p>
        </p:txBody>
      </p:sp>
      <p:sp>
        <p:nvSpPr>
          <p:cNvPr id="15" name="Callout: Line 14">
            <a:hlinkClick r:id="rId6" action="ppaction://hlinkfile"/>
            <a:extLst>
              <a:ext uri="{FF2B5EF4-FFF2-40B4-BE49-F238E27FC236}">
                <a16:creationId xmlns:a16="http://schemas.microsoft.com/office/drawing/2014/main" id="{A941E2BA-EB02-9130-C381-165A1E5C971F}"/>
              </a:ext>
            </a:extLst>
          </p:cNvPr>
          <p:cNvSpPr/>
          <p:nvPr/>
        </p:nvSpPr>
        <p:spPr>
          <a:xfrm>
            <a:off x="5146053" y="3989265"/>
            <a:ext cx="2889234" cy="400110"/>
          </a:xfrm>
          <a:prstGeom prst="borderCallout1">
            <a:avLst>
              <a:gd name="adj1" fmla="val 40548"/>
              <a:gd name="adj2" fmla="val -8"/>
              <a:gd name="adj3" fmla="val 165687"/>
              <a:gd name="adj4" fmla="val -35487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Hàm có tham số</a:t>
            </a:r>
          </a:p>
        </p:txBody>
      </p:sp>
    </p:spTree>
    <p:extLst>
      <p:ext uri="{BB962C8B-B14F-4D97-AF65-F5344CB8AC3E}">
        <p14:creationId xmlns:p14="http://schemas.microsoft.com/office/powerpoint/2010/main" val="25457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5AC32-F37E-CD0E-8A31-6E2E0938D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pink lines&#10;&#10;AI-generated content may be incorrect.">
            <a:hlinkClick r:id="rId2" action="ppaction://program"/>
            <a:extLst>
              <a:ext uri="{FF2B5EF4-FFF2-40B4-BE49-F238E27FC236}">
                <a16:creationId xmlns:a16="http://schemas.microsoft.com/office/drawing/2014/main" id="{731E7DFE-98E8-5E8E-9C52-2C2D43CDB8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A7F680-73F6-EB96-8E0E-9096D6C767B9}"/>
              </a:ext>
            </a:extLst>
          </p:cNvPr>
          <p:cNvSpPr/>
          <p:nvPr/>
        </p:nvSpPr>
        <p:spPr>
          <a:xfrm>
            <a:off x="367769" y="262458"/>
            <a:ext cx="394941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TRONG PYTHON</a:t>
            </a:r>
          </a:p>
        </p:txBody>
      </p:sp>
      <p:sp>
        <p:nvSpPr>
          <p:cNvPr id="5" name="Rectangle: Rounded Corners 4">
            <a:hlinkClick r:id="rId4" action="ppaction://hlinkfile"/>
            <a:extLst>
              <a:ext uri="{FF2B5EF4-FFF2-40B4-BE49-F238E27FC236}">
                <a16:creationId xmlns:a16="http://schemas.microsoft.com/office/drawing/2014/main" id="{6A53A02C-4E28-4F83-4A36-FA1249F1E482}"/>
              </a:ext>
            </a:extLst>
          </p:cNvPr>
          <p:cNvSpPr/>
          <p:nvPr/>
        </p:nvSpPr>
        <p:spPr>
          <a:xfrm>
            <a:off x="486548" y="958104"/>
            <a:ext cx="2016938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E0AFF-1B3F-B8BD-C5E9-876BBD759B65}"/>
              </a:ext>
            </a:extLst>
          </p:cNvPr>
          <p:cNvSpPr txBox="1"/>
          <p:nvPr/>
        </p:nvSpPr>
        <p:spPr>
          <a:xfrm>
            <a:off x="3267984" y="1027793"/>
            <a:ext cx="7655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AD901-FE2C-DFC9-AB48-446A8B383732}"/>
              </a:ext>
            </a:extLst>
          </p:cNvPr>
          <p:cNvSpPr txBox="1"/>
          <p:nvPr/>
        </p:nvSpPr>
        <p:spPr>
          <a:xfrm>
            <a:off x="1186379" y="1908891"/>
            <a:ext cx="2312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AC08F8-5310-2DFE-D924-A29D6686F754}"/>
              </a:ext>
            </a:extLst>
          </p:cNvPr>
          <p:cNvSpPr txBox="1"/>
          <p:nvPr/>
        </p:nvSpPr>
        <p:spPr>
          <a:xfrm>
            <a:off x="7266025" y="1829859"/>
            <a:ext cx="2312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4C8F5-D717-1968-EDC7-1C6222594EC8}"/>
              </a:ext>
            </a:extLst>
          </p:cNvPr>
          <p:cNvSpPr txBox="1"/>
          <p:nvPr/>
        </p:nvSpPr>
        <p:spPr>
          <a:xfrm>
            <a:off x="995590" y="4079179"/>
            <a:ext cx="2312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E4B0D0-F543-C672-953F-AD161333ABBF}"/>
              </a:ext>
            </a:extLst>
          </p:cNvPr>
          <p:cNvSpPr txBox="1"/>
          <p:nvPr/>
        </p:nvSpPr>
        <p:spPr>
          <a:xfrm>
            <a:off x="7213679" y="4067008"/>
            <a:ext cx="2312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6021E-018F-F23F-AFEC-790A6A2DDE80}"/>
              </a:ext>
            </a:extLst>
          </p:cNvPr>
          <p:cNvSpPr txBox="1"/>
          <p:nvPr/>
        </p:nvSpPr>
        <p:spPr>
          <a:xfrm>
            <a:off x="1137481" y="2369770"/>
            <a:ext cx="3353837" cy="111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&gt;&gt;&gt; def ………………….(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a,b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):</a:t>
            </a:r>
            <a:endParaRPr lang="vi-VN" sz="14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S=…………………….</a:t>
            </a:r>
            <a:endParaRPr lang="vi-VN" sz="14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………………. S</a:t>
            </a:r>
            <a:endParaRPr lang="vi-VN" sz="14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C37701-0034-30E8-833B-4EE5BBBE911B}"/>
              </a:ext>
            </a:extLst>
          </p:cNvPr>
          <p:cNvSpPr txBox="1"/>
          <p:nvPr/>
        </p:nvSpPr>
        <p:spPr>
          <a:xfrm>
            <a:off x="6883801" y="2252970"/>
            <a:ext cx="3908460" cy="111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&gt;&gt;&gt; def ………………………………..:</a:t>
            </a:r>
            <a:endParaRPr lang="vi-VN" sz="14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P=………………………….</a:t>
            </a:r>
            <a:endParaRPr lang="vi-VN" sz="14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……………………………..</a:t>
            </a:r>
            <a:endParaRPr lang="vi-VN" sz="14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1052E8-DACC-615D-5C9E-3DAEDBC32A3E}"/>
              </a:ext>
            </a:extLst>
          </p:cNvPr>
          <p:cNvSpPr txBox="1"/>
          <p:nvPr/>
        </p:nvSpPr>
        <p:spPr>
          <a:xfrm>
            <a:off x="966358" y="4581750"/>
            <a:ext cx="6120242" cy="741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&gt;&gt;&gt; a=….(input(“…………………………………………”))</a:t>
            </a:r>
            <a:endParaRPr lang="vi-VN" sz="14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&gt;&gt;&gt;b=………………………………………………………..</a:t>
            </a:r>
            <a:endParaRPr lang="vi-VN" sz="14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9" grpId="0"/>
      <p:bldP spid="13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pink lines&#10;&#10;AI-generated content may be incorrect.">
            <a:extLst>
              <a:ext uri="{FF2B5EF4-FFF2-40B4-BE49-F238E27FC236}">
                <a16:creationId xmlns:a16="http://schemas.microsoft.com/office/drawing/2014/main" id="{77516C4F-B629-1ED7-026D-B89B54467B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4C57B1-619D-C2CF-9AFF-516C55A000C0}"/>
              </a:ext>
            </a:extLst>
          </p:cNvPr>
          <p:cNvSpPr/>
          <p:nvPr/>
        </p:nvSpPr>
        <p:spPr>
          <a:xfrm>
            <a:off x="543536" y="432202"/>
            <a:ext cx="531878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KIỂM TRA BÀI CŨ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41FF1-CE53-ED5B-E15A-B5AE411A4AEE}"/>
              </a:ext>
            </a:extLst>
          </p:cNvPr>
          <p:cNvSpPr txBox="1"/>
          <p:nvPr/>
        </p:nvSpPr>
        <p:spPr>
          <a:xfrm>
            <a:off x="1696720" y="1242319"/>
            <a:ext cx="8661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8409CA5-B8DC-7E0E-A9A0-B5217AAC2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00533"/>
              </p:ext>
            </p:extLst>
          </p:nvPr>
        </p:nvGraphicFramePr>
        <p:xfrm>
          <a:off x="1463040" y="1859187"/>
          <a:ext cx="9590442" cy="28535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516120">
                  <a:extLst>
                    <a:ext uri="{9D8B030D-6E8A-4147-A177-3AD203B41FA5}">
                      <a16:colId xmlns:a16="http://schemas.microsoft.com/office/drawing/2014/main" val="3820429774"/>
                    </a:ext>
                  </a:extLst>
                </a:gridCol>
                <a:gridCol w="5074322">
                  <a:extLst>
                    <a:ext uri="{9D8B030D-6E8A-4147-A177-3AD203B41FA5}">
                      <a16:colId xmlns:a16="http://schemas.microsoft.com/office/drawing/2014/main" val="2176921635"/>
                    </a:ext>
                  </a:extLst>
                </a:gridCol>
              </a:tblGrid>
              <a:tr h="5707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7766"/>
                  </a:ext>
                </a:extLst>
              </a:tr>
              <a:tr h="570715">
                <a:tc>
                  <a:txBody>
                    <a:bodyPr/>
                    <a:lstStyle/>
                    <a:p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486106"/>
                  </a:ext>
                </a:extLst>
              </a:tr>
              <a:tr h="570715">
                <a:tc>
                  <a:txBody>
                    <a:bodyPr/>
                    <a:lstStyle/>
                    <a:p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63288"/>
                  </a:ext>
                </a:extLst>
              </a:tr>
              <a:tr h="570715">
                <a:tc>
                  <a:txBody>
                    <a:bodyPr/>
                    <a:lstStyle/>
                    <a:p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11411"/>
                  </a:ext>
                </a:extLst>
              </a:tr>
              <a:tr h="570715">
                <a:tc>
                  <a:txBody>
                    <a:bodyPr/>
                    <a:lstStyle/>
                    <a:p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918841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0AA6FE55-E7C6-244D-2849-8C6D0393D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4240873"/>
            <a:ext cx="3803165" cy="368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CA1A11-E037-2E45-8F98-356DDA65BB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9414"/>
          <a:stretch/>
        </p:blipFill>
        <p:spPr>
          <a:xfrm>
            <a:off x="1696720" y="2531656"/>
            <a:ext cx="3954784" cy="3693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7B3E4-71EB-5BC5-B3AF-4AD8748CD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840" y="3064684"/>
            <a:ext cx="4399279" cy="449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287E35-1698-E1A5-0E59-3D9F1334D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800" y="3667572"/>
            <a:ext cx="3117756" cy="36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8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776FC-F57D-2B48-0CF8-5687B8FA8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pink lines&#10;&#10;AI-generated content may be incorrect.">
            <a:hlinkClick r:id="rId2" action="ppaction://program"/>
            <a:extLst>
              <a:ext uri="{FF2B5EF4-FFF2-40B4-BE49-F238E27FC236}">
                <a16:creationId xmlns:a16="http://schemas.microsoft.com/office/drawing/2014/main" id="{7F4B769C-C0D6-BADE-8087-9CA1ED5EB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E3549A-6715-B959-4048-404EF81F4D43}"/>
              </a:ext>
            </a:extLst>
          </p:cNvPr>
          <p:cNvSpPr/>
          <p:nvPr/>
        </p:nvSpPr>
        <p:spPr>
          <a:xfrm>
            <a:off x="176982" y="383518"/>
            <a:ext cx="394941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TRONG PYTHON</a:t>
            </a:r>
          </a:p>
        </p:txBody>
      </p:sp>
      <p:sp>
        <p:nvSpPr>
          <p:cNvPr id="14" name="Rectangle: Rounded Corners 13">
            <a:hlinkClick r:id="rId4" action="ppaction://hlinkfile"/>
            <a:extLst>
              <a:ext uri="{FF2B5EF4-FFF2-40B4-BE49-F238E27FC236}">
                <a16:creationId xmlns:a16="http://schemas.microsoft.com/office/drawing/2014/main" id="{E3C14181-23A1-5962-6649-E148B021F33A}"/>
              </a:ext>
            </a:extLst>
          </p:cNvPr>
          <p:cNvSpPr/>
          <p:nvPr/>
        </p:nvSpPr>
        <p:spPr>
          <a:xfrm>
            <a:off x="654485" y="1071836"/>
            <a:ext cx="2914625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5B5A8-A392-2CDA-A45D-41C5EF7153E7}"/>
              </a:ext>
            </a:extLst>
          </p:cNvPr>
          <p:cNvSpPr txBox="1"/>
          <p:nvPr/>
        </p:nvSpPr>
        <p:spPr>
          <a:xfrm>
            <a:off x="2320413" y="2173468"/>
            <a:ext cx="6135328" cy="126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DE1CA-2357-2432-D461-D2D2552B25A7}"/>
              </a:ext>
            </a:extLst>
          </p:cNvPr>
          <p:cNvSpPr txBox="1"/>
          <p:nvPr/>
        </p:nvSpPr>
        <p:spPr>
          <a:xfrm>
            <a:off x="6840093" y="1460634"/>
            <a:ext cx="4065816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https://azota.vn/de-thi/yr5rlq</a:t>
            </a:r>
          </a:p>
        </p:txBody>
      </p:sp>
      <p:pic>
        <p:nvPicPr>
          <p:cNvPr id="7" name="Picture 6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999D7A6D-4EAF-C254-0A87-9B268EC49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74" y="2173468"/>
            <a:ext cx="3224232" cy="32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DB6211-9FD3-EF68-7269-61DCEAE03A7B}"/>
              </a:ext>
            </a:extLst>
          </p:cNvPr>
          <p:cNvSpPr/>
          <p:nvPr/>
        </p:nvSpPr>
        <p:spPr>
          <a:xfrm>
            <a:off x="2434038" y="1649970"/>
            <a:ext cx="7323925" cy="35580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2228D9-7B98-4EBD-A1BE-CF0D6BD45978}"/>
              </a:ext>
            </a:extLst>
          </p:cNvPr>
          <p:cNvSpPr txBox="1"/>
          <p:nvPr/>
        </p:nvSpPr>
        <p:spPr>
          <a:xfrm>
            <a:off x="3733621" y="2967335"/>
            <a:ext cx="4724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80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Times New Roman" panose="02020603050405020304" pitchFamily="18" charset="0"/>
              </a:rPr>
              <a:t>THANK YOU!</a:t>
            </a:r>
            <a:endParaRPr lang="en-US" sz="5400" spc="80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15AC32-F37E-CD0E-8A31-6E2E0938D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pink lines&#10;&#10;AI-generated content may be incorrect.">
            <a:hlinkClick r:id="rId2" action="ppaction://program"/>
            <a:extLst>
              <a:ext uri="{FF2B5EF4-FFF2-40B4-BE49-F238E27FC236}">
                <a16:creationId xmlns:a16="http://schemas.microsoft.com/office/drawing/2014/main" id="{731E7DFE-98E8-5E8E-9C52-2C2D43CDB8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A7F680-73F6-EB96-8E0E-9096D6C767B9}"/>
              </a:ext>
            </a:extLst>
          </p:cNvPr>
          <p:cNvSpPr/>
          <p:nvPr/>
        </p:nvSpPr>
        <p:spPr>
          <a:xfrm>
            <a:off x="176982" y="383518"/>
            <a:ext cx="394941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TRONG PYTHON</a:t>
            </a:r>
          </a:p>
        </p:txBody>
      </p:sp>
      <p:sp>
        <p:nvSpPr>
          <p:cNvPr id="5" name="Rectangle: Rounded Corners 4">
            <a:hlinkClick r:id="rId4" action="ppaction://hlinkfile"/>
            <a:extLst>
              <a:ext uri="{FF2B5EF4-FFF2-40B4-BE49-F238E27FC236}">
                <a16:creationId xmlns:a16="http://schemas.microsoft.com/office/drawing/2014/main" id="{6A53A02C-4E28-4F83-4A36-FA1249F1E482}"/>
              </a:ext>
            </a:extLst>
          </p:cNvPr>
          <p:cNvSpPr/>
          <p:nvPr/>
        </p:nvSpPr>
        <p:spPr>
          <a:xfrm>
            <a:off x="378393" y="1038180"/>
            <a:ext cx="2016938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E0AFF-1B3F-B8BD-C5E9-876BBD759B65}"/>
              </a:ext>
            </a:extLst>
          </p:cNvPr>
          <p:cNvSpPr txBox="1"/>
          <p:nvPr/>
        </p:nvSpPr>
        <p:spPr>
          <a:xfrm>
            <a:off x="3267984" y="1027793"/>
            <a:ext cx="7655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DE3CB2B-B9B0-024F-25E8-CE6EB327E4D0}"/>
              </a:ext>
            </a:extLst>
          </p:cNvPr>
          <p:cNvSpPr/>
          <p:nvPr/>
        </p:nvSpPr>
        <p:spPr>
          <a:xfrm>
            <a:off x="979576" y="2418469"/>
            <a:ext cx="2207502" cy="1489415"/>
          </a:xfrm>
          <a:custGeom>
            <a:avLst/>
            <a:gdLst>
              <a:gd name="connsiteX0" fmla="*/ 0 w 5117299"/>
              <a:gd name="connsiteY0" fmla="*/ 148873 h 1488728"/>
              <a:gd name="connsiteX1" fmla="*/ 148873 w 5117299"/>
              <a:gd name="connsiteY1" fmla="*/ 0 h 1488728"/>
              <a:gd name="connsiteX2" fmla="*/ 4968426 w 5117299"/>
              <a:gd name="connsiteY2" fmla="*/ 0 h 1488728"/>
              <a:gd name="connsiteX3" fmla="*/ 5117299 w 5117299"/>
              <a:gd name="connsiteY3" fmla="*/ 148873 h 1488728"/>
              <a:gd name="connsiteX4" fmla="*/ 5117299 w 5117299"/>
              <a:gd name="connsiteY4" fmla="*/ 1339855 h 1488728"/>
              <a:gd name="connsiteX5" fmla="*/ 4968426 w 5117299"/>
              <a:gd name="connsiteY5" fmla="*/ 1488728 h 1488728"/>
              <a:gd name="connsiteX6" fmla="*/ 148873 w 5117299"/>
              <a:gd name="connsiteY6" fmla="*/ 1488728 h 1488728"/>
              <a:gd name="connsiteX7" fmla="*/ 0 w 5117299"/>
              <a:gd name="connsiteY7" fmla="*/ 1339855 h 1488728"/>
              <a:gd name="connsiteX8" fmla="*/ 0 w 5117299"/>
              <a:gd name="connsiteY8" fmla="*/ 148873 h 148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7299" h="1488728">
                <a:moveTo>
                  <a:pt x="0" y="148873"/>
                </a:moveTo>
                <a:cubicBezTo>
                  <a:pt x="0" y="66653"/>
                  <a:pt x="66653" y="0"/>
                  <a:pt x="148873" y="0"/>
                </a:cubicBezTo>
                <a:lnTo>
                  <a:pt x="4968426" y="0"/>
                </a:lnTo>
                <a:cubicBezTo>
                  <a:pt x="5050646" y="0"/>
                  <a:pt x="5117299" y="66653"/>
                  <a:pt x="5117299" y="148873"/>
                </a:cubicBezTo>
                <a:lnTo>
                  <a:pt x="5117299" y="1339855"/>
                </a:lnTo>
                <a:cubicBezTo>
                  <a:pt x="5117299" y="1422075"/>
                  <a:pt x="5050646" y="1488728"/>
                  <a:pt x="4968426" y="1488728"/>
                </a:cubicBezTo>
                <a:lnTo>
                  <a:pt x="148873" y="1488728"/>
                </a:lnTo>
                <a:cubicBezTo>
                  <a:pt x="66653" y="1488728"/>
                  <a:pt x="0" y="1422075"/>
                  <a:pt x="0" y="1339855"/>
                </a:cubicBezTo>
                <a:lnTo>
                  <a:pt x="0" y="148873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3171" tIns="143171" rIns="143171" bIns="143171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 dientich(a,b):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s=a*b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return 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2A3707-9552-C806-AAB1-6009523FB3AA}"/>
              </a:ext>
            </a:extLst>
          </p:cNvPr>
          <p:cNvSpPr/>
          <p:nvPr/>
        </p:nvSpPr>
        <p:spPr>
          <a:xfrm>
            <a:off x="979576" y="4549000"/>
            <a:ext cx="3207025" cy="958109"/>
          </a:xfrm>
          <a:custGeom>
            <a:avLst/>
            <a:gdLst>
              <a:gd name="connsiteX0" fmla="*/ 0 w 5117299"/>
              <a:gd name="connsiteY0" fmla="*/ 148873 h 1488728"/>
              <a:gd name="connsiteX1" fmla="*/ 148873 w 5117299"/>
              <a:gd name="connsiteY1" fmla="*/ 0 h 1488728"/>
              <a:gd name="connsiteX2" fmla="*/ 4968426 w 5117299"/>
              <a:gd name="connsiteY2" fmla="*/ 0 h 1488728"/>
              <a:gd name="connsiteX3" fmla="*/ 5117299 w 5117299"/>
              <a:gd name="connsiteY3" fmla="*/ 148873 h 1488728"/>
              <a:gd name="connsiteX4" fmla="*/ 5117299 w 5117299"/>
              <a:gd name="connsiteY4" fmla="*/ 1339855 h 1488728"/>
              <a:gd name="connsiteX5" fmla="*/ 4968426 w 5117299"/>
              <a:gd name="connsiteY5" fmla="*/ 1488728 h 1488728"/>
              <a:gd name="connsiteX6" fmla="*/ 148873 w 5117299"/>
              <a:gd name="connsiteY6" fmla="*/ 1488728 h 1488728"/>
              <a:gd name="connsiteX7" fmla="*/ 0 w 5117299"/>
              <a:gd name="connsiteY7" fmla="*/ 1339855 h 1488728"/>
              <a:gd name="connsiteX8" fmla="*/ 0 w 5117299"/>
              <a:gd name="connsiteY8" fmla="*/ 148873 h 148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7299" h="1488728">
                <a:moveTo>
                  <a:pt x="0" y="148873"/>
                </a:moveTo>
                <a:cubicBezTo>
                  <a:pt x="0" y="66653"/>
                  <a:pt x="66653" y="0"/>
                  <a:pt x="148873" y="0"/>
                </a:cubicBezTo>
                <a:lnTo>
                  <a:pt x="4968426" y="0"/>
                </a:lnTo>
                <a:cubicBezTo>
                  <a:pt x="5050646" y="0"/>
                  <a:pt x="5117299" y="66653"/>
                  <a:pt x="5117299" y="148873"/>
                </a:cubicBezTo>
                <a:lnTo>
                  <a:pt x="5117299" y="1339855"/>
                </a:lnTo>
                <a:cubicBezTo>
                  <a:pt x="5117299" y="1422075"/>
                  <a:pt x="5050646" y="1488728"/>
                  <a:pt x="4968426" y="1488728"/>
                </a:cubicBezTo>
                <a:lnTo>
                  <a:pt x="148873" y="1488728"/>
                </a:lnTo>
                <a:cubicBezTo>
                  <a:pt x="66653" y="1488728"/>
                  <a:pt x="0" y="1422075"/>
                  <a:pt x="0" y="1339855"/>
                </a:cubicBezTo>
                <a:lnTo>
                  <a:pt x="0" y="148873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3171" tIns="143171" rIns="143171" bIns="143171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a=int(input("Nhập số a: "))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b=int(input("Nhập số b: "))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36F15D3-0C12-7623-CBA7-E810E81F8281}"/>
              </a:ext>
            </a:extLst>
          </p:cNvPr>
          <p:cNvSpPr/>
          <p:nvPr/>
        </p:nvSpPr>
        <p:spPr>
          <a:xfrm>
            <a:off x="7318372" y="2385704"/>
            <a:ext cx="2207502" cy="1489415"/>
          </a:xfrm>
          <a:custGeom>
            <a:avLst/>
            <a:gdLst>
              <a:gd name="connsiteX0" fmla="*/ 0 w 5117299"/>
              <a:gd name="connsiteY0" fmla="*/ 148873 h 1488728"/>
              <a:gd name="connsiteX1" fmla="*/ 148873 w 5117299"/>
              <a:gd name="connsiteY1" fmla="*/ 0 h 1488728"/>
              <a:gd name="connsiteX2" fmla="*/ 4968426 w 5117299"/>
              <a:gd name="connsiteY2" fmla="*/ 0 h 1488728"/>
              <a:gd name="connsiteX3" fmla="*/ 5117299 w 5117299"/>
              <a:gd name="connsiteY3" fmla="*/ 148873 h 1488728"/>
              <a:gd name="connsiteX4" fmla="*/ 5117299 w 5117299"/>
              <a:gd name="connsiteY4" fmla="*/ 1339855 h 1488728"/>
              <a:gd name="connsiteX5" fmla="*/ 4968426 w 5117299"/>
              <a:gd name="connsiteY5" fmla="*/ 1488728 h 1488728"/>
              <a:gd name="connsiteX6" fmla="*/ 148873 w 5117299"/>
              <a:gd name="connsiteY6" fmla="*/ 1488728 h 1488728"/>
              <a:gd name="connsiteX7" fmla="*/ 0 w 5117299"/>
              <a:gd name="connsiteY7" fmla="*/ 1339855 h 1488728"/>
              <a:gd name="connsiteX8" fmla="*/ 0 w 5117299"/>
              <a:gd name="connsiteY8" fmla="*/ 148873 h 148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7299" h="1488728">
                <a:moveTo>
                  <a:pt x="0" y="148873"/>
                </a:moveTo>
                <a:cubicBezTo>
                  <a:pt x="0" y="66653"/>
                  <a:pt x="66653" y="0"/>
                  <a:pt x="148873" y="0"/>
                </a:cubicBezTo>
                <a:lnTo>
                  <a:pt x="4968426" y="0"/>
                </a:lnTo>
                <a:cubicBezTo>
                  <a:pt x="5050646" y="0"/>
                  <a:pt x="5117299" y="66653"/>
                  <a:pt x="5117299" y="148873"/>
                </a:cubicBezTo>
                <a:lnTo>
                  <a:pt x="5117299" y="1339855"/>
                </a:lnTo>
                <a:cubicBezTo>
                  <a:pt x="5117299" y="1422075"/>
                  <a:pt x="5050646" y="1488728"/>
                  <a:pt x="4968426" y="1488728"/>
                </a:cubicBezTo>
                <a:lnTo>
                  <a:pt x="148873" y="1488728"/>
                </a:lnTo>
                <a:cubicBezTo>
                  <a:pt x="66653" y="1488728"/>
                  <a:pt x="0" y="1422075"/>
                  <a:pt x="0" y="1339855"/>
                </a:cubicBezTo>
                <a:lnTo>
                  <a:pt x="0" y="148873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3171" tIns="143171" rIns="143171" bIns="143171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 chuvi(a,b):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p=(a+b)*2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return 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AD901-FE2C-DFC9-AB48-446A8B383732}"/>
              </a:ext>
            </a:extLst>
          </p:cNvPr>
          <p:cNvSpPr txBox="1"/>
          <p:nvPr/>
        </p:nvSpPr>
        <p:spPr>
          <a:xfrm>
            <a:off x="1186379" y="1908891"/>
            <a:ext cx="2312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AC08F8-5310-2DFE-D924-A29D6686F754}"/>
              </a:ext>
            </a:extLst>
          </p:cNvPr>
          <p:cNvSpPr txBox="1"/>
          <p:nvPr/>
        </p:nvSpPr>
        <p:spPr>
          <a:xfrm>
            <a:off x="7266025" y="1829859"/>
            <a:ext cx="2312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4C8F5-D717-1968-EDC7-1C6222594EC8}"/>
              </a:ext>
            </a:extLst>
          </p:cNvPr>
          <p:cNvSpPr txBox="1"/>
          <p:nvPr/>
        </p:nvSpPr>
        <p:spPr>
          <a:xfrm>
            <a:off x="995590" y="4079179"/>
            <a:ext cx="2312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C5E34A0-F890-ABF6-E7AD-9EC8926EA2B3}"/>
              </a:ext>
            </a:extLst>
          </p:cNvPr>
          <p:cNvSpPr/>
          <p:nvPr/>
        </p:nvSpPr>
        <p:spPr>
          <a:xfrm>
            <a:off x="7197665" y="4536829"/>
            <a:ext cx="1918147" cy="958109"/>
          </a:xfrm>
          <a:custGeom>
            <a:avLst/>
            <a:gdLst>
              <a:gd name="connsiteX0" fmla="*/ 0 w 5117299"/>
              <a:gd name="connsiteY0" fmla="*/ 148873 h 1488728"/>
              <a:gd name="connsiteX1" fmla="*/ 148873 w 5117299"/>
              <a:gd name="connsiteY1" fmla="*/ 0 h 1488728"/>
              <a:gd name="connsiteX2" fmla="*/ 4968426 w 5117299"/>
              <a:gd name="connsiteY2" fmla="*/ 0 h 1488728"/>
              <a:gd name="connsiteX3" fmla="*/ 5117299 w 5117299"/>
              <a:gd name="connsiteY3" fmla="*/ 148873 h 1488728"/>
              <a:gd name="connsiteX4" fmla="*/ 5117299 w 5117299"/>
              <a:gd name="connsiteY4" fmla="*/ 1339855 h 1488728"/>
              <a:gd name="connsiteX5" fmla="*/ 4968426 w 5117299"/>
              <a:gd name="connsiteY5" fmla="*/ 1488728 h 1488728"/>
              <a:gd name="connsiteX6" fmla="*/ 148873 w 5117299"/>
              <a:gd name="connsiteY6" fmla="*/ 1488728 h 1488728"/>
              <a:gd name="connsiteX7" fmla="*/ 0 w 5117299"/>
              <a:gd name="connsiteY7" fmla="*/ 1339855 h 1488728"/>
              <a:gd name="connsiteX8" fmla="*/ 0 w 5117299"/>
              <a:gd name="connsiteY8" fmla="*/ 148873 h 148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7299" h="1488728">
                <a:moveTo>
                  <a:pt x="0" y="148873"/>
                </a:moveTo>
                <a:cubicBezTo>
                  <a:pt x="0" y="66653"/>
                  <a:pt x="66653" y="0"/>
                  <a:pt x="148873" y="0"/>
                </a:cubicBezTo>
                <a:lnTo>
                  <a:pt x="4968426" y="0"/>
                </a:lnTo>
                <a:cubicBezTo>
                  <a:pt x="5050646" y="0"/>
                  <a:pt x="5117299" y="66653"/>
                  <a:pt x="5117299" y="148873"/>
                </a:cubicBezTo>
                <a:lnTo>
                  <a:pt x="5117299" y="1339855"/>
                </a:lnTo>
                <a:cubicBezTo>
                  <a:pt x="5117299" y="1422075"/>
                  <a:pt x="5050646" y="1488728"/>
                  <a:pt x="4968426" y="1488728"/>
                </a:cubicBezTo>
                <a:lnTo>
                  <a:pt x="148873" y="1488728"/>
                </a:lnTo>
                <a:cubicBezTo>
                  <a:pt x="66653" y="1488728"/>
                  <a:pt x="0" y="1422075"/>
                  <a:pt x="0" y="1339855"/>
                </a:cubicBezTo>
                <a:lnTo>
                  <a:pt x="0" y="148873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3171" tIns="143171" rIns="143171" bIns="143171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dientich(a,b)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chuvi(a,b)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E4B0D0-F543-C672-953F-AD161333ABBF}"/>
              </a:ext>
            </a:extLst>
          </p:cNvPr>
          <p:cNvSpPr txBox="1"/>
          <p:nvPr/>
        </p:nvSpPr>
        <p:spPr>
          <a:xfrm>
            <a:off x="7213679" y="4067008"/>
            <a:ext cx="2312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1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 animBg="1"/>
      <p:bldP spid="8" grpId="0" animBg="1"/>
      <p:bldP spid="9" grpId="0"/>
      <p:bldP spid="10" grpId="0"/>
      <p:bldP spid="11" grpId="0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D2C1BE-E756-5789-A212-D18782AD1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pink lines&#10;&#10;AI-generated content may be incorrect.">
            <a:extLst>
              <a:ext uri="{FF2B5EF4-FFF2-40B4-BE49-F238E27FC236}">
                <a16:creationId xmlns:a16="http://schemas.microsoft.com/office/drawing/2014/main" id="{5195E4B5-28B5-F25E-4DAC-379FA2DF94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DF213-D145-9C7F-4F82-32660710DAAD}"/>
              </a:ext>
            </a:extLst>
          </p:cNvPr>
          <p:cNvSpPr/>
          <p:nvPr/>
        </p:nvSpPr>
        <p:spPr>
          <a:xfrm>
            <a:off x="543536" y="432202"/>
            <a:ext cx="531878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KIỂM TRA BÀI CŨ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7B0BA0-9788-15C9-3202-07EE60145D09}"/>
              </a:ext>
            </a:extLst>
          </p:cNvPr>
          <p:cNvSpPr txBox="1"/>
          <p:nvPr/>
        </p:nvSpPr>
        <p:spPr>
          <a:xfrm>
            <a:off x="1696720" y="1242319"/>
            <a:ext cx="8661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C2F6CB3-2E6D-4376-8582-508A5BB8B60A}"/>
              </a:ext>
            </a:extLst>
          </p:cNvPr>
          <p:cNvGraphicFramePr>
            <a:graphicFrameLocks noGrp="1"/>
          </p:cNvGraphicFramePr>
          <p:nvPr/>
        </p:nvGraphicFramePr>
        <p:xfrm>
          <a:off x="1463040" y="1859187"/>
          <a:ext cx="9590442" cy="28535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516120">
                  <a:extLst>
                    <a:ext uri="{9D8B030D-6E8A-4147-A177-3AD203B41FA5}">
                      <a16:colId xmlns:a16="http://schemas.microsoft.com/office/drawing/2014/main" val="3820429774"/>
                    </a:ext>
                  </a:extLst>
                </a:gridCol>
                <a:gridCol w="5074322">
                  <a:extLst>
                    <a:ext uri="{9D8B030D-6E8A-4147-A177-3AD203B41FA5}">
                      <a16:colId xmlns:a16="http://schemas.microsoft.com/office/drawing/2014/main" val="2176921635"/>
                    </a:ext>
                  </a:extLst>
                </a:gridCol>
              </a:tblGrid>
              <a:tr h="5707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7766"/>
                  </a:ext>
                </a:extLst>
              </a:tr>
              <a:tr h="570715">
                <a:tc>
                  <a:txBody>
                    <a:bodyPr/>
                    <a:lstStyle/>
                    <a:p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486106"/>
                  </a:ext>
                </a:extLst>
              </a:tr>
              <a:tr h="570715">
                <a:tc>
                  <a:txBody>
                    <a:bodyPr/>
                    <a:lstStyle/>
                    <a:p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63288"/>
                  </a:ext>
                </a:extLst>
              </a:tr>
              <a:tr h="570715">
                <a:tc>
                  <a:txBody>
                    <a:bodyPr/>
                    <a:lstStyle/>
                    <a:p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11411"/>
                  </a:ext>
                </a:extLst>
              </a:tr>
              <a:tr h="570715">
                <a:tc>
                  <a:txBody>
                    <a:bodyPr/>
                    <a:lstStyle/>
                    <a:p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918841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E836903F-E800-5C4B-9DF2-7AA82E07E8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800" y="4240873"/>
            <a:ext cx="3803165" cy="368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DF9A8C-9E6A-2F22-6BCC-72E7B7A4FA2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39414"/>
          <a:stretch/>
        </p:blipFill>
        <p:spPr>
          <a:xfrm>
            <a:off x="1696720" y="2531656"/>
            <a:ext cx="3954784" cy="3693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2725CB-1F97-86D2-BBDE-68B55AFD77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3840" y="3064684"/>
            <a:ext cx="4399279" cy="449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7A7909-0F8D-F13C-B316-6333D7511D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4800" y="3667572"/>
            <a:ext cx="3117756" cy="3689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BD8EB95-325D-57E8-3079-8A2E583F6B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33224" y="5497172"/>
            <a:ext cx="2424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endParaRPr lang="vi-V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0D92E2-AC38-6F07-190D-A894C7E1EE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590422" y="4984568"/>
            <a:ext cx="254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F9CED4-3C96-5FBB-7E35-506CEEC79EB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913119" y="5336674"/>
            <a:ext cx="505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4.2</a:t>
            </a:r>
            <a:endParaRPr lang="vi-V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57F12-4727-75BD-39A8-39AC76FD07D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61490" y="4860364"/>
            <a:ext cx="40683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“Xin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27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41789-DDA7-6754-97E7-02C7C400F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pink lines&#10;&#10;AI-generated content may be incorrect.">
            <a:extLst>
              <a:ext uri="{FF2B5EF4-FFF2-40B4-BE49-F238E27FC236}">
                <a16:creationId xmlns:a16="http://schemas.microsoft.com/office/drawing/2014/main" id="{823786A8-40D4-9BFD-F43C-BE36E3862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8CFD39-82CE-5A20-BC38-88747ABDDE5F}"/>
              </a:ext>
            </a:extLst>
          </p:cNvPr>
          <p:cNvSpPr/>
          <p:nvPr/>
        </p:nvSpPr>
        <p:spPr>
          <a:xfrm>
            <a:off x="543537" y="432202"/>
            <a:ext cx="427466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EBD8BD-E724-2B03-DDFA-CF4B649A77AD}"/>
              </a:ext>
            </a:extLst>
          </p:cNvPr>
          <p:cNvSpPr txBox="1"/>
          <p:nvPr/>
        </p:nvSpPr>
        <p:spPr>
          <a:xfrm>
            <a:off x="802640" y="1178453"/>
            <a:ext cx="6555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AF868-8A2E-89DD-7EF6-28BA9F085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252" y="619302"/>
            <a:ext cx="3578677" cy="1043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F3B0CC-7B66-EB9A-FD3F-6F12EB4A6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020" y="2030261"/>
            <a:ext cx="6001130" cy="40369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34FCD2-B630-8578-1AFE-9700D6043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50" y="1662777"/>
            <a:ext cx="3936349" cy="46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0CAE1CD-B447-612A-2959-37A979749B35}"/>
              </a:ext>
            </a:extLst>
          </p:cNvPr>
          <p:cNvSpPr/>
          <p:nvPr/>
        </p:nvSpPr>
        <p:spPr>
          <a:xfrm rot="19881494">
            <a:off x="5816119" y="-675705"/>
            <a:ext cx="7738264" cy="8328577"/>
          </a:xfrm>
          <a:custGeom>
            <a:avLst/>
            <a:gdLst>
              <a:gd name="connsiteX0" fmla="*/ 7738264 w 7738264"/>
              <a:gd name="connsiteY0" fmla="*/ 2309765 h 8328577"/>
              <a:gd name="connsiteX1" fmla="*/ 4451007 w 7738264"/>
              <a:gd name="connsiteY1" fmla="*/ 8328577 h 8328577"/>
              <a:gd name="connsiteX2" fmla="*/ 1 w 7738264"/>
              <a:gd name="connsiteY2" fmla="*/ 5897599 h 8328577"/>
              <a:gd name="connsiteX3" fmla="*/ 0 w 7738264"/>
              <a:gd name="connsiteY3" fmla="*/ 0 h 8328577"/>
              <a:gd name="connsiteX4" fmla="*/ 3509194 w 7738264"/>
              <a:gd name="connsiteY4" fmla="*/ 0 h 832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8264" h="8328577">
                <a:moveTo>
                  <a:pt x="7738264" y="2309765"/>
                </a:moveTo>
                <a:lnTo>
                  <a:pt x="4451007" y="8328577"/>
                </a:lnTo>
                <a:lnTo>
                  <a:pt x="1" y="5897599"/>
                </a:lnTo>
                <a:lnTo>
                  <a:pt x="0" y="0"/>
                </a:lnTo>
                <a:lnTo>
                  <a:pt x="3509194" y="0"/>
                </a:lnTo>
                <a:close/>
              </a:path>
            </a:pathLst>
          </a:custGeom>
          <a:solidFill>
            <a:srgbClr val="4472C4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19078E6-DDCD-8BF8-7BD6-7340FBD659E1}"/>
              </a:ext>
            </a:extLst>
          </p:cNvPr>
          <p:cNvSpPr/>
          <p:nvPr/>
        </p:nvSpPr>
        <p:spPr>
          <a:xfrm rot="19881494">
            <a:off x="3526775" y="-753335"/>
            <a:ext cx="2770345" cy="1513062"/>
          </a:xfrm>
          <a:custGeom>
            <a:avLst/>
            <a:gdLst>
              <a:gd name="connsiteX0" fmla="*/ 0 w 2770345"/>
              <a:gd name="connsiteY0" fmla="*/ 0 h 1513062"/>
              <a:gd name="connsiteX1" fmla="*/ 2770345 w 2770345"/>
              <a:gd name="connsiteY1" fmla="*/ 1513062 h 1513062"/>
              <a:gd name="connsiteX2" fmla="*/ 0 w 2770345"/>
              <a:gd name="connsiteY2" fmla="*/ 1513062 h 15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45" h="1513062">
                <a:moveTo>
                  <a:pt x="0" y="0"/>
                </a:moveTo>
                <a:lnTo>
                  <a:pt x="2770345" y="1513062"/>
                </a:lnTo>
                <a:lnTo>
                  <a:pt x="0" y="1513062"/>
                </a:lnTo>
                <a:close/>
              </a:path>
            </a:pathLst>
          </a:custGeom>
          <a:solidFill>
            <a:srgbClr val="E05421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AC16C3A-132D-B971-30EC-68CF49DAD8F6}"/>
              </a:ext>
            </a:extLst>
          </p:cNvPr>
          <p:cNvSpPr/>
          <p:nvPr/>
        </p:nvSpPr>
        <p:spPr>
          <a:xfrm>
            <a:off x="-13063" y="-9823"/>
            <a:ext cx="6077874" cy="5883965"/>
          </a:xfrm>
          <a:custGeom>
            <a:avLst/>
            <a:gdLst>
              <a:gd name="connsiteX0" fmla="*/ 0 w 6077874"/>
              <a:gd name="connsiteY0" fmla="*/ 0 h 5883965"/>
              <a:gd name="connsiteX1" fmla="*/ 2846695 w 6077874"/>
              <a:gd name="connsiteY1" fmla="*/ 0 h 5883965"/>
              <a:gd name="connsiteX2" fmla="*/ 6077874 w 6077874"/>
              <a:gd name="connsiteY2" fmla="*/ 5883965 h 5883965"/>
              <a:gd name="connsiteX3" fmla="*/ 0 w 6077874"/>
              <a:gd name="connsiteY3" fmla="*/ 5883965 h 588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7874" h="5883965">
                <a:moveTo>
                  <a:pt x="0" y="0"/>
                </a:moveTo>
                <a:lnTo>
                  <a:pt x="2846695" y="0"/>
                </a:lnTo>
                <a:lnTo>
                  <a:pt x="6077874" y="5883965"/>
                </a:lnTo>
                <a:lnTo>
                  <a:pt x="0" y="5883965"/>
                </a:lnTo>
                <a:close/>
              </a:path>
            </a:pathLst>
          </a:custGeom>
          <a:solidFill>
            <a:srgbClr val="6BC244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05B2333-3F4A-8911-D8E5-D77A02B0AD53}"/>
              </a:ext>
            </a:extLst>
          </p:cNvPr>
          <p:cNvSpPr/>
          <p:nvPr/>
        </p:nvSpPr>
        <p:spPr>
          <a:xfrm>
            <a:off x="-13063" y="5441569"/>
            <a:ext cx="6609099" cy="1416431"/>
          </a:xfrm>
          <a:custGeom>
            <a:avLst/>
            <a:gdLst>
              <a:gd name="connsiteX0" fmla="*/ 0 w 6622161"/>
              <a:gd name="connsiteY0" fmla="*/ 0 h 1416431"/>
              <a:gd name="connsiteX1" fmla="*/ 5844328 w 6622161"/>
              <a:gd name="connsiteY1" fmla="*/ 0 h 1416431"/>
              <a:gd name="connsiteX2" fmla="*/ 6622161 w 6622161"/>
              <a:gd name="connsiteY2" fmla="*/ 1416431 h 1416431"/>
              <a:gd name="connsiteX3" fmla="*/ 0 w 6622161"/>
              <a:gd name="connsiteY3" fmla="*/ 1416431 h 141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2161" h="1416431">
                <a:moveTo>
                  <a:pt x="0" y="0"/>
                </a:moveTo>
                <a:lnTo>
                  <a:pt x="5844328" y="0"/>
                </a:lnTo>
                <a:lnTo>
                  <a:pt x="6622161" y="1416431"/>
                </a:lnTo>
                <a:lnTo>
                  <a:pt x="0" y="1416431"/>
                </a:lnTo>
                <a:close/>
              </a:path>
            </a:pathLst>
          </a:custGeom>
          <a:solidFill>
            <a:srgbClr val="CBAC57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4" name="Picture 4" descr="GIẢI BÀI TẬP SGK TIN HỌC LỚP 10 - KẾT NỐI TRI THỨC VỚI CUỘC SỐNG - Blog  Toán Tin">
            <a:extLst>
              <a:ext uri="{FF2B5EF4-FFF2-40B4-BE49-F238E27FC236}">
                <a16:creationId xmlns:a16="http://schemas.microsoft.com/office/drawing/2014/main" id="{A4E10112-785D-B1FC-0ECF-4F8BAACF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1645272"/>
            <a:ext cx="2991561" cy="422142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D23936-2AA6-664D-9156-351F83BC1414}"/>
              </a:ext>
            </a:extLst>
          </p:cNvPr>
          <p:cNvSpPr txBox="1"/>
          <p:nvPr/>
        </p:nvSpPr>
        <p:spPr>
          <a:xfrm>
            <a:off x="5294376" y="2298385"/>
            <a:ext cx="6897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26: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HÀM TRONG PYTHON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1264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27" grpId="0" animBg="1"/>
          <p:bldP spid="47" grpId="0" animBg="1"/>
          <p:bldP spid="51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27" grpId="0" animBg="1"/>
          <p:bldP spid="47" grpId="0" animBg="1"/>
          <p:bldP spid="51" grpId="0" animBg="1"/>
          <p:bldP spid="1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object with pink lines&#10;&#10;AI-generated content may be incorrect.">
            <a:extLst>
              <a:ext uri="{FF2B5EF4-FFF2-40B4-BE49-F238E27FC236}">
                <a16:creationId xmlns:a16="http://schemas.microsoft.com/office/drawing/2014/main" id="{0CD8B845-0BDC-7B1F-48FD-417E98D17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3F90569-72DC-740A-FD70-B916E67A9251}"/>
              </a:ext>
            </a:extLst>
          </p:cNvPr>
          <p:cNvSpPr/>
          <p:nvPr/>
        </p:nvSpPr>
        <p:spPr>
          <a:xfrm>
            <a:off x="1248581" y="917707"/>
            <a:ext cx="1775534" cy="17755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127F3E-BE43-EF28-A176-C8FE4D86D62A}"/>
              </a:ext>
            </a:extLst>
          </p:cNvPr>
          <p:cNvSpPr/>
          <p:nvPr/>
        </p:nvSpPr>
        <p:spPr>
          <a:xfrm>
            <a:off x="1084238" y="753364"/>
            <a:ext cx="2082447" cy="2082447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F1D6A-64B6-DFBC-7760-3147C646F05C}"/>
              </a:ext>
            </a:extLst>
          </p:cNvPr>
          <p:cNvSpPr/>
          <p:nvPr/>
        </p:nvSpPr>
        <p:spPr>
          <a:xfrm>
            <a:off x="969409" y="627648"/>
            <a:ext cx="2333877" cy="2333877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DB5E15-69FB-BBB2-03F9-BA0B221CC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2499010"/>
              </p:ext>
            </p:extLst>
          </p:nvPr>
        </p:nvGraphicFramePr>
        <p:xfrm>
          <a:off x="1507765" y="2371249"/>
          <a:ext cx="9714826" cy="492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867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62D23E-66F9-4EF0-B4A2-6826418AB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D362D23E-66F9-4EF0-B4A2-6826418AB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16D26-D5A6-4472-B4C3-401270EE1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F0316D26-D5A6-4472-B4C3-401270EE1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CE918-AFDC-4F02-9DBC-CE23E9132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65CE918-AFDC-4F02-9DBC-CE23E9132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60A0E-9AB5-4F1A-8CC6-091866D49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6460A0E-9AB5-4F1A-8CC6-091866D49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64502C-0224-48C6-BCC7-9FC4DB369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9A64502C-0224-48C6-BCC7-9FC4DB369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45702D-2EC7-4AAD-B6CB-DC0166FE8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3C45702D-2EC7-4AAD-B6CB-DC0166FE8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3DA58-90D7-41ED-9697-938CC2BC1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8773DA58-90D7-41ED-9697-938CC2BC1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2BCC5-F69E-4BA9-83F4-7B943E47D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C792BCC5-F69E-4BA9-83F4-7B943E47D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pink lines&#10;&#10;AI-generated content may be incorrect.">
            <a:extLst>
              <a:ext uri="{FF2B5EF4-FFF2-40B4-BE49-F238E27FC236}">
                <a16:creationId xmlns:a16="http://schemas.microsoft.com/office/drawing/2014/main" id="{F926859B-B279-9FA9-C2D0-20ADB0BF51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9B08C4-884A-9E6D-FCD1-0F93F163F6C4}"/>
              </a:ext>
            </a:extLst>
          </p:cNvPr>
          <p:cNvSpPr/>
          <p:nvPr/>
        </p:nvSpPr>
        <p:spPr>
          <a:xfrm>
            <a:off x="176982" y="383518"/>
            <a:ext cx="394941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TRONG PYTHON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28BE4-94BE-6761-7F9E-9A0AE496B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90" y="1776332"/>
            <a:ext cx="10296525" cy="127635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8CDB2AC-3451-A31B-F87F-0CD91CCDB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017644"/>
              </p:ext>
            </p:extLst>
          </p:nvPr>
        </p:nvGraphicFramePr>
        <p:xfrm>
          <a:off x="1026395" y="3265677"/>
          <a:ext cx="6937396" cy="1163829"/>
        </p:xfrm>
        <a:graphic>
          <a:graphicData uri="http://schemas.openxmlformats.org/drawingml/2006/table">
            <a:tbl>
              <a:tblPr bandRow="1"/>
              <a:tblGrid>
                <a:gridCol w="1516470">
                  <a:extLst>
                    <a:ext uri="{9D8B030D-6E8A-4147-A177-3AD203B41FA5}">
                      <a16:colId xmlns:a16="http://schemas.microsoft.com/office/drawing/2014/main" val="1682879475"/>
                    </a:ext>
                  </a:extLst>
                </a:gridCol>
                <a:gridCol w="2097984">
                  <a:extLst>
                    <a:ext uri="{9D8B030D-6E8A-4147-A177-3AD203B41FA5}">
                      <a16:colId xmlns:a16="http://schemas.microsoft.com/office/drawing/2014/main" val="1875233728"/>
                    </a:ext>
                  </a:extLst>
                </a:gridCol>
                <a:gridCol w="1700741">
                  <a:extLst>
                    <a:ext uri="{9D8B030D-6E8A-4147-A177-3AD203B41FA5}">
                      <a16:colId xmlns:a16="http://schemas.microsoft.com/office/drawing/2014/main" val="1001854906"/>
                    </a:ext>
                  </a:extLst>
                </a:gridCol>
                <a:gridCol w="1622201">
                  <a:extLst>
                    <a:ext uri="{9D8B030D-6E8A-4147-A177-3AD203B41FA5}">
                      <a16:colId xmlns:a16="http://schemas.microsoft.com/office/drawing/2014/main" val="3419465093"/>
                    </a:ext>
                  </a:extLst>
                </a:gridCol>
              </a:tblGrid>
              <a:tr h="712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fabs()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exp()</a:t>
                      </a: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pow()</a:t>
                      </a: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sqrt()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012133"/>
                  </a:ext>
                </a:extLst>
              </a:tr>
              <a:tr h="34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cos()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sin()</a:t>
                      </a: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tan()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151781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6A84C69-04B8-F30D-F8EF-70E87014F9A6}"/>
              </a:ext>
            </a:extLst>
          </p:cNvPr>
          <p:cNvSpPr/>
          <p:nvPr/>
        </p:nvSpPr>
        <p:spPr>
          <a:xfrm>
            <a:off x="408209" y="1048465"/>
            <a:ext cx="7253832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HÀM THIẾT KẾ SẴN CỦA PYTHON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B72931-086E-8889-4CC2-3B121E8B8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49" y="4726709"/>
            <a:ext cx="4896533" cy="4572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0458A7-1709-52EA-96BB-927C9D82C295}"/>
              </a:ext>
            </a:extLst>
          </p:cNvPr>
          <p:cNvSpPr txBox="1"/>
          <p:nvPr/>
        </p:nvSpPr>
        <p:spPr>
          <a:xfrm>
            <a:off x="3474716" y="5593610"/>
            <a:ext cx="4822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94303E-B5E9-60E7-A395-E86DD9FB13DF}"/>
              </a:ext>
            </a:extLst>
          </p:cNvPr>
          <p:cNvSpPr txBox="1"/>
          <p:nvPr/>
        </p:nvSpPr>
        <p:spPr>
          <a:xfrm>
            <a:off x="765148" y="5590792"/>
            <a:ext cx="274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Cú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E3D648-1054-E28F-4072-A67420E7F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791" y="4726709"/>
            <a:ext cx="1952898" cy="428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916171-3555-CB1B-DB76-407A0F1102D7}"/>
              </a:ext>
            </a:extLst>
          </p:cNvPr>
          <p:cNvSpPr txBox="1"/>
          <p:nvPr/>
        </p:nvSpPr>
        <p:spPr>
          <a:xfrm>
            <a:off x="8511709" y="3431646"/>
            <a:ext cx="177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()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3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EA42E-2949-9C71-ED5F-71B33FB51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93F575-E4B7-A4B3-CE2F-1C1AC2E0DC5D}"/>
              </a:ext>
            </a:extLst>
          </p:cNvPr>
          <p:cNvSpPr/>
          <p:nvPr/>
        </p:nvSpPr>
        <p:spPr>
          <a:xfrm>
            <a:off x="176982" y="383518"/>
            <a:ext cx="394941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TRONG PYTHON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ED9388-9822-F416-1497-691970C8C877}"/>
              </a:ext>
            </a:extLst>
          </p:cNvPr>
          <p:cNvSpPr/>
          <p:nvPr/>
        </p:nvSpPr>
        <p:spPr>
          <a:xfrm>
            <a:off x="408209" y="1048465"/>
            <a:ext cx="7253832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HÀM THIẾT KẾ SẴN CỦA PYTHON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B3976C-872E-9609-4AC3-2146B423C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926851"/>
              </p:ext>
            </p:extLst>
          </p:nvPr>
        </p:nvGraphicFramePr>
        <p:xfrm>
          <a:off x="1047130" y="3285096"/>
          <a:ext cx="10296524" cy="192786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047792">
                  <a:extLst>
                    <a:ext uri="{9D8B030D-6E8A-4147-A177-3AD203B41FA5}">
                      <a16:colId xmlns:a16="http://schemas.microsoft.com/office/drawing/2014/main" val="3876988591"/>
                    </a:ext>
                  </a:extLst>
                </a:gridCol>
                <a:gridCol w="2087218">
                  <a:extLst>
                    <a:ext uri="{9D8B030D-6E8A-4147-A177-3AD203B41FA5}">
                      <a16:colId xmlns:a16="http://schemas.microsoft.com/office/drawing/2014/main" val="302025617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val="616236891"/>
                    </a:ext>
                  </a:extLst>
                </a:gridCol>
                <a:gridCol w="2974905">
                  <a:extLst>
                    <a:ext uri="{9D8B030D-6E8A-4147-A177-3AD203B41FA5}">
                      <a16:colId xmlns:a16="http://schemas.microsoft.com/office/drawing/2014/main" val="3727064224"/>
                    </a:ext>
                  </a:extLst>
                </a:gridCol>
              </a:tblGrid>
              <a:tr h="385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Hàm (lệnh)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Tên hàm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Tham số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 err="1">
                          <a:effectLst/>
                          <a:latin typeface="+mj-lt"/>
                        </a:rPr>
                        <a:t>Gía</a:t>
                      </a:r>
                      <a:r>
                        <a:rPr lang="vi-VN" sz="2000" kern="100" dirty="0">
                          <a:effectLst/>
                          <a:latin typeface="+mj-lt"/>
                        </a:rPr>
                        <a:t> trị trả về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958493"/>
                  </a:ext>
                </a:extLst>
              </a:tr>
              <a:tr h="385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b="0" kern="100" dirty="0" err="1">
                          <a:effectLst/>
                          <a:latin typeface="+mj-lt"/>
                        </a:rPr>
                        <a:t>print</a:t>
                      </a:r>
                      <a:r>
                        <a:rPr lang="vi-VN" sz="2000" b="0" kern="100" dirty="0">
                          <a:effectLst/>
                          <a:latin typeface="+mj-lt"/>
                        </a:rPr>
                        <a:t>()</a:t>
                      </a:r>
                      <a:endParaRPr lang="vi-VN" sz="2000" b="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 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 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 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296875"/>
                  </a:ext>
                </a:extLst>
              </a:tr>
              <a:tr h="385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b="0" kern="100" dirty="0">
                          <a:effectLst/>
                          <a:latin typeface="+mj-lt"/>
                        </a:rPr>
                        <a:t> </a:t>
                      </a:r>
                      <a:endParaRPr lang="vi-VN" sz="2000" b="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 err="1">
                          <a:effectLst/>
                          <a:latin typeface="+mj-lt"/>
                        </a:rPr>
                        <a:t>int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 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>
                          <a:effectLst/>
                          <a:latin typeface="+mj-lt"/>
                        </a:rPr>
                        <a:t>53</a:t>
                      </a:r>
                      <a:endParaRPr lang="vi-VN" sz="2000" kern="1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10285"/>
                  </a:ext>
                </a:extLst>
              </a:tr>
              <a:tr h="385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b="0" kern="100" dirty="0">
                          <a:effectLst/>
                          <a:latin typeface="+mj-lt"/>
                        </a:rPr>
                        <a:t> </a:t>
                      </a:r>
                      <a:endParaRPr lang="vi-VN" sz="2000" b="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>
                          <a:effectLst/>
                          <a:latin typeface="+mj-lt"/>
                        </a:rPr>
                        <a:t>type</a:t>
                      </a:r>
                      <a:endParaRPr lang="vi-VN" sz="2000" kern="1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4.5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>
                          <a:effectLst/>
                          <a:latin typeface="+mj-lt"/>
                        </a:rPr>
                        <a:t> </a:t>
                      </a:r>
                      <a:endParaRPr lang="vi-VN" sz="2000" kern="1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217100"/>
                  </a:ext>
                </a:extLst>
              </a:tr>
              <a:tr h="385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b="0" kern="100" dirty="0">
                          <a:effectLst/>
                          <a:latin typeface="+mj-lt"/>
                        </a:rPr>
                        <a:t>len(“tin học”)</a:t>
                      </a:r>
                      <a:endParaRPr lang="vi-VN" sz="2000" b="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>
                          <a:effectLst/>
                          <a:latin typeface="+mj-lt"/>
                        </a:rPr>
                        <a:t> </a:t>
                      </a:r>
                      <a:endParaRPr lang="vi-VN" sz="2000" kern="1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 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 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03777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DEB46F0-5E86-46E0-9A2B-EC3C8C782EB6}"/>
              </a:ext>
            </a:extLst>
          </p:cNvPr>
          <p:cNvSpPr txBox="1"/>
          <p:nvPr/>
        </p:nvSpPr>
        <p:spPr>
          <a:xfrm>
            <a:off x="1047130" y="1713412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266AD3-6A71-6BB9-BD7D-A03453906E06}"/>
              </a:ext>
            </a:extLst>
          </p:cNvPr>
          <p:cNvSpPr txBox="1"/>
          <p:nvPr/>
        </p:nvSpPr>
        <p:spPr>
          <a:xfrm>
            <a:off x="1174273" y="2374130"/>
            <a:ext cx="8737244" cy="399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float(“2.3”)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float		Tham 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“2.3”		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2.3</a:t>
            </a:r>
            <a:endParaRPr lang="vi-VN" sz="16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2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48C87-594D-4C23-B968-E881D4231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pink lines&#10;&#10;AI-generated content may be incorrect.">
            <a:extLst>
              <a:ext uri="{FF2B5EF4-FFF2-40B4-BE49-F238E27FC236}">
                <a16:creationId xmlns:a16="http://schemas.microsoft.com/office/drawing/2014/main" id="{B000A88E-FFFA-4373-DDD7-B8F61C5F6F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CB5195-9D02-CF5D-B538-D7AC7FC65BBB}"/>
              </a:ext>
            </a:extLst>
          </p:cNvPr>
          <p:cNvSpPr/>
          <p:nvPr/>
        </p:nvSpPr>
        <p:spPr>
          <a:xfrm>
            <a:off x="176982" y="383518"/>
            <a:ext cx="3949413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TRONG PYTHON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2C76093-CFF5-D2DF-4EBD-2C70FAFCDF98}"/>
              </a:ext>
            </a:extLst>
          </p:cNvPr>
          <p:cNvSpPr/>
          <p:nvPr/>
        </p:nvSpPr>
        <p:spPr>
          <a:xfrm>
            <a:off x="408209" y="1048465"/>
            <a:ext cx="7253832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HÀM THIẾT KẾ SẴN CỦA PYTHON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1EE5D51-16D2-32D2-E3BC-C4B24236D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969857"/>
              </p:ext>
            </p:extLst>
          </p:nvPr>
        </p:nvGraphicFramePr>
        <p:xfrm>
          <a:off x="947738" y="2688552"/>
          <a:ext cx="10296524" cy="192786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047792">
                  <a:extLst>
                    <a:ext uri="{9D8B030D-6E8A-4147-A177-3AD203B41FA5}">
                      <a16:colId xmlns:a16="http://schemas.microsoft.com/office/drawing/2014/main" val="3876988591"/>
                    </a:ext>
                  </a:extLst>
                </a:gridCol>
                <a:gridCol w="2087218">
                  <a:extLst>
                    <a:ext uri="{9D8B030D-6E8A-4147-A177-3AD203B41FA5}">
                      <a16:colId xmlns:a16="http://schemas.microsoft.com/office/drawing/2014/main" val="302025617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val="616236891"/>
                    </a:ext>
                  </a:extLst>
                </a:gridCol>
                <a:gridCol w="2974905">
                  <a:extLst>
                    <a:ext uri="{9D8B030D-6E8A-4147-A177-3AD203B41FA5}">
                      <a16:colId xmlns:a16="http://schemas.microsoft.com/office/drawing/2014/main" val="3727064224"/>
                    </a:ext>
                  </a:extLst>
                </a:gridCol>
              </a:tblGrid>
              <a:tr h="385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Hàm (lệnh)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Tên hàm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Tham số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 err="1">
                          <a:effectLst/>
                          <a:latin typeface="+mj-lt"/>
                        </a:rPr>
                        <a:t>Gía</a:t>
                      </a:r>
                      <a:r>
                        <a:rPr lang="vi-VN" sz="2000" kern="100" dirty="0">
                          <a:effectLst/>
                          <a:latin typeface="+mj-lt"/>
                        </a:rPr>
                        <a:t> trị trả về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958493"/>
                  </a:ext>
                </a:extLst>
              </a:tr>
              <a:tr h="385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b="0" kern="100" dirty="0" err="1">
                          <a:effectLst/>
                          <a:latin typeface="+mj-lt"/>
                        </a:rPr>
                        <a:t>print</a:t>
                      </a:r>
                      <a:r>
                        <a:rPr lang="vi-VN" sz="2000" b="0" kern="100" dirty="0">
                          <a:effectLst/>
                          <a:latin typeface="+mj-lt"/>
                        </a:rPr>
                        <a:t>()</a:t>
                      </a:r>
                      <a:endParaRPr lang="vi-VN" sz="2000" b="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 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 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 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296875"/>
                  </a:ext>
                </a:extLst>
              </a:tr>
              <a:tr h="385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b="0" kern="100" dirty="0">
                          <a:effectLst/>
                          <a:latin typeface="+mj-lt"/>
                        </a:rPr>
                        <a:t> </a:t>
                      </a:r>
                      <a:endParaRPr lang="vi-VN" sz="2000" b="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 err="1">
                          <a:effectLst/>
                          <a:latin typeface="+mj-lt"/>
                        </a:rPr>
                        <a:t>int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 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>
                          <a:effectLst/>
                          <a:latin typeface="+mj-lt"/>
                        </a:rPr>
                        <a:t>53</a:t>
                      </a:r>
                      <a:endParaRPr lang="vi-VN" sz="2000" kern="1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10285"/>
                  </a:ext>
                </a:extLst>
              </a:tr>
              <a:tr h="385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b="0" kern="100" dirty="0">
                          <a:effectLst/>
                          <a:latin typeface="+mj-lt"/>
                        </a:rPr>
                        <a:t> </a:t>
                      </a:r>
                      <a:endParaRPr lang="vi-VN" sz="2000" b="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>
                          <a:effectLst/>
                          <a:latin typeface="+mj-lt"/>
                        </a:rPr>
                        <a:t>type</a:t>
                      </a:r>
                      <a:endParaRPr lang="vi-VN" sz="2000" kern="1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4.5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>
                          <a:effectLst/>
                          <a:latin typeface="+mj-lt"/>
                        </a:rPr>
                        <a:t> </a:t>
                      </a:r>
                      <a:endParaRPr lang="vi-VN" sz="2000" kern="1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217100"/>
                  </a:ext>
                </a:extLst>
              </a:tr>
              <a:tr h="385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b="0" kern="100" dirty="0">
                          <a:effectLst/>
                          <a:latin typeface="+mj-lt"/>
                        </a:rPr>
                        <a:t>len(“tin học”)</a:t>
                      </a:r>
                      <a:endParaRPr lang="vi-VN" sz="2000" b="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>
                          <a:effectLst/>
                          <a:latin typeface="+mj-lt"/>
                        </a:rPr>
                        <a:t> </a:t>
                      </a:r>
                      <a:endParaRPr lang="vi-VN" sz="2000" kern="1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 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000" kern="100" dirty="0">
                          <a:effectLst/>
                          <a:latin typeface="+mj-lt"/>
                        </a:rPr>
                        <a:t> </a:t>
                      </a:r>
                      <a:endParaRPr lang="vi-VN" sz="2000" kern="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03777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CA4499-3622-20C1-A12A-3204EF64E41C}"/>
              </a:ext>
            </a:extLst>
          </p:cNvPr>
          <p:cNvSpPr txBox="1"/>
          <p:nvPr/>
        </p:nvSpPr>
        <p:spPr>
          <a:xfrm>
            <a:off x="1047130" y="1713412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2F0F86-2668-6942-0353-6C7B6BEDDAD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56359" y="4736637"/>
            <a:ext cx="11666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int(“53”)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E73B77-9B4F-654A-34B1-36D5E4857E5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11725" y="4737722"/>
            <a:ext cx="13332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type(4.5)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091D1C-088A-0110-5BD7-F4AC9721FAF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50237" y="4736637"/>
            <a:ext cx="8917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21C5B2-464C-5FD0-3181-6D887834015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683502" y="4762455"/>
            <a:ext cx="718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“53”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B01B96-E67B-78ED-6F8F-22449CB8003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496306" y="4754679"/>
            <a:ext cx="6684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0E851F-3083-F941-CB25-01FC750727A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051986" y="4758358"/>
            <a:ext cx="5491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888FE4-3AB9-8CFC-0AE0-8A97C13DFD2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818737" y="4736637"/>
            <a:ext cx="13644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26DC15-74E6-B31F-B69E-F8052DC551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278939" y="4736637"/>
            <a:ext cx="32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DF7188-0FEB-F9CA-41F5-706BAEF0F96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549104" y="4712047"/>
            <a:ext cx="5491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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E47D0B-07BB-2BF4-E45C-9F446E8D385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155487" y="4762455"/>
            <a:ext cx="5491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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070D603-00A5-751A-300D-20410D51D89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246732" y="4723034"/>
            <a:ext cx="8723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int(53)</a:t>
            </a:r>
            <a:endParaRPr lang="vi-VN" sz="20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9ED81F7-6C0F-D2AE-A10E-1238FD55A02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740405" y="4762455"/>
            <a:ext cx="718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3539427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01b6e7b-9c91-401b-9c28-6c39c1b60864&quot;,&quot;location&quot;:{&quot;IsEmpty&quot;:false,&quot;X&quot;:128.600311,&quot;Y&quot;:432.848175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6d8ef525-fd64-4b7d-a064-b493316e1b74&quot;,&quot;location&quot;:{&quot;IsEmpty&quot;:false,&quot;X&quot;:747.7406,&quot;Y&quot;:374.3842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ab359aff-e884-4f0c-be94-3c109c7377bf&quot;,&quot;location&quot;:{&quot;IsEmpty&quot;:false,&quot;X&quot;:476.534332,&quot;Y&quot;:374.673859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c8008dad-d3a7-4af4-b31f-9cbd53599e4b&quot;,&quot;location&quot;:{&quot;IsEmpty&quot;:false,&quot;X&quot;:536.908447,&quot;Y&quot;:372.963531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78366276-0c15-4597-879c-6f88fa82e58c&quot;,&quot;location&quot;:{&quot;IsEmpty&quot;:false,&quot;X&quot;:651.884949,&quot;Y&quot;:372.963531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08a79cfa-b1dd-4149-a839-55a4e3ddda99&quot;,&quot;location&quot;:{&quot;IsEmpty&quot;:false,&quot;X&quot;:358.197174,&quot;Y&quot;:371.0273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6b61cb1-d0e1-47d3-8e6d-647eb3705a0d&quot;,&quot;location&quot;:{&quot;IsEmpty&quot;:false,&quot;X&quot;:799.644653,&quot;Y&quot;:374.99646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9c08d63-1656-40a8-8f8c-1f46b3c4183b&quot;,&quot;location&quot;:{&quot;IsEmpty&quot;:false,&quot;X&quot;:176.908035,&quot;Y&quot;:371.892456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999e7c0b-a299-4fe0-9ce2-a1a86272f2ea&quot;,&quot;location&quot;:{&quot;IsEmpty&quot;:false,&quot;X&quot;:688.2209,&quot;Y&quot;:374.99646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249e361c-49ab-4011-b5bb-537bb48b29cb&quot;,&quot;location&quot;:{&quot;IsEmpty&quot;:false,&quot;X&quot;:518.930847,&quot;Y&quot;:392.485657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d6491c9b-d4ff-4da8-a89f-5035639bf396&quot;,&quot;location&quot;:{&quot;IsEmpty&quot;:false,&quot;X&quot;:465.5999,&quot;Y&quot;:420.210541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6ccdd20-7da0-45b5-8cc6-f333ba61c6de&quot;,&quot;location&quot;:{&quot;IsEmpty&quot;:false,&quot;X&quot;:119.2,&quot;Y&quot;:388.705841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ad7e3fd5-ef1e-4461-924b-0dbf30bd158c&quot;,&quot;location&quot;:{&quot;IsEmpty&quot;:true,&quot;X&quot;:0.0,&quot;Y&quot;:0.0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6ccdd20-7da0-45b5-8cc6-f333ba61c6de&quot;,&quot;location&quot;:{&quot;IsEmpty&quot;:false,&quot;X&quot;:83.17787,&quot;Y&quot;:372.963531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d48c5a9-d6f6-4a94-b1ca-9c437cc2088e&quot;,&quot;location&quot;:{&quot;IsEmpty&quot;:false,&quot;X&quot;:252.891739,&quot;Y&quot;:373.048981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090fd75a-65ee-4a42-a6ca-eeed27aaaf67&quot;,&quot;location&quot;:{&quot;IsEmpty&quot;:false,&quot;X&quot;:397.656464,&quot;Y&quot;:372.963531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73254130-ebf4-4657-b887-a0c766424ba8&quot;,&quot;location&quot;:{&quot;IsEmpty&quot;:false,&quot;X&quot;:841.220642,&quot;Y&quot;:374.99646}}"/>
</p:tagLst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33975</TotalTime>
  <Words>973</Words>
  <Application>Microsoft Office PowerPoint</Application>
  <PresentationFormat>Widescreen</PresentationFormat>
  <Paragraphs>225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Corbel</vt:lpstr>
      <vt:lpstr>Impact</vt:lpstr>
      <vt:lpstr>Symbol</vt:lpstr>
      <vt:lpstr>Times New Roman</vt:lpstr>
      <vt:lpstr>Depth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DamDH</dc:creator>
  <cp:lastModifiedBy>Windows User</cp:lastModifiedBy>
  <cp:revision>471</cp:revision>
  <dcterms:created xsi:type="dcterms:W3CDTF">2021-03-03T03:20:18Z</dcterms:created>
  <dcterms:modified xsi:type="dcterms:W3CDTF">2025-09-01T12:29:40Z</dcterms:modified>
</cp:coreProperties>
</file>