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0"/>
  </p:notesMasterIdLst>
  <p:sldIdLst>
    <p:sldId id="303" r:id="rId2"/>
    <p:sldId id="257" r:id="rId3"/>
    <p:sldId id="256" r:id="rId4"/>
    <p:sldId id="304" r:id="rId5"/>
    <p:sldId id="307" r:id="rId6"/>
    <p:sldId id="259" r:id="rId7"/>
    <p:sldId id="350" r:id="rId8"/>
    <p:sldId id="258" r:id="rId9"/>
    <p:sldId id="354" r:id="rId10"/>
    <p:sldId id="364" r:id="rId11"/>
    <p:sldId id="309" r:id="rId12"/>
    <p:sldId id="356" r:id="rId13"/>
    <p:sldId id="317" r:id="rId14"/>
    <p:sldId id="318" r:id="rId15"/>
    <p:sldId id="319" r:id="rId16"/>
    <p:sldId id="363" r:id="rId17"/>
    <p:sldId id="357" r:id="rId18"/>
    <p:sldId id="359" r:id="rId19"/>
    <p:sldId id="358" r:id="rId20"/>
    <p:sldId id="360" r:id="rId21"/>
    <p:sldId id="263" r:id="rId22"/>
    <p:sldId id="308" r:id="rId23"/>
    <p:sldId id="361" r:id="rId24"/>
    <p:sldId id="362" r:id="rId25"/>
    <p:sldId id="321" r:id="rId26"/>
    <p:sldId id="355" r:id="rId27"/>
    <p:sldId id="310" r:id="rId28"/>
    <p:sldId id="347" r:id="rId29"/>
  </p:sldIdLst>
  <p:sldSz cx="9144000" cy="5143500" type="screen16x9"/>
  <p:notesSz cx="6858000" cy="9144000"/>
  <p:embeddedFontLst>
    <p:embeddedFont>
      <p:font typeface="Poppins Medium" panose="00000600000000000000" pitchFamily="50" charset="0"/>
      <p:regular r:id="rId31"/>
      <p:bold r:id="rId32"/>
      <p:italic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Istok Web" panose="020B0604020202020204" charset="0"/>
      <p:regular r:id="rId43"/>
      <p:bold r:id="rId44"/>
      <p:italic r:id="rId45"/>
      <p:boldItalic r:id="rId46"/>
    </p:embeddedFont>
    <p:embeddedFont>
      <p:font typeface="IM Fell English" panose="020B0604020202020204" charset="0"/>
      <p:regular r:id="rId47"/>
      <p:italic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Montserrat Medium" panose="00000600000000000000" pitchFamily="2" charset="0"/>
      <p:regular r:id="rId51"/>
      <p:italic r:id="rId52"/>
    </p:embeddedFont>
    <p:embeddedFont>
      <p:font typeface="Roboto Condensed Light" panose="02000000000000000000" pitchFamily="2" charset="0"/>
      <p:regular r:id="rId53"/>
      <p:italic r:id="rId54"/>
    </p:embeddedFont>
    <p:embeddedFont>
      <p:font typeface="Poppins" panose="00000500000000000000" pitchFamily="50" charset="0"/>
      <p:regular r:id="rId55"/>
      <p:bold r:id="rId56"/>
      <p:italic r:id="rId57"/>
      <p:boldItalic r:id="rId58"/>
    </p:embeddedFont>
    <p:embeddedFont>
      <p:font typeface="Bebas Neue" panose="020B0604020202020204" charset="0"/>
      <p:regular r:id="rId59"/>
    </p:embeddedFont>
    <p:embeddedFont>
      <p:font typeface="Poppins ExtraBold" panose="00000900000000000000" pitchFamily="50" charset="0"/>
      <p:bold r:id="rId60"/>
      <p:boldItalic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  <p:embeddedFont>
      <p:font typeface="Cambria" panose="02040503050406030204" pitchFamily="18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41C29B-8D84-4128-9EDF-2C45FE548B46}">
  <a:tblStyle styleId="{3841C29B-8D84-4128-9EDF-2C45FE548B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5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63" Type="http://schemas.openxmlformats.org/officeDocument/2006/relationships/font" Target="fonts/font33.fntdata"/><Relationship Id="rId68" Type="http://schemas.openxmlformats.org/officeDocument/2006/relationships/font" Target="fonts/font3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font" Target="fonts/font36.fntdata"/><Relationship Id="rId5" Type="http://schemas.openxmlformats.org/officeDocument/2006/relationships/slide" Target="slides/slide4.xml"/><Relationship Id="rId61" Type="http://schemas.openxmlformats.org/officeDocument/2006/relationships/font" Target="fonts/font3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font" Target="fonts/font34.fntdata"/><Relationship Id="rId69" Type="http://schemas.openxmlformats.org/officeDocument/2006/relationships/font" Target="fonts/font39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openxmlformats.org/officeDocument/2006/relationships/font" Target="fonts/font37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font" Target="fonts/font3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9.fntdata"/><Relationship Id="rId34" Type="http://schemas.openxmlformats.org/officeDocument/2006/relationships/font" Target="fonts/font4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FAAA-99C3-492C-9E48-DE998ED0B43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E0D055-0303-4774-85F2-23585EC73768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</a:rPr>
            <a:t>01</a:t>
          </a:r>
          <a:endParaRPr lang="en-US" sz="3000" b="1" dirty="0">
            <a:solidFill>
              <a:schemeClr val="tx1"/>
            </a:solidFill>
          </a:endParaRPr>
        </a:p>
      </dgm:t>
    </dgm:pt>
    <dgm:pt modelId="{4E60AC3F-5B3E-4052-B755-D367DDFBF1F1}" type="parTrans" cxnId="{86BB5FBC-6E5A-4CA0-8505-42732230A1D2}">
      <dgm:prSet/>
      <dgm:spPr/>
      <dgm:t>
        <a:bodyPr/>
        <a:lstStyle/>
        <a:p>
          <a:endParaRPr lang="en-US" sz="2200"/>
        </a:p>
      </dgm:t>
    </dgm:pt>
    <dgm:pt modelId="{946FE5CC-C218-4C82-8B9F-1825ABFAF865}" type="sibTrans" cxnId="{86BB5FBC-6E5A-4CA0-8505-42732230A1D2}">
      <dgm:prSet/>
      <dgm:spPr/>
      <dgm:t>
        <a:bodyPr/>
        <a:lstStyle/>
        <a:p>
          <a:endParaRPr lang="en-US" sz="2200"/>
        </a:p>
      </dgm:t>
    </dgm:pt>
    <dgm:pt modelId="{01B25ADE-E8C9-43AA-8C29-58165C5F5A1A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Phân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loại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được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các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H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y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drocacbon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dựa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vào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đặc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điểm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cấu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tạo</a:t>
          </a:r>
          <a:endParaRPr lang="en-US" sz="2200" dirty="0">
            <a:solidFill>
              <a:schemeClr val="accent4">
                <a:lumMod val="50000"/>
              </a:schemeClr>
            </a:solidFill>
          </a:endParaRPr>
        </a:p>
      </dgm:t>
    </dgm:pt>
    <dgm:pt modelId="{F2EBEA42-D4CA-45DE-854C-C030FC7E664F}" type="parTrans" cxnId="{7B7A41F5-9A10-4520-8A7A-7CAD288266EC}">
      <dgm:prSet/>
      <dgm:spPr/>
      <dgm:t>
        <a:bodyPr/>
        <a:lstStyle/>
        <a:p>
          <a:endParaRPr lang="en-US" sz="2200"/>
        </a:p>
      </dgm:t>
    </dgm:pt>
    <dgm:pt modelId="{6702265C-50E8-49D0-8A20-4829FB0ED095}" type="sibTrans" cxnId="{7B7A41F5-9A10-4520-8A7A-7CAD288266EC}">
      <dgm:prSet/>
      <dgm:spPr/>
      <dgm:t>
        <a:bodyPr/>
        <a:lstStyle/>
        <a:p>
          <a:endParaRPr lang="en-US" sz="2200"/>
        </a:p>
      </dgm:t>
    </dgm:pt>
    <dgm:pt modelId="{B4E51486-35EE-42B7-AB0F-826FDDF26336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</a:rPr>
            <a:t>02</a:t>
          </a:r>
          <a:endParaRPr lang="en-US" sz="3000" b="1" dirty="0">
            <a:solidFill>
              <a:schemeClr val="tx1"/>
            </a:solidFill>
          </a:endParaRPr>
        </a:p>
      </dgm:t>
    </dgm:pt>
    <dgm:pt modelId="{DC461577-636B-4335-8FC9-4100F9AC1DF1}" type="parTrans" cxnId="{A2F80BB4-B384-40AD-AFE1-6CD001327033}">
      <dgm:prSet/>
      <dgm:spPr/>
      <dgm:t>
        <a:bodyPr/>
        <a:lstStyle/>
        <a:p>
          <a:endParaRPr lang="en-US" sz="2200"/>
        </a:p>
      </dgm:t>
    </dgm:pt>
    <dgm:pt modelId="{13B85EED-3133-4CC9-A6BF-F8AF83B04DEF}" type="sibTrans" cxnId="{A2F80BB4-B384-40AD-AFE1-6CD001327033}">
      <dgm:prSet/>
      <dgm:spPr/>
      <dgm:t>
        <a:bodyPr/>
        <a:lstStyle/>
        <a:p>
          <a:endParaRPr lang="en-US" sz="2200"/>
        </a:p>
      </dgm:t>
    </dgm:pt>
    <dgm:pt modelId="{FF23B58B-57B1-4879-AAD9-8C84F2A88B99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Trình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bày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được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tính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chất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hóa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học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đặc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trưng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của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an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en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alky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aren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sz="2200" dirty="0">
            <a:solidFill>
              <a:schemeClr val="accent4">
                <a:lumMod val="50000"/>
              </a:schemeClr>
            </a:solidFill>
          </a:endParaRPr>
        </a:p>
      </dgm:t>
    </dgm:pt>
    <dgm:pt modelId="{CABE47CC-245C-46FF-A861-432C279134B3}" type="parTrans" cxnId="{8BBFF507-51CF-4F11-8A12-A85DD441753E}">
      <dgm:prSet/>
      <dgm:spPr/>
      <dgm:t>
        <a:bodyPr/>
        <a:lstStyle/>
        <a:p>
          <a:endParaRPr lang="en-US" sz="2200"/>
        </a:p>
      </dgm:t>
    </dgm:pt>
    <dgm:pt modelId="{61C5FC6A-F0FA-4883-B17A-AC4FCD0D5F70}" type="sibTrans" cxnId="{8BBFF507-51CF-4F11-8A12-A85DD441753E}">
      <dgm:prSet/>
      <dgm:spPr/>
      <dgm:t>
        <a:bodyPr/>
        <a:lstStyle/>
        <a:p>
          <a:endParaRPr lang="en-US" sz="2200"/>
        </a:p>
      </dgm:t>
    </dgm:pt>
    <dgm:pt modelId="{A4D7C050-72AD-4FF1-8AF0-CB966E0D5D05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</a:rPr>
            <a:t>03</a:t>
          </a:r>
          <a:endParaRPr lang="en-US" sz="3000" b="1" dirty="0">
            <a:solidFill>
              <a:schemeClr val="tx1"/>
            </a:solidFill>
          </a:endParaRPr>
        </a:p>
      </dgm:t>
    </dgm:pt>
    <dgm:pt modelId="{ECA5F5EF-E6FE-41B0-858B-B5A5C99DA18B}" type="parTrans" cxnId="{3CB02F82-71F7-4A29-8050-C80760F273B8}">
      <dgm:prSet/>
      <dgm:spPr/>
      <dgm:t>
        <a:bodyPr/>
        <a:lstStyle/>
        <a:p>
          <a:endParaRPr lang="en-US" sz="2200"/>
        </a:p>
      </dgm:t>
    </dgm:pt>
    <dgm:pt modelId="{82547EBD-D386-4838-906F-8B4F9B3455DC}" type="sibTrans" cxnId="{3CB02F82-71F7-4A29-8050-C80760F273B8}">
      <dgm:prSet/>
      <dgm:spPr/>
      <dgm:t>
        <a:bodyPr/>
        <a:lstStyle/>
        <a:p>
          <a:endParaRPr lang="en-US" sz="2200"/>
        </a:p>
      </dgm:t>
    </dgm:pt>
    <dgm:pt modelId="{5E11D4BD-B5EA-48CC-BD5E-2B6F8E9A9574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Mô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tả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phương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pháp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điều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chế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và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liệt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kê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ứng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dụng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của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các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an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en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alky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aren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trong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đời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sống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sz="2200" dirty="0">
            <a:solidFill>
              <a:schemeClr val="accent4">
                <a:lumMod val="50000"/>
              </a:schemeClr>
            </a:solidFill>
          </a:endParaRPr>
        </a:p>
      </dgm:t>
    </dgm:pt>
    <dgm:pt modelId="{562234A2-E59F-41E1-BC53-0484084E1413}" type="parTrans" cxnId="{10C6D902-8F07-4FE8-8747-29B223A4C760}">
      <dgm:prSet/>
      <dgm:spPr/>
      <dgm:t>
        <a:bodyPr/>
        <a:lstStyle/>
        <a:p>
          <a:endParaRPr lang="en-US" sz="2200"/>
        </a:p>
      </dgm:t>
    </dgm:pt>
    <dgm:pt modelId="{A68D5B4F-9333-4445-B823-D8492DDE31CD}" type="sibTrans" cxnId="{10C6D902-8F07-4FE8-8747-29B223A4C760}">
      <dgm:prSet/>
      <dgm:spPr/>
      <dgm:t>
        <a:bodyPr/>
        <a:lstStyle/>
        <a:p>
          <a:endParaRPr lang="en-US" sz="2200"/>
        </a:p>
      </dgm:t>
    </dgm:pt>
    <dgm:pt modelId="{C8395E36-A9B8-416F-AB68-6F5B66F8054C}" type="pres">
      <dgm:prSet presAssocID="{5BE2FAAA-99C3-492C-9E48-DE998ED0B4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D7A624-93CD-4F5F-ABA9-C2312DF9345B}" type="pres">
      <dgm:prSet presAssocID="{B9E0D055-0303-4774-85F2-23585EC73768}" presName="composite" presStyleCnt="0"/>
      <dgm:spPr/>
      <dgm:t>
        <a:bodyPr/>
        <a:lstStyle/>
        <a:p>
          <a:endParaRPr lang="en-US"/>
        </a:p>
      </dgm:t>
    </dgm:pt>
    <dgm:pt modelId="{97F33635-44C1-48FE-BB0E-27F9FBB4D576}" type="pres">
      <dgm:prSet presAssocID="{B9E0D055-0303-4774-85F2-23585EC7376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700F4-E6B2-47C1-ABB4-C6CE702F240E}" type="pres">
      <dgm:prSet presAssocID="{B9E0D055-0303-4774-85F2-23585EC7376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521DF-D8E1-4588-8E2B-3B92185B4A99}" type="pres">
      <dgm:prSet presAssocID="{946FE5CC-C218-4C82-8B9F-1825ABFAF865}" presName="sp" presStyleCnt="0"/>
      <dgm:spPr/>
      <dgm:t>
        <a:bodyPr/>
        <a:lstStyle/>
        <a:p>
          <a:endParaRPr lang="en-US"/>
        </a:p>
      </dgm:t>
    </dgm:pt>
    <dgm:pt modelId="{5DAA9150-A9B7-4702-AD93-64035345DFD5}" type="pres">
      <dgm:prSet presAssocID="{B4E51486-35EE-42B7-AB0F-826FDDF26336}" presName="composite" presStyleCnt="0"/>
      <dgm:spPr/>
      <dgm:t>
        <a:bodyPr/>
        <a:lstStyle/>
        <a:p>
          <a:endParaRPr lang="en-US"/>
        </a:p>
      </dgm:t>
    </dgm:pt>
    <dgm:pt modelId="{D0E97D94-0BDA-45CB-AF4E-65816592A19C}" type="pres">
      <dgm:prSet presAssocID="{B4E51486-35EE-42B7-AB0F-826FDDF263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89903-4A34-48C7-B5F9-04B9F73CC2F2}" type="pres">
      <dgm:prSet presAssocID="{B4E51486-35EE-42B7-AB0F-826FDDF263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5C4FD-0F00-49CE-BE33-A7A80E48CE4C}" type="pres">
      <dgm:prSet presAssocID="{13B85EED-3133-4CC9-A6BF-F8AF83B04DEF}" presName="sp" presStyleCnt="0"/>
      <dgm:spPr/>
      <dgm:t>
        <a:bodyPr/>
        <a:lstStyle/>
        <a:p>
          <a:endParaRPr lang="en-US"/>
        </a:p>
      </dgm:t>
    </dgm:pt>
    <dgm:pt modelId="{9F05028F-1BA9-40A5-9179-DD9B21F50DFA}" type="pres">
      <dgm:prSet presAssocID="{A4D7C050-72AD-4FF1-8AF0-CB966E0D5D05}" presName="composite" presStyleCnt="0"/>
      <dgm:spPr/>
      <dgm:t>
        <a:bodyPr/>
        <a:lstStyle/>
        <a:p>
          <a:endParaRPr lang="en-US"/>
        </a:p>
      </dgm:t>
    </dgm:pt>
    <dgm:pt modelId="{1F8D5683-E9E5-4619-859C-8988C22E136C}" type="pres">
      <dgm:prSet presAssocID="{A4D7C050-72AD-4FF1-8AF0-CB966E0D5D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7BAAF-D5F5-4E49-B886-D579A9829899}" type="pres">
      <dgm:prSet presAssocID="{A4D7C050-72AD-4FF1-8AF0-CB966E0D5D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02F82-71F7-4A29-8050-C80760F273B8}" srcId="{5BE2FAAA-99C3-492C-9E48-DE998ED0B43F}" destId="{A4D7C050-72AD-4FF1-8AF0-CB966E0D5D05}" srcOrd="2" destOrd="0" parTransId="{ECA5F5EF-E6FE-41B0-858B-B5A5C99DA18B}" sibTransId="{82547EBD-D386-4838-906F-8B4F9B3455DC}"/>
    <dgm:cxn modelId="{7B7A41F5-9A10-4520-8A7A-7CAD288266EC}" srcId="{B9E0D055-0303-4774-85F2-23585EC73768}" destId="{01B25ADE-E8C9-43AA-8C29-58165C5F5A1A}" srcOrd="0" destOrd="0" parTransId="{F2EBEA42-D4CA-45DE-854C-C030FC7E664F}" sibTransId="{6702265C-50E8-49D0-8A20-4829FB0ED095}"/>
    <dgm:cxn modelId="{9EC485F0-581F-4EAF-A9C3-731BD4F8E0F9}" type="presOf" srcId="{A4D7C050-72AD-4FF1-8AF0-CB966E0D5D05}" destId="{1F8D5683-E9E5-4619-859C-8988C22E136C}" srcOrd="0" destOrd="0" presId="urn:microsoft.com/office/officeart/2005/8/layout/chevron2"/>
    <dgm:cxn modelId="{10C6D902-8F07-4FE8-8747-29B223A4C760}" srcId="{A4D7C050-72AD-4FF1-8AF0-CB966E0D5D05}" destId="{5E11D4BD-B5EA-48CC-BD5E-2B6F8E9A9574}" srcOrd="0" destOrd="0" parTransId="{562234A2-E59F-41E1-BC53-0484084E1413}" sibTransId="{A68D5B4F-9333-4445-B823-D8492DDE31CD}"/>
    <dgm:cxn modelId="{86BB5FBC-6E5A-4CA0-8505-42732230A1D2}" srcId="{5BE2FAAA-99C3-492C-9E48-DE998ED0B43F}" destId="{B9E0D055-0303-4774-85F2-23585EC73768}" srcOrd="0" destOrd="0" parTransId="{4E60AC3F-5B3E-4052-B755-D367DDFBF1F1}" sibTransId="{946FE5CC-C218-4C82-8B9F-1825ABFAF865}"/>
    <dgm:cxn modelId="{384C63BE-2716-47C5-A304-E2A4903C2D65}" type="presOf" srcId="{B9E0D055-0303-4774-85F2-23585EC73768}" destId="{97F33635-44C1-48FE-BB0E-27F9FBB4D576}" srcOrd="0" destOrd="0" presId="urn:microsoft.com/office/officeart/2005/8/layout/chevron2"/>
    <dgm:cxn modelId="{69F5935C-5AF0-4291-AA1C-558F4EB31203}" type="presOf" srcId="{5E11D4BD-B5EA-48CC-BD5E-2B6F8E9A9574}" destId="{E517BAAF-D5F5-4E49-B886-D579A9829899}" srcOrd="0" destOrd="0" presId="urn:microsoft.com/office/officeart/2005/8/layout/chevron2"/>
    <dgm:cxn modelId="{76E45D9E-5883-40DB-A1BA-8EBC7B705D89}" type="presOf" srcId="{B4E51486-35EE-42B7-AB0F-826FDDF26336}" destId="{D0E97D94-0BDA-45CB-AF4E-65816592A19C}" srcOrd="0" destOrd="0" presId="urn:microsoft.com/office/officeart/2005/8/layout/chevron2"/>
    <dgm:cxn modelId="{A2F80BB4-B384-40AD-AFE1-6CD001327033}" srcId="{5BE2FAAA-99C3-492C-9E48-DE998ED0B43F}" destId="{B4E51486-35EE-42B7-AB0F-826FDDF26336}" srcOrd="1" destOrd="0" parTransId="{DC461577-636B-4335-8FC9-4100F9AC1DF1}" sibTransId="{13B85EED-3133-4CC9-A6BF-F8AF83B04DEF}"/>
    <dgm:cxn modelId="{32A3B2D8-4492-4565-81B4-ABD8580F1BCA}" type="presOf" srcId="{01B25ADE-E8C9-43AA-8C29-58165C5F5A1A}" destId="{2E0700F4-E6B2-47C1-ABB4-C6CE702F240E}" srcOrd="0" destOrd="0" presId="urn:microsoft.com/office/officeart/2005/8/layout/chevron2"/>
    <dgm:cxn modelId="{94D8BBA1-66CE-44E5-BC61-EECD46586B21}" type="presOf" srcId="{5BE2FAAA-99C3-492C-9E48-DE998ED0B43F}" destId="{C8395E36-A9B8-416F-AB68-6F5B66F8054C}" srcOrd="0" destOrd="0" presId="urn:microsoft.com/office/officeart/2005/8/layout/chevron2"/>
    <dgm:cxn modelId="{B4E6539A-AA18-4933-B814-864EABF7CA52}" type="presOf" srcId="{FF23B58B-57B1-4879-AAD9-8C84F2A88B99}" destId="{ABB89903-4A34-48C7-B5F9-04B9F73CC2F2}" srcOrd="0" destOrd="0" presId="urn:microsoft.com/office/officeart/2005/8/layout/chevron2"/>
    <dgm:cxn modelId="{8BBFF507-51CF-4F11-8A12-A85DD441753E}" srcId="{B4E51486-35EE-42B7-AB0F-826FDDF26336}" destId="{FF23B58B-57B1-4879-AAD9-8C84F2A88B99}" srcOrd="0" destOrd="0" parTransId="{CABE47CC-245C-46FF-A861-432C279134B3}" sibTransId="{61C5FC6A-F0FA-4883-B17A-AC4FCD0D5F70}"/>
    <dgm:cxn modelId="{14EFFF80-9009-4518-A43F-D98904468729}" type="presParOf" srcId="{C8395E36-A9B8-416F-AB68-6F5B66F8054C}" destId="{4AD7A624-93CD-4F5F-ABA9-C2312DF9345B}" srcOrd="0" destOrd="0" presId="urn:microsoft.com/office/officeart/2005/8/layout/chevron2"/>
    <dgm:cxn modelId="{5036D12F-1975-450F-B47F-7012C3E6112A}" type="presParOf" srcId="{4AD7A624-93CD-4F5F-ABA9-C2312DF9345B}" destId="{97F33635-44C1-48FE-BB0E-27F9FBB4D576}" srcOrd="0" destOrd="0" presId="urn:microsoft.com/office/officeart/2005/8/layout/chevron2"/>
    <dgm:cxn modelId="{622308FF-D88B-433C-9323-5A6BE1A4146D}" type="presParOf" srcId="{4AD7A624-93CD-4F5F-ABA9-C2312DF9345B}" destId="{2E0700F4-E6B2-47C1-ABB4-C6CE702F240E}" srcOrd="1" destOrd="0" presId="urn:microsoft.com/office/officeart/2005/8/layout/chevron2"/>
    <dgm:cxn modelId="{05FF55A3-1ACE-48F9-B35C-B93ACB6AA8A3}" type="presParOf" srcId="{C8395E36-A9B8-416F-AB68-6F5B66F8054C}" destId="{B1D521DF-D8E1-4588-8E2B-3B92185B4A99}" srcOrd="1" destOrd="0" presId="urn:microsoft.com/office/officeart/2005/8/layout/chevron2"/>
    <dgm:cxn modelId="{C46F5768-3253-476C-BFCC-A392CDF9D8EE}" type="presParOf" srcId="{C8395E36-A9B8-416F-AB68-6F5B66F8054C}" destId="{5DAA9150-A9B7-4702-AD93-64035345DFD5}" srcOrd="2" destOrd="0" presId="urn:microsoft.com/office/officeart/2005/8/layout/chevron2"/>
    <dgm:cxn modelId="{2D0AB0AF-3B21-4807-9815-2B5928DD982A}" type="presParOf" srcId="{5DAA9150-A9B7-4702-AD93-64035345DFD5}" destId="{D0E97D94-0BDA-45CB-AF4E-65816592A19C}" srcOrd="0" destOrd="0" presId="urn:microsoft.com/office/officeart/2005/8/layout/chevron2"/>
    <dgm:cxn modelId="{4A4272E0-907B-4341-9E56-D32C93E419BA}" type="presParOf" srcId="{5DAA9150-A9B7-4702-AD93-64035345DFD5}" destId="{ABB89903-4A34-48C7-B5F9-04B9F73CC2F2}" srcOrd="1" destOrd="0" presId="urn:microsoft.com/office/officeart/2005/8/layout/chevron2"/>
    <dgm:cxn modelId="{E67E918B-D581-46A9-B2A6-3CB3C066E032}" type="presParOf" srcId="{C8395E36-A9B8-416F-AB68-6F5B66F8054C}" destId="{8DB5C4FD-0F00-49CE-BE33-A7A80E48CE4C}" srcOrd="3" destOrd="0" presId="urn:microsoft.com/office/officeart/2005/8/layout/chevron2"/>
    <dgm:cxn modelId="{06D58729-ADE6-4328-BA45-36939D982977}" type="presParOf" srcId="{C8395E36-A9B8-416F-AB68-6F5B66F8054C}" destId="{9F05028F-1BA9-40A5-9179-DD9B21F50DFA}" srcOrd="4" destOrd="0" presId="urn:microsoft.com/office/officeart/2005/8/layout/chevron2"/>
    <dgm:cxn modelId="{0EF49E6B-72A4-4867-85F3-3705B8895601}" type="presParOf" srcId="{9F05028F-1BA9-40A5-9179-DD9B21F50DFA}" destId="{1F8D5683-E9E5-4619-859C-8988C22E136C}" srcOrd="0" destOrd="0" presId="urn:microsoft.com/office/officeart/2005/8/layout/chevron2"/>
    <dgm:cxn modelId="{F9AC4C79-FDBB-493D-B45D-59DFDCA2A136}" type="presParOf" srcId="{9F05028F-1BA9-40A5-9179-DD9B21F50DFA}" destId="{E517BAAF-D5F5-4E49-B886-D579A98298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25E09-2E5D-45A1-94C6-D9D72C22B675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385E45-41A3-4D9C-96D6-380511208D61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102F3318-0F68-48A0-A612-71CD160D4AD1}" type="parTrans" cxnId="{16518130-289F-4AAD-86CC-EB0BF67B072F}">
      <dgm:prSet/>
      <dgm:spPr/>
      <dgm:t>
        <a:bodyPr/>
        <a:lstStyle/>
        <a:p>
          <a:endParaRPr lang="en-US"/>
        </a:p>
      </dgm:t>
    </dgm:pt>
    <dgm:pt modelId="{C184ED5D-B943-4877-8F62-A72C33A04083}" type="sibTrans" cxnId="{16518130-289F-4AAD-86CC-EB0BF67B072F}">
      <dgm:prSet/>
      <dgm:spPr/>
      <dgm:t>
        <a:bodyPr/>
        <a:lstStyle/>
        <a:p>
          <a:endParaRPr lang="en-US"/>
        </a:p>
      </dgm:t>
    </dgm:pt>
    <dgm:pt modelId="{ACD11AAE-423F-40CF-9F01-83A50EEA06CB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Hệ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thống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hóa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kiến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thức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về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các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H</a:t>
          </a:r>
          <a:r>
            <a:rPr lang="vi-VN" dirty="0" smtClean="0">
              <a:solidFill>
                <a:schemeClr val="tx2">
                  <a:lumMod val="75000"/>
                </a:schemeClr>
              </a:solidFill>
            </a:rPr>
            <a:t>y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droca</a:t>
          </a:r>
          <a:r>
            <a:rPr lang="vi-VN" dirty="0" smtClean="0">
              <a:solidFill>
                <a:schemeClr val="tx2">
                  <a:lumMod val="75000"/>
                </a:schemeClr>
              </a:solidFill>
            </a:rPr>
            <a:t>r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bon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ABFB3EFA-B55D-48F8-B69F-8201AEFC3ABA}" type="parTrans" cxnId="{302A649A-B0C1-4FC3-91E4-F7AA30385BB5}">
      <dgm:prSet/>
      <dgm:spPr/>
      <dgm:t>
        <a:bodyPr/>
        <a:lstStyle/>
        <a:p>
          <a:endParaRPr lang="en-US"/>
        </a:p>
      </dgm:t>
    </dgm:pt>
    <dgm:pt modelId="{98B10C89-AF39-4617-939E-360A717FB132}" type="sibTrans" cxnId="{302A649A-B0C1-4FC3-91E4-F7AA30385BB5}">
      <dgm:prSet/>
      <dgm:spPr/>
      <dgm:t>
        <a:bodyPr/>
        <a:lstStyle/>
        <a:p>
          <a:endParaRPr lang="en-US"/>
        </a:p>
      </dgm:t>
    </dgm:pt>
    <dgm:pt modelId="{260C8212-1FB6-4AAB-8A60-71B32545C0F2}">
      <dgm:prSet phldrT="[Text]" phldr="1"/>
      <dgm:spPr/>
      <dgm:t>
        <a:bodyPr/>
        <a:lstStyle/>
        <a:p>
          <a:endParaRPr lang="en-US" dirty="0"/>
        </a:p>
      </dgm:t>
    </dgm:pt>
    <dgm:pt modelId="{3F73FB4C-CF5D-49A8-B01A-86FAA079286D}" type="parTrans" cxnId="{2957BC11-9161-4173-BB6C-233F2EAE9E47}">
      <dgm:prSet/>
      <dgm:spPr/>
      <dgm:t>
        <a:bodyPr/>
        <a:lstStyle/>
        <a:p>
          <a:endParaRPr lang="en-US"/>
        </a:p>
      </dgm:t>
    </dgm:pt>
    <dgm:pt modelId="{B0B6B8AC-8D09-4256-B393-5582FDC6AB1B}" type="sibTrans" cxnId="{2957BC11-9161-4173-BB6C-233F2EAE9E47}">
      <dgm:prSet/>
      <dgm:spPr/>
      <dgm:t>
        <a:bodyPr/>
        <a:lstStyle/>
        <a:p>
          <a:endParaRPr lang="en-US"/>
        </a:p>
      </dgm:t>
    </dgm:pt>
    <dgm:pt modelId="{BE03E41A-837B-4689-89BF-BDF663B33D89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3AA4A656-E640-444F-919B-00AB9E876B2C}" type="parTrans" cxnId="{FE0E01C0-E25D-4347-9AFD-F75AC1237E5F}">
      <dgm:prSet/>
      <dgm:spPr/>
      <dgm:t>
        <a:bodyPr/>
        <a:lstStyle/>
        <a:p>
          <a:endParaRPr lang="en-US"/>
        </a:p>
      </dgm:t>
    </dgm:pt>
    <dgm:pt modelId="{4734F0FB-1384-4A0D-B925-0D27D584CCAA}" type="sibTrans" cxnId="{FE0E01C0-E25D-4347-9AFD-F75AC1237E5F}">
      <dgm:prSet/>
      <dgm:spPr/>
      <dgm:t>
        <a:bodyPr/>
        <a:lstStyle/>
        <a:p>
          <a:endParaRPr lang="en-US"/>
        </a:p>
      </dgm:t>
    </dgm:pt>
    <dgm:pt modelId="{EDDE126A-217A-4410-8080-C0AEDDBA7E16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Luyện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dạng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bài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lý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thuyết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về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vi-VN" dirty="0" smtClean="0">
              <a:solidFill>
                <a:schemeClr val="tx2">
                  <a:lumMod val="75000"/>
                </a:schemeClr>
              </a:solidFill>
            </a:rPr>
            <a:t>Hy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droca</a:t>
          </a:r>
          <a:r>
            <a:rPr lang="vi-VN" dirty="0" smtClean="0">
              <a:solidFill>
                <a:schemeClr val="tx2">
                  <a:lumMod val="75000"/>
                </a:schemeClr>
              </a:solidFill>
            </a:rPr>
            <a:t>r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bon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41754119-4004-43C3-8291-362DD05660E9}" type="parTrans" cxnId="{AC114B2F-60A2-4F83-B985-B758DA7B999C}">
      <dgm:prSet/>
      <dgm:spPr/>
      <dgm:t>
        <a:bodyPr/>
        <a:lstStyle/>
        <a:p>
          <a:endParaRPr lang="en-US"/>
        </a:p>
      </dgm:t>
    </dgm:pt>
    <dgm:pt modelId="{6F185796-D2D2-4819-84E8-6AC63B4B986E}" type="sibTrans" cxnId="{AC114B2F-60A2-4F83-B985-B758DA7B999C}">
      <dgm:prSet/>
      <dgm:spPr/>
      <dgm:t>
        <a:bodyPr/>
        <a:lstStyle/>
        <a:p>
          <a:endParaRPr lang="en-US"/>
        </a:p>
      </dgm:t>
    </dgm:pt>
    <dgm:pt modelId="{C88E72EE-D846-415A-A4F0-F5691EE08D73}">
      <dgm:prSet phldrT="[Text]" phldr="1"/>
      <dgm:spPr/>
      <dgm:t>
        <a:bodyPr/>
        <a:lstStyle/>
        <a:p>
          <a:endParaRPr lang="en-US" dirty="0"/>
        </a:p>
      </dgm:t>
    </dgm:pt>
    <dgm:pt modelId="{76B48AAD-9D32-4F0F-A6F9-3763581A163A}" type="parTrans" cxnId="{8BDC045B-3E37-4D5C-91EB-0389A6A7BD92}">
      <dgm:prSet/>
      <dgm:spPr/>
      <dgm:t>
        <a:bodyPr/>
        <a:lstStyle/>
        <a:p>
          <a:endParaRPr lang="en-US"/>
        </a:p>
      </dgm:t>
    </dgm:pt>
    <dgm:pt modelId="{9A622704-77D2-441E-8491-9692CE9242E8}" type="sibTrans" cxnId="{8BDC045B-3E37-4D5C-91EB-0389A6A7BD92}">
      <dgm:prSet/>
      <dgm:spPr/>
      <dgm:t>
        <a:bodyPr/>
        <a:lstStyle/>
        <a:p>
          <a:endParaRPr lang="en-US"/>
        </a:p>
      </dgm:t>
    </dgm:pt>
    <dgm:pt modelId="{956EE755-F7DD-4340-A390-BF62F4AD5479}">
      <dgm:prSet phldrT="[Text]"/>
      <dgm:spPr/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6BEF258E-1773-4A94-B64B-BE3A99EE9991}" type="parTrans" cxnId="{C54344E9-123A-4086-BDC7-9CCA53D29C42}">
      <dgm:prSet/>
      <dgm:spPr/>
      <dgm:t>
        <a:bodyPr/>
        <a:lstStyle/>
        <a:p>
          <a:endParaRPr lang="en-US"/>
        </a:p>
      </dgm:t>
    </dgm:pt>
    <dgm:pt modelId="{64331537-61AF-45C6-A433-2567F2C34DD7}" type="sibTrans" cxnId="{C54344E9-123A-4086-BDC7-9CCA53D29C42}">
      <dgm:prSet/>
      <dgm:spPr/>
      <dgm:t>
        <a:bodyPr/>
        <a:lstStyle/>
        <a:p>
          <a:endParaRPr lang="en-US"/>
        </a:p>
      </dgm:t>
    </dgm:pt>
    <dgm:pt modelId="{CB696255-1993-48F2-8143-A1F9B079CFD0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Luyện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dạng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bài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vận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dụng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liên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hệ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thực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tiễn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46C5B2C-943B-49AB-9035-643576246736}" type="parTrans" cxnId="{AE96BC42-9299-4861-86C7-4EEEF70A7CD5}">
      <dgm:prSet/>
      <dgm:spPr/>
      <dgm:t>
        <a:bodyPr/>
        <a:lstStyle/>
        <a:p>
          <a:endParaRPr lang="en-US"/>
        </a:p>
      </dgm:t>
    </dgm:pt>
    <dgm:pt modelId="{5F50827C-190D-495C-8CBD-829A82688C7E}" type="sibTrans" cxnId="{AE96BC42-9299-4861-86C7-4EEEF70A7CD5}">
      <dgm:prSet/>
      <dgm:spPr/>
      <dgm:t>
        <a:bodyPr/>
        <a:lstStyle/>
        <a:p>
          <a:endParaRPr lang="en-US"/>
        </a:p>
      </dgm:t>
    </dgm:pt>
    <dgm:pt modelId="{BAAED02B-C663-4D00-AF9A-9E9E9CED5873}">
      <dgm:prSet phldrT="[Text]" phldr="1"/>
      <dgm:spPr/>
      <dgm:t>
        <a:bodyPr/>
        <a:lstStyle/>
        <a:p>
          <a:endParaRPr lang="en-US"/>
        </a:p>
      </dgm:t>
    </dgm:pt>
    <dgm:pt modelId="{5CADEC01-1CAF-4C97-A1CF-11F89F1BD661}" type="parTrans" cxnId="{571C7969-65D7-4826-975B-20EF5F8F9466}">
      <dgm:prSet/>
      <dgm:spPr/>
      <dgm:t>
        <a:bodyPr/>
        <a:lstStyle/>
        <a:p>
          <a:endParaRPr lang="en-US"/>
        </a:p>
      </dgm:t>
    </dgm:pt>
    <dgm:pt modelId="{C101268B-A847-4D3A-A4E6-69E7BD6FB596}" type="sibTrans" cxnId="{571C7969-65D7-4826-975B-20EF5F8F9466}">
      <dgm:prSet/>
      <dgm:spPr/>
      <dgm:t>
        <a:bodyPr/>
        <a:lstStyle/>
        <a:p>
          <a:endParaRPr lang="en-US"/>
        </a:p>
      </dgm:t>
    </dgm:pt>
    <dgm:pt modelId="{2FE81ED5-6AEE-48E6-B56A-DA23CEAFD71C}" type="pres">
      <dgm:prSet presAssocID="{F5825E09-2E5D-45A1-94C6-D9D72C22B67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E7B605-B779-437C-9B61-152DA5F33DB3}" type="pres">
      <dgm:prSet presAssocID="{0D385E45-41A3-4D9C-96D6-380511208D61}" presName="composite" presStyleCnt="0"/>
      <dgm:spPr/>
    </dgm:pt>
    <dgm:pt modelId="{E0DBB795-059E-430E-A1B5-E15AC3A94A25}" type="pres">
      <dgm:prSet presAssocID="{0D385E45-41A3-4D9C-96D6-380511208D61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7A496-923F-4D1F-A0BC-AD5A10D3B7E9}" type="pres">
      <dgm:prSet presAssocID="{0D385E45-41A3-4D9C-96D6-380511208D6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B36A1-256C-49BE-8A53-3072D36DE4DE}" type="pres">
      <dgm:prSet presAssocID="{0D385E45-41A3-4D9C-96D6-380511208D61}" presName="Accent" presStyleLbl="parChTrans1D1" presStyleIdx="0" presStyleCnt="3"/>
      <dgm:spPr/>
    </dgm:pt>
    <dgm:pt modelId="{C8FA68B3-C41A-4231-B1E9-73138E7706BC}" type="pres">
      <dgm:prSet presAssocID="{0D385E45-41A3-4D9C-96D6-380511208D6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3C015-454B-4169-975D-F69A2F2EBA4A}" type="pres">
      <dgm:prSet presAssocID="{C184ED5D-B943-4877-8F62-A72C33A04083}" presName="sibTrans" presStyleCnt="0"/>
      <dgm:spPr/>
    </dgm:pt>
    <dgm:pt modelId="{E44749B3-0EA2-4C1A-852B-4465CC71F5BE}" type="pres">
      <dgm:prSet presAssocID="{BE03E41A-837B-4689-89BF-BDF663B33D89}" presName="composite" presStyleCnt="0"/>
      <dgm:spPr/>
    </dgm:pt>
    <dgm:pt modelId="{66B77765-53D5-4237-9123-9B05278B0B13}" type="pres">
      <dgm:prSet presAssocID="{BE03E41A-837B-4689-89BF-BDF663B33D89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51FE3-254E-49CB-A576-C9B225A4710A}" type="pres">
      <dgm:prSet presAssocID="{BE03E41A-837B-4689-89BF-BDF663B33D89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88552-3A6A-4F4D-ACC0-AE2903AD5049}" type="pres">
      <dgm:prSet presAssocID="{BE03E41A-837B-4689-89BF-BDF663B33D89}" presName="Accent" presStyleLbl="parChTrans1D1" presStyleIdx="1" presStyleCnt="3"/>
      <dgm:spPr/>
    </dgm:pt>
    <dgm:pt modelId="{86A65020-82E9-4B83-9A55-9A4DA7E249DA}" type="pres">
      <dgm:prSet presAssocID="{BE03E41A-837B-4689-89BF-BDF663B33D89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98DAB-77DC-45A1-846E-CC728DBD3E95}" type="pres">
      <dgm:prSet presAssocID="{4734F0FB-1384-4A0D-B925-0D27D584CCAA}" presName="sibTrans" presStyleCnt="0"/>
      <dgm:spPr/>
    </dgm:pt>
    <dgm:pt modelId="{B9DB7167-8F6E-4871-99A5-064429160FDE}" type="pres">
      <dgm:prSet presAssocID="{956EE755-F7DD-4340-A390-BF62F4AD5479}" presName="composite" presStyleCnt="0"/>
      <dgm:spPr/>
    </dgm:pt>
    <dgm:pt modelId="{250072D5-96F5-487E-89F7-D7BBA3CB226D}" type="pres">
      <dgm:prSet presAssocID="{956EE755-F7DD-4340-A390-BF62F4AD547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45260-0967-4C35-AC1E-B8A4338AB825}" type="pres">
      <dgm:prSet presAssocID="{956EE755-F7DD-4340-A390-BF62F4AD547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6735-873F-4EDF-BBE5-A4EB932115D8}" type="pres">
      <dgm:prSet presAssocID="{956EE755-F7DD-4340-A390-BF62F4AD5479}" presName="Accent" presStyleLbl="parChTrans1D1" presStyleIdx="2" presStyleCnt="3"/>
      <dgm:spPr/>
    </dgm:pt>
    <dgm:pt modelId="{55378CAD-68BA-4113-86F1-1EDC3790AB24}" type="pres">
      <dgm:prSet presAssocID="{956EE755-F7DD-4340-A390-BF62F4AD5479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7BC11-9161-4173-BB6C-233F2EAE9E47}" srcId="{0D385E45-41A3-4D9C-96D6-380511208D61}" destId="{260C8212-1FB6-4AAB-8A60-71B32545C0F2}" srcOrd="1" destOrd="0" parTransId="{3F73FB4C-CF5D-49A8-B01A-86FAA079286D}" sibTransId="{B0B6B8AC-8D09-4256-B393-5582FDC6AB1B}"/>
    <dgm:cxn modelId="{6EFB9CC3-E455-4676-955F-8873DFB5AE82}" type="presOf" srcId="{CB696255-1993-48F2-8143-A1F9B079CFD0}" destId="{250072D5-96F5-487E-89F7-D7BBA3CB226D}" srcOrd="0" destOrd="0" presId="urn:microsoft.com/office/officeart/2011/layout/TabList"/>
    <dgm:cxn modelId="{4F235064-3E9F-423E-91FF-F423DCD0CB7A}" type="presOf" srcId="{BE03E41A-837B-4689-89BF-BDF663B33D89}" destId="{60651FE3-254E-49CB-A576-C9B225A4710A}" srcOrd="0" destOrd="0" presId="urn:microsoft.com/office/officeart/2011/layout/TabList"/>
    <dgm:cxn modelId="{AC114B2F-60A2-4F83-B985-B758DA7B999C}" srcId="{BE03E41A-837B-4689-89BF-BDF663B33D89}" destId="{EDDE126A-217A-4410-8080-C0AEDDBA7E16}" srcOrd="0" destOrd="0" parTransId="{41754119-4004-43C3-8291-362DD05660E9}" sibTransId="{6F185796-D2D2-4819-84E8-6AC63B4B986E}"/>
    <dgm:cxn modelId="{571C7969-65D7-4826-975B-20EF5F8F9466}" srcId="{956EE755-F7DD-4340-A390-BF62F4AD5479}" destId="{BAAED02B-C663-4D00-AF9A-9E9E9CED5873}" srcOrd="1" destOrd="0" parTransId="{5CADEC01-1CAF-4C97-A1CF-11F89F1BD661}" sibTransId="{C101268B-A847-4D3A-A4E6-69E7BD6FB596}"/>
    <dgm:cxn modelId="{0B81C08D-CCF9-46E4-A3D9-21A2C52CFCB0}" type="presOf" srcId="{F5825E09-2E5D-45A1-94C6-D9D72C22B675}" destId="{2FE81ED5-6AEE-48E6-B56A-DA23CEAFD71C}" srcOrd="0" destOrd="0" presId="urn:microsoft.com/office/officeart/2011/layout/TabList"/>
    <dgm:cxn modelId="{AE96BC42-9299-4861-86C7-4EEEF70A7CD5}" srcId="{956EE755-F7DD-4340-A390-BF62F4AD5479}" destId="{CB696255-1993-48F2-8143-A1F9B079CFD0}" srcOrd="0" destOrd="0" parTransId="{346C5B2C-943B-49AB-9035-643576246736}" sibTransId="{5F50827C-190D-495C-8CBD-829A82688C7E}"/>
    <dgm:cxn modelId="{08DA1AA4-A6B8-49ED-8A86-E7A5FDD81D16}" type="presOf" srcId="{ACD11AAE-423F-40CF-9F01-83A50EEA06CB}" destId="{E0DBB795-059E-430E-A1B5-E15AC3A94A25}" srcOrd="0" destOrd="0" presId="urn:microsoft.com/office/officeart/2011/layout/TabList"/>
    <dgm:cxn modelId="{E7492CC9-9103-4E9B-BF58-C55A6C76DA69}" type="presOf" srcId="{260C8212-1FB6-4AAB-8A60-71B32545C0F2}" destId="{C8FA68B3-C41A-4231-B1E9-73138E7706BC}" srcOrd="0" destOrd="0" presId="urn:microsoft.com/office/officeart/2011/layout/TabList"/>
    <dgm:cxn modelId="{FE0E01C0-E25D-4347-9AFD-F75AC1237E5F}" srcId="{F5825E09-2E5D-45A1-94C6-D9D72C22B675}" destId="{BE03E41A-837B-4689-89BF-BDF663B33D89}" srcOrd="1" destOrd="0" parTransId="{3AA4A656-E640-444F-919B-00AB9E876B2C}" sibTransId="{4734F0FB-1384-4A0D-B925-0D27D584CCAA}"/>
    <dgm:cxn modelId="{3794EAA7-6F03-45A5-BF01-361A7B05B1BC}" type="presOf" srcId="{BAAED02B-C663-4D00-AF9A-9E9E9CED5873}" destId="{55378CAD-68BA-4113-86F1-1EDC3790AB24}" srcOrd="0" destOrd="0" presId="urn:microsoft.com/office/officeart/2011/layout/TabList"/>
    <dgm:cxn modelId="{8BDC045B-3E37-4D5C-91EB-0389A6A7BD92}" srcId="{BE03E41A-837B-4689-89BF-BDF663B33D89}" destId="{C88E72EE-D846-415A-A4F0-F5691EE08D73}" srcOrd="1" destOrd="0" parTransId="{76B48AAD-9D32-4F0F-A6F9-3763581A163A}" sibTransId="{9A622704-77D2-441E-8491-9692CE9242E8}"/>
    <dgm:cxn modelId="{16518130-289F-4AAD-86CC-EB0BF67B072F}" srcId="{F5825E09-2E5D-45A1-94C6-D9D72C22B675}" destId="{0D385E45-41A3-4D9C-96D6-380511208D61}" srcOrd="0" destOrd="0" parTransId="{102F3318-0F68-48A0-A612-71CD160D4AD1}" sibTransId="{C184ED5D-B943-4877-8F62-A72C33A04083}"/>
    <dgm:cxn modelId="{81C139E4-D47D-47AC-B8D1-B8106F9748CB}" type="presOf" srcId="{EDDE126A-217A-4410-8080-C0AEDDBA7E16}" destId="{66B77765-53D5-4237-9123-9B05278B0B13}" srcOrd="0" destOrd="0" presId="urn:microsoft.com/office/officeart/2011/layout/TabList"/>
    <dgm:cxn modelId="{54AD2885-EB5A-4D5D-84C2-7BF17CC2FA9D}" type="presOf" srcId="{956EE755-F7DD-4340-A390-BF62F4AD5479}" destId="{2C945260-0967-4C35-AC1E-B8A4338AB825}" srcOrd="0" destOrd="0" presId="urn:microsoft.com/office/officeart/2011/layout/TabList"/>
    <dgm:cxn modelId="{C54344E9-123A-4086-BDC7-9CCA53D29C42}" srcId="{F5825E09-2E5D-45A1-94C6-D9D72C22B675}" destId="{956EE755-F7DD-4340-A390-BF62F4AD5479}" srcOrd="2" destOrd="0" parTransId="{6BEF258E-1773-4A94-B64B-BE3A99EE9991}" sibTransId="{64331537-61AF-45C6-A433-2567F2C34DD7}"/>
    <dgm:cxn modelId="{71741DBF-CA1C-4AEC-B358-05CFC0C9519E}" type="presOf" srcId="{C88E72EE-D846-415A-A4F0-F5691EE08D73}" destId="{86A65020-82E9-4B83-9A55-9A4DA7E249DA}" srcOrd="0" destOrd="0" presId="urn:microsoft.com/office/officeart/2011/layout/TabList"/>
    <dgm:cxn modelId="{302A649A-B0C1-4FC3-91E4-F7AA30385BB5}" srcId="{0D385E45-41A3-4D9C-96D6-380511208D61}" destId="{ACD11AAE-423F-40CF-9F01-83A50EEA06CB}" srcOrd="0" destOrd="0" parTransId="{ABFB3EFA-B55D-48F8-B69F-8201AEFC3ABA}" sibTransId="{98B10C89-AF39-4617-939E-360A717FB132}"/>
    <dgm:cxn modelId="{446CF0CA-F077-419A-83F7-E6E201C39E43}" type="presOf" srcId="{0D385E45-41A3-4D9C-96D6-380511208D61}" destId="{3B07A496-923F-4D1F-A0BC-AD5A10D3B7E9}" srcOrd="0" destOrd="0" presId="urn:microsoft.com/office/officeart/2011/layout/TabList"/>
    <dgm:cxn modelId="{CFB4A0D3-354B-44AA-AAB8-A475DF9C2A5E}" type="presParOf" srcId="{2FE81ED5-6AEE-48E6-B56A-DA23CEAFD71C}" destId="{28E7B605-B779-437C-9B61-152DA5F33DB3}" srcOrd="0" destOrd="0" presId="urn:microsoft.com/office/officeart/2011/layout/TabList"/>
    <dgm:cxn modelId="{0EE3F364-F24F-4686-BF8C-7796252DE829}" type="presParOf" srcId="{28E7B605-B779-437C-9B61-152DA5F33DB3}" destId="{E0DBB795-059E-430E-A1B5-E15AC3A94A25}" srcOrd="0" destOrd="0" presId="urn:microsoft.com/office/officeart/2011/layout/TabList"/>
    <dgm:cxn modelId="{A86F6693-F5D0-43CD-BEBF-ED47055B1FC2}" type="presParOf" srcId="{28E7B605-B779-437C-9B61-152DA5F33DB3}" destId="{3B07A496-923F-4D1F-A0BC-AD5A10D3B7E9}" srcOrd="1" destOrd="0" presId="urn:microsoft.com/office/officeart/2011/layout/TabList"/>
    <dgm:cxn modelId="{AC03A6F8-C2D5-4BCA-81FB-3963CCD89326}" type="presParOf" srcId="{28E7B605-B779-437C-9B61-152DA5F33DB3}" destId="{983B36A1-256C-49BE-8A53-3072D36DE4DE}" srcOrd="2" destOrd="0" presId="urn:microsoft.com/office/officeart/2011/layout/TabList"/>
    <dgm:cxn modelId="{B6499B54-38F4-44D9-BC1E-4747100D14E1}" type="presParOf" srcId="{2FE81ED5-6AEE-48E6-B56A-DA23CEAFD71C}" destId="{C8FA68B3-C41A-4231-B1E9-73138E7706BC}" srcOrd="1" destOrd="0" presId="urn:microsoft.com/office/officeart/2011/layout/TabList"/>
    <dgm:cxn modelId="{CFDD1964-0B22-4B02-82EE-8B25DB0CFC4B}" type="presParOf" srcId="{2FE81ED5-6AEE-48E6-B56A-DA23CEAFD71C}" destId="{FDF3C015-454B-4169-975D-F69A2F2EBA4A}" srcOrd="2" destOrd="0" presId="urn:microsoft.com/office/officeart/2011/layout/TabList"/>
    <dgm:cxn modelId="{39CF2634-5788-41A0-B484-86E9D4CF05A5}" type="presParOf" srcId="{2FE81ED5-6AEE-48E6-B56A-DA23CEAFD71C}" destId="{E44749B3-0EA2-4C1A-852B-4465CC71F5BE}" srcOrd="3" destOrd="0" presId="urn:microsoft.com/office/officeart/2011/layout/TabList"/>
    <dgm:cxn modelId="{E0B13933-ADA5-473E-BEA5-84C3A54B6B9E}" type="presParOf" srcId="{E44749B3-0EA2-4C1A-852B-4465CC71F5BE}" destId="{66B77765-53D5-4237-9123-9B05278B0B13}" srcOrd="0" destOrd="0" presId="urn:microsoft.com/office/officeart/2011/layout/TabList"/>
    <dgm:cxn modelId="{9D04F49A-A870-4F65-BB5A-B1E8CF1A196B}" type="presParOf" srcId="{E44749B3-0EA2-4C1A-852B-4465CC71F5BE}" destId="{60651FE3-254E-49CB-A576-C9B225A4710A}" srcOrd="1" destOrd="0" presId="urn:microsoft.com/office/officeart/2011/layout/TabList"/>
    <dgm:cxn modelId="{4EFC1B9C-059A-40E9-AB76-39C4E953CDDD}" type="presParOf" srcId="{E44749B3-0EA2-4C1A-852B-4465CC71F5BE}" destId="{D5688552-3A6A-4F4D-ACC0-AE2903AD5049}" srcOrd="2" destOrd="0" presId="urn:microsoft.com/office/officeart/2011/layout/TabList"/>
    <dgm:cxn modelId="{02C2EBE9-4E6A-41AD-BB5D-4009834F4EC0}" type="presParOf" srcId="{2FE81ED5-6AEE-48E6-B56A-DA23CEAFD71C}" destId="{86A65020-82E9-4B83-9A55-9A4DA7E249DA}" srcOrd="4" destOrd="0" presId="urn:microsoft.com/office/officeart/2011/layout/TabList"/>
    <dgm:cxn modelId="{CAC80BC3-B6C5-4945-9467-B697FAB4A12E}" type="presParOf" srcId="{2FE81ED5-6AEE-48E6-B56A-DA23CEAFD71C}" destId="{19D98DAB-77DC-45A1-846E-CC728DBD3E95}" srcOrd="5" destOrd="0" presId="urn:microsoft.com/office/officeart/2011/layout/TabList"/>
    <dgm:cxn modelId="{EFD15979-9BE3-4B95-92CE-2EC37CD55E3F}" type="presParOf" srcId="{2FE81ED5-6AEE-48E6-B56A-DA23CEAFD71C}" destId="{B9DB7167-8F6E-4871-99A5-064429160FDE}" srcOrd="6" destOrd="0" presId="urn:microsoft.com/office/officeart/2011/layout/TabList"/>
    <dgm:cxn modelId="{15814634-497F-4A6B-9DF1-DE574ADF94A5}" type="presParOf" srcId="{B9DB7167-8F6E-4871-99A5-064429160FDE}" destId="{250072D5-96F5-487E-89F7-D7BBA3CB226D}" srcOrd="0" destOrd="0" presId="urn:microsoft.com/office/officeart/2011/layout/TabList"/>
    <dgm:cxn modelId="{E75899F1-EC73-4A7C-BCF9-D72212FC97FE}" type="presParOf" srcId="{B9DB7167-8F6E-4871-99A5-064429160FDE}" destId="{2C945260-0967-4C35-AC1E-B8A4338AB825}" srcOrd="1" destOrd="0" presId="urn:microsoft.com/office/officeart/2011/layout/TabList"/>
    <dgm:cxn modelId="{772C6D1A-58B0-4088-A2B9-0171B700414C}" type="presParOf" srcId="{B9DB7167-8F6E-4871-99A5-064429160FDE}" destId="{A4216735-873F-4EDF-BBE5-A4EB932115D8}" srcOrd="2" destOrd="0" presId="urn:microsoft.com/office/officeart/2011/layout/TabList"/>
    <dgm:cxn modelId="{79649614-8573-4F1A-B091-9B1EBB09A5B4}" type="presParOf" srcId="{2FE81ED5-6AEE-48E6-B56A-DA23CEAFD71C}" destId="{55378CAD-68BA-4113-86F1-1EDC3790AB24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62AFE-0277-435C-A631-7A575578A41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46EDD-FD1B-4583-93EA-83117679553E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Nhiệm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vụ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cơ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bản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C526A2-59C6-4BF8-949B-F9F811401721}" type="parTrans" cxnId="{D8A605AB-1744-44D3-B89C-C5CE5D21EEC6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0D4F7D-929B-4384-82E6-CD67527EF25C}" type="sibTrans" cxnId="{D8A605AB-1744-44D3-B89C-C5CE5D21EEC6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9D0DD3-341A-423E-AD4D-2AD11A6336C0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So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sánh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sự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khác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biệt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a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kan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a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ken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a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aren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CTTQ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đặc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cấu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tạo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chất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hóa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đặc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trưng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dirty="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BE1198-3942-4CBC-AD00-D3E756034054}" type="parTrans" cxnId="{2B91CDF8-CA51-40D9-B05A-96D47438F87C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B73EAD-6A35-4EEE-B3FA-1CA026A1D57C}" type="sibTrans" cxnId="{2B91CDF8-CA51-40D9-B05A-96D47438F87C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46FF45-8901-4D0D-AE2E-FA2B2F4DA7EA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Nhiệm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vụ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mở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rộng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27BD0-7720-4A69-96F4-CC6480852EBE}" type="parTrans" cxnId="{DC0C0D46-1167-4CB7-AF33-0EE2F254D624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10E4D8-45E8-41B1-A47F-2D74FBA2EF1A}" type="sibTrans" cxnId="{DC0C0D46-1167-4CB7-AF33-0EE2F254D624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43277A-8615-45D9-87D7-6163696446B8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Xây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dựng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mối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liên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hệ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H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droca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bon no,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no,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thơm</a:t>
          </a:r>
          <a:endParaRPr lang="en-US" sz="2000" dirty="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3AC73A-D498-4355-8528-39F2FA0BD326}" type="parTrans" cxnId="{DA044BDD-4F06-4B27-885D-7F7063BB58C6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7838B5-8A26-42A6-82C2-8D3CEB9057D5}" type="sibTrans" cxnId="{DA044BDD-4F06-4B27-885D-7F7063BB58C6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2581AA-BD22-4219-9D32-3E6E203E8574}" type="pres">
      <dgm:prSet presAssocID="{4D562AFE-0277-435C-A631-7A575578A4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FA6884-C38B-4A63-8A95-D74965B06D95}" type="pres">
      <dgm:prSet presAssocID="{5FB46EDD-FD1B-4583-93EA-83117679553E}" presName="composite" presStyleCnt="0"/>
      <dgm:spPr/>
      <dgm:t>
        <a:bodyPr/>
        <a:lstStyle/>
        <a:p>
          <a:endParaRPr lang="en-US"/>
        </a:p>
      </dgm:t>
    </dgm:pt>
    <dgm:pt modelId="{2586B8F2-65FE-422D-8389-C608803663D0}" type="pres">
      <dgm:prSet presAssocID="{5FB46EDD-FD1B-4583-93EA-83117679553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6E406-8DC3-4BB9-8335-BC4A60599662}" type="pres">
      <dgm:prSet presAssocID="{5FB46EDD-FD1B-4583-93EA-83117679553E}" presName="descendantText" presStyleLbl="alignAcc1" presStyleIdx="0" presStyleCnt="2" custScaleY="137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F35B1-404D-42F7-B0FF-D1ABAE17B690}" type="pres">
      <dgm:prSet presAssocID="{B90D4F7D-929B-4384-82E6-CD67527EF25C}" presName="sp" presStyleCnt="0"/>
      <dgm:spPr/>
      <dgm:t>
        <a:bodyPr/>
        <a:lstStyle/>
        <a:p>
          <a:endParaRPr lang="en-US"/>
        </a:p>
      </dgm:t>
    </dgm:pt>
    <dgm:pt modelId="{D856266A-B9C8-4937-84E4-5857B3EEC05D}" type="pres">
      <dgm:prSet presAssocID="{4546FF45-8901-4D0D-AE2E-FA2B2F4DA7EA}" presName="composite" presStyleCnt="0"/>
      <dgm:spPr/>
      <dgm:t>
        <a:bodyPr/>
        <a:lstStyle/>
        <a:p>
          <a:endParaRPr lang="en-US"/>
        </a:p>
      </dgm:t>
    </dgm:pt>
    <dgm:pt modelId="{9F49843A-7B9D-4F28-9E96-D5F44EDB54F2}" type="pres">
      <dgm:prSet presAssocID="{4546FF45-8901-4D0D-AE2E-FA2B2F4DA7EA}" presName="parentText" presStyleLbl="alignNode1" presStyleIdx="1" presStyleCnt="2" custLinFactNeighborY="-2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C308-569A-418C-BF53-1ED74AF19FA6}" type="pres">
      <dgm:prSet presAssocID="{4546FF45-8901-4D0D-AE2E-FA2B2F4DA7EA}" presName="descendantText" presStyleLbl="alignAcc1" presStyleIdx="1" presStyleCnt="2" custScaleY="69662" custLinFactNeighborY="-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605AB-1744-44D3-B89C-C5CE5D21EEC6}" srcId="{4D562AFE-0277-435C-A631-7A575578A413}" destId="{5FB46EDD-FD1B-4583-93EA-83117679553E}" srcOrd="0" destOrd="0" parTransId="{6EC526A2-59C6-4BF8-949B-F9F811401721}" sibTransId="{B90D4F7D-929B-4384-82E6-CD67527EF25C}"/>
    <dgm:cxn modelId="{D82400FD-0D58-458F-971A-7772F0847273}" type="presOf" srcId="{4B9D0DD3-341A-423E-AD4D-2AD11A6336C0}" destId="{A5B6E406-8DC3-4BB9-8335-BC4A60599662}" srcOrd="0" destOrd="0" presId="urn:microsoft.com/office/officeart/2005/8/layout/chevron2"/>
    <dgm:cxn modelId="{DC0C0D46-1167-4CB7-AF33-0EE2F254D624}" srcId="{4D562AFE-0277-435C-A631-7A575578A413}" destId="{4546FF45-8901-4D0D-AE2E-FA2B2F4DA7EA}" srcOrd="1" destOrd="0" parTransId="{7D127BD0-7720-4A69-96F4-CC6480852EBE}" sibTransId="{9410E4D8-45E8-41B1-A47F-2D74FBA2EF1A}"/>
    <dgm:cxn modelId="{DA044BDD-4F06-4B27-885D-7F7063BB58C6}" srcId="{4546FF45-8901-4D0D-AE2E-FA2B2F4DA7EA}" destId="{3443277A-8615-45D9-87D7-6163696446B8}" srcOrd="0" destOrd="0" parTransId="{2A3AC73A-D498-4355-8528-39F2FA0BD326}" sibTransId="{127838B5-8A26-42A6-82C2-8D3CEB9057D5}"/>
    <dgm:cxn modelId="{8CEBBF73-3D7B-4187-8374-4E175EB744F6}" type="presOf" srcId="{4546FF45-8901-4D0D-AE2E-FA2B2F4DA7EA}" destId="{9F49843A-7B9D-4F28-9E96-D5F44EDB54F2}" srcOrd="0" destOrd="0" presId="urn:microsoft.com/office/officeart/2005/8/layout/chevron2"/>
    <dgm:cxn modelId="{2B91CDF8-CA51-40D9-B05A-96D47438F87C}" srcId="{5FB46EDD-FD1B-4583-93EA-83117679553E}" destId="{4B9D0DD3-341A-423E-AD4D-2AD11A6336C0}" srcOrd="0" destOrd="0" parTransId="{D2BE1198-3942-4CBC-AD00-D3E756034054}" sibTransId="{D6B73EAD-6A35-4EEE-B3FA-1CA026A1D57C}"/>
    <dgm:cxn modelId="{E998766B-0337-466D-A0C8-8DA267113C95}" type="presOf" srcId="{3443277A-8615-45D9-87D7-6163696446B8}" destId="{1E5FC308-569A-418C-BF53-1ED74AF19FA6}" srcOrd="0" destOrd="0" presId="urn:microsoft.com/office/officeart/2005/8/layout/chevron2"/>
    <dgm:cxn modelId="{C8649EB1-A93B-47D6-84C1-E8DA82514F99}" type="presOf" srcId="{4D562AFE-0277-435C-A631-7A575578A413}" destId="{E92581AA-BD22-4219-9D32-3E6E203E8574}" srcOrd="0" destOrd="0" presId="urn:microsoft.com/office/officeart/2005/8/layout/chevron2"/>
    <dgm:cxn modelId="{7A63F900-C216-419D-90B6-C26DB8D65841}" type="presOf" srcId="{5FB46EDD-FD1B-4583-93EA-83117679553E}" destId="{2586B8F2-65FE-422D-8389-C608803663D0}" srcOrd="0" destOrd="0" presId="urn:microsoft.com/office/officeart/2005/8/layout/chevron2"/>
    <dgm:cxn modelId="{5F17E654-12A0-4B0F-BFB9-5433FB3FFB42}" type="presParOf" srcId="{E92581AA-BD22-4219-9D32-3E6E203E8574}" destId="{A9FA6884-C38B-4A63-8A95-D74965B06D95}" srcOrd="0" destOrd="0" presId="urn:microsoft.com/office/officeart/2005/8/layout/chevron2"/>
    <dgm:cxn modelId="{84E761BA-85A8-4376-A619-2E0BF7630788}" type="presParOf" srcId="{A9FA6884-C38B-4A63-8A95-D74965B06D95}" destId="{2586B8F2-65FE-422D-8389-C608803663D0}" srcOrd="0" destOrd="0" presId="urn:microsoft.com/office/officeart/2005/8/layout/chevron2"/>
    <dgm:cxn modelId="{06A894A6-FAF7-43FB-87CB-30FA21A2FE90}" type="presParOf" srcId="{A9FA6884-C38B-4A63-8A95-D74965B06D95}" destId="{A5B6E406-8DC3-4BB9-8335-BC4A60599662}" srcOrd="1" destOrd="0" presId="urn:microsoft.com/office/officeart/2005/8/layout/chevron2"/>
    <dgm:cxn modelId="{7A57C44F-D8C9-427B-8E34-3FB3FD5385D1}" type="presParOf" srcId="{E92581AA-BD22-4219-9D32-3E6E203E8574}" destId="{5C3F35B1-404D-42F7-B0FF-D1ABAE17B690}" srcOrd="1" destOrd="0" presId="urn:microsoft.com/office/officeart/2005/8/layout/chevron2"/>
    <dgm:cxn modelId="{FE7214AF-2E89-4482-8B91-5074F5E67E50}" type="presParOf" srcId="{E92581AA-BD22-4219-9D32-3E6E203E8574}" destId="{D856266A-B9C8-4937-84E4-5857B3EEC05D}" srcOrd="2" destOrd="0" presId="urn:microsoft.com/office/officeart/2005/8/layout/chevron2"/>
    <dgm:cxn modelId="{2E9EF082-BAD5-4669-AE9E-33C69F1F7A60}" type="presParOf" srcId="{D856266A-B9C8-4937-84E4-5857B3EEC05D}" destId="{9F49843A-7B9D-4F28-9E96-D5F44EDB54F2}" srcOrd="0" destOrd="0" presId="urn:microsoft.com/office/officeart/2005/8/layout/chevron2"/>
    <dgm:cxn modelId="{FA83C196-F707-4C4E-A2CF-54BA42F42A76}" type="presParOf" srcId="{D856266A-B9C8-4937-84E4-5857B3EEC05D}" destId="{1E5FC308-569A-418C-BF53-1ED74AF19F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33635-44C1-48FE-BB0E-27F9FBB4D576}">
      <dsp:nvSpPr>
        <dsp:cNvPr id="0" name=""/>
        <dsp:cNvSpPr/>
      </dsp:nvSpPr>
      <dsp:spPr>
        <a:xfrm rot="5400000">
          <a:off x="-235451" y="235954"/>
          <a:ext cx="1569679" cy="10987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01</a:t>
          </a:r>
          <a:endParaRPr lang="en-US" sz="3000" b="1" kern="1200" dirty="0">
            <a:solidFill>
              <a:schemeClr val="tx1"/>
            </a:solidFill>
          </a:endParaRPr>
        </a:p>
      </dsp:txBody>
      <dsp:txXfrm rot="-5400000">
        <a:off x="2" y="549890"/>
        <a:ext cx="1098775" cy="470904"/>
      </dsp:txXfrm>
    </dsp:sp>
    <dsp:sp modelId="{2E0700F4-E6B2-47C1-ABB4-C6CE702F240E}">
      <dsp:nvSpPr>
        <dsp:cNvPr id="0" name=""/>
        <dsp:cNvSpPr/>
      </dsp:nvSpPr>
      <dsp:spPr>
        <a:xfrm rot="5400000">
          <a:off x="4562832" y="-3463554"/>
          <a:ext cx="1020291" cy="7948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Phân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loại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được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các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H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y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drocacbon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dựa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vào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đặc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điểm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cấu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tạo</a:t>
          </a:r>
          <a:endParaRPr lang="en-US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1098776" y="50309"/>
        <a:ext cx="7898598" cy="920677"/>
      </dsp:txXfrm>
    </dsp:sp>
    <dsp:sp modelId="{D0E97D94-0BDA-45CB-AF4E-65816592A19C}">
      <dsp:nvSpPr>
        <dsp:cNvPr id="0" name=""/>
        <dsp:cNvSpPr/>
      </dsp:nvSpPr>
      <dsp:spPr>
        <a:xfrm rot="5400000">
          <a:off x="-235451" y="1611031"/>
          <a:ext cx="1569679" cy="1098775"/>
        </a:xfrm>
        <a:prstGeom prst="chevron">
          <a:avLst/>
        </a:prstGeom>
        <a:solidFill>
          <a:schemeClr val="accent4">
            <a:hueOff val="-6840125"/>
            <a:satOff val="-9999"/>
            <a:lumOff val="-9805"/>
            <a:alphaOff val="0"/>
          </a:schemeClr>
        </a:solidFill>
        <a:ln w="25400" cap="flat" cmpd="sng" algn="ctr">
          <a:solidFill>
            <a:schemeClr val="accent4">
              <a:hueOff val="-6840125"/>
              <a:satOff val="-9999"/>
              <a:lumOff val="-98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02</a:t>
          </a:r>
          <a:endParaRPr lang="en-US" sz="3000" b="1" kern="1200" dirty="0">
            <a:solidFill>
              <a:schemeClr val="tx1"/>
            </a:solidFill>
          </a:endParaRPr>
        </a:p>
      </dsp:txBody>
      <dsp:txXfrm rot="-5400000">
        <a:off x="2" y="1924967"/>
        <a:ext cx="1098775" cy="470904"/>
      </dsp:txXfrm>
    </dsp:sp>
    <dsp:sp modelId="{ABB89903-4A34-48C7-B5F9-04B9F73CC2F2}">
      <dsp:nvSpPr>
        <dsp:cNvPr id="0" name=""/>
        <dsp:cNvSpPr/>
      </dsp:nvSpPr>
      <dsp:spPr>
        <a:xfrm rot="5400000">
          <a:off x="4562832" y="-2088477"/>
          <a:ext cx="1020291" cy="7948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840125"/>
              <a:satOff val="-9999"/>
              <a:lumOff val="-98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Trình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bày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được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tính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chất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hóa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học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đặc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trưng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của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an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en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alky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aren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1098776" y="1425386"/>
        <a:ext cx="7898598" cy="920677"/>
      </dsp:txXfrm>
    </dsp:sp>
    <dsp:sp modelId="{1F8D5683-E9E5-4619-859C-8988C22E136C}">
      <dsp:nvSpPr>
        <dsp:cNvPr id="0" name=""/>
        <dsp:cNvSpPr/>
      </dsp:nvSpPr>
      <dsp:spPr>
        <a:xfrm rot="5400000">
          <a:off x="-235451" y="2986108"/>
          <a:ext cx="1569679" cy="1098775"/>
        </a:xfrm>
        <a:prstGeom prst="chevron">
          <a:avLst/>
        </a:prstGeom>
        <a:solidFill>
          <a:schemeClr val="accent4">
            <a:hueOff val="-13680251"/>
            <a:satOff val="-19998"/>
            <a:lumOff val="-19609"/>
            <a:alphaOff val="0"/>
          </a:schemeClr>
        </a:solidFill>
        <a:ln w="25400" cap="flat" cmpd="sng" algn="ctr">
          <a:solidFill>
            <a:schemeClr val="accent4">
              <a:hueOff val="-13680251"/>
              <a:satOff val="-19998"/>
              <a:lumOff val="-19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03</a:t>
          </a:r>
          <a:endParaRPr lang="en-US" sz="3000" b="1" kern="1200" dirty="0">
            <a:solidFill>
              <a:schemeClr val="tx1"/>
            </a:solidFill>
          </a:endParaRPr>
        </a:p>
      </dsp:txBody>
      <dsp:txXfrm rot="-5400000">
        <a:off x="2" y="3300044"/>
        <a:ext cx="1098775" cy="470904"/>
      </dsp:txXfrm>
    </dsp:sp>
    <dsp:sp modelId="{E517BAAF-D5F5-4E49-B886-D579A9829899}">
      <dsp:nvSpPr>
        <dsp:cNvPr id="0" name=""/>
        <dsp:cNvSpPr/>
      </dsp:nvSpPr>
      <dsp:spPr>
        <a:xfrm rot="5400000">
          <a:off x="4562832" y="-713399"/>
          <a:ext cx="1020291" cy="7948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680251"/>
              <a:satOff val="-19998"/>
              <a:lumOff val="-19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Mô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tả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phương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pháp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điều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chế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và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liệt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kê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ứng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dụng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của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các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an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en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alky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aren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trong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đời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sống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1098776" y="2800464"/>
        <a:ext cx="7898598" cy="920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16735-873F-4EDF-BBE5-A4EB932115D8}">
      <dsp:nvSpPr>
        <dsp:cNvPr id="0" name=""/>
        <dsp:cNvSpPr/>
      </dsp:nvSpPr>
      <dsp:spPr>
        <a:xfrm>
          <a:off x="0" y="2599824"/>
          <a:ext cx="691747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88552-3A6A-4F4D-ACC0-AE2903AD5049}">
      <dsp:nvSpPr>
        <dsp:cNvPr id="0" name=""/>
        <dsp:cNvSpPr/>
      </dsp:nvSpPr>
      <dsp:spPr>
        <a:xfrm>
          <a:off x="0" y="1483158"/>
          <a:ext cx="691747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B36A1-256C-49BE-8A53-3072D36DE4DE}">
      <dsp:nvSpPr>
        <dsp:cNvPr id="0" name=""/>
        <dsp:cNvSpPr/>
      </dsp:nvSpPr>
      <dsp:spPr>
        <a:xfrm>
          <a:off x="0" y="366492"/>
          <a:ext cx="691747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B795-059E-430E-A1B5-E15AC3A94A25}">
      <dsp:nvSpPr>
        <dsp:cNvPr id="0" name=""/>
        <dsp:cNvSpPr/>
      </dsp:nvSpPr>
      <dsp:spPr>
        <a:xfrm>
          <a:off x="1798542" y="408"/>
          <a:ext cx="5118930" cy="36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Hệ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thống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hóa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kiến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thức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về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các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H</a:t>
          </a:r>
          <a:r>
            <a:rPr lang="vi-VN" sz="1800" kern="1200" dirty="0" smtClean="0">
              <a:solidFill>
                <a:schemeClr val="tx2">
                  <a:lumMod val="75000"/>
                </a:schemeClr>
              </a:solidFill>
            </a:rPr>
            <a:t>y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droca</a:t>
          </a:r>
          <a:r>
            <a:rPr lang="vi-VN" sz="1800" kern="1200" dirty="0" smtClean="0">
              <a:solidFill>
                <a:schemeClr val="tx2">
                  <a:lumMod val="75000"/>
                </a:schemeClr>
              </a:solidFill>
            </a:rPr>
            <a:t>r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bon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98542" y="408"/>
        <a:ext cx="5118930" cy="366083"/>
      </dsp:txXfrm>
    </dsp:sp>
    <dsp:sp modelId="{3B07A496-923F-4D1F-A0BC-AD5A10D3B7E9}">
      <dsp:nvSpPr>
        <dsp:cNvPr id="0" name=""/>
        <dsp:cNvSpPr/>
      </dsp:nvSpPr>
      <dsp:spPr>
        <a:xfrm>
          <a:off x="0" y="408"/>
          <a:ext cx="1798542" cy="3660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</a:t>
          </a:r>
          <a:endParaRPr lang="en-US" sz="2000" kern="1200" dirty="0"/>
        </a:p>
      </dsp:txBody>
      <dsp:txXfrm>
        <a:off x="17874" y="18282"/>
        <a:ext cx="1762794" cy="348209"/>
      </dsp:txXfrm>
    </dsp:sp>
    <dsp:sp modelId="{C8FA68B3-C41A-4231-B1E9-73138E7706BC}">
      <dsp:nvSpPr>
        <dsp:cNvPr id="0" name=""/>
        <dsp:cNvSpPr/>
      </dsp:nvSpPr>
      <dsp:spPr>
        <a:xfrm>
          <a:off x="0" y="366492"/>
          <a:ext cx="6917473" cy="73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0" y="366492"/>
        <a:ext cx="6917473" cy="732277"/>
      </dsp:txXfrm>
    </dsp:sp>
    <dsp:sp modelId="{66B77765-53D5-4237-9123-9B05278B0B13}">
      <dsp:nvSpPr>
        <dsp:cNvPr id="0" name=""/>
        <dsp:cNvSpPr/>
      </dsp:nvSpPr>
      <dsp:spPr>
        <a:xfrm>
          <a:off x="1798542" y="1117074"/>
          <a:ext cx="5118930" cy="36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Luyện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dạng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bài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lý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thuyết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về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vi-VN" sz="1800" kern="1200" dirty="0" smtClean="0">
              <a:solidFill>
                <a:schemeClr val="tx2">
                  <a:lumMod val="75000"/>
                </a:schemeClr>
              </a:solidFill>
            </a:rPr>
            <a:t>Hy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droca</a:t>
          </a:r>
          <a:r>
            <a:rPr lang="vi-VN" sz="1800" kern="1200" dirty="0" smtClean="0">
              <a:solidFill>
                <a:schemeClr val="tx2">
                  <a:lumMod val="75000"/>
                </a:schemeClr>
              </a:solidFill>
            </a:rPr>
            <a:t>r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bon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98542" y="1117074"/>
        <a:ext cx="5118930" cy="366083"/>
      </dsp:txXfrm>
    </dsp:sp>
    <dsp:sp modelId="{60651FE3-254E-49CB-A576-C9B225A4710A}">
      <dsp:nvSpPr>
        <dsp:cNvPr id="0" name=""/>
        <dsp:cNvSpPr/>
      </dsp:nvSpPr>
      <dsp:spPr>
        <a:xfrm>
          <a:off x="0" y="1117074"/>
          <a:ext cx="1798542" cy="3660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</a:t>
          </a:r>
          <a:endParaRPr lang="en-US" sz="2000" kern="1200" dirty="0"/>
        </a:p>
      </dsp:txBody>
      <dsp:txXfrm>
        <a:off x="17874" y="1134948"/>
        <a:ext cx="1762794" cy="348209"/>
      </dsp:txXfrm>
    </dsp:sp>
    <dsp:sp modelId="{86A65020-82E9-4B83-9A55-9A4DA7E249DA}">
      <dsp:nvSpPr>
        <dsp:cNvPr id="0" name=""/>
        <dsp:cNvSpPr/>
      </dsp:nvSpPr>
      <dsp:spPr>
        <a:xfrm>
          <a:off x="0" y="1483158"/>
          <a:ext cx="6917473" cy="73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0" y="1483158"/>
        <a:ext cx="6917473" cy="732277"/>
      </dsp:txXfrm>
    </dsp:sp>
    <dsp:sp modelId="{250072D5-96F5-487E-89F7-D7BBA3CB226D}">
      <dsp:nvSpPr>
        <dsp:cNvPr id="0" name=""/>
        <dsp:cNvSpPr/>
      </dsp:nvSpPr>
      <dsp:spPr>
        <a:xfrm>
          <a:off x="1798542" y="2233740"/>
          <a:ext cx="5118930" cy="36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Luyện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dạng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bài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vận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dụng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liên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hệ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thực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tiễn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98542" y="2233740"/>
        <a:ext cx="5118930" cy="366083"/>
      </dsp:txXfrm>
    </dsp:sp>
    <dsp:sp modelId="{2C945260-0967-4C35-AC1E-B8A4338AB825}">
      <dsp:nvSpPr>
        <dsp:cNvPr id="0" name=""/>
        <dsp:cNvSpPr/>
      </dsp:nvSpPr>
      <dsp:spPr>
        <a:xfrm>
          <a:off x="0" y="2233740"/>
          <a:ext cx="1798542" cy="3660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</a:t>
          </a:r>
          <a:endParaRPr lang="en-US" sz="2000" kern="1200" dirty="0"/>
        </a:p>
      </dsp:txBody>
      <dsp:txXfrm>
        <a:off x="17874" y="2251614"/>
        <a:ext cx="1762794" cy="348209"/>
      </dsp:txXfrm>
    </dsp:sp>
    <dsp:sp modelId="{55378CAD-68BA-4113-86F1-1EDC3790AB24}">
      <dsp:nvSpPr>
        <dsp:cNvPr id="0" name=""/>
        <dsp:cNvSpPr/>
      </dsp:nvSpPr>
      <dsp:spPr>
        <a:xfrm>
          <a:off x="0" y="2599824"/>
          <a:ext cx="6917473" cy="73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/>
        </a:p>
      </dsp:txBody>
      <dsp:txXfrm>
        <a:off x="0" y="2599824"/>
        <a:ext cx="6917473" cy="732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6B8F2-65FE-422D-8389-C608803663D0}">
      <dsp:nvSpPr>
        <dsp:cNvPr id="0" name=""/>
        <dsp:cNvSpPr/>
      </dsp:nvSpPr>
      <dsp:spPr>
        <a:xfrm rot="5400000">
          <a:off x="-268534" y="496421"/>
          <a:ext cx="1790229" cy="125316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Nhiệm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vụ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cơ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bản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854466"/>
        <a:ext cx="1253160" cy="537069"/>
      </dsp:txXfrm>
    </dsp:sp>
    <dsp:sp modelId="{A5B6E406-8DC3-4BB9-8335-BC4A60599662}">
      <dsp:nvSpPr>
        <dsp:cNvPr id="0" name=""/>
        <dsp:cNvSpPr/>
      </dsp:nvSpPr>
      <dsp:spPr>
        <a:xfrm rot="5400000">
          <a:off x="2544927" y="-1280624"/>
          <a:ext cx="1597750" cy="4181284"/>
        </a:xfrm>
        <a:prstGeom prst="round2Same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So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sánh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sự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khác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biệt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a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kan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a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ken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a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aren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CTTQ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đặc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cấu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tạo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chất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hóa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đặc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trưng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kern="1200" dirty="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53160" y="89139"/>
        <a:ext cx="4103288" cy="1441758"/>
      </dsp:txXfrm>
    </dsp:sp>
    <dsp:sp modelId="{9F49843A-7B9D-4F28-9E96-D5F44EDB54F2}">
      <dsp:nvSpPr>
        <dsp:cNvPr id="0" name=""/>
        <dsp:cNvSpPr/>
      </dsp:nvSpPr>
      <dsp:spPr>
        <a:xfrm rot="5400000">
          <a:off x="-268534" y="1966512"/>
          <a:ext cx="1790229" cy="1253160"/>
        </a:xfrm>
        <a:prstGeom prst="chevron">
          <a:avLst/>
        </a:prstGeom>
        <a:solidFill>
          <a:schemeClr val="accent4">
            <a:hueOff val="-13680251"/>
            <a:satOff val="-19998"/>
            <a:lumOff val="-19609"/>
            <a:alphaOff val="0"/>
          </a:schemeClr>
        </a:solidFill>
        <a:ln w="25400" cap="flat" cmpd="sng" algn="ctr">
          <a:solidFill>
            <a:schemeClr val="accent4">
              <a:hueOff val="-13680251"/>
              <a:satOff val="-19998"/>
              <a:lumOff val="-19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Nhiệm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vụ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mở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rộng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324557"/>
        <a:ext cx="1253160" cy="537069"/>
      </dsp:txXfrm>
    </dsp:sp>
    <dsp:sp modelId="{1E5FC308-569A-418C-BF53-1ED74AF19FA6}">
      <dsp:nvSpPr>
        <dsp:cNvPr id="0" name=""/>
        <dsp:cNvSpPr/>
      </dsp:nvSpPr>
      <dsp:spPr>
        <a:xfrm rot="5400000">
          <a:off x="2938492" y="229473"/>
          <a:ext cx="810621" cy="418128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4">
              <a:hueOff val="-13680251"/>
              <a:satOff val="-19998"/>
              <a:lumOff val="-19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Xây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dựng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mối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liên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hệ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H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droca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bon no,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no,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thơm</a:t>
          </a:r>
          <a:endParaRPr lang="en-US" sz="2000" kern="1200" dirty="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53161" y="1954376"/>
        <a:ext cx="4141713" cy="731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endParaRPr dirty="0"/>
          </a:p>
        </p:txBody>
      </p:sp>
      <p:sp>
        <p:nvSpPr>
          <p:cNvPr id="820" name="Google Shape;82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12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5c85b77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e5c85b77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5c85b77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e5c85b77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2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5c85b77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5c85b77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luôn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41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e5b447c4f5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e5b447c4f5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12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5c85b77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5c85b77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HC,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9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1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HC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sgk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9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5c85b77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5c85b77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luôn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586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2600" y="2354507"/>
            <a:ext cx="266077" cy="26603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3389888"/>
            <a:ext cx="9143986" cy="2539180"/>
            <a:chOff x="0" y="3389888"/>
            <a:chExt cx="9143986" cy="2539180"/>
          </a:xfrm>
        </p:grpSpPr>
        <p:sp>
          <p:nvSpPr>
            <p:cNvPr id="11" name="Google Shape;11;p2"/>
            <p:cNvSpPr/>
            <p:nvPr/>
          </p:nvSpPr>
          <p:spPr>
            <a:xfrm>
              <a:off x="0" y="3639201"/>
              <a:ext cx="9143972" cy="228986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418" y="4403172"/>
              <a:ext cx="154504" cy="47888"/>
            </a:xfrm>
            <a:custGeom>
              <a:avLst/>
              <a:gdLst/>
              <a:ahLst/>
              <a:cxnLst/>
              <a:rect l="l" t="t" r="r" b="b"/>
              <a:pathLst>
                <a:path w="2081" h="645" extrusionOk="0">
                  <a:moveTo>
                    <a:pt x="1234" y="1"/>
                  </a:moveTo>
                  <a:cubicBezTo>
                    <a:pt x="989" y="1"/>
                    <a:pt x="711" y="68"/>
                    <a:pt x="427" y="268"/>
                  </a:cubicBezTo>
                  <a:cubicBezTo>
                    <a:pt x="427" y="268"/>
                    <a:pt x="195" y="37"/>
                    <a:pt x="118" y="37"/>
                  </a:cubicBezTo>
                  <a:cubicBezTo>
                    <a:pt x="111" y="37"/>
                    <a:pt x="105" y="38"/>
                    <a:pt x="101" y="43"/>
                  </a:cubicBezTo>
                  <a:cubicBezTo>
                    <a:pt x="51" y="118"/>
                    <a:pt x="276" y="293"/>
                    <a:pt x="251" y="368"/>
                  </a:cubicBezTo>
                  <a:cubicBezTo>
                    <a:pt x="226" y="444"/>
                    <a:pt x="0" y="644"/>
                    <a:pt x="101" y="644"/>
                  </a:cubicBezTo>
                  <a:cubicBezTo>
                    <a:pt x="201" y="644"/>
                    <a:pt x="351" y="494"/>
                    <a:pt x="452" y="419"/>
                  </a:cubicBezTo>
                  <a:cubicBezTo>
                    <a:pt x="452" y="419"/>
                    <a:pt x="926" y="592"/>
                    <a:pt x="1374" y="592"/>
                  </a:cubicBezTo>
                  <a:cubicBezTo>
                    <a:pt x="1668" y="592"/>
                    <a:pt x="1951" y="517"/>
                    <a:pt x="2081" y="268"/>
                  </a:cubicBezTo>
                  <a:cubicBezTo>
                    <a:pt x="2081" y="268"/>
                    <a:pt x="1724" y="1"/>
                    <a:pt x="1234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43778" y="4313855"/>
              <a:ext cx="95034" cy="29253"/>
            </a:xfrm>
            <a:custGeom>
              <a:avLst/>
              <a:gdLst/>
              <a:ahLst/>
              <a:cxnLst/>
              <a:rect l="l" t="t" r="r" b="b"/>
              <a:pathLst>
                <a:path w="1280" h="394" extrusionOk="0">
                  <a:moveTo>
                    <a:pt x="752" y="1"/>
                  </a:moveTo>
                  <a:cubicBezTo>
                    <a:pt x="600" y="1"/>
                    <a:pt x="427" y="43"/>
                    <a:pt x="252" y="168"/>
                  </a:cubicBezTo>
                  <a:cubicBezTo>
                    <a:pt x="252" y="168"/>
                    <a:pt x="136" y="34"/>
                    <a:pt x="91" y="34"/>
                  </a:cubicBezTo>
                  <a:cubicBezTo>
                    <a:pt x="84" y="34"/>
                    <a:pt x="79" y="36"/>
                    <a:pt x="76" y="43"/>
                  </a:cubicBezTo>
                  <a:cubicBezTo>
                    <a:pt x="26" y="68"/>
                    <a:pt x="176" y="193"/>
                    <a:pt x="151" y="218"/>
                  </a:cubicBezTo>
                  <a:cubicBezTo>
                    <a:pt x="126" y="268"/>
                    <a:pt x="1" y="394"/>
                    <a:pt x="51" y="394"/>
                  </a:cubicBezTo>
                  <a:cubicBezTo>
                    <a:pt x="126" y="394"/>
                    <a:pt x="226" y="293"/>
                    <a:pt x="277" y="268"/>
                  </a:cubicBezTo>
                  <a:cubicBezTo>
                    <a:pt x="277" y="268"/>
                    <a:pt x="569" y="366"/>
                    <a:pt x="843" y="366"/>
                  </a:cubicBezTo>
                  <a:cubicBezTo>
                    <a:pt x="1030" y="366"/>
                    <a:pt x="1208" y="320"/>
                    <a:pt x="1279" y="168"/>
                  </a:cubicBezTo>
                  <a:cubicBezTo>
                    <a:pt x="1279" y="168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20523" y="4168706"/>
              <a:ext cx="94959" cy="29253"/>
            </a:xfrm>
            <a:custGeom>
              <a:avLst/>
              <a:gdLst/>
              <a:ahLst/>
              <a:cxnLst/>
              <a:rect l="l" t="t" r="r" b="b"/>
              <a:pathLst>
                <a:path w="1279" h="394" extrusionOk="0">
                  <a:moveTo>
                    <a:pt x="751" y="1"/>
                  </a:moveTo>
                  <a:cubicBezTo>
                    <a:pt x="599" y="1"/>
                    <a:pt x="426" y="43"/>
                    <a:pt x="251" y="168"/>
                  </a:cubicBezTo>
                  <a:cubicBezTo>
                    <a:pt x="251" y="168"/>
                    <a:pt x="117" y="34"/>
                    <a:pt x="66" y="34"/>
                  </a:cubicBezTo>
                  <a:cubicBezTo>
                    <a:pt x="59" y="34"/>
                    <a:pt x="54" y="36"/>
                    <a:pt x="50" y="43"/>
                  </a:cubicBezTo>
                  <a:cubicBezTo>
                    <a:pt x="25" y="68"/>
                    <a:pt x="151" y="193"/>
                    <a:pt x="151" y="218"/>
                  </a:cubicBezTo>
                  <a:cubicBezTo>
                    <a:pt x="126" y="268"/>
                    <a:pt x="0" y="394"/>
                    <a:pt x="50" y="394"/>
                  </a:cubicBezTo>
                  <a:cubicBezTo>
                    <a:pt x="101" y="394"/>
                    <a:pt x="201" y="293"/>
                    <a:pt x="276" y="268"/>
                  </a:cubicBezTo>
                  <a:cubicBezTo>
                    <a:pt x="276" y="268"/>
                    <a:pt x="560" y="366"/>
                    <a:pt x="832" y="366"/>
                  </a:cubicBezTo>
                  <a:cubicBezTo>
                    <a:pt x="1017" y="366"/>
                    <a:pt x="1197" y="320"/>
                    <a:pt x="1279" y="168"/>
                  </a:cubicBezTo>
                  <a:cubicBezTo>
                    <a:pt x="1279" y="168"/>
                    <a:pt x="1056" y="1"/>
                    <a:pt x="751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5144" y="4694286"/>
              <a:ext cx="95034" cy="30292"/>
            </a:xfrm>
            <a:custGeom>
              <a:avLst/>
              <a:gdLst/>
              <a:ahLst/>
              <a:cxnLst/>
              <a:rect l="l" t="t" r="r" b="b"/>
              <a:pathLst>
                <a:path w="1280" h="408" extrusionOk="0">
                  <a:moveTo>
                    <a:pt x="752" y="1"/>
                  </a:moveTo>
                  <a:cubicBezTo>
                    <a:pt x="600" y="1"/>
                    <a:pt x="427" y="40"/>
                    <a:pt x="252" y="157"/>
                  </a:cubicBezTo>
                  <a:cubicBezTo>
                    <a:pt x="252" y="157"/>
                    <a:pt x="123" y="29"/>
                    <a:pt x="84" y="29"/>
                  </a:cubicBezTo>
                  <a:cubicBezTo>
                    <a:pt x="81" y="29"/>
                    <a:pt x="78" y="30"/>
                    <a:pt x="76" y="31"/>
                  </a:cubicBezTo>
                  <a:cubicBezTo>
                    <a:pt x="26" y="82"/>
                    <a:pt x="176" y="182"/>
                    <a:pt x="151" y="232"/>
                  </a:cubicBezTo>
                  <a:cubicBezTo>
                    <a:pt x="126" y="282"/>
                    <a:pt x="1" y="407"/>
                    <a:pt x="76" y="407"/>
                  </a:cubicBezTo>
                  <a:cubicBezTo>
                    <a:pt x="126" y="407"/>
                    <a:pt x="226" y="307"/>
                    <a:pt x="277" y="282"/>
                  </a:cubicBezTo>
                  <a:cubicBezTo>
                    <a:pt x="277" y="282"/>
                    <a:pt x="554" y="374"/>
                    <a:pt x="821" y="374"/>
                  </a:cubicBezTo>
                  <a:cubicBezTo>
                    <a:pt x="1016" y="374"/>
                    <a:pt x="1205" y="326"/>
                    <a:pt x="1279" y="157"/>
                  </a:cubicBezTo>
                  <a:cubicBezTo>
                    <a:pt x="1279" y="157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3482" y="3881832"/>
              <a:ext cx="322001" cy="521126"/>
            </a:xfrm>
            <a:custGeom>
              <a:avLst/>
              <a:gdLst/>
              <a:ahLst/>
              <a:cxnLst/>
              <a:rect l="l" t="t" r="r" b="b"/>
              <a:pathLst>
                <a:path w="4337" h="7019" extrusionOk="0">
                  <a:moveTo>
                    <a:pt x="3610" y="1"/>
                  </a:moveTo>
                  <a:cubicBezTo>
                    <a:pt x="3484" y="26"/>
                    <a:pt x="3359" y="126"/>
                    <a:pt x="3334" y="276"/>
                  </a:cubicBezTo>
                  <a:cubicBezTo>
                    <a:pt x="3309" y="377"/>
                    <a:pt x="3334" y="502"/>
                    <a:pt x="3409" y="627"/>
                  </a:cubicBezTo>
                  <a:cubicBezTo>
                    <a:pt x="3409" y="652"/>
                    <a:pt x="3434" y="677"/>
                    <a:pt x="3459" y="703"/>
                  </a:cubicBezTo>
                  <a:cubicBezTo>
                    <a:pt x="3509" y="753"/>
                    <a:pt x="3535" y="803"/>
                    <a:pt x="3535" y="828"/>
                  </a:cubicBezTo>
                  <a:cubicBezTo>
                    <a:pt x="3560" y="903"/>
                    <a:pt x="3509" y="978"/>
                    <a:pt x="3459" y="1003"/>
                  </a:cubicBezTo>
                  <a:cubicBezTo>
                    <a:pt x="3384" y="1053"/>
                    <a:pt x="3309" y="1053"/>
                    <a:pt x="3259" y="1053"/>
                  </a:cubicBezTo>
                  <a:cubicBezTo>
                    <a:pt x="3184" y="828"/>
                    <a:pt x="3058" y="652"/>
                    <a:pt x="2858" y="552"/>
                  </a:cubicBezTo>
                  <a:cubicBezTo>
                    <a:pt x="2837" y="538"/>
                    <a:pt x="2814" y="532"/>
                    <a:pt x="2791" y="532"/>
                  </a:cubicBezTo>
                  <a:cubicBezTo>
                    <a:pt x="2731" y="532"/>
                    <a:pt x="2668" y="573"/>
                    <a:pt x="2632" y="627"/>
                  </a:cubicBezTo>
                  <a:cubicBezTo>
                    <a:pt x="2607" y="703"/>
                    <a:pt x="2632" y="803"/>
                    <a:pt x="2707" y="828"/>
                  </a:cubicBezTo>
                  <a:cubicBezTo>
                    <a:pt x="2883" y="928"/>
                    <a:pt x="2958" y="1129"/>
                    <a:pt x="2983" y="1279"/>
                  </a:cubicBezTo>
                  <a:cubicBezTo>
                    <a:pt x="3008" y="1479"/>
                    <a:pt x="2958" y="1705"/>
                    <a:pt x="2858" y="1880"/>
                  </a:cubicBezTo>
                  <a:cubicBezTo>
                    <a:pt x="2858" y="1880"/>
                    <a:pt x="2858" y="1906"/>
                    <a:pt x="2858" y="1906"/>
                  </a:cubicBezTo>
                  <a:cubicBezTo>
                    <a:pt x="2726" y="1962"/>
                    <a:pt x="2581" y="1990"/>
                    <a:pt x="2442" y="1990"/>
                  </a:cubicBezTo>
                  <a:cubicBezTo>
                    <a:pt x="2396" y="1990"/>
                    <a:pt x="2350" y="1987"/>
                    <a:pt x="2306" y="1981"/>
                  </a:cubicBezTo>
                  <a:cubicBezTo>
                    <a:pt x="2231" y="1956"/>
                    <a:pt x="2181" y="1931"/>
                    <a:pt x="2131" y="1906"/>
                  </a:cubicBezTo>
                  <a:cubicBezTo>
                    <a:pt x="2106" y="1855"/>
                    <a:pt x="2081" y="1805"/>
                    <a:pt x="2081" y="1780"/>
                  </a:cubicBezTo>
                  <a:cubicBezTo>
                    <a:pt x="2081" y="1730"/>
                    <a:pt x="2131" y="1680"/>
                    <a:pt x="2181" y="1630"/>
                  </a:cubicBezTo>
                  <a:lnTo>
                    <a:pt x="2206" y="1630"/>
                  </a:lnTo>
                  <a:cubicBezTo>
                    <a:pt x="2256" y="1580"/>
                    <a:pt x="2332" y="1505"/>
                    <a:pt x="2382" y="1429"/>
                  </a:cubicBezTo>
                  <a:cubicBezTo>
                    <a:pt x="2432" y="1304"/>
                    <a:pt x="2407" y="1129"/>
                    <a:pt x="2281" y="1053"/>
                  </a:cubicBezTo>
                  <a:cubicBezTo>
                    <a:pt x="2261" y="1047"/>
                    <a:pt x="2243" y="1044"/>
                    <a:pt x="2226" y="1044"/>
                  </a:cubicBezTo>
                  <a:cubicBezTo>
                    <a:pt x="2181" y="1044"/>
                    <a:pt x="2149" y="1067"/>
                    <a:pt x="2131" y="1104"/>
                  </a:cubicBezTo>
                  <a:cubicBezTo>
                    <a:pt x="2106" y="1154"/>
                    <a:pt x="2131" y="1229"/>
                    <a:pt x="2181" y="1254"/>
                  </a:cubicBezTo>
                  <a:cubicBezTo>
                    <a:pt x="2181" y="1254"/>
                    <a:pt x="2206" y="1304"/>
                    <a:pt x="2181" y="1329"/>
                  </a:cubicBezTo>
                  <a:cubicBezTo>
                    <a:pt x="2156" y="1379"/>
                    <a:pt x="2106" y="1404"/>
                    <a:pt x="2056" y="1454"/>
                  </a:cubicBezTo>
                  <a:lnTo>
                    <a:pt x="2031" y="1479"/>
                  </a:lnTo>
                  <a:cubicBezTo>
                    <a:pt x="2006" y="1505"/>
                    <a:pt x="1981" y="1555"/>
                    <a:pt x="1956" y="1580"/>
                  </a:cubicBezTo>
                  <a:cubicBezTo>
                    <a:pt x="1931" y="1555"/>
                    <a:pt x="1931" y="1555"/>
                    <a:pt x="1905" y="1530"/>
                  </a:cubicBezTo>
                  <a:cubicBezTo>
                    <a:pt x="1830" y="1479"/>
                    <a:pt x="1755" y="1429"/>
                    <a:pt x="1655" y="1429"/>
                  </a:cubicBezTo>
                  <a:cubicBezTo>
                    <a:pt x="1630" y="1454"/>
                    <a:pt x="1580" y="1454"/>
                    <a:pt x="1555" y="1454"/>
                  </a:cubicBezTo>
                  <a:cubicBezTo>
                    <a:pt x="1504" y="1479"/>
                    <a:pt x="1454" y="1479"/>
                    <a:pt x="1404" y="1479"/>
                  </a:cubicBezTo>
                  <a:cubicBezTo>
                    <a:pt x="1379" y="1454"/>
                    <a:pt x="1329" y="1429"/>
                    <a:pt x="1329" y="1379"/>
                  </a:cubicBezTo>
                  <a:cubicBezTo>
                    <a:pt x="1329" y="1329"/>
                    <a:pt x="1329" y="1304"/>
                    <a:pt x="1354" y="1279"/>
                  </a:cubicBezTo>
                  <a:cubicBezTo>
                    <a:pt x="1379" y="1254"/>
                    <a:pt x="1404" y="1204"/>
                    <a:pt x="1379" y="1179"/>
                  </a:cubicBezTo>
                  <a:cubicBezTo>
                    <a:pt x="1362" y="1179"/>
                    <a:pt x="1346" y="1168"/>
                    <a:pt x="1329" y="1168"/>
                  </a:cubicBezTo>
                  <a:cubicBezTo>
                    <a:pt x="1321" y="1168"/>
                    <a:pt x="1312" y="1170"/>
                    <a:pt x="1304" y="1179"/>
                  </a:cubicBezTo>
                  <a:cubicBezTo>
                    <a:pt x="1229" y="1229"/>
                    <a:pt x="1204" y="1329"/>
                    <a:pt x="1229" y="1404"/>
                  </a:cubicBezTo>
                  <a:cubicBezTo>
                    <a:pt x="1229" y="1479"/>
                    <a:pt x="1304" y="1555"/>
                    <a:pt x="1379" y="1580"/>
                  </a:cubicBezTo>
                  <a:cubicBezTo>
                    <a:pt x="1401" y="1587"/>
                    <a:pt x="1421" y="1590"/>
                    <a:pt x="1440" y="1590"/>
                  </a:cubicBezTo>
                  <a:cubicBezTo>
                    <a:pt x="1486" y="1590"/>
                    <a:pt x="1526" y="1572"/>
                    <a:pt x="1580" y="1555"/>
                  </a:cubicBezTo>
                  <a:lnTo>
                    <a:pt x="1655" y="1555"/>
                  </a:lnTo>
                  <a:cubicBezTo>
                    <a:pt x="1730" y="1555"/>
                    <a:pt x="1780" y="1580"/>
                    <a:pt x="1830" y="1605"/>
                  </a:cubicBezTo>
                  <a:cubicBezTo>
                    <a:pt x="1855" y="1630"/>
                    <a:pt x="1880" y="1655"/>
                    <a:pt x="1880" y="1680"/>
                  </a:cubicBezTo>
                  <a:cubicBezTo>
                    <a:pt x="1880" y="1705"/>
                    <a:pt x="1880" y="1730"/>
                    <a:pt x="1880" y="1755"/>
                  </a:cubicBezTo>
                  <a:cubicBezTo>
                    <a:pt x="1855" y="1855"/>
                    <a:pt x="1905" y="1981"/>
                    <a:pt x="2006" y="2056"/>
                  </a:cubicBezTo>
                  <a:cubicBezTo>
                    <a:pt x="2056" y="2106"/>
                    <a:pt x="2131" y="2156"/>
                    <a:pt x="2231" y="2181"/>
                  </a:cubicBezTo>
                  <a:lnTo>
                    <a:pt x="2256" y="2181"/>
                  </a:lnTo>
                  <a:cubicBezTo>
                    <a:pt x="2382" y="2206"/>
                    <a:pt x="2507" y="2206"/>
                    <a:pt x="2657" y="2206"/>
                  </a:cubicBezTo>
                  <a:cubicBezTo>
                    <a:pt x="2557" y="2307"/>
                    <a:pt x="2432" y="2432"/>
                    <a:pt x="2306" y="2557"/>
                  </a:cubicBezTo>
                  <a:cubicBezTo>
                    <a:pt x="2206" y="2657"/>
                    <a:pt x="2081" y="2783"/>
                    <a:pt x="1981" y="2933"/>
                  </a:cubicBezTo>
                  <a:cubicBezTo>
                    <a:pt x="1956" y="2933"/>
                    <a:pt x="1931" y="2958"/>
                    <a:pt x="1905" y="3008"/>
                  </a:cubicBezTo>
                  <a:cubicBezTo>
                    <a:pt x="1880" y="3033"/>
                    <a:pt x="1855" y="3084"/>
                    <a:pt x="1830" y="3134"/>
                  </a:cubicBezTo>
                  <a:cubicBezTo>
                    <a:pt x="1635" y="3403"/>
                    <a:pt x="1510" y="3767"/>
                    <a:pt x="1551" y="4111"/>
                  </a:cubicBezTo>
                  <a:lnTo>
                    <a:pt x="1551" y="4111"/>
                  </a:lnTo>
                  <a:cubicBezTo>
                    <a:pt x="1501" y="4110"/>
                    <a:pt x="1429" y="4085"/>
                    <a:pt x="1404" y="4061"/>
                  </a:cubicBezTo>
                  <a:cubicBezTo>
                    <a:pt x="1379" y="4036"/>
                    <a:pt x="1379" y="4011"/>
                    <a:pt x="1379" y="3886"/>
                  </a:cubicBezTo>
                  <a:cubicBezTo>
                    <a:pt x="1379" y="3835"/>
                    <a:pt x="1404" y="3760"/>
                    <a:pt x="1379" y="3685"/>
                  </a:cubicBezTo>
                  <a:cubicBezTo>
                    <a:pt x="1354" y="3485"/>
                    <a:pt x="1229" y="3359"/>
                    <a:pt x="1129" y="3234"/>
                  </a:cubicBezTo>
                  <a:cubicBezTo>
                    <a:pt x="1053" y="3159"/>
                    <a:pt x="1003" y="3084"/>
                    <a:pt x="953" y="2983"/>
                  </a:cubicBezTo>
                  <a:cubicBezTo>
                    <a:pt x="928" y="2883"/>
                    <a:pt x="903" y="2783"/>
                    <a:pt x="928" y="2708"/>
                  </a:cubicBezTo>
                  <a:cubicBezTo>
                    <a:pt x="953" y="2657"/>
                    <a:pt x="978" y="2582"/>
                    <a:pt x="1053" y="2557"/>
                  </a:cubicBezTo>
                  <a:cubicBezTo>
                    <a:pt x="1078" y="2557"/>
                    <a:pt x="1129" y="2582"/>
                    <a:pt x="1154" y="2607"/>
                  </a:cubicBezTo>
                  <a:cubicBezTo>
                    <a:pt x="1154" y="2607"/>
                    <a:pt x="1154" y="2632"/>
                    <a:pt x="1154" y="2657"/>
                  </a:cubicBezTo>
                  <a:cubicBezTo>
                    <a:pt x="1179" y="2733"/>
                    <a:pt x="1204" y="2833"/>
                    <a:pt x="1304" y="2883"/>
                  </a:cubicBezTo>
                  <a:cubicBezTo>
                    <a:pt x="1341" y="2920"/>
                    <a:pt x="1391" y="2943"/>
                    <a:pt x="1445" y="2943"/>
                  </a:cubicBezTo>
                  <a:cubicBezTo>
                    <a:pt x="1464" y="2943"/>
                    <a:pt x="1484" y="2940"/>
                    <a:pt x="1504" y="2933"/>
                  </a:cubicBezTo>
                  <a:cubicBezTo>
                    <a:pt x="1605" y="2908"/>
                    <a:pt x="1705" y="2833"/>
                    <a:pt x="1755" y="2733"/>
                  </a:cubicBezTo>
                  <a:cubicBezTo>
                    <a:pt x="1880" y="2457"/>
                    <a:pt x="1780" y="2081"/>
                    <a:pt x="1504" y="1931"/>
                  </a:cubicBezTo>
                  <a:cubicBezTo>
                    <a:pt x="1483" y="1917"/>
                    <a:pt x="1461" y="1910"/>
                    <a:pt x="1438" y="1910"/>
                  </a:cubicBezTo>
                  <a:cubicBezTo>
                    <a:pt x="1379" y="1910"/>
                    <a:pt x="1322" y="1952"/>
                    <a:pt x="1304" y="2006"/>
                  </a:cubicBezTo>
                  <a:cubicBezTo>
                    <a:pt x="1254" y="2081"/>
                    <a:pt x="1279" y="2181"/>
                    <a:pt x="1354" y="2206"/>
                  </a:cubicBezTo>
                  <a:cubicBezTo>
                    <a:pt x="1454" y="2281"/>
                    <a:pt x="1530" y="2432"/>
                    <a:pt x="1479" y="2557"/>
                  </a:cubicBezTo>
                  <a:cubicBezTo>
                    <a:pt x="1479" y="2532"/>
                    <a:pt x="1454" y="2507"/>
                    <a:pt x="1454" y="2482"/>
                  </a:cubicBezTo>
                  <a:cubicBezTo>
                    <a:pt x="1392" y="2337"/>
                    <a:pt x="1228" y="2244"/>
                    <a:pt x="1059" y="2244"/>
                  </a:cubicBezTo>
                  <a:cubicBezTo>
                    <a:pt x="1024" y="2244"/>
                    <a:pt x="988" y="2248"/>
                    <a:pt x="953" y="2256"/>
                  </a:cubicBezTo>
                  <a:cubicBezTo>
                    <a:pt x="853" y="2281"/>
                    <a:pt x="778" y="2357"/>
                    <a:pt x="728" y="2432"/>
                  </a:cubicBezTo>
                  <a:cubicBezTo>
                    <a:pt x="728" y="2407"/>
                    <a:pt x="702" y="2382"/>
                    <a:pt x="702" y="2357"/>
                  </a:cubicBezTo>
                  <a:cubicBezTo>
                    <a:pt x="702" y="2281"/>
                    <a:pt x="702" y="2206"/>
                    <a:pt x="728" y="2131"/>
                  </a:cubicBezTo>
                  <a:cubicBezTo>
                    <a:pt x="728" y="2081"/>
                    <a:pt x="728" y="2031"/>
                    <a:pt x="728" y="1981"/>
                  </a:cubicBezTo>
                  <a:cubicBezTo>
                    <a:pt x="728" y="1880"/>
                    <a:pt x="702" y="1680"/>
                    <a:pt x="577" y="1580"/>
                  </a:cubicBezTo>
                  <a:cubicBezTo>
                    <a:pt x="522" y="1538"/>
                    <a:pt x="459" y="1520"/>
                    <a:pt x="397" y="1520"/>
                  </a:cubicBezTo>
                  <a:cubicBezTo>
                    <a:pt x="347" y="1520"/>
                    <a:pt x="296" y="1532"/>
                    <a:pt x="251" y="1555"/>
                  </a:cubicBezTo>
                  <a:cubicBezTo>
                    <a:pt x="151" y="1605"/>
                    <a:pt x="76" y="1705"/>
                    <a:pt x="76" y="1805"/>
                  </a:cubicBezTo>
                  <a:cubicBezTo>
                    <a:pt x="76" y="1855"/>
                    <a:pt x="101" y="1880"/>
                    <a:pt x="126" y="1880"/>
                  </a:cubicBezTo>
                  <a:cubicBezTo>
                    <a:pt x="151" y="1880"/>
                    <a:pt x="176" y="1855"/>
                    <a:pt x="176" y="1830"/>
                  </a:cubicBezTo>
                  <a:cubicBezTo>
                    <a:pt x="176" y="1755"/>
                    <a:pt x="226" y="1680"/>
                    <a:pt x="301" y="1655"/>
                  </a:cubicBezTo>
                  <a:cubicBezTo>
                    <a:pt x="323" y="1634"/>
                    <a:pt x="353" y="1626"/>
                    <a:pt x="384" y="1626"/>
                  </a:cubicBezTo>
                  <a:cubicBezTo>
                    <a:pt x="427" y="1626"/>
                    <a:pt x="473" y="1640"/>
                    <a:pt x="502" y="1655"/>
                  </a:cubicBezTo>
                  <a:cubicBezTo>
                    <a:pt x="602" y="1730"/>
                    <a:pt x="627" y="1906"/>
                    <a:pt x="627" y="1981"/>
                  </a:cubicBezTo>
                  <a:cubicBezTo>
                    <a:pt x="627" y="2031"/>
                    <a:pt x="627" y="2081"/>
                    <a:pt x="602" y="2131"/>
                  </a:cubicBezTo>
                  <a:cubicBezTo>
                    <a:pt x="602" y="2206"/>
                    <a:pt x="602" y="2281"/>
                    <a:pt x="602" y="2382"/>
                  </a:cubicBezTo>
                  <a:cubicBezTo>
                    <a:pt x="602" y="2432"/>
                    <a:pt x="627" y="2482"/>
                    <a:pt x="652" y="2532"/>
                  </a:cubicBezTo>
                  <a:cubicBezTo>
                    <a:pt x="627" y="2582"/>
                    <a:pt x="627" y="2607"/>
                    <a:pt x="602" y="2657"/>
                  </a:cubicBezTo>
                  <a:cubicBezTo>
                    <a:pt x="577" y="2783"/>
                    <a:pt x="602" y="2933"/>
                    <a:pt x="652" y="3109"/>
                  </a:cubicBezTo>
                  <a:cubicBezTo>
                    <a:pt x="677" y="3159"/>
                    <a:pt x="702" y="3184"/>
                    <a:pt x="728" y="3234"/>
                  </a:cubicBezTo>
                  <a:cubicBezTo>
                    <a:pt x="677" y="3221"/>
                    <a:pt x="634" y="3215"/>
                    <a:pt x="590" y="3215"/>
                  </a:cubicBezTo>
                  <a:cubicBezTo>
                    <a:pt x="546" y="3215"/>
                    <a:pt x="502" y="3221"/>
                    <a:pt x="452" y="3234"/>
                  </a:cubicBezTo>
                  <a:cubicBezTo>
                    <a:pt x="226" y="3259"/>
                    <a:pt x="1" y="3510"/>
                    <a:pt x="51" y="3760"/>
                  </a:cubicBezTo>
                  <a:cubicBezTo>
                    <a:pt x="76" y="3860"/>
                    <a:pt x="126" y="3961"/>
                    <a:pt x="226" y="3986"/>
                  </a:cubicBezTo>
                  <a:cubicBezTo>
                    <a:pt x="246" y="3992"/>
                    <a:pt x="267" y="3996"/>
                    <a:pt x="286" y="3996"/>
                  </a:cubicBezTo>
                  <a:cubicBezTo>
                    <a:pt x="340" y="3996"/>
                    <a:pt x="390" y="3972"/>
                    <a:pt x="427" y="3936"/>
                  </a:cubicBezTo>
                  <a:cubicBezTo>
                    <a:pt x="477" y="3911"/>
                    <a:pt x="502" y="3835"/>
                    <a:pt x="502" y="3785"/>
                  </a:cubicBezTo>
                  <a:cubicBezTo>
                    <a:pt x="502" y="3735"/>
                    <a:pt x="452" y="3685"/>
                    <a:pt x="377" y="3685"/>
                  </a:cubicBezTo>
                  <a:cubicBezTo>
                    <a:pt x="327" y="3685"/>
                    <a:pt x="301" y="3735"/>
                    <a:pt x="276" y="3760"/>
                  </a:cubicBezTo>
                  <a:cubicBezTo>
                    <a:pt x="276" y="3760"/>
                    <a:pt x="251" y="3735"/>
                    <a:pt x="251" y="3710"/>
                  </a:cubicBezTo>
                  <a:cubicBezTo>
                    <a:pt x="226" y="3585"/>
                    <a:pt x="377" y="3459"/>
                    <a:pt x="502" y="3434"/>
                  </a:cubicBezTo>
                  <a:cubicBezTo>
                    <a:pt x="523" y="3430"/>
                    <a:pt x="546" y="3428"/>
                    <a:pt x="569" y="3428"/>
                  </a:cubicBezTo>
                  <a:cubicBezTo>
                    <a:pt x="680" y="3428"/>
                    <a:pt x="808" y="3477"/>
                    <a:pt x="953" y="3560"/>
                  </a:cubicBezTo>
                  <a:cubicBezTo>
                    <a:pt x="978" y="3560"/>
                    <a:pt x="978" y="3560"/>
                    <a:pt x="978" y="3585"/>
                  </a:cubicBezTo>
                  <a:cubicBezTo>
                    <a:pt x="1028" y="3635"/>
                    <a:pt x="1053" y="3685"/>
                    <a:pt x="1053" y="3735"/>
                  </a:cubicBezTo>
                  <a:cubicBezTo>
                    <a:pt x="1078" y="3785"/>
                    <a:pt x="1078" y="3835"/>
                    <a:pt x="1053" y="3886"/>
                  </a:cubicBezTo>
                  <a:cubicBezTo>
                    <a:pt x="1053" y="4011"/>
                    <a:pt x="1053" y="4161"/>
                    <a:pt x="1204" y="4312"/>
                  </a:cubicBezTo>
                  <a:cubicBezTo>
                    <a:pt x="1254" y="4362"/>
                    <a:pt x="1329" y="4387"/>
                    <a:pt x="1429" y="4437"/>
                  </a:cubicBezTo>
                  <a:cubicBezTo>
                    <a:pt x="1555" y="4462"/>
                    <a:pt x="1705" y="4512"/>
                    <a:pt x="1780" y="4587"/>
                  </a:cubicBezTo>
                  <a:cubicBezTo>
                    <a:pt x="1880" y="4713"/>
                    <a:pt x="1981" y="4813"/>
                    <a:pt x="2081" y="4913"/>
                  </a:cubicBezTo>
                  <a:cubicBezTo>
                    <a:pt x="2181" y="4988"/>
                    <a:pt x="2256" y="5038"/>
                    <a:pt x="2332" y="5139"/>
                  </a:cubicBezTo>
                  <a:cubicBezTo>
                    <a:pt x="2733" y="5565"/>
                    <a:pt x="2733" y="6317"/>
                    <a:pt x="2332" y="6743"/>
                  </a:cubicBezTo>
                  <a:cubicBezTo>
                    <a:pt x="2281" y="6818"/>
                    <a:pt x="2281" y="6918"/>
                    <a:pt x="2332" y="6968"/>
                  </a:cubicBezTo>
                  <a:cubicBezTo>
                    <a:pt x="2357" y="6993"/>
                    <a:pt x="2382" y="6993"/>
                    <a:pt x="2407" y="7018"/>
                  </a:cubicBezTo>
                  <a:cubicBezTo>
                    <a:pt x="2457" y="7018"/>
                    <a:pt x="2532" y="6993"/>
                    <a:pt x="2582" y="6968"/>
                  </a:cubicBezTo>
                  <a:cubicBezTo>
                    <a:pt x="2983" y="6517"/>
                    <a:pt x="3058" y="5815"/>
                    <a:pt x="2808" y="5264"/>
                  </a:cubicBezTo>
                  <a:cubicBezTo>
                    <a:pt x="2908" y="5264"/>
                    <a:pt x="3008" y="5189"/>
                    <a:pt x="3058" y="5114"/>
                  </a:cubicBezTo>
                  <a:cubicBezTo>
                    <a:pt x="3108" y="5038"/>
                    <a:pt x="3134" y="4938"/>
                    <a:pt x="3134" y="4863"/>
                  </a:cubicBezTo>
                  <a:cubicBezTo>
                    <a:pt x="3159" y="4813"/>
                    <a:pt x="3159" y="4788"/>
                    <a:pt x="3159" y="4738"/>
                  </a:cubicBezTo>
                  <a:cubicBezTo>
                    <a:pt x="3209" y="4587"/>
                    <a:pt x="3334" y="4487"/>
                    <a:pt x="3484" y="4462"/>
                  </a:cubicBezTo>
                  <a:cubicBezTo>
                    <a:pt x="3509" y="4462"/>
                    <a:pt x="3535" y="4412"/>
                    <a:pt x="3509" y="4387"/>
                  </a:cubicBezTo>
                  <a:cubicBezTo>
                    <a:pt x="3509" y="4369"/>
                    <a:pt x="3497" y="4351"/>
                    <a:pt x="3481" y="4351"/>
                  </a:cubicBezTo>
                  <a:cubicBezTo>
                    <a:pt x="3474" y="4351"/>
                    <a:pt x="3467" y="4354"/>
                    <a:pt x="3459" y="4362"/>
                  </a:cubicBezTo>
                  <a:cubicBezTo>
                    <a:pt x="3284" y="4387"/>
                    <a:pt x="3134" y="4537"/>
                    <a:pt x="3058" y="4688"/>
                  </a:cubicBezTo>
                  <a:cubicBezTo>
                    <a:pt x="3058" y="4738"/>
                    <a:pt x="3033" y="4813"/>
                    <a:pt x="3033" y="4863"/>
                  </a:cubicBezTo>
                  <a:cubicBezTo>
                    <a:pt x="3033" y="4913"/>
                    <a:pt x="3008" y="4988"/>
                    <a:pt x="2983" y="5038"/>
                  </a:cubicBezTo>
                  <a:cubicBezTo>
                    <a:pt x="2933" y="5114"/>
                    <a:pt x="2858" y="5164"/>
                    <a:pt x="2758" y="5164"/>
                  </a:cubicBezTo>
                  <a:cubicBezTo>
                    <a:pt x="2707" y="5089"/>
                    <a:pt x="2657" y="4988"/>
                    <a:pt x="2582" y="4913"/>
                  </a:cubicBezTo>
                  <a:cubicBezTo>
                    <a:pt x="2482" y="4813"/>
                    <a:pt x="2407" y="4738"/>
                    <a:pt x="2306" y="4662"/>
                  </a:cubicBezTo>
                  <a:cubicBezTo>
                    <a:pt x="2256" y="4637"/>
                    <a:pt x="2231" y="4587"/>
                    <a:pt x="2206" y="4562"/>
                  </a:cubicBezTo>
                  <a:cubicBezTo>
                    <a:pt x="2181" y="4412"/>
                    <a:pt x="2231" y="4261"/>
                    <a:pt x="2332" y="4136"/>
                  </a:cubicBezTo>
                  <a:cubicBezTo>
                    <a:pt x="2382" y="4061"/>
                    <a:pt x="2482" y="3986"/>
                    <a:pt x="2557" y="3986"/>
                  </a:cubicBezTo>
                  <a:cubicBezTo>
                    <a:pt x="2657" y="3986"/>
                    <a:pt x="2733" y="4011"/>
                    <a:pt x="2758" y="4086"/>
                  </a:cubicBezTo>
                  <a:cubicBezTo>
                    <a:pt x="2783" y="4111"/>
                    <a:pt x="2758" y="4161"/>
                    <a:pt x="2758" y="4186"/>
                  </a:cubicBezTo>
                  <a:cubicBezTo>
                    <a:pt x="2733" y="4211"/>
                    <a:pt x="2733" y="4236"/>
                    <a:pt x="2682" y="4236"/>
                  </a:cubicBezTo>
                  <a:cubicBezTo>
                    <a:pt x="2632" y="4236"/>
                    <a:pt x="2607" y="4287"/>
                    <a:pt x="2607" y="4362"/>
                  </a:cubicBezTo>
                  <a:cubicBezTo>
                    <a:pt x="2607" y="4403"/>
                    <a:pt x="2641" y="4444"/>
                    <a:pt x="2694" y="4444"/>
                  </a:cubicBezTo>
                  <a:cubicBezTo>
                    <a:pt x="2706" y="4444"/>
                    <a:pt x="2719" y="4441"/>
                    <a:pt x="2733" y="4437"/>
                  </a:cubicBezTo>
                  <a:cubicBezTo>
                    <a:pt x="2808" y="4437"/>
                    <a:pt x="2883" y="4387"/>
                    <a:pt x="2933" y="4287"/>
                  </a:cubicBezTo>
                  <a:cubicBezTo>
                    <a:pt x="2983" y="4211"/>
                    <a:pt x="3008" y="4086"/>
                    <a:pt x="2958" y="4011"/>
                  </a:cubicBezTo>
                  <a:cubicBezTo>
                    <a:pt x="2908" y="3860"/>
                    <a:pt x="2733" y="3760"/>
                    <a:pt x="2532" y="3760"/>
                  </a:cubicBezTo>
                  <a:cubicBezTo>
                    <a:pt x="2407" y="3785"/>
                    <a:pt x="2256" y="3860"/>
                    <a:pt x="2156" y="4011"/>
                  </a:cubicBezTo>
                  <a:cubicBezTo>
                    <a:pt x="2081" y="4111"/>
                    <a:pt x="2031" y="4236"/>
                    <a:pt x="2006" y="4362"/>
                  </a:cubicBezTo>
                  <a:cubicBezTo>
                    <a:pt x="1981" y="4312"/>
                    <a:pt x="1956" y="4287"/>
                    <a:pt x="1931" y="4261"/>
                  </a:cubicBezTo>
                  <a:cubicBezTo>
                    <a:pt x="1755" y="3911"/>
                    <a:pt x="1931" y="3485"/>
                    <a:pt x="2156" y="3184"/>
                  </a:cubicBezTo>
                  <a:cubicBezTo>
                    <a:pt x="2295" y="3045"/>
                    <a:pt x="2520" y="2905"/>
                    <a:pt x="2672" y="2905"/>
                  </a:cubicBezTo>
                  <a:cubicBezTo>
                    <a:pt x="2685" y="2905"/>
                    <a:pt x="2696" y="2906"/>
                    <a:pt x="2707" y="2908"/>
                  </a:cubicBezTo>
                  <a:cubicBezTo>
                    <a:pt x="2758" y="2908"/>
                    <a:pt x="2833" y="2933"/>
                    <a:pt x="2908" y="2933"/>
                  </a:cubicBezTo>
                  <a:cubicBezTo>
                    <a:pt x="3002" y="2960"/>
                    <a:pt x="3103" y="2987"/>
                    <a:pt x="3203" y="2987"/>
                  </a:cubicBezTo>
                  <a:cubicBezTo>
                    <a:pt x="3291" y="2987"/>
                    <a:pt x="3378" y="2966"/>
                    <a:pt x="3459" y="2908"/>
                  </a:cubicBezTo>
                  <a:cubicBezTo>
                    <a:pt x="3535" y="2883"/>
                    <a:pt x="3585" y="2808"/>
                    <a:pt x="3635" y="2758"/>
                  </a:cubicBezTo>
                  <a:cubicBezTo>
                    <a:pt x="3660" y="2733"/>
                    <a:pt x="3710" y="2708"/>
                    <a:pt x="3760" y="2683"/>
                  </a:cubicBezTo>
                  <a:cubicBezTo>
                    <a:pt x="3785" y="2683"/>
                    <a:pt x="3810" y="2683"/>
                    <a:pt x="3835" y="2657"/>
                  </a:cubicBezTo>
                  <a:cubicBezTo>
                    <a:pt x="3936" y="2632"/>
                    <a:pt x="4036" y="2607"/>
                    <a:pt x="4111" y="2532"/>
                  </a:cubicBezTo>
                  <a:cubicBezTo>
                    <a:pt x="4236" y="2432"/>
                    <a:pt x="4337" y="2281"/>
                    <a:pt x="4312" y="2106"/>
                  </a:cubicBezTo>
                  <a:cubicBezTo>
                    <a:pt x="4293" y="2050"/>
                    <a:pt x="4260" y="2021"/>
                    <a:pt x="4213" y="2021"/>
                  </a:cubicBezTo>
                  <a:cubicBezTo>
                    <a:pt x="4197" y="2021"/>
                    <a:pt x="4180" y="2025"/>
                    <a:pt x="4161" y="2031"/>
                  </a:cubicBezTo>
                  <a:cubicBezTo>
                    <a:pt x="4111" y="2031"/>
                    <a:pt x="4086" y="2106"/>
                    <a:pt x="4086" y="2156"/>
                  </a:cubicBezTo>
                  <a:cubicBezTo>
                    <a:pt x="4111" y="2231"/>
                    <a:pt x="4061" y="2307"/>
                    <a:pt x="3986" y="2357"/>
                  </a:cubicBezTo>
                  <a:cubicBezTo>
                    <a:pt x="3936" y="2407"/>
                    <a:pt x="3835" y="2432"/>
                    <a:pt x="3760" y="2457"/>
                  </a:cubicBezTo>
                  <a:lnTo>
                    <a:pt x="3735" y="2457"/>
                  </a:lnTo>
                  <a:cubicBezTo>
                    <a:pt x="3760" y="2357"/>
                    <a:pt x="3760" y="2281"/>
                    <a:pt x="3735" y="2181"/>
                  </a:cubicBezTo>
                  <a:cubicBezTo>
                    <a:pt x="3735" y="2131"/>
                    <a:pt x="3735" y="2081"/>
                    <a:pt x="3735" y="2031"/>
                  </a:cubicBezTo>
                  <a:cubicBezTo>
                    <a:pt x="3760" y="1906"/>
                    <a:pt x="3785" y="1830"/>
                    <a:pt x="3835" y="1780"/>
                  </a:cubicBezTo>
                  <a:cubicBezTo>
                    <a:pt x="3872" y="1744"/>
                    <a:pt x="3909" y="1720"/>
                    <a:pt x="3936" y="1720"/>
                  </a:cubicBezTo>
                  <a:cubicBezTo>
                    <a:pt x="3945" y="1720"/>
                    <a:pt x="3954" y="1723"/>
                    <a:pt x="3961" y="1730"/>
                  </a:cubicBezTo>
                  <a:cubicBezTo>
                    <a:pt x="3998" y="1768"/>
                    <a:pt x="4042" y="1787"/>
                    <a:pt x="4086" y="1787"/>
                  </a:cubicBezTo>
                  <a:cubicBezTo>
                    <a:pt x="4130" y="1787"/>
                    <a:pt x="4174" y="1768"/>
                    <a:pt x="4211" y="1730"/>
                  </a:cubicBezTo>
                  <a:cubicBezTo>
                    <a:pt x="4261" y="1680"/>
                    <a:pt x="4261" y="1580"/>
                    <a:pt x="4186" y="1505"/>
                  </a:cubicBezTo>
                  <a:cubicBezTo>
                    <a:pt x="4111" y="1429"/>
                    <a:pt x="3986" y="1404"/>
                    <a:pt x="3860" y="1404"/>
                  </a:cubicBezTo>
                  <a:cubicBezTo>
                    <a:pt x="3860" y="1404"/>
                    <a:pt x="3860" y="1404"/>
                    <a:pt x="3860" y="1379"/>
                  </a:cubicBezTo>
                  <a:cubicBezTo>
                    <a:pt x="3885" y="1329"/>
                    <a:pt x="3936" y="1304"/>
                    <a:pt x="3961" y="1254"/>
                  </a:cubicBezTo>
                  <a:cubicBezTo>
                    <a:pt x="3986" y="1254"/>
                    <a:pt x="3986" y="1229"/>
                    <a:pt x="4011" y="1229"/>
                  </a:cubicBezTo>
                  <a:cubicBezTo>
                    <a:pt x="4086" y="1129"/>
                    <a:pt x="4111" y="1053"/>
                    <a:pt x="4111" y="953"/>
                  </a:cubicBezTo>
                  <a:cubicBezTo>
                    <a:pt x="4111" y="935"/>
                    <a:pt x="4098" y="918"/>
                    <a:pt x="4073" y="918"/>
                  </a:cubicBezTo>
                  <a:cubicBezTo>
                    <a:pt x="4063" y="918"/>
                    <a:pt x="4050" y="921"/>
                    <a:pt x="4036" y="928"/>
                  </a:cubicBezTo>
                  <a:cubicBezTo>
                    <a:pt x="4011" y="928"/>
                    <a:pt x="3986" y="953"/>
                    <a:pt x="4011" y="978"/>
                  </a:cubicBezTo>
                  <a:cubicBezTo>
                    <a:pt x="4011" y="1028"/>
                    <a:pt x="3986" y="1078"/>
                    <a:pt x="3936" y="1154"/>
                  </a:cubicBezTo>
                  <a:cubicBezTo>
                    <a:pt x="3911" y="1154"/>
                    <a:pt x="3911" y="1179"/>
                    <a:pt x="3885" y="1179"/>
                  </a:cubicBezTo>
                  <a:cubicBezTo>
                    <a:pt x="3835" y="1229"/>
                    <a:pt x="3810" y="1279"/>
                    <a:pt x="3760" y="1354"/>
                  </a:cubicBezTo>
                  <a:cubicBezTo>
                    <a:pt x="3760" y="1379"/>
                    <a:pt x="3760" y="1404"/>
                    <a:pt x="3760" y="1454"/>
                  </a:cubicBezTo>
                  <a:cubicBezTo>
                    <a:pt x="3685" y="1454"/>
                    <a:pt x="3635" y="1505"/>
                    <a:pt x="3610" y="1555"/>
                  </a:cubicBezTo>
                  <a:cubicBezTo>
                    <a:pt x="3484" y="1655"/>
                    <a:pt x="3434" y="1805"/>
                    <a:pt x="3434" y="2031"/>
                  </a:cubicBezTo>
                  <a:cubicBezTo>
                    <a:pt x="3434" y="2081"/>
                    <a:pt x="3434" y="2131"/>
                    <a:pt x="3434" y="2181"/>
                  </a:cubicBezTo>
                  <a:cubicBezTo>
                    <a:pt x="3434" y="2281"/>
                    <a:pt x="3434" y="2357"/>
                    <a:pt x="3409" y="2407"/>
                  </a:cubicBezTo>
                  <a:cubicBezTo>
                    <a:pt x="3409" y="2532"/>
                    <a:pt x="3359" y="2607"/>
                    <a:pt x="3309" y="2632"/>
                  </a:cubicBezTo>
                  <a:cubicBezTo>
                    <a:pt x="3277" y="2654"/>
                    <a:pt x="3236" y="2661"/>
                    <a:pt x="3191" y="2661"/>
                  </a:cubicBezTo>
                  <a:cubicBezTo>
                    <a:pt x="3128" y="2661"/>
                    <a:pt x="3056" y="2647"/>
                    <a:pt x="2983" y="2632"/>
                  </a:cubicBezTo>
                  <a:cubicBezTo>
                    <a:pt x="2908" y="2607"/>
                    <a:pt x="2808" y="2582"/>
                    <a:pt x="2733" y="2582"/>
                  </a:cubicBezTo>
                  <a:cubicBezTo>
                    <a:pt x="2883" y="2407"/>
                    <a:pt x="3033" y="2231"/>
                    <a:pt x="3159" y="2031"/>
                  </a:cubicBezTo>
                  <a:cubicBezTo>
                    <a:pt x="3284" y="1805"/>
                    <a:pt x="3334" y="1530"/>
                    <a:pt x="3309" y="1279"/>
                  </a:cubicBezTo>
                  <a:cubicBezTo>
                    <a:pt x="3409" y="1279"/>
                    <a:pt x="3484" y="1229"/>
                    <a:pt x="3560" y="1179"/>
                  </a:cubicBezTo>
                  <a:cubicBezTo>
                    <a:pt x="3710" y="1104"/>
                    <a:pt x="3785" y="928"/>
                    <a:pt x="3760" y="778"/>
                  </a:cubicBezTo>
                  <a:cubicBezTo>
                    <a:pt x="3735" y="703"/>
                    <a:pt x="3685" y="627"/>
                    <a:pt x="3635" y="577"/>
                  </a:cubicBezTo>
                  <a:cubicBezTo>
                    <a:pt x="3610" y="552"/>
                    <a:pt x="3585" y="527"/>
                    <a:pt x="3585" y="502"/>
                  </a:cubicBezTo>
                  <a:cubicBezTo>
                    <a:pt x="3535" y="452"/>
                    <a:pt x="3535" y="377"/>
                    <a:pt x="3535" y="327"/>
                  </a:cubicBezTo>
                  <a:cubicBezTo>
                    <a:pt x="3560" y="276"/>
                    <a:pt x="3585" y="226"/>
                    <a:pt x="3635" y="226"/>
                  </a:cubicBezTo>
                  <a:cubicBezTo>
                    <a:pt x="3660" y="226"/>
                    <a:pt x="3685" y="226"/>
                    <a:pt x="3685" y="251"/>
                  </a:cubicBezTo>
                  <a:cubicBezTo>
                    <a:pt x="3710" y="251"/>
                    <a:pt x="3710" y="276"/>
                    <a:pt x="3710" y="276"/>
                  </a:cubicBezTo>
                  <a:cubicBezTo>
                    <a:pt x="3710" y="327"/>
                    <a:pt x="3760" y="377"/>
                    <a:pt x="3810" y="377"/>
                  </a:cubicBezTo>
                  <a:cubicBezTo>
                    <a:pt x="3885" y="377"/>
                    <a:pt x="3936" y="352"/>
                    <a:pt x="3936" y="276"/>
                  </a:cubicBezTo>
                  <a:cubicBezTo>
                    <a:pt x="3936" y="201"/>
                    <a:pt x="3885" y="151"/>
                    <a:pt x="3835" y="76"/>
                  </a:cubicBezTo>
                  <a:cubicBezTo>
                    <a:pt x="3785" y="26"/>
                    <a:pt x="3710" y="1"/>
                    <a:pt x="3610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2607" y="4078358"/>
              <a:ext cx="221473" cy="311532"/>
            </a:xfrm>
            <a:custGeom>
              <a:avLst/>
              <a:gdLst/>
              <a:ahLst/>
              <a:cxnLst/>
              <a:rect l="l" t="t" r="r" b="b"/>
              <a:pathLst>
                <a:path w="2983" h="4196" extrusionOk="0">
                  <a:moveTo>
                    <a:pt x="1448" y="0"/>
                  </a:moveTo>
                  <a:cubicBezTo>
                    <a:pt x="1433" y="0"/>
                    <a:pt x="1419" y="3"/>
                    <a:pt x="1404" y="10"/>
                  </a:cubicBezTo>
                  <a:cubicBezTo>
                    <a:pt x="1379" y="10"/>
                    <a:pt x="1329" y="36"/>
                    <a:pt x="1304" y="86"/>
                  </a:cubicBezTo>
                  <a:cubicBezTo>
                    <a:pt x="1304" y="111"/>
                    <a:pt x="1304" y="161"/>
                    <a:pt x="1329" y="186"/>
                  </a:cubicBezTo>
                  <a:cubicBezTo>
                    <a:pt x="1379" y="186"/>
                    <a:pt x="1404" y="186"/>
                    <a:pt x="1429" y="136"/>
                  </a:cubicBezTo>
                  <a:lnTo>
                    <a:pt x="1479" y="136"/>
                  </a:lnTo>
                  <a:cubicBezTo>
                    <a:pt x="1504" y="161"/>
                    <a:pt x="1504" y="186"/>
                    <a:pt x="1504" y="211"/>
                  </a:cubicBezTo>
                  <a:cubicBezTo>
                    <a:pt x="1504" y="261"/>
                    <a:pt x="1479" y="286"/>
                    <a:pt x="1429" y="311"/>
                  </a:cubicBezTo>
                  <a:cubicBezTo>
                    <a:pt x="1404" y="311"/>
                    <a:pt x="1404" y="336"/>
                    <a:pt x="1379" y="336"/>
                  </a:cubicBezTo>
                  <a:cubicBezTo>
                    <a:pt x="1354" y="361"/>
                    <a:pt x="1304" y="361"/>
                    <a:pt x="1254" y="411"/>
                  </a:cubicBezTo>
                  <a:cubicBezTo>
                    <a:pt x="1203" y="487"/>
                    <a:pt x="1178" y="587"/>
                    <a:pt x="1229" y="687"/>
                  </a:cubicBezTo>
                  <a:cubicBezTo>
                    <a:pt x="1254" y="737"/>
                    <a:pt x="1304" y="787"/>
                    <a:pt x="1354" y="812"/>
                  </a:cubicBezTo>
                  <a:cubicBezTo>
                    <a:pt x="1279" y="938"/>
                    <a:pt x="1229" y="1113"/>
                    <a:pt x="1229" y="1264"/>
                  </a:cubicBezTo>
                  <a:cubicBezTo>
                    <a:pt x="1229" y="1414"/>
                    <a:pt x="1254" y="1539"/>
                    <a:pt x="1279" y="1690"/>
                  </a:cubicBezTo>
                  <a:cubicBezTo>
                    <a:pt x="1229" y="1665"/>
                    <a:pt x="1178" y="1665"/>
                    <a:pt x="1153" y="1640"/>
                  </a:cubicBezTo>
                  <a:cubicBezTo>
                    <a:pt x="1053" y="1614"/>
                    <a:pt x="1003" y="1589"/>
                    <a:pt x="953" y="1539"/>
                  </a:cubicBezTo>
                  <a:cubicBezTo>
                    <a:pt x="928" y="1514"/>
                    <a:pt x="928" y="1464"/>
                    <a:pt x="953" y="1389"/>
                  </a:cubicBezTo>
                  <a:cubicBezTo>
                    <a:pt x="978" y="1364"/>
                    <a:pt x="1003" y="1314"/>
                    <a:pt x="1028" y="1264"/>
                  </a:cubicBezTo>
                  <a:cubicBezTo>
                    <a:pt x="1053" y="1239"/>
                    <a:pt x="1053" y="1213"/>
                    <a:pt x="1078" y="1188"/>
                  </a:cubicBezTo>
                  <a:cubicBezTo>
                    <a:pt x="1128" y="1063"/>
                    <a:pt x="1153" y="963"/>
                    <a:pt x="1128" y="863"/>
                  </a:cubicBezTo>
                  <a:cubicBezTo>
                    <a:pt x="1103" y="838"/>
                    <a:pt x="1078" y="787"/>
                    <a:pt x="1053" y="762"/>
                  </a:cubicBezTo>
                  <a:cubicBezTo>
                    <a:pt x="1078" y="762"/>
                    <a:pt x="1078" y="737"/>
                    <a:pt x="1078" y="712"/>
                  </a:cubicBezTo>
                  <a:cubicBezTo>
                    <a:pt x="1078" y="662"/>
                    <a:pt x="1078" y="637"/>
                    <a:pt x="1053" y="587"/>
                  </a:cubicBezTo>
                  <a:cubicBezTo>
                    <a:pt x="1053" y="587"/>
                    <a:pt x="1053" y="562"/>
                    <a:pt x="1053" y="562"/>
                  </a:cubicBezTo>
                  <a:cubicBezTo>
                    <a:pt x="1053" y="512"/>
                    <a:pt x="1053" y="462"/>
                    <a:pt x="1053" y="437"/>
                  </a:cubicBezTo>
                  <a:cubicBezTo>
                    <a:pt x="1078" y="437"/>
                    <a:pt x="1078" y="411"/>
                    <a:pt x="1053" y="386"/>
                  </a:cubicBezTo>
                  <a:cubicBezTo>
                    <a:pt x="1053" y="386"/>
                    <a:pt x="1028" y="386"/>
                    <a:pt x="1003" y="411"/>
                  </a:cubicBezTo>
                  <a:cubicBezTo>
                    <a:pt x="978" y="437"/>
                    <a:pt x="978" y="512"/>
                    <a:pt x="1003" y="562"/>
                  </a:cubicBezTo>
                  <a:cubicBezTo>
                    <a:pt x="1003" y="587"/>
                    <a:pt x="1003" y="587"/>
                    <a:pt x="1003" y="612"/>
                  </a:cubicBezTo>
                  <a:cubicBezTo>
                    <a:pt x="1003" y="637"/>
                    <a:pt x="1028" y="662"/>
                    <a:pt x="1003" y="712"/>
                  </a:cubicBezTo>
                  <a:cubicBezTo>
                    <a:pt x="967" y="694"/>
                    <a:pt x="920" y="677"/>
                    <a:pt x="868" y="677"/>
                  </a:cubicBezTo>
                  <a:cubicBezTo>
                    <a:pt x="846" y="677"/>
                    <a:pt x="824" y="680"/>
                    <a:pt x="802" y="687"/>
                  </a:cubicBezTo>
                  <a:cubicBezTo>
                    <a:pt x="752" y="687"/>
                    <a:pt x="727" y="737"/>
                    <a:pt x="727" y="787"/>
                  </a:cubicBezTo>
                  <a:cubicBezTo>
                    <a:pt x="746" y="844"/>
                    <a:pt x="779" y="872"/>
                    <a:pt x="815" y="872"/>
                  </a:cubicBezTo>
                  <a:cubicBezTo>
                    <a:pt x="827" y="872"/>
                    <a:pt x="840" y="869"/>
                    <a:pt x="853" y="863"/>
                  </a:cubicBezTo>
                  <a:cubicBezTo>
                    <a:pt x="878" y="863"/>
                    <a:pt x="903" y="888"/>
                    <a:pt x="928" y="913"/>
                  </a:cubicBezTo>
                  <a:cubicBezTo>
                    <a:pt x="928" y="963"/>
                    <a:pt x="928" y="1038"/>
                    <a:pt x="903" y="1088"/>
                  </a:cubicBezTo>
                  <a:cubicBezTo>
                    <a:pt x="878" y="1113"/>
                    <a:pt x="878" y="1138"/>
                    <a:pt x="853" y="1188"/>
                  </a:cubicBezTo>
                  <a:cubicBezTo>
                    <a:pt x="827" y="1213"/>
                    <a:pt x="802" y="1264"/>
                    <a:pt x="777" y="1339"/>
                  </a:cubicBezTo>
                  <a:cubicBezTo>
                    <a:pt x="777" y="1339"/>
                    <a:pt x="777" y="1339"/>
                    <a:pt x="777" y="1314"/>
                  </a:cubicBezTo>
                  <a:cubicBezTo>
                    <a:pt x="727" y="1289"/>
                    <a:pt x="702" y="1239"/>
                    <a:pt x="677" y="1188"/>
                  </a:cubicBezTo>
                  <a:cubicBezTo>
                    <a:pt x="652" y="1163"/>
                    <a:pt x="652" y="1088"/>
                    <a:pt x="677" y="1063"/>
                  </a:cubicBezTo>
                  <a:cubicBezTo>
                    <a:pt x="702" y="1038"/>
                    <a:pt x="702" y="988"/>
                    <a:pt x="677" y="963"/>
                  </a:cubicBezTo>
                  <a:cubicBezTo>
                    <a:pt x="665" y="950"/>
                    <a:pt x="646" y="944"/>
                    <a:pt x="627" y="944"/>
                  </a:cubicBezTo>
                  <a:cubicBezTo>
                    <a:pt x="608" y="944"/>
                    <a:pt x="589" y="950"/>
                    <a:pt x="577" y="963"/>
                  </a:cubicBezTo>
                  <a:cubicBezTo>
                    <a:pt x="502" y="1038"/>
                    <a:pt x="502" y="1163"/>
                    <a:pt x="552" y="1264"/>
                  </a:cubicBezTo>
                  <a:cubicBezTo>
                    <a:pt x="577" y="1314"/>
                    <a:pt x="627" y="1364"/>
                    <a:pt x="677" y="1414"/>
                  </a:cubicBezTo>
                  <a:cubicBezTo>
                    <a:pt x="677" y="1439"/>
                    <a:pt x="677" y="1439"/>
                    <a:pt x="702" y="1439"/>
                  </a:cubicBezTo>
                  <a:cubicBezTo>
                    <a:pt x="727" y="1464"/>
                    <a:pt x="727" y="1489"/>
                    <a:pt x="752" y="1514"/>
                  </a:cubicBezTo>
                  <a:cubicBezTo>
                    <a:pt x="752" y="1564"/>
                    <a:pt x="777" y="1614"/>
                    <a:pt x="802" y="1665"/>
                  </a:cubicBezTo>
                  <a:cubicBezTo>
                    <a:pt x="853" y="1765"/>
                    <a:pt x="978" y="1815"/>
                    <a:pt x="1078" y="1840"/>
                  </a:cubicBezTo>
                  <a:cubicBezTo>
                    <a:pt x="1128" y="1840"/>
                    <a:pt x="1178" y="1865"/>
                    <a:pt x="1203" y="1865"/>
                  </a:cubicBezTo>
                  <a:cubicBezTo>
                    <a:pt x="1279" y="1915"/>
                    <a:pt x="1379" y="2066"/>
                    <a:pt x="1429" y="2191"/>
                  </a:cubicBezTo>
                  <a:cubicBezTo>
                    <a:pt x="1454" y="2416"/>
                    <a:pt x="1429" y="2692"/>
                    <a:pt x="1229" y="2843"/>
                  </a:cubicBezTo>
                  <a:cubicBezTo>
                    <a:pt x="1229" y="2843"/>
                    <a:pt x="1203" y="2868"/>
                    <a:pt x="1178" y="2868"/>
                  </a:cubicBezTo>
                  <a:cubicBezTo>
                    <a:pt x="1203" y="2792"/>
                    <a:pt x="1203" y="2717"/>
                    <a:pt x="1178" y="2642"/>
                  </a:cubicBezTo>
                  <a:cubicBezTo>
                    <a:pt x="1178" y="2517"/>
                    <a:pt x="1128" y="2442"/>
                    <a:pt x="1053" y="2391"/>
                  </a:cubicBezTo>
                  <a:cubicBezTo>
                    <a:pt x="1003" y="2366"/>
                    <a:pt x="947" y="2354"/>
                    <a:pt x="893" y="2354"/>
                  </a:cubicBezTo>
                  <a:cubicBezTo>
                    <a:pt x="840" y="2354"/>
                    <a:pt x="790" y="2366"/>
                    <a:pt x="752" y="2391"/>
                  </a:cubicBezTo>
                  <a:cubicBezTo>
                    <a:pt x="702" y="2442"/>
                    <a:pt x="677" y="2492"/>
                    <a:pt x="677" y="2567"/>
                  </a:cubicBezTo>
                  <a:cubicBezTo>
                    <a:pt x="677" y="2617"/>
                    <a:pt x="702" y="2667"/>
                    <a:pt x="752" y="2717"/>
                  </a:cubicBezTo>
                  <a:cubicBezTo>
                    <a:pt x="777" y="2717"/>
                    <a:pt x="827" y="2717"/>
                    <a:pt x="827" y="2692"/>
                  </a:cubicBezTo>
                  <a:cubicBezTo>
                    <a:pt x="853" y="2667"/>
                    <a:pt x="853" y="2617"/>
                    <a:pt x="827" y="2592"/>
                  </a:cubicBezTo>
                  <a:cubicBezTo>
                    <a:pt x="802" y="2592"/>
                    <a:pt x="802" y="2567"/>
                    <a:pt x="802" y="2567"/>
                  </a:cubicBezTo>
                  <a:cubicBezTo>
                    <a:pt x="802" y="2542"/>
                    <a:pt x="827" y="2517"/>
                    <a:pt x="827" y="2492"/>
                  </a:cubicBezTo>
                  <a:cubicBezTo>
                    <a:pt x="853" y="2479"/>
                    <a:pt x="878" y="2473"/>
                    <a:pt x="903" y="2473"/>
                  </a:cubicBezTo>
                  <a:cubicBezTo>
                    <a:pt x="928" y="2473"/>
                    <a:pt x="953" y="2479"/>
                    <a:pt x="978" y="2492"/>
                  </a:cubicBezTo>
                  <a:cubicBezTo>
                    <a:pt x="1003" y="2542"/>
                    <a:pt x="1053" y="2592"/>
                    <a:pt x="1053" y="2642"/>
                  </a:cubicBezTo>
                  <a:cubicBezTo>
                    <a:pt x="1078" y="2742"/>
                    <a:pt x="1053" y="2843"/>
                    <a:pt x="1003" y="2918"/>
                  </a:cubicBezTo>
                  <a:cubicBezTo>
                    <a:pt x="978" y="2943"/>
                    <a:pt x="953" y="2943"/>
                    <a:pt x="928" y="2943"/>
                  </a:cubicBezTo>
                  <a:cubicBezTo>
                    <a:pt x="853" y="2968"/>
                    <a:pt x="777" y="2968"/>
                    <a:pt x="702" y="2993"/>
                  </a:cubicBezTo>
                  <a:cubicBezTo>
                    <a:pt x="627" y="3018"/>
                    <a:pt x="577" y="3043"/>
                    <a:pt x="527" y="3093"/>
                  </a:cubicBezTo>
                  <a:cubicBezTo>
                    <a:pt x="477" y="3068"/>
                    <a:pt x="426" y="3018"/>
                    <a:pt x="426" y="2968"/>
                  </a:cubicBezTo>
                  <a:cubicBezTo>
                    <a:pt x="426" y="2918"/>
                    <a:pt x="452" y="2893"/>
                    <a:pt x="452" y="2843"/>
                  </a:cubicBezTo>
                  <a:cubicBezTo>
                    <a:pt x="477" y="2817"/>
                    <a:pt x="477" y="2767"/>
                    <a:pt x="477" y="2742"/>
                  </a:cubicBezTo>
                  <a:cubicBezTo>
                    <a:pt x="502" y="2642"/>
                    <a:pt x="452" y="2517"/>
                    <a:pt x="376" y="2442"/>
                  </a:cubicBezTo>
                  <a:lnTo>
                    <a:pt x="326" y="2442"/>
                  </a:lnTo>
                  <a:cubicBezTo>
                    <a:pt x="326" y="2467"/>
                    <a:pt x="326" y="2492"/>
                    <a:pt x="326" y="2492"/>
                  </a:cubicBezTo>
                  <a:cubicBezTo>
                    <a:pt x="401" y="2542"/>
                    <a:pt x="426" y="2642"/>
                    <a:pt x="426" y="2742"/>
                  </a:cubicBezTo>
                  <a:cubicBezTo>
                    <a:pt x="426" y="2767"/>
                    <a:pt x="401" y="2792"/>
                    <a:pt x="401" y="2817"/>
                  </a:cubicBezTo>
                  <a:cubicBezTo>
                    <a:pt x="376" y="2868"/>
                    <a:pt x="376" y="2918"/>
                    <a:pt x="376" y="2968"/>
                  </a:cubicBezTo>
                  <a:cubicBezTo>
                    <a:pt x="376" y="3018"/>
                    <a:pt x="401" y="3093"/>
                    <a:pt x="452" y="3118"/>
                  </a:cubicBezTo>
                  <a:cubicBezTo>
                    <a:pt x="151" y="3344"/>
                    <a:pt x="0" y="3745"/>
                    <a:pt x="101" y="4121"/>
                  </a:cubicBezTo>
                  <a:cubicBezTo>
                    <a:pt x="101" y="4146"/>
                    <a:pt x="126" y="4196"/>
                    <a:pt x="176" y="4196"/>
                  </a:cubicBezTo>
                  <a:lnTo>
                    <a:pt x="226" y="4196"/>
                  </a:lnTo>
                  <a:cubicBezTo>
                    <a:pt x="276" y="4171"/>
                    <a:pt x="301" y="4121"/>
                    <a:pt x="301" y="4071"/>
                  </a:cubicBezTo>
                  <a:cubicBezTo>
                    <a:pt x="201" y="3720"/>
                    <a:pt x="426" y="3319"/>
                    <a:pt x="752" y="3193"/>
                  </a:cubicBezTo>
                  <a:cubicBezTo>
                    <a:pt x="827" y="3168"/>
                    <a:pt x="878" y="3143"/>
                    <a:pt x="953" y="3143"/>
                  </a:cubicBezTo>
                  <a:cubicBezTo>
                    <a:pt x="1053" y="3118"/>
                    <a:pt x="1128" y="3093"/>
                    <a:pt x="1229" y="3068"/>
                  </a:cubicBezTo>
                  <a:cubicBezTo>
                    <a:pt x="1245" y="3060"/>
                    <a:pt x="1267" y="3057"/>
                    <a:pt x="1293" y="3057"/>
                  </a:cubicBezTo>
                  <a:cubicBezTo>
                    <a:pt x="1343" y="3057"/>
                    <a:pt x="1404" y="3068"/>
                    <a:pt x="1454" y="3068"/>
                  </a:cubicBezTo>
                  <a:cubicBezTo>
                    <a:pt x="1492" y="3081"/>
                    <a:pt x="1523" y="3087"/>
                    <a:pt x="1551" y="3087"/>
                  </a:cubicBezTo>
                  <a:cubicBezTo>
                    <a:pt x="1579" y="3087"/>
                    <a:pt x="1604" y="3081"/>
                    <a:pt x="1630" y="3068"/>
                  </a:cubicBezTo>
                  <a:cubicBezTo>
                    <a:pt x="1755" y="3043"/>
                    <a:pt x="1780" y="2943"/>
                    <a:pt x="1830" y="2868"/>
                  </a:cubicBezTo>
                  <a:cubicBezTo>
                    <a:pt x="1830" y="2843"/>
                    <a:pt x="1855" y="2817"/>
                    <a:pt x="1855" y="2817"/>
                  </a:cubicBezTo>
                  <a:cubicBezTo>
                    <a:pt x="1880" y="2767"/>
                    <a:pt x="1905" y="2767"/>
                    <a:pt x="1955" y="2742"/>
                  </a:cubicBezTo>
                  <a:cubicBezTo>
                    <a:pt x="2081" y="2742"/>
                    <a:pt x="2181" y="2767"/>
                    <a:pt x="2256" y="2817"/>
                  </a:cubicBezTo>
                  <a:cubicBezTo>
                    <a:pt x="2331" y="2868"/>
                    <a:pt x="2356" y="2968"/>
                    <a:pt x="2306" y="3018"/>
                  </a:cubicBezTo>
                  <a:cubicBezTo>
                    <a:pt x="2306" y="3043"/>
                    <a:pt x="2281" y="3043"/>
                    <a:pt x="2281" y="3043"/>
                  </a:cubicBezTo>
                  <a:cubicBezTo>
                    <a:pt x="2281" y="3018"/>
                    <a:pt x="2281" y="2993"/>
                    <a:pt x="2256" y="2968"/>
                  </a:cubicBezTo>
                  <a:cubicBezTo>
                    <a:pt x="2206" y="2968"/>
                    <a:pt x="2181" y="2968"/>
                    <a:pt x="2156" y="2993"/>
                  </a:cubicBezTo>
                  <a:cubicBezTo>
                    <a:pt x="2131" y="3018"/>
                    <a:pt x="2131" y="3068"/>
                    <a:pt x="2156" y="3093"/>
                  </a:cubicBezTo>
                  <a:cubicBezTo>
                    <a:pt x="2156" y="3143"/>
                    <a:pt x="2206" y="3168"/>
                    <a:pt x="2231" y="3193"/>
                  </a:cubicBezTo>
                  <a:lnTo>
                    <a:pt x="2256" y="3193"/>
                  </a:lnTo>
                  <a:cubicBezTo>
                    <a:pt x="2306" y="3193"/>
                    <a:pt x="2356" y="3168"/>
                    <a:pt x="2406" y="3118"/>
                  </a:cubicBezTo>
                  <a:cubicBezTo>
                    <a:pt x="2507" y="2993"/>
                    <a:pt x="2457" y="2792"/>
                    <a:pt x="2331" y="2717"/>
                  </a:cubicBezTo>
                  <a:cubicBezTo>
                    <a:pt x="2306" y="2667"/>
                    <a:pt x="2256" y="2642"/>
                    <a:pt x="2181" y="2617"/>
                  </a:cubicBezTo>
                  <a:cubicBezTo>
                    <a:pt x="2206" y="2617"/>
                    <a:pt x="2231" y="2592"/>
                    <a:pt x="2256" y="2567"/>
                  </a:cubicBezTo>
                  <a:cubicBezTo>
                    <a:pt x="2331" y="2517"/>
                    <a:pt x="2406" y="2416"/>
                    <a:pt x="2432" y="2341"/>
                  </a:cubicBezTo>
                  <a:cubicBezTo>
                    <a:pt x="2432" y="2316"/>
                    <a:pt x="2432" y="2291"/>
                    <a:pt x="2432" y="2266"/>
                  </a:cubicBezTo>
                  <a:cubicBezTo>
                    <a:pt x="2457" y="2241"/>
                    <a:pt x="2482" y="2216"/>
                    <a:pt x="2507" y="2191"/>
                  </a:cubicBezTo>
                  <a:cubicBezTo>
                    <a:pt x="2532" y="2166"/>
                    <a:pt x="2557" y="2116"/>
                    <a:pt x="2582" y="2066"/>
                  </a:cubicBezTo>
                  <a:cubicBezTo>
                    <a:pt x="2582" y="2041"/>
                    <a:pt x="2607" y="1990"/>
                    <a:pt x="2607" y="1965"/>
                  </a:cubicBezTo>
                  <a:cubicBezTo>
                    <a:pt x="2632" y="1940"/>
                    <a:pt x="2682" y="1840"/>
                    <a:pt x="2757" y="1840"/>
                  </a:cubicBezTo>
                  <a:cubicBezTo>
                    <a:pt x="2807" y="1840"/>
                    <a:pt x="2858" y="1865"/>
                    <a:pt x="2883" y="1890"/>
                  </a:cubicBezTo>
                  <a:cubicBezTo>
                    <a:pt x="2908" y="1915"/>
                    <a:pt x="2933" y="1990"/>
                    <a:pt x="2908" y="2015"/>
                  </a:cubicBezTo>
                  <a:cubicBezTo>
                    <a:pt x="2908" y="2041"/>
                    <a:pt x="2908" y="2066"/>
                    <a:pt x="2908" y="2066"/>
                  </a:cubicBezTo>
                  <a:cubicBezTo>
                    <a:pt x="2933" y="2066"/>
                    <a:pt x="2958" y="2066"/>
                    <a:pt x="2958" y="2041"/>
                  </a:cubicBezTo>
                  <a:cubicBezTo>
                    <a:pt x="2983" y="1990"/>
                    <a:pt x="2983" y="1915"/>
                    <a:pt x="2933" y="1840"/>
                  </a:cubicBezTo>
                  <a:cubicBezTo>
                    <a:pt x="2908" y="1790"/>
                    <a:pt x="2833" y="1765"/>
                    <a:pt x="2757" y="1765"/>
                  </a:cubicBezTo>
                  <a:cubicBezTo>
                    <a:pt x="2657" y="1790"/>
                    <a:pt x="2582" y="1890"/>
                    <a:pt x="2557" y="1940"/>
                  </a:cubicBezTo>
                  <a:cubicBezTo>
                    <a:pt x="2532" y="1965"/>
                    <a:pt x="2532" y="1990"/>
                    <a:pt x="2507" y="2041"/>
                  </a:cubicBezTo>
                  <a:cubicBezTo>
                    <a:pt x="2507" y="2091"/>
                    <a:pt x="2482" y="2116"/>
                    <a:pt x="2457" y="2166"/>
                  </a:cubicBezTo>
                  <a:cubicBezTo>
                    <a:pt x="2457" y="2166"/>
                    <a:pt x="2432" y="2191"/>
                    <a:pt x="2432" y="2191"/>
                  </a:cubicBezTo>
                  <a:cubicBezTo>
                    <a:pt x="2432" y="2141"/>
                    <a:pt x="2406" y="2091"/>
                    <a:pt x="2356" y="2041"/>
                  </a:cubicBezTo>
                  <a:cubicBezTo>
                    <a:pt x="2303" y="1987"/>
                    <a:pt x="2234" y="1962"/>
                    <a:pt x="2167" y="1962"/>
                  </a:cubicBezTo>
                  <a:cubicBezTo>
                    <a:pt x="2109" y="1962"/>
                    <a:pt x="2052" y="1981"/>
                    <a:pt x="2005" y="2015"/>
                  </a:cubicBezTo>
                  <a:cubicBezTo>
                    <a:pt x="2005" y="2015"/>
                    <a:pt x="1980" y="2041"/>
                    <a:pt x="1980" y="2041"/>
                  </a:cubicBezTo>
                  <a:cubicBezTo>
                    <a:pt x="1980" y="1965"/>
                    <a:pt x="2056" y="1890"/>
                    <a:pt x="2156" y="1890"/>
                  </a:cubicBezTo>
                  <a:cubicBezTo>
                    <a:pt x="2206" y="1890"/>
                    <a:pt x="2231" y="1840"/>
                    <a:pt x="2231" y="1790"/>
                  </a:cubicBezTo>
                  <a:cubicBezTo>
                    <a:pt x="2231" y="1740"/>
                    <a:pt x="2206" y="1690"/>
                    <a:pt x="2131" y="1690"/>
                  </a:cubicBezTo>
                  <a:cubicBezTo>
                    <a:pt x="1955" y="1690"/>
                    <a:pt x="1780" y="1865"/>
                    <a:pt x="1780" y="2066"/>
                  </a:cubicBezTo>
                  <a:cubicBezTo>
                    <a:pt x="1780" y="2116"/>
                    <a:pt x="1805" y="2191"/>
                    <a:pt x="1855" y="2241"/>
                  </a:cubicBezTo>
                  <a:cubicBezTo>
                    <a:pt x="1873" y="2259"/>
                    <a:pt x="1903" y="2276"/>
                    <a:pt x="1937" y="2276"/>
                  </a:cubicBezTo>
                  <a:cubicBezTo>
                    <a:pt x="1951" y="2276"/>
                    <a:pt x="1966" y="2273"/>
                    <a:pt x="1980" y="2266"/>
                  </a:cubicBezTo>
                  <a:cubicBezTo>
                    <a:pt x="2056" y="2266"/>
                    <a:pt x="2106" y="2216"/>
                    <a:pt x="2131" y="2191"/>
                  </a:cubicBezTo>
                  <a:cubicBezTo>
                    <a:pt x="2131" y="2166"/>
                    <a:pt x="2131" y="2166"/>
                    <a:pt x="2156" y="2166"/>
                  </a:cubicBezTo>
                  <a:cubicBezTo>
                    <a:pt x="2156" y="2157"/>
                    <a:pt x="2159" y="2155"/>
                    <a:pt x="2163" y="2155"/>
                  </a:cubicBezTo>
                  <a:cubicBezTo>
                    <a:pt x="2173" y="2155"/>
                    <a:pt x="2189" y="2166"/>
                    <a:pt x="2206" y="2166"/>
                  </a:cubicBezTo>
                  <a:cubicBezTo>
                    <a:pt x="2231" y="2191"/>
                    <a:pt x="2231" y="2241"/>
                    <a:pt x="2231" y="2291"/>
                  </a:cubicBezTo>
                  <a:cubicBezTo>
                    <a:pt x="2206" y="2341"/>
                    <a:pt x="2181" y="2391"/>
                    <a:pt x="2131" y="2416"/>
                  </a:cubicBezTo>
                  <a:cubicBezTo>
                    <a:pt x="2081" y="2467"/>
                    <a:pt x="2031" y="2492"/>
                    <a:pt x="1980" y="2517"/>
                  </a:cubicBezTo>
                  <a:cubicBezTo>
                    <a:pt x="1880" y="2542"/>
                    <a:pt x="1780" y="2592"/>
                    <a:pt x="1705" y="2692"/>
                  </a:cubicBezTo>
                  <a:cubicBezTo>
                    <a:pt x="1680" y="2717"/>
                    <a:pt x="1655" y="2767"/>
                    <a:pt x="1630" y="2792"/>
                  </a:cubicBezTo>
                  <a:cubicBezTo>
                    <a:pt x="1604" y="2868"/>
                    <a:pt x="1604" y="2868"/>
                    <a:pt x="1579" y="2893"/>
                  </a:cubicBezTo>
                  <a:cubicBezTo>
                    <a:pt x="1554" y="2893"/>
                    <a:pt x="1529" y="2868"/>
                    <a:pt x="1479" y="2868"/>
                  </a:cubicBezTo>
                  <a:cubicBezTo>
                    <a:pt x="1604" y="2692"/>
                    <a:pt x="1655" y="2467"/>
                    <a:pt x="1630" y="2241"/>
                  </a:cubicBezTo>
                  <a:cubicBezTo>
                    <a:pt x="1630" y="2216"/>
                    <a:pt x="1630" y="2191"/>
                    <a:pt x="1604" y="2166"/>
                  </a:cubicBezTo>
                  <a:cubicBezTo>
                    <a:pt x="1604" y="2141"/>
                    <a:pt x="1604" y="2116"/>
                    <a:pt x="1604" y="2091"/>
                  </a:cubicBezTo>
                  <a:cubicBezTo>
                    <a:pt x="1579" y="1990"/>
                    <a:pt x="1554" y="1890"/>
                    <a:pt x="1529" y="1790"/>
                  </a:cubicBezTo>
                  <a:cubicBezTo>
                    <a:pt x="1504" y="1690"/>
                    <a:pt x="1479" y="1589"/>
                    <a:pt x="1454" y="1514"/>
                  </a:cubicBezTo>
                  <a:lnTo>
                    <a:pt x="1454" y="1514"/>
                  </a:lnTo>
                  <a:cubicBezTo>
                    <a:pt x="1504" y="1539"/>
                    <a:pt x="1579" y="1589"/>
                    <a:pt x="1655" y="1614"/>
                  </a:cubicBezTo>
                  <a:lnTo>
                    <a:pt x="1680" y="1614"/>
                  </a:lnTo>
                  <a:cubicBezTo>
                    <a:pt x="1713" y="1614"/>
                    <a:pt x="1758" y="1626"/>
                    <a:pt x="1798" y="1626"/>
                  </a:cubicBezTo>
                  <a:cubicBezTo>
                    <a:pt x="1819" y="1626"/>
                    <a:pt x="1838" y="1623"/>
                    <a:pt x="1855" y="1614"/>
                  </a:cubicBezTo>
                  <a:cubicBezTo>
                    <a:pt x="1905" y="1589"/>
                    <a:pt x="1980" y="1539"/>
                    <a:pt x="2005" y="1489"/>
                  </a:cubicBezTo>
                  <a:cubicBezTo>
                    <a:pt x="2005" y="1464"/>
                    <a:pt x="2005" y="1464"/>
                    <a:pt x="2005" y="1439"/>
                  </a:cubicBezTo>
                  <a:cubicBezTo>
                    <a:pt x="2031" y="1439"/>
                    <a:pt x="2031" y="1439"/>
                    <a:pt x="2056" y="1414"/>
                  </a:cubicBezTo>
                  <a:cubicBezTo>
                    <a:pt x="2106" y="1414"/>
                    <a:pt x="2131" y="1414"/>
                    <a:pt x="2181" y="1439"/>
                  </a:cubicBezTo>
                  <a:cubicBezTo>
                    <a:pt x="2181" y="1439"/>
                    <a:pt x="2206" y="1464"/>
                    <a:pt x="2206" y="1464"/>
                  </a:cubicBezTo>
                  <a:cubicBezTo>
                    <a:pt x="2231" y="1489"/>
                    <a:pt x="2281" y="1514"/>
                    <a:pt x="2306" y="1539"/>
                  </a:cubicBezTo>
                  <a:cubicBezTo>
                    <a:pt x="2356" y="1539"/>
                    <a:pt x="2432" y="1514"/>
                    <a:pt x="2457" y="1489"/>
                  </a:cubicBezTo>
                  <a:cubicBezTo>
                    <a:pt x="2482" y="1439"/>
                    <a:pt x="2507" y="1389"/>
                    <a:pt x="2482" y="1339"/>
                  </a:cubicBezTo>
                  <a:cubicBezTo>
                    <a:pt x="2482" y="1339"/>
                    <a:pt x="2471" y="1328"/>
                    <a:pt x="2456" y="1328"/>
                  </a:cubicBezTo>
                  <a:cubicBezTo>
                    <a:pt x="2448" y="1328"/>
                    <a:pt x="2440" y="1330"/>
                    <a:pt x="2432" y="1339"/>
                  </a:cubicBezTo>
                  <a:cubicBezTo>
                    <a:pt x="2406" y="1339"/>
                    <a:pt x="2406" y="1364"/>
                    <a:pt x="2406" y="1364"/>
                  </a:cubicBezTo>
                  <a:cubicBezTo>
                    <a:pt x="2432" y="1389"/>
                    <a:pt x="2432" y="1414"/>
                    <a:pt x="2406" y="1439"/>
                  </a:cubicBezTo>
                  <a:cubicBezTo>
                    <a:pt x="2381" y="1464"/>
                    <a:pt x="2356" y="1464"/>
                    <a:pt x="2331" y="1464"/>
                  </a:cubicBezTo>
                  <a:cubicBezTo>
                    <a:pt x="2306" y="1464"/>
                    <a:pt x="2281" y="1439"/>
                    <a:pt x="2256" y="1414"/>
                  </a:cubicBezTo>
                  <a:cubicBezTo>
                    <a:pt x="2231" y="1414"/>
                    <a:pt x="2231" y="1389"/>
                    <a:pt x="2206" y="1389"/>
                  </a:cubicBezTo>
                  <a:cubicBezTo>
                    <a:pt x="2171" y="1371"/>
                    <a:pt x="2135" y="1353"/>
                    <a:pt x="2100" y="1353"/>
                  </a:cubicBezTo>
                  <a:cubicBezTo>
                    <a:pt x="2085" y="1353"/>
                    <a:pt x="2070" y="1356"/>
                    <a:pt x="2056" y="1364"/>
                  </a:cubicBezTo>
                  <a:lnTo>
                    <a:pt x="2005" y="1364"/>
                  </a:lnTo>
                  <a:cubicBezTo>
                    <a:pt x="2005" y="1339"/>
                    <a:pt x="2005" y="1314"/>
                    <a:pt x="1980" y="1289"/>
                  </a:cubicBezTo>
                  <a:lnTo>
                    <a:pt x="1980" y="1264"/>
                  </a:lnTo>
                  <a:cubicBezTo>
                    <a:pt x="1955" y="1239"/>
                    <a:pt x="1955" y="1188"/>
                    <a:pt x="1955" y="1163"/>
                  </a:cubicBezTo>
                  <a:cubicBezTo>
                    <a:pt x="1955" y="1138"/>
                    <a:pt x="1980" y="1138"/>
                    <a:pt x="1980" y="1138"/>
                  </a:cubicBezTo>
                  <a:cubicBezTo>
                    <a:pt x="2005" y="1138"/>
                    <a:pt x="2056" y="1088"/>
                    <a:pt x="2056" y="1063"/>
                  </a:cubicBezTo>
                  <a:cubicBezTo>
                    <a:pt x="2056" y="1038"/>
                    <a:pt x="2031" y="988"/>
                    <a:pt x="1980" y="988"/>
                  </a:cubicBezTo>
                  <a:cubicBezTo>
                    <a:pt x="1880" y="988"/>
                    <a:pt x="1830" y="1088"/>
                    <a:pt x="1830" y="1163"/>
                  </a:cubicBezTo>
                  <a:cubicBezTo>
                    <a:pt x="1805" y="1213"/>
                    <a:pt x="1830" y="1264"/>
                    <a:pt x="1855" y="1314"/>
                  </a:cubicBezTo>
                  <a:lnTo>
                    <a:pt x="1855" y="1339"/>
                  </a:lnTo>
                  <a:cubicBezTo>
                    <a:pt x="1880" y="1364"/>
                    <a:pt x="1880" y="1414"/>
                    <a:pt x="1880" y="1439"/>
                  </a:cubicBezTo>
                  <a:cubicBezTo>
                    <a:pt x="1855" y="1464"/>
                    <a:pt x="1830" y="1489"/>
                    <a:pt x="1805" y="1489"/>
                  </a:cubicBezTo>
                  <a:lnTo>
                    <a:pt x="1705" y="1489"/>
                  </a:lnTo>
                  <a:cubicBezTo>
                    <a:pt x="1579" y="1439"/>
                    <a:pt x="1479" y="1389"/>
                    <a:pt x="1429" y="1289"/>
                  </a:cubicBezTo>
                  <a:cubicBezTo>
                    <a:pt x="1429" y="1289"/>
                    <a:pt x="1429" y="1264"/>
                    <a:pt x="1429" y="1264"/>
                  </a:cubicBezTo>
                  <a:cubicBezTo>
                    <a:pt x="1429" y="1138"/>
                    <a:pt x="1454" y="1013"/>
                    <a:pt x="1529" y="913"/>
                  </a:cubicBezTo>
                  <a:cubicBezTo>
                    <a:pt x="1579" y="838"/>
                    <a:pt x="1680" y="737"/>
                    <a:pt x="1805" y="737"/>
                  </a:cubicBezTo>
                  <a:cubicBezTo>
                    <a:pt x="1855" y="737"/>
                    <a:pt x="1905" y="712"/>
                    <a:pt x="1905" y="637"/>
                  </a:cubicBezTo>
                  <a:cubicBezTo>
                    <a:pt x="1905" y="587"/>
                    <a:pt x="1855" y="537"/>
                    <a:pt x="1805" y="537"/>
                  </a:cubicBezTo>
                  <a:cubicBezTo>
                    <a:pt x="1680" y="537"/>
                    <a:pt x="1554" y="612"/>
                    <a:pt x="1454" y="712"/>
                  </a:cubicBezTo>
                  <a:cubicBezTo>
                    <a:pt x="1404" y="687"/>
                    <a:pt x="1379" y="662"/>
                    <a:pt x="1354" y="612"/>
                  </a:cubicBezTo>
                  <a:cubicBezTo>
                    <a:pt x="1329" y="587"/>
                    <a:pt x="1329" y="537"/>
                    <a:pt x="1354" y="512"/>
                  </a:cubicBezTo>
                  <a:cubicBezTo>
                    <a:pt x="1379" y="487"/>
                    <a:pt x="1404" y="462"/>
                    <a:pt x="1429" y="462"/>
                  </a:cubicBezTo>
                  <a:cubicBezTo>
                    <a:pt x="1454" y="437"/>
                    <a:pt x="1479" y="437"/>
                    <a:pt x="1504" y="437"/>
                  </a:cubicBezTo>
                  <a:cubicBezTo>
                    <a:pt x="1579" y="386"/>
                    <a:pt x="1630" y="311"/>
                    <a:pt x="1630" y="261"/>
                  </a:cubicBezTo>
                  <a:cubicBezTo>
                    <a:pt x="1655" y="161"/>
                    <a:pt x="1630" y="86"/>
                    <a:pt x="1554" y="36"/>
                  </a:cubicBezTo>
                  <a:cubicBezTo>
                    <a:pt x="1519" y="18"/>
                    <a:pt x="1483" y="0"/>
                    <a:pt x="14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3293" y="4178217"/>
              <a:ext cx="266094" cy="240405"/>
            </a:xfrm>
            <a:custGeom>
              <a:avLst/>
              <a:gdLst/>
              <a:ahLst/>
              <a:cxnLst/>
              <a:rect l="l" t="t" r="r" b="b"/>
              <a:pathLst>
                <a:path w="3584" h="3238" extrusionOk="0">
                  <a:moveTo>
                    <a:pt x="548" y="0"/>
                  </a:moveTo>
                  <a:cubicBezTo>
                    <a:pt x="526" y="0"/>
                    <a:pt x="501" y="6"/>
                    <a:pt x="476" y="19"/>
                  </a:cubicBezTo>
                  <a:cubicBezTo>
                    <a:pt x="426" y="19"/>
                    <a:pt x="401" y="44"/>
                    <a:pt x="376" y="94"/>
                  </a:cubicBezTo>
                  <a:cubicBezTo>
                    <a:pt x="326" y="169"/>
                    <a:pt x="351" y="269"/>
                    <a:pt x="401" y="320"/>
                  </a:cubicBezTo>
                  <a:cubicBezTo>
                    <a:pt x="451" y="395"/>
                    <a:pt x="526" y="420"/>
                    <a:pt x="602" y="420"/>
                  </a:cubicBezTo>
                  <a:lnTo>
                    <a:pt x="752" y="420"/>
                  </a:lnTo>
                  <a:cubicBezTo>
                    <a:pt x="802" y="445"/>
                    <a:pt x="827" y="470"/>
                    <a:pt x="827" y="520"/>
                  </a:cubicBezTo>
                  <a:cubicBezTo>
                    <a:pt x="827" y="570"/>
                    <a:pt x="802" y="620"/>
                    <a:pt x="777" y="645"/>
                  </a:cubicBezTo>
                  <a:cubicBezTo>
                    <a:pt x="729" y="626"/>
                    <a:pt x="678" y="618"/>
                    <a:pt x="625" y="618"/>
                  </a:cubicBezTo>
                  <a:cubicBezTo>
                    <a:pt x="540" y="618"/>
                    <a:pt x="453" y="639"/>
                    <a:pt x="376" y="670"/>
                  </a:cubicBezTo>
                  <a:cubicBezTo>
                    <a:pt x="326" y="696"/>
                    <a:pt x="326" y="771"/>
                    <a:pt x="351" y="796"/>
                  </a:cubicBezTo>
                  <a:cubicBezTo>
                    <a:pt x="369" y="832"/>
                    <a:pt x="401" y="856"/>
                    <a:pt x="436" y="856"/>
                  </a:cubicBezTo>
                  <a:cubicBezTo>
                    <a:pt x="449" y="856"/>
                    <a:pt x="463" y="853"/>
                    <a:pt x="476" y="846"/>
                  </a:cubicBezTo>
                  <a:cubicBezTo>
                    <a:pt x="524" y="827"/>
                    <a:pt x="572" y="819"/>
                    <a:pt x="617" y="819"/>
                  </a:cubicBezTo>
                  <a:cubicBezTo>
                    <a:pt x="690" y="819"/>
                    <a:pt x="756" y="840"/>
                    <a:pt x="802" y="871"/>
                  </a:cubicBezTo>
                  <a:cubicBezTo>
                    <a:pt x="902" y="921"/>
                    <a:pt x="1003" y="1021"/>
                    <a:pt x="1078" y="1122"/>
                  </a:cubicBezTo>
                  <a:cubicBezTo>
                    <a:pt x="1078" y="1122"/>
                    <a:pt x="1078" y="1147"/>
                    <a:pt x="1078" y="1147"/>
                  </a:cubicBezTo>
                  <a:cubicBezTo>
                    <a:pt x="1053" y="1247"/>
                    <a:pt x="1003" y="1372"/>
                    <a:pt x="927" y="1447"/>
                  </a:cubicBezTo>
                  <a:cubicBezTo>
                    <a:pt x="902" y="1472"/>
                    <a:pt x="852" y="1498"/>
                    <a:pt x="827" y="1498"/>
                  </a:cubicBezTo>
                  <a:cubicBezTo>
                    <a:pt x="819" y="1506"/>
                    <a:pt x="810" y="1509"/>
                    <a:pt x="802" y="1509"/>
                  </a:cubicBezTo>
                  <a:cubicBezTo>
                    <a:pt x="785" y="1509"/>
                    <a:pt x="769" y="1498"/>
                    <a:pt x="752" y="1498"/>
                  </a:cubicBezTo>
                  <a:cubicBezTo>
                    <a:pt x="727" y="1472"/>
                    <a:pt x="727" y="1422"/>
                    <a:pt x="702" y="1397"/>
                  </a:cubicBezTo>
                  <a:lnTo>
                    <a:pt x="702" y="1372"/>
                  </a:lnTo>
                  <a:cubicBezTo>
                    <a:pt x="702" y="1322"/>
                    <a:pt x="702" y="1272"/>
                    <a:pt x="677" y="1222"/>
                  </a:cubicBezTo>
                  <a:cubicBezTo>
                    <a:pt x="641" y="1168"/>
                    <a:pt x="578" y="1126"/>
                    <a:pt x="518" y="1126"/>
                  </a:cubicBezTo>
                  <a:cubicBezTo>
                    <a:pt x="495" y="1126"/>
                    <a:pt x="472" y="1133"/>
                    <a:pt x="451" y="1147"/>
                  </a:cubicBezTo>
                  <a:cubicBezTo>
                    <a:pt x="426" y="1172"/>
                    <a:pt x="401" y="1197"/>
                    <a:pt x="426" y="1247"/>
                  </a:cubicBezTo>
                  <a:cubicBezTo>
                    <a:pt x="451" y="1272"/>
                    <a:pt x="476" y="1272"/>
                    <a:pt x="501" y="1272"/>
                  </a:cubicBezTo>
                  <a:cubicBezTo>
                    <a:pt x="526" y="1272"/>
                    <a:pt x="551" y="1272"/>
                    <a:pt x="551" y="1297"/>
                  </a:cubicBezTo>
                  <a:cubicBezTo>
                    <a:pt x="576" y="1322"/>
                    <a:pt x="576" y="1347"/>
                    <a:pt x="576" y="1397"/>
                  </a:cubicBezTo>
                  <a:lnTo>
                    <a:pt x="576" y="1422"/>
                  </a:lnTo>
                  <a:cubicBezTo>
                    <a:pt x="576" y="1447"/>
                    <a:pt x="602" y="1472"/>
                    <a:pt x="602" y="1498"/>
                  </a:cubicBezTo>
                  <a:lnTo>
                    <a:pt x="576" y="1498"/>
                  </a:lnTo>
                  <a:cubicBezTo>
                    <a:pt x="501" y="1523"/>
                    <a:pt x="451" y="1548"/>
                    <a:pt x="426" y="1598"/>
                  </a:cubicBezTo>
                  <a:cubicBezTo>
                    <a:pt x="426" y="1623"/>
                    <a:pt x="401" y="1648"/>
                    <a:pt x="401" y="1648"/>
                  </a:cubicBezTo>
                  <a:cubicBezTo>
                    <a:pt x="401" y="1698"/>
                    <a:pt x="376" y="1723"/>
                    <a:pt x="351" y="1723"/>
                  </a:cubicBezTo>
                  <a:cubicBezTo>
                    <a:pt x="351" y="1748"/>
                    <a:pt x="301" y="1748"/>
                    <a:pt x="276" y="1748"/>
                  </a:cubicBezTo>
                  <a:cubicBezTo>
                    <a:pt x="276" y="1723"/>
                    <a:pt x="251" y="1723"/>
                    <a:pt x="251" y="1673"/>
                  </a:cubicBezTo>
                  <a:cubicBezTo>
                    <a:pt x="251" y="1673"/>
                    <a:pt x="226" y="1648"/>
                    <a:pt x="201" y="1648"/>
                  </a:cubicBezTo>
                  <a:cubicBezTo>
                    <a:pt x="175" y="1648"/>
                    <a:pt x="175" y="1673"/>
                    <a:pt x="175" y="1698"/>
                  </a:cubicBezTo>
                  <a:cubicBezTo>
                    <a:pt x="175" y="1748"/>
                    <a:pt x="226" y="1798"/>
                    <a:pt x="276" y="1798"/>
                  </a:cubicBezTo>
                  <a:cubicBezTo>
                    <a:pt x="286" y="1809"/>
                    <a:pt x="305" y="1815"/>
                    <a:pt x="326" y="1815"/>
                  </a:cubicBezTo>
                  <a:cubicBezTo>
                    <a:pt x="354" y="1815"/>
                    <a:pt x="386" y="1803"/>
                    <a:pt x="401" y="1773"/>
                  </a:cubicBezTo>
                  <a:cubicBezTo>
                    <a:pt x="451" y="1748"/>
                    <a:pt x="451" y="1723"/>
                    <a:pt x="476" y="1673"/>
                  </a:cubicBezTo>
                  <a:cubicBezTo>
                    <a:pt x="476" y="1673"/>
                    <a:pt x="476" y="1648"/>
                    <a:pt x="501" y="1623"/>
                  </a:cubicBezTo>
                  <a:cubicBezTo>
                    <a:pt x="501" y="1598"/>
                    <a:pt x="551" y="1573"/>
                    <a:pt x="576" y="1573"/>
                  </a:cubicBezTo>
                  <a:lnTo>
                    <a:pt x="627" y="1573"/>
                  </a:lnTo>
                  <a:cubicBezTo>
                    <a:pt x="652" y="1573"/>
                    <a:pt x="652" y="1573"/>
                    <a:pt x="652" y="1598"/>
                  </a:cubicBezTo>
                  <a:cubicBezTo>
                    <a:pt x="687" y="1616"/>
                    <a:pt x="748" y="1633"/>
                    <a:pt x="798" y="1633"/>
                  </a:cubicBezTo>
                  <a:cubicBezTo>
                    <a:pt x="818" y="1633"/>
                    <a:pt x="837" y="1630"/>
                    <a:pt x="852" y="1623"/>
                  </a:cubicBezTo>
                  <a:cubicBezTo>
                    <a:pt x="902" y="1623"/>
                    <a:pt x="952" y="1598"/>
                    <a:pt x="1003" y="1548"/>
                  </a:cubicBezTo>
                  <a:lnTo>
                    <a:pt x="1028" y="1548"/>
                  </a:lnTo>
                  <a:cubicBezTo>
                    <a:pt x="1078" y="1472"/>
                    <a:pt x="1128" y="1422"/>
                    <a:pt x="1153" y="1347"/>
                  </a:cubicBezTo>
                  <a:cubicBezTo>
                    <a:pt x="1178" y="1447"/>
                    <a:pt x="1203" y="1523"/>
                    <a:pt x="1228" y="1623"/>
                  </a:cubicBezTo>
                  <a:cubicBezTo>
                    <a:pt x="1253" y="1723"/>
                    <a:pt x="1278" y="1848"/>
                    <a:pt x="1303" y="1949"/>
                  </a:cubicBezTo>
                  <a:cubicBezTo>
                    <a:pt x="1303" y="1949"/>
                    <a:pt x="1303" y="1974"/>
                    <a:pt x="1328" y="1999"/>
                  </a:cubicBezTo>
                  <a:cubicBezTo>
                    <a:pt x="1328" y="2024"/>
                    <a:pt x="1328" y="2049"/>
                    <a:pt x="1353" y="2074"/>
                  </a:cubicBezTo>
                  <a:cubicBezTo>
                    <a:pt x="1429" y="2274"/>
                    <a:pt x="1579" y="2475"/>
                    <a:pt x="1779" y="2575"/>
                  </a:cubicBezTo>
                  <a:cubicBezTo>
                    <a:pt x="1754" y="2600"/>
                    <a:pt x="1704" y="2625"/>
                    <a:pt x="1704" y="2625"/>
                  </a:cubicBezTo>
                  <a:cubicBezTo>
                    <a:pt x="1679" y="2625"/>
                    <a:pt x="1654" y="2625"/>
                    <a:pt x="1604" y="2575"/>
                  </a:cubicBezTo>
                  <a:cubicBezTo>
                    <a:pt x="1579" y="2550"/>
                    <a:pt x="1529" y="2525"/>
                    <a:pt x="1504" y="2500"/>
                  </a:cubicBezTo>
                  <a:cubicBezTo>
                    <a:pt x="1441" y="2475"/>
                    <a:pt x="1385" y="2469"/>
                    <a:pt x="1331" y="2469"/>
                  </a:cubicBezTo>
                  <a:cubicBezTo>
                    <a:pt x="1278" y="2469"/>
                    <a:pt x="1228" y="2475"/>
                    <a:pt x="1178" y="2475"/>
                  </a:cubicBezTo>
                  <a:cubicBezTo>
                    <a:pt x="1128" y="2475"/>
                    <a:pt x="1089" y="2486"/>
                    <a:pt x="1046" y="2486"/>
                  </a:cubicBezTo>
                  <a:cubicBezTo>
                    <a:pt x="1025" y="2486"/>
                    <a:pt x="1003" y="2483"/>
                    <a:pt x="977" y="2475"/>
                  </a:cubicBezTo>
                  <a:cubicBezTo>
                    <a:pt x="927" y="2475"/>
                    <a:pt x="877" y="2450"/>
                    <a:pt x="852" y="2400"/>
                  </a:cubicBezTo>
                  <a:cubicBezTo>
                    <a:pt x="802" y="2375"/>
                    <a:pt x="802" y="2325"/>
                    <a:pt x="802" y="2300"/>
                  </a:cubicBezTo>
                  <a:cubicBezTo>
                    <a:pt x="802" y="2274"/>
                    <a:pt x="827" y="2249"/>
                    <a:pt x="852" y="2249"/>
                  </a:cubicBezTo>
                  <a:cubicBezTo>
                    <a:pt x="877" y="2249"/>
                    <a:pt x="877" y="2249"/>
                    <a:pt x="877" y="2274"/>
                  </a:cubicBezTo>
                  <a:cubicBezTo>
                    <a:pt x="911" y="2274"/>
                    <a:pt x="944" y="2286"/>
                    <a:pt x="985" y="2286"/>
                  </a:cubicBezTo>
                  <a:cubicBezTo>
                    <a:pt x="1005" y="2286"/>
                    <a:pt x="1028" y="2283"/>
                    <a:pt x="1053" y="2274"/>
                  </a:cubicBezTo>
                  <a:cubicBezTo>
                    <a:pt x="1103" y="2249"/>
                    <a:pt x="1128" y="2224"/>
                    <a:pt x="1153" y="2174"/>
                  </a:cubicBezTo>
                  <a:cubicBezTo>
                    <a:pt x="1178" y="2124"/>
                    <a:pt x="1153" y="2049"/>
                    <a:pt x="1128" y="1999"/>
                  </a:cubicBezTo>
                  <a:cubicBezTo>
                    <a:pt x="1058" y="1877"/>
                    <a:pt x="928" y="1804"/>
                    <a:pt x="797" y="1804"/>
                  </a:cubicBezTo>
                  <a:cubicBezTo>
                    <a:pt x="739" y="1804"/>
                    <a:pt x="680" y="1818"/>
                    <a:pt x="627" y="1848"/>
                  </a:cubicBezTo>
                  <a:cubicBezTo>
                    <a:pt x="576" y="1873"/>
                    <a:pt x="576" y="1924"/>
                    <a:pt x="602" y="1974"/>
                  </a:cubicBezTo>
                  <a:cubicBezTo>
                    <a:pt x="620" y="2010"/>
                    <a:pt x="652" y="2034"/>
                    <a:pt x="687" y="2034"/>
                  </a:cubicBezTo>
                  <a:cubicBezTo>
                    <a:pt x="700" y="2034"/>
                    <a:pt x="713" y="2031"/>
                    <a:pt x="727" y="2024"/>
                  </a:cubicBezTo>
                  <a:cubicBezTo>
                    <a:pt x="753" y="2006"/>
                    <a:pt x="783" y="1998"/>
                    <a:pt x="813" y="1998"/>
                  </a:cubicBezTo>
                  <a:cubicBezTo>
                    <a:pt x="867" y="1998"/>
                    <a:pt x="920" y="2025"/>
                    <a:pt x="952" y="2074"/>
                  </a:cubicBezTo>
                  <a:cubicBezTo>
                    <a:pt x="927" y="2074"/>
                    <a:pt x="902" y="2074"/>
                    <a:pt x="902" y="2049"/>
                  </a:cubicBezTo>
                  <a:cubicBezTo>
                    <a:pt x="889" y="2046"/>
                    <a:pt x="876" y="2045"/>
                    <a:pt x="863" y="2045"/>
                  </a:cubicBezTo>
                  <a:cubicBezTo>
                    <a:pt x="752" y="2045"/>
                    <a:pt x="646" y="2137"/>
                    <a:pt x="602" y="2249"/>
                  </a:cubicBezTo>
                  <a:cubicBezTo>
                    <a:pt x="602" y="2300"/>
                    <a:pt x="602" y="2350"/>
                    <a:pt x="627" y="2400"/>
                  </a:cubicBezTo>
                  <a:lnTo>
                    <a:pt x="576" y="2400"/>
                  </a:lnTo>
                  <a:cubicBezTo>
                    <a:pt x="551" y="2375"/>
                    <a:pt x="501" y="2350"/>
                    <a:pt x="476" y="2325"/>
                  </a:cubicBezTo>
                  <a:cubicBezTo>
                    <a:pt x="451" y="2300"/>
                    <a:pt x="426" y="2274"/>
                    <a:pt x="401" y="2249"/>
                  </a:cubicBezTo>
                  <a:cubicBezTo>
                    <a:pt x="340" y="2229"/>
                    <a:pt x="263" y="2192"/>
                    <a:pt x="183" y="2192"/>
                  </a:cubicBezTo>
                  <a:cubicBezTo>
                    <a:pt x="164" y="2192"/>
                    <a:pt x="144" y="2195"/>
                    <a:pt x="125" y="2199"/>
                  </a:cubicBezTo>
                  <a:cubicBezTo>
                    <a:pt x="50" y="2224"/>
                    <a:pt x="25" y="2300"/>
                    <a:pt x="0" y="2350"/>
                  </a:cubicBezTo>
                  <a:cubicBezTo>
                    <a:pt x="0" y="2425"/>
                    <a:pt x="25" y="2500"/>
                    <a:pt x="75" y="2550"/>
                  </a:cubicBezTo>
                  <a:cubicBezTo>
                    <a:pt x="100" y="2550"/>
                    <a:pt x="125" y="2550"/>
                    <a:pt x="125" y="2525"/>
                  </a:cubicBezTo>
                  <a:cubicBezTo>
                    <a:pt x="125" y="2525"/>
                    <a:pt x="125" y="2500"/>
                    <a:pt x="125" y="2500"/>
                  </a:cubicBezTo>
                  <a:cubicBezTo>
                    <a:pt x="75" y="2450"/>
                    <a:pt x="75" y="2400"/>
                    <a:pt x="75" y="2375"/>
                  </a:cubicBezTo>
                  <a:cubicBezTo>
                    <a:pt x="75" y="2325"/>
                    <a:pt x="100" y="2274"/>
                    <a:pt x="150" y="2274"/>
                  </a:cubicBezTo>
                  <a:cubicBezTo>
                    <a:pt x="169" y="2262"/>
                    <a:pt x="190" y="2257"/>
                    <a:pt x="210" y="2257"/>
                  </a:cubicBezTo>
                  <a:cubicBezTo>
                    <a:pt x="271" y="2257"/>
                    <a:pt x="332" y="2300"/>
                    <a:pt x="351" y="2300"/>
                  </a:cubicBezTo>
                  <a:cubicBezTo>
                    <a:pt x="376" y="2325"/>
                    <a:pt x="401" y="2350"/>
                    <a:pt x="426" y="2375"/>
                  </a:cubicBezTo>
                  <a:cubicBezTo>
                    <a:pt x="476" y="2400"/>
                    <a:pt x="501" y="2425"/>
                    <a:pt x="551" y="2450"/>
                  </a:cubicBezTo>
                  <a:cubicBezTo>
                    <a:pt x="576" y="2475"/>
                    <a:pt x="627" y="2475"/>
                    <a:pt x="652" y="2500"/>
                  </a:cubicBezTo>
                  <a:cubicBezTo>
                    <a:pt x="677" y="2500"/>
                    <a:pt x="677" y="2525"/>
                    <a:pt x="702" y="2550"/>
                  </a:cubicBezTo>
                  <a:cubicBezTo>
                    <a:pt x="752" y="2600"/>
                    <a:pt x="852" y="2650"/>
                    <a:pt x="952" y="2675"/>
                  </a:cubicBezTo>
                  <a:lnTo>
                    <a:pt x="1028" y="2675"/>
                  </a:lnTo>
                  <a:cubicBezTo>
                    <a:pt x="1003" y="2726"/>
                    <a:pt x="952" y="2776"/>
                    <a:pt x="927" y="2826"/>
                  </a:cubicBezTo>
                  <a:cubicBezTo>
                    <a:pt x="877" y="2951"/>
                    <a:pt x="927" y="3152"/>
                    <a:pt x="1078" y="3227"/>
                  </a:cubicBezTo>
                  <a:cubicBezTo>
                    <a:pt x="1092" y="3234"/>
                    <a:pt x="1109" y="3237"/>
                    <a:pt x="1127" y="3237"/>
                  </a:cubicBezTo>
                  <a:cubicBezTo>
                    <a:pt x="1170" y="3237"/>
                    <a:pt x="1218" y="3220"/>
                    <a:pt x="1253" y="3202"/>
                  </a:cubicBezTo>
                  <a:cubicBezTo>
                    <a:pt x="1278" y="3177"/>
                    <a:pt x="1303" y="3127"/>
                    <a:pt x="1303" y="3076"/>
                  </a:cubicBezTo>
                  <a:cubicBezTo>
                    <a:pt x="1303" y="3051"/>
                    <a:pt x="1278" y="3001"/>
                    <a:pt x="1228" y="3001"/>
                  </a:cubicBezTo>
                  <a:cubicBezTo>
                    <a:pt x="1218" y="2991"/>
                    <a:pt x="1207" y="2985"/>
                    <a:pt x="1197" y="2985"/>
                  </a:cubicBezTo>
                  <a:cubicBezTo>
                    <a:pt x="1182" y="2985"/>
                    <a:pt x="1168" y="2997"/>
                    <a:pt x="1153" y="3026"/>
                  </a:cubicBezTo>
                  <a:cubicBezTo>
                    <a:pt x="1128" y="3051"/>
                    <a:pt x="1128" y="3076"/>
                    <a:pt x="1153" y="3102"/>
                  </a:cubicBezTo>
                  <a:lnTo>
                    <a:pt x="1128" y="3102"/>
                  </a:lnTo>
                  <a:cubicBezTo>
                    <a:pt x="1053" y="3051"/>
                    <a:pt x="1028" y="2951"/>
                    <a:pt x="1053" y="2876"/>
                  </a:cubicBezTo>
                  <a:cubicBezTo>
                    <a:pt x="1103" y="2801"/>
                    <a:pt x="1178" y="2726"/>
                    <a:pt x="1278" y="2675"/>
                  </a:cubicBezTo>
                  <a:lnTo>
                    <a:pt x="1303" y="2675"/>
                  </a:lnTo>
                  <a:cubicBezTo>
                    <a:pt x="1328" y="2675"/>
                    <a:pt x="1378" y="2675"/>
                    <a:pt x="1404" y="2701"/>
                  </a:cubicBezTo>
                  <a:cubicBezTo>
                    <a:pt x="1429" y="2701"/>
                    <a:pt x="1454" y="2726"/>
                    <a:pt x="1479" y="2726"/>
                  </a:cubicBezTo>
                  <a:cubicBezTo>
                    <a:pt x="1522" y="2769"/>
                    <a:pt x="1603" y="2831"/>
                    <a:pt x="1704" y="2831"/>
                  </a:cubicBezTo>
                  <a:cubicBezTo>
                    <a:pt x="1721" y="2831"/>
                    <a:pt x="1737" y="2829"/>
                    <a:pt x="1754" y="2826"/>
                  </a:cubicBezTo>
                  <a:cubicBezTo>
                    <a:pt x="1779" y="2801"/>
                    <a:pt x="1830" y="2776"/>
                    <a:pt x="1880" y="2726"/>
                  </a:cubicBezTo>
                  <a:cubicBezTo>
                    <a:pt x="1955" y="2675"/>
                    <a:pt x="2030" y="2625"/>
                    <a:pt x="2105" y="2625"/>
                  </a:cubicBezTo>
                  <a:cubicBezTo>
                    <a:pt x="2180" y="2600"/>
                    <a:pt x="2281" y="2575"/>
                    <a:pt x="2356" y="2550"/>
                  </a:cubicBezTo>
                  <a:cubicBezTo>
                    <a:pt x="2431" y="2525"/>
                    <a:pt x="2506" y="2525"/>
                    <a:pt x="2556" y="2500"/>
                  </a:cubicBezTo>
                  <a:cubicBezTo>
                    <a:pt x="2587" y="2496"/>
                    <a:pt x="2617" y="2494"/>
                    <a:pt x="2648" y="2494"/>
                  </a:cubicBezTo>
                  <a:cubicBezTo>
                    <a:pt x="2974" y="2494"/>
                    <a:pt x="3315" y="2731"/>
                    <a:pt x="3383" y="3051"/>
                  </a:cubicBezTo>
                  <a:cubicBezTo>
                    <a:pt x="3402" y="3108"/>
                    <a:pt x="3435" y="3136"/>
                    <a:pt x="3472" y="3136"/>
                  </a:cubicBezTo>
                  <a:cubicBezTo>
                    <a:pt x="3484" y="3136"/>
                    <a:pt x="3496" y="3133"/>
                    <a:pt x="3509" y="3127"/>
                  </a:cubicBezTo>
                  <a:cubicBezTo>
                    <a:pt x="3534" y="3127"/>
                    <a:pt x="3534" y="3127"/>
                    <a:pt x="3559" y="3102"/>
                  </a:cubicBezTo>
                  <a:cubicBezTo>
                    <a:pt x="3584" y="3076"/>
                    <a:pt x="3584" y="3051"/>
                    <a:pt x="3584" y="3026"/>
                  </a:cubicBezTo>
                  <a:cubicBezTo>
                    <a:pt x="3484" y="2650"/>
                    <a:pt x="3158" y="2375"/>
                    <a:pt x="2807" y="2300"/>
                  </a:cubicBezTo>
                  <a:cubicBezTo>
                    <a:pt x="2832" y="2249"/>
                    <a:pt x="2832" y="2174"/>
                    <a:pt x="2807" y="2124"/>
                  </a:cubicBezTo>
                  <a:cubicBezTo>
                    <a:pt x="2782" y="2074"/>
                    <a:pt x="2732" y="2049"/>
                    <a:pt x="2707" y="1999"/>
                  </a:cubicBezTo>
                  <a:cubicBezTo>
                    <a:pt x="2682" y="1974"/>
                    <a:pt x="2657" y="1974"/>
                    <a:pt x="2632" y="1949"/>
                  </a:cubicBezTo>
                  <a:cubicBezTo>
                    <a:pt x="2581" y="1873"/>
                    <a:pt x="2581" y="1773"/>
                    <a:pt x="2607" y="1698"/>
                  </a:cubicBezTo>
                  <a:cubicBezTo>
                    <a:pt x="2607" y="1673"/>
                    <a:pt x="2607" y="1648"/>
                    <a:pt x="2581" y="1648"/>
                  </a:cubicBezTo>
                  <a:cubicBezTo>
                    <a:pt x="2581" y="1648"/>
                    <a:pt x="2556" y="1648"/>
                    <a:pt x="2556" y="1673"/>
                  </a:cubicBezTo>
                  <a:cubicBezTo>
                    <a:pt x="2506" y="1773"/>
                    <a:pt x="2531" y="1899"/>
                    <a:pt x="2581" y="1974"/>
                  </a:cubicBezTo>
                  <a:cubicBezTo>
                    <a:pt x="2607" y="1999"/>
                    <a:pt x="2632" y="2024"/>
                    <a:pt x="2657" y="2049"/>
                  </a:cubicBezTo>
                  <a:cubicBezTo>
                    <a:pt x="2682" y="2074"/>
                    <a:pt x="2732" y="2124"/>
                    <a:pt x="2732" y="2149"/>
                  </a:cubicBezTo>
                  <a:cubicBezTo>
                    <a:pt x="2757" y="2199"/>
                    <a:pt x="2757" y="2249"/>
                    <a:pt x="2732" y="2300"/>
                  </a:cubicBezTo>
                  <a:lnTo>
                    <a:pt x="2531" y="2300"/>
                  </a:lnTo>
                  <a:cubicBezTo>
                    <a:pt x="2456" y="2325"/>
                    <a:pt x="2381" y="2350"/>
                    <a:pt x="2306" y="2375"/>
                  </a:cubicBezTo>
                  <a:lnTo>
                    <a:pt x="2231" y="2375"/>
                  </a:lnTo>
                  <a:cubicBezTo>
                    <a:pt x="2130" y="2350"/>
                    <a:pt x="2080" y="2274"/>
                    <a:pt x="2055" y="2174"/>
                  </a:cubicBezTo>
                  <a:cubicBezTo>
                    <a:pt x="2030" y="2099"/>
                    <a:pt x="2030" y="2049"/>
                    <a:pt x="2055" y="1999"/>
                  </a:cubicBezTo>
                  <a:cubicBezTo>
                    <a:pt x="2080" y="1949"/>
                    <a:pt x="2130" y="1924"/>
                    <a:pt x="2180" y="1924"/>
                  </a:cubicBezTo>
                  <a:cubicBezTo>
                    <a:pt x="2180" y="1949"/>
                    <a:pt x="2206" y="1949"/>
                    <a:pt x="2231" y="1974"/>
                  </a:cubicBezTo>
                  <a:cubicBezTo>
                    <a:pt x="2231" y="1974"/>
                    <a:pt x="2231" y="1999"/>
                    <a:pt x="2231" y="2024"/>
                  </a:cubicBezTo>
                  <a:cubicBezTo>
                    <a:pt x="2206" y="2049"/>
                    <a:pt x="2231" y="2099"/>
                    <a:pt x="2256" y="2099"/>
                  </a:cubicBezTo>
                  <a:cubicBezTo>
                    <a:pt x="2263" y="2106"/>
                    <a:pt x="2272" y="2109"/>
                    <a:pt x="2282" y="2109"/>
                  </a:cubicBezTo>
                  <a:cubicBezTo>
                    <a:pt x="2306" y="2109"/>
                    <a:pt x="2331" y="2092"/>
                    <a:pt x="2331" y="2074"/>
                  </a:cubicBezTo>
                  <a:cubicBezTo>
                    <a:pt x="2356" y="2024"/>
                    <a:pt x="2356" y="1974"/>
                    <a:pt x="2331" y="1924"/>
                  </a:cubicBezTo>
                  <a:cubicBezTo>
                    <a:pt x="2306" y="1848"/>
                    <a:pt x="2256" y="1823"/>
                    <a:pt x="2206" y="1798"/>
                  </a:cubicBezTo>
                  <a:cubicBezTo>
                    <a:pt x="2192" y="1795"/>
                    <a:pt x="2179" y="1793"/>
                    <a:pt x="2165" y="1793"/>
                  </a:cubicBezTo>
                  <a:cubicBezTo>
                    <a:pt x="2074" y="1793"/>
                    <a:pt x="1973" y="1862"/>
                    <a:pt x="1930" y="1949"/>
                  </a:cubicBezTo>
                  <a:cubicBezTo>
                    <a:pt x="1880" y="2024"/>
                    <a:pt x="1880" y="2124"/>
                    <a:pt x="1930" y="2224"/>
                  </a:cubicBezTo>
                  <a:cubicBezTo>
                    <a:pt x="1955" y="2300"/>
                    <a:pt x="1980" y="2350"/>
                    <a:pt x="2055" y="2425"/>
                  </a:cubicBezTo>
                  <a:lnTo>
                    <a:pt x="1980" y="2425"/>
                  </a:lnTo>
                  <a:cubicBezTo>
                    <a:pt x="1729" y="2400"/>
                    <a:pt x="1579" y="2149"/>
                    <a:pt x="1504" y="1924"/>
                  </a:cubicBezTo>
                  <a:cubicBezTo>
                    <a:pt x="1479" y="1823"/>
                    <a:pt x="1479" y="1623"/>
                    <a:pt x="1529" y="1548"/>
                  </a:cubicBezTo>
                  <a:cubicBezTo>
                    <a:pt x="1554" y="1523"/>
                    <a:pt x="1604" y="1498"/>
                    <a:pt x="1629" y="1472"/>
                  </a:cubicBezTo>
                  <a:cubicBezTo>
                    <a:pt x="1704" y="1397"/>
                    <a:pt x="1805" y="1297"/>
                    <a:pt x="1805" y="1172"/>
                  </a:cubicBezTo>
                  <a:cubicBezTo>
                    <a:pt x="1805" y="1122"/>
                    <a:pt x="1805" y="1071"/>
                    <a:pt x="1779" y="1021"/>
                  </a:cubicBezTo>
                  <a:cubicBezTo>
                    <a:pt x="1779" y="996"/>
                    <a:pt x="1779" y="971"/>
                    <a:pt x="1779" y="946"/>
                  </a:cubicBezTo>
                  <a:cubicBezTo>
                    <a:pt x="1805" y="921"/>
                    <a:pt x="1805" y="921"/>
                    <a:pt x="1805" y="896"/>
                  </a:cubicBezTo>
                  <a:cubicBezTo>
                    <a:pt x="1830" y="846"/>
                    <a:pt x="1830" y="771"/>
                    <a:pt x="1830" y="696"/>
                  </a:cubicBezTo>
                  <a:cubicBezTo>
                    <a:pt x="1830" y="620"/>
                    <a:pt x="1779" y="495"/>
                    <a:pt x="1679" y="470"/>
                  </a:cubicBezTo>
                  <a:cubicBezTo>
                    <a:pt x="1665" y="463"/>
                    <a:pt x="1652" y="460"/>
                    <a:pt x="1641" y="460"/>
                  </a:cubicBezTo>
                  <a:cubicBezTo>
                    <a:pt x="1614" y="460"/>
                    <a:pt x="1597" y="477"/>
                    <a:pt x="1579" y="495"/>
                  </a:cubicBezTo>
                  <a:cubicBezTo>
                    <a:pt x="1579" y="545"/>
                    <a:pt x="1604" y="570"/>
                    <a:pt x="1629" y="595"/>
                  </a:cubicBezTo>
                  <a:cubicBezTo>
                    <a:pt x="1679" y="595"/>
                    <a:pt x="1704" y="670"/>
                    <a:pt x="1704" y="721"/>
                  </a:cubicBezTo>
                  <a:cubicBezTo>
                    <a:pt x="1704" y="771"/>
                    <a:pt x="1679" y="821"/>
                    <a:pt x="1679" y="871"/>
                  </a:cubicBezTo>
                  <a:lnTo>
                    <a:pt x="1654" y="871"/>
                  </a:lnTo>
                  <a:cubicBezTo>
                    <a:pt x="1629" y="846"/>
                    <a:pt x="1579" y="796"/>
                    <a:pt x="1529" y="771"/>
                  </a:cubicBezTo>
                  <a:cubicBezTo>
                    <a:pt x="1504" y="746"/>
                    <a:pt x="1479" y="746"/>
                    <a:pt x="1454" y="721"/>
                  </a:cubicBezTo>
                  <a:cubicBezTo>
                    <a:pt x="1378" y="670"/>
                    <a:pt x="1353" y="620"/>
                    <a:pt x="1353" y="595"/>
                  </a:cubicBezTo>
                  <a:cubicBezTo>
                    <a:pt x="1328" y="545"/>
                    <a:pt x="1353" y="520"/>
                    <a:pt x="1378" y="495"/>
                  </a:cubicBezTo>
                  <a:cubicBezTo>
                    <a:pt x="1429" y="495"/>
                    <a:pt x="1454" y="445"/>
                    <a:pt x="1454" y="395"/>
                  </a:cubicBezTo>
                  <a:cubicBezTo>
                    <a:pt x="1433" y="354"/>
                    <a:pt x="1396" y="313"/>
                    <a:pt x="1356" y="313"/>
                  </a:cubicBezTo>
                  <a:cubicBezTo>
                    <a:pt x="1347" y="313"/>
                    <a:pt x="1338" y="315"/>
                    <a:pt x="1328" y="320"/>
                  </a:cubicBezTo>
                  <a:cubicBezTo>
                    <a:pt x="1253" y="320"/>
                    <a:pt x="1203" y="395"/>
                    <a:pt x="1178" y="445"/>
                  </a:cubicBezTo>
                  <a:lnTo>
                    <a:pt x="1153" y="445"/>
                  </a:lnTo>
                  <a:cubicBezTo>
                    <a:pt x="1153" y="420"/>
                    <a:pt x="1128" y="370"/>
                    <a:pt x="1128" y="345"/>
                  </a:cubicBezTo>
                  <a:cubicBezTo>
                    <a:pt x="1128" y="320"/>
                    <a:pt x="1128" y="320"/>
                    <a:pt x="1128" y="320"/>
                  </a:cubicBezTo>
                  <a:cubicBezTo>
                    <a:pt x="1103" y="244"/>
                    <a:pt x="1078" y="194"/>
                    <a:pt x="1028" y="169"/>
                  </a:cubicBezTo>
                  <a:cubicBezTo>
                    <a:pt x="1003" y="169"/>
                    <a:pt x="977" y="169"/>
                    <a:pt x="977" y="194"/>
                  </a:cubicBezTo>
                  <a:cubicBezTo>
                    <a:pt x="977" y="194"/>
                    <a:pt x="977" y="219"/>
                    <a:pt x="1003" y="219"/>
                  </a:cubicBezTo>
                  <a:cubicBezTo>
                    <a:pt x="1028" y="244"/>
                    <a:pt x="1053" y="269"/>
                    <a:pt x="1053" y="320"/>
                  </a:cubicBezTo>
                  <a:cubicBezTo>
                    <a:pt x="1053" y="345"/>
                    <a:pt x="1053" y="345"/>
                    <a:pt x="1053" y="345"/>
                  </a:cubicBezTo>
                  <a:cubicBezTo>
                    <a:pt x="1078" y="395"/>
                    <a:pt x="1078" y="445"/>
                    <a:pt x="1103" y="470"/>
                  </a:cubicBezTo>
                  <a:cubicBezTo>
                    <a:pt x="1128" y="495"/>
                    <a:pt x="1128" y="495"/>
                    <a:pt x="1153" y="520"/>
                  </a:cubicBezTo>
                  <a:cubicBezTo>
                    <a:pt x="1153" y="545"/>
                    <a:pt x="1153" y="595"/>
                    <a:pt x="1153" y="620"/>
                  </a:cubicBezTo>
                  <a:cubicBezTo>
                    <a:pt x="1178" y="721"/>
                    <a:pt x="1228" y="821"/>
                    <a:pt x="1328" y="896"/>
                  </a:cubicBezTo>
                  <a:cubicBezTo>
                    <a:pt x="1353" y="896"/>
                    <a:pt x="1404" y="921"/>
                    <a:pt x="1429" y="946"/>
                  </a:cubicBezTo>
                  <a:cubicBezTo>
                    <a:pt x="1454" y="971"/>
                    <a:pt x="1504" y="996"/>
                    <a:pt x="1529" y="1021"/>
                  </a:cubicBezTo>
                  <a:cubicBezTo>
                    <a:pt x="1579" y="1071"/>
                    <a:pt x="1604" y="1122"/>
                    <a:pt x="1604" y="1147"/>
                  </a:cubicBezTo>
                  <a:cubicBezTo>
                    <a:pt x="1604" y="1222"/>
                    <a:pt x="1554" y="1272"/>
                    <a:pt x="1504" y="1322"/>
                  </a:cubicBezTo>
                  <a:cubicBezTo>
                    <a:pt x="1454" y="1347"/>
                    <a:pt x="1429" y="1397"/>
                    <a:pt x="1378" y="1422"/>
                  </a:cubicBezTo>
                  <a:cubicBezTo>
                    <a:pt x="1353" y="1297"/>
                    <a:pt x="1303" y="1147"/>
                    <a:pt x="1253" y="1021"/>
                  </a:cubicBezTo>
                  <a:cubicBezTo>
                    <a:pt x="1178" y="896"/>
                    <a:pt x="1053" y="771"/>
                    <a:pt x="902" y="696"/>
                  </a:cubicBezTo>
                  <a:cubicBezTo>
                    <a:pt x="927" y="645"/>
                    <a:pt x="952" y="570"/>
                    <a:pt x="952" y="520"/>
                  </a:cubicBezTo>
                  <a:cubicBezTo>
                    <a:pt x="952" y="420"/>
                    <a:pt x="902" y="320"/>
                    <a:pt x="802" y="295"/>
                  </a:cubicBezTo>
                  <a:cubicBezTo>
                    <a:pt x="777" y="282"/>
                    <a:pt x="752" y="276"/>
                    <a:pt x="727" y="276"/>
                  </a:cubicBezTo>
                  <a:cubicBezTo>
                    <a:pt x="702" y="276"/>
                    <a:pt x="677" y="282"/>
                    <a:pt x="652" y="295"/>
                  </a:cubicBezTo>
                  <a:lnTo>
                    <a:pt x="602" y="295"/>
                  </a:lnTo>
                  <a:cubicBezTo>
                    <a:pt x="551" y="295"/>
                    <a:pt x="526" y="269"/>
                    <a:pt x="501" y="244"/>
                  </a:cubicBezTo>
                  <a:cubicBezTo>
                    <a:pt x="476" y="219"/>
                    <a:pt x="476" y="194"/>
                    <a:pt x="476" y="169"/>
                  </a:cubicBezTo>
                  <a:cubicBezTo>
                    <a:pt x="476" y="144"/>
                    <a:pt x="501" y="144"/>
                    <a:pt x="501" y="144"/>
                  </a:cubicBezTo>
                  <a:lnTo>
                    <a:pt x="526" y="144"/>
                  </a:lnTo>
                  <a:cubicBezTo>
                    <a:pt x="541" y="151"/>
                    <a:pt x="554" y="155"/>
                    <a:pt x="565" y="155"/>
                  </a:cubicBezTo>
                  <a:cubicBezTo>
                    <a:pt x="591" y="155"/>
                    <a:pt x="609" y="137"/>
                    <a:pt x="627" y="119"/>
                  </a:cubicBezTo>
                  <a:cubicBezTo>
                    <a:pt x="652" y="94"/>
                    <a:pt x="652" y="44"/>
                    <a:pt x="602" y="19"/>
                  </a:cubicBezTo>
                  <a:cubicBezTo>
                    <a:pt x="589" y="6"/>
                    <a:pt x="570" y="0"/>
                    <a:pt x="5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65" y="4022123"/>
              <a:ext cx="8672718" cy="1502867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4088375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9084" y="3865126"/>
              <a:ext cx="619723" cy="705996"/>
            </a:xfrm>
            <a:custGeom>
              <a:avLst/>
              <a:gdLst/>
              <a:ahLst/>
              <a:cxnLst/>
              <a:rect l="l" t="t" r="r" b="b"/>
              <a:pathLst>
                <a:path w="8347" h="9509" extrusionOk="0">
                  <a:moveTo>
                    <a:pt x="2056" y="0"/>
                  </a:moveTo>
                  <a:cubicBezTo>
                    <a:pt x="1881" y="0"/>
                    <a:pt x="1705" y="75"/>
                    <a:pt x="1605" y="251"/>
                  </a:cubicBezTo>
                  <a:cubicBezTo>
                    <a:pt x="1580" y="276"/>
                    <a:pt x="1605" y="326"/>
                    <a:pt x="1630" y="351"/>
                  </a:cubicBezTo>
                  <a:cubicBezTo>
                    <a:pt x="1651" y="361"/>
                    <a:pt x="1672" y="368"/>
                    <a:pt x="1691" y="368"/>
                  </a:cubicBezTo>
                  <a:cubicBezTo>
                    <a:pt x="1717" y="368"/>
                    <a:pt x="1741" y="355"/>
                    <a:pt x="1755" y="326"/>
                  </a:cubicBezTo>
                  <a:cubicBezTo>
                    <a:pt x="1806" y="226"/>
                    <a:pt x="1931" y="176"/>
                    <a:pt x="2056" y="176"/>
                  </a:cubicBezTo>
                  <a:cubicBezTo>
                    <a:pt x="2181" y="176"/>
                    <a:pt x="2282" y="251"/>
                    <a:pt x="2332" y="376"/>
                  </a:cubicBezTo>
                  <a:cubicBezTo>
                    <a:pt x="2432" y="552"/>
                    <a:pt x="2332" y="802"/>
                    <a:pt x="2257" y="902"/>
                  </a:cubicBezTo>
                  <a:cubicBezTo>
                    <a:pt x="2232" y="978"/>
                    <a:pt x="2181" y="1028"/>
                    <a:pt x="2131" y="1103"/>
                  </a:cubicBezTo>
                  <a:cubicBezTo>
                    <a:pt x="2056" y="1203"/>
                    <a:pt x="1981" y="1329"/>
                    <a:pt x="1931" y="1454"/>
                  </a:cubicBezTo>
                  <a:cubicBezTo>
                    <a:pt x="1906" y="1554"/>
                    <a:pt x="1881" y="1629"/>
                    <a:pt x="1881" y="1730"/>
                  </a:cubicBezTo>
                  <a:cubicBezTo>
                    <a:pt x="1806" y="1755"/>
                    <a:pt x="1780" y="1805"/>
                    <a:pt x="1730" y="1855"/>
                  </a:cubicBezTo>
                  <a:cubicBezTo>
                    <a:pt x="1580" y="2030"/>
                    <a:pt x="1480" y="2256"/>
                    <a:pt x="1455" y="2532"/>
                  </a:cubicBezTo>
                  <a:cubicBezTo>
                    <a:pt x="1430" y="2607"/>
                    <a:pt x="1430" y="2707"/>
                    <a:pt x="1430" y="2782"/>
                  </a:cubicBezTo>
                  <a:cubicBezTo>
                    <a:pt x="1329" y="2657"/>
                    <a:pt x="1179" y="2582"/>
                    <a:pt x="1054" y="2557"/>
                  </a:cubicBezTo>
                  <a:cubicBezTo>
                    <a:pt x="973" y="2528"/>
                    <a:pt x="885" y="2514"/>
                    <a:pt x="794" y="2514"/>
                  </a:cubicBezTo>
                  <a:cubicBezTo>
                    <a:pt x="491" y="2514"/>
                    <a:pt x="167" y="2674"/>
                    <a:pt x="51" y="2983"/>
                  </a:cubicBezTo>
                  <a:cubicBezTo>
                    <a:pt x="1" y="3158"/>
                    <a:pt x="26" y="3334"/>
                    <a:pt x="126" y="3434"/>
                  </a:cubicBezTo>
                  <a:cubicBezTo>
                    <a:pt x="151" y="3434"/>
                    <a:pt x="151" y="3459"/>
                    <a:pt x="151" y="3459"/>
                  </a:cubicBezTo>
                  <a:cubicBezTo>
                    <a:pt x="208" y="3515"/>
                    <a:pt x="292" y="3543"/>
                    <a:pt x="373" y="3543"/>
                  </a:cubicBezTo>
                  <a:cubicBezTo>
                    <a:pt x="400" y="3543"/>
                    <a:pt x="427" y="3540"/>
                    <a:pt x="452" y="3534"/>
                  </a:cubicBezTo>
                  <a:cubicBezTo>
                    <a:pt x="552" y="3509"/>
                    <a:pt x="628" y="3459"/>
                    <a:pt x="678" y="3359"/>
                  </a:cubicBezTo>
                  <a:cubicBezTo>
                    <a:pt x="728" y="3283"/>
                    <a:pt x="678" y="3183"/>
                    <a:pt x="603" y="3133"/>
                  </a:cubicBezTo>
                  <a:cubicBezTo>
                    <a:pt x="582" y="3126"/>
                    <a:pt x="560" y="3123"/>
                    <a:pt x="538" y="3123"/>
                  </a:cubicBezTo>
                  <a:cubicBezTo>
                    <a:pt x="477" y="3123"/>
                    <a:pt x="414" y="3146"/>
                    <a:pt x="377" y="3183"/>
                  </a:cubicBezTo>
                  <a:cubicBezTo>
                    <a:pt x="377" y="3158"/>
                    <a:pt x="377" y="3133"/>
                    <a:pt x="402" y="3083"/>
                  </a:cubicBezTo>
                  <a:cubicBezTo>
                    <a:pt x="439" y="2934"/>
                    <a:pt x="616" y="2854"/>
                    <a:pt x="786" y="2854"/>
                  </a:cubicBezTo>
                  <a:cubicBezTo>
                    <a:pt x="844" y="2854"/>
                    <a:pt x="902" y="2863"/>
                    <a:pt x="953" y="2882"/>
                  </a:cubicBezTo>
                  <a:cubicBezTo>
                    <a:pt x="1154" y="2958"/>
                    <a:pt x="1354" y="3133"/>
                    <a:pt x="1505" y="3409"/>
                  </a:cubicBezTo>
                  <a:cubicBezTo>
                    <a:pt x="1505" y="3434"/>
                    <a:pt x="1530" y="3434"/>
                    <a:pt x="1530" y="3459"/>
                  </a:cubicBezTo>
                  <a:cubicBezTo>
                    <a:pt x="1555" y="3559"/>
                    <a:pt x="1555" y="3659"/>
                    <a:pt x="1505" y="3760"/>
                  </a:cubicBezTo>
                  <a:cubicBezTo>
                    <a:pt x="1505" y="3810"/>
                    <a:pt x="1455" y="3860"/>
                    <a:pt x="1405" y="3935"/>
                  </a:cubicBezTo>
                  <a:cubicBezTo>
                    <a:pt x="1304" y="4111"/>
                    <a:pt x="1154" y="4336"/>
                    <a:pt x="1254" y="4637"/>
                  </a:cubicBezTo>
                  <a:cubicBezTo>
                    <a:pt x="1304" y="4762"/>
                    <a:pt x="1379" y="4862"/>
                    <a:pt x="1505" y="5013"/>
                  </a:cubicBezTo>
                  <a:cubicBezTo>
                    <a:pt x="1630" y="5163"/>
                    <a:pt x="1806" y="5339"/>
                    <a:pt x="1856" y="5514"/>
                  </a:cubicBezTo>
                  <a:cubicBezTo>
                    <a:pt x="1906" y="5765"/>
                    <a:pt x="1981" y="5990"/>
                    <a:pt x="2081" y="6191"/>
                  </a:cubicBezTo>
                  <a:cubicBezTo>
                    <a:pt x="2131" y="6366"/>
                    <a:pt x="2207" y="6542"/>
                    <a:pt x="2232" y="6717"/>
                  </a:cubicBezTo>
                  <a:cubicBezTo>
                    <a:pt x="2457" y="7619"/>
                    <a:pt x="1881" y="8697"/>
                    <a:pt x="978" y="8998"/>
                  </a:cubicBezTo>
                  <a:cubicBezTo>
                    <a:pt x="853" y="9048"/>
                    <a:pt x="778" y="9173"/>
                    <a:pt x="803" y="9324"/>
                  </a:cubicBezTo>
                  <a:cubicBezTo>
                    <a:pt x="828" y="9374"/>
                    <a:pt x="853" y="9399"/>
                    <a:pt x="878" y="9424"/>
                  </a:cubicBezTo>
                  <a:cubicBezTo>
                    <a:pt x="935" y="9480"/>
                    <a:pt x="1005" y="9508"/>
                    <a:pt x="1079" y="9508"/>
                  </a:cubicBezTo>
                  <a:cubicBezTo>
                    <a:pt x="1104" y="9508"/>
                    <a:pt x="1129" y="9505"/>
                    <a:pt x="1154" y="9499"/>
                  </a:cubicBezTo>
                  <a:cubicBezTo>
                    <a:pt x="2081" y="9173"/>
                    <a:pt x="2733" y="8246"/>
                    <a:pt x="2808" y="7293"/>
                  </a:cubicBezTo>
                  <a:cubicBezTo>
                    <a:pt x="2870" y="7314"/>
                    <a:pt x="2937" y="7326"/>
                    <a:pt x="3004" y="7326"/>
                  </a:cubicBezTo>
                  <a:cubicBezTo>
                    <a:pt x="3099" y="7326"/>
                    <a:pt x="3196" y="7302"/>
                    <a:pt x="3284" y="7243"/>
                  </a:cubicBezTo>
                  <a:cubicBezTo>
                    <a:pt x="3410" y="7168"/>
                    <a:pt x="3485" y="7068"/>
                    <a:pt x="3585" y="6968"/>
                  </a:cubicBezTo>
                  <a:cubicBezTo>
                    <a:pt x="3635" y="6918"/>
                    <a:pt x="3685" y="6842"/>
                    <a:pt x="3735" y="6792"/>
                  </a:cubicBezTo>
                  <a:cubicBezTo>
                    <a:pt x="3867" y="6679"/>
                    <a:pt x="4041" y="6623"/>
                    <a:pt x="4215" y="6623"/>
                  </a:cubicBezTo>
                  <a:cubicBezTo>
                    <a:pt x="4273" y="6623"/>
                    <a:pt x="4331" y="6629"/>
                    <a:pt x="4387" y="6642"/>
                  </a:cubicBezTo>
                  <a:cubicBezTo>
                    <a:pt x="4400" y="6649"/>
                    <a:pt x="4412" y="6652"/>
                    <a:pt x="4422" y="6652"/>
                  </a:cubicBezTo>
                  <a:cubicBezTo>
                    <a:pt x="4451" y="6652"/>
                    <a:pt x="4469" y="6628"/>
                    <a:pt x="4487" y="6592"/>
                  </a:cubicBezTo>
                  <a:cubicBezTo>
                    <a:pt x="4512" y="6542"/>
                    <a:pt x="4487" y="6491"/>
                    <a:pt x="4437" y="6491"/>
                  </a:cubicBezTo>
                  <a:cubicBezTo>
                    <a:pt x="4347" y="6462"/>
                    <a:pt x="4258" y="6447"/>
                    <a:pt x="4170" y="6447"/>
                  </a:cubicBezTo>
                  <a:cubicBezTo>
                    <a:pt x="3964" y="6447"/>
                    <a:pt x="3768" y="6526"/>
                    <a:pt x="3610" y="6667"/>
                  </a:cubicBezTo>
                  <a:cubicBezTo>
                    <a:pt x="3535" y="6717"/>
                    <a:pt x="3485" y="6792"/>
                    <a:pt x="3435" y="6867"/>
                  </a:cubicBezTo>
                  <a:cubicBezTo>
                    <a:pt x="3359" y="6943"/>
                    <a:pt x="3309" y="7043"/>
                    <a:pt x="3209" y="7093"/>
                  </a:cubicBezTo>
                  <a:cubicBezTo>
                    <a:pt x="3146" y="7131"/>
                    <a:pt x="3077" y="7149"/>
                    <a:pt x="3009" y="7149"/>
                  </a:cubicBezTo>
                  <a:cubicBezTo>
                    <a:pt x="2940" y="7149"/>
                    <a:pt x="2871" y="7131"/>
                    <a:pt x="2808" y="7093"/>
                  </a:cubicBezTo>
                  <a:cubicBezTo>
                    <a:pt x="2808" y="6918"/>
                    <a:pt x="2783" y="6767"/>
                    <a:pt x="2758" y="6592"/>
                  </a:cubicBezTo>
                  <a:cubicBezTo>
                    <a:pt x="2708" y="6391"/>
                    <a:pt x="2633" y="6191"/>
                    <a:pt x="2557" y="6015"/>
                  </a:cubicBezTo>
                  <a:cubicBezTo>
                    <a:pt x="2532" y="5940"/>
                    <a:pt x="2507" y="5865"/>
                    <a:pt x="2482" y="5815"/>
                  </a:cubicBezTo>
                  <a:cubicBezTo>
                    <a:pt x="2582" y="5564"/>
                    <a:pt x="2758" y="5389"/>
                    <a:pt x="2983" y="5288"/>
                  </a:cubicBezTo>
                  <a:cubicBezTo>
                    <a:pt x="3080" y="5247"/>
                    <a:pt x="3177" y="5228"/>
                    <a:pt x="3265" y="5228"/>
                  </a:cubicBezTo>
                  <a:cubicBezTo>
                    <a:pt x="3337" y="5228"/>
                    <a:pt x="3403" y="5241"/>
                    <a:pt x="3460" y="5263"/>
                  </a:cubicBezTo>
                  <a:cubicBezTo>
                    <a:pt x="3585" y="5314"/>
                    <a:pt x="3660" y="5439"/>
                    <a:pt x="3660" y="5564"/>
                  </a:cubicBezTo>
                  <a:cubicBezTo>
                    <a:pt x="3635" y="5614"/>
                    <a:pt x="3610" y="5664"/>
                    <a:pt x="3560" y="5689"/>
                  </a:cubicBezTo>
                  <a:cubicBezTo>
                    <a:pt x="3542" y="5707"/>
                    <a:pt x="3512" y="5725"/>
                    <a:pt x="3478" y="5725"/>
                  </a:cubicBezTo>
                  <a:cubicBezTo>
                    <a:pt x="3464" y="5725"/>
                    <a:pt x="3449" y="5722"/>
                    <a:pt x="3435" y="5715"/>
                  </a:cubicBezTo>
                  <a:cubicBezTo>
                    <a:pt x="3421" y="5710"/>
                    <a:pt x="3407" y="5708"/>
                    <a:pt x="3393" y="5708"/>
                  </a:cubicBezTo>
                  <a:cubicBezTo>
                    <a:pt x="3325" y="5708"/>
                    <a:pt x="3250" y="5753"/>
                    <a:pt x="3209" y="5815"/>
                  </a:cubicBezTo>
                  <a:cubicBezTo>
                    <a:pt x="3184" y="5915"/>
                    <a:pt x="3234" y="6015"/>
                    <a:pt x="3334" y="6040"/>
                  </a:cubicBezTo>
                  <a:cubicBezTo>
                    <a:pt x="3379" y="6058"/>
                    <a:pt x="3426" y="6066"/>
                    <a:pt x="3475" y="6066"/>
                  </a:cubicBezTo>
                  <a:cubicBezTo>
                    <a:pt x="3563" y="6066"/>
                    <a:pt x="3654" y="6039"/>
                    <a:pt x="3735" y="5990"/>
                  </a:cubicBezTo>
                  <a:cubicBezTo>
                    <a:pt x="3886" y="5915"/>
                    <a:pt x="3986" y="5765"/>
                    <a:pt x="3986" y="5614"/>
                  </a:cubicBezTo>
                  <a:cubicBezTo>
                    <a:pt x="4036" y="5339"/>
                    <a:pt x="3861" y="5063"/>
                    <a:pt x="3585" y="4938"/>
                  </a:cubicBezTo>
                  <a:cubicBezTo>
                    <a:pt x="3492" y="4903"/>
                    <a:pt x="3383" y="4884"/>
                    <a:pt x="3267" y="4884"/>
                  </a:cubicBezTo>
                  <a:cubicBezTo>
                    <a:pt x="3134" y="4884"/>
                    <a:pt x="2992" y="4909"/>
                    <a:pt x="2858" y="4963"/>
                  </a:cubicBezTo>
                  <a:cubicBezTo>
                    <a:pt x="2658" y="5038"/>
                    <a:pt x="2482" y="5188"/>
                    <a:pt x="2357" y="5339"/>
                  </a:cubicBezTo>
                  <a:cubicBezTo>
                    <a:pt x="2357" y="5288"/>
                    <a:pt x="2357" y="5213"/>
                    <a:pt x="2357" y="5163"/>
                  </a:cubicBezTo>
                  <a:cubicBezTo>
                    <a:pt x="2382" y="4537"/>
                    <a:pt x="2933" y="4085"/>
                    <a:pt x="3510" y="3835"/>
                  </a:cubicBezTo>
                  <a:cubicBezTo>
                    <a:pt x="3668" y="3782"/>
                    <a:pt x="3876" y="3750"/>
                    <a:pt x="4066" y="3750"/>
                  </a:cubicBezTo>
                  <a:cubicBezTo>
                    <a:pt x="4236" y="3750"/>
                    <a:pt x="4393" y="3776"/>
                    <a:pt x="4487" y="3835"/>
                  </a:cubicBezTo>
                  <a:cubicBezTo>
                    <a:pt x="4587" y="3885"/>
                    <a:pt x="4663" y="3960"/>
                    <a:pt x="4763" y="4060"/>
                  </a:cubicBezTo>
                  <a:cubicBezTo>
                    <a:pt x="4963" y="4236"/>
                    <a:pt x="5214" y="4461"/>
                    <a:pt x="5565" y="4461"/>
                  </a:cubicBezTo>
                  <a:cubicBezTo>
                    <a:pt x="5690" y="4461"/>
                    <a:pt x="5816" y="4411"/>
                    <a:pt x="5941" y="4336"/>
                  </a:cubicBezTo>
                  <a:cubicBezTo>
                    <a:pt x="5991" y="4336"/>
                    <a:pt x="6066" y="4336"/>
                    <a:pt x="6141" y="4361"/>
                  </a:cubicBezTo>
                  <a:cubicBezTo>
                    <a:pt x="6192" y="4361"/>
                    <a:pt x="6217" y="4361"/>
                    <a:pt x="6267" y="4386"/>
                  </a:cubicBezTo>
                  <a:cubicBezTo>
                    <a:pt x="6391" y="4404"/>
                    <a:pt x="6515" y="4422"/>
                    <a:pt x="6639" y="4422"/>
                  </a:cubicBezTo>
                  <a:cubicBezTo>
                    <a:pt x="6690" y="4422"/>
                    <a:pt x="6742" y="4419"/>
                    <a:pt x="6793" y="4411"/>
                  </a:cubicBezTo>
                  <a:cubicBezTo>
                    <a:pt x="7044" y="4386"/>
                    <a:pt x="7319" y="4236"/>
                    <a:pt x="7395" y="3935"/>
                  </a:cubicBezTo>
                  <a:cubicBezTo>
                    <a:pt x="7420" y="3860"/>
                    <a:pt x="7344" y="3760"/>
                    <a:pt x="7269" y="3735"/>
                  </a:cubicBezTo>
                  <a:cubicBezTo>
                    <a:pt x="7252" y="3730"/>
                    <a:pt x="7235" y="3728"/>
                    <a:pt x="7218" y="3728"/>
                  </a:cubicBezTo>
                  <a:cubicBezTo>
                    <a:pt x="7137" y="3728"/>
                    <a:pt x="7064" y="3777"/>
                    <a:pt x="7044" y="3860"/>
                  </a:cubicBezTo>
                  <a:cubicBezTo>
                    <a:pt x="7019" y="3985"/>
                    <a:pt x="6868" y="4060"/>
                    <a:pt x="6743" y="4060"/>
                  </a:cubicBezTo>
                  <a:cubicBezTo>
                    <a:pt x="6706" y="4068"/>
                    <a:pt x="6667" y="4071"/>
                    <a:pt x="6627" y="4071"/>
                  </a:cubicBezTo>
                  <a:cubicBezTo>
                    <a:pt x="6529" y="4071"/>
                    <a:pt x="6423" y="4053"/>
                    <a:pt x="6317" y="4035"/>
                  </a:cubicBezTo>
                  <a:lnTo>
                    <a:pt x="6292" y="4035"/>
                  </a:lnTo>
                  <a:cubicBezTo>
                    <a:pt x="6292" y="4035"/>
                    <a:pt x="6317" y="4010"/>
                    <a:pt x="6317" y="4010"/>
                  </a:cubicBezTo>
                  <a:cubicBezTo>
                    <a:pt x="6392" y="3885"/>
                    <a:pt x="6467" y="3760"/>
                    <a:pt x="6542" y="3634"/>
                  </a:cubicBezTo>
                  <a:cubicBezTo>
                    <a:pt x="6567" y="3559"/>
                    <a:pt x="6618" y="3484"/>
                    <a:pt x="6643" y="3434"/>
                  </a:cubicBezTo>
                  <a:cubicBezTo>
                    <a:pt x="6743" y="3258"/>
                    <a:pt x="6868" y="3158"/>
                    <a:pt x="6968" y="3108"/>
                  </a:cubicBezTo>
                  <a:cubicBezTo>
                    <a:pt x="6987" y="3103"/>
                    <a:pt x="7006" y="3101"/>
                    <a:pt x="7025" y="3101"/>
                  </a:cubicBezTo>
                  <a:cubicBezTo>
                    <a:pt x="7110" y="3101"/>
                    <a:pt x="7194" y="3142"/>
                    <a:pt x="7194" y="3183"/>
                  </a:cubicBezTo>
                  <a:cubicBezTo>
                    <a:pt x="7238" y="3292"/>
                    <a:pt x="7357" y="3363"/>
                    <a:pt x="7470" y="3363"/>
                  </a:cubicBezTo>
                  <a:cubicBezTo>
                    <a:pt x="7487" y="3363"/>
                    <a:pt x="7504" y="3362"/>
                    <a:pt x="7520" y="3359"/>
                  </a:cubicBezTo>
                  <a:cubicBezTo>
                    <a:pt x="7670" y="3309"/>
                    <a:pt x="7745" y="3158"/>
                    <a:pt x="7695" y="3033"/>
                  </a:cubicBezTo>
                  <a:cubicBezTo>
                    <a:pt x="7645" y="2832"/>
                    <a:pt x="7495" y="2707"/>
                    <a:pt x="7294" y="2632"/>
                  </a:cubicBezTo>
                  <a:cubicBezTo>
                    <a:pt x="7319" y="2632"/>
                    <a:pt x="7319" y="2607"/>
                    <a:pt x="7319" y="2607"/>
                  </a:cubicBezTo>
                  <a:cubicBezTo>
                    <a:pt x="7395" y="2557"/>
                    <a:pt x="7495" y="2532"/>
                    <a:pt x="7570" y="2481"/>
                  </a:cubicBezTo>
                  <a:cubicBezTo>
                    <a:pt x="7595" y="2481"/>
                    <a:pt x="7620" y="2481"/>
                    <a:pt x="7645" y="2456"/>
                  </a:cubicBezTo>
                  <a:cubicBezTo>
                    <a:pt x="7846" y="2406"/>
                    <a:pt x="7946" y="2306"/>
                    <a:pt x="7996" y="2181"/>
                  </a:cubicBezTo>
                  <a:cubicBezTo>
                    <a:pt x="8021" y="2131"/>
                    <a:pt x="7996" y="2080"/>
                    <a:pt x="7946" y="2080"/>
                  </a:cubicBezTo>
                  <a:cubicBezTo>
                    <a:pt x="7932" y="2074"/>
                    <a:pt x="7919" y="2071"/>
                    <a:pt x="7907" y="2071"/>
                  </a:cubicBezTo>
                  <a:cubicBezTo>
                    <a:pt x="7873" y="2071"/>
                    <a:pt x="7846" y="2094"/>
                    <a:pt x="7846" y="2131"/>
                  </a:cubicBezTo>
                  <a:cubicBezTo>
                    <a:pt x="7821" y="2206"/>
                    <a:pt x="7720" y="2256"/>
                    <a:pt x="7595" y="2306"/>
                  </a:cubicBezTo>
                  <a:cubicBezTo>
                    <a:pt x="7570" y="2306"/>
                    <a:pt x="7545" y="2331"/>
                    <a:pt x="7520" y="2331"/>
                  </a:cubicBezTo>
                  <a:cubicBezTo>
                    <a:pt x="7420" y="2356"/>
                    <a:pt x="7319" y="2406"/>
                    <a:pt x="7219" y="2481"/>
                  </a:cubicBezTo>
                  <a:cubicBezTo>
                    <a:pt x="7194" y="2506"/>
                    <a:pt x="7144" y="2532"/>
                    <a:pt x="7119" y="2582"/>
                  </a:cubicBezTo>
                  <a:cubicBezTo>
                    <a:pt x="7019" y="2582"/>
                    <a:pt x="6918" y="2582"/>
                    <a:pt x="6818" y="2607"/>
                  </a:cubicBezTo>
                  <a:cubicBezTo>
                    <a:pt x="6593" y="2682"/>
                    <a:pt x="6367" y="2857"/>
                    <a:pt x="6192" y="3158"/>
                  </a:cubicBezTo>
                  <a:cubicBezTo>
                    <a:pt x="6166" y="3233"/>
                    <a:pt x="6116" y="3309"/>
                    <a:pt x="6066" y="3384"/>
                  </a:cubicBezTo>
                  <a:cubicBezTo>
                    <a:pt x="6016" y="3509"/>
                    <a:pt x="5966" y="3609"/>
                    <a:pt x="5891" y="3710"/>
                  </a:cubicBezTo>
                  <a:cubicBezTo>
                    <a:pt x="5790" y="3835"/>
                    <a:pt x="5665" y="3935"/>
                    <a:pt x="5540" y="3935"/>
                  </a:cubicBezTo>
                  <a:cubicBezTo>
                    <a:pt x="5415" y="3935"/>
                    <a:pt x="5264" y="3810"/>
                    <a:pt x="5089" y="3659"/>
                  </a:cubicBezTo>
                  <a:cubicBezTo>
                    <a:pt x="5014" y="3559"/>
                    <a:pt x="4888" y="3484"/>
                    <a:pt x="4788" y="3409"/>
                  </a:cubicBezTo>
                  <a:cubicBezTo>
                    <a:pt x="5139" y="3283"/>
                    <a:pt x="5490" y="3158"/>
                    <a:pt x="5816" y="2958"/>
                  </a:cubicBezTo>
                  <a:cubicBezTo>
                    <a:pt x="6166" y="2707"/>
                    <a:pt x="6442" y="2381"/>
                    <a:pt x="6618" y="2005"/>
                  </a:cubicBezTo>
                  <a:cubicBezTo>
                    <a:pt x="6740" y="2046"/>
                    <a:pt x="6863" y="2087"/>
                    <a:pt x="6986" y="2087"/>
                  </a:cubicBezTo>
                  <a:cubicBezTo>
                    <a:pt x="7014" y="2087"/>
                    <a:pt x="7041" y="2085"/>
                    <a:pt x="7069" y="2080"/>
                  </a:cubicBezTo>
                  <a:cubicBezTo>
                    <a:pt x="7319" y="2055"/>
                    <a:pt x="7545" y="1880"/>
                    <a:pt x="7620" y="1654"/>
                  </a:cubicBezTo>
                  <a:cubicBezTo>
                    <a:pt x="7670" y="1529"/>
                    <a:pt x="7645" y="1379"/>
                    <a:pt x="7620" y="1253"/>
                  </a:cubicBezTo>
                  <a:cubicBezTo>
                    <a:pt x="7620" y="1228"/>
                    <a:pt x="7620" y="1178"/>
                    <a:pt x="7595" y="1128"/>
                  </a:cubicBezTo>
                  <a:cubicBezTo>
                    <a:pt x="7595" y="1003"/>
                    <a:pt x="7620" y="902"/>
                    <a:pt x="7695" y="827"/>
                  </a:cubicBezTo>
                  <a:cubicBezTo>
                    <a:pt x="7732" y="791"/>
                    <a:pt x="7796" y="767"/>
                    <a:pt x="7856" y="767"/>
                  </a:cubicBezTo>
                  <a:cubicBezTo>
                    <a:pt x="7879" y="767"/>
                    <a:pt x="7901" y="770"/>
                    <a:pt x="7921" y="777"/>
                  </a:cubicBezTo>
                  <a:cubicBezTo>
                    <a:pt x="7946" y="777"/>
                    <a:pt x="7971" y="802"/>
                    <a:pt x="7971" y="852"/>
                  </a:cubicBezTo>
                  <a:cubicBezTo>
                    <a:pt x="7971" y="877"/>
                    <a:pt x="7971" y="877"/>
                    <a:pt x="7971" y="902"/>
                  </a:cubicBezTo>
                  <a:cubicBezTo>
                    <a:pt x="7921" y="978"/>
                    <a:pt x="7946" y="1103"/>
                    <a:pt x="8046" y="1153"/>
                  </a:cubicBezTo>
                  <a:cubicBezTo>
                    <a:pt x="8065" y="1159"/>
                    <a:pt x="8085" y="1163"/>
                    <a:pt x="8106" y="1163"/>
                  </a:cubicBezTo>
                  <a:cubicBezTo>
                    <a:pt x="8168" y="1163"/>
                    <a:pt x="8234" y="1134"/>
                    <a:pt x="8272" y="1078"/>
                  </a:cubicBezTo>
                  <a:cubicBezTo>
                    <a:pt x="8322" y="978"/>
                    <a:pt x="8347" y="852"/>
                    <a:pt x="8297" y="727"/>
                  </a:cubicBezTo>
                  <a:cubicBezTo>
                    <a:pt x="8272" y="602"/>
                    <a:pt x="8171" y="501"/>
                    <a:pt x="8046" y="451"/>
                  </a:cubicBezTo>
                  <a:cubicBezTo>
                    <a:pt x="7986" y="429"/>
                    <a:pt x="7921" y="418"/>
                    <a:pt x="7856" y="418"/>
                  </a:cubicBezTo>
                  <a:cubicBezTo>
                    <a:pt x="7704" y="418"/>
                    <a:pt x="7550" y="479"/>
                    <a:pt x="7445" y="602"/>
                  </a:cubicBezTo>
                  <a:cubicBezTo>
                    <a:pt x="7319" y="727"/>
                    <a:pt x="7244" y="928"/>
                    <a:pt x="7269" y="1153"/>
                  </a:cubicBezTo>
                  <a:cubicBezTo>
                    <a:pt x="7269" y="1203"/>
                    <a:pt x="7269" y="1253"/>
                    <a:pt x="7269" y="1329"/>
                  </a:cubicBezTo>
                  <a:cubicBezTo>
                    <a:pt x="7294" y="1404"/>
                    <a:pt x="7319" y="1504"/>
                    <a:pt x="7294" y="1554"/>
                  </a:cubicBezTo>
                  <a:cubicBezTo>
                    <a:pt x="7269" y="1654"/>
                    <a:pt x="7144" y="1730"/>
                    <a:pt x="7044" y="1730"/>
                  </a:cubicBezTo>
                  <a:cubicBezTo>
                    <a:pt x="7021" y="1734"/>
                    <a:pt x="6998" y="1736"/>
                    <a:pt x="6977" y="1736"/>
                  </a:cubicBezTo>
                  <a:cubicBezTo>
                    <a:pt x="6882" y="1736"/>
                    <a:pt x="6800" y="1695"/>
                    <a:pt x="6718" y="1654"/>
                  </a:cubicBezTo>
                  <a:cubicBezTo>
                    <a:pt x="6793" y="1278"/>
                    <a:pt x="6743" y="928"/>
                    <a:pt x="6542" y="627"/>
                  </a:cubicBezTo>
                  <a:cubicBezTo>
                    <a:pt x="6495" y="548"/>
                    <a:pt x="6419" y="509"/>
                    <a:pt x="6338" y="509"/>
                  </a:cubicBezTo>
                  <a:cubicBezTo>
                    <a:pt x="6289" y="509"/>
                    <a:pt x="6238" y="523"/>
                    <a:pt x="6192" y="552"/>
                  </a:cubicBezTo>
                  <a:cubicBezTo>
                    <a:pt x="6066" y="627"/>
                    <a:pt x="6041" y="802"/>
                    <a:pt x="6116" y="928"/>
                  </a:cubicBezTo>
                  <a:cubicBezTo>
                    <a:pt x="6292" y="1203"/>
                    <a:pt x="6242" y="1529"/>
                    <a:pt x="6141" y="1730"/>
                  </a:cubicBezTo>
                  <a:cubicBezTo>
                    <a:pt x="6041" y="2030"/>
                    <a:pt x="5790" y="2331"/>
                    <a:pt x="5515" y="2506"/>
                  </a:cubicBezTo>
                  <a:cubicBezTo>
                    <a:pt x="5515" y="2532"/>
                    <a:pt x="5490" y="2532"/>
                    <a:pt x="5465" y="2532"/>
                  </a:cubicBezTo>
                  <a:cubicBezTo>
                    <a:pt x="5164" y="2532"/>
                    <a:pt x="4888" y="2406"/>
                    <a:pt x="4663" y="2206"/>
                  </a:cubicBezTo>
                  <a:cubicBezTo>
                    <a:pt x="4562" y="2131"/>
                    <a:pt x="4512" y="2055"/>
                    <a:pt x="4487" y="1980"/>
                  </a:cubicBezTo>
                  <a:cubicBezTo>
                    <a:pt x="4462" y="1905"/>
                    <a:pt x="4462" y="1805"/>
                    <a:pt x="4487" y="1755"/>
                  </a:cubicBezTo>
                  <a:cubicBezTo>
                    <a:pt x="4537" y="1704"/>
                    <a:pt x="4663" y="1654"/>
                    <a:pt x="4738" y="1654"/>
                  </a:cubicBezTo>
                  <a:lnTo>
                    <a:pt x="4788" y="1629"/>
                  </a:lnTo>
                  <a:cubicBezTo>
                    <a:pt x="4913" y="1604"/>
                    <a:pt x="5064" y="1579"/>
                    <a:pt x="5189" y="1479"/>
                  </a:cubicBezTo>
                  <a:cubicBezTo>
                    <a:pt x="5364" y="1354"/>
                    <a:pt x="5465" y="1103"/>
                    <a:pt x="5314" y="902"/>
                  </a:cubicBezTo>
                  <a:cubicBezTo>
                    <a:pt x="5285" y="844"/>
                    <a:pt x="5238" y="819"/>
                    <a:pt x="5185" y="819"/>
                  </a:cubicBezTo>
                  <a:cubicBezTo>
                    <a:pt x="5147" y="819"/>
                    <a:pt x="5105" y="832"/>
                    <a:pt x="5064" y="852"/>
                  </a:cubicBezTo>
                  <a:cubicBezTo>
                    <a:pt x="4988" y="902"/>
                    <a:pt x="4988" y="1028"/>
                    <a:pt x="5039" y="1103"/>
                  </a:cubicBezTo>
                  <a:cubicBezTo>
                    <a:pt x="5039" y="1103"/>
                    <a:pt x="5014" y="1178"/>
                    <a:pt x="4988" y="1203"/>
                  </a:cubicBezTo>
                  <a:cubicBezTo>
                    <a:pt x="4913" y="1253"/>
                    <a:pt x="4813" y="1278"/>
                    <a:pt x="4713" y="1303"/>
                  </a:cubicBezTo>
                  <a:lnTo>
                    <a:pt x="4663" y="1303"/>
                  </a:lnTo>
                  <a:cubicBezTo>
                    <a:pt x="4587" y="1329"/>
                    <a:pt x="4512" y="1354"/>
                    <a:pt x="4437" y="1379"/>
                  </a:cubicBezTo>
                  <a:cubicBezTo>
                    <a:pt x="4437" y="1354"/>
                    <a:pt x="4437" y="1303"/>
                    <a:pt x="4437" y="1278"/>
                  </a:cubicBezTo>
                  <a:cubicBezTo>
                    <a:pt x="4387" y="1128"/>
                    <a:pt x="4287" y="1028"/>
                    <a:pt x="4161" y="953"/>
                  </a:cubicBezTo>
                  <a:cubicBezTo>
                    <a:pt x="4111" y="928"/>
                    <a:pt x="4036" y="902"/>
                    <a:pt x="3986" y="902"/>
                  </a:cubicBezTo>
                  <a:cubicBezTo>
                    <a:pt x="3911" y="877"/>
                    <a:pt x="3836" y="852"/>
                    <a:pt x="3785" y="802"/>
                  </a:cubicBezTo>
                  <a:cubicBezTo>
                    <a:pt x="3735" y="752"/>
                    <a:pt x="3710" y="677"/>
                    <a:pt x="3735" y="602"/>
                  </a:cubicBezTo>
                  <a:cubicBezTo>
                    <a:pt x="3760" y="552"/>
                    <a:pt x="3811" y="501"/>
                    <a:pt x="3886" y="476"/>
                  </a:cubicBezTo>
                  <a:cubicBezTo>
                    <a:pt x="3911" y="476"/>
                    <a:pt x="3961" y="426"/>
                    <a:pt x="3936" y="376"/>
                  </a:cubicBezTo>
                  <a:cubicBezTo>
                    <a:pt x="3936" y="326"/>
                    <a:pt x="3886" y="301"/>
                    <a:pt x="3836" y="301"/>
                  </a:cubicBezTo>
                  <a:cubicBezTo>
                    <a:pt x="3710" y="326"/>
                    <a:pt x="3610" y="426"/>
                    <a:pt x="3560" y="552"/>
                  </a:cubicBezTo>
                  <a:cubicBezTo>
                    <a:pt x="3535" y="677"/>
                    <a:pt x="3560" y="827"/>
                    <a:pt x="3660" y="928"/>
                  </a:cubicBezTo>
                  <a:cubicBezTo>
                    <a:pt x="3735" y="1003"/>
                    <a:pt x="3836" y="1028"/>
                    <a:pt x="3936" y="1053"/>
                  </a:cubicBezTo>
                  <a:cubicBezTo>
                    <a:pt x="3986" y="1078"/>
                    <a:pt x="4036" y="1078"/>
                    <a:pt x="4086" y="1103"/>
                  </a:cubicBezTo>
                  <a:cubicBezTo>
                    <a:pt x="4161" y="1153"/>
                    <a:pt x="4237" y="1228"/>
                    <a:pt x="4262" y="1329"/>
                  </a:cubicBezTo>
                  <a:cubicBezTo>
                    <a:pt x="4287" y="1379"/>
                    <a:pt x="4287" y="1429"/>
                    <a:pt x="4287" y="1479"/>
                  </a:cubicBezTo>
                  <a:cubicBezTo>
                    <a:pt x="4262" y="1504"/>
                    <a:pt x="4237" y="1529"/>
                    <a:pt x="4212" y="1554"/>
                  </a:cubicBezTo>
                  <a:cubicBezTo>
                    <a:pt x="4111" y="1704"/>
                    <a:pt x="4086" y="1905"/>
                    <a:pt x="4161" y="2080"/>
                  </a:cubicBezTo>
                  <a:cubicBezTo>
                    <a:pt x="4186" y="2206"/>
                    <a:pt x="4287" y="2331"/>
                    <a:pt x="4412" y="2456"/>
                  </a:cubicBezTo>
                  <a:cubicBezTo>
                    <a:pt x="4587" y="2607"/>
                    <a:pt x="4763" y="2707"/>
                    <a:pt x="4963" y="2782"/>
                  </a:cubicBezTo>
                  <a:cubicBezTo>
                    <a:pt x="4738" y="2882"/>
                    <a:pt x="4487" y="2958"/>
                    <a:pt x="4212" y="3033"/>
                  </a:cubicBezTo>
                  <a:cubicBezTo>
                    <a:pt x="3961" y="3108"/>
                    <a:pt x="3685" y="3183"/>
                    <a:pt x="3435" y="3283"/>
                  </a:cubicBezTo>
                  <a:cubicBezTo>
                    <a:pt x="3384" y="3309"/>
                    <a:pt x="3334" y="3334"/>
                    <a:pt x="3284" y="3359"/>
                  </a:cubicBezTo>
                  <a:cubicBezTo>
                    <a:pt x="3209" y="3384"/>
                    <a:pt x="3134" y="3434"/>
                    <a:pt x="3084" y="3459"/>
                  </a:cubicBezTo>
                  <a:cubicBezTo>
                    <a:pt x="2582" y="3735"/>
                    <a:pt x="2106" y="4136"/>
                    <a:pt x="1906" y="4687"/>
                  </a:cubicBezTo>
                  <a:cubicBezTo>
                    <a:pt x="1906" y="4687"/>
                    <a:pt x="1906" y="4662"/>
                    <a:pt x="1906" y="4662"/>
                  </a:cubicBezTo>
                  <a:cubicBezTo>
                    <a:pt x="1856" y="4587"/>
                    <a:pt x="1755" y="4512"/>
                    <a:pt x="1755" y="4486"/>
                  </a:cubicBezTo>
                  <a:cubicBezTo>
                    <a:pt x="1730" y="4411"/>
                    <a:pt x="1755" y="4361"/>
                    <a:pt x="1856" y="4211"/>
                  </a:cubicBezTo>
                  <a:cubicBezTo>
                    <a:pt x="1906" y="4136"/>
                    <a:pt x="1956" y="4035"/>
                    <a:pt x="2006" y="3935"/>
                  </a:cubicBezTo>
                  <a:cubicBezTo>
                    <a:pt x="2106" y="3609"/>
                    <a:pt x="2056" y="3334"/>
                    <a:pt x="2006" y="3083"/>
                  </a:cubicBezTo>
                  <a:cubicBezTo>
                    <a:pt x="1981" y="2908"/>
                    <a:pt x="1956" y="2757"/>
                    <a:pt x="1956" y="2607"/>
                  </a:cubicBezTo>
                  <a:cubicBezTo>
                    <a:pt x="1981" y="2431"/>
                    <a:pt x="2031" y="2281"/>
                    <a:pt x="2131" y="2206"/>
                  </a:cubicBezTo>
                  <a:cubicBezTo>
                    <a:pt x="2194" y="2123"/>
                    <a:pt x="2273" y="2074"/>
                    <a:pt x="2356" y="2074"/>
                  </a:cubicBezTo>
                  <a:cubicBezTo>
                    <a:pt x="2373" y="2074"/>
                    <a:pt x="2390" y="2076"/>
                    <a:pt x="2407" y="2080"/>
                  </a:cubicBezTo>
                  <a:cubicBezTo>
                    <a:pt x="2482" y="2080"/>
                    <a:pt x="2532" y="2156"/>
                    <a:pt x="2532" y="2206"/>
                  </a:cubicBezTo>
                  <a:cubicBezTo>
                    <a:pt x="2532" y="2231"/>
                    <a:pt x="2507" y="2256"/>
                    <a:pt x="2507" y="2281"/>
                  </a:cubicBezTo>
                  <a:cubicBezTo>
                    <a:pt x="2482" y="2406"/>
                    <a:pt x="2432" y="2557"/>
                    <a:pt x="2507" y="2732"/>
                  </a:cubicBezTo>
                  <a:cubicBezTo>
                    <a:pt x="2582" y="2832"/>
                    <a:pt x="2658" y="2908"/>
                    <a:pt x="2783" y="2958"/>
                  </a:cubicBezTo>
                  <a:cubicBezTo>
                    <a:pt x="2824" y="2964"/>
                    <a:pt x="2866" y="2967"/>
                    <a:pt x="2907" y="2967"/>
                  </a:cubicBezTo>
                  <a:cubicBezTo>
                    <a:pt x="3040" y="2967"/>
                    <a:pt x="3169" y="2934"/>
                    <a:pt x="3284" y="2857"/>
                  </a:cubicBezTo>
                  <a:cubicBezTo>
                    <a:pt x="3685" y="2557"/>
                    <a:pt x="3836" y="1980"/>
                    <a:pt x="3560" y="1554"/>
                  </a:cubicBezTo>
                  <a:cubicBezTo>
                    <a:pt x="3509" y="1469"/>
                    <a:pt x="3423" y="1419"/>
                    <a:pt x="3334" y="1419"/>
                  </a:cubicBezTo>
                  <a:cubicBezTo>
                    <a:pt x="3292" y="1419"/>
                    <a:pt x="3249" y="1430"/>
                    <a:pt x="3209" y="1454"/>
                  </a:cubicBezTo>
                  <a:cubicBezTo>
                    <a:pt x="3084" y="1529"/>
                    <a:pt x="3034" y="1679"/>
                    <a:pt x="3109" y="1805"/>
                  </a:cubicBezTo>
                  <a:cubicBezTo>
                    <a:pt x="3234" y="1980"/>
                    <a:pt x="3184" y="2256"/>
                    <a:pt x="3009" y="2381"/>
                  </a:cubicBezTo>
                  <a:cubicBezTo>
                    <a:pt x="3034" y="2356"/>
                    <a:pt x="3034" y="2306"/>
                    <a:pt x="3034" y="2281"/>
                  </a:cubicBezTo>
                  <a:cubicBezTo>
                    <a:pt x="3084" y="1955"/>
                    <a:pt x="2833" y="1629"/>
                    <a:pt x="2507" y="1554"/>
                  </a:cubicBezTo>
                  <a:cubicBezTo>
                    <a:pt x="2467" y="1547"/>
                    <a:pt x="2427" y="1544"/>
                    <a:pt x="2386" y="1544"/>
                  </a:cubicBezTo>
                  <a:cubicBezTo>
                    <a:pt x="2276" y="1544"/>
                    <a:pt x="2166" y="1568"/>
                    <a:pt x="2056" y="1604"/>
                  </a:cubicBezTo>
                  <a:cubicBezTo>
                    <a:pt x="2056" y="1579"/>
                    <a:pt x="2081" y="1554"/>
                    <a:pt x="2081" y="1529"/>
                  </a:cubicBezTo>
                  <a:cubicBezTo>
                    <a:pt x="2131" y="1404"/>
                    <a:pt x="2207" y="1303"/>
                    <a:pt x="2282" y="1203"/>
                  </a:cubicBezTo>
                  <a:cubicBezTo>
                    <a:pt x="2332" y="1128"/>
                    <a:pt x="2382" y="1053"/>
                    <a:pt x="2407" y="978"/>
                  </a:cubicBezTo>
                  <a:cubicBezTo>
                    <a:pt x="2507" y="852"/>
                    <a:pt x="2633" y="552"/>
                    <a:pt x="2507" y="301"/>
                  </a:cubicBezTo>
                  <a:cubicBezTo>
                    <a:pt x="2407" y="126"/>
                    <a:pt x="2257" y="25"/>
                    <a:pt x="2056" y="0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6317" y="4203757"/>
              <a:ext cx="433665" cy="387262"/>
            </a:xfrm>
            <a:custGeom>
              <a:avLst/>
              <a:gdLst/>
              <a:ahLst/>
              <a:cxnLst/>
              <a:rect l="l" t="t" r="r" b="b"/>
              <a:pathLst>
                <a:path w="5841" h="5216" extrusionOk="0">
                  <a:moveTo>
                    <a:pt x="5089" y="1"/>
                  </a:moveTo>
                  <a:cubicBezTo>
                    <a:pt x="5014" y="1"/>
                    <a:pt x="4938" y="1"/>
                    <a:pt x="4863" y="51"/>
                  </a:cubicBezTo>
                  <a:cubicBezTo>
                    <a:pt x="4813" y="76"/>
                    <a:pt x="4813" y="151"/>
                    <a:pt x="4838" y="201"/>
                  </a:cubicBezTo>
                  <a:cubicBezTo>
                    <a:pt x="4867" y="231"/>
                    <a:pt x="4897" y="243"/>
                    <a:pt x="4926" y="243"/>
                  </a:cubicBezTo>
                  <a:cubicBezTo>
                    <a:pt x="4947" y="243"/>
                    <a:pt x="4968" y="237"/>
                    <a:pt x="4988" y="226"/>
                  </a:cubicBezTo>
                  <a:lnTo>
                    <a:pt x="5039" y="226"/>
                  </a:lnTo>
                  <a:cubicBezTo>
                    <a:pt x="5039" y="226"/>
                    <a:pt x="5064" y="226"/>
                    <a:pt x="5089" y="251"/>
                  </a:cubicBezTo>
                  <a:cubicBezTo>
                    <a:pt x="5089" y="301"/>
                    <a:pt x="5089" y="352"/>
                    <a:pt x="5039" y="377"/>
                  </a:cubicBezTo>
                  <a:cubicBezTo>
                    <a:pt x="5014" y="427"/>
                    <a:pt x="4938" y="452"/>
                    <a:pt x="4863" y="452"/>
                  </a:cubicBezTo>
                  <a:lnTo>
                    <a:pt x="4788" y="452"/>
                  </a:lnTo>
                  <a:cubicBezTo>
                    <a:pt x="4750" y="452"/>
                    <a:pt x="4713" y="446"/>
                    <a:pt x="4672" y="446"/>
                  </a:cubicBezTo>
                  <a:cubicBezTo>
                    <a:pt x="4631" y="446"/>
                    <a:pt x="4587" y="452"/>
                    <a:pt x="4537" y="477"/>
                  </a:cubicBezTo>
                  <a:cubicBezTo>
                    <a:pt x="4412" y="527"/>
                    <a:pt x="4312" y="677"/>
                    <a:pt x="4312" y="828"/>
                  </a:cubicBezTo>
                  <a:cubicBezTo>
                    <a:pt x="4312" y="928"/>
                    <a:pt x="4337" y="1028"/>
                    <a:pt x="4387" y="1103"/>
                  </a:cubicBezTo>
                  <a:cubicBezTo>
                    <a:pt x="4161" y="1229"/>
                    <a:pt x="3961" y="1429"/>
                    <a:pt x="3836" y="1655"/>
                  </a:cubicBezTo>
                  <a:cubicBezTo>
                    <a:pt x="3710" y="1855"/>
                    <a:pt x="3635" y="2081"/>
                    <a:pt x="3585" y="2306"/>
                  </a:cubicBezTo>
                  <a:cubicBezTo>
                    <a:pt x="3535" y="2231"/>
                    <a:pt x="3485" y="2181"/>
                    <a:pt x="3435" y="2106"/>
                  </a:cubicBezTo>
                  <a:cubicBezTo>
                    <a:pt x="3334" y="2031"/>
                    <a:pt x="3234" y="1930"/>
                    <a:pt x="3234" y="1855"/>
                  </a:cubicBezTo>
                  <a:cubicBezTo>
                    <a:pt x="3234" y="1780"/>
                    <a:pt x="3284" y="1705"/>
                    <a:pt x="3359" y="1630"/>
                  </a:cubicBezTo>
                  <a:cubicBezTo>
                    <a:pt x="3409" y="1580"/>
                    <a:pt x="3485" y="1555"/>
                    <a:pt x="3535" y="1504"/>
                  </a:cubicBezTo>
                  <a:cubicBezTo>
                    <a:pt x="3585" y="1479"/>
                    <a:pt x="3635" y="1454"/>
                    <a:pt x="3685" y="1404"/>
                  </a:cubicBezTo>
                  <a:cubicBezTo>
                    <a:pt x="3861" y="1304"/>
                    <a:pt x="3961" y="1154"/>
                    <a:pt x="3986" y="1003"/>
                  </a:cubicBezTo>
                  <a:cubicBezTo>
                    <a:pt x="4011" y="953"/>
                    <a:pt x="4011" y="878"/>
                    <a:pt x="3986" y="828"/>
                  </a:cubicBezTo>
                  <a:cubicBezTo>
                    <a:pt x="4011" y="803"/>
                    <a:pt x="4036" y="778"/>
                    <a:pt x="4061" y="753"/>
                  </a:cubicBezTo>
                  <a:cubicBezTo>
                    <a:pt x="4111" y="702"/>
                    <a:pt x="4111" y="627"/>
                    <a:pt x="4136" y="552"/>
                  </a:cubicBezTo>
                  <a:cubicBezTo>
                    <a:pt x="4136" y="552"/>
                    <a:pt x="4136" y="527"/>
                    <a:pt x="4136" y="502"/>
                  </a:cubicBezTo>
                  <a:cubicBezTo>
                    <a:pt x="4161" y="427"/>
                    <a:pt x="4211" y="377"/>
                    <a:pt x="4237" y="352"/>
                  </a:cubicBezTo>
                  <a:cubicBezTo>
                    <a:pt x="4287" y="352"/>
                    <a:pt x="4287" y="301"/>
                    <a:pt x="4262" y="276"/>
                  </a:cubicBezTo>
                  <a:cubicBezTo>
                    <a:pt x="4262" y="251"/>
                    <a:pt x="4237" y="251"/>
                    <a:pt x="4211" y="251"/>
                  </a:cubicBezTo>
                  <a:cubicBezTo>
                    <a:pt x="4136" y="301"/>
                    <a:pt x="4086" y="377"/>
                    <a:pt x="4036" y="477"/>
                  </a:cubicBezTo>
                  <a:cubicBezTo>
                    <a:pt x="4036" y="502"/>
                    <a:pt x="4036" y="527"/>
                    <a:pt x="4036" y="527"/>
                  </a:cubicBezTo>
                  <a:cubicBezTo>
                    <a:pt x="4011" y="602"/>
                    <a:pt x="4011" y="652"/>
                    <a:pt x="3961" y="702"/>
                  </a:cubicBezTo>
                  <a:cubicBezTo>
                    <a:pt x="3911" y="602"/>
                    <a:pt x="3810" y="527"/>
                    <a:pt x="3710" y="477"/>
                  </a:cubicBezTo>
                  <a:cubicBezTo>
                    <a:pt x="3610" y="477"/>
                    <a:pt x="3535" y="527"/>
                    <a:pt x="3510" y="602"/>
                  </a:cubicBezTo>
                  <a:cubicBezTo>
                    <a:pt x="3485" y="702"/>
                    <a:pt x="3535" y="778"/>
                    <a:pt x="3635" y="803"/>
                  </a:cubicBezTo>
                  <a:cubicBezTo>
                    <a:pt x="3660" y="803"/>
                    <a:pt x="3685" y="878"/>
                    <a:pt x="3685" y="928"/>
                  </a:cubicBezTo>
                  <a:cubicBezTo>
                    <a:pt x="3660" y="1003"/>
                    <a:pt x="3610" y="1078"/>
                    <a:pt x="3485" y="1154"/>
                  </a:cubicBezTo>
                  <a:cubicBezTo>
                    <a:pt x="3460" y="1179"/>
                    <a:pt x="3409" y="1204"/>
                    <a:pt x="3384" y="1229"/>
                  </a:cubicBezTo>
                  <a:cubicBezTo>
                    <a:pt x="3309" y="1279"/>
                    <a:pt x="3209" y="1329"/>
                    <a:pt x="3159" y="1379"/>
                  </a:cubicBezTo>
                  <a:cubicBezTo>
                    <a:pt x="3134" y="1379"/>
                    <a:pt x="3134" y="1379"/>
                    <a:pt x="3134" y="1404"/>
                  </a:cubicBezTo>
                  <a:cubicBezTo>
                    <a:pt x="3134" y="1379"/>
                    <a:pt x="3134" y="1379"/>
                    <a:pt x="3134" y="1379"/>
                  </a:cubicBezTo>
                  <a:cubicBezTo>
                    <a:pt x="3109" y="1279"/>
                    <a:pt x="3084" y="1204"/>
                    <a:pt x="3109" y="1128"/>
                  </a:cubicBezTo>
                  <a:cubicBezTo>
                    <a:pt x="3109" y="1028"/>
                    <a:pt x="3134" y="953"/>
                    <a:pt x="3209" y="928"/>
                  </a:cubicBezTo>
                  <a:cubicBezTo>
                    <a:pt x="3259" y="903"/>
                    <a:pt x="3309" y="853"/>
                    <a:pt x="3284" y="778"/>
                  </a:cubicBezTo>
                  <a:cubicBezTo>
                    <a:pt x="3266" y="741"/>
                    <a:pt x="3234" y="718"/>
                    <a:pt x="3189" y="718"/>
                  </a:cubicBezTo>
                  <a:cubicBezTo>
                    <a:pt x="3172" y="718"/>
                    <a:pt x="3154" y="721"/>
                    <a:pt x="3134" y="727"/>
                  </a:cubicBezTo>
                  <a:cubicBezTo>
                    <a:pt x="2983" y="778"/>
                    <a:pt x="2883" y="953"/>
                    <a:pt x="2883" y="1103"/>
                  </a:cubicBezTo>
                  <a:cubicBezTo>
                    <a:pt x="2883" y="1229"/>
                    <a:pt x="2908" y="1329"/>
                    <a:pt x="2933" y="1429"/>
                  </a:cubicBezTo>
                  <a:cubicBezTo>
                    <a:pt x="2933" y="1454"/>
                    <a:pt x="2933" y="1479"/>
                    <a:pt x="2933" y="1504"/>
                  </a:cubicBezTo>
                  <a:cubicBezTo>
                    <a:pt x="2958" y="1555"/>
                    <a:pt x="2958" y="1580"/>
                    <a:pt x="2958" y="1630"/>
                  </a:cubicBezTo>
                  <a:cubicBezTo>
                    <a:pt x="2933" y="1705"/>
                    <a:pt x="2908" y="1780"/>
                    <a:pt x="2908" y="1855"/>
                  </a:cubicBezTo>
                  <a:cubicBezTo>
                    <a:pt x="2933" y="2081"/>
                    <a:pt x="3084" y="2231"/>
                    <a:pt x="3209" y="2357"/>
                  </a:cubicBezTo>
                  <a:cubicBezTo>
                    <a:pt x="3259" y="2407"/>
                    <a:pt x="3309" y="2457"/>
                    <a:pt x="3334" y="2507"/>
                  </a:cubicBezTo>
                  <a:cubicBezTo>
                    <a:pt x="3435" y="2607"/>
                    <a:pt x="3435" y="2908"/>
                    <a:pt x="3384" y="3108"/>
                  </a:cubicBezTo>
                  <a:cubicBezTo>
                    <a:pt x="3259" y="3459"/>
                    <a:pt x="3008" y="3835"/>
                    <a:pt x="2633" y="3885"/>
                  </a:cubicBezTo>
                  <a:lnTo>
                    <a:pt x="2507" y="3885"/>
                  </a:lnTo>
                  <a:cubicBezTo>
                    <a:pt x="2607" y="3785"/>
                    <a:pt x="2683" y="3685"/>
                    <a:pt x="2708" y="3560"/>
                  </a:cubicBezTo>
                  <a:cubicBezTo>
                    <a:pt x="2783" y="3384"/>
                    <a:pt x="2758" y="3234"/>
                    <a:pt x="2708" y="3108"/>
                  </a:cubicBezTo>
                  <a:cubicBezTo>
                    <a:pt x="2620" y="2955"/>
                    <a:pt x="2475" y="2878"/>
                    <a:pt x="2339" y="2878"/>
                  </a:cubicBezTo>
                  <a:cubicBezTo>
                    <a:pt x="2320" y="2878"/>
                    <a:pt x="2300" y="2880"/>
                    <a:pt x="2282" y="2883"/>
                  </a:cubicBezTo>
                  <a:cubicBezTo>
                    <a:pt x="2181" y="2908"/>
                    <a:pt x="2081" y="2958"/>
                    <a:pt x="2056" y="3058"/>
                  </a:cubicBezTo>
                  <a:cubicBezTo>
                    <a:pt x="2006" y="3133"/>
                    <a:pt x="2006" y="3234"/>
                    <a:pt x="2031" y="3309"/>
                  </a:cubicBezTo>
                  <a:cubicBezTo>
                    <a:pt x="2049" y="3346"/>
                    <a:pt x="2095" y="3369"/>
                    <a:pt x="2137" y="3369"/>
                  </a:cubicBezTo>
                  <a:cubicBezTo>
                    <a:pt x="2153" y="3369"/>
                    <a:pt x="2168" y="3366"/>
                    <a:pt x="2181" y="3359"/>
                  </a:cubicBezTo>
                  <a:cubicBezTo>
                    <a:pt x="2232" y="3334"/>
                    <a:pt x="2257" y="3284"/>
                    <a:pt x="2232" y="3234"/>
                  </a:cubicBezTo>
                  <a:cubicBezTo>
                    <a:pt x="2206" y="3209"/>
                    <a:pt x="2232" y="3159"/>
                    <a:pt x="2232" y="3159"/>
                  </a:cubicBezTo>
                  <a:cubicBezTo>
                    <a:pt x="2257" y="3133"/>
                    <a:pt x="2282" y="3108"/>
                    <a:pt x="2307" y="3083"/>
                  </a:cubicBezTo>
                  <a:cubicBezTo>
                    <a:pt x="2382" y="3083"/>
                    <a:pt x="2457" y="3133"/>
                    <a:pt x="2507" y="3209"/>
                  </a:cubicBezTo>
                  <a:cubicBezTo>
                    <a:pt x="2557" y="3284"/>
                    <a:pt x="2557" y="3384"/>
                    <a:pt x="2507" y="3484"/>
                  </a:cubicBezTo>
                  <a:cubicBezTo>
                    <a:pt x="2457" y="3635"/>
                    <a:pt x="2357" y="3760"/>
                    <a:pt x="2232" y="3835"/>
                  </a:cubicBezTo>
                  <a:cubicBezTo>
                    <a:pt x="2181" y="3810"/>
                    <a:pt x="2131" y="3810"/>
                    <a:pt x="2081" y="3785"/>
                  </a:cubicBezTo>
                  <a:cubicBezTo>
                    <a:pt x="1981" y="3760"/>
                    <a:pt x="1856" y="3710"/>
                    <a:pt x="1730" y="3685"/>
                  </a:cubicBezTo>
                  <a:lnTo>
                    <a:pt x="1404" y="3685"/>
                  </a:lnTo>
                  <a:cubicBezTo>
                    <a:pt x="1354" y="3610"/>
                    <a:pt x="1354" y="3509"/>
                    <a:pt x="1379" y="3434"/>
                  </a:cubicBezTo>
                  <a:cubicBezTo>
                    <a:pt x="1430" y="3384"/>
                    <a:pt x="1480" y="3334"/>
                    <a:pt x="1530" y="3284"/>
                  </a:cubicBezTo>
                  <a:cubicBezTo>
                    <a:pt x="1555" y="3259"/>
                    <a:pt x="1605" y="3209"/>
                    <a:pt x="1630" y="3159"/>
                  </a:cubicBezTo>
                  <a:cubicBezTo>
                    <a:pt x="1755" y="3033"/>
                    <a:pt x="1780" y="2833"/>
                    <a:pt x="1705" y="2657"/>
                  </a:cubicBezTo>
                  <a:cubicBezTo>
                    <a:pt x="1705" y="2640"/>
                    <a:pt x="1693" y="2622"/>
                    <a:pt x="1676" y="2622"/>
                  </a:cubicBezTo>
                  <a:cubicBezTo>
                    <a:pt x="1670" y="2622"/>
                    <a:pt x="1662" y="2625"/>
                    <a:pt x="1655" y="2632"/>
                  </a:cubicBezTo>
                  <a:cubicBezTo>
                    <a:pt x="1605" y="2632"/>
                    <a:pt x="1605" y="2657"/>
                    <a:pt x="1605" y="2682"/>
                  </a:cubicBezTo>
                  <a:cubicBezTo>
                    <a:pt x="1655" y="2833"/>
                    <a:pt x="1630" y="2983"/>
                    <a:pt x="1555" y="3108"/>
                  </a:cubicBezTo>
                  <a:cubicBezTo>
                    <a:pt x="1530" y="3133"/>
                    <a:pt x="1480" y="3159"/>
                    <a:pt x="1455" y="3209"/>
                  </a:cubicBezTo>
                  <a:cubicBezTo>
                    <a:pt x="1404" y="3259"/>
                    <a:pt x="1329" y="3309"/>
                    <a:pt x="1304" y="3384"/>
                  </a:cubicBezTo>
                  <a:cubicBezTo>
                    <a:pt x="1254" y="3484"/>
                    <a:pt x="1254" y="3610"/>
                    <a:pt x="1304" y="3685"/>
                  </a:cubicBezTo>
                  <a:cubicBezTo>
                    <a:pt x="703" y="3785"/>
                    <a:pt x="151" y="4236"/>
                    <a:pt x="1" y="4813"/>
                  </a:cubicBezTo>
                  <a:cubicBezTo>
                    <a:pt x="1" y="4888"/>
                    <a:pt x="26" y="4938"/>
                    <a:pt x="51" y="4963"/>
                  </a:cubicBezTo>
                  <a:cubicBezTo>
                    <a:pt x="76" y="4988"/>
                    <a:pt x="101" y="5013"/>
                    <a:pt x="126" y="5013"/>
                  </a:cubicBezTo>
                  <a:cubicBezTo>
                    <a:pt x="139" y="5018"/>
                    <a:pt x="153" y="5020"/>
                    <a:pt x="167" y="5020"/>
                  </a:cubicBezTo>
                  <a:cubicBezTo>
                    <a:pt x="234" y="5020"/>
                    <a:pt x="306" y="4971"/>
                    <a:pt x="327" y="4888"/>
                  </a:cubicBezTo>
                  <a:cubicBezTo>
                    <a:pt x="462" y="4391"/>
                    <a:pt x="984" y="3996"/>
                    <a:pt x="1508" y="3996"/>
                  </a:cubicBezTo>
                  <a:cubicBezTo>
                    <a:pt x="1566" y="3996"/>
                    <a:pt x="1623" y="4001"/>
                    <a:pt x="1680" y="4011"/>
                  </a:cubicBezTo>
                  <a:cubicBezTo>
                    <a:pt x="1780" y="4036"/>
                    <a:pt x="1881" y="4061"/>
                    <a:pt x="2006" y="4086"/>
                  </a:cubicBezTo>
                  <a:cubicBezTo>
                    <a:pt x="2131" y="4136"/>
                    <a:pt x="2282" y="4186"/>
                    <a:pt x="2432" y="4186"/>
                  </a:cubicBezTo>
                  <a:cubicBezTo>
                    <a:pt x="2532" y="4236"/>
                    <a:pt x="2658" y="4311"/>
                    <a:pt x="2758" y="4387"/>
                  </a:cubicBezTo>
                  <a:cubicBezTo>
                    <a:pt x="2833" y="4462"/>
                    <a:pt x="2908" y="4512"/>
                    <a:pt x="2983" y="4537"/>
                  </a:cubicBezTo>
                  <a:cubicBezTo>
                    <a:pt x="3021" y="4546"/>
                    <a:pt x="3056" y="4551"/>
                    <a:pt x="3088" y="4551"/>
                  </a:cubicBezTo>
                  <a:cubicBezTo>
                    <a:pt x="3230" y="4551"/>
                    <a:pt x="3328" y="4473"/>
                    <a:pt x="3409" y="4412"/>
                  </a:cubicBezTo>
                  <a:cubicBezTo>
                    <a:pt x="3460" y="4362"/>
                    <a:pt x="3485" y="4337"/>
                    <a:pt x="3535" y="4337"/>
                  </a:cubicBezTo>
                  <a:cubicBezTo>
                    <a:pt x="3585" y="4311"/>
                    <a:pt x="3635" y="4311"/>
                    <a:pt x="3710" y="4311"/>
                  </a:cubicBezTo>
                  <a:lnTo>
                    <a:pt x="3735" y="4311"/>
                  </a:lnTo>
                  <a:cubicBezTo>
                    <a:pt x="3911" y="4412"/>
                    <a:pt x="4036" y="4512"/>
                    <a:pt x="4086" y="4637"/>
                  </a:cubicBezTo>
                  <a:cubicBezTo>
                    <a:pt x="4136" y="4763"/>
                    <a:pt x="4111" y="4938"/>
                    <a:pt x="3986" y="4988"/>
                  </a:cubicBezTo>
                  <a:cubicBezTo>
                    <a:pt x="3969" y="4988"/>
                    <a:pt x="3953" y="4999"/>
                    <a:pt x="3943" y="4999"/>
                  </a:cubicBezTo>
                  <a:cubicBezTo>
                    <a:pt x="3939" y="4999"/>
                    <a:pt x="3936" y="4996"/>
                    <a:pt x="3936" y="4988"/>
                  </a:cubicBezTo>
                  <a:cubicBezTo>
                    <a:pt x="3961" y="4963"/>
                    <a:pt x="3961" y="4913"/>
                    <a:pt x="3961" y="4863"/>
                  </a:cubicBezTo>
                  <a:cubicBezTo>
                    <a:pt x="3930" y="4832"/>
                    <a:pt x="3899" y="4810"/>
                    <a:pt x="3868" y="4810"/>
                  </a:cubicBezTo>
                  <a:cubicBezTo>
                    <a:pt x="3849" y="4810"/>
                    <a:pt x="3830" y="4819"/>
                    <a:pt x="3810" y="4838"/>
                  </a:cubicBezTo>
                  <a:cubicBezTo>
                    <a:pt x="3760" y="4863"/>
                    <a:pt x="3710" y="4913"/>
                    <a:pt x="3710" y="4988"/>
                  </a:cubicBezTo>
                  <a:cubicBezTo>
                    <a:pt x="3710" y="5038"/>
                    <a:pt x="3735" y="5113"/>
                    <a:pt x="3785" y="5164"/>
                  </a:cubicBezTo>
                  <a:cubicBezTo>
                    <a:pt x="3832" y="5195"/>
                    <a:pt x="3888" y="5216"/>
                    <a:pt x="3948" y="5216"/>
                  </a:cubicBezTo>
                  <a:cubicBezTo>
                    <a:pt x="3985" y="5216"/>
                    <a:pt x="4023" y="5208"/>
                    <a:pt x="4061" y="5189"/>
                  </a:cubicBezTo>
                  <a:cubicBezTo>
                    <a:pt x="4312" y="5088"/>
                    <a:pt x="4387" y="4763"/>
                    <a:pt x="4287" y="4562"/>
                  </a:cubicBezTo>
                  <a:cubicBezTo>
                    <a:pt x="4262" y="4487"/>
                    <a:pt x="4211" y="4412"/>
                    <a:pt x="4136" y="4337"/>
                  </a:cubicBezTo>
                  <a:cubicBezTo>
                    <a:pt x="4186" y="4337"/>
                    <a:pt x="4237" y="4337"/>
                    <a:pt x="4287" y="4311"/>
                  </a:cubicBezTo>
                  <a:cubicBezTo>
                    <a:pt x="4462" y="4286"/>
                    <a:pt x="4587" y="4211"/>
                    <a:pt x="4688" y="4111"/>
                  </a:cubicBezTo>
                  <a:cubicBezTo>
                    <a:pt x="4713" y="4086"/>
                    <a:pt x="4738" y="4061"/>
                    <a:pt x="4763" y="4011"/>
                  </a:cubicBezTo>
                  <a:cubicBezTo>
                    <a:pt x="4813" y="4011"/>
                    <a:pt x="4863" y="3986"/>
                    <a:pt x="4913" y="3961"/>
                  </a:cubicBezTo>
                  <a:cubicBezTo>
                    <a:pt x="4988" y="3936"/>
                    <a:pt x="5064" y="3885"/>
                    <a:pt x="5139" y="3835"/>
                  </a:cubicBezTo>
                  <a:cubicBezTo>
                    <a:pt x="5164" y="3785"/>
                    <a:pt x="5214" y="3760"/>
                    <a:pt x="5239" y="3735"/>
                  </a:cubicBezTo>
                  <a:cubicBezTo>
                    <a:pt x="5300" y="3715"/>
                    <a:pt x="5393" y="3646"/>
                    <a:pt x="5492" y="3646"/>
                  </a:cubicBezTo>
                  <a:cubicBezTo>
                    <a:pt x="5516" y="3646"/>
                    <a:pt x="5540" y="3650"/>
                    <a:pt x="5565" y="3660"/>
                  </a:cubicBezTo>
                  <a:cubicBezTo>
                    <a:pt x="5640" y="3685"/>
                    <a:pt x="5690" y="3760"/>
                    <a:pt x="5715" y="3835"/>
                  </a:cubicBezTo>
                  <a:cubicBezTo>
                    <a:pt x="5715" y="3910"/>
                    <a:pt x="5690" y="3986"/>
                    <a:pt x="5615" y="4036"/>
                  </a:cubicBezTo>
                  <a:cubicBezTo>
                    <a:pt x="5590" y="4036"/>
                    <a:pt x="5590" y="4086"/>
                    <a:pt x="5615" y="4111"/>
                  </a:cubicBezTo>
                  <a:cubicBezTo>
                    <a:pt x="5628" y="4123"/>
                    <a:pt x="5640" y="4130"/>
                    <a:pt x="5653" y="4130"/>
                  </a:cubicBezTo>
                  <a:cubicBezTo>
                    <a:pt x="5665" y="4130"/>
                    <a:pt x="5678" y="4123"/>
                    <a:pt x="5690" y="4111"/>
                  </a:cubicBezTo>
                  <a:cubicBezTo>
                    <a:pt x="5790" y="4036"/>
                    <a:pt x="5841" y="3936"/>
                    <a:pt x="5816" y="3810"/>
                  </a:cubicBezTo>
                  <a:cubicBezTo>
                    <a:pt x="5790" y="3710"/>
                    <a:pt x="5715" y="3610"/>
                    <a:pt x="5615" y="3560"/>
                  </a:cubicBezTo>
                  <a:cubicBezTo>
                    <a:pt x="5575" y="3548"/>
                    <a:pt x="5537" y="3543"/>
                    <a:pt x="5500" y="3543"/>
                  </a:cubicBezTo>
                  <a:cubicBezTo>
                    <a:pt x="5374" y="3543"/>
                    <a:pt x="5267" y="3602"/>
                    <a:pt x="5189" y="3660"/>
                  </a:cubicBezTo>
                  <a:cubicBezTo>
                    <a:pt x="5139" y="3685"/>
                    <a:pt x="5114" y="3710"/>
                    <a:pt x="5064" y="3735"/>
                  </a:cubicBezTo>
                  <a:cubicBezTo>
                    <a:pt x="5014" y="3785"/>
                    <a:pt x="4938" y="3835"/>
                    <a:pt x="4863" y="3885"/>
                  </a:cubicBezTo>
                  <a:lnTo>
                    <a:pt x="4813" y="3885"/>
                  </a:lnTo>
                  <a:cubicBezTo>
                    <a:pt x="4863" y="3810"/>
                    <a:pt x="4863" y="3710"/>
                    <a:pt x="4838" y="3635"/>
                  </a:cubicBezTo>
                  <a:cubicBezTo>
                    <a:pt x="4792" y="3428"/>
                    <a:pt x="4599" y="3306"/>
                    <a:pt x="4413" y="3306"/>
                  </a:cubicBezTo>
                  <a:cubicBezTo>
                    <a:pt x="4396" y="3306"/>
                    <a:pt x="4379" y="3307"/>
                    <a:pt x="4362" y="3309"/>
                  </a:cubicBezTo>
                  <a:cubicBezTo>
                    <a:pt x="4337" y="3334"/>
                    <a:pt x="4312" y="3334"/>
                    <a:pt x="4287" y="3334"/>
                  </a:cubicBezTo>
                  <a:cubicBezTo>
                    <a:pt x="4337" y="3267"/>
                    <a:pt x="4431" y="3223"/>
                    <a:pt x="4519" y="3223"/>
                  </a:cubicBezTo>
                  <a:cubicBezTo>
                    <a:pt x="4562" y="3223"/>
                    <a:pt x="4604" y="3234"/>
                    <a:pt x="4638" y="3259"/>
                  </a:cubicBezTo>
                  <a:cubicBezTo>
                    <a:pt x="4663" y="3265"/>
                    <a:pt x="4688" y="3268"/>
                    <a:pt x="4712" y="3268"/>
                  </a:cubicBezTo>
                  <a:cubicBezTo>
                    <a:pt x="4783" y="3268"/>
                    <a:pt x="4844" y="3240"/>
                    <a:pt x="4863" y="3184"/>
                  </a:cubicBezTo>
                  <a:cubicBezTo>
                    <a:pt x="4913" y="3108"/>
                    <a:pt x="4888" y="3008"/>
                    <a:pt x="4788" y="2958"/>
                  </a:cubicBezTo>
                  <a:cubicBezTo>
                    <a:pt x="4709" y="2922"/>
                    <a:pt x="4624" y="2905"/>
                    <a:pt x="4539" y="2905"/>
                  </a:cubicBezTo>
                  <a:cubicBezTo>
                    <a:pt x="4327" y="2905"/>
                    <a:pt x="4118" y="3012"/>
                    <a:pt x="4011" y="3209"/>
                  </a:cubicBezTo>
                  <a:cubicBezTo>
                    <a:pt x="3961" y="3284"/>
                    <a:pt x="3936" y="3409"/>
                    <a:pt x="3961" y="3509"/>
                  </a:cubicBezTo>
                  <a:cubicBezTo>
                    <a:pt x="3986" y="3585"/>
                    <a:pt x="4036" y="3635"/>
                    <a:pt x="4111" y="3660"/>
                  </a:cubicBezTo>
                  <a:cubicBezTo>
                    <a:pt x="4154" y="3681"/>
                    <a:pt x="4196" y="3689"/>
                    <a:pt x="4236" y="3689"/>
                  </a:cubicBezTo>
                  <a:cubicBezTo>
                    <a:pt x="4292" y="3689"/>
                    <a:pt x="4344" y="3674"/>
                    <a:pt x="4387" y="3660"/>
                  </a:cubicBezTo>
                  <a:cubicBezTo>
                    <a:pt x="4412" y="3635"/>
                    <a:pt x="4412" y="3635"/>
                    <a:pt x="4437" y="3635"/>
                  </a:cubicBezTo>
                  <a:cubicBezTo>
                    <a:pt x="4462" y="3635"/>
                    <a:pt x="4512" y="3660"/>
                    <a:pt x="4512" y="3710"/>
                  </a:cubicBezTo>
                  <a:cubicBezTo>
                    <a:pt x="4537" y="3760"/>
                    <a:pt x="4512" y="3835"/>
                    <a:pt x="4462" y="3885"/>
                  </a:cubicBezTo>
                  <a:cubicBezTo>
                    <a:pt x="4412" y="3936"/>
                    <a:pt x="4312" y="3986"/>
                    <a:pt x="4211" y="4011"/>
                  </a:cubicBezTo>
                  <a:cubicBezTo>
                    <a:pt x="4136" y="4011"/>
                    <a:pt x="4036" y="4011"/>
                    <a:pt x="3911" y="3986"/>
                  </a:cubicBezTo>
                  <a:cubicBezTo>
                    <a:pt x="3851" y="3986"/>
                    <a:pt x="3786" y="3982"/>
                    <a:pt x="3720" y="3982"/>
                  </a:cubicBezTo>
                  <a:cubicBezTo>
                    <a:pt x="3620" y="3982"/>
                    <a:pt x="3515" y="3991"/>
                    <a:pt x="3409" y="4036"/>
                  </a:cubicBezTo>
                  <a:cubicBezTo>
                    <a:pt x="3334" y="4061"/>
                    <a:pt x="3284" y="4111"/>
                    <a:pt x="3234" y="4136"/>
                  </a:cubicBezTo>
                  <a:cubicBezTo>
                    <a:pt x="3159" y="4192"/>
                    <a:pt x="3126" y="4221"/>
                    <a:pt x="3104" y="4221"/>
                  </a:cubicBezTo>
                  <a:cubicBezTo>
                    <a:pt x="3096" y="4221"/>
                    <a:pt x="3090" y="4217"/>
                    <a:pt x="3084" y="4211"/>
                  </a:cubicBezTo>
                  <a:cubicBezTo>
                    <a:pt x="3059" y="4211"/>
                    <a:pt x="2983" y="4161"/>
                    <a:pt x="2958" y="4136"/>
                  </a:cubicBezTo>
                  <a:lnTo>
                    <a:pt x="2933" y="4136"/>
                  </a:lnTo>
                  <a:cubicBezTo>
                    <a:pt x="3259" y="3986"/>
                    <a:pt x="3485" y="3685"/>
                    <a:pt x="3635" y="3359"/>
                  </a:cubicBezTo>
                  <a:cubicBezTo>
                    <a:pt x="3660" y="3309"/>
                    <a:pt x="3685" y="3259"/>
                    <a:pt x="3685" y="3209"/>
                  </a:cubicBezTo>
                  <a:cubicBezTo>
                    <a:pt x="3710" y="3184"/>
                    <a:pt x="3710" y="3159"/>
                    <a:pt x="3735" y="3133"/>
                  </a:cubicBezTo>
                  <a:cubicBezTo>
                    <a:pt x="3785" y="2958"/>
                    <a:pt x="3810" y="2783"/>
                    <a:pt x="3861" y="2632"/>
                  </a:cubicBezTo>
                  <a:cubicBezTo>
                    <a:pt x="3886" y="2457"/>
                    <a:pt x="3911" y="2306"/>
                    <a:pt x="3961" y="2156"/>
                  </a:cubicBezTo>
                  <a:cubicBezTo>
                    <a:pt x="4011" y="2281"/>
                    <a:pt x="4086" y="2382"/>
                    <a:pt x="4186" y="2482"/>
                  </a:cubicBezTo>
                  <a:lnTo>
                    <a:pt x="4211" y="2482"/>
                  </a:lnTo>
                  <a:cubicBezTo>
                    <a:pt x="4287" y="2557"/>
                    <a:pt x="4362" y="2607"/>
                    <a:pt x="4437" y="2632"/>
                  </a:cubicBezTo>
                  <a:cubicBezTo>
                    <a:pt x="4468" y="2639"/>
                    <a:pt x="4500" y="2642"/>
                    <a:pt x="4530" y="2642"/>
                  </a:cubicBezTo>
                  <a:cubicBezTo>
                    <a:pt x="4622" y="2642"/>
                    <a:pt x="4706" y="2613"/>
                    <a:pt x="4763" y="2557"/>
                  </a:cubicBezTo>
                  <a:cubicBezTo>
                    <a:pt x="4788" y="2557"/>
                    <a:pt x="4788" y="2532"/>
                    <a:pt x="4813" y="2532"/>
                  </a:cubicBezTo>
                  <a:cubicBezTo>
                    <a:pt x="4826" y="2519"/>
                    <a:pt x="4838" y="2513"/>
                    <a:pt x="4851" y="2513"/>
                  </a:cubicBezTo>
                  <a:cubicBezTo>
                    <a:pt x="4863" y="2513"/>
                    <a:pt x="4876" y="2519"/>
                    <a:pt x="4888" y="2532"/>
                  </a:cubicBezTo>
                  <a:cubicBezTo>
                    <a:pt x="4963" y="2532"/>
                    <a:pt x="5014" y="2582"/>
                    <a:pt x="5039" y="2632"/>
                  </a:cubicBezTo>
                  <a:cubicBezTo>
                    <a:pt x="5064" y="2657"/>
                    <a:pt x="5064" y="2682"/>
                    <a:pt x="5089" y="2707"/>
                  </a:cubicBezTo>
                  <a:cubicBezTo>
                    <a:pt x="5089" y="2783"/>
                    <a:pt x="5114" y="2833"/>
                    <a:pt x="5164" y="2883"/>
                  </a:cubicBezTo>
                  <a:cubicBezTo>
                    <a:pt x="5219" y="2920"/>
                    <a:pt x="5274" y="2943"/>
                    <a:pt x="5339" y="2943"/>
                  </a:cubicBezTo>
                  <a:cubicBezTo>
                    <a:pt x="5363" y="2943"/>
                    <a:pt x="5388" y="2940"/>
                    <a:pt x="5415" y="2933"/>
                  </a:cubicBezTo>
                  <a:cubicBezTo>
                    <a:pt x="5490" y="2883"/>
                    <a:pt x="5540" y="2808"/>
                    <a:pt x="5540" y="2732"/>
                  </a:cubicBezTo>
                  <a:cubicBezTo>
                    <a:pt x="5540" y="2707"/>
                    <a:pt x="5540" y="2682"/>
                    <a:pt x="5490" y="2682"/>
                  </a:cubicBezTo>
                  <a:cubicBezTo>
                    <a:pt x="5465" y="2682"/>
                    <a:pt x="5440" y="2707"/>
                    <a:pt x="5440" y="2732"/>
                  </a:cubicBezTo>
                  <a:cubicBezTo>
                    <a:pt x="5440" y="2758"/>
                    <a:pt x="5415" y="2808"/>
                    <a:pt x="5364" y="2833"/>
                  </a:cubicBezTo>
                  <a:cubicBezTo>
                    <a:pt x="5314" y="2833"/>
                    <a:pt x="5264" y="2833"/>
                    <a:pt x="5239" y="2808"/>
                  </a:cubicBezTo>
                  <a:cubicBezTo>
                    <a:pt x="5214" y="2783"/>
                    <a:pt x="5189" y="2732"/>
                    <a:pt x="5189" y="2682"/>
                  </a:cubicBezTo>
                  <a:cubicBezTo>
                    <a:pt x="5164" y="2632"/>
                    <a:pt x="5164" y="2607"/>
                    <a:pt x="5139" y="2582"/>
                  </a:cubicBezTo>
                  <a:cubicBezTo>
                    <a:pt x="5089" y="2507"/>
                    <a:pt x="5014" y="2432"/>
                    <a:pt x="4913" y="2432"/>
                  </a:cubicBezTo>
                  <a:cubicBezTo>
                    <a:pt x="4888" y="2407"/>
                    <a:pt x="4888" y="2407"/>
                    <a:pt x="4863" y="2407"/>
                  </a:cubicBezTo>
                  <a:cubicBezTo>
                    <a:pt x="4888" y="2357"/>
                    <a:pt x="4888" y="2306"/>
                    <a:pt x="4888" y="2281"/>
                  </a:cubicBezTo>
                  <a:lnTo>
                    <a:pt x="4888" y="2231"/>
                  </a:lnTo>
                  <a:cubicBezTo>
                    <a:pt x="4913" y="2181"/>
                    <a:pt x="4913" y="2131"/>
                    <a:pt x="4938" y="2081"/>
                  </a:cubicBezTo>
                  <a:cubicBezTo>
                    <a:pt x="4963" y="2056"/>
                    <a:pt x="4988" y="2031"/>
                    <a:pt x="5014" y="2031"/>
                  </a:cubicBezTo>
                  <a:cubicBezTo>
                    <a:pt x="5033" y="2050"/>
                    <a:pt x="5052" y="2058"/>
                    <a:pt x="5071" y="2058"/>
                  </a:cubicBezTo>
                  <a:cubicBezTo>
                    <a:pt x="5102" y="2058"/>
                    <a:pt x="5133" y="2037"/>
                    <a:pt x="5164" y="2006"/>
                  </a:cubicBezTo>
                  <a:cubicBezTo>
                    <a:pt x="5189" y="1956"/>
                    <a:pt x="5164" y="1880"/>
                    <a:pt x="5114" y="1855"/>
                  </a:cubicBezTo>
                  <a:cubicBezTo>
                    <a:pt x="5078" y="1834"/>
                    <a:pt x="5041" y="1825"/>
                    <a:pt x="5003" y="1825"/>
                  </a:cubicBezTo>
                  <a:cubicBezTo>
                    <a:pt x="4909" y="1825"/>
                    <a:pt x="4817" y="1884"/>
                    <a:pt x="4763" y="1956"/>
                  </a:cubicBezTo>
                  <a:cubicBezTo>
                    <a:pt x="4713" y="2056"/>
                    <a:pt x="4688" y="2131"/>
                    <a:pt x="4688" y="2206"/>
                  </a:cubicBezTo>
                  <a:lnTo>
                    <a:pt x="4688" y="2231"/>
                  </a:lnTo>
                  <a:cubicBezTo>
                    <a:pt x="4663" y="2306"/>
                    <a:pt x="4663" y="2382"/>
                    <a:pt x="4613" y="2407"/>
                  </a:cubicBezTo>
                  <a:cubicBezTo>
                    <a:pt x="4587" y="2432"/>
                    <a:pt x="4537" y="2432"/>
                    <a:pt x="4487" y="2432"/>
                  </a:cubicBezTo>
                  <a:cubicBezTo>
                    <a:pt x="4437" y="2407"/>
                    <a:pt x="4387" y="2382"/>
                    <a:pt x="4337" y="2331"/>
                  </a:cubicBezTo>
                  <a:cubicBezTo>
                    <a:pt x="4211" y="2206"/>
                    <a:pt x="4111" y="2031"/>
                    <a:pt x="4086" y="1830"/>
                  </a:cubicBezTo>
                  <a:cubicBezTo>
                    <a:pt x="4111" y="1830"/>
                    <a:pt x="4111" y="1805"/>
                    <a:pt x="4111" y="1805"/>
                  </a:cubicBezTo>
                  <a:cubicBezTo>
                    <a:pt x="4211" y="1630"/>
                    <a:pt x="4387" y="1454"/>
                    <a:pt x="4562" y="1379"/>
                  </a:cubicBezTo>
                  <a:cubicBezTo>
                    <a:pt x="4635" y="1350"/>
                    <a:pt x="4732" y="1321"/>
                    <a:pt x="4835" y="1321"/>
                  </a:cubicBezTo>
                  <a:cubicBezTo>
                    <a:pt x="4911" y="1321"/>
                    <a:pt x="4989" y="1337"/>
                    <a:pt x="5064" y="1379"/>
                  </a:cubicBezTo>
                  <a:cubicBezTo>
                    <a:pt x="5082" y="1385"/>
                    <a:pt x="5103" y="1388"/>
                    <a:pt x="5124" y="1388"/>
                  </a:cubicBezTo>
                  <a:cubicBezTo>
                    <a:pt x="5186" y="1388"/>
                    <a:pt x="5252" y="1360"/>
                    <a:pt x="5289" y="1304"/>
                  </a:cubicBezTo>
                  <a:cubicBezTo>
                    <a:pt x="5339" y="1229"/>
                    <a:pt x="5289" y="1128"/>
                    <a:pt x="5214" y="1078"/>
                  </a:cubicBezTo>
                  <a:cubicBezTo>
                    <a:pt x="5108" y="1018"/>
                    <a:pt x="4983" y="985"/>
                    <a:pt x="4851" y="985"/>
                  </a:cubicBezTo>
                  <a:cubicBezTo>
                    <a:pt x="4765" y="985"/>
                    <a:pt x="4676" y="999"/>
                    <a:pt x="4587" y="1028"/>
                  </a:cubicBezTo>
                  <a:cubicBezTo>
                    <a:pt x="4537" y="978"/>
                    <a:pt x="4512" y="903"/>
                    <a:pt x="4512" y="828"/>
                  </a:cubicBezTo>
                  <a:cubicBezTo>
                    <a:pt x="4512" y="753"/>
                    <a:pt x="4562" y="702"/>
                    <a:pt x="4613" y="677"/>
                  </a:cubicBezTo>
                  <a:cubicBezTo>
                    <a:pt x="4663" y="652"/>
                    <a:pt x="4713" y="652"/>
                    <a:pt x="4763" y="652"/>
                  </a:cubicBezTo>
                  <a:cubicBezTo>
                    <a:pt x="4813" y="677"/>
                    <a:pt x="4838" y="677"/>
                    <a:pt x="4863" y="677"/>
                  </a:cubicBezTo>
                  <a:cubicBezTo>
                    <a:pt x="5014" y="677"/>
                    <a:pt x="5139" y="627"/>
                    <a:pt x="5214" y="527"/>
                  </a:cubicBezTo>
                  <a:cubicBezTo>
                    <a:pt x="5314" y="427"/>
                    <a:pt x="5339" y="276"/>
                    <a:pt x="5264" y="151"/>
                  </a:cubicBezTo>
                  <a:cubicBezTo>
                    <a:pt x="5239" y="76"/>
                    <a:pt x="5164" y="26"/>
                    <a:pt x="5089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2118" y="4096919"/>
              <a:ext cx="357341" cy="505163"/>
            </a:xfrm>
            <a:custGeom>
              <a:avLst/>
              <a:gdLst/>
              <a:ahLst/>
              <a:cxnLst/>
              <a:rect l="l" t="t" r="r" b="b"/>
              <a:pathLst>
                <a:path w="4813" h="6804" extrusionOk="0">
                  <a:moveTo>
                    <a:pt x="2516" y="1"/>
                  </a:moveTo>
                  <a:cubicBezTo>
                    <a:pt x="2463" y="1"/>
                    <a:pt x="2409" y="18"/>
                    <a:pt x="2356" y="36"/>
                  </a:cubicBezTo>
                  <a:cubicBezTo>
                    <a:pt x="2231" y="111"/>
                    <a:pt x="2181" y="262"/>
                    <a:pt x="2231" y="412"/>
                  </a:cubicBezTo>
                  <a:cubicBezTo>
                    <a:pt x="2256" y="512"/>
                    <a:pt x="2331" y="613"/>
                    <a:pt x="2431" y="688"/>
                  </a:cubicBezTo>
                  <a:cubicBezTo>
                    <a:pt x="2482" y="713"/>
                    <a:pt x="2507" y="713"/>
                    <a:pt x="2532" y="738"/>
                  </a:cubicBezTo>
                  <a:cubicBezTo>
                    <a:pt x="2582" y="763"/>
                    <a:pt x="2632" y="788"/>
                    <a:pt x="2657" y="813"/>
                  </a:cubicBezTo>
                  <a:cubicBezTo>
                    <a:pt x="2707" y="863"/>
                    <a:pt x="2707" y="938"/>
                    <a:pt x="2682" y="1014"/>
                  </a:cubicBezTo>
                  <a:cubicBezTo>
                    <a:pt x="2632" y="1064"/>
                    <a:pt x="2582" y="1114"/>
                    <a:pt x="2532" y="1139"/>
                  </a:cubicBezTo>
                  <a:cubicBezTo>
                    <a:pt x="2356" y="989"/>
                    <a:pt x="2156" y="888"/>
                    <a:pt x="1930" y="888"/>
                  </a:cubicBezTo>
                  <a:cubicBezTo>
                    <a:pt x="1855" y="888"/>
                    <a:pt x="1780" y="963"/>
                    <a:pt x="1780" y="1039"/>
                  </a:cubicBezTo>
                  <a:cubicBezTo>
                    <a:pt x="1780" y="1139"/>
                    <a:pt x="1830" y="1214"/>
                    <a:pt x="1930" y="1214"/>
                  </a:cubicBezTo>
                  <a:cubicBezTo>
                    <a:pt x="2131" y="1214"/>
                    <a:pt x="2281" y="1339"/>
                    <a:pt x="2356" y="1465"/>
                  </a:cubicBezTo>
                  <a:cubicBezTo>
                    <a:pt x="2482" y="1640"/>
                    <a:pt x="2557" y="1841"/>
                    <a:pt x="2557" y="2041"/>
                  </a:cubicBezTo>
                  <a:cubicBezTo>
                    <a:pt x="2557" y="2066"/>
                    <a:pt x="2557" y="2066"/>
                    <a:pt x="2557" y="2091"/>
                  </a:cubicBezTo>
                  <a:cubicBezTo>
                    <a:pt x="2431" y="2242"/>
                    <a:pt x="2281" y="2342"/>
                    <a:pt x="2106" y="2392"/>
                  </a:cubicBezTo>
                  <a:cubicBezTo>
                    <a:pt x="2068" y="2405"/>
                    <a:pt x="2030" y="2411"/>
                    <a:pt x="1996" y="2411"/>
                  </a:cubicBezTo>
                  <a:cubicBezTo>
                    <a:pt x="1961" y="2411"/>
                    <a:pt x="1930" y="2405"/>
                    <a:pt x="1905" y="2392"/>
                  </a:cubicBezTo>
                  <a:cubicBezTo>
                    <a:pt x="1855" y="2392"/>
                    <a:pt x="1830" y="2367"/>
                    <a:pt x="1805" y="2317"/>
                  </a:cubicBezTo>
                  <a:cubicBezTo>
                    <a:pt x="1805" y="2267"/>
                    <a:pt x="1805" y="2217"/>
                    <a:pt x="1830" y="2166"/>
                  </a:cubicBezTo>
                  <a:lnTo>
                    <a:pt x="1855" y="2141"/>
                  </a:lnTo>
                  <a:cubicBezTo>
                    <a:pt x="1880" y="2066"/>
                    <a:pt x="1905" y="1966"/>
                    <a:pt x="1905" y="1866"/>
                  </a:cubicBezTo>
                  <a:cubicBezTo>
                    <a:pt x="1905" y="1750"/>
                    <a:pt x="1819" y="1612"/>
                    <a:pt x="1687" y="1612"/>
                  </a:cubicBezTo>
                  <a:cubicBezTo>
                    <a:pt x="1677" y="1612"/>
                    <a:pt x="1666" y="1613"/>
                    <a:pt x="1654" y="1615"/>
                  </a:cubicBezTo>
                  <a:cubicBezTo>
                    <a:pt x="1579" y="1615"/>
                    <a:pt x="1529" y="1665"/>
                    <a:pt x="1554" y="1715"/>
                  </a:cubicBezTo>
                  <a:cubicBezTo>
                    <a:pt x="1554" y="1765"/>
                    <a:pt x="1604" y="1816"/>
                    <a:pt x="1654" y="1816"/>
                  </a:cubicBezTo>
                  <a:cubicBezTo>
                    <a:pt x="1654" y="1816"/>
                    <a:pt x="1680" y="1841"/>
                    <a:pt x="1680" y="1891"/>
                  </a:cubicBezTo>
                  <a:cubicBezTo>
                    <a:pt x="1705" y="1941"/>
                    <a:pt x="1680" y="1991"/>
                    <a:pt x="1654" y="2041"/>
                  </a:cubicBezTo>
                  <a:lnTo>
                    <a:pt x="1629" y="2091"/>
                  </a:lnTo>
                  <a:cubicBezTo>
                    <a:pt x="1629" y="2116"/>
                    <a:pt x="1604" y="2166"/>
                    <a:pt x="1604" y="2217"/>
                  </a:cubicBezTo>
                  <a:cubicBezTo>
                    <a:pt x="1579" y="2217"/>
                    <a:pt x="1554" y="2192"/>
                    <a:pt x="1529" y="2192"/>
                  </a:cubicBezTo>
                  <a:cubicBezTo>
                    <a:pt x="1498" y="2181"/>
                    <a:pt x="1463" y="2175"/>
                    <a:pt x="1426" y="2175"/>
                  </a:cubicBezTo>
                  <a:cubicBezTo>
                    <a:pt x="1375" y="2175"/>
                    <a:pt x="1323" y="2187"/>
                    <a:pt x="1279" y="2217"/>
                  </a:cubicBezTo>
                  <a:cubicBezTo>
                    <a:pt x="1253" y="2242"/>
                    <a:pt x="1228" y="2267"/>
                    <a:pt x="1178" y="2292"/>
                  </a:cubicBezTo>
                  <a:cubicBezTo>
                    <a:pt x="1153" y="2317"/>
                    <a:pt x="1128" y="2367"/>
                    <a:pt x="1078" y="2367"/>
                  </a:cubicBezTo>
                  <a:cubicBezTo>
                    <a:pt x="1028" y="2367"/>
                    <a:pt x="978" y="2367"/>
                    <a:pt x="953" y="2317"/>
                  </a:cubicBezTo>
                  <a:cubicBezTo>
                    <a:pt x="928" y="2292"/>
                    <a:pt x="928" y="2242"/>
                    <a:pt x="928" y="2217"/>
                  </a:cubicBezTo>
                  <a:cubicBezTo>
                    <a:pt x="953" y="2166"/>
                    <a:pt x="928" y="2141"/>
                    <a:pt x="903" y="2141"/>
                  </a:cubicBezTo>
                  <a:cubicBezTo>
                    <a:pt x="895" y="2134"/>
                    <a:pt x="888" y="2131"/>
                    <a:pt x="881" y="2131"/>
                  </a:cubicBezTo>
                  <a:cubicBezTo>
                    <a:pt x="863" y="2131"/>
                    <a:pt x="845" y="2149"/>
                    <a:pt x="827" y="2166"/>
                  </a:cubicBezTo>
                  <a:cubicBezTo>
                    <a:pt x="802" y="2242"/>
                    <a:pt x="827" y="2342"/>
                    <a:pt x="878" y="2392"/>
                  </a:cubicBezTo>
                  <a:cubicBezTo>
                    <a:pt x="915" y="2448"/>
                    <a:pt x="981" y="2477"/>
                    <a:pt x="1043" y="2477"/>
                  </a:cubicBezTo>
                  <a:cubicBezTo>
                    <a:pt x="1064" y="2477"/>
                    <a:pt x="1084" y="2473"/>
                    <a:pt x="1103" y="2467"/>
                  </a:cubicBezTo>
                  <a:cubicBezTo>
                    <a:pt x="1178" y="2442"/>
                    <a:pt x="1203" y="2417"/>
                    <a:pt x="1253" y="2367"/>
                  </a:cubicBezTo>
                  <a:cubicBezTo>
                    <a:pt x="1279" y="2342"/>
                    <a:pt x="1304" y="2342"/>
                    <a:pt x="1329" y="2317"/>
                  </a:cubicBezTo>
                  <a:cubicBezTo>
                    <a:pt x="1379" y="2292"/>
                    <a:pt x="1454" y="2292"/>
                    <a:pt x="1504" y="2292"/>
                  </a:cubicBezTo>
                  <a:cubicBezTo>
                    <a:pt x="1554" y="2317"/>
                    <a:pt x="1579" y="2317"/>
                    <a:pt x="1604" y="2342"/>
                  </a:cubicBezTo>
                  <a:cubicBezTo>
                    <a:pt x="1604" y="2367"/>
                    <a:pt x="1604" y="2367"/>
                    <a:pt x="1604" y="2392"/>
                  </a:cubicBezTo>
                  <a:cubicBezTo>
                    <a:pt x="1654" y="2492"/>
                    <a:pt x="1755" y="2593"/>
                    <a:pt x="1855" y="2618"/>
                  </a:cubicBezTo>
                  <a:cubicBezTo>
                    <a:pt x="1893" y="2630"/>
                    <a:pt x="1936" y="2636"/>
                    <a:pt x="1983" y="2636"/>
                  </a:cubicBezTo>
                  <a:cubicBezTo>
                    <a:pt x="2030" y="2636"/>
                    <a:pt x="2081" y="2630"/>
                    <a:pt x="2131" y="2618"/>
                  </a:cubicBezTo>
                  <a:cubicBezTo>
                    <a:pt x="2131" y="2593"/>
                    <a:pt x="2156" y="2593"/>
                    <a:pt x="2156" y="2593"/>
                  </a:cubicBezTo>
                  <a:cubicBezTo>
                    <a:pt x="2281" y="2567"/>
                    <a:pt x="2406" y="2517"/>
                    <a:pt x="2507" y="2442"/>
                  </a:cubicBezTo>
                  <a:lnTo>
                    <a:pt x="2507" y="2442"/>
                  </a:lnTo>
                  <a:cubicBezTo>
                    <a:pt x="2482" y="2593"/>
                    <a:pt x="2431" y="2743"/>
                    <a:pt x="2381" y="2893"/>
                  </a:cubicBezTo>
                  <a:cubicBezTo>
                    <a:pt x="2331" y="3069"/>
                    <a:pt x="2281" y="3219"/>
                    <a:pt x="2231" y="3395"/>
                  </a:cubicBezTo>
                  <a:cubicBezTo>
                    <a:pt x="2231" y="3420"/>
                    <a:pt x="2231" y="3445"/>
                    <a:pt x="2231" y="3495"/>
                  </a:cubicBezTo>
                  <a:cubicBezTo>
                    <a:pt x="2206" y="3545"/>
                    <a:pt x="2206" y="3595"/>
                    <a:pt x="2206" y="3645"/>
                  </a:cubicBezTo>
                  <a:cubicBezTo>
                    <a:pt x="2156" y="3996"/>
                    <a:pt x="2231" y="4372"/>
                    <a:pt x="2431" y="4648"/>
                  </a:cubicBezTo>
                  <a:cubicBezTo>
                    <a:pt x="2356" y="4648"/>
                    <a:pt x="2281" y="4673"/>
                    <a:pt x="2256" y="4673"/>
                  </a:cubicBezTo>
                  <a:cubicBezTo>
                    <a:pt x="2231" y="4648"/>
                    <a:pt x="2206" y="4623"/>
                    <a:pt x="2181" y="4522"/>
                  </a:cubicBezTo>
                  <a:cubicBezTo>
                    <a:pt x="2156" y="4472"/>
                    <a:pt x="2131" y="4397"/>
                    <a:pt x="2081" y="4347"/>
                  </a:cubicBezTo>
                  <a:cubicBezTo>
                    <a:pt x="1955" y="4197"/>
                    <a:pt x="1780" y="4121"/>
                    <a:pt x="1629" y="4046"/>
                  </a:cubicBezTo>
                  <a:cubicBezTo>
                    <a:pt x="1529" y="4021"/>
                    <a:pt x="1454" y="3971"/>
                    <a:pt x="1379" y="3921"/>
                  </a:cubicBezTo>
                  <a:cubicBezTo>
                    <a:pt x="1304" y="3846"/>
                    <a:pt x="1253" y="3770"/>
                    <a:pt x="1228" y="3695"/>
                  </a:cubicBezTo>
                  <a:cubicBezTo>
                    <a:pt x="1203" y="3620"/>
                    <a:pt x="1228" y="3545"/>
                    <a:pt x="1253" y="3520"/>
                  </a:cubicBezTo>
                  <a:cubicBezTo>
                    <a:pt x="1268" y="3490"/>
                    <a:pt x="1300" y="3478"/>
                    <a:pt x="1324" y="3478"/>
                  </a:cubicBezTo>
                  <a:cubicBezTo>
                    <a:pt x="1341" y="3478"/>
                    <a:pt x="1354" y="3484"/>
                    <a:pt x="1354" y="3495"/>
                  </a:cubicBezTo>
                  <a:cubicBezTo>
                    <a:pt x="1379" y="3495"/>
                    <a:pt x="1379" y="3520"/>
                    <a:pt x="1404" y="3520"/>
                  </a:cubicBezTo>
                  <a:cubicBezTo>
                    <a:pt x="1454" y="3595"/>
                    <a:pt x="1504" y="3670"/>
                    <a:pt x="1629" y="3670"/>
                  </a:cubicBezTo>
                  <a:cubicBezTo>
                    <a:pt x="1648" y="3677"/>
                    <a:pt x="1667" y="3680"/>
                    <a:pt x="1685" y="3680"/>
                  </a:cubicBezTo>
                  <a:cubicBezTo>
                    <a:pt x="1741" y="3680"/>
                    <a:pt x="1792" y="3651"/>
                    <a:pt x="1830" y="3595"/>
                  </a:cubicBezTo>
                  <a:cubicBezTo>
                    <a:pt x="1905" y="3545"/>
                    <a:pt x="1955" y="3420"/>
                    <a:pt x="1955" y="3319"/>
                  </a:cubicBezTo>
                  <a:cubicBezTo>
                    <a:pt x="1955" y="3019"/>
                    <a:pt x="1680" y="2743"/>
                    <a:pt x="1379" y="2718"/>
                  </a:cubicBezTo>
                  <a:cubicBezTo>
                    <a:pt x="1279" y="2718"/>
                    <a:pt x="1203" y="2793"/>
                    <a:pt x="1203" y="2893"/>
                  </a:cubicBezTo>
                  <a:cubicBezTo>
                    <a:pt x="1203" y="2968"/>
                    <a:pt x="1279" y="3044"/>
                    <a:pt x="1379" y="3044"/>
                  </a:cubicBezTo>
                  <a:cubicBezTo>
                    <a:pt x="1504" y="3069"/>
                    <a:pt x="1604" y="3169"/>
                    <a:pt x="1629" y="3294"/>
                  </a:cubicBezTo>
                  <a:cubicBezTo>
                    <a:pt x="1604" y="3294"/>
                    <a:pt x="1604" y="3269"/>
                    <a:pt x="1579" y="3244"/>
                  </a:cubicBezTo>
                  <a:cubicBezTo>
                    <a:pt x="1514" y="3190"/>
                    <a:pt x="1431" y="3164"/>
                    <a:pt x="1344" y="3164"/>
                  </a:cubicBezTo>
                  <a:cubicBezTo>
                    <a:pt x="1231" y="3164"/>
                    <a:pt x="1113" y="3209"/>
                    <a:pt x="1028" y="3294"/>
                  </a:cubicBezTo>
                  <a:cubicBezTo>
                    <a:pt x="953" y="3344"/>
                    <a:pt x="928" y="3445"/>
                    <a:pt x="903" y="3520"/>
                  </a:cubicBezTo>
                  <a:cubicBezTo>
                    <a:pt x="878" y="3520"/>
                    <a:pt x="878" y="3495"/>
                    <a:pt x="878" y="3495"/>
                  </a:cubicBezTo>
                  <a:cubicBezTo>
                    <a:pt x="827" y="3420"/>
                    <a:pt x="802" y="3344"/>
                    <a:pt x="777" y="3269"/>
                  </a:cubicBezTo>
                  <a:cubicBezTo>
                    <a:pt x="752" y="3219"/>
                    <a:pt x="727" y="3169"/>
                    <a:pt x="702" y="3119"/>
                  </a:cubicBezTo>
                  <a:cubicBezTo>
                    <a:pt x="652" y="3044"/>
                    <a:pt x="552" y="2868"/>
                    <a:pt x="376" y="2843"/>
                  </a:cubicBezTo>
                  <a:cubicBezTo>
                    <a:pt x="251" y="2843"/>
                    <a:pt x="151" y="2893"/>
                    <a:pt x="76" y="2968"/>
                  </a:cubicBezTo>
                  <a:cubicBezTo>
                    <a:pt x="0" y="3069"/>
                    <a:pt x="0" y="3194"/>
                    <a:pt x="50" y="3294"/>
                  </a:cubicBezTo>
                  <a:cubicBezTo>
                    <a:pt x="50" y="3319"/>
                    <a:pt x="76" y="3319"/>
                    <a:pt x="101" y="3319"/>
                  </a:cubicBezTo>
                  <a:cubicBezTo>
                    <a:pt x="151" y="3294"/>
                    <a:pt x="151" y="3269"/>
                    <a:pt x="151" y="3244"/>
                  </a:cubicBezTo>
                  <a:cubicBezTo>
                    <a:pt x="101" y="3169"/>
                    <a:pt x="126" y="3094"/>
                    <a:pt x="151" y="3044"/>
                  </a:cubicBezTo>
                  <a:cubicBezTo>
                    <a:pt x="201" y="2968"/>
                    <a:pt x="276" y="2943"/>
                    <a:pt x="351" y="2943"/>
                  </a:cubicBezTo>
                  <a:cubicBezTo>
                    <a:pt x="502" y="2968"/>
                    <a:pt x="577" y="3119"/>
                    <a:pt x="602" y="3169"/>
                  </a:cubicBezTo>
                  <a:cubicBezTo>
                    <a:pt x="627" y="3219"/>
                    <a:pt x="652" y="3269"/>
                    <a:pt x="677" y="3319"/>
                  </a:cubicBezTo>
                  <a:cubicBezTo>
                    <a:pt x="702" y="3395"/>
                    <a:pt x="727" y="3470"/>
                    <a:pt x="777" y="3545"/>
                  </a:cubicBezTo>
                  <a:cubicBezTo>
                    <a:pt x="802" y="3595"/>
                    <a:pt x="852" y="3620"/>
                    <a:pt x="903" y="3670"/>
                  </a:cubicBezTo>
                  <a:cubicBezTo>
                    <a:pt x="903" y="3695"/>
                    <a:pt x="903" y="3745"/>
                    <a:pt x="903" y="3770"/>
                  </a:cubicBezTo>
                  <a:cubicBezTo>
                    <a:pt x="953" y="3921"/>
                    <a:pt x="1028" y="4046"/>
                    <a:pt x="1153" y="4146"/>
                  </a:cubicBezTo>
                  <a:cubicBezTo>
                    <a:pt x="1203" y="4197"/>
                    <a:pt x="1253" y="4222"/>
                    <a:pt x="1279" y="4247"/>
                  </a:cubicBezTo>
                  <a:cubicBezTo>
                    <a:pt x="1203" y="4272"/>
                    <a:pt x="1103" y="4297"/>
                    <a:pt x="1028" y="4372"/>
                  </a:cubicBezTo>
                  <a:cubicBezTo>
                    <a:pt x="852" y="4497"/>
                    <a:pt x="752" y="4823"/>
                    <a:pt x="928" y="5024"/>
                  </a:cubicBezTo>
                  <a:cubicBezTo>
                    <a:pt x="978" y="5099"/>
                    <a:pt x="1078" y="5149"/>
                    <a:pt x="1178" y="5149"/>
                  </a:cubicBezTo>
                  <a:lnTo>
                    <a:pt x="1203" y="5149"/>
                  </a:lnTo>
                  <a:cubicBezTo>
                    <a:pt x="1253" y="5124"/>
                    <a:pt x="1304" y="5074"/>
                    <a:pt x="1329" y="5024"/>
                  </a:cubicBezTo>
                  <a:cubicBezTo>
                    <a:pt x="1379" y="4948"/>
                    <a:pt x="1354" y="4898"/>
                    <a:pt x="1329" y="4848"/>
                  </a:cubicBezTo>
                  <a:cubicBezTo>
                    <a:pt x="1310" y="4811"/>
                    <a:pt x="1265" y="4788"/>
                    <a:pt x="1223" y="4788"/>
                  </a:cubicBezTo>
                  <a:cubicBezTo>
                    <a:pt x="1207" y="4788"/>
                    <a:pt x="1192" y="4791"/>
                    <a:pt x="1178" y="4798"/>
                  </a:cubicBezTo>
                  <a:cubicBezTo>
                    <a:pt x="1153" y="4823"/>
                    <a:pt x="1128" y="4873"/>
                    <a:pt x="1128" y="4923"/>
                  </a:cubicBezTo>
                  <a:cubicBezTo>
                    <a:pt x="1128" y="4923"/>
                    <a:pt x="1103" y="4898"/>
                    <a:pt x="1078" y="4898"/>
                  </a:cubicBezTo>
                  <a:cubicBezTo>
                    <a:pt x="1003" y="4798"/>
                    <a:pt x="1078" y="4623"/>
                    <a:pt x="1178" y="4522"/>
                  </a:cubicBezTo>
                  <a:cubicBezTo>
                    <a:pt x="1279" y="4447"/>
                    <a:pt x="1429" y="4422"/>
                    <a:pt x="1654" y="4422"/>
                  </a:cubicBezTo>
                  <a:lnTo>
                    <a:pt x="1680" y="4422"/>
                  </a:lnTo>
                  <a:cubicBezTo>
                    <a:pt x="1730" y="4447"/>
                    <a:pt x="1780" y="4497"/>
                    <a:pt x="1830" y="4547"/>
                  </a:cubicBezTo>
                  <a:cubicBezTo>
                    <a:pt x="1830" y="4572"/>
                    <a:pt x="1855" y="4623"/>
                    <a:pt x="1880" y="4648"/>
                  </a:cubicBezTo>
                  <a:cubicBezTo>
                    <a:pt x="1930" y="4773"/>
                    <a:pt x="2005" y="4923"/>
                    <a:pt x="2181" y="4974"/>
                  </a:cubicBezTo>
                  <a:cubicBezTo>
                    <a:pt x="2218" y="4986"/>
                    <a:pt x="2262" y="4992"/>
                    <a:pt x="2309" y="4992"/>
                  </a:cubicBezTo>
                  <a:cubicBezTo>
                    <a:pt x="2356" y="4992"/>
                    <a:pt x="2406" y="4986"/>
                    <a:pt x="2456" y="4974"/>
                  </a:cubicBezTo>
                  <a:cubicBezTo>
                    <a:pt x="2519" y="4961"/>
                    <a:pt x="2588" y="4955"/>
                    <a:pt x="2654" y="4955"/>
                  </a:cubicBezTo>
                  <a:cubicBezTo>
                    <a:pt x="2720" y="4955"/>
                    <a:pt x="2782" y="4961"/>
                    <a:pt x="2832" y="4974"/>
                  </a:cubicBezTo>
                  <a:cubicBezTo>
                    <a:pt x="2983" y="5024"/>
                    <a:pt x="3133" y="5049"/>
                    <a:pt x="3258" y="5099"/>
                  </a:cubicBezTo>
                  <a:cubicBezTo>
                    <a:pt x="3384" y="5124"/>
                    <a:pt x="3484" y="5149"/>
                    <a:pt x="3584" y="5174"/>
                  </a:cubicBezTo>
                  <a:cubicBezTo>
                    <a:pt x="4136" y="5375"/>
                    <a:pt x="4487" y="6051"/>
                    <a:pt x="4336" y="6603"/>
                  </a:cubicBezTo>
                  <a:cubicBezTo>
                    <a:pt x="4311" y="6703"/>
                    <a:pt x="4361" y="6778"/>
                    <a:pt x="4436" y="6803"/>
                  </a:cubicBezTo>
                  <a:lnTo>
                    <a:pt x="4512" y="6803"/>
                  </a:lnTo>
                  <a:cubicBezTo>
                    <a:pt x="4587" y="6803"/>
                    <a:pt x="4612" y="6753"/>
                    <a:pt x="4637" y="6703"/>
                  </a:cubicBezTo>
                  <a:cubicBezTo>
                    <a:pt x="4812" y="6101"/>
                    <a:pt x="4562" y="5450"/>
                    <a:pt x="4086" y="5074"/>
                  </a:cubicBezTo>
                  <a:cubicBezTo>
                    <a:pt x="4161" y="5024"/>
                    <a:pt x="4211" y="4923"/>
                    <a:pt x="4211" y="4823"/>
                  </a:cubicBezTo>
                  <a:cubicBezTo>
                    <a:pt x="4236" y="4723"/>
                    <a:pt x="4211" y="4648"/>
                    <a:pt x="4186" y="4572"/>
                  </a:cubicBezTo>
                  <a:cubicBezTo>
                    <a:pt x="4161" y="4522"/>
                    <a:pt x="4136" y="4497"/>
                    <a:pt x="4136" y="4447"/>
                  </a:cubicBezTo>
                  <a:cubicBezTo>
                    <a:pt x="4111" y="4297"/>
                    <a:pt x="4186" y="4146"/>
                    <a:pt x="4286" y="4046"/>
                  </a:cubicBezTo>
                  <a:cubicBezTo>
                    <a:pt x="4311" y="4046"/>
                    <a:pt x="4311" y="3996"/>
                    <a:pt x="4286" y="3971"/>
                  </a:cubicBezTo>
                  <a:cubicBezTo>
                    <a:pt x="4286" y="3958"/>
                    <a:pt x="4274" y="3952"/>
                    <a:pt x="4258" y="3952"/>
                  </a:cubicBezTo>
                  <a:cubicBezTo>
                    <a:pt x="4242" y="3952"/>
                    <a:pt x="4223" y="3958"/>
                    <a:pt x="4211" y="3971"/>
                  </a:cubicBezTo>
                  <a:cubicBezTo>
                    <a:pt x="4086" y="4096"/>
                    <a:pt x="4010" y="4272"/>
                    <a:pt x="4035" y="4472"/>
                  </a:cubicBezTo>
                  <a:cubicBezTo>
                    <a:pt x="4035" y="4522"/>
                    <a:pt x="4061" y="4572"/>
                    <a:pt x="4086" y="4623"/>
                  </a:cubicBezTo>
                  <a:cubicBezTo>
                    <a:pt x="4086" y="4673"/>
                    <a:pt x="4111" y="4748"/>
                    <a:pt x="4111" y="4823"/>
                  </a:cubicBezTo>
                  <a:cubicBezTo>
                    <a:pt x="4111" y="4898"/>
                    <a:pt x="4061" y="4974"/>
                    <a:pt x="3985" y="5024"/>
                  </a:cubicBezTo>
                  <a:cubicBezTo>
                    <a:pt x="3885" y="4974"/>
                    <a:pt x="3810" y="4923"/>
                    <a:pt x="3710" y="4873"/>
                  </a:cubicBezTo>
                  <a:cubicBezTo>
                    <a:pt x="3584" y="4823"/>
                    <a:pt x="3459" y="4798"/>
                    <a:pt x="3334" y="4773"/>
                  </a:cubicBezTo>
                  <a:cubicBezTo>
                    <a:pt x="3284" y="4773"/>
                    <a:pt x="3258" y="4748"/>
                    <a:pt x="3208" y="4748"/>
                  </a:cubicBezTo>
                  <a:cubicBezTo>
                    <a:pt x="3108" y="4623"/>
                    <a:pt x="3083" y="4447"/>
                    <a:pt x="3108" y="4297"/>
                  </a:cubicBezTo>
                  <a:cubicBezTo>
                    <a:pt x="3133" y="4197"/>
                    <a:pt x="3183" y="4096"/>
                    <a:pt x="3258" y="4071"/>
                  </a:cubicBezTo>
                  <a:cubicBezTo>
                    <a:pt x="3296" y="4046"/>
                    <a:pt x="3340" y="4034"/>
                    <a:pt x="3381" y="4034"/>
                  </a:cubicBezTo>
                  <a:cubicBezTo>
                    <a:pt x="3421" y="4034"/>
                    <a:pt x="3459" y="4046"/>
                    <a:pt x="3484" y="4071"/>
                  </a:cubicBezTo>
                  <a:cubicBezTo>
                    <a:pt x="3509" y="4071"/>
                    <a:pt x="3509" y="4121"/>
                    <a:pt x="3509" y="4146"/>
                  </a:cubicBezTo>
                  <a:cubicBezTo>
                    <a:pt x="3509" y="4171"/>
                    <a:pt x="3509" y="4197"/>
                    <a:pt x="3484" y="4222"/>
                  </a:cubicBezTo>
                  <a:cubicBezTo>
                    <a:pt x="3434" y="4247"/>
                    <a:pt x="3434" y="4322"/>
                    <a:pt x="3459" y="4372"/>
                  </a:cubicBezTo>
                  <a:cubicBezTo>
                    <a:pt x="3488" y="4401"/>
                    <a:pt x="3518" y="4414"/>
                    <a:pt x="3547" y="4414"/>
                  </a:cubicBezTo>
                  <a:cubicBezTo>
                    <a:pt x="3568" y="4414"/>
                    <a:pt x="3589" y="4407"/>
                    <a:pt x="3609" y="4397"/>
                  </a:cubicBezTo>
                  <a:cubicBezTo>
                    <a:pt x="3685" y="4347"/>
                    <a:pt x="3735" y="4247"/>
                    <a:pt x="3735" y="4171"/>
                  </a:cubicBezTo>
                  <a:cubicBezTo>
                    <a:pt x="3735" y="4071"/>
                    <a:pt x="3685" y="3971"/>
                    <a:pt x="3609" y="3896"/>
                  </a:cubicBezTo>
                  <a:cubicBezTo>
                    <a:pt x="3539" y="3840"/>
                    <a:pt x="3445" y="3807"/>
                    <a:pt x="3349" y="3807"/>
                  </a:cubicBezTo>
                  <a:cubicBezTo>
                    <a:pt x="3275" y="3807"/>
                    <a:pt x="3199" y="3827"/>
                    <a:pt x="3133" y="3871"/>
                  </a:cubicBezTo>
                  <a:cubicBezTo>
                    <a:pt x="3008" y="3971"/>
                    <a:pt x="2933" y="4096"/>
                    <a:pt x="2908" y="4272"/>
                  </a:cubicBezTo>
                  <a:cubicBezTo>
                    <a:pt x="2883" y="4397"/>
                    <a:pt x="2883" y="4522"/>
                    <a:pt x="2933" y="4648"/>
                  </a:cubicBezTo>
                  <a:cubicBezTo>
                    <a:pt x="2883" y="4623"/>
                    <a:pt x="2857" y="4623"/>
                    <a:pt x="2832" y="4598"/>
                  </a:cubicBezTo>
                  <a:cubicBezTo>
                    <a:pt x="2507" y="4372"/>
                    <a:pt x="2482" y="3921"/>
                    <a:pt x="2532" y="3545"/>
                  </a:cubicBezTo>
                  <a:cubicBezTo>
                    <a:pt x="2582" y="3344"/>
                    <a:pt x="2757" y="3094"/>
                    <a:pt x="2883" y="3044"/>
                  </a:cubicBezTo>
                  <a:cubicBezTo>
                    <a:pt x="2933" y="3019"/>
                    <a:pt x="3008" y="2994"/>
                    <a:pt x="3083" y="2968"/>
                  </a:cubicBezTo>
                  <a:cubicBezTo>
                    <a:pt x="3258" y="2918"/>
                    <a:pt x="3434" y="2868"/>
                    <a:pt x="3559" y="2693"/>
                  </a:cubicBezTo>
                  <a:cubicBezTo>
                    <a:pt x="3609" y="2618"/>
                    <a:pt x="3634" y="2542"/>
                    <a:pt x="3634" y="2467"/>
                  </a:cubicBezTo>
                  <a:cubicBezTo>
                    <a:pt x="3660" y="2442"/>
                    <a:pt x="3685" y="2392"/>
                    <a:pt x="3710" y="2367"/>
                  </a:cubicBezTo>
                  <a:cubicBezTo>
                    <a:pt x="3735" y="2342"/>
                    <a:pt x="3760" y="2317"/>
                    <a:pt x="3760" y="2317"/>
                  </a:cubicBezTo>
                  <a:cubicBezTo>
                    <a:pt x="3835" y="2242"/>
                    <a:pt x="3910" y="2141"/>
                    <a:pt x="3960" y="2066"/>
                  </a:cubicBezTo>
                  <a:cubicBezTo>
                    <a:pt x="4035" y="1916"/>
                    <a:pt x="4035" y="1715"/>
                    <a:pt x="3935" y="1590"/>
                  </a:cubicBezTo>
                  <a:cubicBezTo>
                    <a:pt x="3906" y="1561"/>
                    <a:pt x="3868" y="1548"/>
                    <a:pt x="3836" y="1548"/>
                  </a:cubicBezTo>
                  <a:cubicBezTo>
                    <a:pt x="3814" y="1548"/>
                    <a:pt x="3795" y="1555"/>
                    <a:pt x="3785" y="1565"/>
                  </a:cubicBezTo>
                  <a:cubicBezTo>
                    <a:pt x="3735" y="1615"/>
                    <a:pt x="3735" y="1690"/>
                    <a:pt x="3760" y="1740"/>
                  </a:cubicBezTo>
                  <a:cubicBezTo>
                    <a:pt x="3810" y="1791"/>
                    <a:pt x="3810" y="1891"/>
                    <a:pt x="3760" y="1966"/>
                  </a:cubicBezTo>
                  <a:cubicBezTo>
                    <a:pt x="3735" y="2041"/>
                    <a:pt x="3685" y="2091"/>
                    <a:pt x="3609" y="2166"/>
                  </a:cubicBezTo>
                  <a:lnTo>
                    <a:pt x="3584" y="2166"/>
                  </a:lnTo>
                  <a:cubicBezTo>
                    <a:pt x="3559" y="2066"/>
                    <a:pt x="3509" y="1991"/>
                    <a:pt x="3484" y="1916"/>
                  </a:cubicBezTo>
                  <a:cubicBezTo>
                    <a:pt x="3459" y="1866"/>
                    <a:pt x="3434" y="1841"/>
                    <a:pt x="3409" y="1791"/>
                  </a:cubicBezTo>
                  <a:cubicBezTo>
                    <a:pt x="3359" y="1665"/>
                    <a:pt x="3334" y="1590"/>
                    <a:pt x="3359" y="1515"/>
                  </a:cubicBezTo>
                  <a:cubicBezTo>
                    <a:pt x="3384" y="1465"/>
                    <a:pt x="3434" y="1415"/>
                    <a:pt x="3459" y="1415"/>
                  </a:cubicBezTo>
                  <a:cubicBezTo>
                    <a:pt x="3477" y="1419"/>
                    <a:pt x="3494" y="1421"/>
                    <a:pt x="3510" y="1421"/>
                  </a:cubicBezTo>
                  <a:cubicBezTo>
                    <a:pt x="3584" y="1421"/>
                    <a:pt x="3639" y="1376"/>
                    <a:pt x="3660" y="1314"/>
                  </a:cubicBezTo>
                  <a:cubicBezTo>
                    <a:pt x="3685" y="1214"/>
                    <a:pt x="3634" y="1139"/>
                    <a:pt x="3559" y="1114"/>
                  </a:cubicBezTo>
                  <a:cubicBezTo>
                    <a:pt x="3523" y="1099"/>
                    <a:pt x="3486" y="1093"/>
                    <a:pt x="3450" y="1093"/>
                  </a:cubicBezTo>
                  <a:cubicBezTo>
                    <a:pt x="3365" y="1093"/>
                    <a:pt x="3287" y="1129"/>
                    <a:pt x="3233" y="1164"/>
                  </a:cubicBezTo>
                  <a:lnTo>
                    <a:pt x="3208" y="1164"/>
                  </a:lnTo>
                  <a:cubicBezTo>
                    <a:pt x="3208" y="1114"/>
                    <a:pt x="3233" y="1039"/>
                    <a:pt x="3233" y="989"/>
                  </a:cubicBezTo>
                  <a:cubicBezTo>
                    <a:pt x="3258" y="963"/>
                    <a:pt x="3258" y="963"/>
                    <a:pt x="3258" y="938"/>
                  </a:cubicBezTo>
                  <a:cubicBezTo>
                    <a:pt x="3284" y="813"/>
                    <a:pt x="3284" y="738"/>
                    <a:pt x="3233" y="663"/>
                  </a:cubicBezTo>
                  <a:cubicBezTo>
                    <a:pt x="3221" y="650"/>
                    <a:pt x="3208" y="644"/>
                    <a:pt x="3196" y="644"/>
                  </a:cubicBezTo>
                  <a:cubicBezTo>
                    <a:pt x="3183" y="644"/>
                    <a:pt x="3171" y="650"/>
                    <a:pt x="3158" y="663"/>
                  </a:cubicBezTo>
                  <a:cubicBezTo>
                    <a:pt x="3133" y="663"/>
                    <a:pt x="3133" y="713"/>
                    <a:pt x="3133" y="738"/>
                  </a:cubicBezTo>
                  <a:cubicBezTo>
                    <a:pt x="3158" y="763"/>
                    <a:pt x="3183" y="838"/>
                    <a:pt x="3158" y="913"/>
                  </a:cubicBezTo>
                  <a:cubicBezTo>
                    <a:pt x="3158" y="938"/>
                    <a:pt x="3133" y="938"/>
                    <a:pt x="3133" y="963"/>
                  </a:cubicBezTo>
                  <a:cubicBezTo>
                    <a:pt x="3133" y="1014"/>
                    <a:pt x="3108" y="1089"/>
                    <a:pt x="3108" y="1164"/>
                  </a:cubicBezTo>
                  <a:cubicBezTo>
                    <a:pt x="3108" y="1189"/>
                    <a:pt x="3133" y="1239"/>
                    <a:pt x="3133" y="1264"/>
                  </a:cubicBezTo>
                  <a:cubicBezTo>
                    <a:pt x="3108" y="1314"/>
                    <a:pt x="3058" y="1364"/>
                    <a:pt x="3058" y="1415"/>
                  </a:cubicBezTo>
                  <a:cubicBezTo>
                    <a:pt x="3008" y="1565"/>
                    <a:pt x="3033" y="1740"/>
                    <a:pt x="3108" y="1916"/>
                  </a:cubicBezTo>
                  <a:cubicBezTo>
                    <a:pt x="3133" y="1966"/>
                    <a:pt x="3158" y="2016"/>
                    <a:pt x="3183" y="2066"/>
                  </a:cubicBezTo>
                  <a:cubicBezTo>
                    <a:pt x="3233" y="2141"/>
                    <a:pt x="3258" y="2217"/>
                    <a:pt x="3284" y="2267"/>
                  </a:cubicBezTo>
                  <a:cubicBezTo>
                    <a:pt x="3334" y="2367"/>
                    <a:pt x="3334" y="2467"/>
                    <a:pt x="3284" y="2517"/>
                  </a:cubicBezTo>
                  <a:cubicBezTo>
                    <a:pt x="3233" y="2593"/>
                    <a:pt x="3133" y="2618"/>
                    <a:pt x="2983" y="2668"/>
                  </a:cubicBezTo>
                  <a:cubicBezTo>
                    <a:pt x="2908" y="2693"/>
                    <a:pt x="2832" y="2693"/>
                    <a:pt x="2757" y="2743"/>
                  </a:cubicBezTo>
                  <a:cubicBezTo>
                    <a:pt x="2832" y="2517"/>
                    <a:pt x="2883" y="2292"/>
                    <a:pt x="2883" y="2041"/>
                  </a:cubicBezTo>
                  <a:cubicBezTo>
                    <a:pt x="2883" y="1791"/>
                    <a:pt x="2807" y="1540"/>
                    <a:pt x="2657" y="1314"/>
                  </a:cubicBezTo>
                  <a:cubicBezTo>
                    <a:pt x="2757" y="1264"/>
                    <a:pt x="2807" y="1189"/>
                    <a:pt x="2857" y="1114"/>
                  </a:cubicBezTo>
                  <a:cubicBezTo>
                    <a:pt x="2933" y="963"/>
                    <a:pt x="2933" y="788"/>
                    <a:pt x="2832" y="688"/>
                  </a:cubicBezTo>
                  <a:cubicBezTo>
                    <a:pt x="2782" y="613"/>
                    <a:pt x="2682" y="562"/>
                    <a:pt x="2632" y="537"/>
                  </a:cubicBezTo>
                  <a:cubicBezTo>
                    <a:pt x="2607" y="537"/>
                    <a:pt x="2582" y="512"/>
                    <a:pt x="2557" y="512"/>
                  </a:cubicBezTo>
                  <a:cubicBezTo>
                    <a:pt x="2482" y="462"/>
                    <a:pt x="2431" y="412"/>
                    <a:pt x="2431" y="362"/>
                  </a:cubicBezTo>
                  <a:cubicBezTo>
                    <a:pt x="2406" y="312"/>
                    <a:pt x="2431" y="262"/>
                    <a:pt x="2482" y="237"/>
                  </a:cubicBezTo>
                  <a:cubicBezTo>
                    <a:pt x="2482" y="212"/>
                    <a:pt x="2507" y="212"/>
                    <a:pt x="2532" y="212"/>
                  </a:cubicBezTo>
                  <a:cubicBezTo>
                    <a:pt x="2532" y="237"/>
                    <a:pt x="2557" y="237"/>
                    <a:pt x="2557" y="237"/>
                  </a:cubicBezTo>
                  <a:cubicBezTo>
                    <a:pt x="2575" y="273"/>
                    <a:pt x="2620" y="297"/>
                    <a:pt x="2663" y="297"/>
                  </a:cubicBezTo>
                  <a:cubicBezTo>
                    <a:pt x="2678" y="297"/>
                    <a:pt x="2694" y="293"/>
                    <a:pt x="2707" y="287"/>
                  </a:cubicBezTo>
                  <a:cubicBezTo>
                    <a:pt x="2757" y="262"/>
                    <a:pt x="2782" y="212"/>
                    <a:pt x="2757" y="136"/>
                  </a:cubicBezTo>
                  <a:cubicBezTo>
                    <a:pt x="2732" y="86"/>
                    <a:pt x="2657" y="36"/>
                    <a:pt x="2582" y="11"/>
                  </a:cubicBezTo>
                  <a:cubicBezTo>
                    <a:pt x="2560" y="4"/>
                    <a:pt x="2538" y="1"/>
                    <a:pt x="2516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7617907" y="3903763"/>
              <a:ext cx="978522" cy="763995"/>
              <a:chOff x="6583448" y="3543201"/>
              <a:chExt cx="1333863" cy="1041433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7389154" y="4132772"/>
                <a:ext cx="228972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955" extrusionOk="0">
                    <a:moveTo>
                      <a:pt x="1814" y="0"/>
                    </a:moveTo>
                    <a:cubicBezTo>
                      <a:pt x="1446" y="0"/>
                      <a:pt x="1028" y="101"/>
                      <a:pt x="602" y="401"/>
                    </a:cubicBezTo>
                    <a:cubicBezTo>
                      <a:pt x="602" y="401"/>
                      <a:pt x="267" y="66"/>
                      <a:pt x="171" y="66"/>
                    </a:cubicBezTo>
                    <a:cubicBezTo>
                      <a:pt x="162" y="66"/>
                      <a:pt x="155" y="69"/>
                      <a:pt x="151" y="76"/>
                    </a:cubicBezTo>
                    <a:cubicBezTo>
                      <a:pt x="76" y="176"/>
                      <a:pt x="402" y="452"/>
                      <a:pt x="352" y="552"/>
                    </a:cubicBezTo>
                    <a:cubicBezTo>
                      <a:pt x="302" y="677"/>
                      <a:pt x="1" y="953"/>
                      <a:pt x="126" y="953"/>
                    </a:cubicBezTo>
                    <a:cubicBezTo>
                      <a:pt x="133" y="954"/>
                      <a:pt x="141" y="955"/>
                      <a:pt x="148" y="955"/>
                    </a:cubicBezTo>
                    <a:cubicBezTo>
                      <a:pt x="298" y="955"/>
                      <a:pt x="509" y="724"/>
                      <a:pt x="652" y="652"/>
                    </a:cubicBezTo>
                    <a:cubicBezTo>
                      <a:pt x="652" y="652"/>
                      <a:pt x="1341" y="890"/>
                      <a:pt x="2000" y="890"/>
                    </a:cubicBezTo>
                    <a:cubicBezTo>
                      <a:pt x="2452" y="890"/>
                      <a:pt x="2890" y="778"/>
                      <a:pt x="3084" y="401"/>
                    </a:cubicBezTo>
                    <a:cubicBezTo>
                      <a:pt x="3084" y="401"/>
                      <a:pt x="2549" y="0"/>
                      <a:pt x="1814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823482" y="4154674"/>
                <a:ext cx="87535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62" extrusionOk="0">
                    <a:moveTo>
                      <a:pt x="696" y="1"/>
                    </a:moveTo>
                    <a:cubicBezTo>
                      <a:pt x="555" y="1"/>
                      <a:pt x="393" y="40"/>
                      <a:pt x="226" y="157"/>
                    </a:cubicBezTo>
                    <a:cubicBezTo>
                      <a:pt x="226" y="157"/>
                      <a:pt x="98" y="28"/>
                      <a:pt x="59" y="28"/>
                    </a:cubicBezTo>
                    <a:cubicBezTo>
                      <a:pt x="55" y="28"/>
                      <a:pt x="53" y="29"/>
                      <a:pt x="51" y="31"/>
                    </a:cubicBezTo>
                    <a:cubicBezTo>
                      <a:pt x="26" y="56"/>
                      <a:pt x="151" y="182"/>
                      <a:pt x="151" y="207"/>
                    </a:cubicBezTo>
                    <a:cubicBezTo>
                      <a:pt x="126" y="257"/>
                      <a:pt x="1" y="357"/>
                      <a:pt x="51" y="357"/>
                    </a:cubicBezTo>
                    <a:cubicBezTo>
                      <a:pt x="56" y="360"/>
                      <a:pt x="62" y="361"/>
                      <a:pt x="69" y="361"/>
                    </a:cubicBezTo>
                    <a:cubicBezTo>
                      <a:pt x="122" y="361"/>
                      <a:pt x="207" y="279"/>
                      <a:pt x="251" y="257"/>
                    </a:cubicBezTo>
                    <a:cubicBezTo>
                      <a:pt x="251" y="257"/>
                      <a:pt x="512" y="344"/>
                      <a:pt x="761" y="344"/>
                    </a:cubicBezTo>
                    <a:cubicBezTo>
                      <a:pt x="936" y="344"/>
                      <a:pt x="1106" y="301"/>
                      <a:pt x="1179" y="157"/>
                    </a:cubicBezTo>
                    <a:cubicBezTo>
                      <a:pt x="1179" y="157"/>
                      <a:pt x="978" y="1"/>
                      <a:pt x="696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659772" y="4261587"/>
                <a:ext cx="87535" cy="2754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71" extrusionOk="0">
                    <a:moveTo>
                      <a:pt x="695" y="0"/>
                    </a:moveTo>
                    <a:cubicBezTo>
                      <a:pt x="554" y="0"/>
                      <a:pt x="393" y="37"/>
                      <a:pt x="226" y="145"/>
                    </a:cubicBezTo>
                    <a:cubicBezTo>
                      <a:pt x="226" y="145"/>
                      <a:pt x="115" y="35"/>
                      <a:pt x="68" y="35"/>
                    </a:cubicBezTo>
                    <a:cubicBezTo>
                      <a:pt x="60" y="35"/>
                      <a:pt x="54" y="38"/>
                      <a:pt x="50" y="45"/>
                    </a:cubicBezTo>
                    <a:cubicBezTo>
                      <a:pt x="25" y="70"/>
                      <a:pt x="151" y="170"/>
                      <a:pt x="151" y="220"/>
                    </a:cubicBezTo>
                    <a:cubicBezTo>
                      <a:pt x="126" y="245"/>
                      <a:pt x="0" y="371"/>
                      <a:pt x="50" y="371"/>
                    </a:cubicBezTo>
                    <a:cubicBezTo>
                      <a:pt x="100" y="371"/>
                      <a:pt x="201" y="296"/>
                      <a:pt x="251" y="245"/>
                    </a:cubicBezTo>
                    <a:cubicBezTo>
                      <a:pt x="251" y="245"/>
                      <a:pt x="517" y="343"/>
                      <a:pt x="769" y="343"/>
                    </a:cubicBezTo>
                    <a:cubicBezTo>
                      <a:pt x="941" y="343"/>
                      <a:pt x="1107" y="298"/>
                      <a:pt x="1178" y="145"/>
                    </a:cubicBezTo>
                    <a:cubicBezTo>
                      <a:pt x="1178" y="145"/>
                      <a:pt x="978" y="0"/>
                      <a:pt x="6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11923" y="3543201"/>
                <a:ext cx="619723" cy="705996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9509" extrusionOk="0">
                    <a:moveTo>
                      <a:pt x="2056" y="0"/>
                    </a:moveTo>
                    <a:cubicBezTo>
                      <a:pt x="1880" y="0"/>
                      <a:pt x="1705" y="101"/>
                      <a:pt x="1604" y="251"/>
                    </a:cubicBezTo>
                    <a:cubicBezTo>
                      <a:pt x="1579" y="301"/>
                      <a:pt x="1579" y="351"/>
                      <a:pt x="1630" y="376"/>
                    </a:cubicBezTo>
                    <a:cubicBezTo>
                      <a:pt x="1644" y="384"/>
                      <a:pt x="1659" y="387"/>
                      <a:pt x="1673" y="387"/>
                    </a:cubicBezTo>
                    <a:cubicBezTo>
                      <a:pt x="1707" y="387"/>
                      <a:pt x="1737" y="369"/>
                      <a:pt x="1755" y="351"/>
                    </a:cubicBezTo>
                    <a:cubicBezTo>
                      <a:pt x="1805" y="251"/>
                      <a:pt x="1930" y="176"/>
                      <a:pt x="2056" y="176"/>
                    </a:cubicBezTo>
                    <a:cubicBezTo>
                      <a:pt x="2181" y="201"/>
                      <a:pt x="2281" y="276"/>
                      <a:pt x="2331" y="376"/>
                    </a:cubicBezTo>
                    <a:cubicBezTo>
                      <a:pt x="2432" y="577"/>
                      <a:pt x="2306" y="802"/>
                      <a:pt x="2256" y="903"/>
                    </a:cubicBezTo>
                    <a:cubicBezTo>
                      <a:pt x="2231" y="978"/>
                      <a:pt x="2181" y="1053"/>
                      <a:pt x="2131" y="1103"/>
                    </a:cubicBezTo>
                    <a:cubicBezTo>
                      <a:pt x="2056" y="1228"/>
                      <a:pt x="1980" y="1329"/>
                      <a:pt x="1930" y="1479"/>
                    </a:cubicBezTo>
                    <a:cubicBezTo>
                      <a:pt x="1880" y="1554"/>
                      <a:pt x="1880" y="1629"/>
                      <a:pt x="1855" y="1730"/>
                    </a:cubicBezTo>
                    <a:cubicBezTo>
                      <a:pt x="1805" y="1780"/>
                      <a:pt x="1755" y="1805"/>
                      <a:pt x="1730" y="1855"/>
                    </a:cubicBezTo>
                    <a:cubicBezTo>
                      <a:pt x="1579" y="2030"/>
                      <a:pt x="1479" y="2256"/>
                      <a:pt x="1454" y="2532"/>
                    </a:cubicBezTo>
                    <a:cubicBezTo>
                      <a:pt x="1429" y="2632"/>
                      <a:pt x="1429" y="2707"/>
                      <a:pt x="1429" y="2782"/>
                    </a:cubicBezTo>
                    <a:cubicBezTo>
                      <a:pt x="1304" y="2682"/>
                      <a:pt x="1178" y="2607"/>
                      <a:pt x="1053" y="2557"/>
                    </a:cubicBezTo>
                    <a:cubicBezTo>
                      <a:pt x="967" y="2528"/>
                      <a:pt x="875" y="2514"/>
                      <a:pt x="783" y="2514"/>
                    </a:cubicBezTo>
                    <a:cubicBezTo>
                      <a:pt x="476" y="2514"/>
                      <a:pt x="166" y="2674"/>
                      <a:pt x="51" y="2983"/>
                    </a:cubicBezTo>
                    <a:cubicBezTo>
                      <a:pt x="0" y="3158"/>
                      <a:pt x="26" y="3334"/>
                      <a:pt x="126" y="3434"/>
                    </a:cubicBezTo>
                    <a:lnTo>
                      <a:pt x="151" y="3459"/>
                    </a:lnTo>
                    <a:cubicBezTo>
                      <a:pt x="207" y="3515"/>
                      <a:pt x="278" y="3544"/>
                      <a:pt x="362" y="3544"/>
                    </a:cubicBezTo>
                    <a:cubicBezTo>
                      <a:pt x="390" y="3544"/>
                      <a:pt x="420" y="3540"/>
                      <a:pt x="452" y="3534"/>
                    </a:cubicBezTo>
                    <a:cubicBezTo>
                      <a:pt x="552" y="3534"/>
                      <a:pt x="627" y="3459"/>
                      <a:pt x="677" y="3384"/>
                    </a:cubicBezTo>
                    <a:cubicBezTo>
                      <a:pt x="702" y="3284"/>
                      <a:pt x="677" y="3183"/>
                      <a:pt x="577" y="3133"/>
                    </a:cubicBezTo>
                    <a:cubicBezTo>
                      <a:pt x="563" y="3126"/>
                      <a:pt x="546" y="3123"/>
                      <a:pt x="528" y="3123"/>
                    </a:cubicBezTo>
                    <a:cubicBezTo>
                      <a:pt x="477" y="3123"/>
                      <a:pt x="413" y="3147"/>
                      <a:pt x="376" y="3183"/>
                    </a:cubicBezTo>
                    <a:cubicBezTo>
                      <a:pt x="376" y="3183"/>
                      <a:pt x="376" y="3133"/>
                      <a:pt x="376" y="3108"/>
                    </a:cubicBezTo>
                    <a:cubicBezTo>
                      <a:pt x="437" y="2948"/>
                      <a:pt x="641" y="2868"/>
                      <a:pt x="823" y="2868"/>
                    </a:cubicBezTo>
                    <a:cubicBezTo>
                      <a:pt x="869" y="2868"/>
                      <a:pt x="913" y="2873"/>
                      <a:pt x="953" y="2883"/>
                    </a:cubicBezTo>
                    <a:cubicBezTo>
                      <a:pt x="1153" y="2958"/>
                      <a:pt x="1329" y="3133"/>
                      <a:pt x="1504" y="3434"/>
                    </a:cubicBezTo>
                    <a:cubicBezTo>
                      <a:pt x="1504" y="3434"/>
                      <a:pt x="1529" y="3459"/>
                      <a:pt x="1529" y="3459"/>
                    </a:cubicBezTo>
                    <a:cubicBezTo>
                      <a:pt x="1554" y="3559"/>
                      <a:pt x="1529" y="3660"/>
                      <a:pt x="1504" y="3760"/>
                    </a:cubicBezTo>
                    <a:cubicBezTo>
                      <a:pt x="1479" y="3810"/>
                      <a:pt x="1454" y="3885"/>
                      <a:pt x="1404" y="3935"/>
                    </a:cubicBezTo>
                    <a:cubicBezTo>
                      <a:pt x="1304" y="4111"/>
                      <a:pt x="1153" y="4361"/>
                      <a:pt x="1254" y="4662"/>
                    </a:cubicBezTo>
                    <a:cubicBezTo>
                      <a:pt x="1304" y="4762"/>
                      <a:pt x="1379" y="4888"/>
                      <a:pt x="1504" y="5013"/>
                    </a:cubicBezTo>
                    <a:cubicBezTo>
                      <a:pt x="1630" y="5163"/>
                      <a:pt x="1805" y="5364"/>
                      <a:pt x="1855" y="5539"/>
                    </a:cubicBezTo>
                    <a:cubicBezTo>
                      <a:pt x="1905" y="5765"/>
                      <a:pt x="1980" y="5990"/>
                      <a:pt x="2056" y="6216"/>
                    </a:cubicBezTo>
                    <a:cubicBezTo>
                      <a:pt x="2131" y="6391"/>
                      <a:pt x="2206" y="6542"/>
                      <a:pt x="2231" y="6717"/>
                    </a:cubicBezTo>
                    <a:cubicBezTo>
                      <a:pt x="2457" y="7645"/>
                      <a:pt x="1880" y="8697"/>
                      <a:pt x="978" y="8998"/>
                    </a:cubicBezTo>
                    <a:cubicBezTo>
                      <a:pt x="828" y="9048"/>
                      <a:pt x="752" y="9198"/>
                      <a:pt x="802" y="9324"/>
                    </a:cubicBezTo>
                    <a:cubicBezTo>
                      <a:pt x="828" y="9374"/>
                      <a:pt x="853" y="9399"/>
                      <a:pt x="878" y="9449"/>
                    </a:cubicBezTo>
                    <a:cubicBezTo>
                      <a:pt x="933" y="9486"/>
                      <a:pt x="1001" y="9509"/>
                      <a:pt x="1063" y="9509"/>
                    </a:cubicBezTo>
                    <a:cubicBezTo>
                      <a:pt x="1086" y="9509"/>
                      <a:pt x="1108" y="9506"/>
                      <a:pt x="1128" y="9499"/>
                    </a:cubicBezTo>
                    <a:cubicBezTo>
                      <a:pt x="2081" y="9173"/>
                      <a:pt x="2732" y="8271"/>
                      <a:pt x="2807" y="7294"/>
                    </a:cubicBezTo>
                    <a:cubicBezTo>
                      <a:pt x="2870" y="7314"/>
                      <a:pt x="2936" y="7327"/>
                      <a:pt x="3004" y="7327"/>
                    </a:cubicBezTo>
                    <a:cubicBezTo>
                      <a:pt x="3099" y="7327"/>
                      <a:pt x="3196" y="7302"/>
                      <a:pt x="3284" y="7244"/>
                    </a:cubicBezTo>
                    <a:cubicBezTo>
                      <a:pt x="3409" y="7193"/>
                      <a:pt x="3484" y="7068"/>
                      <a:pt x="3584" y="6968"/>
                    </a:cubicBezTo>
                    <a:cubicBezTo>
                      <a:pt x="3635" y="6918"/>
                      <a:pt x="3660" y="6842"/>
                      <a:pt x="3735" y="6817"/>
                    </a:cubicBezTo>
                    <a:cubicBezTo>
                      <a:pt x="3840" y="6695"/>
                      <a:pt x="4007" y="6633"/>
                      <a:pt x="4175" y="6633"/>
                    </a:cubicBezTo>
                    <a:cubicBezTo>
                      <a:pt x="4247" y="6633"/>
                      <a:pt x="4319" y="6645"/>
                      <a:pt x="4386" y="6667"/>
                    </a:cubicBezTo>
                    <a:cubicBezTo>
                      <a:pt x="4412" y="6667"/>
                      <a:pt x="4462" y="6642"/>
                      <a:pt x="4487" y="6592"/>
                    </a:cubicBezTo>
                    <a:cubicBezTo>
                      <a:pt x="4487" y="6542"/>
                      <a:pt x="4462" y="6517"/>
                      <a:pt x="4437" y="6492"/>
                    </a:cubicBezTo>
                    <a:cubicBezTo>
                      <a:pt x="4347" y="6462"/>
                      <a:pt x="4255" y="6447"/>
                      <a:pt x="4165" y="6447"/>
                    </a:cubicBezTo>
                    <a:cubicBezTo>
                      <a:pt x="3953" y="6447"/>
                      <a:pt x="3750" y="6526"/>
                      <a:pt x="3609" y="6667"/>
                    </a:cubicBezTo>
                    <a:cubicBezTo>
                      <a:pt x="3534" y="6742"/>
                      <a:pt x="3484" y="6792"/>
                      <a:pt x="3434" y="6868"/>
                    </a:cubicBezTo>
                    <a:cubicBezTo>
                      <a:pt x="3359" y="6968"/>
                      <a:pt x="3284" y="7043"/>
                      <a:pt x="3208" y="7093"/>
                    </a:cubicBezTo>
                    <a:cubicBezTo>
                      <a:pt x="3140" y="7135"/>
                      <a:pt x="3063" y="7153"/>
                      <a:pt x="2987" y="7153"/>
                    </a:cubicBezTo>
                    <a:cubicBezTo>
                      <a:pt x="2925" y="7153"/>
                      <a:pt x="2864" y="7141"/>
                      <a:pt x="2807" y="7118"/>
                    </a:cubicBezTo>
                    <a:cubicBezTo>
                      <a:pt x="2807" y="6943"/>
                      <a:pt x="2782" y="6767"/>
                      <a:pt x="2757" y="6592"/>
                    </a:cubicBezTo>
                    <a:cubicBezTo>
                      <a:pt x="2707" y="6391"/>
                      <a:pt x="2632" y="6216"/>
                      <a:pt x="2557" y="6015"/>
                    </a:cubicBezTo>
                    <a:cubicBezTo>
                      <a:pt x="2532" y="5940"/>
                      <a:pt x="2507" y="5890"/>
                      <a:pt x="2482" y="5815"/>
                    </a:cubicBezTo>
                    <a:cubicBezTo>
                      <a:pt x="2582" y="5589"/>
                      <a:pt x="2757" y="5389"/>
                      <a:pt x="2983" y="5289"/>
                    </a:cubicBezTo>
                    <a:cubicBezTo>
                      <a:pt x="3091" y="5258"/>
                      <a:pt x="3190" y="5236"/>
                      <a:pt x="3285" y="5236"/>
                    </a:cubicBezTo>
                    <a:cubicBezTo>
                      <a:pt x="3344" y="5236"/>
                      <a:pt x="3402" y="5244"/>
                      <a:pt x="3459" y="5264"/>
                    </a:cubicBezTo>
                    <a:cubicBezTo>
                      <a:pt x="3584" y="5339"/>
                      <a:pt x="3660" y="5464"/>
                      <a:pt x="3660" y="5564"/>
                    </a:cubicBezTo>
                    <a:cubicBezTo>
                      <a:pt x="3635" y="5614"/>
                      <a:pt x="3609" y="5665"/>
                      <a:pt x="3559" y="5715"/>
                    </a:cubicBezTo>
                    <a:cubicBezTo>
                      <a:pt x="3543" y="5715"/>
                      <a:pt x="3515" y="5726"/>
                      <a:pt x="3483" y="5726"/>
                    </a:cubicBezTo>
                    <a:cubicBezTo>
                      <a:pt x="3467" y="5726"/>
                      <a:pt x="3451" y="5723"/>
                      <a:pt x="3434" y="5715"/>
                    </a:cubicBezTo>
                    <a:cubicBezTo>
                      <a:pt x="3421" y="5710"/>
                      <a:pt x="3408" y="5708"/>
                      <a:pt x="3394" y="5708"/>
                    </a:cubicBezTo>
                    <a:cubicBezTo>
                      <a:pt x="3326" y="5708"/>
                      <a:pt x="3250" y="5757"/>
                      <a:pt x="3208" y="5840"/>
                    </a:cubicBezTo>
                    <a:cubicBezTo>
                      <a:pt x="3183" y="5915"/>
                      <a:pt x="3234" y="6015"/>
                      <a:pt x="3309" y="6040"/>
                    </a:cubicBezTo>
                    <a:cubicBezTo>
                      <a:pt x="3376" y="6063"/>
                      <a:pt x="3444" y="6075"/>
                      <a:pt x="3509" y="6075"/>
                    </a:cubicBezTo>
                    <a:cubicBezTo>
                      <a:pt x="3589" y="6075"/>
                      <a:pt x="3666" y="6057"/>
                      <a:pt x="3735" y="6015"/>
                    </a:cubicBezTo>
                    <a:cubicBezTo>
                      <a:pt x="3885" y="5915"/>
                      <a:pt x="3985" y="5765"/>
                      <a:pt x="3985" y="5614"/>
                    </a:cubicBezTo>
                    <a:cubicBezTo>
                      <a:pt x="4036" y="5339"/>
                      <a:pt x="3860" y="5063"/>
                      <a:pt x="3584" y="4963"/>
                    </a:cubicBezTo>
                    <a:cubicBezTo>
                      <a:pt x="3478" y="4915"/>
                      <a:pt x="3366" y="4890"/>
                      <a:pt x="3251" y="4890"/>
                    </a:cubicBezTo>
                    <a:cubicBezTo>
                      <a:pt x="3122" y="4890"/>
                      <a:pt x="2990" y="4922"/>
                      <a:pt x="2858" y="4988"/>
                    </a:cubicBezTo>
                    <a:cubicBezTo>
                      <a:pt x="2657" y="5063"/>
                      <a:pt x="2482" y="5188"/>
                      <a:pt x="2356" y="5339"/>
                    </a:cubicBezTo>
                    <a:cubicBezTo>
                      <a:pt x="2356" y="5289"/>
                      <a:pt x="2331" y="5213"/>
                      <a:pt x="2331" y="5163"/>
                    </a:cubicBezTo>
                    <a:cubicBezTo>
                      <a:pt x="2356" y="4562"/>
                      <a:pt x="2933" y="4086"/>
                      <a:pt x="3509" y="3835"/>
                    </a:cubicBezTo>
                    <a:cubicBezTo>
                      <a:pt x="3660" y="3785"/>
                      <a:pt x="3854" y="3760"/>
                      <a:pt x="4036" y="3760"/>
                    </a:cubicBezTo>
                    <a:cubicBezTo>
                      <a:pt x="4217" y="3760"/>
                      <a:pt x="4386" y="3785"/>
                      <a:pt x="4487" y="3835"/>
                    </a:cubicBezTo>
                    <a:cubicBezTo>
                      <a:pt x="4562" y="3910"/>
                      <a:pt x="4662" y="3985"/>
                      <a:pt x="4737" y="4061"/>
                    </a:cubicBezTo>
                    <a:cubicBezTo>
                      <a:pt x="4963" y="4236"/>
                      <a:pt x="5214" y="4462"/>
                      <a:pt x="5564" y="4462"/>
                    </a:cubicBezTo>
                    <a:cubicBezTo>
                      <a:pt x="5690" y="4462"/>
                      <a:pt x="5815" y="4411"/>
                      <a:pt x="5940" y="4361"/>
                    </a:cubicBezTo>
                    <a:lnTo>
                      <a:pt x="6141" y="4361"/>
                    </a:lnTo>
                    <a:cubicBezTo>
                      <a:pt x="6191" y="4361"/>
                      <a:pt x="6216" y="4386"/>
                      <a:pt x="6266" y="4386"/>
                    </a:cubicBezTo>
                    <a:cubicBezTo>
                      <a:pt x="6390" y="4404"/>
                      <a:pt x="6502" y="4422"/>
                      <a:pt x="6627" y="4422"/>
                    </a:cubicBezTo>
                    <a:cubicBezTo>
                      <a:pt x="6679" y="4422"/>
                      <a:pt x="6734" y="4419"/>
                      <a:pt x="6792" y="4411"/>
                    </a:cubicBezTo>
                    <a:cubicBezTo>
                      <a:pt x="7018" y="4386"/>
                      <a:pt x="7319" y="4236"/>
                      <a:pt x="7369" y="3960"/>
                    </a:cubicBezTo>
                    <a:cubicBezTo>
                      <a:pt x="7394" y="3860"/>
                      <a:pt x="7344" y="3760"/>
                      <a:pt x="7244" y="3735"/>
                    </a:cubicBezTo>
                    <a:cubicBezTo>
                      <a:pt x="7234" y="3731"/>
                      <a:pt x="7223" y="3730"/>
                      <a:pt x="7212" y="3730"/>
                    </a:cubicBezTo>
                    <a:cubicBezTo>
                      <a:pt x="7143" y="3730"/>
                      <a:pt x="7065" y="3795"/>
                      <a:pt x="7043" y="3860"/>
                    </a:cubicBezTo>
                    <a:cubicBezTo>
                      <a:pt x="7018" y="3985"/>
                      <a:pt x="6868" y="4061"/>
                      <a:pt x="6742" y="4086"/>
                    </a:cubicBezTo>
                    <a:cubicBezTo>
                      <a:pt x="6617" y="4086"/>
                      <a:pt x="6467" y="4061"/>
                      <a:pt x="6316" y="4035"/>
                    </a:cubicBezTo>
                    <a:cubicBezTo>
                      <a:pt x="6391" y="3910"/>
                      <a:pt x="6467" y="3760"/>
                      <a:pt x="6542" y="3634"/>
                    </a:cubicBezTo>
                    <a:cubicBezTo>
                      <a:pt x="6567" y="3584"/>
                      <a:pt x="6592" y="3509"/>
                      <a:pt x="6642" y="3434"/>
                    </a:cubicBezTo>
                    <a:cubicBezTo>
                      <a:pt x="6742" y="3259"/>
                      <a:pt x="6868" y="3158"/>
                      <a:pt x="6968" y="3108"/>
                    </a:cubicBezTo>
                    <a:cubicBezTo>
                      <a:pt x="6986" y="3104"/>
                      <a:pt x="7005" y="3101"/>
                      <a:pt x="7023" y="3101"/>
                    </a:cubicBezTo>
                    <a:cubicBezTo>
                      <a:pt x="7102" y="3101"/>
                      <a:pt x="7173" y="3142"/>
                      <a:pt x="7193" y="3183"/>
                    </a:cubicBezTo>
                    <a:cubicBezTo>
                      <a:pt x="7233" y="3302"/>
                      <a:pt x="7336" y="3374"/>
                      <a:pt x="7439" y="3374"/>
                    </a:cubicBezTo>
                    <a:cubicBezTo>
                      <a:pt x="7466" y="3374"/>
                      <a:pt x="7493" y="3369"/>
                      <a:pt x="7519" y="3359"/>
                    </a:cubicBezTo>
                    <a:cubicBezTo>
                      <a:pt x="7670" y="3309"/>
                      <a:pt x="7745" y="3158"/>
                      <a:pt x="7695" y="3033"/>
                    </a:cubicBezTo>
                    <a:cubicBezTo>
                      <a:pt x="7620" y="2832"/>
                      <a:pt x="7469" y="2707"/>
                      <a:pt x="7294" y="2632"/>
                    </a:cubicBezTo>
                    <a:cubicBezTo>
                      <a:pt x="7319" y="2632"/>
                      <a:pt x="7319" y="2632"/>
                      <a:pt x="7319" y="2607"/>
                    </a:cubicBezTo>
                    <a:cubicBezTo>
                      <a:pt x="7394" y="2557"/>
                      <a:pt x="7469" y="2532"/>
                      <a:pt x="7569" y="2507"/>
                    </a:cubicBezTo>
                    <a:cubicBezTo>
                      <a:pt x="7594" y="2482"/>
                      <a:pt x="7620" y="2482"/>
                      <a:pt x="7645" y="2482"/>
                    </a:cubicBezTo>
                    <a:cubicBezTo>
                      <a:pt x="7845" y="2406"/>
                      <a:pt x="7945" y="2306"/>
                      <a:pt x="7995" y="2181"/>
                    </a:cubicBezTo>
                    <a:cubicBezTo>
                      <a:pt x="8021" y="2156"/>
                      <a:pt x="7995" y="2106"/>
                      <a:pt x="7945" y="2081"/>
                    </a:cubicBezTo>
                    <a:cubicBezTo>
                      <a:pt x="7932" y="2074"/>
                      <a:pt x="7918" y="2071"/>
                      <a:pt x="7906" y="2071"/>
                    </a:cubicBezTo>
                    <a:cubicBezTo>
                      <a:pt x="7872" y="2071"/>
                      <a:pt x="7845" y="2094"/>
                      <a:pt x="7845" y="2131"/>
                    </a:cubicBezTo>
                    <a:cubicBezTo>
                      <a:pt x="7795" y="2206"/>
                      <a:pt x="7720" y="2256"/>
                      <a:pt x="7594" y="2306"/>
                    </a:cubicBezTo>
                    <a:cubicBezTo>
                      <a:pt x="7569" y="2306"/>
                      <a:pt x="7544" y="2331"/>
                      <a:pt x="7519" y="2331"/>
                    </a:cubicBezTo>
                    <a:cubicBezTo>
                      <a:pt x="7419" y="2381"/>
                      <a:pt x="7319" y="2406"/>
                      <a:pt x="7219" y="2482"/>
                    </a:cubicBezTo>
                    <a:cubicBezTo>
                      <a:pt x="7168" y="2507"/>
                      <a:pt x="7143" y="2557"/>
                      <a:pt x="7118" y="2607"/>
                    </a:cubicBezTo>
                    <a:cubicBezTo>
                      <a:pt x="7077" y="2597"/>
                      <a:pt x="7035" y="2590"/>
                      <a:pt x="6994" y="2590"/>
                    </a:cubicBezTo>
                    <a:cubicBezTo>
                      <a:pt x="6935" y="2590"/>
                      <a:pt x="6876" y="2603"/>
                      <a:pt x="6818" y="2632"/>
                    </a:cubicBezTo>
                    <a:cubicBezTo>
                      <a:pt x="6592" y="2682"/>
                      <a:pt x="6366" y="2883"/>
                      <a:pt x="6191" y="3158"/>
                    </a:cubicBezTo>
                    <a:cubicBezTo>
                      <a:pt x="6141" y="3233"/>
                      <a:pt x="6116" y="3309"/>
                      <a:pt x="6066" y="3409"/>
                    </a:cubicBezTo>
                    <a:cubicBezTo>
                      <a:pt x="6016" y="3509"/>
                      <a:pt x="5940" y="3609"/>
                      <a:pt x="5890" y="3710"/>
                    </a:cubicBezTo>
                    <a:cubicBezTo>
                      <a:pt x="5790" y="3860"/>
                      <a:pt x="5665" y="3935"/>
                      <a:pt x="5539" y="3935"/>
                    </a:cubicBezTo>
                    <a:cubicBezTo>
                      <a:pt x="5389" y="3935"/>
                      <a:pt x="5264" y="3810"/>
                      <a:pt x="5088" y="3660"/>
                    </a:cubicBezTo>
                    <a:cubicBezTo>
                      <a:pt x="4988" y="3584"/>
                      <a:pt x="4888" y="3484"/>
                      <a:pt x="4787" y="3409"/>
                    </a:cubicBezTo>
                    <a:cubicBezTo>
                      <a:pt x="5138" y="3309"/>
                      <a:pt x="5489" y="3158"/>
                      <a:pt x="5815" y="2958"/>
                    </a:cubicBezTo>
                    <a:cubicBezTo>
                      <a:pt x="6166" y="2732"/>
                      <a:pt x="6442" y="2381"/>
                      <a:pt x="6617" y="2005"/>
                    </a:cubicBezTo>
                    <a:cubicBezTo>
                      <a:pt x="6767" y="2081"/>
                      <a:pt x="6918" y="2106"/>
                      <a:pt x="7068" y="2106"/>
                    </a:cubicBezTo>
                    <a:cubicBezTo>
                      <a:pt x="7319" y="2081"/>
                      <a:pt x="7544" y="1905"/>
                      <a:pt x="7620" y="1655"/>
                    </a:cubicBezTo>
                    <a:cubicBezTo>
                      <a:pt x="7670" y="1529"/>
                      <a:pt x="7645" y="1379"/>
                      <a:pt x="7620" y="1279"/>
                    </a:cubicBezTo>
                    <a:cubicBezTo>
                      <a:pt x="7620" y="1228"/>
                      <a:pt x="7594" y="1178"/>
                      <a:pt x="7594" y="1128"/>
                    </a:cubicBezTo>
                    <a:cubicBezTo>
                      <a:pt x="7594" y="1003"/>
                      <a:pt x="7620" y="903"/>
                      <a:pt x="7695" y="827"/>
                    </a:cubicBezTo>
                    <a:cubicBezTo>
                      <a:pt x="7731" y="791"/>
                      <a:pt x="7795" y="767"/>
                      <a:pt x="7846" y="767"/>
                    </a:cubicBezTo>
                    <a:cubicBezTo>
                      <a:pt x="7865" y="767"/>
                      <a:pt x="7882" y="771"/>
                      <a:pt x="7895" y="777"/>
                    </a:cubicBezTo>
                    <a:cubicBezTo>
                      <a:pt x="7920" y="802"/>
                      <a:pt x="7945" y="827"/>
                      <a:pt x="7970" y="852"/>
                    </a:cubicBezTo>
                    <a:cubicBezTo>
                      <a:pt x="7970" y="878"/>
                      <a:pt x="7970" y="903"/>
                      <a:pt x="7970" y="903"/>
                    </a:cubicBezTo>
                    <a:cubicBezTo>
                      <a:pt x="7920" y="1003"/>
                      <a:pt x="7945" y="1103"/>
                      <a:pt x="8021" y="1153"/>
                    </a:cubicBezTo>
                    <a:cubicBezTo>
                      <a:pt x="8054" y="1170"/>
                      <a:pt x="8087" y="1178"/>
                      <a:pt x="8119" y="1178"/>
                    </a:cubicBezTo>
                    <a:cubicBezTo>
                      <a:pt x="8182" y="1178"/>
                      <a:pt x="8238" y="1145"/>
                      <a:pt x="8271" y="1078"/>
                    </a:cubicBezTo>
                    <a:cubicBezTo>
                      <a:pt x="8321" y="978"/>
                      <a:pt x="8346" y="852"/>
                      <a:pt x="8296" y="752"/>
                    </a:cubicBezTo>
                    <a:cubicBezTo>
                      <a:pt x="8246" y="627"/>
                      <a:pt x="8171" y="502"/>
                      <a:pt x="8046" y="451"/>
                    </a:cubicBezTo>
                    <a:cubicBezTo>
                      <a:pt x="7985" y="429"/>
                      <a:pt x="7921" y="418"/>
                      <a:pt x="7856" y="418"/>
                    </a:cubicBezTo>
                    <a:cubicBezTo>
                      <a:pt x="7704" y="418"/>
                      <a:pt x="7549" y="479"/>
                      <a:pt x="7444" y="602"/>
                    </a:cubicBezTo>
                    <a:cubicBezTo>
                      <a:pt x="7319" y="752"/>
                      <a:pt x="7244" y="928"/>
                      <a:pt x="7244" y="1153"/>
                    </a:cubicBezTo>
                    <a:cubicBezTo>
                      <a:pt x="7269" y="1203"/>
                      <a:pt x="7269" y="1279"/>
                      <a:pt x="7269" y="1329"/>
                    </a:cubicBezTo>
                    <a:cubicBezTo>
                      <a:pt x="7294" y="1429"/>
                      <a:pt x="7294" y="1504"/>
                      <a:pt x="7294" y="1579"/>
                    </a:cubicBezTo>
                    <a:cubicBezTo>
                      <a:pt x="7269" y="1655"/>
                      <a:pt x="7143" y="1730"/>
                      <a:pt x="7018" y="1755"/>
                    </a:cubicBezTo>
                    <a:cubicBezTo>
                      <a:pt x="6918" y="1755"/>
                      <a:pt x="6792" y="1705"/>
                      <a:pt x="6717" y="1680"/>
                    </a:cubicBezTo>
                    <a:cubicBezTo>
                      <a:pt x="6792" y="1304"/>
                      <a:pt x="6742" y="928"/>
                      <a:pt x="6542" y="652"/>
                    </a:cubicBezTo>
                    <a:cubicBezTo>
                      <a:pt x="6494" y="573"/>
                      <a:pt x="6406" y="523"/>
                      <a:pt x="6323" y="523"/>
                    </a:cubicBezTo>
                    <a:cubicBezTo>
                      <a:pt x="6275" y="523"/>
                      <a:pt x="6228" y="540"/>
                      <a:pt x="6191" y="577"/>
                    </a:cubicBezTo>
                    <a:cubicBezTo>
                      <a:pt x="6066" y="652"/>
                      <a:pt x="6016" y="802"/>
                      <a:pt x="6116" y="928"/>
                    </a:cubicBezTo>
                    <a:cubicBezTo>
                      <a:pt x="6291" y="1203"/>
                      <a:pt x="6241" y="1529"/>
                      <a:pt x="6141" y="1755"/>
                    </a:cubicBezTo>
                    <a:cubicBezTo>
                      <a:pt x="6041" y="2056"/>
                      <a:pt x="5790" y="2331"/>
                      <a:pt x="5514" y="2507"/>
                    </a:cubicBezTo>
                    <a:cubicBezTo>
                      <a:pt x="5514" y="2532"/>
                      <a:pt x="5489" y="2532"/>
                      <a:pt x="5464" y="2557"/>
                    </a:cubicBezTo>
                    <a:cubicBezTo>
                      <a:pt x="5163" y="2532"/>
                      <a:pt x="4888" y="2406"/>
                      <a:pt x="4662" y="2206"/>
                    </a:cubicBezTo>
                    <a:cubicBezTo>
                      <a:pt x="4562" y="2131"/>
                      <a:pt x="4512" y="2056"/>
                      <a:pt x="4487" y="1980"/>
                    </a:cubicBezTo>
                    <a:cubicBezTo>
                      <a:pt x="4437" y="1905"/>
                      <a:pt x="4462" y="1830"/>
                      <a:pt x="4487" y="1780"/>
                    </a:cubicBezTo>
                    <a:cubicBezTo>
                      <a:pt x="4537" y="1705"/>
                      <a:pt x="4637" y="1680"/>
                      <a:pt x="4737" y="1655"/>
                    </a:cubicBezTo>
                    <a:lnTo>
                      <a:pt x="4787" y="1655"/>
                    </a:lnTo>
                    <a:cubicBezTo>
                      <a:pt x="4913" y="1604"/>
                      <a:pt x="5063" y="1579"/>
                      <a:pt x="5188" y="1504"/>
                    </a:cubicBezTo>
                    <a:cubicBezTo>
                      <a:pt x="5364" y="1354"/>
                      <a:pt x="5464" y="1103"/>
                      <a:pt x="5314" y="903"/>
                    </a:cubicBezTo>
                    <a:cubicBezTo>
                      <a:pt x="5281" y="854"/>
                      <a:pt x="5218" y="826"/>
                      <a:pt x="5156" y="826"/>
                    </a:cubicBezTo>
                    <a:cubicBezTo>
                      <a:pt x="5123" y="826"/>
                      <a:pt x="5090" y="835"/>
                      <a:pt x="5063" y="852"/>
                    </a:cubicBezTo>
                    <a:cubicBezTo>
                      <a:pt x="4988" y="903"/>
                      <a:pt x="4963" y="1028"/>
                      <a:pt x="5038" y="1103"/>
                    </a:cubicBezTo>
                    <a:cubicBezTo>
                      <a:pt x="5038" y="1128"/>
                      <a:pt x="5013" y="1178"/>
                      <a:pt x="4988" y="1203"/>
                    </a:cubicBezTo>
                    <a:cubicBezTo>
                      <a:pt x="4913" y="1253"/>
                      <a:pt x="4813" y="1279"/>
                      <a:pt x="4712" y="1304"/>
                    </a:cubicBezTo>
                    <a:lnTo>
                      <a:pt x="4662" y="1304"/>
                    </a:lnTo>
                    <a:cubicBezTo>
                      <a:pt x="4587" y="1329"/>
                      <a:pt x="4512" y="1354"/>
                      <a:pt x="4437" y="1379"/>
                    </a:cubicBezTo>
                    <a:cubicBezTo>
                      <a:pt x="4437" y="1354"/>
                      <a:pt x="4437" y="1329"/>
                      <a:pt x="4412" y="1279"/>
                    </a:cubicBezTo>
                    <a:cubicBezTo>
                      <a:pt x="4386" y="1153"/>
                      <a:pt x="4286" y="1028"/>
                      <a:pt x="4161" y="953"/>
                    </a:cubicBezTo>
                    <a:cubicBezTo>
                      <a:pt x="4086" y="928"/>
                      <a:pt x="4036" y="928"/>
                      <a:pt x="3985" y="903"/>
                    </a:cubicBezTo>
                    <a:cubicBezTo>
                      <a:pt x="3910" y="878"/>
                      <a:pt x="3835" y="852"/>
                      <a:pt x="3785" y="802"/>
                    </a:cubicBezTo>
                    <a:cubicBezTo>
                      <a:pt x="3735" y="752"/>
                      <a:pt x="3710" y="677"/>
                      <a:pt x="3735" y="627"/>
                    </a:cubicBezTo>
                    <a:cubicBezTo>
                      <a:pt x="3735" y="552"/>
                      <a:pt x="3810" y="502"/>
                      <a:pt x="3860" y="477"/>
                    </a:cubicBezTo>
                    <a:cubicBezTo>
                      <a:pt x="3910" y="477"/>
                      <a:pt x="3960" y="426"/>
                      <a:pt x="3935" y="376"/>
                    </a:cubicBezTo>
                    <a:cubicBezTo>
                      <a:pt x="3935" y="340"/>
                      <a:pt x="3908" y="316"/>
                      <a:pt x="3874" y="316"/>
                    </a:cubicBezTo>
                    <a:cubicBezTo>
                      <a:pt x="3862" y="316"/>
                      <a:pt x="3848" y="319"/>
                      <a:pt x="3835" y="326"/>
                    </a:cubicBezTo>
                    <a:cubicBezTo>
                      <a:pt x="3710" y="351"/>
                      <a:pt x="3584" y="451"/>
                      <a:pt x="3559" y="577"/>
                    </a:cubicBezTo>
                    <a:cubicBezTo>
                      <a:pt x="3509" y="702"/>
                      <a:pt x="3559" y="852"/>
                      <a:pt x="3660" y="928"/>
                    </a:cubicBezTo>
                    <a:cubicBezTo>
                      <a:pt x="3735" y="1028"/>
                      <a:pt x="3835" y="1053"/>
                      <a:pt x="3935" y="1078"/>
                    </a:cubicBezTo>
                    <a:cubicBezTo>
                      <a:pt x="3985" y="1078"/>
                      <a:pt x="4036" y="1103"/>
                      <a:pt x="4086" y="1128"/>
                    </a:cubicBezTo>
                    <a:cubicBezTo>
                      <a:pt x="4161" y="1153"/>
                      <a:pt x="4236" y="1228"/>
                      <a:pt x="4261" y="1329"/>
                    </a:cubicBezTo>
                    <a:cubicBezTo>
                      <a:pt x="4261" y="1379"/>
                      <a:pt x="4286" y="1454"/>
                      <a:pt x="4286" y="1504"/>
                    </a:cubicBezTo>
                    <a:cubicBezTo>
                      <a:pt x="4261" y="1504"/>
                      <a:pt x="4236" y="1529"/>
                      <a:pt x="4211" y="1554"/>
                    </a:cubicBezTo>
                    <a:cubicBezTo>
                      <a:pt x="4111" y="1705"/>
                      <a:pt x="4086" y="1905"/>
                      <a:pt x="4136" y="2106"/>
                    </a:cubicBezTo>
                    <a:cubicBezTo>
                      <a:pt x="4186" y="2231"/>
                      <a:pt x="4286" y="2331"/>
                      <a:pt x="4412" y="2457"/>
                    </a:cubicBezTo>
                    <a:cubicBezTo>
                      <a:pt x="4412" y="2457"/>
                      <a:pt x="4412" y="2457"/>
                      <a:pt x="4412" y="2482"/>
                    </a:cubicBezTo>
                    <a:cubicBezTo>
                      <a:pt x="4587" y="2607"/>
                      <a:pt x="4762" y="2732"/>
                      <a:pt x="4963" y="2807"/>
                    </a:cubicBezTo>
                    <a:cubicBezTo>
                      <a:pt x="4737" y="2883"/>
                      <a:pt x="4487" y="2958"/>
                      <a:pt x="4211" y="3033"/>
                    </a:cubicBezTo>
                    <a:cubicBezTo>
                      <a:pt x="3960" y="3108"/>
                      <a:pt x="3685" y="3208"/>
                      <a:pt x="3434" y="3309"/>
                    </a:cubicBezTo>
                    <a:cubicBezTo>
                      <a:pt x="3384" y="3309"/>
                      <a:pt x="3334" y="3334"/>
                      <a:pt x="3284" y="3359"/>
                    </a:cubicBezTo>
                    <a:cubicBezTo>
                      <a:pt x="3208" y="3384"/>
                      <a:pt x="3133" y="3434"/>
                      <a:pt x="3058" y="3459"/>
                    </a:cubicBezTo>
                    <a:cubicBezTo>
                      <a:pt x="2557" y="3735"/>
                      <a:pt x="2106" y="4161"/>
                      <a:pt x="1905" y="4687"/>
                    </a:cubicBezTo>
                    <a:cubicBezTo>
                      <a:pt x="1905" y="4687"/>
                      <a:pt x="1905" y="4687"/>
                      <a:pt x="1905" y="4662"/>
                    </a:cubicBezTo>
                    <a:cubicBezTo>
                      <a:pt x="1830" y="4612"/>
                      <a:pt x="1755" y="4512"/>
                      <a:pt x="1755" y="4487"/>
                    </a:cubicBezTo>
                    <a:cubicBezTo>
                      <a:pt x="1730" y="4436"/>
                      <a:pt x="1755" y="4361"/>
                      <a:pt x="1855" y="4236"/>
                    </a:cubicBezTo>
                    <a:cubicBezTo>
                      <a:pt x="1905" y="4136"/>
                      <a:pt x="1955" y="4035"/>
                      <a:pt x="2005" y="3935"/>
                    </a:cubicBezTo>
                    <a:cubicBezTo>
                      <a:pt x="2106" y="3634"/>
                      <a:pt x="2056" y="3334"/>
                      <a:pt x="2005" y="3083"/>
                    </a:cubicBezTo>
                    <a:cubicBezTo>
                      <a:pt x="1980" y="2908"/>
                      <a:pt x="1930" y="2757"/>
                      <a:pt x="1955" y="2607"/>
                    </a:cubicBezTo>
                    <a:cubicBezTo>
                      <a:pt x="1980" y="2431"/>
                      <a:pt x="2031" y="2306"/>
                      <a:pt x="2106" y="2206"/>
                    </a:cubicBezTo>
                    <a:cubicBezTo>
                      <a:pt x="2189" y="2123"/>
                      <a:pt x="2272" y="2074"/>
                      <a:pt x="2355" y="2074"/>
                    </a:cubicBezTo>
                    <a:cubicBezTo>
                      <a:pt x="2372" y="2074"/>
                      <a:pt x="2389" y="2076"/>
                      <a:pt x="2406" y="2081"/>
                    </a:cubicBezTo>
                    <a:cubicBezTo>
                      <a:pt x="2457" y="2106"/>
                      <a:pt x="2532" y="2156"/>
                      <a:pt x="2532" y="2206"/>
                    </a:cubicBezTo>
                    <a:cubicBezTo>
                      <a:pt x="2507" y="2231"/>
                      <a:pt x="2507" y="2256"/>
                      <a:pt x="2507" y="2306"/>
                    </a:cubicBezTo>
                    <a:cubicBezTo>
                      <a:pt x="2457" y="2406"/>
                      <a:pt x="2406" y="2557"/>
                      <a:pt x="2507" y="2732"/>
                    </a:cubicBezTo>
                    <a:cubicBezTo>
                      <a:pt x="2557" y="2858"/>
                      <a:pt x="2657" y="2933"/>
                      <a:pt x="2782" y="2958"/>
                    </a:cubicBezTo>
                    <a:cubicBezTo>
                      <a:pt x="2818" y="2964"/>
                      <a:pt x="2856" y="2967"/>
                      <a:pt x="2896" y="2967"/>
                    </a:cubicBezTo>
                    <a:cubicBezTo>
                      <a:pt x="3025" y="2967"/>
                      <a:pt x="3169" y="2934"/>
                      <a:pt x="3284" y="2858"/>
                    </a:cubicBezTo>
                    <a:cubicBezTo>
                      <a:pt x="3685" y="2582"/>
                      <a:pt x="3810" y="1980"/>
                      <a:pt x="3559" y="1554"/>
                    </a:cubicBezTo>
                    <a:cubicBezTo>
                      <a:pt x="3508" y="1469"/>
                      <a:pt x="3422" y="1419"/>
                      <a:pt x="3333" y="1419"/>
                    </a:cubicBezTo>
                    <a:cubicBezTo>
                      <a:pt x="3291" y="1419"/>
                      <a:pt x="3249" y="1430"/>
                      <a:pt x="3208" y="1454"/>
                    </a:cubicBezTo>
                    <a:cubicBezTo>
                      <a:pt x="3083" y="1529"/>
                      <a:pt x="3033" y="1705"/>
                      <a:pt x="3108" y="1830"/>
                    </a:cubicBezTo>
                    <a:cubicBezTo>
                      <a:pt x="3208" y="2005"/>
                      <a:pt x="3158" y="2256"/>
                      <a:pt x="3008" y="2406"/>
                    </a:cubicBezTo>
                    <a:cubicBezTo>
                      <a:pt x="3033" y="2356"/>
                      <a:pt x="3033" y="2331"/>
                      <a:pt x="3033" y="2281"/>
                    </a:cubicBezTo>
                    <a:cubicBezTo>
                      <a:pt x="3083" y="1955"/>
                      <a:pt x="2833" y="1629"/>
                      <a:pt x="2482" y="1579"/>
                    </a:cubicBezTo>
                    <a:cubicBezTo>
                      <a:pt x="2437" y="1562"/>
                      <a:pt x="2390" y="1553"/>
                      <a:pt x="2340" y="1553"/>
                    </a:cubicBezTo>
                    <a:cubicBezTo>
                      <a:pt x="2250" y="1553"/>
                      <a:pt x="2153" y="1581"/>
                      <a:pt x="2056" y="1629"/>
                    </a:cubicBezTo>
                    <a:cubicBezTo>
                      <a:pt x="2056" y="1579"/>
                      <a:pt x="2081" y="1554"/>
                      <a:pt x="2081" y="1529"/>
                    </a:cubicBezTo>
                    <a:cubicBezTo>
                      <a:pt x="2131" y="1429"/>
                      <a:pt x="2206" y="1329"/>
                      <a:pt x="2281" y="1203"/>
                    </a:cubicBezTo>
                    <a:cubicBezTo>
                      <a:pt x="2331" y="1128"/>
                      <a:pt x="2381" y="1078"/>
                      <a:pt x="2406" y="1003"/>
                    </a:cubicBezTo>
                    <a:cubicBezTo>
                      <a:pt x="2507" y="852"/>
                      <a:pt x="2632" y="552"/>
                      <a:pt x="2507" y="301"/>
                    </a:cubicBezTo>
                    <a:cubicBezTo>
                      <a:pt x="2406" y="126"/>
                      <a:pt x="2256" y="25"/>
                      <a:pt x="2056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229156" y="3882500"/>
                <a:ext cx="431735" cy="387188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5215" extrusionOk="0">
                    <a:moveTo>
                      <a:pt x="4995" y="0"/>
                    </a:moveTo>
                    <a:cubicBezTo>
                      <a:pt x="4951" y="0"/>
                      <a:pt x="4907" y="13"/>
                      <a:pt x="4863" y="42"/>
                    </a:cubicBezTo>
                    <a:cubicBezTo>
                      <a:pt x="4812" y="67"/>
                      <a:pt x="4812" y="142"/>
                      <a:pt x="4838" y="192"/>
                    </a:cubicBezTo>
                    <a:cubicBezTo>
                      <a:pt x="4852" y="222"/>
                      <a:pt x="4884" y="234"/>
                      <a:pt x="4918" y="234"/>
                    </a:cubicBezTo>
                    <a:cubicBezTo>
                      <a:pt x="4942" y="234"/>
                      <a:pt x="4967" y="228"/>
                      <a:pt x="4988" y="217"/>
                    </a:cubicBezTo>
                    <a:lnTo>
                      <a:pt x="5038" y="217"/>
                    </a:lnTo>
                    <a:cubicBezTo>
                      <a:pt x="5038" y="217"/>
                      <a:pt x="5063" y="242"/>
                      <a:pt x="5063" y="242"/>
                    </a:cubicBezTo>
                    <a:cubicBezTo>
                      <a:pt x="5088" y="293"/>
                      <a:pt x="5088" y="343"/>
                      <a:pt x="5038" y="393"/>
                    </a:cubicBezTo>
                    <a:cubicBezTo>
                      <a:pt x="5013" y="418"/>
                      <a:pt x="4938" y="443"/>
                      <a:pt x="4863" y="443"/>
                    </a:cubicBezTo>
                    <a:lnTo>
                      <a:pt x="4787" y="443"/>
                    </a:lnTo>
                    <a:cubicBezTo>
                      <a:pt x="4712" y="443"/>
                      <a:pt x="4612" y="443"/>
                      <a:pt x="4537" y="468"/>
                    </a:cubicBezTo>
                    <a:cubicBezTo>
                      <a:pt x="4411" y="518"/>
                      <a:pt x="4311" y="668"/>
                      <a:pt x="4311" y="844"/>
                    </a:cubicBezTo>
                    <a:cubicBezTo>
                      <a:pt x="4311" y="919"/>
                      <a:pt x="4336" y="1019"/>
                      <a:pt x="4386" y="1095"/>
                    </a:cubicBezTo>
                    <a:cubicBezTo>
                      <a:pt x="4161" y="1220"/>
                      <a:pt x="3960" y="1420"/>
                      <a:pt x="3835" y="1646"/>
                    </a:cubicBezTo>
                    <a:cubicBezTo>
                      <a:pt x="3710" y="1846"/>
                      <a:pt x="3635" y="2072"/>
                      <a:pt x="3584" y="2298"/>
                    </a:cubicBezTo>
                    <a:cubicBezTo>
                      <a:pt x="3534" y="2222"/>
                      <a:pt x="3484" y="2172"/>
                      <a:pt x="3409" y="2122"/>
                    </a:cubicBezTo>
                    <a:cubicBezTo>
                      <a:pt x="3334" y="2022"/>
                      <a:pt x="3234" y="1947"/>
                      <a:pt x="3234" y="1846"/>
                    </a:cubicBezTo>
                    <a:cubicBezTo>
                      <a:pt x="3234" y="1771"/>
                      <a:pt x="3284" y="1696"/>
                      <a:pt x="3359" y="1621"/>
                    </a:cubicBezTo>
                    <a:cubicBezTo>
                      <a:pt x="3409" y="1571"/>
                      <a:pt x="3484" y="1546"/>
                      <a:pt x="3534" y="1496"/>
                    </a:cubicBezTo>
                    <a:cubicBezTo>
                      <a:pt x="3584" y="1470"/>
                      <a:pt x="3635" y="1445"/>
                      <a:pt x="3685" y="1420"/>
                    </a:cubicBezTo>
                    <a:cubicBezTo>
                      <a:pt x="3860" y="1295"/>
                      <a:pt x="3960" y="1145"/>
                      <a:pt x="3985" y="994"/>
                    </a:cubicBezTo>
                    <a:cubicBezTo>
                      <a:pt x="4010" y="944"/>
                      <a:pt x="4010" y="869"/>
                      <a:pt x="3985" y="819"/>
                    </a:cubicBezTo>
                    <a:cubicBezTo>
                      <a:pt x="4010" y="794"/>
                      <a:pt x="4036" y="769"/>
                      <a:pt x="4061" y="744"/>
                    </a:cubicBezTo>
                    <a:cubicBezTo>
                      <a:pt x="4086" y="694"/>
                      <a:pt x="4111" y="618"/>
                      <a:pt x="4136" y="568"/>
                    </a:cubicBezTo>
                    <a:cubicBezTo>
                      <a:pt x="4136" y="543"/>
                      <a:pt x="4136" y="518"/>
                      <a:pt x="4136" y="518"/>
                    </a:cubicBezTo>
                    <a:cubicBezTo>
                      <a:pt x="4161" y="418"/>
                      <a:pt x="4211" y="368"/>
                      <a:pt x="4236" y="368"/>
                    </a:cubicBezTo>
                    <a:cubicBezTo>
                      <a:pt x="4261" y="343"/>
                      <a:pt x="4286" y="318"/>
                      <a:pt x="4261" y="293"/>
                    </a:cubicBezTo>
                    <a:cubicBezTo>
                      <a:pt x="4261" y="275"/>
                      <a:pt x="4249" y="257"/>
                      <a:pt x="4223" y="257"/>
                    </a:cubicBezTo>
                    <a:cubicBezTo>
                      <a:pt x="4213" y="257"/>
                      <a:pt x="4201" y="260"/>
                      <a:pt x="4186" y="267"/>
                    </a:cubicBezTo>
                    <a:cubicBezTo>
                      <a:pt x="4111" y="293"/>
                      <a:pt x="4061" y="368"/>
                      <a:pt x="4036" y="493"/>
                    </a:cubicBezTo>
                    <a:cubicBezTo>
                      <a:pt x="4036" y="493"/>
                      <a:pt x="4036" y="518"/>
                      <a:pt x="4036" y="543"/>
                    </a:cubicBezTo>
                    <a:cubicBezTo>
                      <a:pt x="4010" y="593"/>
                      <a:pt x="4010" y="643"/>
                      <a:pt x="3960" y="694"/>
                    </a:cubicBezTo>
                    <a:cubicBezTo>
                      <a:pt x="3960" y="694"/>
                      <a:pt x="3960" y="694"/>
                      <a:pt x="3960" y="719"/>
                    </a:cubicBezTo>
                    <a:cubicBezTo>
                      <a:pt x="3910" y="593"/>
                      <a:pt x="3810" y="518"/>
                      <a:pt x="3685" y="493"/>
                    </a:cubicBezTo>
                    <a:cubicBezTo>
                      <a:pt x="3671" y="489"/>
                      <a:pt x="3657" y="487"/>
                      <a:pt x="3643" y="487"/>
                    </a:cubicBezTo>
                    <a:cubicBezTo>
                      <a:pt x="3577" y="487"/>
                      <a:pt x="3509" y="531"/>
                      <a:pt x="3509" y="593"/>
                    </a:cubicBezTo>
                    <a:cubicBezTo>
                      <a:pt x="3484" y="694"/>
                      <a:pt x="3534" y="769"/>
                      <a:pt x="3609" y="794"/>
                    </a:cubicBezTo>
                    <a:cubicBezTo>
                      <a:pt x="3660" y="794"/>
                      <a:pt x="3685" y="869"/>
                      <a:pt x="3660" y="919"/>
                    </a:cubicBezTo>
                    <a:cubicBezTo>
                      <a:pt x="3660" y="994"/>
                      <a:pt x="3584" y="1069"/>
                      <a:pt x="3484" y="1145"/>
                    </a:cubicBezTo>
                    <a:cubicBezTo>
                      <a:pt x="3459" y="1170"/>
                      <a:pt x="3409" y="1195"/>
                      <a:pt x="3359" y="1220"/>
                    </a:cubicBezTo>
                    <a:cubicBezTo>
                      <a:pt x="3284" y="1270"/>
                      <a:pt x="3208" y="1320"/>
                      <a:pt x="3133" y="1395"/>
                    </a:cubicBezTo>
                    <a:cubicBezTo>
                      <a:pt x="3133" y="1395"/>
                      <a:pt x="3133" y="1370"/>
                      <a:pt x="3133" y="1370"/>
                    </a:cubicBezTo>
                    <a:cubicBezTo>
                      <a:pt x="3108" y="1295"/>
                      <a:pt x="3083" y="1195"/>
                      <a:pt x="3083" y="1120"/>
                    </a:cubicBezTo>
                    <a:cubicBezTo>
                      <a:pt x="3108" y="1044"/>
                      <a:pt x="3133" y="944"/>
                      <a:pt x="3208" y="919"/>
                    </a:cubicBezTo>
                    <a:cubicBezTo>
                      <a:pt x="3259" y="894"/>
                      <a:pt x="3284" y="844"/>
                      <a:pt x="3284" y="794"/>
                    </a:cubicBezTo>
                    <a:cubicBezTo>
                      <a:pt x="3265" y="737"/>
                      <a:pt x="3232" y="709"/>
                      <a:pt x="3185" y="709"/>
                    </a:cubicBezTo>
                    <a:cubicBezTo>
                      <a:pt x="3169" y="709"/>
                      <a:pt x="3152" y="712"/>
                      <a:pt x="3133" y="719"/>
                    </a:cubicBezTo>
                    <a:cubicBezTo>
                      <a:pt x="2958" y="769"/>
                      <a:pt x="2883" y="944"/>
                      <a:pt x="2883" y="1120"/>
                    </a:cubicBezTo>
                    <a:cubicBezTo>
                      <a:pt x="2883" y="1220"/>
                      <a:pt x="2908" y="1320"/>
                      <a:pt x="2933" y="1420"/>
                    </a:cubicBezTo>
                    <a:cubicBezTo>
                      <a:pt x="2933" y="1445"/>
                      <a:pt x="2933" y="1470"/>
                      <a:pt x="2933" y="1496"/>
                    </a:cubicBezTo>
                    <a:cubicBezTo>
                      <a:pt x="2958" y="1546"/>
                      <a:pt x="2958" y="1596"/>
                      <a:pt x="2958" y="1621"/>
                    </a:cubicBezTo>
                    <a:cubicBezTo>
                      <a:pt x="2933" y="1696"/>
                      <a:pt x="2908" y="1796"/>
                      <a:pt x="2908" y="1871"/>
                    </a:cubicBezTo>
                    <a:cubicBezTo>
                      <a:pt x="2933" y="2072"/>
                      <a:pt x="3058" y="2222"/>
                      <a:pt x="3183" y="2348"/>
                    </a:cubicBezTo>
                    <a:cubicBezTo>
                      <a:pt x="3259" y="2398"/>
                      <a:pt x="3309" y="2448"/>
                      <a:pt x="3334" y="2498"/>
                    </a:cubicBezTo>
                    <a:cubicBezTo>
                      <a:pt x="3409" y="2598"/>
                      <a:pt x="3434" y="2899"/>
                      <a:pt x="3384" y="3100"/>
                    </a:cubicBezTo>
                    <a:cubicBezTo>
                      <a:pt x="3259" y="3450"/>
                      <a:pt x="3008" y="3826"/>
                      <a:pt x="2632" y="3877"/>
                    </a:cubicBezTo>
                    <a:lnTo>
                      <a:pt x="2507" y="3877"/>
                    </a:lnTo>
                    <a:cubicBezTo>
                      <a:pt x="2607" y="3801"/>
                      <a:pt x="2682" y="3676"/>
                      <a:pt x="2707" y="3551"/>
                    </a:cubicBezTo>
                    <a:cubicBezTo>
                      <a:pt x="2757" y="3400"/>
                      <a:pt x="2757" y="3225"/>
                      <a:pt x="2707" y="3100"/>
                    </a:cubicBezTo>
                    <a:cubicBezTo>
                      <a:pt x="2617" y="2965"/>
                      <a:pt x="2467" y="2870"/>
                      <a:pt x="2328" y="2870"/>
                    </a:cubicBezTo>
                    <a:cubicBezTo>
                      <a:pt x="2312" y="2870"/>
                      <a:pt x="2297" y="2871"/>
                      <a:pt x="2281" y="2874"/>
                    </a:cubicBezTo>
                    <a:cubicBezTo>
                      <a:pt x="2181" y="2899"/>
                      <a:pt x="2081" y="2974"/>
                      <a:pt x="2030" y="3049"/>
                    </a:cubicBezTo>
                    <a:cubicBezTo>
                      <a:pt x="2005" y="3150"/>
                      <a:pt x="2005" y="3225"/>
                      <a:pt x="2030" y="3325"/>
                    </a:cubicBezTo>
                    <a:cubicBezTo>
                      <a:pt x="2049" y="3362"/>
                      <a:pt x="2081" y="3385"/>
                      <a:pt x="2126" y="3385"/>
                    </a:cubicBezTo>
                    <a:cubicBezTo>
                      <a:pt x="2142" y="3385"/>
                      <a:pt x="2161" y="3382"/>
                      <a:pt x="2181" y="3375"/>
                    </a:cubicBezTo>
                    <a:cubicBezTo>
                      <a:pt x="2231" y="3350"/>
                      <a:pt x="2256" y="3275"/>
                      <a:pt x="2231" y="3225"/>
                    </a:cubicBezTo>
                    <a:cubicBezTo>
                      <a:pt x="2206" y="3200"/>
                      <a:pt x="2231" y="3175"/>
                      <a:pt x="2231" y="3150"/>
                    </a:cubicBezTo>
                    <a:cubicBezTo>
                      <a:pt x="2256" y="3125"/>
                      <a:pt x="2281" y="3100"/>
                      <a:pt x="2306" y="3100"/>
                    </a:cubicBezTo>
                    <a:cubicBezTo>
                      <a:pt x="2320" y="3095"/>
                      <a:pt x="2333" y="3093"/>
                      <a:pt x="2346" y="3093"/>
                    </a:cubicBezTo>
                    <a:cubicBezTo>
                      <a:pt x="2407" y="3093"/>
                      <a:pt x="2465" y="3138"/>
                      <a:pt x="2507" y="3200"/>
                    </a:cubicBezTo>
                    <a:cubicBezTo>
                      <a:pt x="2532" y="3275"/>
                      <a:pt x="2557" y="3375"/>
                      <a:pt x="2507" y="3476"/>
                    </a:cubicBezTo>
                    <a:cubicBezTo>
                      <a:pt x="2457" y="3626"/>
                      <a:pt x="2356" y="3751"/>
                      <a:pt x="2206" y="3826"/>
                    </a:cubicBezTo>
                    <a:cubicBezTo>
                      <a:pt x="2181" y="3801"/>
                      <a:pt x="2131" y="3801"/>
                      <a:pt x="2081" y="3776"/>
                    </a:cubicBezTo>
                    <a:cubicBezTo>
                      <a:pt x="1955" y="3751"/>
                      <a:pt x="1855" y="3726"/>
                      <a:pt x="1730" y="3701"/>
                    </a:cubicBezTo>
                    <a:cubicBezTo>
                      <a:pt x="1604" y="3676"/>
                      <a:pt x="1504" y="3676"/>
                      <a:pt x="1404" y="3676"/>
                    </a:cubicBezTo>
                    <a:cubicBezTo>
                      <a:pt x="1354" y="3601"/>
                      <a:pt x="1354" y="3501"/>
                      <a:pt x="1379" y="3425"/>
                    </a:cubicBezTo>
                    <a:cubicBezTo>
                      <a:pt x="1404" y="3375"/>
                      <a:pt x="1479" y="3325"/>
                      <a:pt x="1529" y="3275"/>
                    </a:cubicBezTo>
                    <a:cubicBezTo>
                      <a:pt x="1554" y="3250"/>
                      <a:pt x="1604" y="3200"/>
                      <a:pt x="1629" y="3175"/>
                    </a:cubicBezTo>
                    <a:cubicBezTo>
                      <a:pt x="1755" y="3024"/>
                      <a:pt x="1780" y="2824"/>
                      <a:pt x="1705" y="2648"/>
                    </a:cubicBezTo>
                    <a:cubicBezTo>
                      <a:pt x="1705" y="2623"/>
                      <a:pt x="1680" y="2623"/>
                      <a:pt x="1629" y="2623"/>
                    </a:cubicBezTo>
                    <a:cubicBezTo>
                      <a:pt x="1604" y="2623"/>
                      <a:pt x="1604" y="2674"/>
                      <a:pt x="1604" y="2699"/>
                    </a:cubicBezTo>
                    <a:cubicBezTo>
                      <a:pt x="1655" y="2824"/>
                      <a:pt x="1629" y="2999"/>
                      <a:pt x="1554" y="3100"/>
                    </a:cubicBezTo>
                    <a:cubicBezTo>
                      <a:pt x="1529" y="3125"/>
                      <a:pt x="1479" y="3175"/>
                      <a:pt x="1454" y="3200"/>
                    </a:cubicBezTo>
                    <a:cubicBezTo>
                      <a:pt x="1379" y="3250"/>
                      <a:pt x="1329" y="3300"/>
                      <a:pt x="1279" y="3400"/>
                    </a:cubicBezTo>
                    <a:cubicBezTo>
                      <a:pt x="1254" y="3476"/>
                      <a:pt x="1254" y="3601"/>
                      <a:pt x="1279" y="3701"/>
                    </a:cubicBezTo>
                    <a:cubicBezTo>
                      <a:pt x="702" y="3776"/>
                      <a:pt x="151" y="4227"/>
                      <a:pt x="0" y="4804"/>
                    </a:cubicBezTo>
                    <a:cubicBezTo>
                      <a:pt x="0" y="4879"/>
                      <a:pt x="0" y="4929"/>
                      <a:pt x="51" y="4979"/>
                    </a:cubicBezTo>
                    <a:cubicBezTo>
                      <a:pt x="76" y="4979"/>
                      <a:pt x="101" y="5004"/>
                      <a:pt x="126" y="5004"/>
                    </a:cubicBezTo>
                    <a:cubicBezTo>
                      <a:pt x="139" y="5009"/>
                      <a:pt x="153" y="5011"/>
                      <a:pt x="167" y="5011"/>
                    </a:cubicBezTo>
                    <a:cubicBezTo>
                      <a:pt x="234" y="5011"/>
                      <a:pt x="306" y="4966"/>
                      <a:pt x="326" y="4904"/>
                    </a:cubicBezTo>
                    <a:cubicBezTo>
                      <a:pt x="441" y="4374"/>
                      <a:pt x="1001" y="3993"/>
                      <a:pt x="1519" y="3993"/>
                    </a:cubicBezTo>
                    <a:cubicBezTo>
                      <a:pt x="1565" y="3993"/>
                      <a:pt x="1610" y="3996"/>
                      <a:pt x="1655" y="4002"/>
                    </a:cubicBezTo>
                    <a:cubicBezTo>
                      <a:pt x="1780" y="4027"/>
                      <a:pt x="1880" y="4052"/>
                      <a:pt x="1980" y="4102"/>
                    </a:cubicBezTo>
                    <a:cubicBezTo>
                      <a:pt x="2131" y="4127"/>
                      <a:pt x="2281" y="4177"/>
                      <a:pt x="2406" y="4202"/>
                    </a:cubicBezTo>
                    <a:cubicBezTo>
                      <a:pt x="2532" y="4227"/>
                      <a:pt x="2657" y="4303"/>
                      <a:pt x="2757" y="4378"/>
                    </a:cubicBezTo>
                    <a:cubicBezTo>
                      <a:pt x="2833" y="4453"/>
                      <a:pt x="2908" y="4503"/>
                      <a:pt x="2983" y="4528"/>
                    </a:cubicBezTo>
                    <a:cubicBezTo>
                      <a:pt x="3020" y="4538"/>
                      <a:pt x="3055" y="4542"/>
                      <a:pt x="3088" y="4542"/>
                    </a:cubicBezTo>
                    <a:cubicBezTo>
                      <a:pt x="3229" y="4542"/>
                      <a:pt x="3327" y="4464"/>
                      <a:pt x="3409" y="4403"/>
                    </a:cubicBezTo>
                    <a:cubicBezTo>
                      <a:pt x="3459" y="4378"/>
                      <a:pt x="3484" y="4353"/>
                      <a:pt x="3509" y="4328"/>
                    </a:cubicBezTo>
                    <a:cubicBezTo>
                      <a:pt x="3584" y="4303"/>
                      <a:pt x="3635" y="4303"/>
                      <a:pt x="3710" y="4303"/>
                    </a:cubicBezTo>
                    <a:cubicBezTo>
                      <a:pt x="3710" y="4303"/>
                      <a:pt x="3710" y="4303"/>
                      <a:pt x="3735" y="4328"/>
                    </a:cubicBezTo>
                    <a:cubicBezTo>
                      <a:pt x="3910" y="4403"/>
                      <a:pt x="4036" y="4503"/>
                      <a:pt x="4086" y="4628"/>
                    </a:cubicBezTo>
                    <a:cubicBezTo>
                      <a:pt x="4136" y="4754"/>
                      <a:pt x="4111" y="4929"/>
                      <a:pt x="3985" y="4979"/>
                    </a:cubicBezTo>
                    <a:cubicBezTo>
                      <a:pt x="3960" y="5004"/>
                      <a:pt x="3935" y="5004"/>
                      <a:pt x="3935" y="5004"/>
                    </a:cubicBezTo>
                    <a:cubicBezTo>
                      <a:pt x="3960" y="4954"/>
                      <a:pt x="3960" y="4904"/>
                      <a:pt x="3935" y="4879"/>
                    </a:cubicBezTo>
                    <a:cubicBezTo>
                      <a:pt x="3919" y="4831"/>
                      <a:pt x="3893" y="4814"/>
                      <a:pt x="3864" y="4814"/>
                    </a:cubicBezTo>
                    <a:cubicBezTo>
                      <a:pt x="3847" y="4814"/>
                      <a:pt x="3828" y="4820"/>
                      <a:pt x="3810" y="4829"/>
                    </a:cubicBezTo>
                    <a:cubicBezTo>
                      <a:pt x="3735" y="4854"/>
                      <a:pt x="3710" y="4904"/>
                      <a:pt x="3710" y="4979"/>
                    </a:cubicBezTo>
                    <a:cubicBezTo>
                      <a:pt x="3710" y="5029"/>
                      <a:pt x="3735" y="5105"/>
                      <a:pt x="3760" y="5155"/>
                    </a:cubicBezTo>
                    <a:lnTo>
                      <a:pt x="3785" y="5155"/>
                    </a:lnTo>
                    <a:cubicBezTo>
                      <a:pt x="3826" y="5196"/>
                      <a:pt x="3875" y="5215"/>
                      <a:pt x="3928" y="5215"/>
                    </a:cubicBezTo>
                    <a:cubicBezTo>
                      <a:pt x="3970" y="5215"/>
                      <a:pt x="4016" y="5202"/>
                      <a:pt x="4061" y="5180"/>
                    </a:cubicBezTo>
                    <a:cubicBezTo>
                      <a:pt x="4311" y="5080"/>
                      <a:pt x="4386" y="4779"/>
                      <a:pt x="4286" y="4553"/>
                    </a:cubicBezTo>
                    <a:cubicBezTo>
                      <a:pt x="4261" y="4478"/>
                      <a:pt x="4211" y="4403"/>
                      <a:pt x="4136" y="4328"/>
                    </a:cubicBezTo>
                    <a:cubicBezTo>
                      <a:pt x="4186" y="4328"/>
                      <a:pt x="4236" y="4328"/>
                      <a:pt x="4286" y="4303"/>
                    </a:cubicBezTo>
                    <a:cubicBezTo>
                      <a:pt x="4437" y="4278"/>
                      <a:pt x="4587" y="4202"/>
                      <a:pt x="4687" y="4102"/>
                    </a:cubicBezTo>
                    <a:cubicBezTo>
                      <a:pt x="4712" y="4077"/>
                      <a:pt x="4737" y="4052"/>
                      <a:pt x="4762" y="4027"/>
                    </a:cubicBezTo>
                    <a:cubicBezTo>
                      <a:pt x="4812" y="4002"/>
                      <a:pt x="4863" y="4002"/>
                      <a:pt x="4913" y="3977"/>
                    </a:cubicBezTo>
                    <a:cubicBezTo>
                      <a:pt x="4988" y="3927"/>
                      <a:pt x="5063" y="3877"/>
                      <a:pt x="5138" y="3826"/>
                    </a:cubicBezTo>
                    <a:cubicBezTo>
                      <a:pt x="5163" y="3801"/>
                      <a:pt x="5213" y="3751"/>
                      <a:pt x="5239" y="3726"/>
                    </a:cubicBezTo>
                    <a:cubicBezTo>
                      <a:pt x="5296" y="3707"/>
                      <a:pt x="5382" y="3659"/>
                      <a:pt x="5475" y="3659"/>
                    </a:cubicBezTo>
                    <a:cubicBezTo>
                      <a:pt x="5504" y="3659"/>
                      <a:pt x="5534" y="3664"/>
                      <a:pt x="5564" y="3676"/>
                    </a:cubicBezTo>
                    <a:cubicBezTo>
                      <a:pt x="5640" y="3701"/>
                      <a:pt x="5690" y="3751"/>
                      <a:pt x="5715" y="3826"/>
                    </a:cubicBezTo>
                    <a:cubicBezTo>
                      <a:pt x="5715" y="3902"/>
                      <a:pt x="5690" y="3977"/>
                      <a:pt x="5614" y="4027"/>
                    </a:cubicBezTo>
                    <a:cubicBezTo>
                      <a:pt x="5589" y="4052"/>
                      <a:pt x="5589" y="4077"/>
                      <a:pt x="5614" y="4102"/>
                    </a:cubicBezTo>
                    <a:cubicBezTo>
                      <a:pt x="5614" y="4115"/>
                      <a:pt x="5627" y="4121"/>
                      <a:pt x="5643" y="4121"/>
                    </a:cubicBezTo>
                    <a:cubicBezTo>
                      <a:pt x="5658" y="4121"/>
                      <a:pt x="5677" y="4115"/>
                      <a:pt x="5690" y="4102"/>
                    </a:cubicBezTo>
                    <a:cubicBezTo>
                      <a:pt x="5765" y="4052"/>
                      <a:pt x="5815" y="3927"/>
                      <a:pt x="5815" y="3826"/>
                    </a:cubicBezTo>
                    <a:cubicBezTo>
                      <a:pt x="5790" y="3701"/>
                      <a:pt x="5715" y="3601"/>
                      <a:pt x="5614" y="3576"/>
                    </a:cubicBezTo>
                    <a:cubicBezTo>
                      <a:pt x="5563" y="3554"/>
                      <a:pt x="5512" y="3545"/>
                      <a:pt x="5463" y="3545"/>
                    </a:cubicBezTo>
                    <a:cubicBezTo>
                      <a:pt x="5345" y="3545"/>
                      <a:pt x="5242" y="3598"/>
                      <a:pt x="5188" y="3651"/>
                    </a:cubicBezTo>
                    <a:cubicBezTo>
                      <a:pt x="5138" y="3676"/>
                      <a:pt x="5113" y="3701"/>
                      <a:pt x="5063" y="3751"/>
                    </a:cubicBezTo>
                    <a:cubicBezTo>
                      <a:pt x="4988" y="3801"/>
                      <a:pt x="4938" y="3851"/>
                      <a:pt x="4863" y="3877"/>
                    </a:cubicBezTo>
                    <a:cubicBezTo>
                      <a:pt x="4863" y="3877"/>
                      <a:pt x="4838" y="3877"/>
                      <a:pt x="4812" y="3902"/>
                    </a:cubicBezTo>
                    <a:cubicBezTo>
                      <a:pt x="4838" y="3801"/>
                      <a:pt x="4863" y="3701"/>
                      <a:pt x="4838" y="3626"/>
                    </a:cubicBezTo>
                    <a:cubicBezTo>
                      <a:pt x="4794" y="3452"/>
                      <a:pt x="4618" y="3315"/>
                      <a:pt x="4441" y="3315"/>
                    </a:cubicBezTo>
                    <a:cubicBezTo>
                      <a:pt x="4414" y="3315"/>
                      <a:pt x="4388" y="3319"/>
                      <a:pt x="4361" y="3325"/>
                    </a:cubicBezTo>
                    <a:cubicBezTo>
                      <a:pt x="4336" y="3325"/>
                      <a:pt x="4311" y="3325"/>
                      <a:pt x="4286" y="3350"/>
                    </a:cubicBezTo>
                    <a:cubicBezTo>
                      <a:pt x="4338" y="3265"/>
                      <a:pt x="4436" y="3226"/>
                      <a:pt x="4525" y="3226"/>
                    </a:cubicBezTo>
                    <a:cubicBezTo>
                      <a:pt x="4566" y="3226"/>
                      <a:pt x="4605" y="3234"/>
                      <a:pt x="4637" y="3250"/>
                    </a:cubicBezTo>
                    <a:cubicBezTo>
                      <a:pt x="4665" y="3264"/>
                      <a:pt x="4691" y="3270"/>
                      <a:pt x="4715" y="3270"/>
                    </a:cubicBezTo>
                    <a:cubicBezTo>
                      <a:pt x="4777" y="3270"/>
                      <a:pt x="4826" y="3229"/>
                      <a:pt x="4863" y="3175"/>
                    </a:cubicBezTo>
                    <a:cubicBezTo>
                      <a:pt x="4913" y="3100"/>
                      <a:pt x="4863" y="2999"/>
                      <a:pt x="4787" y="2974"/>
                    </a:cubicBezTo>
                    <a:cubicBezTo>
                      <a:pt x="4701" y="2927"/>
                      <a:pt x="4606" y="2904"/>
                      <a:pt x="4513" y="2904"/>
                    </a:cubicBezTo>
                    <a:cubicBezTo>
                      <a:pt x="4311" y="2904"/>
                      <a:pt x="4113" y="3011"/>
                      <a:pt x="4010" y="3200"/>
                    </a:cubicBezTo>
                    <a:cubicBezTo>
                      <a:pt x="3935" y="3300"/>
                      <a:pt x="3935" y="3400"/>
                      <a:pt x="3960" y="3501"/>
                    </a:cubicBezTo>
                    <a:cubicBezTo>
                      <a:pt x="3985" y="3576"/>
                      <a:pt x="4036" y="3626"/>
                      <a:pt x="4111" y="3676"/>
                    </a:cubicBezTo>
                    <a:cubicBezTo>
                      <a:pt x="4142" y="3692"/>
                      <a:pt x="4173" y="3697"/>
                      <a:pt x="4203" y="3697"/>
                    </a:cubicBezTo>
                    <a:cubicBezTo>
                      <a:pt x="4271" y="3697"/>
                      <a:pt x="4335" y="3668"/>
                      <a:pt x="4386" y="3651"/>
                    </a:cubicBezTo>
                    <a:cubicBezTo>
                      <a:pt x="4411" y="3651"/>
                      <a:pt x="4411" y="3626"/>
                      <a:pt x="4437" y="3626"/>
                    </a:cubicBezTo>
                    <a:cubicBezTo>
                      <a:pt x="4462" y="3626"/>
                      <a:pt x="4512" y="3651"/>
                      <a:pt x="4512" y="3701"/>
                    </a:cubicBezTo>
                    <a:cubicBezTo>
                      <a:pt x="4537" y="3751"/>
                      <a:pt x="4512" y="3826"/>
                      <a:pt x="4462" y="3877"/>
                    </a:cubicBezTo>
                    <a:cubicBezTo>
                      <a:pt x="4411" y="3927"/>
                      <a:pt x="4311" y="3977"/>
                      <a:pt x="4211" y="4002"/>
                    </a:cubicBezTo>
                    <a:cubicBezTo>
                      <a:pt x="4178" y="4010"/>
                      <a:pt x="4144" y="4013"/>
                      <a:pt x="4111" y="4013"/>
                    </a:cubicBezTo>
                    <a:cubicBezTo>
                      <a:pt x="4044" y="4013"/>
                      <a:pt x="3977" y="4002"/>
                      <a:pt x="3910" y="4002"/>
                    </a:cubicBezTo>
                    <a:cubicBezTo>
                      <a:pt x="3835" y="3989"/>
                      <a:pt x="3754" y="3977"/>
                      <a:pt x="3666" y="3977"/>
                    </a:cubicBezTo>
                    <a:cubicBezTo>
                      <a:pt x="3578" y="3977"/>
                      <a:pt x="3484" y="3989"/>
                      <a:pt x="3384" y="4027"/>
                    </a:cubicBezTo>
                    <a:cubicBezTo>
                      <a:pt x="3334" y="4052"/>
                      <a:pt x="3259" y="4102"/>
                      <a:pt x="3234" y="4152"/>
                    </a:cubicBezTo>
                    <a:cubicBezTo>
                      <a:pt x="3133" y="4202"/>
                      <a:pt x="3108" y="4227"/>
                      <a:pt x="3058" y="4227"/>
                    </a:cubicBezTo>
                    <a:cubicBezTo>
                      <a:pt x="3058" y="4202"/>
                      <a:pt x="2983" y="4152"/>
                      <a:pt x="2933" y="4127"/>
                    </a:cubicBezTo>
                    <a:cubicBezTo>
                      <a:pt x="3259" y="3977"/>
                      <a:pt x="3484" y="3676"/>
                      <a:pt x="3635" y="3350"/>
                    </a:cubicBezTo>
                    <a:cubicBezTo>
                      <a:pt x="3660" y="3300"/>
                      <a:pt x="3685" y="3275"/>
                      <a:pt x="3685" y="3200"/>
                    </a:cubicBezTo>
                    <a:cubicBezTo>
                      <a:pt x="3710" y="3175"/>
                      <a:pt x="3710" y="3150"/>
                      <a:pt x="3710" y="3125"/>
                    </a:cubicBezTo>
                    <a:cubicBezTo>
                      <a:pt x="3760" y="2949"/>
                      <a:pt x="3810" y="2799"/>
                      <a:pt x="3835" y="2623"/>
                    </a:cubicBezTo>
                    <a:cubicBezTo>
                      <a:pt x="3885" y="2473"/>
                      <a:pt x="3910" y="2298"/>
                      <a:pt x="3960" y="2147"/>
                    </a:cubicBezTo>
                    <a:cubicBezTo>
                      <a:pt x="4010" y="2272"/>
                      <a:pt x="4086" y="2373"/>
                      <a:pt x="4186" y="2473"/>
                    </a:cubicBezTo>
                    <a:lnTo>
                      <a:pt x="4186" y="2498"/>
                    </a:lnTo>
                    <a:cubicBezTo>
                      <a:pt x="4286" y="2548"/>
                      <a:pt x="4361" y="2598"/>
                      <a:pt x="4437" y="2623"/>
                    </a:cubicBezTo>
                    <a:cubicBezTo>
                      <a:pt x="4470" y="2630"/>
                      <a:pt x="4502" y="2633"/>
                      <a:pt x="4532" y="2633"/>
                    </a:cubicBezTo>
                    <a:cubicBezTo>
                      <a:pt x="4616" y="2633"/>
                      <a:pt x="4689" y="2610"/>
                      <a:pt x="4762" y="2573"/>
                    </a:cubicBezTo>
                    <a:cubicBezTo>
                      <a:pt x="4762" y="2548"/>
                      <a:pt x="4787" y="2548"/>
                      <a:pt x="4787" y="2523"/>
                    </a:cubicBezTo>
                    <a:lnTo>
                      <a:pt x="4888" y="2523"/>
                    </a:lnTo>
                    <a:cubicBezTo>
                      <a:pt x="4963" y="2548"/>
                      <a:pt x="5013" y="2573"/>
                      <a:pt x="5038" y="2623"/>
                    </a:cubicBezTo>
                    <a:cubicBezTo>
                      <a:pt x="5063" y="2648"/>
                      <a:pt x="5063" y="2674"/>
                      <a:pt x="5063" y="2724"/>
                    </a:cubicBezTo>
                    <a:cubicBezTo>
                      <a:pt x="5088" y="2774"/>
                      <a:pt x="5113" y="2824"/>
                      <a:pt x="5163" y="2874"/>
                    </a:cubicBezTo>
                    <a:cubicBezTo>
                      <a:pt x="5218" y="2911"/>
                      <a:pt x="5273" y="2934"/>
                      <a:pt x="5328" y="2934"/>
                    </a:cubicBezTo>
                    <a:cubicBezTo>
                      <a:pt x="5349" y="2934"/>
                      <a:pt x="5369" y="2931"/>
                      <a:pt x="5389" y="2924"/>
                    </a:cubicBezTo>
                    <a:cubicBezTo>
                      <a:pt x="5464" y="2899"/>
                      <a:pt x="5539" y="2824"/>
                      <a:pt x="5539" y="2749"/>
                    </a:cubicBezTo>
                    <a:cubicBezTo>
                      <a:pt x="5539" y="2699"/>
                      <a:pt x="5514" y="2674"/>
                      <a:pt x="5489" y="2674"/>
                    </a:cubicBezTo>
                    <a:cubicBezTo>
                      <a:pt x="5464" y="2674"/>
                      <a:pt x="5439" y="2699"/>
                      <a:pt x="5439" y="2724"/>
                    </a:cubicBezTo>
                    <a:cubicBezTo>
                      <a:pt x="5439" y="2774"/>
                      <a:pt x="5389" y="2799"/>
                      <a:pt x="5364" y="2824"/>
                    </a:cubicBezTo>
                    <a:cubicBezTo>
                      <a:pt x="5314" y="2824"/>
                      <a:pt x="5264" y="2824"/>
                      <a:pt x="5239" y="2799"/>
                    </a:cubicBezTo>
                    <a:cubicBezTo>
                      <a:pt x="5213" y="2774"/>
                      <a:pt x="5188" y="2724"/>
                      <a:pt x="5163" y="2674"/>
                    </a:cubicBezTo>
                    <a:cubicBezTo>
                      <a:pt x="5163" y="2648"/>
                      <a:pt x="5138" y="2598"/>
                      <a:pt x="5138" y="2573"/>
                    </a:cubicBezTo>
                    <a:cubicBezTo>
                      <a:pt x="5088" y="2498"/>
                      <a:pt x="5013" y="2448"/>
                      <a:pt x="4913" y="2423"/>
                    </a:cubicBezTo>
                    <a:lnTo>
                      <a:pt x="4863" y="2423"/>
                    </a:lnTo>
                    <a:cubicBezTo>
                      <a:pt x="4863" y="2373"/>
                      <a:pt x="4888" y="2323"/>
                      <a:pt x="4888" y="2272"/>
                    </a:cubicBezTo>
                    <a:lnTo>
                      <a:pt x="4888" y="2247"/>
                    </a:lnTo>
                    <a:cubicBezTo>
                      <a:pt x="4913" y="2172"/>
                      <a:pt x="4913" y="2122"/>
                      <a:pt x="4938" y="2072"/>
                    </a:cubicBezTo>
                    <a:cubicBezTo>
                      <a:pt x="4955" y="2054"/>
                      <a:pt x="4973" y="2037"/>
                      <a:pt x="4991" y="2037"/>
                    </a:cubicBezTo>
                    <a:cubicBezTo>
                      <a:pt x="4998" y="2037"/>
                      <a:pt x="5006" y="2040"/>
                      <a:pt x="5013" y="2047"/>
                    </a:cubicBezTo>
                    <a:cubicBezTo>
                      <a:pt x="5026" y="2054"/>
                      <a:pt x="5040" y="2057"/>
                      <a:pt x="5053" y="2057"/>
                    </a:cubicBezTo>
                    <a:cubicBezTo>
                      <a:pt x="5090" y="2057"/>
                      <a:pt x="5127" y="2034"/>
                      <a:pt x="5163" y="1997"/>
                    </a:cubicBezTo>
                    <a:cubicBezTo>
                      <a:pt x="5188" y="1947"/>
                      <a:pt x="5163" y="1897"/>
                      <a:pt x="5113" y="1846"/>
                    </a:cubicBezTo>
                    <a:cubicBezTo>
                      <a:pt x="5079" y="1826"/>
                      <a:pt x="5042" y="1816"/>
                      <a:pt x="5006" y="1816"/>
                    </a:cubicBezTo>
                    <a:cubicBezTo>
                      <a:pt x="4911" y="1816"/>
                      <a:pt x="4817" y="1881"/>
                      <a:pt x="4762" y="1972"/>
                    </a:cubicBezTo>
                    <a:cubicBezTo>
                      <a:pt x="4712" y="2047"/>
                      <a:pt x="4687" y="2122"/>
                      <a:pt x="4687" y="2222"/>
                    </a:cubicBezTo>
                    <a:lnTo>
                      <a:pt x="4687" y="2247"/>
                    </a:lnTo>
                    <a:cubicBezTo>
                      <a:pt x="4662" y="2298"/>
                      <a:pt x="4662" y="2373"/>
                      <a:pt x="4612" y="2398"/>
                    </a:cubicBezTo>
                    <a:cubicBezTo>
                      <a:pt x="4587" y="2423"/>
                      <a:pt x="4537" y="2423"/>
                      <a:pt x="4487" y="2423"/>
                    </a:cubicBezTo>
                    <a:cubicBezTo>
                      <a:pt x="4437" y="2398"/>
                      <a:pt x="4386" y="2373"/>
                      <a:pt x="4336" y="2323"/>
                    </a:cubicBezTo>
                    <a:cubicBezTo>
                      <a:pt x="4211" y="2197"/>
                      <a:pt x="4111" y="2022"/>
                      <a:pt x="4086" y="1846"/>
                    </a:cubicBezTo>
                    <a:cubicBezTo>
                      <a:pt x="4086" y="1821"/>
                      <a:pt x="4111" y="1821"/>
                      <a:pt x="4111" y="1796"/>
                    </a:cubicBezTo>
                    <a:cubicBezTo>
                      <a:pt x="4211" y="1621"/>
                      <a:pt x="4361" y="1470"/>
                      <a:pt x="4562" y="1370"/>
                    </a:cubicBezTo>
                    <a:cubicBezTo>
                      <a:pt x="4634" y="1341"/>
                      <a:pt x="4732" y="1312"/>
                      <a:pt x="4835" y="1312"/>
                    </a:cubicBezTo>
                    <a:cubicBezTo>
                      <a:pt x="4910" y="1312"/>
                      <a:pt x="4989" y="1328"/>
                      <a:pt x="5063" y="1370"/>
                    </a:cubicBezTo>
                    <a:cubicBezTo>
                      <a:pt x="5084" y="1384"/>
                      <a:pt x="5107" y="1390"/>
                      <a:pt x="5130" y="1390"/>
                    </a:cubicBezTo>
                    <a:cubicBezTo>
                      <a:pt x="5190" y="1390"/>
                      <a:pt x="5253" y="1349"/>
                      <a:pt x="5289" y="1295"/>
                    </a:cubicBezTo>
                    <a:cubicBezTo>
                      <a:pt x="5314" y="1220"/>
                      <a:pt x="5289" y="1120"/>
                      <a:pt x="5213" y="1095"/>
                    </a:cubicBezTo>
                    <a:cubicBezTo>
                      <a:pt x="5106" y="1018"/>
                      <a:pt x="4980" y="988"/>
                      <a:pt x="4846" y="988"/>
                    </a:cubicBezTo>
                    <a:cubicBezTo>
                      <a:pt x="4762" y="988"/>
                      <a:pt x="4674" y="1000"/>
                      <a:pt x="4587" y="1019"/>
                    </a:cubicBezTo>
                    <a:cubicBezTo>
                      <a:pt x="4537" y="969"/>
                      <a:pt x="4512" y="894"/>
                      <a:pt x="4512" y="844"/>
                    </a:cubicBezTo>
                    <a:cubicBezTo>
                      <a:pt x="4512" y="769"/>
                      <a:pt x="4562" y="694"/>
                      <a:pt x="4612" y="668"/>
                    </a:cubicBezTo>
                    <a:cubicBezTo>
                      <a:pt x="4629" y="660"/>
                      <a:pt x="4645" y="657"/>
                      <a:pt x="4662" y="657"/>
                    </a:cubicBezTo>
                    <a:cubicBezTo>
                      <a:pt x="4696" y="657"/>
                      <a:pt x="4729" y="668"/>
                      <a:pt x="4762" y="668"/>
                    </a:cubicBezTo>
                    <a:lnTo>
                      <a:pt x="4863" y="668"/>
                    </a:lnTo>
                    <a:cubicBezTo>
                      <a:pt x="5013" y="668"/>
                      <a:pt x="5113" y="618"/>
                      <a:pt x="5213" y="543"/>
                    </a:cubicBezTo>
                    <a:cubicBezTo>
                      <a:pt x="5289" y="418"/>
                      <a:pt x="5314" y="267"/>
                      <a:pt x="5264" y="142"/>
                    </a:cubicBezTo>
                    <a:cubicBezTo>
                      <a:pt x="5213" y="92"/>
                      <a:pt x="5163" y="17"/>
                      <a:pt x="5088" y="17"/>
                    </a:cubicBezTo>
                    <a:cubicBezTo>
                      <a:pt x="5057" y="6"/>
                      <a:pt x="5026" y="0"/>
                      <a:pt x="49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884882" y="3775810"/>
                <a:ext cx="355485" cy="50620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6818" extrusionOk="0">
                    <a:moveTo>
                      <a:pt x="2582" y="0"/>
                    </a:moveTo>
                    <a:cubicBezTo>
                      <a:pt x="2507" y="0"/>
                      <a:pt x="2407" y="0"/>
                      <a:pt x="2357" y="50"/>
                    </a:cubicBezTo>
                    <a:cubicBezTo>
                      <a:pt x="2231" y="126"/>
                      <a:pt x="2181" y="276"/>
                      <a:pt x="2206" y="401"/>
                    </a:cubicBezTo>
                    <a:cubicBezTo>
                      <a:pt x="2231" y="527"/>
                      <a:pt x="2332" y="627"/>
                      <a:pt x="2432" y="677"/>
                    </a:cubicBezTo>
                    <a:cubicBezTo>
                      <a:pt x="2457" y="702"/>
                      <a:pt x="2507" y="727"/>
                      <a:pt x="2532" y="727"/>
                    </a:cubicBezTo>
                    <a:cubicBezTo>
                      <a:pt x="2582" y="752"/>
                      <a:pt x="2632" y="777"/>
                      <a:pt x="2657" y="802"/>
                    </a:cubicBezTo>
                    <a:cubicBezTo>
                      <a:pt x="2708" y="852"/>
                      <a:pt x="2708" y="953"/>
                      <a:pt x="2657" y="1003"/>
                    </a:cubicBezTo>
                    <a:cubicBezTo>
                      <a:pt x="2632" y="1078"/>
                      <a:pt x="2582" y="1103"/>
                      <a:pt x="2507" y="1153"/>
                    </a:cubicBezTo>
                    <a:cubicBezTo>
                      <a:pt x="2357" y="978"/>
                      <a:pt x="2156" y="877"/>
                      <a:pt x="1931" y="877"/>
                    </a:cubicBezTo>
                    <a:cubicBezTo>
                      <a:pt x="1830" y="877"/>
                      <a:pt x="1780" y="953"/>
                      <a:pt x="1780" y="1028"/>
                    </a:cubicBezTo>
                    <a:cubicBezTo>
                      <a:pt x="1755" y="1128"/>
                      <a:pt x="1830" y="1203"/>
                      <a:pt x="1931" y="1203"/>
                    </a:cubicBezTo>
                    <a:cubicBezTo>
                      <a:pt x="2131" y="1203"/>
                      <a:pt x="2282" y="1354"/>
                      <a:pt x="2357" y="1454"/>
                    </a:cubicBezTo>
                    <a:cubicBezTo>
                      <a:pt x="2482" y="1629"/>
                      <a:pt x="2557" y="1855"/>
                      <a:pt x="2557" y="2055"/>
                    </a:cubicBezTo>
                    <a:cubicBezTo>
                      <a:pt x="2557" y="2055"/>
                      <a:pt x="2557" y="2080"/>
                      <a:pt x="2557" y="2080"/>
                    </a:cubicBezTo>
                    <a:cubicBezTo>
                      <a:pt x="2432" y="2231"/>
                      <a:pt x="2282" y="2356"/>
                      <a:pt x="2081" y="2381"/>
                    </a:cubicBezTo>
                    <a:cubicBezTo>
                      <a:pt x="2031" y="2406"/>
                      <a:pt x="1956" y="2406"/>
                      <a:pt x="1906" y="2406"/>
                    </a:cubicBezTo>
                    <a:cubicBezTo>
                      <a:pt x="1855" y="2381"/>
                      <a:pt x="1830" y="2356"/>
                      <a:pt x="1805" y="2331"/>
                    </a:cubicBezTo>
                    <a:cubicBezTo>
                      <a:pt x="1780" y="2281"/>
                      <a:pt x="1805" y="2206"/>
                      <a:pt x="1830" y="2156"/>
                    </a:cubicBezTo>
                    <a:lnTo>
                      <a:pt x="1855" y="2131"/>
                    </a:lnTo>
                    <a:cubicBezTo>
                      <a:pt x="1881" y="2055"/>
                      <a:pt x="1906" y="1955"/>
                      <a:pt x="1906" y="1880"/>
                    </a:cubicBezTo>
                    <a:cubicBezTo>
                      <a:pt x="1906" y="1730"/>
                      <a:pt x="1805" y="1604"/>
                      <a:pt x="1655" y="1604"/>
                    </a:cubicBezTo>
                    <a:cubicBezTo>
                      <a:pt x="1580" y="1604"/>
                      <a:pt x="1530" y="1654"/>
                      <a:pt x="1530" y="1704"/>
                    </a:cubicBezTo>
                    <a:cubicBezTo>
                      <a:pt x="1530" y="1780"/>
                      <a:pt x="1580" y="1805"/>
                      <a:pt x="1655" y="1805"/>
                    </a:cubicBezTo>
                    <a:cubicBezTo>
                      <a:pt x="1655" y="1805"/>
                      <a:pt x="1680" y="1855"/>
                      <a:pt x="1680" y="1880"/>
                    </a:cubicBezTo>
                    <a:cubicBezTo>
                      <a:pt x="1680" y="1930"/>
                      <a:pt x="1680" y="1980"/>
                      <a:pt x="1655" y="2055"/>
                    </a:cubicBezTo>
                    <a:lnTo>
                      <a:pt x="1630" y="2080"/>
                    </a:lnTo>
                    <a:cubicBezTo>
                      <a:pt x="1630" y="2105"/>
                      <a:pt x="1605" y="2156"/>
                      <a:pt x="1605" y="2206"/>
                    </a:cubicBezTo>
                    <a:cubicBezTo>
                      <a:pt x="1580" y="2206"/>
                      <a:pt x="1555" y="2206"/>
                      <a:pt x="1530" y="2181"/>
                    </a:cubicBezTo>
                    <a:cubicBezTo>
                      <a:pt x="1508" y="2173"/>
                      <a:pt x="1483" y="2170"/>
                      <a:pt x="1458" y="2170"/>
                    </a:cubicBezTo>
                    <a:cubicBezTo>
                      <a:pt x="1398" y="2170"/>
                      <a:pt x="1332" y="2188"/>
                      <a:pt x="1279" y="2206"/>
                    </a:cubicBezTo>
                    <a:cubicBezTo>
                      <a:pt x="1254" y="2231"/>
                      <a:pt x="1204" y="2256"/>
                      <a:pt x="1179" y="2281"/>
                    </a:cubicBezTo>
                    <a:cubicBezTo>
                      <a:pt x="1154" y="2331"/>
                      <a:pt x="1104" y="2356"/>
                      <a:pt x="1078" y="2356"/>
                    </a:cubicBezTo>
                    <a:cubicBezTo>
                      <a:pt x="1064" y="2363"/>
                      <a:pt x="1049" y="2366"/>
                      <a:pt x="1035" y="2366"/>
                    </a:cubicBezTo>
                    <a:cubicBezTo>
                      <a:pt x="1001" y="2366"/>
                      <a:pt x="971" y="2349"/>
                      <a:pt x="953" y="2331"/>
                    </a:cubicBezTo>
                    <a:cubicBezTo>
                      <a:pt x="928" y="2281"/>
                      <a:pt x="928" y="2231"/>
                      <a:pt x="928" y="2206"/>
                    </a:cubicBezTo>
                    <a:cubicBezTo>
                      <a:pt x="953" y="2181"/>
                      <a:pt x="928" y="2131"/>
                      <a:pt x="903" y="2131"/>
                    </a:cubicBezTo>
                    <a:cubicBezTo>
                      <a:pt x="878" y="2131"/>
                      <a:pt x="853" y="2131"/>
                      <a:pt x="828" y="2156"/>
                    </a:cubicBezTo>
                    <a:cubicBezTo>
                      <a:pt x="803" y="2231"/>
                      <a:pt x="828" y="2331"/>
                      <a:pt x="878" y="2381"/>
                    </a:cubicBezTo>
                    <a:cubicBezTo>
                      <a:pt x="916" y="2438"/>
                      <a:pt x="967" y="2466"/>
                      <a:pt x="1033" y="2466"/>
                    </a:cubicBezTo>
                    <a:cubicBezTo>
                      <a:pt x="1055" y="2466"/>
                      <a:pt x="1078" y="2463"/>
                      <a:pt x="1104" y="2456"/>
                    </a:cubicBezTo>
                    <a:cubicBezTo>
                      <a:pt x="1154" y="2456"/>
                      <a:pt x="1204" y="2406"/>
                      <a:pt x="1254" y="2356"/>
                    </a:cubicBezTo>
                    <a:cubicBezTo>
                      <a:pt x="1279" y="2356"/>
                      <a:pt x="1304" y="2331"/>
                      <a:pt x="1329" y="2306"/>
                    </a:cubicBezTo>
                    <a:cubicBezTo>
                      <a:pt x="1354" y="2293"/>
                      <a:pt x="1386" y="2287"/>
                      <a:pt x="1417" y="2287"/>
                    </a:cubicBezTo>
                    <a:cubicBezTo>
                      <a:pt x="1448" y="2287"/>
                      <a:pt x="1479" y="2293"/>
                      <a:pt x="1505" y="2306"/>
                    </a:cubicBezTo>
                    <a:cubicBezTo>
                      <a:pt x="1530" y="2306"/>
                      <a:pt x="1580" y="2306"/>
                      <a:pt x="1605" y="2331"/>
                    </a:cubicBezTo>
                    <a:cubicBezTo>
                      <a:pt x="1605" y="2356"/>
                      <a:pt x="1605" y="2381"/>
                      <a:pt x="1605" y="2406"/>
                    </a:cubicBezTo>
                    <a:cubicBezTo>
                      <a:pt x="1655" y="2506"/>
                      <a:pt x="1730" y="2582"/>
                      <a:pt x="1855" y="2607"/>
                    </a:cubicBezTo>
                    <a:cubicBezTo>
                      <a:pt x="1893" y="2619"/>
                      <a:pt x="1937" y="2626"/>
                      <a:pt x="1984" y="2626"/>
                    </a:cubicBezTo>
                    <a:cubicBezTo>
                      <a:pt x="2031" y="2626"/>
                      <a:pt x="2081" y="2619"/>
                      <a:pt x="2131" y="2607"/>
                    </a:cubicBezTo>
                    <a:lnTo>
                      <a:pt x="2156" y="2607"/>
                    </a:lnTo>
                    <a:cubicBezTo>
                      <a:pt x="2282" y="2557"/>
                      <a:pt x="2382" y="2506"/>
                      <a:pt x="2507" y="2431"/>
                    </a:cubicBezTo>
                    <a:lnTo>
                      <a:pt x="2507" y="2431"/>
                    </a:lnTo>
                    <a:cubicBezTo>
                      <a:pt x="2457" y="2582"/>
                      <a:pt x="2432" y="2732"/>
                      <a:pt x="2382" y="2907"/>
                    </a:cubicBezTo>
                    <a:cubicBezTo>
                      <a:pt x="2332" y="3058"/>
                      <a:pt x="2282" y="3233"/>
                      <a:pt x="2231" y="3384"/>
                    </a:cubicBezTo>
                    <a:cubicBezTo>
                      <a:pt x="2231" y="3409"/>
                      <a:pt x="2231" y="3459"/>
                      <a:pt x="2206" y="3484"/>
                    </a:cubicBezTo>
                    <a:cubicBezTo>
                      <a:pt x="2206" y="3534"/>
                      <a:pt x="2206" y="3584"/>
                      <a:pt x="2206" y="3634"/>
                    </a:cubicBezTo>
                    <a:cubicBezTo>
                      <a:pt x="2156" y="3985"/>
                      <a:pt x="2206" y="4361"/>
                      <a:pt x="2432" y="4637"/>
                    </a:cubicBezTo>
                    <a:lnTo>
                      <a:pt x="2407" y="4637"/>
                    </a:lnTo>
                    <a:cubicBezTo>
                      <a:pt x="2357" y="4662"/>
                      <a:pt x="2282" y="4662"/>
                      <a:pt x="2256" y="4662"/>
                    </a:cubicBezTo>
                    <a:cubicBezTo>
                      <a:pt x="2231" y="4662"/>
                      <a:pt x="2206" y="4612"/>
                      <a:pt x="2156" y="4512"/>
                    </a:cubicBezTo>
                    <a:cubicBezTo>
                      <a:pt x="2131" y="4461"/>
                      <a:pt x="2106" y="4411"/>
                      <a:pt x="2081" y="4336"/>
                    </a:cubicBezTo>
                    <a:cubicBezTo>
                      <a:pt x="1956" y="4186"/>
                      <a:pt x="1780" y="4111"/>
                      <a:pt x="1630" y="4060"/>
                    </a:cubicBezTo>
                    <a:cubicBezTo>
                      <a:pt x="1530" y="4010"/>
                      <a:pt x="1454" y="3985"/>
                      <a:pt x="1379" y="3910"/>
                    </a:cubicBezTo>
                    <a:cubicBezTo>
                      <a:pt x="1304" y="3835"/>
                      <a:pt x="1229" y="3760"/>
                      <a:pt x="1229" y="3684"/>
                    </a:cubicBezTo>
                    <a:cubicBezTo>
                      <a:pt x="1204" y="3609"/>
                      <a:pt x="1204" y="3534"/>
                      <a:pt x="1254" y="3509"/>
                    </a:cubicBezTo>
                    <a:cubicBezTo>
                      <a:pt x="1272" y="3491"/>
                      <a:pt x="1302" y="3474"/>
                      <a:pt x="1327" y="3474"/>
                    </a:cubicBezTo>
                    <a:cubicBezTo>
                      <a:pt x="1337" y="3474"/>
                      <a:pt x="1347" y="3477"/>
                      <a:pt x="1354" y="3484"/>
                    </a:cubicBezTo>
                    <a:cubicBezTo>
                      <a:pt x="1379" y="3509"/>
                      <a:pt x="1379" y="3509"/>
                      <a:pt x="1404" y="3534"/>
                    </a:cubicBezTo>
                    <a:cubicBezTo>
                      <a:pt x="1454" y="3584"/>
                      <a:pt x="1505" y="3659"/>
                      <a:pt x="1630" y="3684"/>
                    </a:cubicBezTo>
                    <a:cubicBezTo>
                      <a:pt x="1705" y="3684"/>
                      <a:pt x="1780" y="3659"/>
                      <a:pt x="1830" y="3609"/>
                    </a:cubicBezTo>
                    <a:cubicBezTo>
                      <a:pt x="1906" y="3534"/>
                      <a:pt x="1956" y="3434"/>
                      <a:pt x="1956" y="3308"/>
                    </a:cubicBezTo>
                    <a:cubicBezTo>
                      <a:pt x="1956" y="3008"/>
                      <a:pt x="1680" y="2732"/>
                      <a:pt x="1379" y="2732"/>
                    </a:cubicBezTo>
                    <a:cubicBezTo>
                      <a:pt x="1279" y="2732"/>
                      <a:pt x="1204" y="2782"/>
                      <a:pt x="1204" y="2882"/>
                    </a:cubicBezTo>
                    <a:cubicBezTo>
                      <a:pt x="1204" y="2958"/>
                      <a:pt x="1279" y="3033"/>
                      <a:pt x="1354" y="3058"/>
                    </a:cubicBezTo>
                    <a:cubicBezTo>
                      <a:pt x="1505" y="3058"/>
                      <a:pt x="1605" y="3183"/>
                      <a:pt x="1630" y="3308"/>
                    </a:cubicBezTo>
                    <a:cubicBezTo>
                      <a:pt x="1605" y="3283"/>
                      <a:pt x="1605" y="3258"/>
                      <a:pt x="1580" y="3233"/>
                    </a:cubicBezTo>
                    <a:cubicBezTo>
                      <a:pt x="1515" y="3179"/>
                      <a:pt x="1431" y="3153"/>
                      <a:pt x="1345" y="3153"/>
                    </a:cubicBezTo>
                    <a:cubicBezTo>
                      <a:pt x="1231" y="3153"/>
                      <a:pt x="1114" y="3198"/>
                      <a:pt x="1028" y="3283"/>
                    </a:cubicBezTo>
                    <a:cubicBezTo>
                      <a:pt x="953" y="3359"/>
                      <a:pt x="928" y="3434"/>
                      <a:pt x="903" y="3534"/>
                    </a:cubicBezTo>
                    <a:cubicBezTo>
                      <a:pt x="878" y="3509"/>
                      <a:pt x="878" y="3484"/>
                      <a:pt x="878" y="3484"/>
                    </a:cubicBezTo>
                    <a:cubicBezTo>
                      <a:pt x="828" y="3409"/>
                      <a:pt x="803" y="3334"/>
                      <a:pt x="753" y="3258"/>
                    </a:cubicBezTo>
                    <a:cubicBezTo>
                      <a:pt x="753" y="3208"/>
                      <a:pt x="728" y="3183"/>
                      <a:pt x="703" y="3133"/>
                    </a:cubicBezTo>
                    <a:cubicBezTo>
                      <a:pt x="652" y="3033"/>
                      <a:pt x="552" y="2857"/>
                      <a:pt x="377" y="2857"/>
                    </a:cubicBezTo>
                    <a:cubicBezTo>
                      <a:pt x="355" y="2853"/>
                      <a:pt x="333" y="2851"/>
                      <a:pt x="313" y="2851"/>
                    </a:cubicBezTo>
                    <a:cubicBezTo>
                      <a:pt x="217" y="2851"/>
                      <a:pt x="138" y="2896"/>
                      <a:pt x="76" y="2958"/>
                    </a:cubicBezTo>
                    <a:cubicBezTo>
                      <a:pt x="1" y="3058"/>
                      <a:pt x="1" y="3183"/>
                      <a:pt x="26" y="3283"/>
                    </a:cubicBezTo>
                    <a:cubicBezTo>
                      <a:pt x="44" y="3301"/>
                      <a:pt x="61" y="3319"/>
                      <a:pt x="79" y="3319"/>
                    </a:cubicBezTo>
                    <a:cubicBezTo>
                      <a:pt x="86" y="3319"/>
                      <a:pt x="94" y="3316"/>
                      <a:pt x="101" y="3308"/>
                    </a:cubicBezTo>
                    <a:cubicBezTo>
                      <a:pt x="126" y="3308"/>
                      <a:pt x="151" y="3258"/>
                      <a:pt x="126" y="3233"/>
                    </a:cubicBezTo>
                    <a:cubicBezTo>
                      <a:pt x="101" y="3183"/>
                      <a:pt x="126" y="3083"/>
                      <a:pt x="151" y="3033"/>
                    </a:cubicBezTo>
                    <a:cubicBezTo>
                      <a:pt x="192" y="2992"/>
                      <a:pt x="250" y="2951"/>
                      <a:pt x="310" y="2951"/>
                    </a:cubicBezTo>
                    <a:cubicBezTo>
                      <a:pt x="324" y="2951"/>
                      <a:pt x="338" y="2953"/>
                      <a:pt x="352" y="2958"/>
                    </a:cubicBezTo>
                    <a:cubicBezTo>
                      <a:pt x="477" y="2958"/>
                      <a:pt x="577" y="3108"/>
                      <a:pt x="602" y="3183"/>
                    </a:cubicBezTo>
                    <a:cubicBezTo>
                      <a:pt x="627" y="3208"/>
                      <a:pt x="652" y="3258"/>
                      <a:pt x="652" y="3308"/>
                    </a:cubicBezTo>
                    <a:cubicBezTo>
                      <a:pt x="703" y="3384"/>
                      <a:pt x="728" y="3459"/>
                      <a:pt x="778" y="3534"/>
                    </a:cubicBezTo>
                    <a:cubicBezTo>
                      <a:pt x="803" y="3584"/>
                      <a:pt x="853" y="3634"/>
                      <a:pt x="878" y="3659"/>
                    </a:cubicBezTo>
                    <a:cubicBezTo>
                      <a:pt x="903" y="3709"/>
                      <a:pt x="903" y="3735"/>
                      <a:pt x="903" y="3785"/>
                    </a:cubicBezTo>
                    <a:cubicBezTo>
                      <a:pt x="953" y="3910"/>
                      <a:pt x="1028" y="4035"/>
                      <a:pt x="1154" y="4161"/>
                    </a:cubicBezTo>
                    <a:cubicBezTo>
                      <a:pt x="1204" y="4186"/>
                      <a:pt x="1254" y="4211"/>
                      <a:pt x="1279" y="4236"/>
                    </a:cubicBezTo>
                    <a:cubicBezTo>
                      <a:pt x="1179" y="4261"/>
                      <a:pt x="1104" y="4311"/>
                      <a:pt x="1028" y="4361"/>
                    </a:cubicBezTo>
                    <a:cubicBezTo>
                      <a:pt x="853" y="4512"/>
                      <a:pt x="753" y="4812"/>
                      <a:pt x="928" y="5013"/>
                    </a:cubicBezTo>
                    <a:cubicBezTo>
                      <a:pt x="970" y="5096"/>
                      <a:pt x="1046" y="5144"/>
                      <a:pt x="1127" y="5144"/>
                    </a:cubicBezTo>
                    <a:cubicBezTo>
                      <a:pt x="1144" y="5144"/>
                      <a:pt x="1162" y="5142"/>
                      <a:pt x="1179" y="5138"/>
                    </a:cubicBezTo>
                    <a:lnTo>
                      <a:pt x="1204" y="5138"/>
                    </a:lnTo>
                    <a:cubicBezTo>
                      <a:pt x="1254" y="5113"/>
                      <a:pt x="1304" y="5063"/>
                      <a:pt x="1329" y="5013"/>
                    </a:cubicBezTo>
                    <a:cubicBezTo>
                      <a:pt x="1354" y="4963"/>
                      <a:pt x="1354" y="4887"/>
                      <a:pt x="1329" y="4837"/>
                    </a:cubicBezTo>
                    <a:cubicBezTo>
                      <a:pt x="1314" y="4806"/>
                      <a:pt x="1279" y="4785"/>
                      <a:pt x="1243" y="4785"/>
                    </a:cubicBezTo>
                    <a:cubicBezTo>
                      <a:pt x="1221" y="4785"/>
                      <a:pt x="1198" y="4793"/>
                      <a:pt x="1179" y="4812"/>
                    </a:cubicBezTo>
                    <a:cubicBezTo>
                      <a:pt x="1129" y="4837"/>
                      <a:pt x="1129" y="4887"/>
                      <a:pt x="1129" y="4913"/>
                    </a:cubicBezTo>
                    <a:cubicBezTo>
                      <a:pt x="1129" y="4913"/>
                      <a:pt x="1104" y="4913"/>
                      <a:pt x="1078" y="4887"/>
                    </a:cubicBezTo>
                    <a:cubicBezTo>
                      <a:pt x="1003" y="4787"/>
                      <a:pt x="1053" y="4612"/>
                      <a:pt x="1179" y="4537"/>
                    </a:cubicBezTo>
                    <a:cubicBezTo>
                      <a:pt x="1255" y="4460"/>
                      <a:pt x="1361" y="4427"/>
                      <a:pt x="1496" y="4427"/>
                    </a:cubicBezTo>
                    <a:cubicBezTo>
                      <a:pt x="1538" y="4427"/>
                      <a:pt x="1583" y="4430"/>
                      <a:pt x="1630" y="4436"/>
                    </a:cubicBezTo>
                    <a:cubicBezTo>
                      <a:pt x="1655" y="4436"/>
                      <a:pt x="1655" y="4411"/>
                      <a:pt x="1680" y="4411"/>
                    </a:cubicBezTo>
                    <a:cubicBezTo>
                      <a:pt x="1730" y="4461"/>
                      <a:pt x="1780" y="4486"/>
                      <a:pt x="1805" y="4537"/>
                    </a:cubicBezTo>
                    <a:cubicBezTo>
                      <a:pt x="1830" y="4562"/>
                      <a:pt x="1855" y="4612"/>
                      <a:pt x="1881" y="4662"/>
                    </a:cubicBezTo>
                    <a:cubicBezTo>
                      <a:pt x="1931" y="4762"/>
                      <a:pt x="1981" y="4938"/>
                      <a:pt x="2181" y="4988"/>
                    </a:cubicBezTo>
                    <a:cubicBezTo>
                      <a:pt x="2256" y="4988"/>
                      <a:pt x="2357" y="4988"/>
                      <a:pt x="2457" y="4963"/>
                    </a:cubicBezTo>
                    <a:cubicBezTo>
                      <a:pt x="2540" y="4963"/>
                      <a:pt x="2635" y="4951"/>
                      <a:pt x="2719" y="4951"/>
                    </a:cubicBezTo>
                    <a:cubicBezTo>
                      <a:pt x="2760" y="4951"/>
                      <a:pt x="2799" y="4954"/>
                      <a:pt x="2833" y="4963"/>
                    </a:cubicBezTo>
                    <a:cubicBezTo>
                      <a:pt x="2983" y="5013"/>
                      <a:pt x="3134" y="5063"/>
                      <a:pt x="3259" y="5088"/>
                    </a:cubicBezTo>
                    <a:cubicBezTo>
                      <a:pt x="3384" y="5113"/>
                      <a:pt x="3485" y="5138"/>
                      <a:pt x="3585" y="5163"/>
                    </a:cubicBezTo>
                    <a:cubicBezTo>
                      <a:pt x="4136" y="5364"/>
                      <a:pt x="4487" y="6040"/>
                      <a:pt x="4337" y="6617"/>
                    </a:cubicBezTo>
                    <a:cubicBezTo>
                      <a:pt x="4312" y="6692"/>
                      <a:pt x="4362" y="6792"/>
                      <a:pt x="4437" y="6792"/>
                    </a:cubicBezTo>
                    <a:cubicBezTo>
                      <a:pt x="4462" y="6817"/>
                      <a:pt x="4487" y="6817"/>
                      <a:pt x="4512" y="6817"/>
                    </a:cubicBezTo>
                    <a:cubicBezTo>
                      <a:pt x="4562" y="6792"/>
                      <a:pt x="4612" y="6742"/>
                      <a:pt x="4637" y="6692"/>
                    </a:cubicBezTo>
                    <a:cubicBezTo>
                      <a:pt x="4788" y="6116"/>
                      <a:pt x="4537" y="5439"/>
                      <a:pt x="4061" y="5088"/>
                    </a:cubicBezTo>
                    <a:cubicBezTo>
                      <a:pt x="4161" y="5013"/>
                      <a:pt x="4211" y="4913"/>
                      <a:pt x="4211" y="4812"/>
                    </a:cubicBezTo>
                    <a:cubicBezTo>
                      <a:pt x="4236" y="4737"/>
                      <a:pt x="4211" y="4662"/>
                      <a:pt x="4186" y="4587"/>
                    </a:cubicBezTo>
                    <a:cubicBezTo>
                      <a:pt x="4161" y="4537"/>
                      <a:pt x="4136" y="4486"/>
                      <a:pt x="4136" y="4436"/>
                    </a:cubicBezTo>
                    <a:cubicBezTo>
                      <a:pt x="4111" y="4286"/>
                      <a:pt x="4161" y="4136"/>
                      <a:pt x="4287" y="4060"/>
                    </a:cubicBezTo>
                    <a:cubicBezTo>
                      <a:pt x="4312" y="4035"/>
                      <a:pt x="4312" y="4010"/>
                      <a:pt x="4287" y="3985"/>
                    </a:cubicBezTo>
                    <a:cubicBezTo>
                      <a:pt x="4261" y="3960"/>
                      <a:pt x="4236" y="3960"/>
                      <a:pt x="4211" y="3960"/>
                    </a:cubicBezTo>
                    <a:cubicBezTo>
                      <a:pt x="4086" y="4085"/>
                      <a:pt x="4011" y="4286"/>
                      <a:pt x="4036" y="4461"/>
                    </a:cubicBezTo>
                    <a:cubicBezTo>
                      <a:pt x="4036" y="4512"/>
                      <a:pt x="4061" y="4562"/>
                      <a:pt x="4061" y="4612"/>
                    </a:cubicBezTo>
                    <a:cubicBezTo>
                      <a:pt x="4086" y="4687"/>
                      <a:pt x="4111" y="4737"/>
                      <a:pt x="4111" y="4812"/>
                    </a:cubicBezTo>
                    <a:cubicBezTo>
                      <a:pt x="4111" y="4887"/>
                      <a:pt x="4061" y="4963"/>
                      <a:pt x="3986" y="5013"/>
                    </a:cubicBezTo>
                    <a:cubicBezTo>
                      <a:pt x="3886" y="4963"/>
                      <a:pt x="3785" y="4913"/>
                      <a:pt x="3685" y="4862"/>
                    </a:cubicBezTo>
                    <a:cubicBezTo>
                      <a:pt x="3585" y="4837"/>
                      <a:pt x="3459" y="4812"/>
                      <a:pt x="3334" y="4762"/>
                    </a:cubicBezTo>
                    <a:cubicBezTo>
                      <a:pt x="3284" y="4762"/>
                      <a:pt x="3234" y="4762"/>
                      <a:pt x="3209" y="4737"/>
                    </a:cubicBezTo>
                    <a:cubicBezTo>
                      <a:pt x="3109" y="4612"/>
                      <a:pt x="3084" y="4461"/>
                      <a:pt x="3109" y="4311"/>
                    </a:cubicBezTo>
                    <a:cubicBezTo>
                      <a:pt x="3134" y="4186"/>
                      <a:pt x="3184" y="4111"/>
                      <a:pt x="3259" y="4060"/>
                    </a:cubicBezTo>
                    <a:cubicBezTo>
                      <a:pt x="3297" y="4035"/>
                      <a:pt x="3340" y="4023"/>
                      <a:pt x="3381" y="4023"/>
                    </a:cubicBezTo>
                    <a:cubicBezTo>
                      <a:pt x="3422" y="4023"/>
                      <a:pt x="3459" y="4035"/>
                      <a:pt x="3485" y="4060"/>
                    </a:cubicBezTo>
                    <a:cubicBezTo>
                      <a:pt x="3510" y="4085"/>
                      <a:pt x="3510" y="4111"/>
                      <a:pt x="3510" y="4161"/>
                    </a:cubicBezTo>
                    <a:cubicBezTo>
                      <a:pt x="3510" y="4161"/>
                      <a:pt x="3510" y="4186"/>
                      <a:pt x="3485" y="4211"/>
                    </a:cubicBezTo>
                    <a:cubicBezTo>
                      <a:pt x="3434" y="4261"/>
                      <a:pt x="3434" y="4311"/>
                      <a:pt x="3459" y="4361"/>
                    </a:cubicBezTo>
                    <a:cubicBezTo>
                      <a:pt x="3490" y="4392"/>
                      <a:pt x="3521" y="4414"/>
                      <a:pt x="3552" y="4414"/>
                    </a:cubicBezTo>
                    <a:cubicBezTo>
                      <a:pt x="3572" y="4414"/>
                      <a:pt x="3591" y="4405"/>
                      <a:pt x="3610" y="4386"/>
                    </a:cubicBezTo>
                    <a:cubicBezTo>
                      <a:pt x="3685" y="4336"/>
                      <a:pt x="3735" y="4261"/>
                      <a:pt x="3735" y="4161"/>
                    </a:cubicBezTo>
                    <a:cubicBezTo>
                      <a:pt x="3735" y="4060"/>
                      <a:pt x="3685" y="3960"/>
                      <a:pt x="3610" y="3885"/>
                    </a:cubicBezTo>
                    <a:cubicBezTo>
                      <a:pt x="3547" y="3835"/>
                      <a:pt x="3466" y="3810"/>
                      <a:pt x="3381" y="3810"/>
                    </a:cubicBezTo>
                    <a:cubicBezTo>
                      <a:pt x="3297" y="3810"/>
                      <a:pt x="3209" y="3835"/>
                      <a:pt x="3134" y="3885"/>
                    </a:cubicBezTo>
                    <a:cubicBezTo>
                      <a:pt x="3008" y="3960"/>
                      <a:pt x="2933" y="4085"/>
                      <a:pt x="2908" y="4261"/>
                    </a:cubicBezTo>
                    <a:cubicBezTo>
                      <a:pt x="2883" y="4386"/>
                      <a:pt x="2883" y="4512"/>
                      <a:pt x="2908" y="4637"/>
                    </a:cubicBezTo>
                    <a:cubicBezTo>
                      <a:pt x="2883" y="4637"/>
                      <a:pt x="2858" y="4612"/>
                      <a:pt x="2808" y="4587"/>
                    </a:cubicBezTo>
                    <a:cubicBezTo>
                      <a:pt x="2507" y="4361"/>
                      <a:pt x="2482" y="3910"/>
                      <a:pt x="2532" y="3534"/>
                    </a:cubicBezTo>
                    <a:cubicBezTo>
                      <a:pt x="2582" y="3334"/>
                      <a:pt x="2758" y="3083"/>
                      <a:pt x="2883" y="3033"/>
                    </a:cubicBezTo>
                    <a:cubicBezTo>
                      <a:pt x="2933" y="3008"/>
                      <a:pt x="3008" y="2983"/>
                      <a:pt x="3084" y="2983"/>
                    </a:cubicBezTo>
                    <a:cubicBezTo>
                      <a:pt x="3234" y="2933"/>
                      <a:pt x="3434" y="2882"/>
                      <a:pt x="3560" y="2682"/>
                    </a:cubicBezTo>
                    <a:cubicBezTo>
                      <a:pt x="3610" y="2632"/>
                      <a:pt x="3635" y="2557"/>
                      <a:pt x="3635" y="2456"/>
                    </a:cubicBezTo>
                    <a:cubicBezTo>
                      <a:pt x="3660" y="2431"/>
                      <a:pt x="3685" y="2406"/>
                      <a:pt x="3710" y="2356"/>
                    </a:cubicBezTo>
                    <a:cubicBezTo>
                      <a:pt x="3735" y="2331"/>
                      <a:pt x="3735" y="2331"/>
                      <a:pt x="3760" y="2306"/>
                    </a:cubicBezTo>
                    <a:cubicBezTo>
                      <a:pt x="3835" y="2231"/>
                      <a:pt x="3911" y="2156"/>
                      <a:pt x="3961" y="2055"/>
                    </a:cubicBezTo>
                    <a:cubicBezTo>
                      <a:pt x="4036" y="1905"/>
                      <a:pt x="4036" y="1704"/>
                      <a:pt x="3911" y="1579"/>
                    </a:cubicBezTo>
                    <a:cubicBezTo>
                      <a:pt x="3898" y="1554"/>
                      <a:pt x="3873" y="1542"/>
                      <a:pt x="3845" y="1542"/>
                    </a:cubicBezTo>
                    <a:cubicBezTo>
                      <a:pt x="3817" y="1542"/>
                      <a:pt x="3785" y="1554"/>
                      <a:pt x="3760" y="1579"/>
                    </a:cubicBezTo>
                    <a:cubicBezTo>
                      <a:pt x="3735" y="1604"/>
                      <a:pt x="3735" y="1679"/>
                      <a:pt x="3760" y="1730"/>
                    </a:cubicBezTo>
                    <a:cubicBezTo>
                      <a:pt x="3810" y="1780"/>
                      <a:pt x="3810" y="1880"/>
                      <a:pt x="3760" y="1955"/>
                    </a:cubicBezTo>
                    <a:cubicBezTo>
                      <a:pt x="3735" y="2030"/>
                      <a:pt x="3660" y="2080"/>
                      <a:pt x="3610" y="2156"/>
                    </a:cubicBezTo>
                    <a:lnTo>
                      <a:pt x="3585" y="2181"/>
                    </a:lnTo>
                    <a:cubicBezTo>
                      <a:pt x="3585" y="2156"/>
                      <a:pt x="3585" y="2156"/>
                      <a:pt x="3585" y="2156"/>
                    </a:cubicBezTo>
                    <a:cubicBezTo>
                      <a:pt x="3560" y="2080"/>
                      <a:pt x="3510" y="1980"/>
                      <a:pt x="3459" y="1905"/>
                    </a:cubicBezTo>
                    <a:cubicBezTo>
                      <a:pt x="3459" y="1880"/>
                      <a:pt x="3434" y="1830"/>
                      <a:pt x="3409" y="1780"/>
                    </a:cubicBezTo>
                    <a:cubicBezTo>
                      <a:pt x="3359" y="1679"/>
                      <a:pt x="3334" y="1579"/>
                      <a:pt x="3359" y="1504"/>
                    </a:cubicBezTo>
                    <a:cubicBezTo>
                      <a:pt x="3384" y="1454"/>
                      <a:pt x="3434" y="1404"/>
                      <a:pt x="3459" y="1404"/>
                    </a:cubicBezTo>
                    <a:cubicBezTo>
                      <a:pt x="3477" y="1408"/>
                      <a:pt x="3494" y="1410"/>
                      <a:pt x="3510" y="1410"/>
                    </a:cubicBezTo>
                    <a:cubicBezTo>
                      <a:pt x="3585" y="1410"/>
                      <a:pt x="3639" y="1365"/>
                      <a:pt x="3660" y="1303"/>
                    </a:cubicBezTo>
                    <a:cubicBezTo>
                      <a:pt x="3685" y="1228"/>
                      <a:pt x="3635" y="1128"/>
                      <a:pt x="3560" y="1103"/>
                    </a:cubicBezTo>
                    <a:cubicBezTo>
                      <a:pt x="3528" y="1097"/>
                      <a:pt x="3497" y="1094"/>
                      <a:pt x="3466" y="1094"/>
                    </a:cubicBezTo>
                    <a:cubicBezTo>
                      <a:pt x="3373" y="1094"/>
                      <a:pt x="3284" y="1122"/>
                      <a:pt x="3209" y="1178"/>
                    </a:cubicBezTo>
                    <a:cubicBezTo>
                      <a:pt x="3209" y="1153"/>
                      <a:pt x="3209" y="1153"/>
                      <a:pt x="3209" y="1153"/>
                    </a:cubicBezTo>
                    <a:cubicBezTo>
                      <a:pt x="3209" y="1103"/>
                      <a:pt x="3234" y="1053"/>
                      <a:pt x="3234" y="978"/>
                    </a:cubicBezTo>
                    <a:cubicBezTo>
                      <a:pt x="3234" y="978"/>
                      <a:pt x="3259" y="953"/>
                      <a:pt x="3259" y="928"/>
                    </a:cubicBezTo>
                    <a:cubicBezTo>
                      <a:pt x="3284" y="827"/>
                      <a:pt x="3284" y="727"/>
                      <a:pt x="3234" y="652"/>
                    </a:cubicBezTo>
                    <a:cubicBezTo>
                      <a:pt x="3221" y="639"/>
                      <a:pt x="3209" y="633"/>
                      <a:pt x="3196" y="633"/>
                    </a:cubicBezTo>
                    <a:cubicBezTo>
                      <a:pt x="3184" y="633"/>
                      <a:pt x="3171" y="639"/>
                      <a:pt x="3159" y="652"/>
                    </a:cubicBezTo>
                    <a:cubicBezTo>
                      <a:pt x="3134" y="677"/>
                      <a:pt x="3109" y="702"/>
                      <a:pt x="3134" y="727"/>
                    </a:cubicBezTo>
                    <a:cubicBezTo>
                      <a:pt x="3159" y="752"/>
                      <a:pt x="3159" y="827"/>
                      <a:pt x="3159" y="902"/>
                    </a:cubicBezTo>
                    <a:cubicBezTo>
                      <a:pt x="3134" y="928"/>
                      <a:pt x="3134" y="953"/>
                      <a:pt x="3134" y="953"/>
                    </a:cubicBezTo>
                    <a:cubicBezTo>
                      <a:pt x="3109" y="1028"/>
                      <a:pt x="3109" y="1078"/>
                      <a:pt x="3109" y="1153"/>
                    </a:cubicBezTo>
                    <a:cubicBezTo>
                      <a:pt x="3109" y="1203"/>
                      <a:pt x="3109" y="1228"/>
                      <a:pt x="3134" y="1253"/>
                    </a:cubicBezTo>
                    <a:cubicBezTo>
                      <a:pt x="3084" y="1303"/>
                      <a:pt x="3058" y="1354"/>
                      <a:pt x="3033" y="1404"/>
                    </a:cubicBezTo>
                    <a:cubicBezTo>
                      <a:pt x="3008" y="1554"/>
                      <a:pt x="3033" y="1730"/>
                      <a:pt x="3109" y="1930"/>
                    </a:cubicBezTo>
                    <a:cubicBezTo>
                      <a:pt x="3134" y="1980"/>
                      <a:pt x="3159" y="2030"/>
                      <a:pt x="3184" y="2080"/>
                    </a:cubicBezTo>
                    <a:cubicBezTo>
                      <a:pt x="3234" y="2131"/>
                      <a:pt x="3259" y="2206"/>
                      <a:pt x="3284" y="2281"/>
                    </a:cubicBezTo>
                    <a:cubicBezTo>
                      <a:pt x="3334" y="2381"/>
                      <a:pt x="3334" y="2456"/>
                      <a:pt x="3284" y="2532"/>
                    </a:cubicBezTo>
                    <a:cubicBezTo>
                      <a:pt x="3234" y="2607"/>
                      <a:pt x="3134" y="2632"/>
                      <a:pt x="2983" y="2657"/>
                    </a:cubicBezTo>
                    <a:cubicBezTo>
                      <a:pt x="2908" y="2682"/>
                      <a:pt x="2833" y="2707"/>
                      <a:pt x="2758" y="2732"/>
                    </a:cubicBezTo>
                    <a:cubicBezTo>
                      <a:pt x="2808" y="2506"/>
                      <a:pt x="2858" y="2281"/>
                      <a:pt x="2858" y="2055"/>
                    </a:cubicBezTo>
                    <a:cubicBezTo>
                      <a:pt x="2883" y="1780"/>
                      <a:pt x="2783" y="1529"/>
                      <a:pt x="2657" y="1303"/>
                    </a:cubicBezTo>
                    <a:cubicBezTo>
                      <a:pt x="2733" y="1253"/>
                      <a:pt x="2808" y="1178"/>
                      <a:pt x="2858" y="1103"/>
                    </a:cubicBezTo>
                    <a:cubicBezTo>
                      <a:pt x="2933" y="978"/>
                      <a:pt x="2933" y="777"/>
                      <a:pt x="2833" y="677"/>
                    </a:cubicBezTo>
                    <a:cubicBezTo>
                      <a:pt x="2758" y="602"/>
                      <a:pt x="2683" y="577"/>
                      <a:pt x="2632" y="552"/>
                    </a:cubicBezTo>
                    <a:cubicBezTo>
                      <a:pt x="2607" y="527"/>
                      <a:pt x="2582" y="527"/>
                      <a:pt x="2557" y="501"/>
                    </a:cubicBezTo>
                    <a:cubicBezTo>
                      <a:pt x="2482" y="476"/>
                      <a:pt x="2432" y="401"/>
                      <a:pt x="2432" y="351"/>
                    </a:cubicBezTo>
                    <a:cubicBezTo>
                      <a:pt x="2407" y="301"/>
                      <a:pt x="2432" y="251"/>
                      <a:pt x="2457" y="226"/>
                    </a:cubicBezTo>
                    <a:cubicBezTo>
                      <a:pt x="2474" y="226"/>
                      <a:pt x="2490" y="215"/>
                      <a:pt x="2507" y="215"/>
                    </a:cubicBezTo>
                    <a:cubicBezTo>
                      <a:pt x="2515" y="215"/>
                      <a:pt x="2524" y="217"/>
                      <a:pt x="2532" y="226"/>
                    </a:cubicBezTo>
                    <a:cubicBezTo>
                      <a:pt x="2532" y="226"/>
                      <a:pt x="2557" y="226"/>
                      <a:pt x="2557" y="251"/>
                    </a:cubicBezTo>
                    <a:cubicBezTo>
                      <a:pt x="2573" y="282"/>
                      <a:pt x="2607" y="303"/>
                      <a:pt x="2643" y="303"/>
                    </a:cubicBezTo>
                    <a:cubicBezTo>
                      <a:pt x="2666" y="303"/>
                      <a:pt x="2688" y="295"/>
                      <a:pt x="2708" y="276"/>
                    </a:cubicBezTo>
                    <a:cubicBezTo>
                      <a:pt x="2758" y="251"/>
                      <a:pt x="2783" y="201"/>
                      <a:pt x="2758" y="151"/>
                    </a:cubicBezTo>
                    <a:cubicBezTo>
                      <a:pt x="2708" y="75"/>
                      <a:pt x="2657" y="25"/>
                      <a:pt x="2582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595310" y="3569521"/>
                <a:ext cx="322001" cy="520012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04" extrusionOk="0">
                    <a:moveTo>
                      <a:pt x="3610" y="1"/>
                    </a:moveTo>
                    <a:cubicBezTo>
                      <a:pt x="3484" y="1"/>
                      <a:pt x="3359" y="126"/>
                      <a:pt x="3334" y="252"/>
                    </a:cubicBezTo>
                    <a:cubicBezTo>
                      <a:pt x="3309" y="377"/>
                      <a:pt x="3334" y="502"/>
                      <a:pt x="3384" y="602"/>
                    </a:cubicBezTo>
                    <a:cubicBezTo>
                      <a:pt x="3409" y="653"/>
                      <a:pt x="3434" y="678"/>
                      <a:pt x="3459" y="703"/>
                    </a:cubicBezTo>
                    <a:cubicBezTo>
                      <a:pt x="3484" y="753"/>
                      <a:pt x="3534" y="778"/>
                      <a:pt x="3534" y="828"/>
                    </a:cubicBezTo>
                    <a:cubicBezTo>
                      <a:pt x="3559" y="878"/>
                      <a:pt x="3509" y="953"/>
                      <a:pt x="3459" y="1003"/>
                    </a:cubicBezTo>
                    <a:cubicBezTo>
                      <a:pt x="3384" y="1029"/>
                      <a:pt x="3309" y="1054"/>
                      <a:pt x="3259" y="1054"/>
                    </a:cubicBezTo>
                    <a:cubicBezTo>
                      <a:pt x="3184" y="828"/>
                      <a:pt x="3058" y="653"/>
                      <a:pt x="2858" y="552"/>
                    </a:cubicBezTo>
                    <a:cubicBezTo>
                      <a:pt x="2831" y="535"/>
                      <a:pt x="2801" y="526"/>
                      <a:pt x="2772" y="526"/>
                    </a:cubicBezTo>
                    <a:cubicBezTo>
                      <a:pt x="2718" y="526"/>
                      <a:pt x="2665" y="554"/>
                      <a:pt x="2632" y="602"/>
                    </a:cubicBezTo>
                    <a:cubicBezTo>
                      <a:pt x="2607" y="703"/>
                      <a:pt x="2632" y="778"/>
                      <a:pt x="2707" y="828"/>
                    </a:cubicBezTo>
                    <a:cubicBezTo>
                      <a:pt x="2883" y="928"/>
                      <a:pt x="2958" y="1129"/>
                      <a:pt x="2983" y="1254"/>
                    </a:cubicBezTo>
                    <a:cubicBezTo>
                      <a:pt x="3008" y="1455"/>
                      <a:pt x="2958" y="1680"/>
                      <a:pt x="2858" y="1856"/>
                    </a:cubicBezTo>
                    <a:cubicBezTo>
                      <a:pt x="2858" y="1881"/>
                      <a:pt x="2858" y="1881"/>
                      <a:pt x="2833" y="1906"/>
                    </a:cubicBezTo>
                    <a:cubicBezTo>
                      <a:pt x="2736" y="1954"/>
                      <a:pt x="2618" y="1982"/>
                      <a:pt x="2499" y="1982"/>
                    </a:cubicBezTo>
                    <a:cubicBezTo>
                      <a:pt x="2434" y="1982"/>
                      <a:pt x="2369" y="1974"/>
                      <a:pt x="2306" y="1956"/>
                    </a:cubicBezTo>
                    <a:cubicBezTo>
                      <a:pt x="2231" y="1956"/>
                      <a:pt x="2181" y="1931"/>
                      <a:pt x="2131" y="1881"/>
                    </a:cubicBezTo>
                    <a:cubicBezTo>
                      <a:pt x="2106" y="1856"/>
                      <a:pt x="2081" y="1805"/>
                      <a:pt x="2081" y="1780"/>
                    </a:cubicBezTo>
                    <a:cubicBezTo>
                      <a:pt x="2081" y="1730"/>
                      <a:pt x="2131" y="1680"/>
                      <a:pt x="2181" y="1630"/>
                    </a:cubicBezTo>
                    <a:lnTo>
                      <a:pt x="2206" y="1605"/>
                    </a:lnTo>
                    <a:cubicBezTo>
                      <a:pt x="2256" y="1555"/>
                      <a:pt x="2331" y="1505"/>
                      <a:pt x="2382" y="1404"/>
                    </a:cubicBezTo>
                    <a:cubicBezTo>
                      <a:pt x="2432" y="1279"/>
                      <a:pt x="2407" y="1129"/>
                      <a:pt x="2281" y="1054"/>
                    </a:cubicBezTo>
                    <a:cubicBezTo>
                      <a:pt x="2261" y="1047"/>
                      <a:pt x="2243" y="1044"/>
                      <a:pt x="2226" y="1044"/>
                    </a:cubicBezTo>
                    <a:cubicBezTo>
                      <a:pt x="2181" y="1044"/>
                      <a:pt x="2149" y="1067"/>
                      <a:pt x="2131" y="1104"/>
                    </a:cubicBezTo>
                    <a:cubicBezTo>
                      <a:pt x="2106" y="1154"/>
                      <a:pt x="2131" y="1229"/>
                      <a:pt x="2181" y="1254"/>
                    </a:cubicBezTo>
                    <a:cubicBezTo>
                      <a:pt x="2181" y="1254"/>
                      <a:pt x="2206" y="1279"/>
                      <a:pt x="2181" y="1329"/>
                    </a:cubicBezTo>
                    <a:cubicBezTo>
                      <a:pt x="2156" y="1379"/>
                      <a:pt x="2106" y="1404"/>
                      <a:pt x="2056" y="1455"/>
                    </a:cubicBezTo>
                    <a:lnTo>
                      <a:pt x="2031" y="1480"/>
                    </a:lnTo>
                    <a:cubicBezTo>
                      <a:pt x="2006" y="1505"/>
                      <a:pt x="1981" y="1530"/>
                      <a:pt x="1930" y="1580"/>
                    </a:cubicBezTo>
                    <a:cubicBezTo>
                      <a:pt x="1930" y="1555"/>
                      <a:pt x="1905" y="1530"/>
                      <a:pt x="1905" y="1530"/>
                    </a:cubicBezTo>
                    <a:cubicBezTo>
                      <a:pt x="1830" y="1455"/>
                      <a:pt x="1755" y="1430"/>
                      <a:pt x="1655" y="1430"/>
                    </a:cubicBezTo>
                    <a:cubicBezTo>
                      <a:pt x="1630" y="1430"/>
                      <a:pt x="1580" y="1430"/>
                      <a:pt x="1554" y="1455"/>
                    </a:cubicBezTo>
                    <a:cubicBezTo>
                      <a:pt x="1521" y="1455"/>
                      <a:pt x="1488" y="1466"/>
                      <a:pt x="1454" y="1466"/>
                    </a:cubicBezTo>
                    <a:cubicBezTo>
                      <a:pt x="1438" y="1466"/>
                      <a:pt x="1421" y="1463"/>
                      <a:pt x="1404" y="1455"/>
                    </a:cubicBezTo>
                    <a:cubicBezTo>
                      <a:pt x="1379" y="1455"/>
                      <a:pt x="1329" y="1404"/>
                      <a:pt x="1329" y="1379"/>
                    </a:cubicBezTo>
                    <a:cubicBezTo>
                      <a:pt x="1304" y="1329"/>
                      <a:pt x="1329" y="1279"/>
                      <a:pt x="1354" y="1254"/>
                    </a:cubicBezTo>
                    <a:cubicBezTo>
                      <a:pt x="1379" y="1229"/>
                      <a:pt x="1379" y="1204"/>
                      <a:pt x="1379" y="1179"/>
                    </a:cubicBezTo>
                    <a:cubicBezTo>
                      <a:pt x="1366" y="1166"/>
                      <a:pt x="1354" y="1160"/>
                      <a:pt x="1341" y="1160"/>
                    </a:cubicBezTo>
                    <a:cubicBezTo>
                      <a:pt x="1329" y="1160"/>
                      <a:pt x="1316" y="1166"/>
                      <a:pt x="1304" y="1179"/>
                    </a:cubicBezTo>
                    <a:cubicBezTo>
                      <a:pt x="1229" y="1229"/>
                      <a:pt x="1204" y="1304"/>
                      <a:pt x="1229" y="1404"/>
                    </a:cubicBezTo>
                    <a:cubicBezTo>
                      <a:pt x="1229" y="1480"/>
                      <a:pt x="1304" y="1555"/>
                      <a:pt x="1379" y="1555"/>
                    </a:cubicBezTo>
                    <a:cubicBezTo>
                      <a:pt x="1417" y="1567"/>
                      <a:pt x="1448" y="1574"/>
                      <a:pt x="1479" y="1574"/>
                    </a:cubicBezTo>
                    <a:cubicBezTo>
                      <a:pt x="1511" y="1574"/>
                      <a:pt x="1542" y="1567"/>
                      <a:pt x="1580" y="1555"/>
                    </a:cubicBezTo>
                    <a:cubicBezTo>
                      <a:pt x="1605" y="1555"/>
                      <a:pt x="1630" y="1530"/>
                      <a:pt x="1655" y="1530"/>
                    </a:cubicBezTo>
                    <a:cubicBezTo>
                      <a:pt x="1730" y="1530"/>
                      <a:pt x="1780" y="1555"/>
                      <a:pt x="1830" y="1605"/>
                    </a:cubicBezTo>
                    <a:cubicBezTo>
                      <a:pt x="1855" y="1630"/>
                      <a:pt x="1880" y="1655"/>
                      <a:pt x="1880" y="1680"/>
                    </a:cubicBezTo>
                    <a:cubicBezTo>
                      <a:pt x="1880" y="1705"/>
                      <a:pt x="1880" y="1730"/>
                      <a:pt x="1880" y="1730"/>
                    </a:cubicBezTo>
                    <a:cubicBezTo>
                      <a:pt x="1855" y="1856"/>
                      <a:pt x="1905" y="1956"/>
                      <a:pt x="1981" y="2056"/>
                    </a:cubicBezTo>
                    <a:cubicBezTo>
                      <a:pt x="2056" y="2106"/>
                      <a:pt x="2131" y="2131"/>
                      <a:pt x="2231" y="2156"/>
                    </a:cubicBezTo>
                    <a:cubicBezTo>
                      <a:pt x="2231" y="2156"/>
                      <a:pt x="2256" y="2181"/>
                      <a:pt x="2256" y="2181"/>
                    </a:cubicBezTo>
                    <a:cubicBezTo>
                      <a:pt x="2319" y="2194"/>
                      <a:pt x="2382" y="2200"/>
                      <a:pt x="2444" y="2200"/>
                    </a:cubicBezTo>
                    <a:cubicBezTo>
                      <a:pt x="2507" y="2200"/>
                      <a:pt x="2570" y="2194"/>
                      <a:pt x="2632" y="2181"/>
                    </a:cubicBezTo>
                    <a:lnTo>
                      <a:pt x="2632" y="2181"/>
                    </a:lnTo>
                    <a:cubicBezTo>
                      <a:pt x="2532" y="2307"/>
                      <a:pt x="2432" y="2432"/>
                      <a:pt x="2306" y="2532"/>
                    </a:cubicBezTo>
                    <a:cubicBezTo>
                      <a:pt x="2206" y="2658"/>
                      <a:pt x="2081" y="2783"/>
                      <a:pt x="1955" y="2908"/>
                    </a:cubicBezTo>
                    <a:cubicBezTo>
                      <a:pt x="1955" y="2933"/>
                      <a:pt x="1930" y="2958"/>
                      <a:pt x="1905" y="2983"/>
                    </a:cubicBezTo>
                    <a:cubicBezTo>
                      <a:pt x="1880" y="3034"/>
                      <a:pt x="1830" y="3084"/>
                      <a:pt x="1830" y="3109"/>
                    </a:cubicBezTo>
                    <a:cubicBezTo>
                      <a:pt x="1630" y="3409"/>
                      <a:pt x="1504" y="3760"/>
                      <a:pt x="1554" y="4111"/>
                    </a:cubicBezTo>
                    <a:cubicBezTo>
                      <a:pt x="1504" y="4086"/>
                      <a:pt x="1429" y="4061"/>
                      <a:pt x="1404" y="4061"/>
                    </a:cubicBezTo>
                    <a:cubicBezTo>
                      <a:pt x="1379" y="4036"/>
                      <a:pt x="1379" y="3986"/>
                      <a:pt x="1379" y="3886"/>
                    </a:cubicBezTo>
                    <a:cubicBezTo>
                      <a:pt x="1379" y="3836"/>
                      <a:pt x="1404" y="3760"/>
                      <a:pt x="1379" y="3685"/>
                    </a:cubicBezTo>
                    <a:cubicBezTo>
                      <a:pt x="1354" y="3485"/>
                      <a:pt x="1229" y="3334"/>
                      <a:pt x="1128" y="3234"/>
                    </a:cubicBezTo>
                    <a:cubicBezTo>
                      <a:pt x="1053" y="3134"/>
                      <a:pt x="1003" y="3059"/>
                      <a:pt x="953" y="2983"/>
                    </a:cubicBezTo>
                    <a:cubicBezTo>
                      <a:pt x="928" y="2883"/>
                      <a:pt x="903" y="2783"/>
                      <a:pt x="928" y="2708"/>
                    </a:cubicBezTo>
                    <a:cubicBezTo>
                      <a:pt x="953" y="2633"/>
                      <a:pt x="978" y="2582"/>
                      <a:pt x="1053" y="2557"/>
                    </a:cubicBezTo>
                    <a:cubicBezTo>
                      <a:pt x="1078" y="2557"/>
                      <a:pt x="1128" y="2557"/>
                      <a:pt x="1153" y="2582"/>
                    </a:cubicBezTo>
                    <a:cubicBezTo>
                      <a:pt x="1153" y="2607"/>
                      <a:pt x="1153" y="2633"/>
                      <a:pt x="1153" y="2658"/>
                    </a:cubicBezTo>
                    <a:cubicBezTo>
                      <a:pt x="1179" y="2708"/>
                      <a:pt x="1204" y="2808"/>
                      <a:pt x="1304" y="2883"/>
                    </a:cubicBezTo>
                    <a:cubicBezTo>
                      <a:pt x="1333" y="2913"/>
                      <a:pt x="1371" y="2925"/>
                      <a:pt x="1413" y="2925"/>
                    </a:cubicBezTo>
                    <a:cubicBezTo>
                      <a:pt x="1442" y="2925"/>
                      <a:pt x="1473" y="2919"/>
                      <a:pt x="1504" y="2908"/>
                    </a:cubicBezTo>
                    <a:cubicBezTo>
                      <a:pt x="1605" y="2883"/>
                      <a:pt x="1705" y="2808"/>
                      <a:pt x="1755" y="2708"/>
                    </a:cubicBezTo>
                    <a:cubicBezTo>
                      <a:pt x="1880" y="2432"/>
                      <a:pt x="1780" y="2081"/>
                      <a:pt x="1504" y="1931"/>
                    </a:cubicBezTo>
                    <a:cubicBezTo>
                      <a:pt x="1478" y="1913"/>
                      <a:pt x="1448" y="1905"/>
                      <a:pt x="1419" y="1905"/>
                    </a:cubicBezTo>
                    <a:cubicBezTo>
                      <a:pt x="1368" y="1905"/>
                      <a:pt x="1320" y="1932"/>
                      <a:pt x="1304" y="1981"/>
                    </a:cubicBezTo>
                    <a:cubicBezTo>
                      <a:pt x="1254" y="2056"/>
                      <a:pt x="1279" y="2156"/>
                      <a:pt x="1354" y="2206"/>
                    </a:cubicBezTo>
                    <a:cubicBezTo>
                      <a:pt x="1454" y="2282"/>
                      <a:pt x="1504" y="2432"/>
                      <a:pt x="1479" y="2557"/>
                    </a:cubicBezTo>
                    <a:cubicBezTo>
                      <a:pt x="1454" y="2532"/>
                      <a:pt x="1454" y="2507"/>
                      <a:pt x="1454" y="2482"/>
                    </a:cubicBezTo>
                    <a:cubicBezTo>
                      <a:pt x="1396" y="2327"/>
                      <a:pt x="1232" y="2232"/>
                      <a:pt x="1068" y="2232"/>
                    </a:cubicBezTo>
                    <a:cubicBezTo>
                      <a:pt x="1021" y="2232"/>
                      <a:pt x="973" y="2240"/>
                      <a:pt x="928" y="2257"/>
                    </a:cubicBezTo>
                    <a:cubicBezTo>
                      <a:pt x="853" y="2282"/>
                      <a:pt x="778" y="2332"/>
                      <a:pt x="727" y="2407"/>
                    </a:cubicBezTo>
                    <a:cubicBezTo>
                      <a:pt x="727" y="2382"/>
                      <a:pt x="702" y="2382"/>
                      <a:pt x="702" y="2357"/>
                    </a:cubicBezTo>
                    <a:cubicBezTo>
                      <a:pt x="702" y="2282"/>
                      <a:pt x="702" y="2206"/>
                      <a:pt x="727" y="2131"/>
                    </a:cubicBezTo>
                    <a:cubicBezTo>
                      <a:pt x="727" y="2081"/>
                      <a:pt x="727" y="2031"/>
                      <a:pt x="727" y="1956"/>
                    </a:cubicBezTo>
                    <a:cubicBezTo>
                      <a:pt x="727" y="1856"/>
                      <a:pt x="702" y="1680"/>
                      <a:pt x="552" y="1555"/>
                    </a:cubicBezTo>
                    <a:cubicBezTo>
                      <a:pt x="505" y="1524"/>
                      <a:pt x="440" y="1502"/>
                      <a:pt x="373" y="1502"/>
                    </a:cubicBezTo>
                    <a:cubicBezTo>
                      <a:pt x="331" y="1502"/>
                      <a:pt x="289" y="1511"/>
                      <a:pt x="251" y="1530"/>
                    </a:cubicBezTo>
                    <a:cubicBezTo>
                      <a:pt x="151" y="1580"/>
                      <a:pt x="76" y="1680"/>
                      <a:pt x="76" y="1805"/>
                    </a:cubicBezTo>
                    <a:cubicBezTo>
                      <a:pt x="76" y="1831"/>
                      <a:pt x="76" y="1856"/>
                      <a:pt x="126" y="1856"/>
                    </a:cubicBezTo>
                    <a:cubicBezTo>
                      <a:pt x="151" y="1856"/>
                      <a:pt x="176" y="1831"/>
                      <a:pt x="176" y="1805"/>
                    </a:cubicBezTo>
                    <a:cubicBezTo>
                      <a:pt x="176" y="1730"/>
                      <a:pt x="226" y="1680"/>
                      <a:pt x="301" y="1630"/>
                    </a:cubicBezTo>
                    <a:cubicBezTo>
                      <a:pt x="322" y="1620"/>
                      <a:pt x="351" y="1614"/>
                      <a:pt x="382" y="1614"/>
                    </a:cubicBezTo>
                    <a:cubicBezTo>
                      <a:pt x="426" y="1614"/>
                      <a:pt x="472" y="1626"/>
                      <a:pt x="502" y="1655"/>
                    </a:cubicBezTo>
                    <a:cubicBezTo>
                      <a:pt x="602" y="1730"/>
                      <a:pt x="627" y="1906"/>
                      <a:pt x="627" y="1956"/>
                    </a:cubicBezTo>
                    <a:cubicBezTo>
                      <a:pt x="627" y="2006"/>
                      <a:pt x="602" y="2056"/>
                      <a:pt x="602" y="2106"/>
                    </a:cubicBezTo>
                    <a:cubicBezTo>
                      <a:pt x="602" y="2206"/>
                      <a:pt x="602" y="2282"/>
                      <a:pt x="602" y="2382"/>
                    </a:cubicBezTo>
                    <a:cubicBezTo>
                      <a:pt x="602" y="2432"/>
                      <a:pt x="627" y="2482"/>
                      <a:pt x="652" y="2532"/>
                    </a:cubicBezTo>
                    <a:cubicBezTo>
                      <a:pt x="627" y="2557"/>
                      <a:pt x="627" y="2607"/>
                      <a:pt x="602" y="2633"/>
                    </a:cubicBezTo>
                    <a:cubicBezTo>
                      <a:pt x="577" y="2783"/>
                      <a:pt x="602" y="2933"/>
                      <a:pt x="652" y="3084"/>
                    </a:cubicBezTo>
                    <a:cubicBezTo>
                      <a:pt x="677" y="3134"/>
                      <a:pt x="702" y="3184"/>
                      <a:pt x="727" y="3234"/>
                    </a:cubicBezTo>
                    <a:cubicBezTo>
                      <a:pt x="627" y="3209"/>
                      <a:pt x="552" y="3209"/>
                      <a:pt x="452" y="3209"/>
                    </a:cubicBezTo>
                    <a:cubicBezTo>
                      <a:pt x="226" y="3259"/>
                      <a:pt x="1" y="3485"/>
                      <a:pt x="51" y="3735"/>
                    </a:cubicBezTo>
                    <a:cubicBezTo>
                      <a:pt x="51" y="3861"/>
                      <a:pt x="126" y="3936"/>
                      <a:pt x="226" y="3961"/>
                    </a:cubicBezTo>
                    <a:cubicBezTo>
                      <a:pt x="226" y="3986"/>
                      <a:pt x="226" y="3986"/>
                      <a:pt x="226" y="3986"/>
                    </a:cubicBezTo>
                    <a:cubicBezTo>
                      <a:pt x="301" y="3986"/>
                      <a:pt x="377" y="3986"/>
                      <a:pt x="427" y="3936"/>
                    </a:cubicBezTo>
                    <a:cubicBezTo>
                      <a:pt x="477" y="3886"/>
                      <a:pt x="502" y="3836"/>
                      <a:pt x="502" y="3785"/>
                    </a:cubicBezTo>
                    <a:cubicBezTo>
                      <a:pt x="502" y="3724"/>
                      <a:pt x="451" y="3679"/>
                      <a:pt x="405" y="3679"/>
                    </a:cubicBezTo>
                    <a:cubicBezTo>
                      <a:pt x="395" y="3679"/>
                      <a:pt x="385" y="3681"/>
                      <a:pt x="377" y="3685"/>
                    </a:cubicBezTo>
                    <a:cubicBezTo>
                      <a:pt x="326" y="3685"/>
                      <a:pt x="301" y="3710"/>
                      <a:pt x="276" y="3760"/>
                    </a:cubicBezTo>
                    <a:cubicBezTo>
                      <a:pt x="276" y="3760"/>
                      <a:pt x="251" y="3735"/>
                      <a:pt x="251" y="3710"/>
                    </a:cubicBezTo>
                    <a:cubicBezTo>
                      <a:pt x="226" y="3585"/>
                      <a:pt x="377" y="3460"/>
                      <a:pt x="502" y="3435"/>
                    </a:cubicBezTo>
                    <a:cubicBezTo>
                      <a:pt x="530" y="3429"/>
                      <a:pt x="559" y="3426"/>
                      <a:pt x="590" y="3426"/>
                    </a:cubicBezTo>
                    <a:cubicBezTo>
                      <a:pt x="696" y="3426"/>
                      <a:pt x="817" y="3463"/>
                      <a:pt x="953" y="3560"/>
                    </a:cubicBezTo>
                    <a:lnTo>
                      <a:pt x="978" y="3560"/>
                    </a:lnTo>
                    <a:cubicBezTo>
                      <a:pt x="1028" y="3610"/>
                      <a:pt x="1053" y="3685"/>
                      <a:pt x="1053" y="3735"/>
                    </a:cubicBezTo>
                    <a:cubicBezTo>
                      <a:pt x="1078" y="3760"/>
                      <a:pt x="1053" y="3811"/>
                      <a:pt x="1053" y="3861"/>
                    </a:cubicBezTo>
                    <a:cubicBezTo>
                      <a:pt x="1053" y="3986"/>
                      <a:pt x="1028" y="4161"/>
                      <a:pt x="1179" y="4287"/>
                    </a:cubicBezTo>
                    <a:cubicBezTo>
                      <a:pt x="1254" y="4337"/>
                      <a:pt x="1329" y="4387"/>
                      <a:pt x="1429" y="4412"/>
                    </a:cubicBezTo>
                    <a:cubicBezTo>
                      <a:pt x="1554" y="4462"/>
                      <a:pt x="1680" y="4512"/>
                      <a:pt x="1780" y="4587"/>
                    </a:cubicBezTo>
                    <a:cubicBezTo>
                      <a:pt x="1880" y="4713"/>
                      <a:pt x="1981" y="4788"/>
                      <a:pt x="2081" y="4888"/>
                    </a:cubicBezTo>
                    <a:cubicBezTo>
                      <a:pt x="2181" y="4963"/>
                      <a:pt x="2256" y="5039"/>
                      <a:pt x="2331" y="5114"/>
                    </a:cubicBezTo>
                    <a:cubicBezTo>
                      <a:pt x="2732" y="5540"/>
                      <a:pt x="2732" y="6292"/>
                      <a:pt x="2331" y="6743"/>
                    </a:cubicBezTo>
                    <a:cubicBezTo>
                      <a:pt x="2281" y="6793"/>
                      <a:pt x="2281" y="6893"/>
                      <a:pt x="2331" y="6968"/>
                    </a:cubicBezTo>
                    <a:cubicBezTo>
                      <a:pt x="2356" y="6968"/>
                      <a:pt x="2382" y="6993"/>
                      <a:pt x="2407" y="6993"/>
                    </a:cubicBezTo>
                    <a:cubicBezTo>
                      <a:pt x="2420" y="7000"/>
                      <a:pt x="2435" y="7003"/>
                      <a:pt x="2451" y="7003"/>
                    </a:cubicBezTo>
                    <a:cubicBezTo>
                      <a:pt x="2493" y="7003"/>
                      <a:pt x="2539" y="6980"/>
                      <a:pt x="2557" y="6943"/>
                    </a:cubicBezTo>
                    <a:cubicBezTo>
                      <a:pt x="2983" y="6492"/>
                      <a:pt x="3058" y="5816"/>
                      <a:pt x="2808" y="5264"/>
                    </a:cubicBezTo>
                    <a:cubicBezTo>
                      <a:pt x="2908" y="5239"/>
                      <a:pt x="3008" y="5189"/>
                      <a:pt x="3058" y="5089"/>
                    </a:cubicBezTo>
                    <a:cubicBezTo>
                      <a:pt x="3108" y="5014"/>
                      <a:pt x="3133" y="4938"/>
                      <a:pt x="3133" y="4863"/>
                    </a:cubicBezTo>
                    <a:cubicBezTo>
                      <a:pt x="3133" y="4813"/>
                      <a:pt x="3158" y="4763"/>
                      <a:pt x="3158" y="4713"/>
                    </a:cubicBezTo>
                    <a:cubicBezTo>
                      <a:pt x="3209" y="4587"/>
                      <a:pt x="3334" y="4487"/>
                      <a:pt x="3484" y="4437"/>
                    </a:cubicBezTo>
                    <a:cubicBezTo>
                      <a:pt x="3509" y="4437"/>
                      <a:pt x="3534" y="4412"/>
                      <a:pt x="3509" y="4387"/>
                    </a:cubicBezTo>
                    <a:cubicBezTo>
                      <a:pt x="3509" y="4362"/>
                      <a:pt x="3484" y="4337"/>
                      <a:pt x="3459" y="4337"/>
                    </a:cubicBezTo>
                    <a:cubicBezTo>
                      <a:pt x="3284" y="4387"/>
                      <a:pt x="3133" y="4512"/>
                      <a:pt x="3058" y="4688"/>
                    </a:cubicBezTo>
                    <a:cubicBezTo>
                      <a:pt x="3058" y="4738"/>
                      <a:pt x="3033" y="4788"/>
                      <a:pt x="3033" y="4838"/>
                    </a:cubicBezTo>
                    <a:cubicBezTo>
                      <a:pt x="3008" y="4913"/>
                      <a:pt x="3008" y="4988"/>
                      <a:pt x="2983" y="5039"/>
                    </a:cubicBezTo>
                    <a:cubicBezTo>
                      <a:pt x="2933" y="5114"/>
                      <a:pt x="2833" y="5164"/>
                      <a:pt x="2757" y="5164"/>
                    </a:cubicBezTo>
                    <a:cubicBezTo>
                      <a:pt x="2707" y="5064"/>
                      <a:pt x="2657" y="4988"/>
                      <a:pt x="2582" y="4913"/>
                    </a:cubicBezTo>
                    <a:cubicBezTo>
                      <a:pt x="2482" y="4813"/>
                      <a:pt x="2382" y="4738"/>
                      <a:pt x="2306" y="4638"/>
                    </a:cubicBezTo>
                    <a:cubicBezTo>
                      <a:pt x="2256" y="4613"/>
                      <a:pt x="2231" y="4587"/>
                      <a:pt x="2206" y="4562"/>
                    </a:cubicBezTo>
                    <a:cubicBezTo>
                      <a:pt x="2181" y="4412"/>
                      <a:pt x="2231" y="4237"/>
                      <a:pt x="2331" y="4136"/>
                    </a:cubicBezTo>
                    <a:cubicBezTo>
                      <a:pt x="2382" y="4036"/>
                      <a:pt x="2482" y="3986"/>
                      <a:pt x="2557" y="3986"/>
                    </a:cubicBezTo>
                    <a:cubicBezTo>
                      <a:pt x="2575" y="3982"/>
                      <a:pt x="2592" y="3979"/>
                      <a:pt x="2608" y="3979"/>
                    </a:cubicBezTo>
                    <a:cubicBezTo>
                      <a:pt x="2682" y="3979"/>
                      <a:pt x="2737" y="4024"/>
                      <a:pt x="2757" y="4086"/>
                    </a:cubicBezTo>
                    <a:cubicBezTo>
                      <a:pt x="2783" y="4111"/>
                      <a:pt x="2757" y="4136"/>
                      <a:pt x="2757" y="4186"/>
                    </a:cubicBezTo>
                    <a:cubicBezTo>
                      <a:pt x="2732" y="4186"/>
                      <a:pt x="2732" y="4212"/>
                      <a:pt x="2682" y="4212"/>
                    </a:cubicBezTo>
                    <a:cubicBezTo>
                      <a:pt x="2632" y="4237"/>
                      <a:pt x="2582" y="4287"/>
                      <a:pt x="2607" y="4337"/>
                    </a:cubicBezTo>
                    <a:cubicBezTo>
                      <a:pt x="2607" y="4412"/>
                      <a:pt x="2657" y="4437"/>
                      <a:pt x="2732" y="4437"/>
                    </a:cubicBezTo>
                    <a:cubicBezTo>
                      <a:pt x="2808" y="4412"/>
                      <a:pt x="2883" y="4362"/>
                      <a:pt x="2933" y="4287"/>
                    </a:cubicBezTo>
                    <a:cubicBezTo>
                      <a:pt x="2983" y="4186"/>
                      <a:pt x="2983" y="4086"/>
                      <a:pt x="2958" y="3986"/>
                    </a:cubicBezTo>
                    <a:cubicBezTo>
                      <a:pt x="2913" y="3851"/>
                      <a:pt x="2767" y="3757"/>
                      <a:pt x="2593" y="3757"/>
                    </a:cubicBezTo>
                    <a:cubicBezTo>
                      <a:pt x="2573" y="3757"/>
                      <a:pt x="2553" y="3758"/>
                      <a:pt x="2532" y="3760"/>
                    </a:cubicBezTo>
                    <a:cubicBezTo>
                      <a:pt x="2407" y="3785"/>
                      <a:pt x="2256" y="3861"/>
                      <a:pt x="2156" y="3986"/>
                    </a:cubicBezTo>
                    <a:cubicBezTo>
                      <a:pt x="2081" y="4086"/>
                      <a:pt x="2006" y="4212"/>
                      <a:pt x="1981" y="4337"/>
                    </a:cubicBezTo>
                    <a:cubicBezTo>
                      <a:pt x="1981" y="4312"/>
                      <a:pt x="1955" y="4287"/>
                      <a:pt x="1930" y="4237"/>
                    </a:cubicBezTo>
                    <a:cubicBezTo>
                      <a:pt x="1755" y="3911"/>
                      <a:pt x="1930" y="3485"/>
                      <a:pt x="2156" y="3184"/>
                    </a:cubicBezTo>
                    <a:cubicBezTo>
                      <a:pt x="2306" y="3034"/>
                      <a:pt x="2557" y="2883"/>
                      <a:pt x="2707" y="2883"/>
                    </a:cubicBezTo>
                    <a:cubicBezTo>
                      <a:pt x="2757" y="2908"/>
                      <a:pt x="2833" y="2908"/>
                      <a:pt x="2908" y="2933"/>
                    </a:cubicBezTo>
                    <a:cubicBezTo>
                      <a:pt x="3004" y="2947"/>
                      <a:pt x="3107" y="2968"/>
                      <a:pt x="3210" y="2968"/>
                    </a:cubicBezTo>
                    <a:cubicBezTo>
                      <a:pt x="3295" y="2968"/>
                      <a:pt x="3380" y="2954"/>
                      <a:pt x="3459" y="2908"/>
                    </a:cubicBezTo>
                    <a:cubicBezTo>
                      <a:pt x="3534" y="2858"/>
                      <a:pt x="3585" y="2808"/>
                      <a:pt x="3635" y="2733"/>
                    </a:cubicBezTo>
                    <a:cubicBezTo>
                      <a:pt x="3660" y="2708"/>
                      <a:pt x="3710" y="2708"/>
                      <a:pt x="3760" y="2683"/>
                    </a:cubicBezTo>
                    <a:cubicBezTo>
                      <a:pt x="3785" y="2683"/>
                      <a:pt x="3810" y="2658"/>
                      <a:pt x="3835" y="2658"/>
                    </a:cubicBezTo>
                    <a:cubicBezTo>
                      <a:pt x="3910" y="2633"/>
                      <a:pt x="4011" y="2582"/>
                      <a:pt x="4111" y="2532"/>
                    </a:cubicBezTo>
                    <a:cubicBezTo>
                      <a:pt x="4236" y="2432"/>
                      <a:pt x="4336" y="2257"/>
                      <a:pt x="4286" y="2081"/>
                    </a:cubicBezTo>
                    <a:cubicBezTo>
                      <a:pt x="4286" y="2031"/>
                      <a:pt x="4236" y="2006"/>
                      <a:pt x="4161" y="2006"/>
                    </a:cubicBezTo>
                    <a:cubicBezTo>
                      <a:pt x="4111" y="2031"/>
                      <a:pt x="4086" y="2081"/>
                      <a:pt x="4086" y="2156"/>
                    </a:cubicBezTo>
                    <a:cubicBezTo>
                      <a:pt x="4111" y="2206"/>
                      <a:pt x="4061" y="2307"/>
                      <a:pt x="3986" y="2357"/>
                    </a:cubicBezTo>
                    <a:cubicBezTo>
                      <a:pt x="3910" y="2382"/>
                      <a:pt x="3835" y="2432"/>
                      <a:pt x="3760" y="2457"/>
                    </a:cubicBezTo>
                    <a:lnTo>
                      <a:pt x="3735" y="2457"/>
                    </a:lnTo>
                    <a:cubicBezTo>
                      <a:pt x="3760" y="2357"/>
                      <a:pt x="3735" y="2257"/>
                      <a:pt x="3735" y="2181"/>
                    </a:cubicBezTo>
                    <a:cubicBezTo>
                      <a:pt x="3735" y="2131"/>
                      <a:pt x="3735" y="2081"/>
                      <a:pt x="3735" y="2031"/>
                    </a:cubicBezTo>
                    <a:cubicBezTo>
                      <a:pt x="3760" y="1906"/>
                      <a:pt x="3785" y="1805"/>
                      <a:pt x="3835" y="1755"/>
                    </a:cubicBezTo>
                    <a:cubicBezTo>
                      <a:pt x="3850" y="1726"/>
                      <a:pt x="3882" y="1714"/>
                      <a:pt x="3911" y="1714"/>
                    </a:cubicBezTo>
                    <a:cubicBezTo>
                      <a:pt x="3931" y="1714"/>
                      <a:pt x="3950" y="1720"/>
                      <a:pt x="3960" y="1730"/>
                    </a:cubicBezTo>
                    <a:cubicBezTo>
                      <a:pt x="3998" y="1755"/>
                      <a:pt x="4042" y="1768"/>
                      <a:pt x="4083" y="1768"/>
                    </a:cubicBezTo>
                    <a:cubicBezTo>
                      <a:pt x="4123" y="1768"/>
                      <a:pt x="4161" y="1755"/>
                      <a:pt x="4186" y="1730"/>
                    </a:cubicBezTo>
                    <a:cubicBezTo>
                      <a:pt x="4261" y="1655"/>
                      <a:pt x="4261" y="1555"/>
                      <a:pt x="4186" y="1505"/>
                    </a:cubicBezTo>
                    <a:cubicBezTo>
                      <a:pt x="4129" y="1428"/>
                      <a:pt x="4042" y="1395"/>
                      <a:pt x="3948" y="1395"/>
                    </a:cubicBezTo>
                    <a:cubicBezTo>
                      <a:pt x="3919" y="1395"/>
                      <a:pt x="3890" y="1399"/>
                      <a:pt x="3860" y="1404"/>
                    </a:cubicBezTo>
                    <a:cubicBezTo>
                      <a:pt x="3860" y="1404"/>
                      <a:pt x="3860" y="1379"/>
                      <a:pt x="3860" y="1379"/>
                    </a:cubicBezTo>
                    <a:cubicBezTo>
                      <a:pt x="3885" y="1329"/>
                      <a:pt x="3935" y="1279"/>
                      <a:pt x="3960" y="1254"/>
                    </a:cubicBezTo>
                    <a:cubicBezTo>
                      <a:pt x="3986" y="1229"/>
                      <a:pt x="3986" y="1229"/>
                      <a:pt x="4011" y="1204"/>
                    </a:cubicBezTo>
                    <a:cubicBezTo>
                      <a:pt x="4086" y="1129"/>
                      <a:pt x="4111" y="1029"/>
                      <a:pt x="4111" y="953"/>
                    </a:cubicBezTo>
                    <a:cubicBezTo>
                      <a:pt x="4111" y="928"/>
                      <a:pt x="4086" y="903"/>
                      <a:pt x="4036" y="903"/>
                    </a:cubicBezTo>
                    <a:cubicBezTo>
                      <a:pt x="4011" y="903"/>
                      <a:pt x="3986" y="928"/>
                      <a:pt x="4011" y="978"/>
                    </a:cubicBezTo>
                    <a:cubicBezTo>
                      <a:pt x="4011" y="1003"/>
                      <a:pt x="3986" y="1079"/>
                      <a:pt x="3935" y="1129"/>
                    </a:cubicBezTo>
                    <a:cubicBezTo>
                      <a:pt x="3910" y="1154"/>
                      <a:pt x="3910" y="1154"/>
                      <a:pt x="3885" y="1179"/>
                    </a:cubicBezTo>
                    <a:cubicBezTo>
                      <a:pt x="3835" y="1229"/>
                      <a:pt x="3785" y="1279"/>
                      <a:pt x="3760" y="1329"/>
                    </a:cubicBezTo>
                    <a:cubicBezTo>
                      <a:pt x="3760" y="1379"/>
                      <a:pt x="3760" y="1404"/>
                      <a:pt x="3760" y="1430"/>
                    </a:cubicBezTo>
                    <a:cubicBezTo>
                      <a:pt x="3685" y="1455"/>
                      <a:pt x="3635" y="1480"/>
                      <a:pt x="3610" y="1530"/>
                    </a:cubicBezTo>
                    <a:cubicBezTo>
                      <a:pt x="3484" y="1655"/>
                      <a:pt x="3434" y="1805"/>
                      <a:pt x="3434" y="2006"/>
                    </a:cubicBezTo>
                    <a:cubicBezTo>
                      <a:pt x="3409" y="2081"/>
                      <a:pt x="3409" y="2131"/>
                      <a:pt x="3434" y="2181"/>
                    </a:cubicBezTo>
                    <a:cubicBezTo>
                      <a:pt x="3434" y="2257"/>
                      <a:pt x="3434" y="2332"/>
                      <a:pt x="3409" y="2407"/>
                    </a:cubicBezTo>
                    <a:cubicBezTo>
                      <a:pt x="3409" y="2507"/>
                      <a:pt x="3359" y="2582"/>
                      <a:pt x="3309" y="2633"/>
                    </a:cubicBezTo>
                    <a:cubicBezTo>
                      <a:pt x="3280" y="2652"/>
                      <a:pt x="3244" y="2660"/>
                      <a:pt x="3204" y="2660"/>
                    </a:cubicBezTo>
                    <a:cubicBezTo>
                      <a:pt x="3138" y="2660"/>
                      <a:pt x="3060" y="2638"/>
                      <a:pt x="2983" y="2607"/>
                    </a:cubicBezTo>
                    <a:cubicBezTo>
                      <a:pt x="2908" y="2607"/>
                      <a:pt x="2808" y="2582"/>
                      <a:pt x="2732" y="2582"/>
                    </a:cubicBezTo>
                    <a:cubicBezTo>
                      <a:pt x="2883" y="2407"/>
                      <a:pt x="3033" y="2232"/>
                      <a:pt x="3158" y="2006"/>
                    </a:cubicBezTo>
                    <a:cubicBezTo>
                      <a:pt x="3259" y="1780"/>
                      <a:pt x="3334" y="1530"/>
                      <a:pt x="3309" y="1254"/>
                    </a:cubicBezTo>
                    <a:cubicBezTo>
                      <a:pt x="3409" y="1254"/>
                      <a:pt x="3484" y="1229"/>
                      <a:pt x="3559" y="1179"/>
                    </a:cubicBezTo>
                    <a:cubicBezTo>
                      <a:pt x="3710" y="1079"/>
                      <a:pt x="3785" y="928"/>
                      <a:pt x="3735" y="778"/>
                    </a:cubicBezTo>
                    <a:cubicBezTo>
                      <a:pt x="3735" y="703"/>
                      <a:pt x="3685" y="628"/>
                      <a:pt x="3635" y="577"/>
                    </a:cubicBezTo>
                    <a:cubicBezTo>
                      <a:pt x="3610" y="552"/>
                      <a:pt x="3585" y="527"/>
                      <a:pt x="3585" y="502"/>
                    </a:cubicBezTo>
                    <a:cubicBezTo>
                      <a:pt x="3534" y="427"/>
                      <a:pt x="3534" y="377"/>
                      <a:pt x="3534" y="302"/>
                    </a:cubicBezTo>
                    <a:cubicBezTo>
                      <a:pt x="3559" y="252"/>
                      <a:pt x="3585" y="227"/>
                      <a:pt x="3635" y="227"/>
                    </a:cubicBezTo>
                    <a:cubicBezTo>
                      <a:pt x="3643" y="218"/>
                      <a:pt x="3651" y="215"/>
                      <a:pt x="3659" y="215"/>
                    </a:cubicBezTo>
                    <a:cubicBezTo>
                      <a:pt x="3674" y="215"/>
                      <a:pt x="3685" y="227"/>
                      <a:pt x="3685" y="227"/>
                    </a:cubicBezTo>
                    <a:cubicBezTo>
                      <a:pt x="3710" y="252"/>
                      <a:pt x="3710" y="252"/>
                      <a:pt x="3710" y="277"/>
                    </a:cubicBezTo>
                    <a:cubicBezTo>
                      <a:pt x="3710" y="327"/>
                      <a:pt x="3760" y="377"/>
                      <a:pt x="3810" y="377"/>
                    </a:cubicBezTo>
                    <a:cubicBezTo>
                      <a:pt x="3885" y="377"/>
                      <a:pt x="3910" y="327"/>
                      <a:pt x="3935" y="277"/>
                    </a:cubicBezTo>
                    <a:cubicBezTo>
                      <a:pt x="3935" y="201"/>
                      <a:pt x="3885" y="126"/>
                      <a:pt x="3835" y="76"/>
                    </a:cubicBezTo>
                    <a:cubicBezTo>
                      <a:pt x="3785" y="26"/>
                      <a:pt x="3685" y="1"/>
                      <a:pt x="3610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877893" y="3955225"/>
                <a:ext cx="221473" cy="312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05" extrusionOk="0">
                    <a:moveTo>
                      <a:pt x="1404" y="1"/>
                    </a:moveTo>
                    <a:cubicBezTo>
                      <a:pt x="1354" y="26"/>
                      <a:pt x="1329" y="51"/>
                      <a:pt x="1304" y="101"/>
                    </a:cubicBezTo>
                    <a:cubicBezTo>
                      <a:pt x="1278" y="126"/>
                      <a:pt x="1304" y="176"/>
                      <a:pt x="1329" y="176"/>
                    </a:cubicBezTo>
                    <a:cubicBezTo>
                      <a:pt x="1343" y="183"/>
                      <a:pt x="1356" y="186"/>
                      <a:pt x="1367" y="186"/>
                    </a:cubicBezTo>
                    <a:cubicBezTo>
                      <a:pt x="1393" y="186"/>
                      <a:pt x="1411" y="169"/>
                      <a:pt x="1429" y="151"/>
                    </a:cubicBezTo>
                    <a:lnTo>
                      <a:pt x="1454" y="151"/>
                    </a:lnTo>
                    <a:cubicBezTo>
                      <a:pt x="1454" y="143"/>
                      <a:pt x="1457" y="140"/>
                      <a:pt x="1460" y="140"/>
                    </a:cubicBezTo>
                    <a:cubicBezTo>
                      <a:pt x="1468" y="140"/>
                      <a:pt x="1479" y="151"/>
                      <a:pt x="1479" y="151"/>
                    </a:cubicBezTo>
                    <a:cubicBezTo>
                      <a:pt x="1504" y="151"/>
                      <a:pt x="1504" y="201"/>
                      <a:pt x="1504" y="226"/>
                    </a:cubicBezTo>
                    <a:cubicBezTo>
                      <a:pt x="1504" y="251"/>
                      <a:pt x="1479" y="301"/>
                      <a:pt x="1429" y="326"/>
                    </a:cubicBezTo>
                    <a:lnTo>
                      <a:pt x="1379" y="326"/>
                    </a:lnTo>
                    <a:cubicBezTo>
                      <a:pt x="1329" y="351"/>
                      <a:pt x="1304" y="376"/>
                      <a:pt x="1253" y="427"/>
                    </a:cubicBezTo>
                    <a:cubicBezTo>
                      <a:pt x="1203" y="502"/>
                      <a:pt x="1178" y="602"/>
                      <a:pt x="1228" y="702"/>
                    </a:cubicBezTo>
                    <a:cubicBezTo>
                      <a:pt x="1253" y="727"/>
                      <a:pt x="1304" y="777"/>
                      <a:pt x="1354" y="828"/>
                    </a:cubicBezTo>
                    <a:cubicBezTo>
                      <a:pt x="1278" y="953"/>
                      <a:pt x="1228" y="1103"/>
                      <a:pt x="1228" y="1279"/>
                    </a:cubicBezTo>
                    <a:cubicBezTo>
                      <a:pt x="1228" y="1404"/>
                      <a:pt x="1253" y="1554"/>
                      <a:pt x="1278" y="1705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53" y="1630"/>
                      <a:pt x="978" y="1605"/>
                      <a:pt x="953" y="1554"/>
                    </a:cubicBezTo>
                    <a:cubicBezTo>
                      <a:pt x="928" y="1529"/>
                      <a:pt x="928" y="1454"/>
                      <a:pt x="953" y="1404"/>
                    </a:cubicBezTo>
                    <a:cubicBezTo>
                      <a:pt x="978" y="1354"/>
                      <a:pt x="1003" y="1329"/>
                      <a:pt x="1028" y="1279"/>
                    </a:cubicBezTo>
                    <a:cubicBezTo>
                      <a:pt x="1028" y="1254"/>
                      <a:pt x="1053" y="1229"/>
                      <a:pt x="1078" y="1179"/>
                    </a:cubicBezTo>
                    <a:cubicBezTo>
                      <a:pt x="1128" y="1078"/>
                      <a:pt x="1153" y="978"/>
                      <a:pt x="1103" y="878"/>
                    </a:cubicBezTo>
                    <a:cubicBezTo>
                      <a:pt x="1103" y="828"/>
                      <a:pt x="1078" y="803"/>
                      <a:pt x="1053" y="777"/>
                    </a:cubicBezTo>
                    <a:cubicBezTo>
                      <a:pt x="1078" y="752"/>
                      <a:pt x="1078" y="727"/>
                      <a:pt x="1078" y="727"/>
                    </a:cubicBezTo>
                    <a:cubicBezTo>
                      <a:pt x="1078" y="677"/>
                      <a:pt x="1078" y="627"/>
                      <a:pt x="1053" y="602"/>
                    </a:cubicBezTo>
                    <a:cubicBezTo>
                      <a:pt x="1053" y="577"/>
                      <a:pt x="1053" y="577"/>
                      <a:pt x="1053" y="552"/>
                    </a:cubicBezTo>
                    <a:cubicBezTo>
                      <a:pt x="1053" y="502"/>
                      <a:pt x="1053" y="477"/>
                      <a:pt x="1053" y="452"/>
                    </a:cubicBezTo>
                    <a:cubicBezTo>
                      <a:pt x="1078" y="427"/>
                      <a:pt x="1078" y="402"/>
                      <a:pt x="1053" y="402"/>
                    </a:cubicBezTo>
                    <a:lnTo>
                      <a:pt x="1003" y="402"/>
                    </a:lnTo>
                    <a:cubicBezTo>
                      <a:pt x="978" y="452"/>
                      <a:pt x="978" y="502"/>
                      <a:pt x="978" y="577"/>
                    </a:cubicBezTo>
                    <a:cubicBezTo>
                      <a:pt x="1003" y="602"/>
                      <a:pt x="1003" y="602"/>
                      <a:pt x="1003" y="602"/>
                    </a:cubicBezTo>
                    <a:cubicBezTo>
                      <a:pt x="1003" y="652"/>
                      <a:pt x="1028" y="677"/>
                      <a:pt x="1003" y="702"/>
                    </a:cubicBezTo>
                    <a:cubicBezTo>
                      <a:pt x="1003" y="727"/>
                      <a:pt x="1003" y="727"/>
                      <a:pt x="1003" y="727"/>
                    </a:cubicBezTo>
                    <a:cubicBezTo>
                      <a:pt x="966" y="691"/>
                      <a:pt x="916" y="667"/>
                      <a:pt x="862" y="667"/>
                    </a:cubicBezTo>
                    <a:cubicBezTo>
                      <a:pt x="843" y="667"/>
                      <a:pt x="822" y="671"/>
                      <a:pt x="802" y="677"/>
                    </a:cubicBezTo>
                    <a:cubicBezTo>
                      <a:pt x="752" y="702"/>
                      <a:pt x="727" y="752"/>
                      <a:pt x="727" y="803"/>
                    </a:cubicBezTo>
                    <a:cubicBezTo>
                      <a:pt x="752" y="853"/>
                      <a:pt x="802" y="878"/>
                      <a:pt x="852" y="878"/>
                    </a:cubicBezTo>
                    <a:cubicBezTo>
                      <a:pt x="877" y="878"/>
                      <a:pt x="903" y="903"/>
                      <a:pt x="928" y="928"/>
                    </a:cubicBezTo>
                    <a:cubicBezTo>
                      <a:pt x="928" y="978"/>
                      <a:pt x="928" y="1028"/>
                      <a:pt x="903" y="1103"/>
                    </a:cubicBezTo>
                    <a:cubicBezTo>
                      <a:pt x="877" y="1128"/>
                      <a:pt x="852" y="1153"/>
                      <a:pt x="852" y="1179"/>
                    </a:cubicBezTo>
                    <a:cubicBezTo>
                      <a:pt x="827" y="1229"/>
                      <a:pt x="802" y="1279"/>
                      <a:pt x="777" y="1329"/>
                    </a:cubicBezTo>
                    <a:lnTo>
                      <a:pt x="752" y="1329"/>
                    </a:lnTo>
                    <a:cubicBezTo>
                      <a:pt x="727" y="1279"/>
                      <a:pt x="677" y="1254"/>
                      <a:pt x="677" y="1204"/>
                    </a:cubicBezTo>
                    <a:cubicBezTo>
                      <a:pt x="652" y="1153"/>
                      <a:pt x="627" y="1103"/>
                      <a:pt x="677" y="1053"/>
                    </a:cubicBezTo>
                    <a:cubicBezTo>
                      <a:pt x="702" y="1028"/>
                      <a:pt x="702" y="1003"/>
                      <a:pt x="677" y="978"/>
                    </a:cubicBezTo>
                    <a:cubicBezTo>
                      <a:pt x="652" y="965"/>
                      <a:pt x="633" y="959"/>
                      <a:pt x="617" y="959"/>
                    </a:cubicBezTo>
                    <a:cubicBezTo>
                      <a:pt x="602" y="959"/>
                      <a:pt x="589" y="965"/>
                      <a:pt x="577" y="978"/>
                    </a:cubicBezTo>
                    <a:cubicBezTo>
                      <a:pt x="502" y="1053"/>
                      <a:pt x="502" y="1179"/>
                      <a:pt x="552" y="1254"/>
                    </a:cubicBezTo>
                    <a:cubicBezTo>
                      <a:pt x="577" y="1329"/>
                      <a:pt x="627" y="1379"/>
                      <a:pt x="677" y="1429"/>
                    </a:cubicBezTo>
                    <a:cubicBezTo>
                      <a:pt x="677" y="1429"/>
                      <a:pt x="677" y="1454"/>
                      <a:pt x="702" y="1454"/>
                    </a:cubicBezTo>
                    <a:cubicBezTo>
                      <a:pt x="727" y="1479"/>
                      <a:pt x="727" y="1504"/>
                      <a:pt x="752" y="1529"/>
                    </a:cubicBezTo>
                    <a:cubicBezTo>
                      <a:pt x="752" y="1580"/>
                      <a:pt x="752" y="1630"/>
                      <a:pt x="777" y="1655"/>
                    </a:cubicBezTo>
                    <a:cubicBezTo>
                      <a:pt x="852" y="1780"/>
                      <a:pt x="978" y="1805"/>
                      <a:pt x="1078" y="1830"/>
                    </a:cubicBezTo>
                    <a:cubicBezTo>
                      <a:pt x="1128" y="1855"/>
                      <a:pt x="1178" y="1855"/>
                      <a:pt x="1203" y="1880"/>
                    </a:cubicBezTo>
                    <a:cubicBezTo>
                      <a:pt x="1278" y="1905"/>
                      <a:pt x="1379" y="2081"/>
                      <a:pt x="1404" y="2181"/>
                    </a:cubicBezTo>
                    <a:cubicBezTo>
                      <a:pt x="1454" y="2432"/>
                      <a:pt x="1429" y="2707"/>
                      <a:pt x="1228" y="2833"/>
                    </a:cubicBezTo>
                    <a:cubicBezTo>
                      <a:pt x="1203" y="2858"/>
                      <a:pt x="1203" y="2858"/>
                      <a:pt x="1178" y="2883"/>
                    </a:cubicBezTo>
                    <a:cubicBezTo>
                      <a:pt x="1203" y="2808"/>
                      <a:pt x="1203" y="2707"/>
                      <a:pt x="1178" y="2632"/>
                    </a:cubicBezTo>
                    <a:cubicBezTo>
                      <a:pt x="1178" y="2532"/>
                      <a:pt x="1128" y="2457"/>
                      <a:pt x="1053" y="2407"/>
                    </a:cubicBezTo>
                    <a:cubicBezTo>
                      <a:pt x="1003" y="2369"/>
                      <a:pt x="946" y="2350"/>
                      <a:pt x="893" y="2350"/>
                    </a:cubicBezTo>
                    <a:cubicBezTo>
                      <a:pt x="840" y="2350"/>
                      <a:pt x="790" y="2369"/>
                      <a:pt x="752" y="2407"/>
                    </a:cubicBezTo>
                    <a:cubicBezTo>
                      <a:pt x="702" y="2432"/>
                      <a:pt x="677" y="2507"/>
                      <a:pt x="677" y="2557"/>
                    </a:cubicBezTo>
                    <a:cubicBezTo>
                      <a:pt x="677" y="2632"/>
                      <a:pt x="702" y="2682"/>
                      <a:pt x="752" y="2707"/>
                    </a:cubicBezTo>
                    <a:cubicBezTo>
                      <a:pt x="765" y="2720"/>
                      <a:pt x="784" y="2726"/>
                      <a:pt x="799" y="2726"/>
                    </a:cubicBezTo>
                    <a:cubicBezTo>
                      <a:pt x="815" y="2726"/>
                      <a:pt x="827" y="2720"/>
                      <a:pt x="827" y="2707"/>
                    </a:cubicBezTo>
                    <a:cubicBezTo>
                      <a:pt x="852" y="2657"/>
                      <a:pt x="852" y="2632"/>
                      <a:pt x="827" y="2607"/>
                    </a:cubicBezTo>
                    <a:cubicBezTo>
                      <a:pt x="802" y="2582"/>
                      <a:pt x="802" y="2582"/>
                      <a:pt x="802" y="2557"/>
                    </a:cubicBezTo>
                    <a:cubicBezTo>
                      <a:pt x="802" y="2532"/>
                      <a:pt x="827" y="2507"/>
                      <a:pt x="827" y="2507"/>
                    </a:cubicBezTo>
                    <a:cubicBezTo>
                      <a:pt x="840" y="2494"/>
                      <a:pt x="865" y="2488"/>
                      <a:pt x="893" y="2488"/>
                    </a:cubicBezTo>
                    <a:cubicBezTo>
                      <a:pt x="921" y="2488"/>
                      <a:pt x="953" y="2494"/>
                      <a:pt x="978" y="2507"/>
                    </a:cubicBezTo>
                    <a:cubicBezTo>
                      <a:pt x="1003" y="2532"/>
                      <a:pt x="1053" y="2582"/>
                      <a:pt x="1053" y="2657"/>
                    </a:cubicBezTo>
                    <a:cubicBezTo>
                      <a:pt x="1078" y="2757"/>
                      <a:pt x="1053" y="2858"/>
                      <a:pt x="1003" y="2933"/>
                    </a:cubicBezTo>
                    <a:cubicBezTo>
                      <a:pt x="978" y="2933"/>
                      <a:pt x="953" y="2933"/>
                      <a:pt x="903" y="2958"/>
                    </a:cubicBezTo>
                    <a:cubicBezTo>
                      <a:pt x="852" y="2958"/>
                      <a:pt x="752" y="2983"/>
                      <a:pt x="677" y="3008"/>
                    </a:cubicBezTo>
                    <a:cubicBezTo>
                      <a:pt x="627" y="3033"/>
                      <a:pt x="577" y="3058"/>
                      <a:pt x="502" y="3083"/>
                    </a:cubicBezTo>
                    <a:cubicBezTo>
                      <a:pt x="476" y="3058"/>
                      <a:pt x="426" y="3008"/>
                      <a:pt x="426" y="2958"/>
                    </a:cubicBezTo>
                    <a:cubicBezTo>
                      <a:pt x="426" y="2933"/>
                      <a:pt x="451" y="2883"/>
                      <a:pt x="451" y="2833"/>
                    </a:cubicBezTo>
                    <a:cubicBezTo>
                      <a:pt x="476" y="2808"/>
                      <a:pt x="476" y="2783"/>
                      <a:pt x="476" y="2757"/>
                    </a:cubicBezTo>
                    <a:cubicBezTo>
                      <a:pt x="502" y="2632"/>
                      <a:pt x="451" y="2532"/>
                      <a:pt x="376" y="2457"/>
                    </a:cubicBezTo>
                    <a:cubicBezTo>
                      <a:pt x="364" y="2444"/>
                      <a:pt x="357" y="2438"/>
                      <a:pt x="351" y="2438"/>
                    </a:cubicBezTo>
                    <a:cubicBezTo>
                      <a:pt x="345" y="2438"/>
                      <a:pt x="339" y="2444"/>
                      <a:pt x="326" y="2457"/>
                    </a:cubicBezTo>
                    <a:cubicBezTo>
                      <a:pt x="326" y="2457"/>
                      <a:pt x="326" y="2482"/>
                      <a:pt x="326" y="2507"/>
                    </a:cubicBezTo>
                    <a:cubicBezTo>
                      <a:pt x="401" y="2557"/>
                      <a:pt x="426" y="2657"/>
                      <a:pt x="426" y="2732"/>
                    </a:cubicBezTo>
                    <a:cubicBezTo>
                      <a:pt x="426" y="2757"/>
                      <a:pt x="401" y="2783"/>
                      <a:pt x="401" y="2833"/>
                    </a:cubicBezTo>
                    <a:cubicBezTo>
                      <a:pt x="376" y="2858"/>
                      <a:pt x="351" y="2908"/>
                      <a:pt x="376" y="2983"/>
                    </a:cubicBezTo>
                    <a:cubicBezTo>
                      <a:pt x="376" y="3033"/>
                      <a:pt x="401" y="3108"/>
                      <a:pt x="451" y="3133"/>
                    </a:cubicBezTo>
                    <a:cubicBezTo>
                      <a:pt x="151" y="3359"/>
                      <a:pt x="0" y="3760"/>
                      <a:pt x="101" y="4136"/>
                    </a:cubicBezTo>
                    <a:cubicBezTo>
                      <a:pt x="101" y="4161"/>
                      <a:pt x="126" y="4186"/>
                      <a:pt x="176" y="4186"/>
                    </a:cubicBezTo>
                    <a:cubicBezTo>
                      <a:pt x="176" y="4199"/>
                      <a:pt x="182" y="4205"/>
                      <a:pt x="191" y="4205"/>
                    </a:cubicBezTo>
                    <a:cubicBezTo>
                      <a:pt x="201" y="4205"/>
                      <a:pt x="213" y="4199"/>
                      <a:pt x="226" y="4186"/>
                    </a:cubicBezTo>
                    <a:cubicBezTo>
                      <a:pt x="276" y="4186"/>
                      <a:pt x="301" y="4136"/>
                      <a:pt x="301" y="4086"/>
                    </a:cubicBezTo>
                    <a:cubicBezTo>
                      <a:pt x="201" y="3735"/>
                      <a:pt x="426" y="3309"/>
                      <a:pt x="752" y="3209"/>
                    </a:cubicBezTo>
                    <a:cubicBezTo>
                      <a:pt x="827" y="3184"/>
                      <a:pt x="877" y="3158"/>
                      <a:pt x="953" y="3133"/>
                    </a:cubicBezTo>
                    <a:cubicBezTo>
                      <a:pt x="1053" y="3133"/>
                      <a:pt x="1128" y="3108"/>
                      <a:pt x="1228" y="3083"/>
                    </a:cubicBezTo>
                    <a:cubicBezTo>
                      <a:pt x="1253" y="3071"/>
                      <a:pt x="1291" y="3064"/>
                      <a:pt x="1332" y="3064"/>
                    </a:cubicBezTo>
                    <a:cubicBezTo>
                      <a:pt x="1372" y="3064"/>
                      <a:pt x="1416" y="3071"/>
                      <a:pt x="1454" y="3083"/>
                    </a:cubicBezTo>
                    <a:lnTo>
                      <a:pt x="1629" y="3083"/>
                    </a:lnTo>
                    <a:cubicBezTo>
                      <a:pt x="1730" y="3058"/>
                      <a:pt x="1780" y="2958"/>
                      <a:pt x="1830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7"/>
                      <a:pt x="1955" y="2732"/>
                    </a:cubicBezTo>
                    <a:cubicBezTo>
                      <a:pt x="1955" y="2757"/>
                      <a:pt x="1955" y="2757"/>
                      <a:pt x="1955" y="2757"/>
                    </a:cubicBezTo>
                    <a:cubicBezTo>
                      <a:pt x="1989" y="2751"/>
                      <a:pt x="2021" y="2748"/>
                      <a:pt x="2051" y="2748"/>
                    </a:cubicBezTo>
                    <a:cubicBezTo>
                      <a:pt x="2132" y="2748"/>
                      <a:pt x="2201" y="2771"/>
                      <a:pt x="2256" y="2808"/>
                    </a:cubicBezTo>
                    <a:cubicBezTo>
                      <a:pt x="2306" y="2858"/>
                      <a:pt x="2356" y="2983"/>
                      <a:pt x="2306" y="3033"/>
                    </a:cubicBezTo>
                    <a:cubicBezTo>
                      <a:pt x="2281" y="3058"/>
                      <a:pt x="2281" y="3058"/>
                      <a:pt x="2281" y="3058"/>
                    </a:cubicBezTo>
                    <a:cubicBezTo>
                      <a:pt x="2281" y="3033"/>
                      <a:pt x="2281" y="3008"/>
                      <a:pt x="2256" y="2983"/>
                    </a:cubicBezTo>
                    <a:cubicBezTo>
                      <a:pt x="2241" y="2976"/>
                      <a:pt x="2229" y="2973"/>
                      <a:pt x="2218" y="2973"/>
                    </a:cubicBezTo>
                    <a:cubicBezTo>
                      <a:pt x="2191" y="2973"/>
                      <a:pt x="2173" y="2990"/>
                      <a:pt x="2156" y="3008"/>
                    </a:cubicBezTo>
                    <a:cubicBezTo>
                      <a:pt x="2131" y="3033"/>
                      <a:pt x="2131" y="3083"/>
                      <a:pt x="2156" y="3108"/>
                    </a:cubicBezTo>
                    <a:cubicBezTo>
                      <a:pt x="2156" y="3158"/>
                      <a:pt x="2206" y="3184"/>
                      <a:pt x="2231" y="3184"/>
                    </a:cubicBezTo>
                    <a:cubicBezTo>
                      <a:pt x="2250" y="3190"/>
                      <a:pt x="2267" y="3193"/>
                      <a:pt x="2283" y="3193"/>
                    </a:cubicBezTo>
                    <a:cubicBezTo>
                      <a:pt x="2331" y="3193"/>
                      <a:pt x="2369" y="3165"/>
                      <a:pt x="2406" y="3108"/>
                    </a:cubicBezTo>
                    <a:cubicBezTo>
                      <a:pt x="2507" y="2983"/>
                      <a:pt x="2456" y="2808"/>
                      <a:pt x="2331" y="2707"/>
                    </a:cubicBezTo>
                    <a:cubicBezTo>
                      <a:pt x="2306" y="2682"/>
                      <a:pt x="2231" y="2657"/>
                      <a:pt x="2181" y="2632"/>
                    </a:cubicBezTo>
                    <a:cubicBezTo>
                      <a:pt x="2206" y="2607"/>
                      <a:pt x="2231" y="2607"/>
                      <a:pt x="2256" y="2582"/>
                    </a:cubicBezTo>
                    <a:cubicBezTo>
                      <a:pt x="2331" y="2507"/>
                      <a:pt x="2406" y="2432"/>
                      <a:pt x="2406" y="2356"/>
                    </a:cubicBezTo>
                    <a:cubicBezTo>
                      <a:pt x="2431" y="2331"/>
                      <a:pt x="2431" y="2306"/>
                      <a:pt x="2431" y="2281"/>
                    </a:cubicBezTo>
                    <a:cubicBezTo>
                      <a:pt x="2456" y="2256"/>
                      <a:pt x="2482" y="2231"/>
                      <a:pt x="2507" y="2206"/>
                    </a:cubicBezTo>
                    <a:cubicBezTo>
                      <a:pt x="2532" y="2156"/>
                      <a:pt x="2557" y="2106"/>
                      <a:pt x="2582" y="2056"/>
                    </a:cubicBezTo>
                    <a:cubicBezTo>
                      <a:pt x="2582" y="2031"/>
                      <a:pt x="2607" y="2006"/>
                      <a:pt x="2607" y="1981"/>
                    </a:cubicBezTo>
                    <a:cubicBezTo>
                      <a:pt x="2632" y="1930"/>
                      <a:pt x="2682" y="1855"/>
                      <a:pt x="2757" y="1855"/>
                    </a:cubicBezTo>
                    <a:cubicBezTo>
                      <a:pt x="2771" y="1848"/>
                      <a:pt x="2784" y="1845"/>
                      <a:pt x="2797" y="1845"/>
                    </a:cubicBezTo>
                    <a:cubicBezTo>
                      <a:pt x="2832" y="1845"/>
                      <a:pt x="2864" y="1869"/>
                      <a:pt x="2883" y="1905"/>
                    </a:cubicBezTo>
                    <a:cubicBezTo>
                      <a:pt x="2908" y="1930"/>
                      <a:pt x="2908" y="1981"/>
                      <a:pt x="2908" y="2031"/>
                    </a:cubicBezTo>
                    <a:cubicBezTo>
                      <a:pt x="2883" y="2031"/>
                      <a:pt x="2908" y="2056"/>
                      <a:pt x="2908" y="2081"/>
                    </a:cubicBezTo>
                    <a:cubicBezTo>
                      <a:pt x="2933" y="2081"/>
                      <a:pt x="2958" y="2081"/>
                      <a:pt x="2958" y="2056"/>
                    </a:cubicBezTo>
                    <a:cubicBezTo>
                      <a:pt x="2983" y="1981"/>
                      <a:pt x="2983" y="1905"/>
                      <a:pt x="2933" y="1855"/>
                    </a:cubicBezTo>
                    <a:cubicBezTo>
                      <a:pt x="2908" y="1805"/>
                      <a:pt x="2832" y="1780"/>
                      <a:pt x="2757" y="1780"/>
                    </a:cubicBezTo>
                    <a:cubicBezTo>
                      <a:pt x="2657" y="1780"/>
                      <a:pt x="2582" y="1880"/>
                      <a:pt x="2557" y="1955"/>
                    </a:cubicBezTo>
                    <a:cubicBezTo>
                      <a:pt x="2532" y="1981"/>
                      <a:pt x="2532" y="2006"/>
                      <a:pt x="2507" y="2031"/>
                    </a:cubicBezTo>
                    <a:cubicBezTo>
                      <a:pt x="2482" y="2081"/>
                      <a:pt x="2482" y="2131"/>
                      <a:pt x="2456" y="2156"/>
                    </a:cubicBezTo>
                    <a:cubicBezTo>
                      <a:pt x="2431" y="2181"/>
                      <a:pt x="2431" y="2181"/>
                      <a:pt x="2431" y="2181"/>
                    </a:cubicBezTo>
                    <a:cubicBezTo>
                      <a:pt x="2406" y="2131"/>
                      <a:pt x="2381" y="2081"/>
                      <a:pt x="2356" y="2056"/>
                    </a:cubicBezTo>
                    <a:cubicBezTo>
                      <a:pt x="2295" y="1995"/>
                      <a:pt x="2216" y="1962"/>
                      <a:pt x="2141" y="1962"/>
                    </a:cubicBezTo>
                    <a:cubicBezTo>
                      <a:pt x="2092" y="1962"/>
                      <a:pt x="2045" y="1976"/>
                      <a:pt x="2005" y="2006"/>
                    </a:cubicBezTo>
                    <a:cubicBezTo>
                      <a:pt x="2005" y="2031"/>
                      <a:pt x="1980" y="2031"/>
                      <a:pt x="1980" y="2056"/>
                    </a:cubicBezTo>
                    <a:cubicBezTo>
                      <a:pt x="1980" y="1981"/>
                      <a:pt x="2055" y="1905"/>
                      <a:pt x="2131" y="1905"/>
                    </a:cubicBezTo>
                    <a:cubicBezTo>
                      <a:pt x="2206" y="1905"/>
                      <a:pt x="2231" y="1855"/>
                      <a:pt x="2231" y="1805"/>
                    </a:cubicBezTo>
                    <a:cubicBezTo>
                      <a:pt x="2231" y="1730"/>
                      <a:pt x="2181" y="1705"/>
                      <a:pt x="2131" y="1705"/>
                    </a:cubicBezTo>
                    <a:cubicBezTo>
                      <a:pt x="1955" y="1705"/>
                      <a:pt x="1780" y="1880"/>
                      <a:pt x="1780" y="2056"/>
                    </a:cubicBezTo>
                    <a:cubicBezTo>
                      <a:pt x="1780" y="2131"/>
                      <a:pt x="1805" y="2206"/>
                      <a:pt x="1855" y="2231"/>
                    </a:cubicBezTo>
                    <a:cubicBezTo>
                      <a:pt x="1880" y="2281"/>
                      <a:pt x="1930" y="2281"/>
                      <a:pt x="1980" y="2281"/>
                    </a:cubicBezTo>
                    <a:cubicBezTo>
                      <a:pt x="2055" y="2281"/>
                      <a:pt x="2081" y="2231"/>
                      <a:pt x="2131" y="2181"/>
                    </a:cubicBezTo>
                    <a:cubicBezTo>
                      <a:pt x="2131" y="2181"/>
                      <a:pt x="2131" y="2181"/>
                      <a:pt x="2131" y="2156"/>
                    </a:cubicBezTo>
                    <a:cubicBezTo>
                      <a:pt x="2156" y="2156"/>
                      <a:pt x="2181" y="2156"/>
                      <a:pt x="2206" y="2181"/>
                    </a:cubicBezTo>
                    <a:cubicBezTo>
                      <a:pt x="2231" y="2206"/>
                      <a:pt x="2231" y="2256"/>
                      <a:pt x="2231" y="2306"/>
                    </a:cubicBezTo>
                    <a:cubicBezTo>
                      <a:pt x="2206" y="2331"/>
                      <a:pt x="2181" y="2382"/>
                      <a:pt x="2131" y="2432"/>
                    </a:cubicBezTo>
                    <a:cubicBezTo>
                      <a:pt x="2081" y="2457"/>
                      <a:pt x="2030" y="2482"/>
                      <a:pt x="1980" y="2507"/>
                    </a:cubicBezTo>
                    <a:cubicBezTo>
                      <a:pt x="1880" y="2557"/>
                      <a:pt x="1780" y="2607"/>
                      <a:pt x="1705" y="2682"/>
                    </a:cubicBezTo>
                    <a:cubicBezTo>
                      <a:pt x="1680" y="2732"/>
                      <a:pt x="1654" y="2757"/>
                      <a:pt x="1629" y="2808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7"/>
                      <a:pt x="1654" y="2482"/>
                      <a:pt x="1629" y="2256"/>
                    </a:cubicBezTo>
                    <a:cubicBezTo>
                      <a:pt x="1629" y="2231"/>
                      <a:pt x="1629" y="2206"/>
                      <a:pt x="1604" y="2156"/>
                    </a:cubicBezTo>
                    <a:cubicBezTo>
                      <a:pt x="1604" y="2131"/>
                      <a:pt x="1604" y="2131"/>
                      <a:pt x="1604" y="2106"/>
                    </a:cubicBezTo>
                    <a:cubicBezTo>
                      <a:pt x="1579" y="2006"/>
                      <a:pt x="1554" y="1905"/>
                      <a:pt x="1529" y="1805"/>
                    </a:cubicBezTo>
                    <a:cubicBezTo>
                      <a:pt x="1504" y="1705"/>
                      <a:pt x="1454" y="1605"/>
                      <a:pt x="1454" y="1504"/>
                    </a:cubicBezTo>
                    <a:lnTo>
                      <a:pt x="1454" y="1504"/>
                    </a:lnTo>
                    <a:cubicBezTo>
                      <a:pt x="1504" y="1554"/>
                      <a:pt x="1579" y="1605"/>
                      <a:pt x="1654" y="1605"/>
                    </a:cubicBezTo>
                    <a:lnTo>
                      <a:pt x="1680" y="1605"/>
                    </a:lnTo>
                    <a:cubicBezTo>
                      <a:pt x="1730" y="1630"/>
                      <a:pt x="1780" y="1630"/>
                      <a:pt x="1830" y="1630"/>
                    </a:cubicBezTo>
                    <a:cubicBezTo>
                      <a:pt x="1905" y="1605"/>
                      <a:pt x="1980" y="1554"/>
                      <a:pt x="2005" y="1479"/>
                    </a:cubicBezTo>
                    <a:cubicBezTo>
                      <a:pt x="2005" y="1479"/>
                      <a:pt x="2005" y="1479"/>
                      <a:pt x="2005" y="1454"/>
                    </a:cubicBezTo>
                    <a:cubicBezTo>
                      <a:pt x="2030" y="1454"/>
                      <a:pt x="2030" y="1429"/>
                      <a:pt x="2055" y="1429"/>
                    </a:cubicBezTo>
                    <a:cubicBezTo>
                      <a:pt x="2106" y="1429"/>
                      <a:pt x="2131" y="1429"/>
                      <a:pt x="2156" y="1454"/>
                    </a:cubicBezTo>
                    <a:cubicBezTo>
                      <a:pt x="2181" y="1454"/>
                      <a:pt x="2206" y="1454"/>
                      <a:pt x="2206" y="1479"/>
                    </a:cubicBezTo>
                    <a:cubicBezTo>
                      <a:pt x="2231" y="1504"/>
                      <a:pt x="2281" y="1529"/>
                      <a:pt x="2306" y="1529"/>
                    </a:cubicBezTo>
                    <a:cubicBezTo>
                      <a:pt x="2321" y="1537"/>
                      <a:pt x="2335" y="1540"/>
                      <a:pt x="2350" y="1540"/>
                    </a:cubicBezTo>
                    <a:cubicBezTo>
                      <a:pt x="2386" y="1540"/>
                      <a:pt x="2421" y="1522"/>
                      <a:pt x="2456" y="1504"/>
                    </a:cubicBezTo>
                    <a:cubicBezTo>
                      <a:pt x="2482" y="1454"/>
                      <a:pt x="2482" y="1404"/>
                      <a:pt x="2482" y="1354"/>
                    </a:cubicBezTo>
                    <a:cubicBezTo>
                      <a:pt x="2456" y="1329"/>
                      <a:pt x="2456" y="1329"/>
                      <a:pt x="2431" y="1329"/>
                    </a:cubicBezTo>
                    <a:cubicBezTo>
                      <a:pt x="2406" y="1329"/>
                      <a:pt x="2406" y="1354"/>
                      <a:pt x="2406" y="1379"/>
                    </a:cubicBezTo>
                    <a:cubicBezTo>
                      <a:pt x="2431" y="1404"/>
                      <a:pt x="2406" y="1429"/>
                      <a:pt x="2406" y="1454"/>
                    </a:cubicBezTo>
                    <a:cubicBezTo>
                      <a:pt x="2381" y="1479"/>
                      <a:pt x="2356" y="1479"/>
                      <a:pt x="2331" y="1479"/>
                    </a:cubicBezTo>
                    <a:cubicBezTo>
                      <a:pt x="2306" y="1479"/>
                      <a:pt x="2281" y="1454"/>
                      <a:pt x="2256" y="1429"/>
                    </a:cubicBezTo>
                    <a:cubicBezTo>
                      <a:pt x="2231" y="1404"/>
                      <a:pt x="2231" y="1404"/>
                      <a:pt x="2206" y="1379"/>
                    </a:cubicBezTo>
                    <a:cubicBezTo>
                      <a:pt x="2156" y="1354"/>
                      <a:pt x="2106" y="1354"/>
                      <a:pt x="2030" y="1354"/>
                    </a:cubicBezTo>
                    <a:cubicBezTo>
                      <a:pt x="2030" y="1379"/>
                      <a:pt x="2005" y="1379"/>
                      <a:pt x="2005" y="1379"/>
                    </a:cubicBezTo>
                    <a:cubicBezTo>
                      <a:pt x="2005" y="1354"/>
                      <a:pt x="1980" y="1329"/>
                      <a:pt x="1980" y="1304"/>
                    </a:cubicBezTo>
                    <a:lnTo>
                      <a:pt x="1980" y="1279"/>
                    </a:lnTo>
                    <a:cubicBezTo>
                      <a:pt x="1955" y="1229"/>
                      <a:pt x="1955" y="1204"/>
                      <a:pt x="1955" y="1179"/>
                    </a:cubicBezTo>
                    <a:cubicBezTo>
                      <a:pt x="1955" y="1153"/>
                      <a:pt x="1955" y="1128"/>
                      <a:pt x="1980" y="1128"/>
                    </a:cubicBezTo>
                    <a:cubicBezTo>
                      <a:pt x="2005" y="1128"/>
                      <a:pt x="2030" y="1103"/>
                      <a:pt x="2055" y="1078"/>
                    </a:cubicBezTo>
                    <a:cubicBezTo>
                      <a:pt x="2055" y="1028"/>
                      <a:pt x="2005" y="1003"/>
                      <a:pt x="1980" y="1003"/>
                    </a:cubicBezTo>
                    <a:cubicBezTo>
                      <a:pt x="1880" y="1003"/>
                      <a:pt x="1830" y="1078"/>
                      <a:pt x="1805" y="1153"/>
                    </a:cubicBezTo>
                    <a:cubicBezTo>
                      <a:pt x="1805" y="1229"/>
                      <a:pt x="1830" y="1279"/>
                      <a:pt x="1855" y="1329"/>
                    </a:cubicBezTo>
                    <a:lnTo>
                      <a:pt x="1855" y="1354"/>
                    </a:lnTo>
                    <a:cubicBezTo>
                      <a:pt x="1880" y="1379"/>
                      <a:pt x="1880" y="1429"/>
                      <a:pt x="1880" y="1454"/>
                    </a:cubicBezTo>
                    <a:cubicBezTo>
                      <a:pt x="1855" y="1479"/>
                      <a:pt x="1830" y="1479"/>
                      <a:pt x="1805" y="1504"/>
                    </a:cubicBezTo>
                    <a:cubicBezTo>
                      <a:pt x="1780" y="1504"/>
                      <a:pt x="1755" y="1504"/>
                      <a:pt x="1705" y="1479"/>
                    </a:cubicBezTo>
                    <a:cubicBezTo>
                      <a:pt x="1579" y="1454"/>
                      <a:pt x="1479" y="1379"/>
                      <a:pt x="1429" y="1304"/>
                    </a:cubicBezTo>
                    <a:cubicBezTo>
                      <a:pt x="1429" y="1279"/>
                      <a:pt x="1429" y="1279"/>
                      <a:pt x="1429" y="1279"/>
                    </a:cubicBezTo>
                    <a:cubicBezTo>
                      <a:pt x="1429" y="1153"/>
                      <a:pt x="1454" y="1003"/>
                      <a:pt x="1529" y="903"/>
                    </a:cubicBezTo>
                    <a:cubicBezTo>
                      <a:pt x="1579" y="828"/>
                      <a:pt x="1680" y="752"/>
                      <a:pt x="1805" y="752"/>
                    </a:cubicBezTo>
                    <a:cubicBezTo>
                      <a:pt x="1855" y="752"/>
                      <a:pt x="1905" y="702"/>
                      <a:pt x="1905" y="652"/>
                    </a:cubicBezTo>
                    <a:cubicBezTo>
                      <a:pt x="1905" y="602"/>
                      <a:pt x="1855" y="552"/>
                      <a:pt x="1805" y="552"/>
                    </a:cubicBezTo>
                    <a:cubicBezTo>
                      <a:pt x="1680" y="552"/>
                      <a:pt x="1554" y="602"/>
                      <a:pt x="1454" y="702"/>
                    </a:cubicBezTo>
                    <a:cubicBezTo>
                      <a:pt x="1404" y="702"/>
                      <a:pt x="1379" y="677"/>
                      <a:pt x="1354" y="627"/>
                    </a:cubicBezTo>
                    <a:cubicBezTo>
                      <a:pt x="1329" y="577"/>
                      <a:pt x="1329" y="527"/>
                      <a:pt x="1354" y="502"/>
                    </a:cubicBezTo>
                    <a:cubicBezTo>
                      <a:pt x="1379" y="477"/>
                      <a:pt x="1404" y="477"/>
                      <a:pt x="1429" y="452"/>
                    </a:cubicBezTo>
                    <a:cubicBezTo>
                      <a:pt x="1454" y="452"/>
                      <a:pt x="1479" y="452"/>
                      <a:pt x="1504" y="427"/>
                    </a:cubicBezTo>
                    <a:cubicBezTo>
                      <a:pt x="1554" y="402"/>
                      <a:pt x="1604" y="326"/>
                      <a:pt x="1629" y="251"/>
                    </a:cubicBezTo>
                    <a:cubicBezTo>
                      <a:pt x="1654" y="176"/>
                      <a:pt x="1629" y="76"/>
                      <a:pt x="1554" y="26"/>
                    </a:cubicBezTo>
                    <a:cubicBezTo>
                      <a:pt x="1504" y="1"/>
                      <a:pt x="1454" y="1"/>
                      <a:pt x="1404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580556" y="3927768"/>
                <a:ext cx="266168" cy="23966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228" extrusionOk="0">
                    <a:moveTo>
                      <a:pt x="477" y="1"/>
                    </a:moveTo>
                    <a:cubicBezTo>
                      <a:pt x="427" y="26"/>
                      <a:pt x="377" y="51"/>
                      <a:pt x="377" y="101"/>
                    </a:cubicBezTo>
                    <a:cubicBezTo>
                      <a:pt x="327" y="176"/>
                      <a:pt x="352" y="252"/>
                      <a:pt x="402" y="327"/>
                    </a:cubicBezTo>
                    <a:cubicBezTo>
                      <a:pt x="452" y="377"/>
                      <a:pt x="527" y="402"/>
                      <a:pt x="602" y="427"/>
                    </a:cubicBezTo>
                    <a:cubicBezTo>
                      <a:pt x="627" y="427"/>
                      <a:pt x="653" y="427"/>
                      <a:pt x="678" y="402"/>
                    </a:cubicBezTo>
                    <a:cubicBezTo>
                      <a:pt x="703" y="402"/>
                      <a:pt x="728" y="402"/>
                      <a:pt x="753" y="427"/>
                    </a:cubicBezTo>
                    <a:cubicBezTo>
                      <a:pt x="803" y="427"/>
                      <a:pt x="828" y="477"/>
                      <a:pt x="828" y="527"/>
                    </a:cubicBezTo>
                    <a:cubicBezTo>
                      <a:pt x="828" y="577"/>
                      <a:pt x="803" y="602"/>
                      <a:pt x="778" y="628"/>
                    </a:cubicBezTo>
                    <a:cubicBezTo>
                      <a:pt x="732" y="618"/>
                      <a:pt x="683" y="613"/>
                      <a:pt x="633" y="613"/>
                    </a:cubicBezTo>
                    <a:cubicBezTo>
                      <a:pt x="546" y="613"/>
                      <a:pt x="456" y="630"/>
                      <a:pt x="377" y="678"/>
                    </a:cubicBezTo>
                    <a:cubicBezTo>
                      <a:pt x="327" y="703"/>
                      <a:pt x="327" y="753"/>
                      <a:pt x="352" y="803"/>
                    </a:cubicBezTo>
                    <a:cubicBezTo>
                      <a:pt x="370" y="840"/>
                      <a:pt x="402" y="863"/>
                      <a:pt x="437" y="863"/>
                    </a:cubicBezTo>
                    <a:cubicBezTo>
                      <a:pt x="450" y="863"/>
                      <a:pt x="464" y="860"/>
                      <a:pt x="477" y="853"/>
                    </a:cubicBezTo>
                    <a:cubicBezTo>
                      <a:pt x="526" y="824"/>
                      <a:pt x="572" y="813"/>
                      <a:pt x="615" y="813"/>
                    </a:cubicBezTo>
                    <a:cubicBezTo>
                      <a:pt x="681" y="813"/>
                      <a:pt x="742" y="838"/>
                      <a:pt x="803" y="853"/>
                    </a:cubicBezTo>
                    <a:cubicBezTo>
                      <a:pt x="903" y="903"/>
                      <a:pt x="1003" y="1003"/>
                      <a:pt x="1079" y="1129"/>
                    </a:cubicBezTo>
                    <a:cubicBezTo>
                      <a:pt x="1079" y="1129"/>
                      <a:pt x="1079" y="1129"/>
                      <a:pt x="1079" y="1154"/>
                    </a:cubicBezTo>
                    <a:cubicBezTo>
                      <a:pt x="1054" y="1254"/>
                      <a:pt x="1003" y="1354"/>
                      <a:pt x="928" y="1430"/>
                    </a:cubicBezTo>
                    <a:cubicBezTo>
                      <a:pt x="878" y="1480"/>
                      <a:pt x="853" y="1505"/>
                      <a:pt x="828" y="1505"/>
                    </a:cubicBezTo>
                    <a:cubicBezTo>
                      <a:pt x="803" y="1505"/>
                      <a:pt x="778" y="1505"/>
                      <a:pt x="753" y="1480"/>
                    </a:cubicBezTo>
                    <a:cubicBezTo>
                      <a:pt x="728" y="1480"/>
                      <a:pt x="728" y="1430"/>
                      <a:pt x="703" y="1379"/>
                    </a:cubicBezTo>
                    <a:cubicBezTo>
                      <a:pt x="703" y="1329"/>
                      <a:pt x="703" y="1279"/>
                      <a:pt x="678" y="1204"/>
                    </a:cubicBezTo>
                    <a:cubicBezTo>
                      <a:pt x="642" y="1169"/>
                      <a:pt x="582" y="1133"/>
                      <a:pt x="523" y="1133"/>
                    </a:cubicBezTo>
                    <a:cubicBezTo>
                      <a:pt x="498" y="1133"/>
                      <a:pt x="474" y="1139"/>
                      <a:pt x="452" y="1154"/>
                    </a:cubicBezTo>
                    <a:cubicBezTo>
                      <a:pt x="402" y="1154"/>
                      <a:pt x="402" y="1204"/>
                      <a:pt x="427" y="1229"/>
                    </a:cubicBezTo>
                    <a:cubicBezTo>
                      <a:pt x="442" y="1258"/>
                      <a:pt x="456" y="1271"/>
                      <a:pt x="471" y="1271"/>
                    </a:cubicBezTo>
                    <a:cubicBezTo>
                      <a:pt x="481" y="1271"/>
                      <a:pt x="492" y="1264"/>
                      <a:pt x="502" y="1254"/>
                    </a:cubicBezTo>
                    <a:cubicBezTo>
                      <a:pt x="527" y="1254"/>
                      <a:pt x="552" y="1279"/>
                      <a:pt x="552" y="1279"/>
                    </a:cubicBezTo>
                    <a:cubicBezTo>
                      <a:pt x="577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30"/>
                      <a:pt x="602" y="1455"/>
                      <a:pt x="602" y="1505"/>
                    </a:cubicBezTo>
                    <a:lnTo>
                      <a:pt x="552" y="1505"/>
                    </a:lnTo>
                    <a:cubicBezTo>
                      <a:pt x="502" y="1505"/>
                      <a:pt x="452" y="1555"/>
                      <a:pt x="427" y="1580"/>
                    </a:cubicBezTo>
                    <a:cubicBezTo>
                      <a:pt x="427" y="1605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2" y="1730"/>
                    </a:cubicBezTo>
                    <a:cubicBezTo>
                      <a:pt x="352" y="1755"/>
                      <a:pt x="302" y="1755"/>
                      <a:pt x="277" y="1755"/>
                    </a:cubicBezTo>
                    <a:cubicBezTo>
                      <a:pt x="252" y="1730"/>
                      <a:pt x="252" y="1705"/>
                      <a:pt x="252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2" y="1805"/>
                    </a:cubicBezTo>
                    <a:cubicBezTo>
                      <a:pt x="266" y="1813"/>
                      <a:pt x="283" y="1816"/>
                      <a:pt x="300" y="1816"/>
                    </a:cubicBezTo>
                    <a:cubicBezTo>
                      <a:pt x="341" y="1816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605"/>
                      <a:pt x="527" y="1580"/>
                      <a:pt x="577" y="1555"/>
                    </a:cubicBezTo>
                    <a:lnTo>
                      <a:pt x="627" y="1555"/>
                    </a:lnTo>
                    <a:cubicBezTo>
                      <a:pt x="653" y="1580"/>
                      <a:pt x="653" y="1580"/>
                      <a:pt x="653" y="1580"/>
                    </a:cubicBezTo>
                    <a:cubicBezTo>
                      <a:pt x="689" y="1617"/>
                      <a:pt x="739" y="1640"/>
                      <a:pt x="793" y="1640"/>
                    </a:cubicBezTo>
                    <a:cubicBezTo>
                      <a:pt x="813" y="1640"/>
                      <a:pt x="833" y="1637"/>
                      <a:pt x="853" y="1630"/>
                    </a:cubicBezTo>
                    <a:cubicBezTo>
                      <a:pt x="903" y="1605"/>
                      <a:pt x="953" y="1580"/>
                      <a:pt x="1003" y="1555"/>
                    </a:cubicBezTo>
                    <a:cubicBezTo>
                      <a:pt x="1003" y="1555"/>
                      <a:pt x="1003" y="1530"/>
                      <a:pt x="1003" y="1530"/>
                    </a:cubicBezTo>
                    <a:cubicBezTo>
                      <a:pt x="1079" y="1480"/>
                      <a:pt x="1129" y="1404"/>
                      <a:pt x="1154" y="1354"/>
                    </a:cubicBezTo>
                    <a:cubicBezTo>
                      <a:pt x="1179" y="1430"/>
                      <a:pt x="1204" y="1530"/>
                      <a:pt x="1229" y="1630"/>
                    </a:cubicBezTo>
                    <a:cubicBezTo>
                      <a:pt x="1254" y="1730"/>
                      <a:pt x="1279" y="1831"/>
                      <a:pt x="1304" y="1931"/>
                    </a:cubicBezTo>
                    <a:cubicBezTo>
                      <a:pt x="1304" y="1956"/>
                      <a:pt x="1304" y="1981"/>
                      <a:pt x="1304" y="2006"/>
                    </a:cubicBezTo>
                    <a:cubicBezTo>
                      <a:pt x="1329" y="2031"/>
                      <a:pt x="1329" y="2056"/>
                      <a:pt x="1354" y="2081"/>
                    </a:cubicBezTo>
                    <a:cubicBezTo>
                      <a:pt x="1429" y="2282"/>
                      <a:pt x="1580" y="2482"/>
                      <a:pt x="1780" y="2557"/>
                    </a:cubicBezTo>
                    <a:cubicBezTo>
                      <a:pt x="1755" y="2582"/>
                      <a:pt x="1705" y="2607"/>
                      <a:pt x="1705" y="2633"/>
                    </a:cubicBezTo>
                    <a:cubicBezTo>
                      <a:pt x="1680" y="2633"/>
                      <a:pt x="1655" y="2607"/>
                      <a:pt x="1605" y="2582"/>
                    </a:cubicBezTo>
                    <a:cubicBezTo>
                      <a:pt x="1580" y="2557"/>
                      <a:pt x="1530" y="2532"/>
                      <a:pt x="1505" y="2507"/>
                    </a:cubicBezTo>
                    <a:cubicBezTo>
                      <a:pt x="1431" y="2478"/>
                      <a:pt x="1366" y="2466"/>
                      <a:pt x="1305" y="2466"/>
                    </a:cubicBezTo>
                    <a:cubicBezTo>
                      <a:pt x="1262" y="2466"/>
                      <a:pt x="1220" y="2472"/>
                      <a:pt x="1179" y="2482"/>
                    </a:cubicBezTo>
                    <a:lnTo>
                      <a:pt x="978" y="2482"/>
                    </a:lnTo>
                    <a:cubicBezTo>
                      <a:pt x="928" y="2457"/>
                      <a:pt x="878" y="2432"/>
                      <a:pt x="828" y="2407"/>
                    </a:cubicBezTo>
                    <a:cubicBezTo>
                      <a:pt x="803" y="2382"/>
                      <a:pt x="803" y="2332"/>
                      <a:pt x="803" y="2307"/>
                    </a:cubicBezTo>
                    <a:cubicBezTo>
                      <a:pt x="803" y="2257"/>
                      <a:pt x="828" y="2257"/>
                      <a:pt x="853" y="2257"/>
                    </a:cubicBezTo>
                    <a:lnTo>
                      <a:pt x="878" y="2257"/>
                    </a:lnTo>
                    <a:cubicBezTo>
                      <a:pt x="914" y="2274"/>
                      <a:pt x="949" y="2292"/>
                      <a:pt x="993" y="2292"/>
                    </a:cubicBezTo>
                    <a:cubicBezTo>
                      <a:pt x="1012" y="2292"/>
                      <a:pt x="1031" y="2289"/>
                      <a:pt x="1054" y="2282"/>
                    </a:cubicBezTo>
                    <a:cubicBezTo>
                      <a:pt x="1104" y="2257"/>
                      <a:pt x="1129" y="2232"/>
                      <a:pt x="1154" y="2181"/>
                    </a:cubicBezTo>
                    <a:cubicBezTo>
                      <a:pt x="1154" y="2106"/>
                      <a:pt x="1154" y="2056"/>
                      <a:pt x="1129" y="1981"/>
                    </a:cubicBezTo>
                    <a:cubicBezTo>
                      <a:pt x="1055" y="1871"/>
                      <a:pt x="915" y="1801"/>
                      <a:pt x="776" y="1801"/>
                    </a:cubicBezTo>
                    <a:cubicBezTo>
                      <a:pt x="725" y="1801"/>
                      <a:pt x="674" y="1810"/>
                      <a:pt x="627" y="1831"/>
                    </a:cubicBezTo>
                    <a:cubicBezTo>
                      <a:pt x="577" y="1856"/>
                      <a:pt x="577" y="1931"/>
                      <a:pt x="602" y="1981"/>
                    </a:cubicBezTo>
                    <a:cubicBezTo>
                      <a:pt x="617" y="2010"/>
                      <a:pt x="640" y="2022"/>
                      <a:pt x="667" y="2022"/>
                    </a:cubicBezTo>
                    <a:cubicBezTo>
                      <a:pt x="686" y="2022"/>
                      <a:pt x="707" y="2016"/>
                      <a:pt x="728" y="2006"/>
                    </a:cubicBezTo>
                    <a:cubicBezTo>
                      <a:pt x="746" y="2000"/>
                      <a:pt x="767" y="1997"/>
                      <a:pt x="788" y="1997"/>
                    </a:cubicBezTo>
                    <a:cubicBezTo>
                      <a:pt x="850" y="1997"/>
                      <a:pt x="916" y="2025"/>
                      <a:pt x="953" y="2081"/>
                    </a:cubicBezTo>
                    <a:cubicBezTo>
                      <a:pt x="928" y="2056"/>
                      <a:pt x="903" y="2056"/>
                      <a:pt x="903" y="2056"/>
                    </a:cubicBezTo>
                    <a:cubicBezTo>
                      <a:pt x="887" y="2053"/>
                      <a:pt x="871" y="2051"/>
                      <a:pt x="855" y="2051"/>
                    </a:cubicBezTo>
                    <a:cubicBezTo>
                      <a:pt x="747" y="2051"/>
                      <a:pt x="646" y="2122"/>
                      <a:pt x="602" y="2232"/>
                    </a:cubicBezTo>
                    <a:cubicBezTo>
                      <a:pt x="602" y="2307"/>
                      <a:pt x="602" y="2357"/>
                      <a:pt x="602" y="2407"/>
                    </a:cubicBezTo>
                    <a:lnTo>
                      <a:pt x="577" y="2407"/>
                    </a:lnTo>
                    <a:cubicBezTo>
                      <a:pt x="552" y="2382"/>
                      <a:pt x="502" y="2357"/>
                      <a:pt x="452" y="2307"/>
                    </a:cubicBezTo>
                    <a:cubicBezTo>
                      <a:pt x="452" y="2282"/>
                      <a:pt x="402" y="2282"/>
                      <a:pt x="377" y="2257"/>
                    </a:cubicBezTo>
                    <a:cubicBezTo>
                      <a:pt x="341" y="2221"/>
                      <a:pt x="281" y="2186"/>
                      <a:pt x="213" y="2186"/>
                    </a:cubicBezTo>
                    <a:cubicBezTo>
                      <a:pt x="185" y="2186"/>
                      <a:pt x="156" y="2192"/>
                      <a:pt x="126" y="2206"/>
                    </a:cubicBezTo>
                    <a:cubicBezTo>
                      <a:pt x="51" y="2232"/>
                      <a:pt x="1" y="2282"/>
                      <a:pt x="1" y="2357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9" y="2545"/>
                      <a:pt x="95" y="2551"/>
                      <a:pt x="101" y="2551"/>
                    </a:cubicBezTo>
                    <a:cubicBezTo>
                      <a:pt x="107" y="2551"/>
                      <a:pt x="114" y="2545"/>
                      <a:pt x="126" y="2532"/>
                    </a:cubicBezTo>
                    <a:cubicBezTo>
                      <a:pt x="126" y="2507"/>
                      <a:pt x="126" y="2507"/>
                      <a:pt x="126" y="2482"/>
                    </a:cubicBezTo>
                    <a:cubicBezTo>
                      <a:pt x="76" y="2457"/>
                      <a:pt x="51" y="2407"/>
                      <a:pt x="76" y="2357"/>
                    </a:cubicBezTo>
                    <a:cubicBezTo>
                      <a:pt x="76" y="2332"/>
                      <a:pt x="101" y="2282"/>
                      <a:pt x="151" y="2257"/>
                    </a:cubicBezTo>
                    <a:cubicBezTo>
                      <a:pt x="166" y="2252"/>
                      <a:pt x="181" y="2250"/>
                      <a:pt x="196" y="2250"/>
                    </a:cubicBezTo>
                    <a:cubicBezTo>
                      <a:pt x="262" y="2250"/>
                      <a:pt x="331" y="2286"/>
                      <a:pt x="352" y="2307"/>
                    </a:cubicBezTo>
                    <a:cubicBezTo>
                      <a:pt x="377" y="2332"/>
                      <a:pt x="402" y="2357"/>
                      <a:pt x="427" y="2357"/>
                    </a:cubicBezTo>
                    <a:cubicBezTo>
                      <a:pt x="452" y="2407"/>
                      <a:pt x="502" y="2432"/>
                      <a:pt x="552" y="2457"/>
                    </a:cubicBezTo>
                    <a:cubicBezTo>
                      <a:pt x="577" y="2482"/>
                      <a:pt x="627" y="2482"/>
                      <a:pt x="653" y="2482"/>
                    </a:cubicBezTo>
                    <a:cubicBezTo>
                      <a:pt x="653" y="2507"/>
                      <a:pt x="678" y="2532"/>
                      <a:pt x="703" y="2557"/>
                    </a:cubicBezTo>
                    <a:cubicBezTo>
                      <a:pt x="753" y="2607"/>
                      <a:pt x="828" y="2658"/>
                      <a:pt x="953" y="2683"/>
                    </a:cubicBezTo>
                    <a:lnTo>
                      <a:pt x="1028" y="2683"/>
                    </a:lnTo>
                    <a:cubicBezTo>
                      <a:pt x="1003" y="2733"/>
                      <a:pt x="953" y="2783"/>
                      <a:pt x="928" y="2833"/>
                    </a:cubicBezTo>
                    <a:cubicBezTo>
                      <a:pt x="878" y="2958"/>
                      <a:pt x="928" y="3159"/>
                      <a:pt x="1079" y="3209"/>
                    </a:cubicBezTo>
                    <a:cubicBezTo>
                      <a:pt x="1104" y="3222"/>
                      <a:pt x="1135" y="3228"/>
                      <a:pt x="1166" y="3228"/>
                    </a:cubicBezTo>
                    <a:cubicBezTo>
                      <a:pt x="1198" y="3228"/>
                      <a:pt x="1229" y="3222"/>
                      <a:pt x="1254" y="3209"/>
                    </a:cubicBezTo>
                    <a:cubicBezTo>
                      <a:pt x="1254" y="3209"/>
                      <a:pt x="1254" y="3209"/>
                      <a:pt x="1254" y="3184"/>
                    </a:cubicBezTo>
                    <a:cubicBezTo>
                      <a:pt x="1279" y="3159"/>
                      <a:pt x="1304" y="3134"/>
                      <a:pt x="1304" y="3084"/>
                    </a:cubicBezTo>
                    <a:cubicBezTo>
                      <a:pt x="1304" y="3034"/>
                      <a:pt x="1279" y="3008"/>
                      <a:pt x="1229" y="2983"/>
                    </a:cubicBezTo>
                    <a:cubicBezTo>
                      <a:pt x="1204" y="2983"/>
                      <a:pt x="1154" y="2983"/>
                      <a:pt x="1154" y="3008"/>
                    </a:cubicBezTo>
                    <a:cubicBezTo>
                      <a:pt x="1129" y="3034"/>
                      <a:pt x="1129" y="3084"/>
                      <a:pt x="1154" y="3109"/>
                    </a:cubicBezTo>
                    <a:cubicBezTo>
                      <a:pt x="1154" y="3109"/>
                      <a:pt x="1129" y="3109"/>
                      <a:pt x="1129" y="3084"/>
                    </a:cubicBezTo>
                    <a:cubicBezTo>
                      <a:pt x="1054" y="3059"/>
                      <a:pt x="1028" y="2958"/>
                      <a:pt x="1054" y="2883"/>
                    </a:cubicBezTo>
                    <a:cubicBezTo>
                      <a:pt x="1104" y="2808"/>
                      <a:pt x="1179" y="2733"/>
                      <a:pt x="1279" y="2683"/>
                    </a:cubicBezTo>
                    <a:cubicBezTo>
                      <a:pt x="1279" y="2683"/>
                      <a:pt x="1304" y="2683"/>
                      <a:pt x="1304" y="2658"/>
                    </a:cubicBezTo>
                    <a:cubicBezTo>
                      <a:pt x="1329" y="2658"/>
                      <a:pt x="1379" y="2683"/>
                      <a:pt x="1404" y="2683"/>
                    </a:cubicBezTo>
                    <a:cubicBezTo>
                      <a:pt x="1429" y="2708"/>
                      <a:pt x="1455" y="2708"/>
                      <a:pt x="1480" y="2733"/>
                    </a:cubicBezTo>
                    <a:cubicBezTo>
                      <a:pt x="1521" y="2774"/>
                      <a:pt x="1595" y="2815"/>
                      <a:pt x="1689" y="2815"/>
                    </a:cubicBezTo>
                    <a:cubicBezTo>
                      <a:pt x="1710" y="2815"/>
                      <a:pt x="1732" y="2813"/>
                      <a:pt x="1755" y="2808"/>
                    </a:cubicBezTo>
                    <a:cubicBezTo>
                      <a:pt x="1780" y="2808"/>
                      <a:pt x="1830" y="2758"/>
                      <a:pt x="1881" y="2733"/>
                    </a:cubicBezTo>
                    <a:cubicBezTo>
                      <a:pt x="1956" y="2683"/>
                      <a:pt x="2031" y="2633"/>
                      <a:pt x="2106" y="2607"/>
                    </a:cubicBezTo>
                    <a:cubicBezTo>
                      <a:pt x="2181" y="2607"/>
                      <a:pt x="2282" y="2582"/>
                      <a:pt x="2357" y="2557"/>
                    </a:cubicBezTo>
                    <a:cubicBezTo>
                      <a:pt x="2432" y="2532"/>
                      <a:pt x="2507" y="2507"/>
                      <a:pt x="2557" y="2507"/>
                    </a:cubicBezTo>
                    <a:cubicBezTo>
                      <a:pt x="2587" y="2503"/>
                      <a:pt x="2618" y="2501"/>
                      <a:pt x="2648" y="2501"/>
                    </a:cubicBezTo>
                    <a:cubicBezTo>
                      <a:pt x="2975" y="2501"/>
                      <a:pt x="3316" y="2738"/>
                      <a:pt x="3384" y="3059"/>
                    </a:cubicBezTo>
                    <a:cubicBezTo>
                      <a:pt x="3409" y="3109"/>
                      <a:pt x="3460" y="3134"/>
                      <a:pt x="3510" y="3134"/>
                    </a:cubicBezTo>
                    <a:cubicBezTo>
                      <a:pt x="3535" y="3134"/>
                      <a:pt x="3535" y="3109"/>
                      <a:pt x="3560" y="3109"/>
                    </a:cubicBezTo>
                    <a:cubicBezTo>
                      <a:pt x="3585" y="3084"/>
                      <a:pt x="3585" y="3059"/>
                      <a:pt x="3585" y="3008"/>
                    </a:cubicBezTo>
                    <a:cubicBezTo>
                      <a:pt x="3485" y="2658"/>
                      <a:pt x="3159" y="2357"/>
                      <a:pt x="2808" y="2307"/>
                    </a:cubicBezTo>
                    <a:cubicBezTo>
                      <a:pt x="2833" y="2257"/>
                      <a:pt x="2833" y="2181"/>
                      <a:pt x="2808" y="2131"/>
                    </a:cubicBezTo>
                    <a:cubicBezTo>
                      <a:pt x="2783" y="2081"/>
                      <a:pt x="2733" y="2031"/>
                      <a:pt x="2708" y="2006"/>
                    </a:cubicBezTo>
                    <a:cubicBezTo>
                      <a:pt x="2683" y="1981"/>
                      <a:pt x="2658" y="1956"/>
                      <a:pt x="2632" y="1931"/>
                    </a:cubicBezTo>
                    <a:cubicBezTo>
                      <a:pt x="2582" y="1881"/>
                      <a:pt x="2582" y="1780"/>
                      <a:pt x="2607" y="1680"/>
                    </a:cubicBezTo>
                    <a:cubicBezTo>
                      <a:pt x="2607" y="1680"/>
                      <a:pt x="2607" y="1655"/>
                      <a:pt x="2582" y="1655"/>
                    </a:cubicBezTo>
                    <a:cubicBezTo>
                      <a:pt x="2582" y="1647"/>
                      <a:pt x="2580" y="1644"/>
                      <a:pt x="2575" y="1644"/>
                    </a:cubicBezTo>
                    <a:cubicBezTo>
                      <a:pt x="2566" y="1644"/>
                      <a:pt x="2549" y="1655"/>
                      <a:pt x="2532" y="1655"/>
                    </a:cubicBezTo>
                    <a:cubicBezTo>
                      <a:pt x="2507" y="1780"/>
                      <a:pt x="2507" y="1906"/>
                      <a:pt x="2582" y="1981"/>
                    </a:cubicBezTo>
                    <a:cubicBezTo>
                      <a:pt x="2607" y="2006"/>
                      <a:pt x="2632" y="2031"/>
                      <a:pt x="2658" y="2056"/>
                    </a:cubicBezTo>
                    <a:cubicBezTo>
                      <a:pt x="2683" y="2081"/>
                      <a:pt x="2733" y="2106"/>
                      <a:pt x="2733" y="2156"/>
                    </a:cubicBezTo>
                    <a:cubicBezTo>
                      <a:pt x="2758" y="2206"/>
                      <a:pt x="2758" y="2257"/>
                      <a:pt x="2733" y="2307"/>
                    </a:cubicBezTo>
                    <a:lnTo>
                      <a:pt x="2532" y="2307"/>
                    </a:lnTo>
                    <a:cubicBezTo>
                      <a:pt x="2457" y="2332"/>
                      <a:pt x="2382" y="2332"/>
                      <a:pt x="2307" y="2357"/>
                    </a:cubicBezTo>
                    <a:cubicBezTo>
                      <a:pt x="2282" y="2382"/>
                      <a:pt x="2257" y="2382"/>
                      <a:pt x="2231" y="2382"/>
                    </a:cubicBezTo>
                    <a:cubicBezTo>
                      <a:pt x="2131" y="2332"/>
                      <a:pt x="2081" y="2257"/>
                      <a:pt x="2056" y="2181"/>
                    </a:cubicBezTo>
                    <a:cubicBezTo>
                      <a:pt x="2031" y="2106"/>
                      <a:pt x="2031" y="2056"/>
                      <a:pt x="2056" y="2006"/>
                    </a:cubicBezTo>
                    <a:cubicBezTo>
                      <a:pt x="2081" y="1956"/>
                      <a:pt x="2131" y="1931"/>
                      <a:pt x="2181" y="1931"/>
                    </a:cubicBezTo>
                    <a:cubicBezTo>
                      <a:pt x="2181" y="1931"/>
                      <a:pt x="2206" y="1956"/>
                      <a:pt x="2206" y="1981"/>
                    </a:cubicBezTo>
                    <a:cubicBezTo>
                      <a:pt x="2231" y="1981"/>
                      <a:pt x="2231" y="2006"/>
                      <a:pt x="2231" y="2006"/>
                    </a:cubicBezTo>
                    <a:cubicBezTo>
                      <a:pt x="2206" y="2056"/>
                      <a:pt x="2231" y="2081"/>
                      <a:pt x="2257" y="2106"/>
                    </a:cubicBezTo>
                    <a:cubicBezTo>
                      <a:pt x="2264" y="2114"/>
                      <a:pt x="2273" y="2117"/>
                      <a:pt x="2283" y="2117"/>
                    </a:cubicBezTo>
                    <a:cubicBezTo>
                      <a:pt x="2307" y="2117"/>
                      <a:pt x="2332" y="2099"/>
                      <a:pt x="2332" y="2081"/>
                    </a:cubicBezTo>
                    <a:cubicBezTo>
                      <a:pt x="2357" y="2031"/>
                      <a:pt x="2357" y="1956"/>
                      <a:pt x="2332" y="1906"/>
                    </a:cubicBezTo>
                    <a:cubicBezTo>
                      <a:pt x="2307" y="1856"/>
                      <a:pt x="2257" y="1805"/>
                      <a:pt x="2206" y="1805"/>
                    </a:cubicBezTo>
                    <a:cubicBezTo>
                      <a:pt x="2189" y="1801"/>
                      <a:pt x="2171" y="1799"/>
                      <a:pt x="2153" y="1799"/>
                    </a:cubicBezTo>
                    <a:cubicBezTo>
                      <a:pt x="2065" y="1799"/>
                      <a:pt x="1972" y="1848"/>
                      <a:pt x="1931" y="1931"/>
                    </a:cubicBezTo>
                    <a:cubicBezTo>
                      <a:pt x="1881" y="2006"/>
                      <a:pt x="1881" y="2106"/>
                      <a:pt x="1906" y="2206"/>
                    </a:cubicBezTo>
                    <a:cubicBezTo>
                      <a:pt x="1931" y="2282"/>
                      <a:pt x="1981" y="2357"/>
                      <a:pt x="2056" y="2407"/>
                    </a:cubicBezTo>
                    <a:lnTo>
                      <a:pt x="1981" y="2407"/>
                    </a:lnTo>
                    <a:cubicBezTo>
                      <a:pt x="1730" y="2382"/>
                      <a:pt x="1580" y="2156"/>
                      <a:pt x="1505" y="1931"/>
                    </a:cubicBezTo>
                    <a:cubicBezTo>
                      <a:pt x="1480" y="1805"/>
                      <a:pt x="1480" y="1630"/>
                      <a:pt x="1530" y="1555"/>
                    </a:cubicBezTo>
                    <a:cubicBezTo>
                      <a:pt x="1555" y="1530"/>
                      <a:pt x="1605" y="1505"/>
                      <a:pt x="1630" y="1455"/>
                    </a:cubicBezTo>
                    <a:cubicBezTo>
                      <a:pt x="1705" y="1379"/>
                      <a:pt x="1805" y="1304"/>
                      <a:pt x="1805" y="1179"/>
                    </a:cubicBezTo>
                    <a:cubicBezTo>
                      <a:pt x="1805" y="1129"/>
                      <a:pt x="1805" y="1079"/>
                      <a:pt x="1780" y="1029"/>
                    </a:cubicBezTo>
                    <a:cubicBezTo>
                      <a:pt x="1780" y="1003"/>
                      <a:pt x="1780" y="978"/>
                      <a:pt x="1780" y="953"/>
                    </a:cubicBezTo>
                    <a:cubicBezTo>
                      <a:pt x="1805" y="928"/>
                      <a:pt x="1805" y="903"/>
                      <a:pt x="1805" y="903"/>
                    </a:cubicBezTo>
                    <a:cubicBezTo>
                      <a:pt x="1830" y="828"/>
                      <a:pt x="1830" y="778"/>
                      <a:pt x="1830" y="703"/>
                    </a:cubicBezTo>
                    <a:cubicBezTo>
                      <a:pt x="1830" y="602"/>
                      <a:pt x="1780" y="502"/>
                      <a:pt x="1680" y="452"/>
                    </a:cubicBezTo>
                    <a:cubicBezTo>
                      <a:pt x="1630" y="452"/>
                      <a:pt x="1605" y="477"/>
                      <a:pt x="1580" y="502"/>
                    </a:cubicBezTo>
                    <a:cubicBezTo>
                      <a:pt x="1580" y="527"/>
                      <a:pt x="1605" y="577"/>
                      <a:pt x="1630" y="577"/>
                    </a:cubicBezTo>
                    <a:cubicBezTo>
                      <a:pt x="1680" y="602"/>
                      <a:pt x="1705" y="653"/>
                      <a:pt x="1705" y="703"/>
                    </a:cubicBezTo>
                    <a:cubicBezTo>
                      <a:pt x="1705" y="753"/>
                      <a:pt x="1680" y="803"/>
                      <a:pt x="1680" y="853"/>
                    </a:cubicBezTo>
                    <a:cubicBezTo>
                      <a:pt x="1680" y="878"/>
                      <a:pt x="1680" y="878"/>
                      <a:pt x="1680" y="878"/>
                    </a:cubicBezTo>
                    <a:lnTo>
                      <a:pt x="1655" y="878"/>
                    </a:lnTo>
                    <a:cubicBezTo>
                      <a:pt x="1630" y="828"/>
                      <a:pt x="1580" y="803"/>
                      <a:pt x="1530" y="778"/>
                    </a:cubicBezTo>
                    <a:cubicBezTo>
                      <a:pt x="1505" y="753"/>
                      <a:pt x="1480" y="728"/>
                      <a:pt x="1455" y="728"/>
                    </a:cubicBezTo>
                    <a:cubicBezTo>
                      <a:pt x="1379" y="678"/>
                      <a:pt x="1354" y="628"/>
                      <a:pt x="1354" y="577"/>
                    </a:cubicBezTo>
                    <a:cubicBezTo>
                      <a:pt x="1329" y="552"/>
                      <a:pt x="1354" y="502"/>
                      <a:pt x="1379" y="502"/>
                    </a:cubicBezTo>
                    <a:cubicBezTo>
                      <a:pt x="1429" y="502"/>
                      <a:pt x="1455" y="427"/>
                      <a:pt x="1455" y="377"/>
                    </a:cubicBezTo>
                    <a:cubicBezTo>
                      <a:pt x="1429" y="327"/>
                      <a:pt x="1379" y="302"/>
                      <a:pt x="1329" y="302"/>
                    </a:cubicBezTo>
                    <a:cubicBezTo>
                      <a:pt x="1254" y="327"/>
                      <a:pt x="1204" y="377"/>
                      <a:pt x="1179" y="452"/>
                    </a:cubicBezTo>
                    <a:cubicBezTo>
                      <a:pt x="1179" y="452"/>
                      <a:pt x="1154" y="452"/>
                      <a:pt x="1154" y="427"/>
                    </a:cubicBezTo>
                    <a:cubicBezTo>
                      <a:pt x="1154" y="402"/>
                      <a:pt x="1129" y="377"/>
                      <a:pt x="1129" y="327"/>
                    </a:cubicBezTo>
                    <a:cubicBezTo>
                      <a:pt x="1129" y="327"/>
                      <a:pt x="1129" y="327"/>
                      <a:pt x="1129" y="302"/>
                    </a:cubicBezTo>
                    <a:cubicBezTo>
                      <a:pt x="1104" y="227"/>
                      <a:pt x="1079" y="201"/>
                      <a:pt x="1028" y="176"/>
                    </a:cubicBezTo>
                    <a:cubicBezTo>
                      <a:pt x="1020" y="168"/>
                      <a:pt x="1012" y="165"/>
                      <a:pt x="1004" y="165"/>
                    </a:cubicBezTo>
                    <a:cubicBezTo>
                      <a:pt x="989" y="165"/>
                      <a:pt x="978" y="176"/>
                      <a:pt x="978" y="176"/>
                    </a:cubicBezTo>
                    <a:cubicBezTo>
                      <a:pt x="978" y="201"/>
                      <a:pt x="978" y="227"/>
                      <a:pt x="1003" y="227"/>
                    </a:cubicBezTo>
                    <a:cubicBezTo>
                      <a:pt x="1028" y="252"/>
                      <a:pt x="1028" y="277"/>
                      <a:pt x="1054" y="327"/>
                    </a:cubicBezTo>
                    <a:cubicBezTo>
                      <a:pt x="1054" y="327"/>
                      <a:pt x="1054" y="352"/>
                      <a:pt x="1054" y="352"/>
                    </a:cubicBezTo>
                    <a:cubicBezTo>
                      <a:pt x="1079" y="402"/>
                      <a:pt x="1079" y="427"/>
                      <a:pt x="1104" y="477"/>
                    </a:cubicBezTo>
                    <a:cubicBezTo>
                      <a:pt x="1129" y="477"/>
                      <a:pt x="1129" y="502"/>
                      <a:pt x="1154" y="502"/>
                    </a:cubicBezTo>
                    <a:cubicBezTo>
                      <a:pt x="1129" y="552"/>
                      <a:pt x="1129" y="602"/>
                      <a:pt x="1154" y="628"/>
                    </a:cubicBezTo>
                    <a:cubicBezTo>
                      <a:pt x="1179" y="728"/>
                      <a:pt x="1229" y="803"/>
                      <a:pt x="1329" y="878"/>
                    </a:cubicBezTo>
                    <a:cubicBezTo>
                      <a:pt x="1354" y="903"/>
                      <a:pt x="1379" y="928"/>
                      <a:pt x="1429" y="928"/>
                    </a:cubicBezTo>
                    <a:cubicBezTo>
                      <a:pt x="1455" y="978"/>
                      <a:pt x="1505" y="1003"/>
                      <a:pt x="1530" y="1029"/>
                    </a:cubicBezTo>
                    <a:cubicBezTo>
                      <a:pt x="1580" y="1054"/>
                      <a:pt x="1605" y="1104"/>
                      <a:pt x="1605" y="1154"/>
                    </a:cubicBezTo>
                    <a:cubicBezTo>
                      <a:pt x="1605" y="1204"/>
                      <a:pt x="1555" y="1254"/>
                      <a:pt x="1480" y="1329"/>
                    </a:cubicBezTo>
                    <a:cubicBezTo>
                      <a:pt x="1455" y="1354"/>
                      <a:pt x="1429" y="1379"/>
                      <a:pt x="1379" y="1430"/>
                    </a:cubicBezTo>
                    <a:cubicBezTo>
                      <a:pt x="1354" y="1304"/>
                      <a:pt x="1304" y="1154"/>
                      <a:pt x="1254" y="1029"/>
                    </a:cubicBezTo>
                    <a:cubicBezTo>
                      <a:pt x="1179" y="878"/>
                      <a:pt x="1054" y="753"/>
                      <a:pt x="903" y="703"/>
                    </a:cubicBezTo>
                    <a:cubicBezTo>
                      <a:pt x="928" y="628"/>
                      <a:pt x="953" y="577"/>
                      <a:pt x="953" y="527"/>
                    </a:cubicBezTo>
                    <a:cubicBezTo>
                      <a:pt x="953" y="427"/>
                      <a:pt x="903" y="327"/>
                      <a:pt x="803" y="302"/>
                    </a:cubicBezTo>
                    <a:cubicBezTo>
                      <a:pt x="753" y="277"/>
                      <a:pt x="703" y="277"/>
                      <a:pt x="653" y="277"/>
                    </a:cubicBezTo>
                    <a:lnTo>
                      <a:pt x="602" y="277"/>
                    </a:lnTo>
                    <a:cubicBezTo>
                      <a:pt x="552" y="277"/>
                      <a:pt x="527" y="277"/>
                      <a:pt x="502" y="252"/>
                    </a:cubicBezTo>
                    <a:cubicBezTo>
                      <a:pt x="477" y="227"/>
                      <a:pt x="477" y="176"/>
                      <a:pt x="477" y="151"/>
                    </a:cubicBezTo>
                    <a:cubicBezTo>
                      <a:pt x="477" y="151"/>
                      <a:pt x="502" y="151"/>
                      <a:pt x="502" y="126"/>
                    </a:cubicBezTo>
                    <a:lnTo>
                      <a:pt x="527" y="126"/>
                    </a:lnTo>
                    <a:cubicBezTo>
                      <a:pt x="540" y="139"/>
                      <a:pt x="559" y="145"/>
                      <a:pt x="577" y="145"/>
                    </a:cubicBezTo>
                    <a:cubicBezTo>
                      <a:pt x="596" y="145"/>
                      <a:pt x="615" y="139"/>
                      <a:pt x="627" y="126"/>
                    </a:cubicBezTo>
                    <a:cubicBezTo>
                      <a:pt x="653" y="101"/>
                      <a:pt x="627" y="51"/>
                      <a:pt x="602" y="26"/>
                    </a:cubicBezTo>
                    <a:cubicBezTo>
                      <a:pt x="577" y="1"/>
                      <a:pt x="527" y="1"/>
                      <a:pt x="477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48667" y="3544537"/>
                <a:ext cx="519195" cy="842384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1346" extrusionOk="0">
                    <a:moveTo>
                      <a:pt x="5842" y="1"/>
                    </a:moveTo>
                    <a:cubicBezTo>
                      <a:pt x="5817" y="1"/>
                      <a:pt x="5791" y="3"/>
                      <a:pt x="5765" y="7"/>
                    </a:cubicBezTo>
                    <a:cubicBezTo>
                      <a:pt x="5564" y="7"/>
                      <a:pt x="5364" y="183"/>
                      <a:pt x="5314" y="408"/>
                    </a:cubicBezTo>
                    <a:cubicBezTo>
                      <a:pt x="5264" y="609"/>
                      <a:pt x="5314" y="809"/>
                      <a:pt x="5439" y="985"/>
                    </a:cubicBezTo>
                    <a:cubicBezTo>
                      <a:pt x="5464" y="1035"/>
                      <a:pt x="5489" y="1085"/>
                      <a:pt x="5539" y="1135"/>
                    </a:cubicBezTo>
                    <a:cubicBezTo>
                      <a:pt x="5589" y="1210"/>
                      <a:pt x="5639" y="1261"/>
                      <a:pt x="5665" y="1336"/>
                    </a:cubicBezTo>
                    <a:cubicBezTo>
                      <a:pt x="5690" y="1436"/>
                      <a:pt x="5614" y="1536"/>
                      <a:pt x="5514" y="1611"/>
                    </a:cubicBezTo>
                    <a:cubicBezTo>
                      <a:pt x="5439" y="1687"/>
                      <a:pt x="5314" y="1712"/>
                      <a:pt x="5213" y="1712"/>
                    </a:cubicBezTo>
                    <a:cubicBezTo>
                      <a:pt x="5088" y="1336"/>
                      <a:pt x="4862" y="1060"/>
                      <a:pt x="4562" y="885"/>
                    </a:cubicBezTo>
                    <a:cubicBezTo>
                      <a:pt x="4529" y="872"/>
                      <a:pt x="4494" y="865"/>
                      <a:pt x="4458" y="865"/>
                    </a:cubicBezTo>
                    <a:cubicBezTo>
                      <a:pt x="4354" y="865"/>
                      <a:pt x="4248" y="917"/>
                      <a:pt x="4211" y="1010"/>
                    </a:cubicBezTo>
                    <a:cubicBezTo>
                      <a:pt x="4136" y="1135"/>
                      <a:pt x="4186" y="1286"/>
                      <a:pt x="4311" y="1361"/>
                    </a:cubicBezTo>
                    <a:cubicBezTo>
                      <a:pt x="4612" y="1511"/>
                      <a:pt x="4737" y="1812"/>
                      <a:pt x="4762" y="2063"/>
                    </a:cubicBezTo>
                    <a:cubicBezTo>
                      <a:pt x="4812" y="2363"/>
                      <a:pt x="4737" y="2739"/>
                      <a:pt x="4587" y="3015"/>
                    </a:cubicBezTo>
                    <a:cubicBezTo>
                      <a:pt x="4587" y="3040"/>
                      <a:pt x="4562" y="3065"/>
                      <a:pt x="4562" y="3090"/>
                    </a:cubicBezTo>
                    <a:cubicBezTo>
                      <a:pt x="4374" y="3175"/>
                      <a:pt x="4176" y="3226"/>
                      <a:pt x="3973" y="3226"/>
                    </a:cubicBezTo>
                    <a:cubicBezTo>
                      <a:pt x="3877" y="3226"/>
                      <a:pt x="3781" y="3214"/>
                      <a:pt x="3685" y="3190"/>
                    </a:cubicBezTo>
                    <a:cubicBezTo>
                      <a:pt x="3559" y="3165"/>
                      <a:pt x="3484" y="3115"/>
                      <a:pt x="3409" y="3065"/>
                    </a:cubicBezTo>
                    <a:cubicBezTo>
                      <a:pt x="3359" y="3015"/>
                      <a:pt x="3309" y="2940"/>
                      <a:pt x="3334" y="2890"/>
                    </a:cubicBezTo>
                    <a:cubicBezTo>
                      <a:pt x="3334" y="2814"/>
                      <a:pt x="3409" y="2714"/>
                      <a:pt x="3484" y="2664"/>
                    </a:cubicBezTo>
                    <a:lnTo>
                      <a:pt x="3534" y="2639"/>
                    </a:lnTo>
                    <a:cubicBezTo>
                      <a:pt x="3609" y="2539"/>
                      <a:pt x="3735" y="2439"/>
                      <a:pt x="3785" y="2313"/>
                    </a:cubicBezTo>
                    <a:cubicBezTo>
                      <a:pt x="3885" y="2113"/>
                      <a:pt x="3835" y="1837"/>
                      <a:pt x="3609" y="1712"/>
                    </a:cubicBezTo>
                    <a:cubicBezTo>
                      <a:pt x="3592" y="1706"/>
                      <a:pt x="3572" y="1703"/>
                      <a:pt x="3553" y="1703"/>
                    </a:cubicBezTo>
                    <a:cubicBezTo>
                      <a:pt x="3490" y="1703"/>
                      <a:pt x="3422" y="1735"/>
                      <a:pt x="3384" y="1812"/>
                    </a:cubicBezTo>
                    <a:cubicBezTo>
                      <a:pt x="3334" y="1887"/>
                      <a:pt x="3384" y="1987"/>
                      <a:pt x="3459" y="2038"/>
                    </a:cubicBezTo>
                    <a:cubicBezTo>
                      <a:pt x="3484" y="2038"/>
                      <a:pt x="3509" y="2113"/>
                      <a:pt x="3484" y="2163"/>
                    </a:cubicBezTo>
                    <a:cubicBezTo>
                      <a:pt x="3434" y="2238"/>
                      <a:pt x="3359" y="2313"/>
                      <a:pt x="3284" y="2363"/>
                    </a:cubicBezTo>
                    <a:lnTo>
                      <a:pt x="3258" y="2413"/>
                    </a:lnTo>
                    <a:cubicBezTo>
                      <a:pt x="3208" y="2439"/>
                      <a:pt x="3133" y="2514"/>
                      <a:pt x="3108" y="2564"/>
                    </a:cubicBezTo>
                    <a:cubicBezTo>
                      <a:pt x="3083" y="2539"/>
                      <a:pt x="3058" y="2514"/>
                      <a:pt x="3033" y="2489"/>
                    </a:cubicBezTo>
                    <a:cubicBezTo>
                      <a:pt x="2933" y="2388"/>
                      <a:pt x="2782" y="2338"/>
                      <a:pt x="2632" y="2338"/>
                    </a:cubicBezTo>
                    <a:cubicBezTo>
                      <a:pt x="2582" y="2363"/>
                      <a:pt x="2507" y="2363"/>
                      <a:pt x="2456" y="2388"/>
                    </a:cubicBezTo>
                    <a:cubicBezTo>
                      <a:pt x="2381" y="2388"/>
                      <a:pt x="2306" y="2413"/>
                      <a:pt x="2231" y="2413"/>
                    </a:cubicBezTo>
                    <a:cubicBezTo>
                      <a:pt x="2156" y="2388"/>
                      <a:pt x="2106" y="2338"/>
                      <a:pt x="2106" y="2263"/>
                    </a:cubicBezTo>
                    <a:cubicBezTo>
                      <a:pt x="2081" y="2188"/>
                      <a:pt x="2106" y="2113"/>
                      <a:pt x="2156" y="2063"/>
                    </a:cubicBezTo>
                    <a:cubicBezTo>
                      <a:pt x="2181" y="2038"/>
                      <a:pt x="2206" y="1987"/>
                      <a:pt x="2156" y="1962"/>
                    </a:cubicBezTo>
                    <a:cubicBezTo>
                      <a:pt x="2141" y="1933"/>
                      <a:pt x="2118" y="1921"/>
                      <a:pt x="2091" y="1921"/>
                    </a:cubicBezTo>
                    <a:cubicBezTo>
                      <a:pt x="2072" y="1921"/>
                      <a:pt x="2051" y="1927"/>
                      <a:pt x="2030" y="1937"/>
                    </a:cubicBezTo>
                    <a:cubicBezTo>
                      <a:pt x="1930" y="2038"/>
                      <a:pt x="1905" y="2163"/>
                      <a:pt x="1930" y="2288"/>
                    </a:cubicBezTo>
                    <a:cubicBezTo>
                      <a:pt x="1955" y="2439"/>
                      <a:pt x="2055" y="2539"/>
                      <a:pt x="2181" y="2564"/>
                    </a:cubicBezTo>
                    <a:cubicBezTo>
                      <a:pt x="2217" y="2571"/>
                      <a:pt x="2252" y="2574"/>
                      <a:pt x="2285" y="2574"/>
                    </a:cubicBezTo>
                    <a:cubicBezTo>
                      <a:pt x="2365" y="2574"/>
                      <a:pt x="2436" y="2556"/>
                      <a:pt x="2507" y="2539"/>
                    </a:cubicBezTo>
                    <a:cubicBezTo>
                      <a:pt x="2557" y="2539"/>
                      <a:pt x="2607" y="2514"/>
                      <a:pt x="2657" y="2514"/>
                    </a:cubicBezTo>
                    <a:cubicBezTo>
                      <a:pt x="2732" y="2514"/>
                      <a:pt x="2832" y="2564"/>
                      <a:pt x="2908" y="2614"/>
                    </a:cubicBezTo>
                    <a:cubicBezTo>
                      <a:pt x="2958" y="2664"/>
                      <a:pt x="2983" y="2714"/>
                      <a:pt x="3008" y="2739"/>
                    </a:cubicBezTo>
                    <a:cubicBezTo>
                      <a:pt x="2983" y="2789"/>
                      <a:pt x="2983" y="2814"/>
                      <a:pt x="2983" y="2840"/>
                    </a:cubicBezTo>
                    <a:cubicBezTo>
                      <a:pt x="2958" y="3015"/>
                      <a:pt x="3033" y="3215"/>
                      <a:pt x="3183" y="3341"/>
                    </a:cubicBezTo>
                    <a:cubicBezTo>
                      <a:pt x="3284" y="3416"/>
                      <a:pt x="3409" y="3491"/>
                      <a:pt x="3584" y="3516"/>
                    </a:cubicBezTo>
                    <a:lnTo>
                      <a:pt x="3609" y="3541"/>
                    </a:lnTo>
                    <a:cubicBezTo>
                      <a:pt x="3725" y="3556"/>
                      <a:pt x="3849" y="3570"/>
                      <a:pt x="3972" y="3570"/>
                    </a:cubicBezTo>
                    <a:cubicBezTo>
                      <a:pt x="4062" y="3570"/>
                      <a:pt x="4151" y="3562"/>
                      <a:pt x="4236" y="3541"/>
                    </a:cubicBezTo>
                    <a:lnTo>
                      <a:pt x="4236" y="3541"/>
                    </a:lnTo>
                    <a:cubicBezTo>
                      <a:pt x="4086" y="3742"/>
                      <a:pt x="3910" y="3942"/>
                      <a:pt x="3710" y="4118"/>
                    </a:cubicBezTo>
                    <a:cubicBezTo>
                      <a:pt x="3534" y="4318"/>
                      <a:pt x="3334" y="4519"/>
                      <a:pt x="3158" y="4744"/>
                    </a:cubicBezTo>
                    <a:cubicBezTo>
                      <a:pt x="3133" y="4769"/>
                      <a:pt x="3108" y="4819"/>
                      <a:pt x="3058" y="4870"/>
                    </a:cubicBezTo>
                    <a:cubicBezTo>
                      <a:pt x="3008" y="4920"/>
                      <a:pt x="2958" y="4995"/>
                      <a:pt x="2933" y="5070"/>
                    </a:cubicBezTo>
                    <a:cubicBezTo>
                      <a:pt x="2632" y="5546"/>
                      <a:pt x="2406" y="6148"/>
                      <a:pt x="2507" y="6699"/>
                    </a:cubicBezTo>
                    <a:cubicBezTo>
                      <a:pt x="2406" y="6649"/>
                      <a:pt x="2306" y="6624"/>
                      <a:pt x="2281" y="6599"/>
                    </a:cubicBezTo>
                    <a:cubicBezTo>
                      <a:pt x="2231" y="6549"/>
                      <a:pt x="2231" y="6499"/>
                      <a:pt x="2231" y="6323"/>
                    </a:cubicBezTo>
                    <a:cubicBezTo>
                      <a:pt x="2231" y="6223"/>
                      <a:pt x="2256" y="6123"/>
                      <a:pt x="2231" y="5997"/>
                    </a:cubicBezTo>
                    <a:cubicBezTo>
                      <a:pt x="2156" y="5672"/>
                      <a:pt x="1980" y="5446"/>
                      <a:pt x="1805" y="5246"/>
                    </a:cubicBezTo>
                    <a:cubicBezTo>
                      <a:pt x="1705" y="5120"/>
                      <a:pt x="1604" y="4995"/>
                      <a:pt x="1529" y="4870"/>
                    </a:cubicBezTo>
                    <a:cubicBezTo>
                      <a:pt x="1479" y="4694"/>
                      <a:pt x="1454" y="4544"/>
                      <a:pt x="1479" y="4444"/>
                    </a:cubicBezTo>
                    <a:cubicBezTo>
                      <a:pt x="1504" y="4318"/>
                      <a:pt x="1579" y="4218"/>
                      <a:pt x="1654" y="4193"/>
                    </a:cubicBezTo>
                    <a:cubicBezTo>
                      <a:pt x="1675" y="4186"/>
                      <a:pt x="1695" y="4183"/>
                      <a:pt x="1714" y="4183"/>
                    </a:cubicBezTo>
                    <a:cubicBezTo>
                      <a:pt x="1766" y="4183"/>
                      <a:pt x="1812" y="4206"/>
                      <a:pt x="1830" y="4243"/>
                    </a:cubicBezTo>
                    <a:cubicBezTo>
                      <a:pt x="1830" y="4268"/>
                      <a:pt x="1855" y="4293"/>
                      <a:pt x="1855" y="4318"/>
                    </a:cubicBezTo>
                    <a:cubicBezTo>
                      <a:pt x="1880" y="4444"/>
                      <a:pt x="1905" y="4594"/>
                      <a:pt x="2081" y="4719"/>
                    </a:cubicBezTo>
                    <a:cubicBezTo>
                      <a:pt x="2142" y="4750"/>
                      <a:pt x="2214" y="4772"/>
                      <a:pt x="2289" y="4772"/>
                    </a:cubicBezTo>
                    <a:cubicBezTo>
                      <a:pt x="2336" y="4772"/>
                      <a:pt x="2384" y="4763"/>
                      <a:pt x="2431" y="4744"/>
                    </a:cubicBezTo>
                    <a:cubicBezTo>
                      <a:pt x="2582" y="4719"/>
                      <a:pt x="2732" y="4594"/>
                      <a:pt x="2807" y="4418"/>
                    </a:cubicBezTo>
                    <a:cubicBezTo>
                      <a:pt x="3033" y="3992"/>
                      <a:pt x="2857" y="3391"/>
                      <a:pt x="2406" y="3140"/>
                    </a:cubicBezTo>
                    <a:cubicBezTo>
                      <a:pt x="2374" y="3127"/>
                      <a:pt x="2340" y="3121"/>
                      <a:pt x="2306" y="3121"/>
                    </a:cubicBezTo>
                    <a:cubicBezTo>
                      <a:pt x="2208" y="3121"/>
                      <a:pt x="2111" y="3173"/>
                      <a:pt x="2055" y="3266"/>
                    </a:cubicBezTo>
                    <a:cubicBezTo>
                      <a:pt x="1980" y="3391"/>
                      <a:pt x="2030" y="3541"/>
                      <a:pt x="2156" y="3616"/>
                    </a:cubicBezTo>
                    <a:cubicBezTo>
                      <a:pt x="2331" y="3717"/>
                      <a:pt x="2431" y="3967"/>
                      <a:pt x="2356" y="4168"/>
                    </a:cubicBezTo>
                    <a:cubicBezTo>
                      <a:pt x="2331" y="4118"/>
                      <a:pt x="2331" y="4093"/>
                      <a:pt x="2306" y="4043"/>
                    </a:cubicBezTo>
                    <a:cubicBezTo>
                      <a:pt x="2207" y="3805"/>
                      <a:pt x="1951" y="3661"/>
                      <a:pt x="1687" y="3661"/>
                    </a:cubicBezTo>
                    <a:cubicBezTo>
                      <a:pt x="1617" y="3661"/>
                      <a:pt x="1547" y="3671"/>
                      <a:pt x="1479" y="3692"/>
                    </a:cubicBezTo>
                    <a:cubicBezTo>
                      <a:pt x="1354" y="3742"/>
                      <a:pt x="1228" y="3842"/>
                      <a:pt x="1128" y="3942"/>
                    </a:cubicBezTo>
                    <a:cubicBezTo>
                      <a:pt x="1128" y="3917"/>
                      <a:pt x="1128" y="3892"/>
                      <a:pt x="1128" y="3867"/>
                    </a:cubicBezTo>
                    <a:cubicBezTo>
                      <a:pt x="1103" y="3742"/>
                      <a:pt x="1103" y="3616"/>
                      <a:pt x="1128" y="3491"/>
                    </a:cubicBezTo>
                    <a:cubicBezTo>
                      <a:pt x="1128" y="3416"/>
                      <a:pt x="1128" y="3316"/>
                      <a:pt x="1128" y="3241"/>
                    </a:cubicBezTo>
                    <a:cubicBezTo>
                      <a:pt x="1128" y="3065"/>
                      <a:pt x="1103" y="2764"/>
                      <a:pt x="878" y="2589"/>
                    </a:cubicBezTo>
                    <a:cubicBezTo>
                      <a:pt x="786" y="2528"/>
                      <a:pt x="668" y="2495"/>
                      <a:pt x="555" y="2495"/>
                    </a:cubicBezTo>
                    <a:cubicBezTo>
                      <a:pt x="482" y="2495"/>
                      <a:pt x="411" y="2509"/>
                      <a:pt x="351" y="2539"/>
                    </a:cubicBezTo>
                    <a:cubicBezTo>
                      <a:pt x="176" y="2639"/>
                      <a:pt x="76" y="2789"/>
                      <a:pt x="76" y="2990"/>
                    </a:cubicBezTo>
                    <a:cubicBezTo>
                      <a:pt x="50" y="3040"/>
                      <a:pt x="101" y="3065"/>
                      <a:pt x="151" y="3065"/>
                    </a:cubicBezTo>
                    <a:cubicBezTo>
                      <a:pt x="201" y="3065"/>
                      <a:pt x="226" y="3040"/>
                      <a:pt x="226" y="2990"/>
                    </a:cubicBezTo>
                    <a:cubicBezTo>
                      <a:pt x="251" y="2865"/>
                      <a:pt x="326" y="2764"/>
                      <a:pt x="426" y="2714"/>
                    </a:cubicBezTo>
                    <a:cubicBezTo>
                      <a:pt x="471" y="2692"/>
                      <a:pt x="527" y="2679"/>
                      <a:pt x="583" y="2679"/>
                    </a:cubicBezTo>
                    <a:cubicBezTo>
                      <a:pt x="652" y="2679"/>
                      <a:pt x="722" y="2698"/>
                      <a:pt x="777" y="2739"/>
                    </a:cubicBezTo>
                    <a:cubicBezTo>
                      <a:pt x="953" y="2865"/>
                      <a:pt x="953" y="3115"/>
                      <a:pt x="953" y="3241"/>
                    </a:cubicBezTo>
                    <a:cubicBezTo>
                      <a:pt x="953" y="3316"/>
                      <a:pt x="953" y="3391"/>
                      <a:pt x="953" y="3466"/>
                    </a:cubicBezTo>
                    <a:cubicBezTo>
                      <a:pt x="928" y="3616"/>
                      <a:pt x="928" y="3742"/>
                      <a:pt x="953" y="3892"/>
                    </a:cubicBezTo>
                    <a:cubicBezTo>
                      <a:pt x="953" y="3967"/>
                      <a:pt x="978" y="4068"/>
                      <a:pt x="1028" y="4143"/>
                    </a:cubicBezTo>
                    <a:cubicBezTo>
                      <a:pt x="1003" y="4193"/>
                      <a:pt x="978" y="4268"/>
                      <a:pt x="953" y="4343"/>
                    </a:cubicBezTo>
                    <a:cubicBezTo>
                      <a:pt x="928" y="4544"/>
                      <a:pt x="953" y="4794"/>
                      <a:pt x="1053" y="5070"/>
                    </a:cubicBezTo>
                    <a:cubicBezTo>
                      <a:pt x="1078" y="5145"/>
                      <a:pt x="1128" y="5195"/>
                      <a:pt x="1153" y="5271"/>
                    </a:cubicBezTo>
                    <a:cubicBezTo>
                      <a:pt x="1078" y="5258"/>
                      <a:pt x="1003" y="5252"/>
                      <a:pt x="931" y="5252"/>
                    </a:cubicBezTo>
                    <a:cubicBezTo>
                      <a:pt x="859" y="5252"/>
                      <a:pt x="790" y="5258"/>
                      <a:pt x="727" y="5271"/>
                    </a:cubicBezTo>
                    <a:cubicBezTo>
                      <a:pt x="351" y="5346"/>
                      <a:pt x="0" y="5722"/>
                      <a:pt x="76" y="6123"/>
                    </a:cubicBezTo>
                    <a:cubicBezTo>
                      <a:pt x="101" y="6298"/>
                      <a:pt x="201" y="6449"/>
                      <a:pt x="351" y="6499"/>
                    </a:cubicBezTo>
                    <a:lnTo>
                      <a:pt x="376" y="6499"/>
                    </a:lnTo>
                    <a:cubicBezTo>
                      <a:pt x="401" y="6505"/>
                      <a:pt x="428" y="6508"/>
                      <a:pt x="455" y="6508"/>
                    </a:cubicBezTo>
                    <a:cubicBezTo>
                      <a:pt x="536" y="6508"/>
                      <a:pt x="621" y="6480"/>
                      <a:pt x="677" y="6423"/>
                    </a:cubicBezTo>
                    <a:cubicBezTo>
                      <a:pt x="752" y="6348"/>
                      <a:pt x="802" y="6273"/>
                      <a:pt x="802" y="6173"/>
                    </a:cubicBezTo>
                    <a:cubicBezTo>
                      <a:pt x="777" y="6073"/>
                      <a:pt x="702" y="5997"/>
                      <a:pt x="602" y="5997"/>
                    </a:cubicBezTo>
                    <a:cubicBezTo>
                      <a:pt x="527" y="6022"/>
                      <a:pt x="477" y="6073"/>
                      <a:pt x="451" y="6148"/>
                    </a:cubicBezTo>
                    <a:cubicBezTo>
                      <a:pt x="426" y="6123"/>
                      <a:pt x="426" y="6098"/>
                      <a:pt x="401" y="6073"/>
                    </a:cubicBezTo>
                    <a:cubicBezTo>
                      <a:pt x="376" y="5847"/>
                      <a:pt x="577" y="5647"/>
                      <a:pt x="777" y="5596"/>
                    </a:cubicBezTo>
                    <a:cubicBezTo>
                      <a:pt x="813" y="5592"/>
                      <a:pt x="849" y="5590"/>
                      <a:pt x="886" y="5590"/>
                    </a:cubicBezTo>
                    <a:cubicBezTo>
                      <a:pt x="1083" y="5590"/>
                      <a:pt x="1301" y="5649"/>
                      <a:pt x="1554" y="5797"/>
                    </a:cubicBezTo>
                    <a:cubicBezTo>
                      <a:pt x="1554" y="5797"/>
                      <a:pt x="1579" y="5822"/>
                      <a:pt x="1579" y="5822"/>
                    </a:cubicBezTo>
                    <a:cubicBezTo>
                      <a:pt x="1654" y="5897"/>
                      <a:pt x="1705" y="5997"/>
                      <a:pt x="1705" y="6098"/>
                    </a:cubicBezTo>
                    <a:cubicBezTo>
                      <a:pt x="1730" y="6148"/>
                      <a:pt x="1730" y="6223"/>
                      <a:pt x="1705" y="6298"/>
                    </a:cubicBezTo>
                    <a:cubicBezTo>
                      <a:pt x="1705" y="6499"/>
                      <a:pt x="1680" y="6774"/>
                      <a:pt x="1930" y="7000"/>
                    </a:cubicBezTo>
                    <a:cubicBezTo>
                      <a:pt x="2030" y="7075"/>
                      <a:pt x="2156" y="7125"/>
                      <a:pt x="2331" y="7175"/>
                    </a:cubicBezTo>
                    <a:cubicBezTo>
                      <a:pt x="2507" y="7251"/>
                      <a:pt x="2757" y="7326"/>
                      <a:pt x="2883" y="7451"/>
                    </a:cubicBezTo>
                    <a:cubicBezTo>
                      <a:pt x="3033" y="7652"/>
                      <a:pt x="3233" y="7802"/>
                      <a:pt x="3409" y="7952"/>
                    </a:cubicBezTo>
                    <a:cubicBezTo>
                      <a:pt x="3559" y="8053"/>
                      <a:pt x="3685" y="8178"/>
                      <a:pt x="3810" y="8303"/>
                    </a:cubicBezTo>
                    <a:cubicBezTo>
                      <a:pt x="4461" y="9005"/>
                      <a:pt x="4461" y="10208"/>
                      <a:pt x="3835" y="10910"/>
                    </a:cubicBezTo>
                    <a:cubicBezTo>
                      <a:pt x="3735" y="11010"/>
                      <a:pt x="3735" y="11185"/>
                      <a:pt x="3835" y="11286"/>
                    </a:cubicBezTo>
                    <a:cubicBezTo>
                      <a:pt x="3885" y="11311"/>
                      <a:pt x="3910" y="11336"/>
                      <a:pt x="3960" y="11336"/>
                    </a:cubicBezTo>
                    <a:cubicBezTo>
                      <a:pt x="3985" y="11342"/>
                      <a:pt x="4009" y="11345"/>
                      <a:pt x="4031" y="11345"/>
                    </a:cubicBezTo>
                    <a:cubicBezTo>
                      <a:pt x="4098" y="11345"/>
                      <a:pt x="4154" y="11317"/>
                      <a:pt x="4211" y="11261"/>
                    </a:cubicBezTo>
                    <a:cubicBezTo>
                      <a:pt x="4862" y="10534"/>
                      <a:pt x="4988" y="9406"/>
                      <a:pt x="4587" y="8529"/>
                    </a:cubicBezTo>
                    <a:cubicBezTo>
                      <a:pt x="4737" y="8504"/>
                      <a:pt x="4888" y="8403"/>
                      <a:pt x="4988" y="8253"/>
                    </a:cubicBezTo>
                    <a:cubicBezTo>
                      <a:pt x="5063" y="8128"/>
                      <a:pt x="5063" y="8002"/>
                      <a:pt x="5088" y="7877"/>
                    </a:cubicBezTo>
                    <a:cubicBezTo>
                      <a:pt x="5113" y="7802"/>
                      <a:pt x="5113" y="7727"/>
                      <a:pt x="5138" y="7652"/>
                    </a:cubicBezTo>
                    <a:cubicBezTo>
                      <a:pt x="5213" y="7426"/>
                      <a:pt x="5414" y="7251"/>
                      <a:pt x="5639" y="7200"/>
                    </a:cubicBezTo>
                    <a:cubicBezTo>
                      <a:pt x="5690" y="7175"/>
                      <a:pt x="5715" y="7150"/>
                      <a:pt x="5690" y="7100"/>
                    </a:cubicBezTo>
                    <a:cubicBezTo>
                      <a:pt x="5690" y="7050"/>
                      <a:pt x="5639" y="7025"/>
                      <a:pt x="5589" y="7025"/>
                    </a:cubicBezTo>
                    <a:cubicBezTo>
                      <a:pt x="5314" y="7100"/>
                      <a:pt x="5063" y="7301"/>
                      <a:pt x="4963" y="7601"/>
                    </a:cubicBezTo>
                    <a:cubicBezTo>
                      <a:pt x="4938" y="7677"/>
                      <a:pt x="4938" y="7752"/>
                      <a:pt x="4913" y="7852"/>
                    </a:cubicBezTo>
                    <a:cubicBezTo>
                      <a:pt x="4913" y="7952"/>
                      <a:pt x="4888" y="8078"/>
                      <a:pt x="4837" y="8153"/>
                    </a:cubicBezTo>
                    <a:cubicBezTo>
                      <a:pt x="4762" y="8278"/>
                      <a:pt x="4637" y="8353"/>
                      <a:pt x="4487" y="8353"/>
                    </a:cubicBezTo>
                    <a:cubicBezTo>
                      <a:pt x="4411" y="8203"/>
                      <a:pt x="4311" y="8078"/>
                      <a:pt x="4186" y="7952"/>
                    </a:cubicBezTo>
                    <a:cubicBezTo>
                      <a:pt x="4035" y="7802"/>
                      <a:pt x="3885" y="7677"/>
                      <a:pt x="3735" y="7526"/>
                    </a:cubicBezTo>
                    <a:cubicBezTo>
                      <a:pt x="3685" y="7501"/>
                      <a:pt x="3609" y="7451"/>
                      <a:pt x="3559" y="7401"/>
                    </a:cubicBezTo>
                    <a:cubicBezTo>
                      <a:pt x="3534" y="7150"/>
                      <a:pt x="3609" y="6900"/>
                      <a:pt x="3760" y="6699"/>
                    </a:cubicBezTo>
                    <a:cubicBezTo>
                      <a:pt x="3860" y="6549"/>
                      <a:pt x="4010" y="6474"/>
                      <a:pt x="4136" y="6449"/>
                    </a:cubicBezTo>
                    <a:cubicBezTo>
                      <a:pt x="4155" y="6445"/>
                      <a:pt x="4175" y="6444"/>
                      <a:pt x="4194" y="6444"/>
                    </a:cubicBezTo>
                    <a:cubicBezTo>
                      <a:pt x="4318" y="6444"/>
                      <a:pt x="4418" y="6512"/>
                      <a:pt x="4461" y="6599"/>
                    </a:cubicBezTo>
                    <a:cubicBezTo>
                      <a:pt x="4487" y="6649"/>
                      <a:pt x="4487" y="6724"/>
                      <a:pt x="4461" y="6774"/>
                    </a:cubicBezTo>
                    <a:cubicBezTo>
                      <a:pt x="4436" y="6799"/>
                      <a:pt x="4411" y="6850"/>
                      <a:pt x="4361" y="6850"/>
                    </a:cubicBezTo>
                    <a:cubicBezTo>
                      <a:pt x="4261" y="6850"/>
                      <a:pt x="4211" y="6950"/>
                      <a:pt x="4211" y="7050"/>
                    </a:cubicBezTo>
                    <a:cubicBezTo>
                      <a:pt x="4236" y="7150"/>
                      <a:pt x="4336" y="7200"/>
                      <a:pt x="4411" y="7200"/>
                    </a:cubicBezTo>
                    <a:cubicBezTo>
                      <a:pt x="4562" y="7175"/>
                      <a:pt x="4687" y="7075"/>
                      <a:pt x="4762" y="6950"/>
                    </a:cubicBezTo>
                    <a:cubicBezTo>
                      <a:pt x="4837" y="6799"/>
                      <a:pt x="4837" y="6624"/>
                      <a:pt x="4787" y="6474"/>
                    </a:cubicBezTo>
                    <a:cubicBezTo>
                      <a:pt x="4694" y="6241"/>
                      <a:pt x="4429" y="6095"/>
                      <a:pt x="4171" y="6095"/>
                    </a:cubicBezTo>
                    <a:cubicBezTo>
                      <a:pt x="4151" y="6095"/>
                      <a:pt x="4131" y="6096"/>
                      <a:pt x="4111" y="6098"/>
                    </a:cubicBezTo>
                    <a:cubicBezTo>
                      <a:pt x="3860" y="6123"/>
                      <a:pt x="3659" y="6273"/>
                      <a:pt x="3484" y="6474"/>
                    </a:cubicBezTo>
                    <a:cubicBezTo>
                      <a:pt x="3359" y="6649"/>
                      <a:pt x="3258" y="6850"/>
                      <a:pt x="3233" y="7050"/>
                    </a:cubicBezTo>
                    <a:cubicBezTo>
                      <a:pt x="3183" y="7000"/>
                      <a:pt x="3158" y="6950"/>
                      <a:pt x="3133" y="6900"/>
                    </a:cubicBezTo>
                    <a:cubicBezTo>
                      <a:pt x="2857" y="6348"/>
                      <a:pt x="3108" y="5672"/>
                      <a:pt x="3484" y="5170"/>
                    </a:cubicBezTo>
                    <a:cubicBezTo>
                      <a:pt x="3710" y="4920"/>
                      <a:pt x="4111" y="4694"/>
                      <a:pt x="4336" y="4694"/>
                    </a:cubicBezTo>
                    <a:cubicBezTo>
                      <a:pt x="4436" y="4694"/>
                      <a:pt x="4562" y="4719"/>
                      <a:pt x="4687" y="4744"/>
                    </a:cubicBezTo>
                    <a:cubicBezTo>
                      <a:pt x="4825" y="4782"/>
                      <a:pt x="4969" y="4813"/>
                      <a:pt x="5119" y="4813"/>
                    </a:cubicBezTo>
                    <a:cubicBezTo>
                      <a:pt x="5270" y="4813"/>
                      <a:pt x="5426" y="4782"/>
                      <a:pt x="5589" y="4694"/>
                    </a:cubicBezTo>
                    <a:cubicBezTo>
                      <a:pt x="5690" y="4644"/>
                      <a:pt x="5790" y="4544"/>
                      <a:pt x="5865" y="4418"/>
                    </a:cubicBezTo>
                    <a:cubicBezTo>
                      <a:pt x="5915" y="4393"/>
                      <a:pt x="5965" y="4368"/>
                      <a:pt x="6040" y="4343"/>
                    </a:cubicBezTo>
                    <a:cubicBezTo>
                      <a:pt x="6091" y="4318"/>
                      <a:pt x="6116" y="4293"/>
                      <a:pt x="6166" y="4293"/>
                    </a:cubicBezTo>
                    <a:cubicBezTo>
                      <a:pt x="6316" y="4243"/>
                      <a:pt x="6492" y="4168"/>
                      <a:pt x="6617" y="4068"/>
                    </a:cubicBezTo>
                    <a:cubicBezTo>
                      <a:pt x="6817" y="3917"/>
                      <a:pt x="6993" y="3642"/>
                      <a:pt x="6918" y="3366"/>
                    </a:cubicBezTo>
                    <a:cubicBezTo>
                      <a:pt x="6897" y="3283"/>
                      <a:pt x="6825" y="3234"/>
                      <a:pt x="6743" y="3234"/>
                    </a:cubicBezTo>
                    <a:cubicBezTo>
                      <a:pt x="6726" y="3234"/>
                      <a:pt x="6709" y="3236"/>
                      <a:pt x="6692" y="3241"/>
                    </a:cubicBezTo>
                    <a:cubicBezTo>
                      <a:pt x="6617" y="3266"/>
                      <a:pt x="6567" y="3366"/>
                      <a:pt x="6592" y="3466"/>
                    </a:cubicBezTo>
                    <a:cubicBezTo>
                      <a:pt x="6617" y="3566"/>
                      <a:pt x="6517" y="3717"/>
                      <a:pt x="6416" y="3792"/>
                    </a:cubicBezTo>
                    <a:cubicBezTo>
                      <a:pt x="6316" y="3867"/>
                      <a:pt x="6191" y="3917"/>
                      <a:pt x="6040" y="3967"/>
                    </a:cubicBezTo>
                    <a:lnTo>
                      <a:pt x="6015" y="3967"/>
                    </a:lnTo>
                    <a:cubicBezTo>
                      <a:pt x="6015" y="3967"/>
                      <a:pt x="6015" y="3967"/>
                      <a:pt x="6015" y="3942"/>
                    </a:cubicBezTo>
                    <a:cubicBezTo>
                      <a:pt x="6040" y="3792"/>
                      <a:pt x="6040" y="3642"/>
                      <a:pt x="6015" y="3516"/>
                    </a:cubicBezTo>
                    <a:cubicBezTo>
                      <a:pt x="6015" y="3441"/>
                      <a:pt x="6015" y="3341"/>
                      <a:pt x="6015" y="3266"/>
                    </a:cubicBezTo>
                    <a:cubicBezTo>
                      <a:pt x="6015" y="3065"/>
                      <a:pt x="6066" y="2915"/>
                      <a:pt x="6166" y="2840"/>
                    </a:cubicBezTo>
                    <a:cubicBezTo>
                      <a:pt x="6198" y="2791"/>
                      <a:pt x="6262" y="2763"/>
                      <a:pt x="6310" y="2763"/>
                    </a:cubicBezTo>
                    <a:cubicBezTo>
                      <a:pt x="6336" y="2763"/>
                      <a:pt x="6357" y="2772"/>
                      <a:pt x="6366" y="2789"/>
                    </a:cubicBezTo>
                    <a:cubicBezTo>
                      <a:pt x="6425" y="2837"/>
                      <a:pt x="6490" y="2862"/>
                      <a:pt x="6553" y="2862"/>
                    </a:cubicBezTo>
                    <a:cubicBezTo>
                      <a:pt x="6622" y="2862"/>
                      <a:pt x="6689" y="2830"/>
                      <a:pt x="6742" y="2764"/>
                    </a:cubicBezTo>
                    <a:cubicBezTo>
                      <a:pt x="6842" y="2664"/>
                      <a:pt x="6842" y="2514"/>
                      <a:pt x="6742" y="2413"/>
                    </a:cubicBezTo>
                    <a:cubicBezTo>
                      <a:pt x="6624" y="2295"/>
                      <a:pt x="6475" y="2255"/>
                      <a:pt x="6320" y="2255"/>
                    </a:cubicBezTo>
                    <a:cubicBezTo>
                      <a:pt x="6277" y="2255"/>
                      <a:pt x="6234" y="2258"/>
                      <a:pt x="6191" y="2263"/>
                    </a:cubicBezTo>
                    <a:cubicBezTo>
                      <a:pt x="6216" y="2238"/>
                      <a:pt x="6216" y="2238"/>
                      <a:pt x="6216" y="2213"/>
                    </a:cubicBezTo>
                    <a:cubicBezTo>
                      <a:pt x="6241" y="2138"/>
                      <a:pt x="6291" y="2088"/>
                      <a:pt x="6366" y="2012"/>
                    </a:cubicBezTo>
                    <a:cubicBezTo>
                      <a:pt x="6391" y="1987"/>
                      <a:pt x="6416" y="1962"/>
                      <a:pt x="6416" y="1937"/>
                    </a:cubicBezTo>
                    <a:cubicBezTo>
                      <a:pt x="6542" y="1787"/>
                      <a:pt x="6617" y="1662"/>
                      <a:pt x="6592" y="1536"/>
                    </a:cubicBezTo>
                    <a:cubicBezTo>
                      <a:pt x="6571" y="1495"/>
                      <a:pt x="6551" y="1454"/>
                      <a:pt x="6517" y="1454"/>
                    </a:cubicBezTo>
                    <a:cubicBezTo>
                      <a:pt x="6509" y="1454"/>
                      <a:pt x="6501" y="1456"/>
                      <a:pt x="6492" y="1461"/>
                    </a:cubicBezTo>
                    <a:cubicBezTo>
                      <a:pt x="6441" y="1461"/>
                      <a:pt x="6416" y="1511"/>
                      <a:pt x="6416" y="1561"/>
                    </a:cubicBezTo>
                    <a:cubicBezTo>
                      <a:pt x="6416" y="1637"/>
                      <a:pt x="6391" y="1712"/>
                      <a:pt x="6291" y="1837"/>
                    </a:cubicBezTo>
                    <a:cubicBezTo>
                      <a:pt x="6266" y="1837"/>
                      <a:pt x="6266" y="1862"/>
                      <a:pt x="6241" y="1887"/>
                    </a:cubicBezTo>
                    <a:cubicBezTo>
                      <a:pt x="6166" y="1962"/>
                      <a:pt x="6091" y="2038"/>
                      <a:pt x="6040" y="2163"/>
                    </a:cubicBezTo>
                    <a:cubicBezTo>
                      <a:pt x="6040" y="2213"/>
                      <a:pt x="6015" y="2263"/>
                      <a:pt x="6015" y="2313"/>
                    </a:cubicBezTo>
                    <a:cubicBezTo>
                      <a:pt x="5940" y="2363"/>
                      <a:pt x="5840" y="2413"/>
                      <a:pt x="5790" y="2489"/>
                    </a:cubicBezTo>
                    <a:cubicBezTo>
                      <a:pt x="5614" y="2664"/>
                      <a:pt x="5514" y="2915"/>
                      <a:pt x="5489" y="3266"/>
                    </a:cubicBezTo>
                    <a:cubicBezTo>
                      <a:pt x="5489" y="3341"/>
                      <a:pt x="5489" y="3441"/>
                      <a:pt x="5514" y="3541"/>
                    </a:cubicBezTo>
                    <a:cubicBezTo>
                      <a:pt x="5514" y="3667"/>
                      <a:pt x="5514" y="3767"/>
                      <a:pt x="5489" y="3892"/>
                    </a:cubicBezTo>
                    <a:cubicBezTo>
                      <a:pt x="5464" y="4068"/>
                      <a:pt x="5414" y="4193"/>
                      <a:pt x="5314" y="4243"/>
                    </a:cubicBezTo>
                    <a:cubicBezTo>
                      <a:pt x="5257" y="4277"/>
                      <a:pt x="5190" y="4290"/>
                      <a:pt x="5113" y="4290"/>
                    </a:cubicBezTo>
                    <a:cubicBezTo>
                      <a:pt x="5020" y="4290"/>
                      <a:pt x="4911" y="4271"/>
                      <a:pt x="4787" y="4243"/>
                    </a:cubicBezTo>
                    <a:cubicBezTo>
                      <a:pt x="4662" y="4218"/>
                      <a:pt x="4537" y="4193"/>
                      <a:pt x="4386" y="4168"/>
                    </a:cubicBezTo>
                    <a:cubicBezTo>
                      <a:pt x="4637" y="3892"/>
                      <a:pt x="4888" y="3616"/>
                      <a:pt x="5063" y="3266"/>
                    </a:cubicBezTo>
                    <a:cubicBezTo>
                      <a:pt x="5238" y="2890"/>
                      <a:pt x="5339" y="2464"/>
                      <a:pt x="5289" y="2038"/>
                    </a:cubicBezTo>
                    <a:cubicBezTo>
                      <a:pt x="5439" y="2038"/>
                      <a:pt x="5589" y="1987"/>
                      <a:pt x="5715" y="1912"/>
                    </a:cubicBezTo>
                    <a:cubicBezTo>
                      <a:pt x="5940" y="1762"/>
                      <a:pt x="6066" y="1486"/>
                      <a:pt x="5990" y="1261"/>
                    </a:cubicBezTo>
                    <a:cubicBezTo>
                      <a:pt x="5965" y="1110"/>
                      <a:pt x="5890" y="1010"/>
                      <a:pt x="5815" y="910"/>
                    </a:cubicBezTo>
                    <a:cubicBezTo>
                      <a:pt x="5765" y="885"/>
                      <a:pt x="5740" y="834"/>
                      <a:pt x="5715" y="809"/>
                    </a:cubicBezTo>
                    <a:cubicBezTo>
                      <a:pt x="5665" y="709"/>
                      <a:pt x="5639" y="584"/>
                      <a:pt x="5665" y="509"/>
                    </a:cubicBezTo>
                    <a:cubicBezTo>
                      <a:pt x="5665" y="408"/>
                      <a:pt x="5740" y="358"/>
                      <a:pt x="5815" y="333"/>
                    </a:cubicBezTo>
                    <a:cubicBezTo>
                      <a:pt x="5840" y="333"/>
                      <a:pt x="5865" y="358"/>
                      <a:pt x="5890" y="383"/>
                    </a:cubicBezTo>
                    <a:cubicBezTo>
                      <a:pt x="5915" y="383"/>
                      <a:pt x="5940" y="408"/>
                      <a:pt x="5940" y="433"/>
                    </a:cubicBezTo>
                    <a:cubicBezTo>
                      <a:pt x="5915" y="534"/>
                      <a:pt x="6015" y="609"/>
                      <a:pt x="6091" y="609"/>
                    </a:cubicBezTo>
                    <a:cubicBezTo>
                      <a:pt x="6191" y="609"/>
                      <a:pt x="6266" y="534"/>
                      <a:pt x="6266" y="433"/>
                    </a:cubicBezTo>
                    <a:cubicBezTo>
                      <a:pt x="6266" y="308"/>
                      <a:pt x="6216" y="208"/>
                      <a:pt x="6141" y="108"/>
                    </a:cubicBezTo>
                    <a:cubicBezTo>
                      <a:pt x="6058" y="46"/>
                      <a:pt x="5959" y="1"/>
                      <a:pt x="5842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374305" y="3860152"/>
                <a:ext cx="357341" cy="505608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810" extrusionOk="0">
                    <a:moveTo>
                      <a:pt x="2307" y="1"/>
                    </a:moveTo>
                    <a:cubicBezTo>
                      <a:pt x="2272" y="1"/>
                      <a:pt x="2237" y="7"/>
                      <a:pt x="2206" y="17"/>
                    </a:cubicBezTo>
                    <a:cubicBezTo>
                      <a:pt x="2131" y="42"/>
                      <a:pt x="2081" y="92"/>
                      <a:pt x="2055" y="142"/>
                    </a:cubicBezTo>
                    <a:cubicBezTo>
                      <a:pt x="2005" y="193"/>
                      <a:pt x="2030" y="268"/>
                      <a:pt x="2081" y="293"/>
                    </a:cubicBezTo>
                    <a:cubicBezTo>
                      <a:pt x="2101" y="299"/>
                      <a:pt x="2119" y="303"/>
                      <a:pt x="2136" y="303"/>
                    </a:cubicBezTo>
                    <a:cubicBezTo>
                      <a:pt x="2181" y="303"/>
                      <a:pt x="2213" y="279"/>
                      <a:pt x="2231" y="243"/>
                    </a:cubicBezTo>
                    <a:cubicBezTo>
                      <a:pt x="2231" y="243"/>
                      <a:pt x="2256" y="218"/>
                      <a:pt x="2256" y="218"/>
                    </a:cubicBezTo>
                    <a:lnTo>
                      <a:pt x="2331" y="218"/>
                    </a:lnTo>
                    <a:cubicBezTo>
                      <a:pt x="2356" y="243"/>
                      <a:pt x="2381" y="318"/>
                      <a:pt x="2356" y="368"/>
                    </a:cubicBezTo>
                    <a:cubicBezTo>
                      <a:pt x="2356" y="418"/>
                      <a:pt x="2306" y="468"/>
                      <a:pt x="2256" y="493"/>
                    </a:cubicBezTo>
                    <a:cubicBezTo>
                      <a:pt x="2231" y="518"/>
                      <a:pt x="2206" y="518"/>
                      <a:pt x="2181" y="543"/>
                    </a:cubicBezTo>
                    <a:cubicBezTo>
                      <a:pt x="2106" y="568"/>
                      <a:pt x="2030" y="619"/>
                      <a:pt x="1955" y="669"/>
                    </a:cubicBezTo>
                    <a:cubicBezTo>
                      <a:pt x="1880" y="794"/>
                      <a:pt x="1855" y="969"/>
                      <a:pt x="1930" y="1120"/>
                    </a:cubicBezTo>
                    <a:cubicBezTo>
                      <a:pt x="1980" y="1195"/>
                      <a:pt x="2055" y="1270"/>
                      <a:pt x="2131" y="1320"/>
                    </a:cubicBezTo>
                    <a:cubicBezTo>
                      <a:pt x="2005" y="1521"/>
                      <a:pt x="1930" y="1797"/>
                      <a:pt x="1930" y="2047"/>
                    </a:cubicBezTo>
                    <a:cubicBezTo>
                      <a:pt x="1930" y="2298"/>
                      <a:pt x="1980" y="2523"/>
                      <a:pt x="2030" y="2724"/>
                    </a:cubicBezTo>
                    <a:cubicBezTo>
                      <a:pt x="1955" y="2699"/>
                      <a:pt x="1880" y="2674"/>
                      <a:pt x="1805" y="2649"/>
                    </a:cubicBezTo>
                    <a:cubicBezTo>
                      <a:pt x="1680" y="2624"/>
                      <a:pt x="1554" y="2599"/>
                      <a:pt x="1504" y="2523"/>
                    </a:cubicBezTo>
                    <a:cubicBezTo>
                      <a:pt x="1479" y="2473"/>
                      <a:pt x="1479" y="2373"/>
                      <a:pt x="1504" y="2273"/>
                    </a:cubicBezTo>
                    <a:cubicBezTo>
                      <a:pt x="1529" y="2198"/>
                      <a:pt x="1579" y="2147"/>
                      <a:pt x="1604" y="2072"/>
                    </a:cubicBezTo>
                    <a:cubicBezTo>
                      <a:pt x="1629" y="2022"/>
                      <a:pt x="1654" y="1972"/>
                      <a:pt x="1680" y="1922"/>
                    </a:cubicBezTo>
                    <a:cubicBezTo>
                      <a:pt x="1780" y="1721"/>
                      <a:pt x="1805" y="1571"/>
                      <a:pt x="1755" y="1421"/>
                    </a:cubicBezTo>
                    <a:cubicBezTo>
                      <a:pt x="1730" y="1345"/>
                      <a:pt x="1705" y="1295"/>
                      <a:pt x="1654" y="1245"/>
                    </a:cubicBezTo>
                    <a:cubicBezTo>
                      <a:pt x="1680" y="1220"/>
                      <a:pt x="1680" y="1195"/>
                      <a:pt x="1680" y="1170"/>
                    </a:cubicBezTo>
                    <a:cubicBezTo>
                      <a:pt x="1705" y="1095"/>
                      <a:pt x="1680" y="1020"/>
                      <a:pt x="1654" y="969"/>
                    </a:cubicBezTo>
                    <a:cubicBezTo>
                      <a:pt x="1654" y="944"/>
                      <a:pt x="1654" y="919"/>
                      <a:pt x="1654" y="919"/>
                    </a:cubicBezTo>
                    <a:cubicBezTo>
                      <a:pt x="1629" y="819"/>
                      <a:pt x="1629" y="769"/>
                      <a:pt x="1654" y="719"/>
                    </a:cubicBezTo>
                    <a:cubicBezTo>
                      <a:pt x="1680" y="694"/>
                      <a:pt x="1654" y="669"/>
                      <a:pt x="1654" y="644"/>
                    </a:cubicBezTo>
                    <a:cubicBezTo>
                      <a:pt x="1629" y="644"/>
                      <a:pt x="1579" y="644"/>
                      <a:pt x="1579" y="669"/>
                    </a:cubicBezTo>
                    <a:cubicBezTo>
                      <a:pt x="1529" y="744"/>
                      <a:pt x="1504" y="819"/>
                      <a:pt x="1529" y="944"/>
                    </a:cubicBezTo>
                    <a:cubicBezTo>
                      <a:pt x="1554" y="944"/>
                      <a:pt x="1554" y="969"/>
                      <a:pt x="1554" y="995"/>
                    </a:cubicBezTo>
                    <a:cubicBezTo>
                      <a:pt x="1579" y="1045"/>
                      <a:pt x="1579" y="1095"/>
                      <a:pt x="1579" y="1145"/>
                    </a:cubicBezTo>
                    <a:cubicBezTo>
                      <a:pt x="1579" y="1170"/>
                      <a:pt x="1579" y="1170"/>
                      <a:pt x="1579" y="1170"/>
                    </a:cubicBezTo>
                    <a:cubicBezTo>
                      <a:pt x="1515" y="1121"/>
                      <a:pt x="1439" y="1094"/>
                      <a:pt x="1360" y="1094"/>
                    </a:cubicBezTo>
                    <a:cubicBezTo>
                      <a:pt x="1317" y="1094"/>
                      <a:pt x="1273" y="1102"/>
                      <a:pt x="1228" y="1120"/>
                    </a:cubicBezTo>
                    <a:cubicBezTo>
                      <a:pt x="1153" y="1120"/>
                      <a:pt x="1103" y="1220"/>
                      <a:pt x="1128" y="1295"/>
                    </a:cubicBezTo>
                    <a:cubicBezTo>
                      <a:pt x="1149" y="1378"/>
                      <a:pt x="1221" y="1427"/>
                      <a:pt x="1288" y="1427"/>
                    </a:cubicBezTo>
                    <a:cubicBezTo>
                      <a:pt x="1302" y="1427"/>
                      <a:pt x="1316" y="1425"/>
                      <a:pt x="1329" y="1421"/>
                    </a:cubicBezTo>
                    <a:cubicBezTo>
                      <a:pt x="1354" y="1421"/>
                      <a:pt x="1429" y="1446"/>
                      <a:pt x="1429" y="1496"/>
                    </a:cubicBezTo>
                    <a:cubicBezTo>
                      <a:pt x="1454" y="1571"/>
                      <a:pt x="1454" y="1671"/>
                      <a:pt x="1404" y="1797"/>
                    </a:cubicBezTo>
                    <a:cubicBezTo>
                      <a:pt x="1379" y="1822"/>
                      <a:pt x="1354" y="1872"/>
                      <a:pt x="1329" y="1922"/>
                    </a:cubicBezTo>
                    <a:cubicBezTo>
                      <a:pt x="1279" y="1997"/>
                      <a:pt x="1228" y="2072"/>
                      <a:pt x="1203" y="2172"/>
                    </a:cubicBezTo>
                    <a:lnTo>
                      <a:pt x="1178" y="2147"/>
                    </a:lnTo>
                    <a:cubicBezTo>
                      <a:pt x="1128" y="2097"/>
                      <a:pt x="1078" y="2022"/>
                      <a:pt x="1028" y="1947"/>
                    </a:cubicBezTo>
                    <a:cubicBezTo>
                      <a:pt x="1003" y="1872"/>
                      <a:pt x="978" y="1771"/>
                      <a:pt x="1028" y="1721"/>
                    </a:cubicBezTo>
                    <a:cubicBezTo>
                      <a:pt x="1078" y="1696"/>
                      <a:pt x="1078" y="1621"/>
                      <a:pt x="1028" y="1571"/>
                    </a:cubicBezTo>
                    <a:cubicBezTo>
                      <a:pt x="1007" y="1561"/>
                      <a:pt x="982" y="1555"/>
                      <a:pt x="958" y="1555"/>
                    </a:cubicBezTo>
                    <a:cubicBezTo>
                      <a:pt x="924" y="1555"/>
                      <a:pt x="892" y="1567"/>
                      <a:pt x="878" y="1596"/>
                    </a:cubicBezTo>
                    <a:cubicBezTo>
                      <a:pt x="752" y="1721"/>
                      <a:pt x="777" y="1922"/>
                      <a:pt x="827" y="2047"/>
                    </a:cubicBezTo>
                    <a:cubicBezTo>
                      <a:pt x="878" y="2147"/>
                      <a:pt x="953" y="2223"/>
                      <a:pt x="1028" y="2298"/>
                    </a:cubicBezTo>
                    <a:cubicBezTo>
                      <a:pt x="1053" y="2323"/>
                      <a:pt x="1078" y="2348"/>
                      <a:pt x="1078" y="2373"/>
                    </a:cubicBezTo>
                    <a:cubicBezTo>
                      <a:pt x="1128" y="2398"/>
                      <a:pt x="1153" y="2423"/>
                      <a:pt x="1153" y="2473"/>
                    </a:cubicBezTo>
                    <a:cubicBezTo>
                      <a:pt x="1178" y="2548"/>
                      <a:pt x="1203" y="2624"/>
                      <a:pt x="1228" y="2699"/>
                    </a:cubicBezTo>
                    <a:cubicBezTo>
                      <a:pt x="1354" y="2874"/>
                      <a:pt x="1554" y="2924"/>
                      <a:pt x="1730" y="2975"/>
                    </a:cubicBezTo>
                    <a:cubicBezTo>
                      <a:pt x="1805" y="3000"/>
                      <a:pt x="1855" y="3000"/>
                      <a:pt x="1930" y="3025"/>
                    </a:cubicBezTo>
                    <a:cubicBezTo>
                      <a:pt x="2055" y="3100"/>
                      <a:pt x="2206" y="3350"/>
                      <a:pt x="2256" y="3526"/>
                    </a:cubicBezTo>
                    <a:cubicBezTo>
                      <a:pt x="2331" y="3902"/>
                      <a:pt x="2281" y="4378"/>
                      <a:pt x="1980" y="4579"/>
                    </a:cubicBezTo>
                    <a:cubicBezTo>
                      <a:pt x="1955" y="4604"/>
                      <a:pt x="1905" y="4629"/>
                      <a:pt x="1880" y="4654"/>
                    </a:cubicBezTo>
                    <a:cubicBezTo>
                      <a:pt x="1905" y="4528"/>
                      <a:pt x="1930" y="4378"/>
                      <a:pt x="1905" y="4253"/>
                    </a:cubicBezTo>
                    <a:cubicBezTo>
                      <a:pt x="1855" y="4102"/>
                      <a:pt x="1780" y="3952"/>
                      <a:pt x="1654" y="3877"/>
                    </a:cubicBezTo>
                    <a:cubicBezTo>
                      <a:pt x="1583" y="3829"/>
                      <a:pt x="1501" y="3804"/>
                      <a:pt x="1421" y="3804"/>
                    </a:cubicBezTo>
                    <a:cubicBezTo>
                      <a:pt x="1332" y="3804"/>
                      <a:pt x="1244" y="3836"/>
                      <a:pt x="1178" y="3902"/>
                    </a:cubicBezTo>
                    <a:cubicBezTo>
                      <a:pt x="1103" y="3952"/>
                      <a:pt x="1053" y="4052"/>
                      <a:pt x="1078" y="4152"/>
                    </a:cubicBezTo>
                    <a:cubicBezTo>
                      <a:pt x="1078" y="4253"/>
                      <a:pt x="1103" y="4328"/>
                      <a:pt x="1178" y="4403"/>
                    </a:cubicBezTo>
                    <a:cubicBezTo>
                      <a:pt x="1199" y="4413"/>
                      <a:pt x="1224" y="4420"/>
                      <a:pt x="1248" y="4420"/>
                    </a:cubicBezTo>
                    <a:cubicBezTo>
                      <a:pt x="1282" y="4420"/>
                      <a:pt x="1314" y="4407"/>
                      <a:pt x="1329" y="4378"/>
                    </a:cubicBezTo>
                    <a:cubicBezTo>
                      <a:pt x="1379" y="4328"/>
                      <a:pt x="1354" y="4253"/>
                      <a:pt x="1304" y="4228"/>
                    </a:cubicBezTo>
                    <a:cubicBezTo>
                      <a:pt x="1279" y="4203"/>
                      <a:pt x="1279" y="4178"/>
                      <a:pt x="1279" y="4152"/>
                    </a:cubicBezTo>
                    <a:cubicBezTo>
                      <a:pt x="1279" y="4127"/>
                      <a:pt x="1304" y="4077"/>
                      <a:pt x="1329" y="4052"/>
                    </a:cubicBezTo>
                    <a:cubicBezTo>
                      <a:pt x="1354" y="4027"/>
                      <a:pt x="1391" y="4015"/>
                      <a:pt x="1432" y="4015"/>
                    </a:cubicBezTo>
                    <a:cubicBezTo>
                      <a:pt x="1473" y="4015"/>
                      <a:pt x="1517" y="4027"/>
                      <a:pt x="1554" y="4052"/>
                    </a:cubicBezTo>
                    <a:cubicBezTo>
                      <a:pt x="1604" y="4102"/>
                      <a:pt x="1654" y="4203"/>
                      <a:pt x="1680" y="4303"/>
                    </a:cubicBezTo>
                    <a:cubicBezTo>
                      <a:pt x="1705" y="4453"/>
                      <a:pt x="1680" y="4604"/>
                      <a:pt x="1604" y="4754"/>
                    </a:cubicBezTo>
                    <a:cubicBezTo>
                      <a:pt x="1554" y="4754"/>
                      <a:pt x="1504" y="4754"/>
                      <a:pt x="1454" y="4779"/>
                    </a:cubicBezTo>
                    <a:cubicBezTo>
                      <a:pt x="1354" y="4804"/>
                      <a:pt x="1228" y="4829"/>
                      <a:pt x="1103" y="4879"/>
                    </a:cubicBezTo>
                    <a:cubicBezTo>
                      <a:pt x="1003" y="4904"/>
                      <a:pt x="903" y="4954"/>
                      <a:pt x="827" y="5030"/>
                    </a:cubicBezTo>
                    <a:cubicBezTo>
                      <a:pt x="752" y="4980"/>
                      <a:pt x="702" y="4904"/>
                      <a:pt x="677" y="4804"/>
                    </a:cubicBezTo>
                    <a:cubicBezTo>
                      <a:pt x="677" y="4754"/>
                      <a:pt x="702" y="4679"/>
                      <a:pt x="727" y="4604"/>
                    </a:cubicBezTo>
                    <a:cubicBezTo>
                      <a:pt x="752" y="4553"/>
                      <a:pt x="752" y="4503"/>
                      <a:pt x="777" y="4453"/>
                    </a:cubicBezTo>
                    <a:cubicBezTo>
                      <a:pt x="802" y="4278"/>
                      <a:pt x="727" y="4077"/>
                      <a:pt x="577" y="3977"/>
                    </a:cubicBezTo>
                    <a:cubicBezTo>
                      <a:pt x="564" y="3964"/>
                      <a:pt x="552" y="3958"/>
                      <a:pt x="539" y="3958"/>
                    </a:cubicBezTo>
                    <a:cubicBezTo>
                      <a:pt x="527" y="3958"/>
                      <a:pt x="514" y="3964"/>
                      <a:pt x="502" y="3977"/>
                    </a:cubicBezTo>
                    <a:cubicBezTo>
                      <a:pt x="476" y="4002"/>
                      <a:pt x="502" y="4027"/>
                      <a:pt x="502" y="4052"/>
                    </a:cubicBezTo>
                    <a:cubicBezTo>
                      <a:pt x="627" y="4152"/>
                      <a:pt x="677" y="4303"/>
                      <a:pt x="652" y="4453"/>
                    </a:cubicBezTo>
                    <a:cubicBezTo>
                      <a:pt x="652" y="4478"/>
                      <a:pt x="627" y="4528"/>
                      <a:pt x="627" y="4579"/>
                    </a:cubicBezTo>
                    <a:cubicBezTo>
                      <a:pt x="602" y="4654"/>
                      <a:pt x="577" y="4729"/>
                      <a:pt x="577" y="4829"/>
                    </a:cubicBezTo>
                    <a:cubicBezTo>
                      <a:pt x="577" y="4929"/>
                      <a:pt x="652" y="5030"/>
                      <a:pt x="727" y="5080"/>
                    </a:cubicBezTo>
                    <a:cubicBezTo>
                      <a:pt x="251" y="5456"/>
                      <a:pt x="0" y="6107"/>
                      <a:pt x="176" y="6684"/>
                    </a:cubicBezTo>
                    <a:cubicBezTo>
                      <a:pt x="176" y="6759"/>
                      <a:pt x="226" y="6784"/>
                      <a:pt x="276" y="6809"/>
                    </a:cubicBezTo>
                    <a:lnTo>
                      <a:pt x="351" y="6809"/>
                    </a:lnTo>
                    <a:cubicBezTo>
                      <a:pt x="451" y="6784"/>
                      <a:pt x="502" y="6684"/>
                      <a:pt x="476" y="6609"/>
                    </a:cubicBezTo>
                    <a:cubicBezTo>
                      <a:pt x="326" y="6057"/>
                      <a:pt x="677" y="5381"/>
                      <a:pt x="1203" y="5180"/>
                    </a:cubicBezTo>
                    <a:cubicBezTo>
                      <a:pt x="1304" y="5130"/>
                      <a:pt x="1429" y="5105"/>
                      <a:pt x="1529" y="5080"/>
                    </a:cubicBezTo>
                    <a:cubicBezTo>
                      <a:pt x="1680" y="5055"/>
                      <a:pt x="1830" y="5030"/>
                      <a:pt x="1955" y="4954"/>
                    </a:cubicBezTo>
                    <a:cubicBezTo>
                      <a:pt x="1985" y="4947"/>
                      <a:pt x="2018" y="4944"/>
                      <a:pt x="2054" y="4944"/>
                    </a:cubicBezTo>
                    <a:cubicBezTo>
                      <a:pt x="2141" y="4944"/>
                      <a:pt x="2243" y="4962"/>
                      <a:pt x="2331" y="4980"/>
                    </a:cubicBezTo>
                    <a:cubicBezTo>
                      <a:pt x="2415" y="4980"/>
                      <a:pt x="2476" y="4991"/>
                      <a:pt x="2530" y="4991"/>
                    </a:cubicBezTo>
                    <a:cubicBezTo>
                      <a:pt x="2557" y="4991"/>
                      <a:pt x="2582" y="4988"/>
                      <a:pt x="2607" y="4980"/>
                    </a:cubicBezTo>
                    <a:cubicBezTo>
                      <a:pt x="2807" y="4929"/>
                      <a:pt x="2883" y="4779"/>
                      <a:pt x="2933" y="4654"/>
                    </a:cubicBezTo>
                    <a:cubicBezTo>
                      <a:pt x="2933" y="4604"/>
                      <a:pt x="2958" y="4579"/>
                      <a:pt x="2983" y="4528"/>
                    </a:cubicBezTo>
                    <a:cubicBezTo>
                      <a:pt x="3033" y="4478"/>
                      <a:pt x="3083" y="4453"/>
                      <a:pt x="3133" y="4428"/>
                    </a:cubicBezTo>
                    <a:lnTo>
                      <a:pt x="3158" y="4428"/>
                    </a:lnTo>
                    <a:cubicBezTo>
                      <a:pt x="3194" y="4424"/>
                      <a:pt x="3228" y="4422"/>
                      <a:pt x="3262" y="4422"/>
                    </a:cubicBezTo>
                    <a:cubicBezTo>
                      <a:pt x="3419" y="4422"/>
                      <a:pt x="3552" y="4467"/>
                      <a:pt x="3634" y="4528"/>
                    </a:cubicBezTo>
                    <a:cubicBezTo>
                      <a:pt x="3735" y="4604"/>
                      <a:pt x="3785" y="4779"/>
                      <a:pt x="3710" y="4879"/>
                    </a:cubicBezTo>
                    <a:cubicBezTo>
                      <a:pt x="3685" y="4904"/>
                      <a:pt x="3685" y="4929"/>
                      <a:pt x="3659" y="4929"/>
                    </a:cubicBezTo>
                    <a:cubicBezTo>
                      <a:pt x="3685" y="4879"/>
                      <a:pt x="3659" y="4829"/>
                      <a:pt x="3609" y="4804"/>
                    </a:cubicBezTo>
                    <a:cubicBezTo>
                      <a:pt x="3589" y="4794"/>
                      <a:pt x="3568" y="4788"/>
                      <a:pt x="3547" y="4788"/>
                    </a:cubicBezTo>
                    <a:cubicBezTo>
                      <a:pt x="3518" y="4788"/>
                      <a:pt x="3488" y="4800"/>
                      <a:pt x="3459" y="4829"/>
                    </a:cubicBezTo>
                    <a:cubicBezTo>
                      <a:pt x="3434" y="4879"/>
                      <a:pt x="3434" y="4954"/>
                      <a:pt x="3459" y="5005"/>
                    </a:cubicBezTo>
                    <a:cubicBezTo>
                      <a:pt x="3484" y="5080"/>
                      <a:pt x="3534" y="5130"/>
                      <a:pt x="3609" y="5130"/>
                    </a:cubicBezTo>
                    <a:cubicBezTo>
                      <a:pt x="3627" y="5134"/>
                      <a:pt x="3645" y="5136"/>
                      <a:pt x="3662" y="5136"/>
                    </a:cubicBezTo>
                    <a:cubicBezTo>
                      <a:pt x="3744" y="5136"/>
                      <a:pt x="3823" y="5092"/>
                      <a:pt x="3885" y="5030"/>
                    </a:cubicBezTo>
                    <a:cubicBezTo>
                      <a:pt x="4035" y="4804"/>
                      <a:pt x="3935" y="4503"/>
                      <a:pt x="3760" y="4353"/>
                    </a:cubicBezTo>
                    <a:cubicBezTo>
                      <a:pt x="3685" y="4303"/>
                      <a:pt x="3609" y="4253"/>
                      <a:pt x="3509" y="4228"/>
                    </a:cubicBezTo>
                    <a:cubicBezTo>
                      <a:pt x="3559" y="4203"/>
                      <a:pt x="3584" y="4178"/>
                      <a:pt x="3634" y="4152"/>
                    </a:cubicBezTo>
                    <a:cubicBezTo>
                      <a:pt x="3760" y="4027"/>
                      <a:pt x="3860" y="3902"/>
                      <a:pt x="3885" y="3777"/>
                    </a:cubicBezTo>
                    <a:cubicBezTo>
                      <a:pt x="3910" y="3726"/>
                      <a:pt x="3910" y="3701"/>
                      <a:pt x="3910" y="3651"/>
                    </a:cubicBezTo>
                    <a:cubicBezTo>
                      <a:pt x="3960" y="3626"/>
                      <a:pt x="3985" y="3576"/>
                      <a:pt x="4010" y="3551"/>
                    </a:cubicBezTo>
                    <a:cubicBezTo>
                      <a:pt x="4060" y="3476"/>
                      <a:pt x="4111" y="3376"/>
                      <a:pt x="4136" y="3300"/>
                    </a:cubicBezTo>
                    <a:cubicBezTo>
                      <a:pt x="4161" y="3250"/>
                      <a:pt x="4161" y="3225"/>
                      <a:pt x="4186" y="3175"/>
                    </a:cubicBezTo>
                    <a:cubicBezTo>
                      <a:pt x="4211" y="3100"/>
                      <a:pt x="4311" y="2975"/>
                      <a:pt x="4436" y="2949"/>
                    </a:cubicBezTo>
                    <a:cubicBezTo>
                      <a:pt x="4512" y="2949"/>
                      <a:pt x="4587" y="2975"/>
                      <a:pt x="4637" y="3025"/>
                    </a:cubicBezTo>
                    <a:cubicBezTo>
                      <a:pt x="4687" y="3100"/>
                      <a:pt x="4687" y="3175"/>
                      <a:pt x="4662" y="3250"/>
                    </a:cubicBezTo>
                    <a:cubicBezTo>
                      <a:pt x="4637" y="3275"/>
                      <a:pt x="4662" y="3300"/>
                      <a:pt x="4687" y="3300"/>
                    </a:cubicBezTo>
                    <a:cubicBezTo>
                      <a:pt x="4694" y="3308"/>
                      <a:pt x="4702" y="3311"/>
                      <a:pt x="4709" y="3311"/>
                    </a:cubicBezTo>
                    <a:cubicBezTo>
                      <a:pt x="4727" y="3311"/>
                      <a:pt x="4745" y="3293"/>
                      <a:pt x="4762" y="3275"/>
                    </a:cubicBezTo>
                    <a:cubicBezTo>
                      <a:pt x="4812" y="3175"/>
                      <a:pt x="4787" y="3050"/>
                      <a:pt x="4712" y="2975"/>
                    </a:cubicBezTo>
                    <a:cubicBezTo>
                      <a:pt x="4671" y="2891"/>
                      <a:pt x="4577" y="2843"/>
                      <a:pt x="4490" y="2843"/>
                    </a:cubicBezTo>
                    <a:cubicBezTo>
                      <a:pt x="4472" y="2843"/>
                      <a:pt x="4454" y="2845"/>
                      <a:pt x="4436" y="2849"/>
                    </a:cubicBezTo>
                    <a:cubicBezTo>
                      <a:pt x="4261" y="2874"/>
                      <a:pt x="4136" y="3025"/>
                      <a:pt x="4086" y="3125"/>
                    </a:cubicBezTo>
                    <a:cubicBezTo>
                      <a:pt x="4086" y="3175"/>
                      <a:pt x="4060" y="3225"/>
                      <a:pt x="4035" y="3275"/>
                    </a:cubicBezTo>
                    <a:cubicBezTo>
                      <a:pt x="4010" y="3350"/>
                      <a:pt x="3985" y="3426"/>
                      <a:pt x="3935" y="3476"/>
                    </a:cubicBezTo>
                    <a:cubicBezTo>
                      <a:pt x="3910" y="3501"/>
                      <a:pt x="3910" y="3501"/>
                      <a:pt x="3910" y="3526"/>
                    </a:cubicBezTo>
                    <a:cubicBezTo>
                      <a:pt x="3885" y="3426"/>
                      <a:pt x="3835" y="3350"/>
                      <a:pt x="3785" y="3275"/>
                    </a:cubicBezTo>
                    <a:cubicBezTo>
                      <a:pt x="3703" y="3194"/>
                      <a:pt x="3593" y="3149"/>
                      <a:pt x="3484" y="3149"/>
                    </a:cubicBezTo>
                    <a:cubicBezTo>
                      <a:pt x="3392" y="3149"/>
                      <a:pt x="3302" y="3181"/>
                      <a:pt x="3233" y="3250"/>
                    </a:cubicBezTo>
                    <a:cubicBezTo>
                      <a:pt x="3208" y="3250"/>
                      <a:pt x="3183" y="3275"/>
                      <a:pt x="3158" y="3300"/>
                    </a:cubicBezTo>
                    <a:cubicBezTo>
                      <a:pt x="3183" y="3175"/>
                      <a:pt x="3309" y="3050"/>
                      <a:pt x="3434" y="3050"/>
                    </a:cubicBezTo>
                    <a:cubicBezTo>
                      <a:pt x="3509" y="3050"/>
                      <a:pt x="3584" y="2975"/>
                      <a:pt x="3584" y="2874"/>
                    </a:cubicBezTo>
                    <a:cubicBezTo>
                      <a:pt x="3584" y="2799"/>
                      <a:pt x="3509" y="2724"/>
                      <a:pt x="3409" y="2724"/>
                    </a:cubicBezTo>
                    <a:cubicBezTo>
                      <a:pt x="3108" y="2749"/>
                      <a:pt x="2857" y="3000"/>
                      <a:pt x="2832" y="3325"/>
                    </a:cubicBezTo>
                    <a:cubicBezTo>
                      <a:pt x="2832" y="3426"/>
                      <a:pt x="2883" y="3526"/>
                      <a:pt x="2958" y="3601"/>
                    </a:cubicBezTo>
                    <a:cubicBezTo>
                      <a:pt x="3008" y="3651"/>
                      <a:pt x="3083" y="3676"/>
                      <a:pt x="3158" y="3676"/>
                    </a:cubicBezTo>
                    <a:cubicBezTo>
                      <a:pt x="3284" y="3651"/>
                      <a:pt x="3359" y="3576"/>
                      <a:pt x="3409" y="3526"/>
                    </a:cubicBezTo>
                    <a:cubicBezTo>
                      <a:pt x="3409" y="3501"/>
                      <a:pt x="3434" y="3501"/>
                      <a:pt x="3434" y="3476"/>
                    </a:cubicBezTo>
                    <a:cubicBezTo>
                      <a:pt x="3459" y="3476"/>
                      <a:pt x="3509" y="3476"/>
                      <a:pt x="3534" y="3501"/>
                    </a:cubicBezTo>
                    <a:cubicBezTo>
                      <a:pt x="3584" y="3551"/>
                      <a:pt x="3584" y="3626"/>
                      <a:pt x="3584" y="3701"/>
                    </a:cubicBezTo>
                    <a:cubicBezTo>
                      <a:pt x="3559" y="3777"/>
                      <a:pt x="3509" y="3827"/>
                      <a:pt x="3409" y="3902"/>
                    </a:cubicBezTo>
                    <a:cubicBezTo>
                      <a:pt x="3359" y="3977"/>
                      <a:pt x="3258" y="4002"/>
                      <a:pt x="3158" y="4052"/>
                    </a:cubicBezTo>
                    <a:cubicBezTo>
                      <a:pt x="3008" y="4102"/>
                      <a:pt x="2857" y="4178"/>
                      <a:pt x="2732" y="4353"/>
                    </a:cubicBezTo>
                    <a:cubicBezTo>
                      <a:pt x="2682" y="4403"/>
                      <a:pt x="2657" y="4478"/>
                      <a:pt x="2632" y="4528"/>
                    </a:cubicBezTo>
                    <a:cubicBezTo>
                      <a:pt x="2582" y="4629"/>
                      <a:pt x="2557" y="4654"/>
                      <a:pt x="2532" y="4654"/>
                    </a:cubicBezTo>
                    <a:cubicBezTo>
                      <a:pt x="2523" y="4662"/>
                      <a:pt x="2509" y="4665"/>
                      <a:pt x="2493" y="4665"/>
                    </a:cubicBezTo>
                    <a:cubicBezTo>
                      <a:pt x="2459" y="4665"/>
                      <a:pt x="2415" y="4654"/>
                      <a:pt x="2381" y="4654"/>
                    </a:cubicBezTo>
                    <a:cubicBezTo>
                      <a:pt x="2582" y="4378"/>
                      <a:pt x="2632" y="3977"/>
                      <a:pt x="2607" y="3626"/>
                    </a:cubicBezTo>
                    <a:cubicBezTo>
                      <a:pt x="2607" y="3601"/>
                      <a:pt x="2582" y="3526"/>
                      <a:pt x="2582" y="3476"/>
                    </a:cubicBezTo>
                    <a:cubicBezTo>
                      <a:pt x="2582" y="3451"/>
                      <a:pt x="2557" y="3426"/>
                      <a:pt x="2557" y="3401"/>
                    </a:cubicBezTo>
                    <a:cubicBezTo>
                      <a:pt x="2532" y="3225"/>
                      <a:pt x="2482" y="3050"/>
                      <a:pt x="2431" y="2899"/>
                    </a:cubicBezTo>
                    <a:cubicBezTo>
                      <a:pt x="2381" y="2749"/>
                      <a:pt x="2331" y="2573"/>
                      <a:pt x="2306" y="2423"/>
                    </a:cubicBezTo>
                    <a:lnTo>
                      <a:pt x="2306" y="2423"/>
                    </a:lnTo>
                    <a:cubicBezTo>
                      <a:pt x="2406" y="2498"/>
                      <a:pt x="2532" y="2573"/>
                      <a:pt x="2657" y="2599"/>
                    </a:cubicBezTo>
                    <a:cubicBezTo>
                      <a:pt x="2707" y="2611"/>
                      <a:pt x="2757" y="2617"/>
                      <a:pt x="2804" y="2617"/>
                    </a:cubicBezTo>
                    <a:cubicBezTo>
                      <a:pt x="2851" y="2617"/>
                      <a:pt x="2895" y="2611"/>
                      <a:pt x="2933" y="2599"/>
                    </a:cubicBezTo>
                    <a:cubicBezTo>
                      <a:pt x="3058" y="2573"/>
                      <a:pt x="3158" y="2498"/>
                      <a:pt x="3183" y="2398"/>
                    </a:cubicBezTo>
                    <a:cubicBezTo>
                      <a:pt x="3183" y="2373"/>
                      <a:pt x="3208" y="2348"/>
                      <a:pt x="3208" y="2348"/>
                    </a:cubicBezTo>
                    <a:cubicBezTo>
                      <a:pt x="3233" y="2323"/>
                      <a:pt x="3258" y="2298"/>
                      <a:pt x="3284" y="2298"/>
                    </a:cubicBezTo>
                    <a:cubicBezTo>
                      <a:pt x="3315" y="2287"/>
                      <a:pt x="3342" y="2281"/>
                      <a:pt x="3366" y="2281"/>
                    </a:cubicBezTo>
                    <a:cubicBezTo>
                      <a:pt x="3400" y="2281"/>
                      <a:pt x="3430" y="2294"/>
                      <a:pt x="3459" y="2323"/>
                    </a:cubicBezTo>
                    <a:cubicBezTo>
                      <a:pt x="3484" y="2323"/>
                      <a:pt x="3509" y="2348"/>
                      <a:pt x="3534" y="2373"/>
                    </a:cubicBezTo>
                    <a:cubicBezTo>
                      <a:pt x="3584" y="2398"/>
                      <a:pt x="3634" y="2448"/>
                      <a:pt x="3710" y="2473"/>
                    </a:cubicBezTo>
                    <a:cubicBezTo>
                      <a:pt x="3785" y="2473"/>
                      <a:pt x="3860" y="2448"/>
                      <a:pt x="3935" y="2398"/>
                    </a:cubicBezTo>
                    <a:cubicBezTo>
                      <a:pt x="3985" y="2323"/>
                      <a:pt x="3985" y="2223"/>
                      <a:pt x="3960" y="2147"/>
                    </a:cubicBezTo>
                    <a:cubicBezTo>
                      <a:pt x="3935" y="2122"/>
                      <a:pt x="3910" y="2122"/>
                      <a:pt x="3885" y="2122"/>
                    </a:cubicBezTo>
                    <a:cubicBezTo>
                      <a:pt x="3860" y="2147"/>
                      <a:pt x="3860" y="2172"/>
                      <a:pt x="3860" y="2198"/>
                    </a:cubicBezTo>
                    <a:cubicBezTo>
                      <a:pt x="3885" y="2248"/>
                      <a:pt x="3860" y="2298"/>
                      <a:pt x="3835" y="2323"/>
                    </a:cubicBezTo>
                    <a:cubicBezTo>
                      <a:pt x="3817" y="2341"/>
                      <a:pt x="3787" y="2358"/>
                      <a:pt x="3762" y="2358"/>
                    </a:cubicBezTo>
                    <a:cubicBezTo>
                      <a:pt x="3751" y="2358"/>
                      <a:pt x="3742" y="2355"/>
                      <a:pt x="3735" y="2348"/>
                    </a:cubicBezTo>
                    <a:cubicBezTo>
                      <a:pt x="3685" y="2348"/>
                      <a:pt x="3659" y="2323"/>
                      <a:pt x="3609" y="2298"/>
                    </a:cubicBezTo>
                    <a:cubicBezTo>
                      <a:pt x="3584" y="2273"/>
                      <a:pt x="3559" y="2248"/>
                      <a:pt x="3509" y="2223"/>
                    </a:cubicBezTo>
                    <a:cubicBezTo>
                      <a:pt x="3465" y="2193"/>
                      <a:pt x="3421" y="2181"/>
                      <a:pt x="3372" y="2181"/>
                    </a:cubicBezTo>
                    <a:cubicBezTo>
                      <a:pt x="3337" y="2181"/>
                      <a:pt x="3300" y="2187"/>
                      <a:pt x="3258" y="2198"/>
                    </a:cubicBezTo>
                    <a:cubicBezTo>
                      <a:pt x="3233" y="2198"/>
                      <a:pt x="3208" y="2198"/>
                      <a:pt x="3208" y="2223"/>
                    </a:cubicBezTo>
                    <a:cubicBezTo>
                      <a:pt x="3183" y="2172"/>
                      <a:pt x="3183" y="2122"/>
                      <a:pt x="3158" y="2072"/>
                    </a:cubicBezTo>
                    <a:lnTo>
                      <a:pt x="3158" y="2047"/>
                    </a:lnTo>
                    <a:cubicBezTo>
                      <a:pt x="3133" y="1997"/>
                      <a:pt x="3108" y="1922"/>
                      <a:pt x="3108" y="1872"/>
                    </a:cubicBezTo>
                    <a:cubicBezTo>
                      <a:pt x="3108" y="1847"/>
                      <a:pt x="3133" y="1822"/>
                      <a:pt x="3133" y="1822"/>
                    </a:cubicBezTo>
                    <a:cubicBezTo>
                      <a:pt x="3208" y="1822"/>
                      <a:pt x="3258" y="1771"/>
                      <a:pt x="3258" y="1721"/>
                    </a:cubicBezTo>
                    <a:cubicBezTo>
                      <a:pt x="3258" y="1646"/>
                      <a:pt x="3208" y="1596"/>
                      <a:pt x="3158" y="1596"/>
                    </a:cubicBezTo>
                    <a:cubicBezTo>
                      <a:pt x="3008" y="1596"/>
                      <a:pt x="2908" y="1746"/>
                      <a:pt x="2883" y="1872"/>
                    </a:cubicBezTo>
                    <a:cubicBezTo>
                      <a:pt x="2883" y="1972"/>
                      <a:pt x="2908" y="2047"/>
                      <a:pt x="2958" y="2122"/>
                    </a:cubicBezTo>
                    <a:lnTo>
                      <a:pt x="2958" y="2147"/>
                    </a:lnTo>
                    <a:cubicBezTo>
                      <a:pt x="2983" y="2198"/>
                      <a:pt x="3008" y="2273"/>
                      <a:pt x="2983" y="2323"/>
                    </a:cubicBezTo>
                    <a:cubicBezTo>
                      <a:pt x="2983" y="2348"/>
                      <a:pt x="2933" y="2398"/>
                      <a:pt x="2883" y="2398"/>
                    </a:cubicBezTo>
                    <a:cubicBezTo>
                      <a:pt x="2866" y="2406"/>
                      <a:pt x="2849" y="2409"/>
                      <a:pt x="2831" y="2409"/>
                    </a:cubicBezTo>
                    <a:cubicBezTo>
                      <a:pt x="2796" y="2409"/>
                      <a:pt x="2757" y="2398"/>
                      <a:pt x="2707" y="2398"/>
                    </a:cubicBezTo>
                    <a:cubicBezTo>
                      <a:pt x="2532" y="2348"/>
                      <a:pt x="2356" y="2248"/>
                      <a:pt x="2256" y="2097"/>
                    </a:cubicBezTo>
                    <a:cubicBezTo>
                      <a:pt x="2256" y="2072"/>
                      <a:pt x="2256" y="2072"/>
                      <a:pt x="2256" y="2047"/>
                    </a:cubicBezTo>
                    <a:cubicBezTo>
                      <a:pt x="2256" y="1847"/>
                      <a:pt x="2306" y="1621"/>
                      <a:pt x="2431" y="1471"/>
                    </a:cubicBezTo>
                    <a:cubicBezTo>
                      <a:pt x="2507" y="1345"/>
                      <a:pt x="2657" y="1195"/>
                      <a:pt x="2857" y="1195"/>
                    </a:cubicBezTo>
                    <a:cubicBezTo>
                      <a:pt x="2958" y="1195"/>
                      <a:pt x="3033" y="1120"/>
                      <a:pt x="3033" y="1045"/>
                    </a:cubicBezTo>
                    <a:cubicBezTo>
                      <a:pt x="3033" y="944"/>
                      <a:pt x="2958" y="869"/>
                      <a:pt x="2857" y="869"/>
                    </a:cubicBezTo>
                    <a:cubicBezTo>
                      <a:pt x="2632" y="869"/>
                      <a:pt x="2431" y="969"/>
                      <a:pt x="2281" y="1145"/>
                    </a:cubicBezTo>
                    <a:cubicBezTo>
                      <a:pt x="2231" y="1120"/>
                      <a:pt x="2156" y="1070"/>
                      <a:pt x="2131" y="1020"/>
                    </a:cubicBezTo>
                    <a:cubicBezTo>
                      <a:pt x="2081" y="944"/>
                      <a:pt x="2081" y="869"/>
                      <a:pt x="2131" y="819"/>
                    </a:cubicBezTo>
                    <a:cubicBezTo>
                      <a:pt x="2156" y="794"/>
                      <a:pt x="2206" y="769"/>
                      <a:pt x="2256" y="744"/>
                    </a:cubicBezTo>
                    <a:cubicBezTo>
                      <a:pt x="2281" y="719"/>
                      <a:pt x="2331" y="694"/>
                      <a:pt x="2356" y="694"/>
                    </a:cubicBezTo>
                    <a:cubicBezTo>
                      <a:pt x="2456" y="619"/>
                      <a:pt x="2557" y="518"/>
                      <a:pt x="2582" y="418"/>
                    </a:cubicBezTo>
                    <a:cubicBezTo>
                      <a:pt x="2607" y="268"/>
                      <a:pt x="2557" y="117"/>
                      <a:pt x="2431" y="42"/>
                    </a:cubicBezTo>
                    <a:cubicBezTo>
                      <a:pt x="2402" y="13"/>
                      <a:pt x="2355" y="1"/>
                      <a:pt x="2307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970487" y="4028094"/>
                <a:ext cx="433665" cy="387262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216" extrusionOk="0">
                    <a:moveTo>
                      <a:pt x="794" y="0"/>
                    </a:moveTo>
                    <a:cubicBezTo>
                      <a:pt x="772" y="0"/>
                      <a:pt x="750" y="3"/>
                      <a:pt x="728" y="11"/>
                    </a:cubicBezTo>
                    <a:cubicBezTo>
                      <a:pt x="652" y="36"/>
                      <a:pt x="577" y="86"/>
                      <a:pt x="552" y="161"/>
                    </a:cubicBezTo>
                    <a:cubicBezTo>
                      <a:pt x="477" y="286"/>
                      <a:pt x="502" y="437"/>
                      <a:pt x="602" y="537"/>
                    </a:cubicBezTo>
                    <a:cubicBezTo>
                      <a:pt x="702" y="612"/>
                      <a:pt x="803" y="662"/>
                      <a:pt x="953" y="662"/>
                    </a:cubicBezTo>
                    <a:lnTo>
                      <a:pt x="1204" y="662"/>
                    </a:lnTo>
                    <a:cubicBezTo>
                      <a:pt x="1254" y="687"/>
                      <a:pt x="1304" y="763"/>
                      <a:pt x="1304" y="838"/>
                    </a:cubicBezTo>
                    <a:cubicBezTo>
                      <a:pt x="1304" y="913"/>
                      <a:pt x="1279" y="988"/>
                      <a:pt x="1229" y="1038"/>
                    </a:cubicBezTo>
                    <a:cubicBezTo>
                      <a:pt x="1140" y="1009"/>
                      <a:pt x="1051" y="995"/>
                      <a:pt x="965" y="995"/>
                    </a:cubicBezTo>
                    <a:cubicBezTo>
                      <a:pt x="833" y="995"/>
                      <a:pt x="708" y="1028"/>
                      <a:pt x="602" y="1088"/>
                    </a:cubicBezTo>
                    <a:cubicBezTo>
                      <a:pt x="527" y="1139"/>
                      <a:pt x="477" y="1239"/>
                      <a:pt x="527" y="1314"/>
                    </a:cubicBezTo>
                    <a:cubicBezTo>
                      <a:pt x="559" y="1363"/>
                      <a:pt x="613" y="1390"/>
                      <a:pt x="667" y="1390"/>
                    </a:cubicBezTo>
                    <a:cubicBezTo>
                      <a:pt x="696" y="1390"/>
                      <a:pt x="726" y="1382"/>
                      <a:pt x="753" y="1364"/>
                    </a:cubicBezTo>
                    <a:cubicBezTo>
                      <a:pt x="823" y="1324"/>
                      <a:pt x="897" y="1308"/>
                      <a:pt x="969" y="1308"/>
                    </a:cubicBezTo>
                    <a:cubicBezTo>
                      <a:pt x="1076" y="1308"/>
                      <a:pt x="1179" y="1344"/>
                      <a:pt x="1254" y="1389"/>
                    </a:cubicBezTo>
                    <a:cubicBezTo>
                      <a:pt x="1429" y="1464"/>
                      <a:pt x="1605" y="1615"/>
                      <a:pt x="1705" y="1790"/>
                    </a:cubicBezTo>
                    <a:cubicBezTo>
                      <a:pt x="1705" y="1815"/>
                      <a:pt x="1730" y="1815"/>
                      <a:pt x="1730" y="1840"/>
                    </a:cubicBezTo>
                    <a:cubicBezTo>
                      <a:pt x="1705" y="2016"/>
                      <a:pt x="1605" y="2191"/>
                      <a:pt x="1479" y="2317"/>
                    </a:cubicBezTo>
                    <a:cubicBezTo>
                      <a:pt x="1429" y="2367"/>
                      <a:pt x="1379" y="2417"/>
                      <a:pt x="1329" y="2417"/>
                    </a:cubicBezTo>
                    <a:cubicBezTo>
                      <a:pt x="1304" y="2429"/>
                      <a:pt x="1279" y="2436"/>
                      <a:pt x="1257" y="2436"/>
                    </a:cubicBezTo>
                    <a:cubicBezTo>
                      <a:pt x="1235" y="2436"/>
                      <a:pt x="1216" y="2429"/>
                      <a:pt x="1204" y="2417"/>
                    </a:cubicBezTo>
                    <a:cubicBezTo>
                      <a:pt x="1154" y="2367"/>
                      <a:pt x="1154" y="2291"/>
                      <a:pt x="1129" y="2241"/>
                    </a:cubicBezTo>
                    <a:lnTo>
                      <a:pt x="1129" y="2216"/>
                    </a:lnTo>
                    <a:cubicBezTo>
                      <a:pt x="1129" y="2141"/>
                      <a:pt x="1103" y="2041"/>
                      <a:pt x="1053" y="1966"/>
                    </a:cubicBezTo>
                    <a:cubicBezTo>
                      <a:pt x="999" y="1894"/>
                      <a:pt x="907" y="1835"/>
                      <a:pt x="813" y="1835"/>
                    </a:cubicBezTo>
                    <a:cubicBezTo>
                      <a:pt x="776" y="1835"/>
                      <a:pt x="738" y="1844"/>
                      <a:pt x="702" y="1865"/>
                    </a:cubicBezTo>
                    <a:cubicBezTo>
                      <a:pt x="652" y="1890"/>
                      <a:pt x="627" y="1966"/>
                      <a:pt x="652" y="2016"/>
                    </a:cubicBezTo>
                    <a:cubicBezTo>
                      <a:pt x="682" y="2045"/>
                      <a:pt x="711" y="2057"/>
                      <a:pt x="740" y="2057"/>
                    </a:cubicBezTo>
                    <a:cubicBezTo>
                      <a:pt x="761" y="2057"/>
                      <a:pt x="782" y="2051"/>
                      <a:pt x="803" y="2041"/>
                    </a:cubicBezTo>
                    <a:cubicBezTo>
                      <a:pt x="828" y="2041"/>
                      <a:pt x="853" y="2041"/>
                      <a:pt x="878" y="2091"/>
                    </a:cubicBezTo>
                    <a:cubicBezTo>
                      <a:pt x="903" y="2116"/>
                      <a:pt x="903" y="2191"/>
                      <a:pt x="928" y="2241"/>
                    </a:cubicBezTo>
                    <a:lnTo>
                      <a:pt x="928" y="2266"/>
                    </a:lnTo>
                    <a:cubicBezTo>
                      <a:pt x="928" y="2317"/>
                      <a:pt x="953" y="2367"/>
                      <a:pt x="953" y="2417"/>
                    </a:cubicBezTo>
                    <a:lnTo>
                      <a:pt x="903" y="2417"/>
                    </a:lnTo>
                    <a:cubicBezTo>
                      <a:pt x="803" y="2442"/>
                      <a:pt x="728" y="2492"/>
                      <a:pt x="677" y="2567"/>
                    </a:cubicBezTo>
                    <a:cubicBezTo>
                      <a:pt x="677" y="2617"/>
                      <a:pt x="652" y="2642"/>
                      <a:pt x="652" y="2692"/>
                    </a:cubicBezTo>
                    <a:cubicBezTo>
                      <a:pt x="627" y="2718"/>
                      <a:pt x="602" y="2768"/>
                      <a:pt x="577" y="2793"/>
                    </a:cubicBezTo>
                    <a:cubicBezTo>
                      <a:pt x="562" y="2822"/>
                      <a:pt x="539" y="2834"/>
                      <a:pt x="512" y="2834"/>
                    </a:cubicBezTo>
                    <a:cubicBezTo>
                      <a:pt x="493" y="2834"/>
                      <a:pt x="473" y="2828"/>
                      <a:pt x="452" y="2818"/>
                    </a:cubicBezTo>
                    <a:cubicBezTo>
                      <a:pt x="427" y="2818"/>
                      <a:pt x="377" y="2768"/>
                      <a:pt x="377" y="2743"/>
                    </a:cubicBezTo>
                    <a:cubicBezTo>
                      <a:pt x="377" y="2706"/>
                      <a:pt x="363" y="2683"/>
                      <a:pt x="346" y="2683"/>
                    </a:cubicBezTo>
                    <a:cubicBezTo>
                      <a:pt x="340" y="2683"/>
                      <a:pt x="333" y="2686"/>
                      <a:pt x="326" y="2692"/>
                    </a:cubicBezTo>
                    <a:cubicBezTo>
                      <a:pt x="301" y="2692"/>
                      <a:pt x="276" y="2718"/>
                      <a:pt x="276" y="2743"/>
                    </a:cubicBezTo>
                    <a:cubicBezTo>
                      <a:pt x="276" y="2818"/>
                      <a:pt x="352" y="2893"/>
                      <a:pt x="427" y="2918"/>
                    </a:cubicBezTo>
                    <a:cubicBezTo>
                      <a:pt x="458" y="2928"/>
                      <a:pt x="489" y="2934"/>
                      <a:pt x="520" y="2934"/>
                    </a:cubicBezTo>
                    <a:cubicBezTo>
                      <a:pt x="564" y="2934"/>
                      <a:pt x="608" y="2922"/>
                      <a:pt x="652" y="2893"/>
                    </a:cubicBezTo>
                    <a:cubicBezTo>
                      <a:pt x="702" y="2843"/>
                      <a:pt x="728" y="2768"/>
                      <a:pt x="753" y="2718"/>
                    </a:cubicBezTo>
                    <a:cubicBezTo>
                      <a:pt x="753" y="2692"/>
                      <a:pt x="778" y="2667"/>
                      <a:pt x="778" y="2642"/>
                    </a:cubicBezTo>
                    <a:cubicBezTo>
                      <a:pt x="803" y="2592"/>
                      <a:pt x="853" y="2542"/>
                      <a:pt x="928" y="2542"/>
                    </a:cubicBezTo>
                    <a:cubicBezTo>
                      <a:pt x="953" y="2517"/>
                      <a:pt x="978" y="2517"/>
                      <a:pt x="1028" y="2517"/>
                    </a:cubicBezTo>
                    <a:cubicBezTo>
                      <a:pt x="1028" y="2542"/>
                      <a:pt x="1053" y="2567"/>
                      <a:pt x="1053" y="2567"/>
                    </a:cubicBezTo>
                    <a:cubicBezTo>
                      <a:pt x="1129" y="2624"/>
                      <a:pt x="1218" y="2652"/>
                      <a:pt x="1300" y="2652"/>
                    </a:cubicBezTo>
                    <a:cubicBezTo>
                      <a:pt x="1327" y="2652"/>
                      <a:pt x="1354" y="2649"/>
                      <a:pt x="1379" y="2642"/>
                    </a:cubicBezTo>
                    <a:cubicBezTo>
                      <a:pt x="1454" y="2617"/>
                      <a:pt x="1530" y="2567"/>
                      <a:pt x="1630" y="2492"/>
                    </a:cubicBezTo>
                    <a:cubicBezTo>
                      <a:pt x="1730" y="2392"/>
                      <a:pt x="1805" y="2291"/>
                      <a:pt x="1855" y="2166"/>
                    </a:cubicBezTo>
                    <a:cubicBezTo>
                      <a:pt x="1905" y="2317"/>
                      <a:pt x="1931" y="2467"/>
                      <a:pt x="1981" y="2617"/>
                    </a:cubicBezTo>
                    <a:cubicBezTo>
                      <a:pt x="2006" y="2793"/>
                      <a:pt x="2056" y="2968"/>
                      <a:pt x="2106" y="3119"/>
                    </a:cubicBezTo>
                    <a:cubicBezTo>
                      <a:pt x="2106" y="3144"/>
                      <a:pt x="2106" y="3194"/>
                      <a:pt x="2131" y="3219"/>
                    </a:cubicBezTo>
                    <a:cubicBezTo>
                      <a:pt x="2131" y="3269"/>
                      <a:pt x="2156" y="3319"/>
                      <a:pt x="2181" y="3369"/>
                    </a:cubicBezTo>
                    <a:cubicBezTo>
                      <a:pt x="2332" y="3670"/>
                      <a:pt x="2557" y="3996"/>
                      <a:pt x="2883" y="4121"/>
                    </a:cubicBezTo>
                    <a:cubicBezTo>
                      <a:pt x="2833" y="4171"/>
                      <a:pt x="2758" y="4221"/>
                      <a:pt x="2758" y="4221"/>
                    </a:cubicBezTo>
                    <a:cubicBezTo>
                      <a:pt x="2707" y="4221"/>
                      <a:pt x="2682" y="4196"/>
                      <a:pt x="2607" y="4146"/>
                    </a:cubicBezTo>
                    <a:cubicBezTo>
                      <a:pt x="2557" y="4096"/>
                      <a:pt x="2482" y="4071"/>
                      <a:pt x="2432" y="4046"/>
                    </a:cubicBezTo>
                    <a:cubicBezTo>
                      <a:pt x="2321" y="3990"/>
                      <a:pt x="2218" y="3973"/>
                      <a:pt x="2122" y="3973"/>
                    </a:cubicBezTo>
                    <a:cubicBezTo>
                      <a:pt x="2045" y="3973"/>
                      <a:pt x="1973" y="3985"/>
                      <a:pt x="1905" y="3996"/>
                    </a:cubicBezTo>
                    <a:cubicBezTo>
                      <a:pt x="1855" y="4008"/>
                      <a:pt x="1805" y="4015"/>
                      <a:pt x="1755" y="4015"/>
                    </a:cubicBezTo>
                    <a:cubicBezTo>
                      <a:pt x="1705" y="4015"/>
                      <a:pt x="1655" y="4008"/>
                      <a:pt x="1605" y="3996"/>
                    </a:cubicBezTo>
                    <a:cubicBezTo>
                      <a:pt x="1504" y="3971"/>
                      <a:pt x="1404" y="3946"/>
                      <a:pt x="1354" y="3895"/>
                    </a:cubicBezTo>
                    <a:cubicBezTo>
                      <a:pt x="1304" y="3845"/>
                      <a:pt x="1279" y="3770"/>
                      <a:pt x="1304" y="3720"/>
                    </a:cubicBezTo>
                    <a:cubicBezTo>
                      <a:pt x="1304" y="3670"/>
                      <a:pt x="1354" y="3645"/>
                      <a:pt x="1379" y="3645"/>
                    </a:cubicBezTo>
                    <a:lnTo>
                      <a:pt x="1429" y="3645"/>
                    </a:lnTo>
                    <a:cubicBezTo>
                      <a:pt x="1481" y="3662"/>
                      <a:pt x="1545" y="3691"/>
                      <a:pt x="1612" y="3691"/>
                    </a:cubicBezTo>
                    <a:cubicBezTo>
                      <a:pt x="1643" y="3691"/>
                      <a:pt x="1674" y="3685"/>
                      <a:pt x="1705" y="3670"/>
                    </a:cubicBezTo>
                    <a:cubicBezTo>
                      <a:pt x="1780" y="3645"/>
                      <a:pt x="1830" y="3570"/>
                      <a:pt x="1855" y="3520"/>
                    </a:cubicBezTo>
                    <a:cubicBezTo>
                      <a:pt x="1880" y="3419"/>
                      <a:pt x="1880" y="3294"/>
                      <a:pt x="1805" y="3194"/>
                    </a:cubicBezTo>
                    <a:cubicBezTo>
                      <a:pt x="1699" y="3017"/>
                      <a:pt x="1495" y="2903"/>
                      <a:pt x="1286" y="2903"/>
                    </a:cubicBezTo>
                    <a:cubicBezTo>
                      <a:pt x="1198" y="2903"/>
                      <a:pt x="1110" y="2924"/>
                      <a:pt x="1028" y="2968"/>
                    </a:cubicBezTo>
                    <a:cubicBezTo>
                      <a:pt x="953" y="3018"/>
                      <a:pt x="903" y="3119"/>
                      <a:pt x="953" y="3194"/>
                    </a:cubicBezTo>
                    <a:cubicBezTo>
                      <a:pt x="991" y="3250"/>
                      <a:pt x="1056" y="3278"/>
                      <a:pt x="1119" y="3278"/>
                    </a:cubicBezTo>
                    <a:cubicBezTo>
                      <a:pt x="1139" y="3278"/>
                      <a:pt x="1160" y="3275"/>
                      <a:pt x="1179" y="3269"/>
                    </a:cubicBezTo>
                    <a:cubicBezTo>
                      <a:pt x="1212" y="3244"/>
                      <a:pt x="1254" y="3233"/>
                      <a:pt x="1297" y="3233"/>
                    </a:cubicBezTo>
                    <a:cubicBezTo>
                      <a:pt x="1385" y="3233"/>
                      <a:pt x="1479" y="3277"/>
                      <a:pt x="1530" y="3344"/>
                    </a:cubicBezTo>
                    <a:cubicBezTo>
                      <a:pt x="1504" y="3344"/>
                      <a:pt x="1479" y="3319"/>
                      <a:pt x="1454" y="3319"/>
                    </a:cubicBezTo>
                    <a:cubicBezTo>
                      <a:pt x="1437" y="3317"/>
                      <a:pt x="1420" y="3316"/>
                      <a:pt x="1403" y="3316"/>
                    </a:cubicBezTo>
                    <a:cubicBezTo>
                      <a:pt x="1217" y="3316"/>
                      <a:pt x="1024" y="3436"/>
                      <a:pt x="978" y="3620"/>
                    </a:cubicBezTo>
                    <a:cubicBezTo>
                      <a:pt x="953" y="3720"/>
                      <a:pt x="978" y="3820"/>
                      <a:pt x="1003" y="3895"/>
                    </a:cubicBezTo>
                    <a:cubicBezTo>
                      <a:pt x="978" y="3895"/>
                      <a:pt x="953" y="3895"/>
                      <a:pt x="953" y="3870"/>
                    </a:cubicBezTo>
                    <a:cubicBezTo>
                      <a:pt x="878" y="3845"/>
                      <a:pt x="828" y="3795"/>
                      <a:pt x="753" y="3745"/>
                    </a:cubicBezTo>
                    <a:cubicBezTo>
                      <a:pt x="702" y="3720"/>
                      <a:pt x="677" y="3670"/>
                      <a:pt x="627" y="3645"/>
                    </a:cubicBezTo>
                    <a:cubicBezTo>
                      <a:pt x="571" y="3608"/>
                      <a:pt x="460" y="3543"/>
                      <a:pt x="335" y="3543"/>
                    </a:cubicBezTo>
                    <a:cubicBezTo>
                      <a:pt x="291" y="3543"/>
                      <a:pt x="246" y="3550"/>
                      <a:pt x="201" y="3570"/>
                    </a:cubicBezTo>
                    <a:cubicBezTo>
                      <a:pt x="101" y="3620"/>
                      <a:pt x="26" y="3720"/>
                      <a:pt x="1" y="3820"/>
                    </a:cubicBezTo>
                    <a:cubicBezTo>
                      <a:pt x="1" y="3946"/>
                      <a:pt x="51" y="4046"/>
                      <a:pt x="126" y="4121"/>
                    </a:cubicBezTo>
                    <a:cubicBezTo>
                      <a:pt x="133" y="4128"/>
                      <a:pt x="143" y="4131"/>
                      <a:pt x="153" y="4131"/>
                    </a:cubicBezTo>
                    <a:cubicBezTo>
                      <a:pt x="176" y="4131"/>
                      <a:pt x="201" y="4114"/>
                      <a:pt x="201" y="4096"/>
                    </a:cubicBezTo>
                    <a:cubicBezTo>
                      <a:pt x="226" y="4071"/>
                      <a:pt x="226" y="4046"/>
                      <a:pt x="201" y="4021"/>
                    </a:cubicBezTo>
                    <a:cubicBezTo>
                      <a:pt x="126" y="3996"/>
                      <a:pt x="101" y="3921"/>
                      <a:pt x="126" y="3845"/>
                    </a:cubicBezTo>
                    <a:cubicBezTo>
                      <a:pt x="126" y="3770"/>
                      <a:pt x="176" y="3695"/>
                      <a:pt x="251" y="3670"/>
                    </a:cubicBezTo>
                    <a:cubicBezTo>
                      <a:pt x="280" y="3658"/>
                      <a:pt x="310" y="3653"/>
                      <a:pt x="338" y="3653"/>
                    </a:cubicBezTo>
                    <a:cubicBezTo>
                      <a:pt x="432" y="3653"/>
                      <a:pt x="519" y="3707"/>
                      <a:pt x="577" y="3745"/>
                    </a:cubicBezTo>
                    <a:cubicBezTo>
                      <a:pt x="602" y="3770"/>
                      <a:pt x="652" y="3795"/>
                      <a:pt x="677" y="3820"/>
                    </a:cubicBezTo>
                    <a:cubicBezTo>
                      <a:pt x="753" y="3870"/>
                      <a:pt x="828" y="3946"/>
                      <a:pt x="903" y="3971"/>
                    </a:cubicBezTo>
                    <a:cubicBezTo>
                      <a:pt x="953" y="3996"/>
                      <a:pt x="1003" y="4021"/>
                      <a:pt x="1053" y="4021"/>
                    </a:cubicBezTo>
                    <a:cubicBezTo>
                      <a:pt x="1078" y="4046"/>
                      <a:pt x="1103" y="4096"/>
                      <a:pt x="1129" y="4121"/>
                    </a:cubicBezTo>
                    <a:cubicBezTo>
                      <a:pt x="1229" y="4221"/>
                      <a:pt x="1379" y="4271"/>
                      <a:pt x="1530" y="4322"/>
                    </a:cubicBezTo>
                    <a:cubicBezTo>
                      <a:pt x="1580" y="4322"/>
                      <a:pt x="1630" y="4322"/>
                      <a:pt x="1680" y="4347"/>
                    </a:cubicBezTo>
                    <a:cubicBezTo>
                      <a:pt x="1605" y="4397"/>
                      <a:pt x="1555" y="4472"/>
                      <a:pt x="1530" y="4572"/>
                    </a:cubicBezTo>
                    <a:cubicBezTo>
                      <a:pt x="1454" y="4773"/>
                      <a:pt x="1504" y="5098"/>
                      <a:pt x="1755" y="5199"/>
                    </a:cubicBezTo>
                    <a:cubicBezTo>
                      <a:pt x="1797" y="5209"/>
                      <a:pt x="1838" y="5215"/>
                      <a:pt x="1878" y="5215"/>
                    </a:cubicBezTo>
                    <a:cubicBezTo>
                      <a:pt x="1934" y="5215"/>
                      <a:pt x="1987" y="5203"/>
                      <a:pt x="2031" y="5174"/>
                    </a:cubicBezTo>
                    <a:lnTo>
                      <a:pt x="2056" y="5149"/>
                    </a:lnTo>
                    <a:cubicBezTo>
                      <a:pt x="2106" y="5124"/>
                      <a:pt x="2131" y="5048"/>
                      <a:pt x="2106" y="4973"/>
                    </a:cubicBezTo>
                    <a:cubicBezTo>
                      <a:pt x="2106" y="4923"/>
                      <a:pt x="2081" y="4848"/>
                      <a:pt x="2031" y="4823"/>
                    </a:cubicBezTo>
                    <a:cubicBezTo>
                      <a:pt x="2011" y="4816"/>
                      <a:pt x="1992" y="4813"/>
                      <a:pt x="1976" y="4813"/>
                    </a:cubicBezTo>
                    <a:cubicBezTo>
                      <a:pt x="1931" y="4813"/>
                      <a:pt x="1899" y="4836"/>
                      <a:pt x="1880" y="4873"/>
                    </a:cubicBezTo>
                    <a:cubicBezTo>
                      <a:pt x="1855" y="4923"/>
                      <a:pt x="1855" y="4973"/>
                      <a:pt x="1905" y="4998"/>
                    </a:cubicBezTo>
                    <a:lnTo>
                      <a:pt x="1830" y="4998"/>
                    </a:lnTo>
                    <a:cubicBezTo>
                      <a:pt x="1705" y="4948"/>
                      <a:pt x="1680" y="4773"/>
                      <a:pt x="1730" y="4647"/>
                    </a:cubicBezTo>
                    <a:cubicBezTo>
                      <a:pt x="1780" y="4522"/>
                      <a:pt x="1905" y="4397"/>
                      <a:pt x="2081" y="4322"/>
                    </a:cubicBezTo>
                    <a:cubicBezTo>
                      <a:pt x="2106" y="4322"/>
                      <a:pt x="2106" y="4322"/>
                      <a:pt x="2106" y="4296"/>
                    </a:cubicBezTo>
                    <a:cubicBezTo>
                      <a:pt x="2181" y="4296"/>
                      <a:pt x="2231" y="4296"/>
                      <a:pt x="2306" y="4322"/>
                    </a:cubicBezTo>
                    <a:cubicBezTo>
                      <a:pt x="2332" y="4347"/>
                      <a:pt x="2357" y="4372"/>
                      <a:pt x="2407" y="4397"/>
                    </a:cubicBezTo>
                    <a:cubicBezTo>
                      <a:pt x="2488" y="4458"/>
                      <a:pt x="2586" y="4536"/>
                      <a:pt x="2728" y="4536"/>
                    </a:cubicBezTo>
                    <a:cubicBezTo>
                      <a:pt x="2760" y="4536"/>
                      <a:pt x="2795" y="4531"/>
                      <a:pt x="2833" y="4522"/>
                    </a:cubicBezTo>
                    <a:cubicBezTo>
                      <a:pt x="2908" y="4522"/>
                      <a:pt x="2983" y="4447"/>
                      <a:pt x="3058" y="4397"/>
                    </a:cubicBezTo>
                    <a:cubicBezTo>
                      <a:pt x="3159" y="4322"/>
                      <a:pt x="3284" y="4221"/>
                      <a:pt x="3409" y="4196"/>
                    </a:cubicBezTo>
                    <a:cubicBezTo>
                      <a:pt x="3560" y="4171"/>
                      <a:pt x="3685" y="4146"/>
                      <a:pt x="3835" y="4096"/>
                    </a:cubicBezTo>
                    <a:cubicBezTo>
                      <a:pt x="3936" y="4071"/>
                      <a:pt x="4036" y="4021"/>
                      <a:pt x="4161" y="4021"/>
                    </a:cubicBezTo>
                    <a:cubicBezTo>
                      <a:pt x="4221" y="4010"/>
                      <a:pt x="4281" y="4005"/>
                      <a:pt x="4341" y="4005"/>
                    </a:cubicBezTo>
                    <a:cubicBezTo>
                      <a:pt x="4862" y="4005"/>
                      <a:pt x="5377" y="4381"/>
                      <a:pt x="5489" y="4898"/>
                    </a:cubicBezTo>
                    <a:cubicBezTo>
                      <a:pt x="5514" y="4973"/>
                      <a:pt x="5615" y="5023"/>
                      <a:pt x="5690" y="5023"/>
                    </a:cubicBezTo>
                    <a:cubicBezTo>
                      <a:pt x="5715" y="4998"/>
                      <a:pt x="5740" y="4998"/>
                      <a:pt x="5765" y="4973"/>
                    </a:cubicBezTo>
                    <a:cubicBezTo>
                      <a:pt x="5815" y="4923"/>
                      <a:pt x="5840" y="4873"/>
                      <a:pt x="5815" y="4823"/>
                    </a:cubicBezTo>
                    <a:cubicBezTo>
                      <a:pt x="5665" y="4221"/>
                      <a:pt x="5113" y="3770"/>
                      <a:pt x="4537" y="3695"/>
                    </a:cubicBezTo>
                    <a:cubicBezTo>
                      <a:pt x="4562" y="3595"/>
                      <a:pt x="4562" y="3494"/>
                      <a:pt x="4537" y="3394"/>
                    </a:cubicBezTo>
                    <a:cubicBezTo>
                      <a:pt x="4487" y="3319"/>
                      <a:pt x="4437" y="3269"/>
                      <a:pt x="4362" y="3194"/>
                    </a:cubicBezTo>
                    <a:cubicBezTo>
                      <a:pt x="4337" y="3169"/>
                      <a:pt x="4286" y="3144"/>
                      <a:pt x="4261" y="3093"/>
                    </a:cubicBezTo>
                    <a:cubicBezTo>
                      <a:pt x="4186" y="2993"/>
                      <a:pt x="4161" y="2818"/>
                      <a:pt x="4211" y="2692"/>
                    </a:cubicBezTo>
                    <a:cubicBezTo>
                      <a:pt x="4211" y="2667"/>
                      <a:pt x="4211" y="2642"/>
                      <a:pt x="4186" y="2617"/>
                    </a:cubicBezTo>
                    <a:cubicBezTo>
                      <a:pt x="4161" y="2617"/>
                      <a:pt x="4111" y="2617"/>
                      <a:pt x="4111" y="2667"/>
                    </a:cubicBezTo>
                    <a:cubicBezTo>
                      <a:pt x="4036" y="2818"/>
                      <a:pt x="4061" y="3018"/>
                      <a:pt x="4186" y="3169"/>
                    </a:cubicBezTo>
                    <a:cubicBezTo>
                      <a:pt x="4211" y="3219"/>
                      <a:pt x="4261" y="3244"/>
                      <a:pt x="4286" y="3294"/>
                    </a:cubicBezTo>
                    <a:cubicBezTo>
                      <a:pt x="4362" y="3319"/>
                      <a:pt x="4412" y="3369"/>
                      <a:pt x="4437" y="3444"/>
                    </a:cubicBezTo>
                    <a:cubicBezTo>
                      <a:pt x="4462" y="3520"/>
                      <a:pt x="4462" y="3620"/>
                      <a:pt x="4412" y="3670"/>
                    </a:cubicBezTo>
                    <a:cubicBezTo>
                      <a:pt x="4311" y="3670"/>
                      <a:pt x="4211" y="3670"/>
                      <a:pt x="4111" y="3695"/>
                    </a:cubicBezTo>
                    <a:cubicBezTo>
                      <a:pt x="3961" y="3720"/>
                      <a:pt x="3860" y="3745"/>
                      <a:pt x="3735" y="3795"/>
                    </a:cubicBezTo>
                    <a:cubicBezTo>
                      <a:pt x="3685" y="3795"/>
                      <a:pt x="3635" y="3820"/>
                      <a:pt x="3610" y="3820"/>
                    </a:cubicBezTo>
                    <a:cubicBezTo>
                      <a:pt x="3459" y="3770"/>
                      <a:pt x="3359" y="3645"/>
                      <a:pt x="3309" y="3494"/>
                    </a:cubicBezTo>
                    <a:cubicBezTo>
                      <a:pt x="3284" y="3394"/>
                      <a:pt x="3284" y="3269"/>
                      <a:pt x="3309" y="3194"/>
                    </a:cubicBezTo>
                    <a:cubicBezTo>
                      <a:pt x="3350" y="3132"/>
                      <a:pt x="3408" y="3087"/>
                      <a:pt x="3470" y="3087"/>
                    </a:cubicBezTo>
                    <a:cubicBezTo>
                      <a:pt x="3483" y="3087"/>
                      <a:pt x="3496" y="3089"/>
                      <a:pt x="3509" y="3093"/>
                    </a:cubicBezTo>
                    <a:cubicBezTo>
                      <a:pt x="3535" y="3093"/>
                      <a:pt x="3560" y="3119"/>
                      <a:pt x="3585" y="3169"/>
                    </a:cubicBezTo>
                    <a:cubicBezTo>
                      <a:pt x="3585" y="3169"/>
                      <a:pt x="3610" y="3194"/>
                      <a:pt x="3585" y="3219"/>
                    </a:cubicBezTo>
                    <a:cubicBezTo>
                      <a:pt x="3560" y="3294"/>
                      <a:pt x="3585" y="3344"/>
                      <a:pt x="3635" y="3369"/>
                    </a:cubicBezTo>
                    <a:cubicBezTo>
                      <a:pt x="3655" y="3376"/>
                      <a:pt x="3673" y="3379"/>
                      <a:pt x="3690" y="3379"/>
                    </a:cubicBezTo>
                    <a:cubicBezTo>
                      <a:pt x="3735" y="3379"/>
                      <a:pt x="3767" y="3356"/>
                      <a:pt x="3785" y="3319"/>
                    </a:cubicBezTo>
                    <a:cubicBezTo>
                      <a:pt x="3835" y="3244"/>
                      <a:pt x="3810" y="3144"/>
                      <a:pt x="3785" y="3068"/>
                    </a:cubicBezTo>
                    <a:cubicBezTo>
                      <a:pt x="3735" y="2968"/>
                      <a:pt x="3635" y="2893"/>
                      <a:pt x="3560" y="2893"/>
                    </a:cubicBezTo>
                    <a:cubicBezTo>
                      <a:pt x="3529" y="2884"/>
                      <a:pt x="3498" y="2880"/>
                      <a:pt x="3468" y="2880"/>
                    </a:cubicBezTo>
                    <a:cubicBezTo>
                      <a:pt x="3325" y="2880"/>
                      <a:pt x="3191" y="2974"/>
                      <a:pt x="3108" y="3119"/>
                    </a:cubicBezTo>
                    <a:cubicBezTo>
                      <a:pt x="3058" y="3244"/>
                      <a:pt x="3058" y="3394"/>
                      <a:pt x="3108" y="3545"/>
                    </a:cubicBezTo>
                    <a:cubicBezTo>
                      <a:pt x="3134" y="3670"/>
                      <a:pt x="3209" y="3795"/>
                      <a:pt x="3309" y="3870"/>
                    </a:cubicBezTo>
                    <a:cubicBezTo>
                      <a:pt x="3296" y="3883"/>
                      <a:pt x="3278" y="3889"/>
                      <a:pt x="3256" y="3889"/>
                    </a:cubicBezTo>
                    <a:cubicBezTo>
                      <a:pt x="3234" y="3889"/>
                      <a:pt x="3209" y="3883"/>
                      <a:pt x="3184" y="3870"/>
                    </a:cubicBezTo>
                    <a:cubicBezTo>
                      <a:pt x="2808" y="3845"/>
                      <a:pt x="2557" y="3469"/>
                      <a:pt x="2432" y="3093"/>
                    </a:cubicBezTo>
                    <a:cubicBezTo>
                      <a:pt x="2382" y="2918"/>
                      <a:pt x="2407" y="2617"/>
                      <a:pt x="2482" y="2492"/>
                    </a:cubicBezTo>
                    <a:cubicBezTo>
                      <a:pt x="2507" y="2442"/>
                      <a:pt x="2557" y="2392"/>
                      <a:pt x="2632" y="2342"/>
                    </a:cubicBezTo>
                    <a:cubicBezTo>
                      <a:pt x="2758" y="2216"/>
                      <a:pt x="2883" y="2091"/>
                      <a:pt x="2908" y="1865"/>
                    </a:cubicBezTo>
                    <a:cubicBezTo>
                      <a:pt x="2908" y="1790"/>
                      <a:pt x="2883" y="1715"/>
                      <a:pt x="2858" y="1640"/>
                    </a:cubicBezTo>
                    <a:cubicBezTo>
                      <a:pt x="2858" y="1590"/>
                      <a:pt x="2858" y="1540"/>
                      <a:pt x="2883" y="1515"/>
                    </a:cubicBezTo>
                    <a:cubicBezTo>
                      <a:pt x="2883" y="1489"/>
                      <a:pt x="2883" y="1464"/>
                      <a:pt x="2883" y="1439"/>
                    </a:cubicBezTo>
                    <a:cubicBezTo>
                      <a:pt x="2908" y="1339"/>
                      <a:pt x="2933" y="1214"/>
                      <a:pt x="2933" y="1114"/>
                    </a:cubicBezTo>
                    <a:cubicBezTo>
                      <a:pt x="2933" y="963"/>
                      <a:pt x="2833" y="788"/>
                      <a:pt x="2682" y="713"/>
                    </a:cubicBezTo>
                    <a:cubicBezTo>
                      <a:pt x="2607" y="713"/>
                      <a:pt x="2557" y="738"/>
                      <a:pt x="2532" y="788"/>
                    </a:cubicBezTo>
                    <a:cubicBezTo>
                      <a:pt x="2532" y="838"/>
                      <a:pt x="2557" y="913"/>
                      <a:pt x="2607" y="913"/>
                    </a:cubicBezTo>
                    <a:cubicBezTo>
                      <a:pt x="2682" y="938"/>
                      <a:pt x="2707" y="1038"/>
                      <a:pt x="2733" y="1114"/>
                    </a:cubicBezTo>
                    <a:cubicBezTo>
                      <a:pt x="2733" y="1214"/>
                      <a:pt x="2707" y="1289"/>
                      <a:pt x="2682" y="1364"/>
                    </a:cubicBezTo>
                    <a:cubicBezTo>
                      <a:pt x="2682" y="1389"/>
                      <a:pt x="2682" y="1389"/>
                      <a:pt x="2682" y="1389"/>
                    </a:cubicBezTo>
                    <a:cubicBezTo>
                      <a:pt x="2607" y="1314"/>
                      <a:pt x="2532" y="1289"/>
                      <a:pt x="2457" y="1239"/>
                    </a:cubicBezTo>
                    <a:cubicBezTo>
                      <a:pt x="2407" y="1214"/>
                      <a:pt x="2357" y="1189"/>
                      <a:pt x="2332" y="1164"/>
                    </a:cubicBezTo>
                    <a:cubicBezTo>
                      <a:pt x="2231" y="1088"/>
                      <a:pt x="2156" y="1013"/>
                      <a:pt x="2131" y="938"/>
                    </a:cubicBezTo>
                    <a:cubicBezTo>
                      <a:pt x="2131" y="888"/>
                      <a:pt x="2156" y="813"/>
                      <a:pt x="2206" y="813"/>
                    </a:cubicBezTo>
                    <a:cubicBezTo>
                      <a:pt x="2281" y="788"/>
                      <a:pt x="2332" y="687"/>
                      <a:pt x="2306" y="612"/>
                    </a:cubicBezTo>
                    <a:cubicBezTo>
                      <a:pt x="2286" y="529"/>
                      <a:pt x="2231" y="481"/>
                      <a:pt x="2169" y="481"/>
                    </a:cubicBezTo>
                    <a:cubicBezTo>
                      <a:pt x="2157" y="481"/>
                      <a:pt x="2144" y="483"/>
                      <a:pt x="2131" y="487"/>
                    </a:cubicBezTo>
                    <a:cubicBezTo>
                      <a:pt x="2006" y="512"/>
                      <a:pt x="1905" y="612"/>
                      <a:pt x="1855" y="713"/>
                    </a:cubicBezTo>
                    <a:cubicBezTo>
                      <a:pt x="1855" y="713"/>
                      <a:pt x="1855" y="713"/>
                      <a:pt x="1855" y="687"/>
                    </a:cubicBezTo>
                    <a:cubicBezTo>
                      <a:pt x="1805" y="662"/>
                      <a:pt x="1805" y="587"/>
                      <a:pt x="1780" y="537"/>
                    </a:cubicBezTo>
                    <a:cubicBezTo>
                      <a:pt x="1780" y="512"/>
                      <a:pt x="1780" y="512"/>
                      <a:pt x="1780" y="487"/>
                    </a:cubicBezTo>
                    <a:cubicBezTo>
                      <a:pt x="1730" y="362"/>
                      <a:pt x="1680" y="311"/>
                      <a:pt x="1605" y="261"/>
                    </a:cubicBezTo>
                    <a:cubicBezTo>
                      <a:pt x="1580" y="261"/>
                      <a:pt x="1555" y="261"/>
                      <a:pt x="1555" y="286"/>
                    </a:cubicBezTo>
                    <a:cubicBezTo>
                      <a:pt x="1530" y="311"/>
                      <a:pt x="1555" y="337"/>
                      <a:pt x="1580" y="362"/>
                    </a:cubicBezTo>
                    <a:cubicBezTo>
                      <a:pt x="1605" y="387"/>
                      <a:pt x="1655" y="437"/>
                      <a:pt x="1680" y="512"/>
                    </a:cubicBezTo>
                    <a:cubicBezTo>
                      <a:pt x="1680" y="537"/>
                      <a:pt x="1680" y="537"/>
                      <a:pt x="1680" y="562"/>
                    </a:cubicBezTo>
                    <a:cubicBezTo>
                      <a:pt x="1705" y="637"/>
                      <a:pt x="1705" y="687"/>
                      <a:pt x="1755" y="763"/>
                    </a:cubicBezTo>
                    <a:cubicBezTo>
                      <a:pt x="1780" y="788"/>
                      <a:pt x="1805" y="813"/>
                      <a:pt x="1830" y="813"/>
                    </a:cubicBezTo>
                    <a:cubicBezTo>
                      <a:pt x="1805" y="888"/>
                      <a:pt x="1805" y="938"/>
                      <a:pt x="1830" y="1013"/>
                    </a:cubicBezTo>
                    <a:cubicBezTo>
                      <a:pt x="1855" y="1164"/>
                      <a:pt x="1956" y="1289"/>
                      <a:pt x="2131" y="1414"/>
                    </a:cubicBezTo>
                    <a:cubicBezTo>
                      <a:pt x="2181" y="1439"/>
                      <a:pt x="2231" y="1464"/>
                      <a:pt x="2281" y="1515"/>
                    </a:cubicBezTo>
                    <a:cubicBezTo>
                      <a:pt x="2332" y="1540"/>
                      <a:pt x="2407" y="1590"/>
                      <a:pt x="2457" y="1640"/>
                    </a:cubicBezTo>
                    <a:cubicBezTo>
                      <a:pt x="2532" y="1690"/>
                      <a:pt x="2582" y="1790"/>
                      <a:pt x="2582" y="1840"/>
                    </a:cubicBezTo>
                    <a:cubicBezTo>
                      <a:pt x="2582" y="1941"/>
                      <a:pt x="2482" y="2016"/>
                      <a:pt x="2407" y="2116"/>
                    </a:cubicBezTo>
                    <a:cubicBezTo>
                      <a:pt x="2332" y="2166"/>
                      <a:pt x="2281" y="2241"/>
                      <a:pt x="2231" y="2291"/>
                    </a:cubicBezTo>
                    <a:cubicBezTo>
                      <a:pt x="2181" y="2066"/>
                      <a:pt x="2106" y="1865"/>
                      <a:pt x="1981" y="1640"/>
                    </a:cubicBezTo>
                    <a:cubicBezTo>
                      <a:pt x="1855" y="1414"/>
                      <a:pt x="1655" y="1239"/>
                      <a:pt x="1429" y="1114"/>
                    </a:cubicBezTo>
                    <a:cubicBezTo>
                      <a:pt x="1479" y="1013"/>
                      <a:pt x="1504" y="938"/>
                      <a:pt x="1504" y="838"/>
                    </a:cubicBezTo>
                    <a:cubicBezTo>
                      <a:pt x="1504" y="662"/>
                      <a:pt x="1404" y="512"/>
                      <a:pt x="1279" y="462"/>
                    </a:cubicBezTo>
                    <a:cubicBezTo>
                      <a:pt x="1229" y="449"/>
                      <a:pt x="1185" y="443"/>
                      <a:pt x="1144" y="443"/>
                    </a:cubicBezTo>
                    <a:cubicBezTo>
                      <a:pt x="1103" y="443"/>
                      <a:pt x="1066" y="449"/>
                      <a:pt x="1028" y="462"/>
                    </a:cubicBezTo>
                    <a:lnTo>
                      <a:pt x="953" y="462"/>
                    </a:lnTo>
                    <a:cubicBezTo>
                      <a:pt x="878" y="462"/>
                      <a:pt x="803" y="437"/>
                      <a:pt x="778" y="387"/>
                    </a:cubicBezTo>
                    <a:cubicBezTo>
                      <a:pt x="728" y="362"/>
                      <a:pt x="728" y="286"/>
                      <a:pt x="753" y="261"/>
                    </a:cubicBezTo>
                    <a:cubicBezTo>
                      <a:pt x="753" y="236"/>
                      <a:pt x="778" y="236"/>
                      <a:pt x="778" y="211"/>
                    </a:cubicBezTo>
                    <a:cubicBezTo>
                      <a:pt x="803" y="211"/>
                      <a:pt x="828" y="211"/>
                      <a:pt x="828" y="236"/>
                    </a:cubicBezTo>
                    <a:cubicBezTo>
                      <a:pt x="841" y="243"/>
                      <a:pt x="855" y="246"/>
                      <a:pt x="868" y="246"/>
                    </a:cubicBezTo>
                    <a:cubicBezTo>
                      <a:pt x="905" y="246"/>
                      <a:pt x="941" y="223"/>
                      <a:pt x="978" y="186"/>
                    </a:cubicBezTo>
                    <a:cubicBezTo>
                      <a:pt x="1003" y="136"/>
                      <a:pt x="1003" y="86"/>
                      <a:pt x="953" y="36"/>
                    </a:cubicBezTo>
                    <a:cubicBezTo>
                      <a:pt x="900" y="18"/>
                      <a:pt x="847" y="0"/>
                      <a:pt x="79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31856" y="4045616"/>
                <a:ext cx="322001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18" extrusionOk="0">
                    <a:moveTo>
                      <a:pt x="3584" y="0"/>
                    </a:moveTo>
                    <a:cubicBezTo>
                      <a:pt x="3434" y="25"/>
                      <a:pt x="3309" y="126"/>
                      <a:pt x="3283" y="251"/>
                    </a:cubicBezTo>
                    <a:cubicBezTo>
                      <a:pt x="3258" y="376"/>
                      <a:pt x="3283" y="502"/>
                      <a:pt x="3359" y="602"/>
                    </a:cubicBezTo>
                    <a:cubicBezTo>
                      <a:pt x="3384" y="652"/>
                      <a:pt x="3409" y="677"/>
                      <a:pt x="3434" y="702"/>
                    </a:cubicBezTo>
                    <a:cubicBezTo>
                      <a:pt x="3459" y="752"/>
                      <a:pt x="3484" y="777"/>
                      <a:pt x="3509" y="827"/>
                    </a:cubicBezTo>
                    <a:cubicBezTo>
                      <a:pt x="3509" y="878"/>
                      <a:pt x="3484" y="953"/>
                      <a:pt x="3409" y="1003"/>
                    </a:cubicBezTo>
                    <a:cubicBezTo>
                      <a:pt x="3359" y="1053"/>
                      <a:pt x="3283" y="1053"/>
                      <a:pt x="3233" y="1053"/>
                    </a:cubicBezTo>
                    <a:cubicBezTo>
                      <a:pt x="3158" y="827"/>
                      <a:pt x="3008" y="652"/>
                      <a:pt x="2807" y="552"/>
                    </a:cubicBezTo>
                    <a:cubicBezTo>
                      <a:pt x="2786" y="538"/>
                      <a:pt x="2763" y="532"/>
                      <a:pt x="2741" y="532"/>
                    </a:cubicBezTo>
                    <a:cubicBezTo>
                      <a:pt x="2682" y="532"/>
                      <a:pt x="2625" y="573"/>
                      <a:pt x="2607" y="627"/>
                    </a:cubicBezTo>
                    <a:cubicBezTo>
                      <a:pt x="2557" y="702"/>
                      <a:pt x="2582" y="802"/>
                      <a:pt x="2682" y="852"/>
                    </a:cubicBezTo>
                    <a:cubicBezTo>
                      <a:pt x="2857" y="928"/>
                      <a:pt x="2933" y="1128"/>
                      <a:pt x="2933" y="1279"/>
                    </a:cubicBezTo>
                    <a:cubicBezTo>
                      <a:pt x="2983" y="1479"/>
                      <a:pt x="2933" y="1705"/>
                      <a:pt x="2832" y="1880"/>
                    </a:cubicBezTo>
                    <a:cubicBezTo>
                      <a:pt x="2832" y="1880"/>
                      <a:pt x="2832" y="1905"/>
                      <a:pt x="2832" y="1905"/>
                    </a:cubicBezTo>
                    <a:cubicBezTo>
                      <a:pt x="2701" y="1961"/>
                      <a:pt x="2555" y="1990"/>
                      <a:pt x="2416" y="1990"/>
                    </a:cubicBezTo>
                    <a:cubicBezTo>
                      <a:pt x="2370" y="1990"/>
                      <a:pt x="2325" y="1987"/>
                      <a:pt x="2281" y="1980"/>
                    </a:cubicBezTo>
                    <a:cubicBezTo>
                      <a:pt x="2206" y="1955"/>
                      <a:pt x="2156" y="1930"/>
                      <a:pt x="2106" y="1905"/>
                    </a:cubicBezTo>
                    <a:cubicBezTo>
                      <a:pt x="2080" y="1880"/>
                      <a:pt x="2055" y="1830"/>
                      <a:pt x="2055" y="1780"/>
                    </a:cubicBezTo>
                    <a:cubicBezTo>
                      <a:pt x="2055" y="1730"/>
                      <a:pt x="2106" y="1680"/>
                      <a:pt x="2156" y="1654"/>
                    </a:cubicBezTo>
                    <a:lnTo>
                      <a:pt x="2181" y="1629"/>
                    </a:lnTo>
                    <a:cubicBezTo>
                      <a:pt x="2231" y="1579"/>
                      <a:pt x="2306" y="1504"/>
                      <a:pt x="2356" y="1429"/>
                    </a:cubicBezTo>
                    <a:cubicBezTo>
                      <a:pt x="2406" y="1304"/>
                      <a:pt x="2381" y="1128"/>
                      <a:pt x="2231" y="1078"/>
                    </a:cubicBezTo>
                    <a:cubicBezTo>
                      <a:pt x="2217" y="1071"/>
                      <a:pt x="2204" y="1068"/>
                      <a:pt x="2191" y="1068"/>
                    </a:cubicBezTo>
                    <a:cubicBezTo>
                      <a:pt x="2156" y="1068"/>
                      <a:pt x="2124" y="1091"/>
                      <a:pt x="2106" y="1128"/>
                    </a:cubicBezTo>
                    <a:cubicBezTo>
                      <a:pt x="2080" y="1178"/>
                      <a:pt x="2080" y="1228"/>
                      <a:pt x="2156" y="1253"/>
                    </a:cubicBezTo>
                    <a:cubicBezTo>
                      <a:pt x="2156" y="1279"/>
                      <a:pt x="2156" y="1304"/>
                      <a:pt x="2156" y="1329"/>
                    </a:cubicBezTo>
                    <a:cubicBezTo>
                      <a:pt x="2131" y="1379"/>
                      <a:pt x="2080" y="1429"/>
                      <a:pt x="2030" y="1479"/>
                    </a:cubicBezTo>
                    <a:lnTo>
                      <a:pt x="2005" y="1479"/>
                    </a:lnTo>
                    <a:cubicBezTo>
                      <a:pt x="1980" y="1529"/>
                      <a:pt x="1955" y="1554"/>
                      <a:pt x="1905" y="1604"/>
                    </a:cubicBezTo>
                    <a:cubicBezTo>
                      <a:pt x="1905" y="1579"/>
                      <a:pt x="1880" y="1554"/>
                      <a:pt x="1880" y="1554"/>
                    </a:cubicBezTo>
                    <a:cubicBezTo>
                      <a:pt x="1805" y="1479"/>
                      <a:pt x="1730" y="1454"/>
                      <a:pt x="1629" y="1454"/>
                    </a:cubicBezTo>
                    <a:cubicBezTo>
                      <a:pt x="1604" y="1454"/>
                      <a:pt x="1554" y="1454"/>
                      <a:pt x="1529" y="1479"/>
                    </a:cubicBezTo>
                    <a:cubicBezTo>
                      <a:pt x="1496" y="1479"/>
                      <a:pt x="1462" y="1490"/>
                      <a:pt x="1429" y="1490"/>
                    </a:cubicBezTo>
                    <a:cubicBezTo>
                      <a:pt x="1412" y="1490"/>
                      <a:pt x="1395" y="1487"/>
                      <a:pt x="1379" y="1479"/>
                    </a:cubicBezTo>
                    <a:cubicBezTo>
                      <a:pt x="1329" y="1479"/>
                      <a:pt x="1304" y="1429"/>
                      <a:pt x="1304" y="1404"/>
                    </a:cubicBezTo>
                    <a:cubicBezTo>
                      <a:pt x="1278" y="1354"/>
                      <a:pt x="1304" y="1304"/>
                      <a:pt x="1329" y="1279"/>
                    </a:cubicBezTo>
                    <a:cubicBezTo>
                      <a:pt x="1354" y="1253"/>
                      <a:pt x="1354" y="1228"/>
                      <a:pt x="1329" y="1203"/>
                    </a:cubicBezTo>
                    <a:cubicBezTo>
                      <a:pt x="1329" y="1191"/>
                      <a:pt x="1316" y="1185"/>
                      <a:pt x="1300" y="1185"/>
                    </a:cubicBezTo>
                    <a:cubicBezTo>
                      <a:pt x="1285" y="1185"/>
                      <a:pt x="1266" y="1191"/>
                      <a:pt x="1253" y="1203"/>
                    </a:cubicBezTo>
                    <a:cubicBezTo>
                      <a:pt x="1203" y="1253"/>
                      <a:pt x="1178" y="1354"/>
                      <a:pt x="1203" y="1429"/>
                    </a:cubicBezTo>
                    <a:cubicBezTo>
                      <a:pt x="1203" y="1504"/>
                      <a:pt x="1278" y="1579"/>
                      <a:pt x="1354" y="1579"/>
                    </a:cubicBezTo>
                    <a:cubicBezTo>
                      <a:pt x="1391" y="1592"/>
                      <a:pt x="1423" y="1598"/>
                      <a:pt x="1454" y="1598"/>
                    </a:cubicBezTo>
                    <a:cubicBezTo>
                      <a:pt x="1485" y="1598"/>
                      <a:pt x="1517" y="1592"/>
                      <a:pt x="1554" y="1579"/>
                    </a:cubicBezTo>
                    <a:cubicBezTo>
                      <a:pt x="1579" y="1579"/>
                      <a:pt x="1604" y="1554"/>
                      <a:pt x="1629" y="1554"/>
                    </a:cubicBezTo>
                    <a:cubicBezTo>
                      <a:pt x="1705" y="1554"/>
                      <a:pt x="1755" y="1579"/>
                      <a:pt x="1805" y="1629"/>
                    </a:cubicBezTo>
                    <a:cubicBezTo>
                      <a:pt x="1830" y="1654"/>
                      <a:pt x="1855" y="1680"/>
                      <a:pt x="1855" y="1705"/>
                    </a:cubicBezTo>
                    <a:cubicBezTo>
                      <a:pt x="1855" y="1730"/>
                      <a:pt x="1855" y="1730"/>
                      <a:pt x="1855" y="1755"/>
                    </a:cubicBezTo>
                    <a:cubicBezTo>
                      <a:pt x="1830" y="1880"/>
                      <a:pt x="1880" y="1980"/>
                      <a:pt x="1980" y="2055"/>
                    </a:cubicBezTo>
                    <a:cubicBezTo>
                      <a:pt x="2030" y="2131"/>
                      <a:pt x="2106" y="2156"/>
                      <a:pt x="2206" y="2181"/>
                    </a:cubicBezTo>
                    <a:lnTo>
                      <a:pt x="2231" y="2181"/>
                    </a:lnTo>
                    <a:cubicBezTo>
                      <a:pt x="2356" y="2206"/>
                      <a:pt x="2507" y="2206"/>
                      <a:pt x="2632" y="2206"/>
                    </a:cubicBezTo>
                    <a:cubicBezTo>
                      <a:pt x="2532" y="2306"/>
                      <a:pt x="2406" y="2431"/>
                      <a:pt x="2306" y="2557"/>
                    </a:cubicBezTo>
                    <a:cubicBezTo>
                      <a:pt x="2181" y="2682"/>
                      <a:pt x="2055" y="2807"/>
                      <a:pt x="1955" y="2933"/>
                    </a:cubicBezTo>
                    <a:cubicBezTo>
                      <a:pt x="1930" y="2958"/>
                      <a:pt x="1905" y="2983"/>
                      <a:pt x="1905" y="3008"/>
                    </a:cubicBezTo>
                    <a:cubicBezTo>
                      <a:pt x="1855" y="3058"/>
                      <a:pt x="1830" y="3083"/>
                      <a:pt x="1805" y="3133"/>
                    </a:cubicBezTo>
                    <a:cubicBezTo>
                      <a:pt x="1629" y="3434"/>
                      <a:pt x="1504" y="3785"/>
                      <a:pt x="1554" y="4136"/>
                    </a:cubicBezTo>
                    <a:cubicBezTo>
                      <a:pt x="1504" y="4111"/>
                      <a:pt x="1429" y="4086"/>
                      <a:pt x="1404" y="4086"/>
                    </a:cubicBezTo>
                    <a:cubicBezTo>
                      <a:pt x="1379" y="4060"/>
                      <a:pt x="1379" y="4010"/>
                      <a:pt x="1379" y="3910"/>
                    </a:cubicBezTo>
                    <a:cubicBezTo>
                      <a:pt x="1379" y="3860"/>
                      <a:pt x="1404" y="3785"/>
                      <a:pt x="1379" y="3710"/>
                    </a:cubicBezTo>
                    <a:cubicBezTo>
                      <a:pt x="1354" y="3509"/>
                      <a:pt x="1228" y="3384"/>
                      <a:pt x="1128" y="3258"/>
                    </a:cubicBezTo>
                    <a:cubicBezTo>
                      <a:pt x="1053" y="3183"/>
                      <a:pt x="978" y="3083"/>
                      <a:pt x="953" y="3008"/>
                    </a:cubicBezTo>
                    <a:cubicBezTo>
                      <a:pt x="903" y="2908"/>
                      <a:pt x="903" y="2807"/>
                      <a:pt x="903" y="2732"/>
                    </a:cubicBezTo>
                    <a:cubicBezTo>
                      <a:pt x="928" y="2682"/>
                      <a:pt x="978" y="2607"/>
                      <a:pt x="1028" y="2582"/>
                    </a:cubicBezTo>
                    <a:cubicBezTo>
                      <a:pt x="1078" y="2582"/>
                      <a:pt x="1128" y="2607"/>
                      <a:pt x="1128" y="2632"/>
                    </a:cubicBezTo>
                    <a:cubicBezTo>
                      <a:pt x="1128" y="2632"/>
                      <a:pt x="1153" y="2657"/>
                      <a:pt x="1153" y="2682"/>
                    </a:cubicBezTo>
                    <a:cubicBezTo>
                      <a:pt x="1153" y="2732"/>
                      <a:pt x="1178" y="2857"/>
                      <a:pt x="1278" y="2908"/>
                    </a:cubicBezTo>
                    <a:cubicBezTo>
                      <a:pt x="1322" y="2937"/>
                      <a:pt x="1367" y="2949"/>
                      <a:pt x="1411" y="2949"/>
                    </a:cubicBezTo>
                    <a:cubicBezTo>
                      <a:pt x="1442" y="2949"/>
                      <a:pt x="1473" y="2943"/>
                      <a:pt x="1504" y="2933"/>
                    </a:cubicBezTo>
                    <a:cubicBezTo>
                      <a:pt x="1604" y="2908"/>
                      <a:pt x="1679" y="2832"/>
                      <a:pt x="1730" y="2732"/>
                    </a:cubicBezTo>
                    <a:cubicBezTo>
                      <a:pt x="1880" y="2456"/>
                      <a:pt x="1755" y="2106"/>
                      <a:pt x="1479" y="1955"/>
                    </a:cubicBezTo>
                    <a:cubicBezTo>
                      <a:pt x="1452" y="1937"/>
                      <a:pt x="1423" y="1929"/>
                      <a:pt x="1394" y="1929"/>
                    </a:cubicBezTo>
                    <a:cubicBezTo>
                      <a:pt x="1342" y="1929"/>
                      <a:pt x="1295" y="1957"/>
                      <a:pt x="1278" y="2005"/>
                    </a:cubicBezTo>
                    <a:cubicBezTo>
                      <a:pt x="1228" y="2081"/>
                      <a:pt x="1253" y="2181"/>
                      <a:pt x="1329" y="2231"/>
                    </a:cubicBezTo>
                    <a:cubicBezTo>
                      <a:pt x="1454" y="2306"/>
                      <a:pt x="1504" y="2456"/>
                      <a:pt x="1454" y="2582"/>
                    </a:cubicBezTo>
                    <a:cubicBezTo>
                      <a:pt x="1454" y="2557"/>
                      <a:pt x="1454" y="2532"/>
                      <a:pt x="1429" y="2507"/>
                    </a:cubicBezTo>
                    <a:cubicBezTo>
                      <a:pt x="1371" y="2351"/>
                      <a:pt x="1222" y="2256"/>
                      <a:pt x="1065" y="2256"/>
                    </a:cubicBezTo>
                    <a:cubicBezTo>
                      <a:pt x="1019" y="2256"/>
                      <a:pt x="973" y="2264"/>
                      <a:pt x="928" y="2281"/>
                    </a:cubicBezTo>
                    <a:cubicBezTo>
                      <a:pt x="827" y="2306"/>
                      <a:pt x="752" y="2381"/>
                      <a:pt x="702" y="2456"/>
                    </a:cubicBezTo>
                    <a:cubicBezTo>
                      <a:pt x="702" y="2431"/>
                      <a:pt x="702" y="2406"/>
                      <a:pt x="702" y="2406"/>
                    </a:cubicBezTo>
                    <a:cubicBezTo>
                      <a:pt x="677" y="2306"/>
                      <a:pt x="702" y="2231"/>
                      <a:pt x="702" y="2156"/>
                    </a:cubicBezTo>
                    <a:cubicBezTo>
                      <a:pt x="702" y="2106"/>
                      <a:pt x="702" y="2055"/>
                      <a:pt x="702" y="2005"/>
                    </a:cubicBezTo>
                    <a:cubicBezTo>
                      <a:pt x="702" y="1905"/>
                      <a:pt x="677" y="1705"/>
                      <a:pt x="527" y="1604"/>
                    </a:cubicBezTo>
                    <a:cubicBezTo>
                      <a:pt x="485" y="1563"/>
                      <a:pt x="429" y="1544"/>
                      <a:pt x="369" y="1544"/>
                    </a:cubicBezTo>
                    <a:cubicBezTo>
                      <a:pt x="321" y="1544"/>
                      <a:pt x="271" y="1557"/>
                      <a:pt x="226" y="1579"/>
                    </a:cubicBezTo>
                    <a:cubicBezTo>
                      <a:pt x="126" y="1629"/>
                      <a:pt x="50" y="1730"/>
                      <a:pt x="50" y="1855"/>
                    </a:cubicBezTo>
                    <a:cubicBezTo>
                      <a:pt x="50" y="1880"/>
                      <a:pt x="75" y="1905"/>
                      <a:pt x="101" y="1905"/>
                    </a:cubicBezTo>
                    <a:cubicBezTo>
                      <a:pt x="126" y="1905"/>
                      <a:pt x="151" y="1880"/>
                      <a:pt x="151" y="1855"/>
                    </a:cubicBezTo>
                    <a:cubicBezTo>
                      <a:pt x="151" y="1780"/>
                      <a:pt x="201" y="1705"/>
                      <a:pt x="276" y="1680"/>
                    </a:cubicBezTo>
                    <a:cubicBezTo>
                      <a:pt x="301" y="1667"/>
                      <a:pt x="339" y="1661"/>
                      <a:pt x="376" y="1661"/>
                    </a:cubicBezTo>
                    <a:cubicBezTo>
                      <a:pt x="414" y="1661"/>
                      <a:pt x="451" y="1667"/>
                      <a:pt x="476" y="1680"/>
                    </a:cubicBezTo>
                    <a:cubicBezTo>
                      <a:pt x="577" y="1780"/>
                      <a:pt x="602" y="1930"/>
                      <a:pt x="602" y="2005"/>
                    </a:cubicBezTo>
                    <a:cubicBezTo>
                      <a:pt x="602" y="2055"/>
                      <a:pt x="602" y="2106"/>
                      <a:pt x="577" y="2156"/>
                    </a:cubicBezTo>
                    <a:cubicBezTo>
                      <a:pt x="577" y="2231"/>
                      <a:pt x="577" y="2331"/>
                      <a:pt x="577" y="2406"/>
                    </a:cubicBezTo>
                    <a:cubicBezTo>
                      <a:pt x="602" y="2456"/>
                      <a:pt x="602" y="2507"/>
                      <a:pt x="627" y="2557"/>
                    </a:cubicBezTo>
                    <a:cubicBezTo>
                      <a:pt x="627" y="2607"/>
                      <a:pt x="602" y="2632"/>
                      <a:pt x="602" y="2682"/>
                    </a:cubicBezTo>
                    <a:cubicBezTo>
                      <a:pt x="577" y="2807"/>
                      <a:pt x="602" y="2958"/>
                      <a:pt x="652" y="3133"/>
                    </a:cubicBezTo>
                    <a:cubicBezTo>
                      <a:pt x="677" y="3183"/>
                      <a:pt x="702" y="3208"/>
                      <a:pt x="727" y="3258"/>
                    </a:cubicBezTo>
                    <a:cubicBezTo>
                      <a:pt x="677" y="3246"/>
                      <a:pt x="627" y="3240"/>
                      <a:pt x="580" y="3240"/>
                    </a:cubicBezTo>
                    <a:cubicBezTo>
                      <a:pt x="533" y="3240"/>
                      <a:pt x="489" y="3246"/>
                      <a:pt x="451" y="3258"/>
                    </a:cubicBezTo>
                    <a:cubicBezTo>
                      <a:pt x="226" y="3309"/>
                      <a:pt x="0" y="3534"/>
                      <a:pt x="50" y="3785"/>
                    </a:cubicBezTo>
                    <a:cubicBezTo>
                      <a:pt x="75" y="3910"/>
                      <a:pt x="126" y="3985"/>
                      <a:pt x="226" y="4010"/>
                    </a:cubicBezTo>
                    <a:cubicBezTo>
                      <a:pt x="248" y="4018"/>
                      <a:pt x="270" y="4021"/>
                      <a:pt x="291" y="4021"/>
                    </a:cubicBezTo>
                    <a:cubicBezTo>
                      <a:pt x="343" y="4021"/>
                      <a:pt x="391" y="4003"/>
                      <a:pt x="426" y="3985"/>
                    </a:cubicBezTo>
                    <a:cubicBezTo>
                      <a:pt x="476" y="3935"/>
                      <a:pt x="502" y="3885"/>
                      <a:pt x="502" y="3810"/>
                    </a:cubicBezTo>
                    <a:cubicBezTo>
                      <a:pt x="502" y="3760"/>
                      <a:pt x="426" y="3710"/>
                      <a:pt x="376" y="3710"/>
                    </a:cubicBezTo>
                    <a:cubicBezTo>
                      <a:pt x="326" y="3710"/>
                      <a:pt x="301" y="3760"/>
                      <a:pt x="276" y="3810"/>
                    </a:cubicBezTo>
                    <a:cubicBezTo>
                      <a:pt x="276" y="3785"/>
                      <a:pt x="251" y="3785"/>
                      <a:pt x="251" y="3760"/>
                    </a:cubicBezTo>
                    <a:cubicBezTo>
                      <a:pt x="226" y="3609"/>
                      <a:pt x="351" y="3484"/>
                      <a:pt x="502" y="3459"/>
                    </a:cubicBezTo>
                    <a:cubicBezTo>
                      <a:pt x="523" y="3455"/>
                      <a:pt x="545" y="3453"/>
                      <a:pt x="568" y="3453"/>
                    </a:cubicBezTo>
                    <a:cubicBezTo>
                      <a:pt x="679" y="3453"/>
                      <a:pt x="807" y="3501"/>
                      <a:pt x="953" y="3584"/>
                    </a:cubicBezTo>
                    <a:lnTo>
                      <a:pt x="978" y="3584"/>
                    </a:lnTo>
                    <a:cubicBezTo>
                      <a:pt x="1028" y="3659"/>
                      <a:pt x="1053" y="3710"/>
                      <a:pt x="1053" y="3760"/>
                    </a:cubicBezTo>
                    <a:cubicBezTo>
                      <a:pt x="1078" y="3810"/>
                      <a:pt x="1053" y="3835"/>
                      <a:pt x="1053" y="3885"/>
                    </a:cubicBezTo>
                    <a:cubicBezTo>
                      <a:pt x="1053" y="4010"/>
                      <a:pt x="1053" y="4186"/>
                      <a:pt x="1203" y="4336"/>
                    </a:cubicBezTo>
                    <a:cubicBezTo>
                      <a:pt x="1253" y="4386"/>
                      <a:pt x="1329" y="4411"/>
                      <a:pt x="1429" y="4436"/>
                    </a:cubicBezTo>
                    <a:cubicBezTo>
                      <a:pt x="1554" y="4487"/>
                      <a:pt x="1705" y="4537"/>
                      <a:pt x="1780" y="4612"/>
                    </a:cubicBezTo>
                    <a:cubicBezTo>
                      <a:pt x="1880" y="4737"/>
                      <a:pt x="2005" y="4812"/>
                      <a:pt x="2106" y="4913"/>
                    </a:cubicBezTo>
                    <a:cubicBezTo>
                      <a:pt x="2206" y="4988"/>
                      <a:pt x="2281" y="5063"/>
                      <a:pt x="2356" y="5138"/>
                    </a:cubicBezTo>
                    <a:cubicBezTo>
                      <a:pt x="2757" y="5564"/>
                      <a:pt x="2757" y="6316"/>
                      <a:pt x="2356" y="6742"/>
                    </a:cubicBezTo>
                    <a:cubicBezTo>
                      <a:pt x="2306" y="6817"/>
                      <a:pt x="2306" y="6918"/>
                      <a:pt x="2381" y="6968"/>
                    </a:cubicBezTo>
                    <a:cubicBezTo>
                      <a:pt x="2406" y="6993"/>
                      <a:pt x="2431" y="6993"/>
                      <a:pt x="2456" y="7018"/>
                    </a:cubicBezTo>
                    <a:cubicBezTo>
                      <a:pt x="2507" y="7018"/>
                      <a:pt x="2557" y="7018"/>
                      <a:pt x="2607" y="6968"/>
                    </a:cubicBezTo>
                    <a:cubicBezTo>
                      <a:pt x="3008" y="6517"/>
                      <a:pt x="3083" y="5815"/>
                      <a:pt x="2832" y="5263"/>
                    </a:cubicBezTo>
                    <a:cubicBezTo>
                      <a:pt x="2933" y="5263"/>
                      <a:pt x="3033" y="5188"/>
                      <a:pt x="3083" y="5113"/>
                    </a:cubicBezTo>
                    <a:cubicBezTo>
                      <a:pt x="3133" y="5038"/>
                      <a:pt x="3133" y="4938"/>
                      <a:pt x="3158" y="4862"/>
                    </a:cubicBezTo>
                    <a:cubicBezTo>
                      <a:pt x="3158" y="4812"/>
                      <a:pt x="3158" y="4762"/>
                      <a:pt x="3183" y="4737"/>
                    </a:cubicBezTo>
                    <a:cubicBezTo>
                      <a:pt x="3233" y="4587"/>
                      <a:pt x="3334" y="4487"/>
                      <a:pt x="3484" y="4461"/>
                    </a:cubicBezTo>
                    <a:cubicBezTo>
                      <a:pt x="3509" y="4436"/>
                      <a:pt x="3534" y="4411"/>
                      <a:pt x="3534" y="4386"/>
                    </a:cubicBezTo>
                    <a:cubicBezTo>
                      <a:pt x="3509" y="4361"/>
                      <a:pt x="3484" y="4336"/>
                      <a:pt x="3459" y="4336"/>
                    </a:cubicBezTo>
                    <a:cubicBezTo>
                      <a:pt x="3283" y="4386"/>
                      <a:pt x="3133" y="4512"/>
                      <a:pt x="3083" y="4687"/>
                    </a:cubicBezTo>
                    <a:cubicBezTo>
                      <a:pt x="3058" y="4737"/>
                      <a:pt x="3058" y="4787"/>
                      <a:pt x="3033" y="4862"/>
                    </a:cubicBezTo>
                    <a:cubicBezTo>
                      <a:pt x="3033" y="4913"/>
                      <a:pt x="3033" y="4988"/>
                      <a:pt x="2983" y="5038"/>
                    </a:cubicBezTo>
                    <a:cubicBezTo>
                      <a:pt x="2958" y="5113"/>
                      <a:pt x="2857" y="5163"/>
                      <a:pt x="2782" y="5163"/>
                    </a:cubicBezTo>
                    <a:cubicBezTo>
                      <a:pt x="2732" y="5088"/>
                      <a:pt x="2657" y="4988"/>
                      <a:pt x="2582" y="4913"/>
                    </a:cubicBezTo>
                    <a:cubicBezTo>
                      <a:pt x="2507" y="4812"/>
                      <a:pt x="2406" y="4737"/>
                      <a:pt x="2306" y="4662"/>
                    </a:cubicBezTo>
                    <a:cubicBezTo>
                      <a:pt x="2281" y="4637"/>
                      <a:pt x="2231" y="4612"/>
                      <a:pt x="2206" y="4562"/>
                    </a:cubicBezTo>
                    <a:cubicBezTo>
                      <a:pt x="2181" y="4411"/>
                      <a:pt x="2231" y="4261"/>
                      <a:pt x="2331" y="4136"/>
                    </a:cubicBezTo>
                    <a:cubicBezTo>
                      <a:pt x="2381" y="4060"/>
                      <a:pt x="2481" y="4010"/>
                      <a:pt x="2557" y="3985"/>
                    </a:cubicBezTo>
                    <a:cubicBezTo>
                      <a:pt x="2657" y="3985"/>
                      <a:pt x="2732" y="4010"/>
                      <a:pt x="2757" y="4086"/>
                    </a:cubicBezTo>
                    <a:cubicBezTo>
                      <a:pt x="2782" y="4111"/>
                      <a:pt x="2782" y="4161"/>
                      <a:pt x="2757" y="4186"/>
                    </a:cubicBezTo>
                    <a:cubicBezTo>
                      <a:pt x="2757" y="4211"/>
                      <a:pt x="2732" y="4236"/>
                      <a:pt x="2707" y="4236"/>
                    </a:cubicBezTo>
                    <a:cubicBezTo>
                      <a:pt x="2632" y="4236"/>
                      <a:pt x="2607" y="4311"/>
                      <a:pt x="2607" y="4361"/>
                    </a:cubicBezTo>
                    <a:cubicBezTo>
                      <a:pt x="2607" y="4402"/>
                      <a:pt x="2657" y="4443"/>
                      <a:pt x="2703" y="4443"/>
                    </a:cubicBezTo>
                    <a:cubicBezTo>
                      <a:pt x="2713" y="4443"/>
                      <a:pt x="2723" y="4441"/>
                      <a:pt x="2732" y="4436"/>
                    </a:cubicBezTo>
                    <a:cubicBezTo>
                      <a:pt x="2807" y="4436"/>
                      <a:pt x="2882" y="4386"/>
                      <a:pt x="2933" y="4286"/>
                    </a:cubicBezTo>
                    <a:cubicBezTo>
                      <a:pt x="2983" y="4211"/>
                      <a:pt x="3008" y="4086"/>
                      <a:pt x="2958" y="4010"/>
                    </a:cubicBezTo>
                    <a:cubicBezTo>
                      <a:pt x="2913" y="3875"/>
                      <a:pt x="2767" y="3781"/>
                      <a:pt x="2593" y="3781"/>
                    </a:cubicBezTo>
                    <a:cubicBezTo>
                      <a:pt x="2573" y="3781"/>
                      <a:pt x="2552" y="3782"/>
                      <a:pt x="2532" y="3785"/>
                    </a:cubicBezTo>
                    <a:cubicBezTo>
                      <a:pt x="2406" y="3785"/>
                      <a:pt x="2256" y="3885"/>
                      <a:pt x="2156" y="4010"/>
                    </a:cubicBezTo>
                    <a:cubicBezTo>
                      <a:pt x="2080" y="4111"/>
                      <a:pt x="2030" y="4236"/>
                      <a:pt x="2005" y="4361"/>
                    </a:cubicBezTo>
                    <a:cubicBezTo>
                      <a:pt x="1980" y="4336"/>
                      <a:pt x="1955" y="4286"/>
                      <a:pt x="1930" y="4261"/>
                    </a:cubicBezTo>
                    <a:cubicBezTo>
                      <a:pt x="1755" y="3935"/>
                      <a:pt x="1930" y="3509"/>
                      <a:pt x="2156" y="3208"/>
                    </a:cubicBezTo>
                    <a:cubicBezTo>
                      <a:pt x="2281" y="3058"/>
                      <a:pt x="2557" y="2908"/>
                      <a:pt x="2682" y="2908"/>
                    </a:cubicBezTo>
                    <a:cubicBezTo>
                      <a:pt x="2757" y="2908"/>
                      <a:pt x="2807" y="2933"/>
                      <a:pt x="2882" y="2933"/>
                    </a:cubicBezTo>
                    <a:cubicBezTo>
                      <a:pt x="2970" y="2958"/>
                      <a:pt x="3064" y="2977"/>
                      <a:pt x="3161" y="2977"/>
                    </a:cubicBezTo>
                    <a:cubicBezTo>
                      <a:pt x="3258" y="2977"/>
                      <a:pt x="3359" y="2958"/>
                      <a:pt x="3459" y="2908"/>
                    </a:cubicBezTo>
                    <a:cubicBezTo>
                      <a:pt x="3509" y="2857"/>
                      <a:pt x="3584" y="2807"/>
                      <a:pt x="3634" y="2732"/>
                    </a:cubicBezTo>
                    <a:cubicBezTo>
                      <a:pt x="3659" y="2707"/>
                      <a:pt x="3684" y="2707"/>
                      <a:pt x="3735" y="2682"/>
                    </a:cubicBezTo>
                    <a:cubicBezTo>
                      <a:pt x="3760" y="2682"/>
                      <a:pt x="3785" y="2657"/>
                      <a:pt x="3810" y="2657"/>
                    </a:cubicBezTo>
                    <a:cubicBezTo>
                      <a:pt x="3910" y="2607"/>
                      <a:pt x="4010" y="2582"/>
                      <a:pt x="4085" y="2507"/>
                    </a:cubicBezTo>
                    <a:cubicBezTo>
                      <a:pt x="4211" y="2431"/>
                      <a:pt x="4336" y="2256"/>
                      <a:pt x="4286" y="2081"/>
                    </a:cubicBezTo>
                    <a:cubicBezTo>
                      <a:pt x="4266" y="2040"/>
                      <a:pt x="4228" y="1999"/>
                      <a:pt x="4174" y="1999"/>
                    </a:cubicBezTo>
                    <a:cubicBezTo>
                      <a:pt x="4162" y="1999"/>
                      <a:pt x="4149" y="2001"/>
                      <a:pt x="4136" y="2005"/>
                    </a:cubicBezTo>
                    <a:cubicBezTo>
                      <a:pt x="4085" y="2030"/>
                      <a:pt x="4060" y="2081"/>
                      <a:pt x="4060" y="2131"/>
                    </a:cubicBezTo>
                    <a:cubicBezTo>
                      <a:pt x="4085" y="2206"/>
                      <a:pt x="4035" y="2306"/>
                      <a:pt x="3960" y="2331"/>
                    </a:cubicBezTo>
                    <a:cubicBezTo>
                      <a:pt x="3910" y="2381"/>
                      <a:pt x="3835" y="2431"/>
                      <a:pt x="3735" y="2456"/>
                    </a:cubicBezTo>
                    <a:lnTo>
                      <a:pt x="3710" y="2456"/>
                    </a:lnTo>
                    <a:cubicBezTo>
                      <a:pt x="3735" y="2356"/>
                      <a:pt x="3735" y="2256"/>
                      <a:pt x="3735" y="2181"/>
                    </a:cubicBezTo>
                    <a:cubicBezTo>
                      <a:pt x="3735" y="2131"/>
                      <a:pt x="3735" y="2081"/>
                      <a:pt x="3735" y="2030"/>
                    </a:cubicBezTo>
                    <a:cubicBezTo>
                      <a:pt x="3735" y="1905"/>
                      <a:pt x="3760" y="1805"/>
                      <a:pt x="3810" y="1755"/>
                    </a:cubicBezTo>
                    <a:cubicBezTo>
                      <a:pt x="3824" y="1725"/>
                      <a:pt x="3856" y="1713"/>
                      <a:pt x="3885" y="1713"/>
                    </a:cubicBezTo>
                    <a:cubicBezTo>
                      <a:pt x="3906" y="1713"/>
                      <a:pt x="3925" y="1719"/>
                      <a:pt x="3935" y="1730"/>
                    </a:cubicBezTo>
                    <a:cubicBezTo>
                      <a:pt x="3973" y="1755"/>
                      <a:pt x="4017" y="1767"/>
                      <a:pt x="4057" y="1767"/>
                    </a:cubicBezTo>
                    <a:cubicBezTo>
                      <a:pt x="4098" y="1767"/>
                      <a:pt x="4136" y="1755"/>
                      <a:pt x="4161" y="1730"/>
                    </a:cubicBezTo>
                    <a:cubicBezTo>
                      <a:pt x="4236" y="1654"/>
                      <a:pt x="4236" y="1554"/>
                      <a:pt x="4161" y="1479"/>
                    </a:cubicBezTo>
                    <a:cubicBezTo>
                      <a:pt x="4085" y="1423"/>
                      <a:pt x="4010" y="1394"/>
                      <a:pt x="3925" y="1394"/>
                    </a:cubicBezTo>
                    <a:cubicBezTo>
                      <a:pt x="3896" y="1394"/>
                      <a:pt x="3866" y="1398"/>
                      <a:pt x="3835" y="1404"/>
                    </a:cubicBezTo>
                    <a:cubicBezTo>
                      <a:pt x="3835" y="1379"/>
                      <a:pt x="3835" y="1379"/>
                      <a:pt x="3835" y="1379"/>
                    </a:cubicBezTo>
                    <a:cubicBezTo>
                      <a:pt x="3860" y="1329"/>
                      <a:pt x="3910" y="1279"/>
                      <a:pt x="3935" y="1253"/>
                    </a:cubicBezTo>
                    <a:lnTo>
                      <a:pt x="3985" y="1203"/>
                    </a:lnTo>
                    <a:cubicBezTo>
                      <a:pt x="4060" y="1103"/>
                      <a:pt x="4085" y="1028"/>
                      <a:pt x="4060" y="953"/>
                    </a:cubicBezTo>
                    <a:cubicBezTo>
                      <a:pt x="4060" y="928"/>
                      <a:pt x="4035" y="903"/>
                      <a:pt x="4010" y="903"/>
                    </a:cubicBezTo>
                    <a:cubicBezTo>
                      <a:pt x="3985" y="903"/>
                      <a:pt x="3960" y="928"/>
                      <a:pt x="3960" y="953"/>
                    </a:cubicBezTo>
                    <a:cubicBezTo>
                      <a:pt x="3985" y="1003"/>
                      <a:pt x="3960" y="1078"/>
                      <a:pt x="3885" y="1128"/>
                    </a:cubicBezTo>
                    <a:cubicBezTo>
                      <a:pt x="3885" y="1153"/>
                      <a:pt x="3860" y="1153"/>
                      <a:pt x="3860" y="1178"/>
                    </a:cubicBezTo>
                    <a:cubicBezTo>
                      <a:pt x="3810" y="1228"/>
                      <a:pt x="3760" y="1279"/>
                      <a:pt x="3735" y="1329"/>
                    </a:cubicBezTo>
                    <a:cubicBezTo>
                      <a:pt x="3735" y="1379"/>
                      <a:pt x="3735" y="1404"/>
                      <a:pt x="3735" y="1429"/>
                    </a:cubicBezTo>
                    <a:cubicBezTo>
                      <a:pt x="3659" y="1454"/>
                      <a:pt x="3609" y="1479"/>
                      <a:pt x="3584" y="1529"/>
                    </a:cubicBezTo>
                    <a:cubicBezTo>
                      <a:pt x="3459" y="1654"/>
                      <a:pt x="3409" y="1805"/>
                      <a:pt x="3409" y="2005"/>
                    </a:cubicBezTo>
                    <a:cubicBezTo>
                      <a:pt x="3409" y="2081"/>
                      <a:pt x="3409" y="2131"/>
                      <a:pt x="3409" y="2181"/>
                    </a:cubicBezTo>
                    <a:cubicBezTo>
                      <a:pt x="3409" y="2256"/>
                      <a:pt x="3409" y="2331"/>
                      <a:pt x="3409" y="2406"/>
                    </a:cubicBezTo>
                    <a:cubicBezTo>
                      <a:pt x="3384" y="2507"/>
                      <a:pt x="3334" y="2607"/>
                      <a:pt x="3283" y="2632"/>
                    </a:cubicBezTo>
                    <a:cubicBezTo>
                      <a:pt x="3252" y="2653"/>
                      <a:pt x="3211" y="2661"/>
                      <a:pt x="3165" y="2661"/>
                    </a:cubicBezTo>
                    <a:cubicBezTo>
                      <a:pt x="3102" y="2661"/>
                      <a:pt x="3030" y="2646"/>
                      <a:pt x="2958" y="2632"/>
                    </a:cubicBezTo>
                    <a:cubicBezTo>
                      <a:pt x="2882" y="2607"/>
                      <a:pt x="2807" y="2582"/>
                      <a:pt x="2707" y="2582"/>
                    </a:cubicBezTo>
                    <a:cubicBezTo>
                      <a:pt x="2882" y="2406"/>
                      <a:pt x="3008" y="2231"/>
                      <a:pt x="3133" y="2030"/>
                    </a:cubicBezTo>
                    <a:cubicBezTo>
                      <a:pt x="3258" y="1805"/>
                      <a:pt x="3283" y="1529"/>
                      <a:pt x="3258" y="1279"/>
                    </a:cubicBezTo>
                    <a:cubicBezTo>
                      <a:pt x="3359" y="1253"/>
                      <a:pt x="3459" y="1228"/>
                      <a:pt x="3534" y="1178"/>
                    </a:cubicBezTo>
                    <a:cubicBezTo>
                      <a:pt x="3684" y="1078"/>
                      <a:pt x="3735" y="928"/>
                      <a:pt x="3710" y="777"/>
                    </a:cubicBezTo>
                    <a:cubicBezTo>
                      <a:pt x="3684" y="702"/>
                      <a:pt x="3634" y="627"/>
                      <a:pt x="3584" y="577"/>
                    </a:cubicBezTo>
                    <a:cubicBezTo>
                      <a:pt x="3584" y="552"/>
                      <a:pt x="3559" y="527"/>
                      <a:pt x="3534" y="502"/>
                    </a:cubicBezTo>
                    <a:cubicBezTo>
                      <a:pt x="3509" y="426"/>
                      <a:pt x="3484" y="376"/>
                      <a:pt x="3509" y="301"/>
                    </a:cubicBezTo>
                    <a:cubicBezTo>
                      <a:pt x="3509" y="251"/>
                      <a:pt x="3559" y="226"/>
                      <a:pt x="3584" y="226"/>
                    </a:cubicBezTo>
                    <a:cubicBezTo>
                      <a:pt x="3593" y="218"/>
                      <a:pt x="3601" y="215"/>
                      <a:pt x="3609" y="215"/>
                    </a:cubicBezTo>
                    <a:cubicBezTo>
                      <a:pt x="3626" y="215"/>
                      <a:pt x="3643" y="226"/>
                      <a:pt x="3659" y="226"/>
                    </a:cubicBezTo>
                    <a:cubicBezTo>
                      <a:pt x="3659" y="251"/>
                      <a:pt x="3659" y="251"/>
                      <a:pt x="3659" y="276"/>
                    </a:cubicBezTo>
                    <a:cubicBezTo>
                      <a:pt x="3659" y="326"/>
                      <a:pt x="3710" y="376"/>
                      <a:pt x="3785" y="376"/>
                    </a:cubicBezTo>
                    <a:cubicBezTo>
                      <a:pt x="3835" y="376"/>
                      <a:pt x="3885" y="326"/>
                      <a:pt x="3885" y="276"/>
                    </a:cubicBezTo>
                    <a:cubicBezTo>
                      <a:pt x="3885" y="201"/>
                      <a:pt x="3860" y="126"/>
                      <a:pt x="3785" y="75"/>
                    </a:cubicBezTo>
                    <a:cubicBezTo>
                      <a:pt x="3735" y="25"/>
                      <a:pt x="3659" y="0"/>
                      <a:pt x="358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32837" y="4240954"/>
                <a:ext cx="221473" cy="31272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12" extrusionOk="0">
                    <a:moveTo>
                      <a:pt x="1378" y="1"/>
                    </a:moveTo>
                    <a:cubicBezTo>
                      <a:pt x="1328" y="26"/>
                      <a:pt x="1278" y="51"/>
                      <a:pt x="1278" y="76"/>
                    </a:cubicBezTo>
                    <a:cubicBezTo>
                      <a:pt x="1253" y="126"/>
                      <a:pt x="1278" y="151"/>
                      <a:pt x="1303" y="176"/>
                    </a:cubicBezTo>
                    <a:cubicBezTo>
                      <a:pt x="1311" y="184"/>
                      <a:pt x="1320" y="187"/>
                      <a:pt x="1330" y="187"/>
                    </a:cubicBezTo>
                    <a:cubicBezTo>
                      <a:pt x="1353" y="187"/>
                      <a:pt x="1378" y="169"/>
                      <a:pt x="1378" y="151"/>
                    </a:cubicBezTo>
                    <a:cubicBezTo>
                      <a:pt x="1378" y="151"/>
                      <a:pt x="1404" y="126"/>
                      <a:pt x="1404" y="126"/>
                    </a:cubicBezTo>
                    <a:cubicBezTo>
                      <a:pt x="1429" y="126"/>
                      <a:pt x="1429" y="126"/>
                      <a:pt x="1454" y="151"/>
                    </a:cubicBezTo>
                    <a:cubicBezTo>
                      <a:pt x="1454" y="151"/>
                      <a:pt x="1479" y="176"/>
                      <a:pt x="1479" y="226"/>
                    </a:cubicBezTo>
                    <a:cubicBezTo>
                      <a:pt x="1454" y="252"/>
                      <a:pt x="1429" y="277"/>
                      <a:pt x="1404" y="302"/>
                    </a:cubicBezTo>
                    <a:cubicBezTo>
                      <a:pt x="1378" y="327"/>
                      <a:pt x="1353" y="327"/>
                      <a:pt x="1353" y="327"/>
                    </a:cubicBezTo>
                    <a:cubicBezTo>
                      <a:pt x="1303" y="352"/>
                      <a:pt x="1253" y="377"/>
                      <a:pt x="1228" y="427"/>
                    </a:cubicBezTo>
                    <a:cubicBezTo>
                      <a:pt x="1153" y="477"/>
                      <a:pt x="1153" y="602"/>
                      <a:pt x="1203" y="678"/>
                    </a:cubicBezTo>
                    <a:cubicBezTo>
                      <a:pt x="1228" y="728"/>
                      <a:pt x="1278" y="778"/>
                      <a:pt x="1328" y="803"/>
                    </a:cubicBezTo>
                    <a:cubicBezTo>
                      <a:pt x="1253" y="953"/>
                      <a:pt x="1203" y="1104"/>
                      <a:pt x="1203" y="1254"/>
                    </a:cubicBezTo>
                    <a:cubicBezTo>
                      <a:pt x="1203" y="1404"/>
                      <a:pt x="1228" y="1555"/>
                      <a:pt x="1278" y="1680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28" y="1630"/>
                      <a:pt x="977" y="1605"/>
                      <a:pt x="927" y="1555"/>
                    </a:cubicBezTo>
                    <a:cubicBezTo>
                      <a:pt x="927" y="1530"/>
                      <a:pt x="927" y="1455"/>
                      <a:pt x="927" y="1404"/>
                    </a:cubicBezTo>
                    <a:cubicBezTo>
                      <a:pt x="952" y="1354"/>
                      <a:pt x="977" y="1329"/>
                      <a:pt x="1003" y="1279"/>
                    </a:cubicBezTo>
                    <a:cubicBezTo>
                      <a:pt x="1028" y="1254"/>
                      <a:pt x="1028" y="1229"/>
                      <a:pt x="1053" y="1179"/>
                    </a:cubicBezTo>
                    <a:cubicBezTo>
                      <a:pt x="1103" y="1079"/>
                      <a:pt x="1103" y="953"/>
                      <a:pt x="1078" y="878"/>
                    </a:cubicBezTo>
                    <a:cubicBezTo>
                      <a:pt x="1078" y="828"/>
                      <a:pt x="1053" y="803"/>
                      <a:pt x="1028" y="778"/>
                    </a:cubicBezTo>
                    <a:cubicBezTo>
                      <a:pt x="1053" y="753"/>
                      <a:pt x="1053" y="728"/>
                      <a:pt x="1053" y="728"/>
                    </a:cubicBezTo>
                    <a:cubicBezTo>
                      <a:pt x="1053" y="678"/>
                      <a:pt x="1053" y="627"/>
                      <a:pt x="1028" y="602"/>
                    </a:cubicBezTo>
                    <a:cubicBezTo>
                      <a:pt x="1028" y="577"/>
                      <a:pt x="1028" y="577"/>
                      <a:pt x="1028" y="552"/>
                    </a:cubicBezTo>
                    <a:cubicBezTo>
                      <a:pt x="1003" y="502"/>
                      <a:pt x="1003" y="477"/>
                      <a:pt x="1028" y="452"/>
                    </a:cubicBezTo>
                    <a:cubicBezTo>
                      <a:pt x="1028" y="427"/>
                      <a:pt x="1028" y="402"/>
                      <a:pt x="1028" y="402"/>
                    </a:cubicBezTo>
                    <a:lnTo>
                      <a:pt x="977" y="402"/>
                    </a:lnTo>
                    <a:cubicBezTo>
                      <a:pt x="952" y="452"/>
                      <a:pt x="927" y="502"/>
                      <a:pt x="952" y="577"/>
                    </a:cubicBezTo>
                    <a:cubicBezTo>
                      <a:pt x="952" y="577"/>
                      <a:pt x="952" y="602"/>
                      <a:pt x="977" y="602"/>
                    </a:cubicBezTo>
                    <a:cubicBezTo>
                      <a:pt x="977" y="653"/>
                      <a:pt x="977" y="678"/>
                      <a:pt x="977" y="703"/>
                    </a:cubicBezTo>
                    <a:cubicBezTo>
                      <a:pt x="977" y="728"/>
                      <a:pt x="977" y="728"/>
                      <a:pt x="977" y="728"/>
                    </a:cubicBezTo>
                    <a:cubicBezTo>
                      <a:pt x="941" y="691"/>
                      <a:pt x="891" y="668"/>
                      <a:pt x="837" y="668"/>
                    </a:cubicBezTo>
                    <a:cubicBezTo>
                      <a:pt x="817" y="668"/>
                      <a:pt x="797" y="671"/>
                      <a:pt x="777" y="678"/>
                    </a:cubicBezTo>
                    <a:cubicBezTo>
                      <a:pt x="727" y="703"/>
                      <a:pt x="677" y="753"/>
                      <a:pt x="702" y="803"/>
                    </a:cubicBezTo>
                    <a:cubicBezTo>
                      <a:pt x="722" y="844"/>
                      <a:pt x="759" y="885"/>
                      <a:pt x="800" y="885"/>
                    </a:cubicBezTo>
                    <a:cubicBezTo>
                      <a:pt x="809" y="885"/>
                      <a:pt x="818" y="883"/>
                      <a:pt x="827" y="878"/>
                    </a:cubicBezTo>
                    <a:cubicBezTo>
                      <a:pt x="852" y="878"/>
                      <a:pt x="877" y="903"/>
                      <a:pt x="902" y="928"/>
                    </a:cubicBezTo>
                    <a:cubicBezTo>
                      <a:pt x="902" y="978"/>
                      <a:pt x="902" y="1028"/>
                      <a:pt x="877" y="1104"/>
                    </a:cubicBezTo>
                    <a:cubicBezTo>
                      <a:pt x="852" y="1129"/>
                      <a:pt x="827" y="1154"/>
                      <a:pt x="827" y="1179"/>
                    </a:cubicBezTo>
                    <a:cubicBezTo>
                      <a:pt x="802" y="1229"/>
                      <a:pt x="777" y="1279"/>
                      <a:pt x="752" y="1329"/>
                    </a:cubicBezTo>
                    <a:cubicBezTo>
                      <a:pt x="702" y="1304"/>
                      <a:pt x="677" y="1254"/>
                      <a:pt x="652" y="1204"/>
                    </a:cubicBezTo>
                    <a:cubicBezTo>
                      <a:pt x="627" y="1154"/>
                      <a:pt x="602" y="1104"/>
                      <a:pt x="652" y="1079"/>
                    </a:cubicBezTo>
                    <a:cubicBezTo>
                      <a:pt x="677" y="1028"/>
                      <a:pt x="677" y="1003"/>
                      <a:pt x="627" y="978"/>
                    </a:cubicBezTo>
                    <a:cubicBezTo>
                      <a:pt x="614" y="966"/>
                      <a:pt x="602" y="960"/>
                      <a:pt x="589" y="960"/>
                    </a:cubicBezTo>
                    <a:cubicBezTo>
                      <a:pt x="576" y="960"/>
                      <a:pt x="564" y="966"/>
                      <a:pt x="551" y="978"/>
                    </a:cubicBezTo>
                    <a:cubicBezTo>
                      <a:pt x="476" y="1054"/>
                      <a:pt x="476" y="1179"/>
                      <a:pt x="526" y="1279"/>
                    </a:cubicBezTo>
                    <a:cubicBezTo>
                      <a:pt x="551" y="1329"/>
                      <a:pt x="602" y="1379"/>
                      <a:pt x="652" y="1429"/>
                    </a:cubicBezTo>
                    <a:cubicBezTo>
                      <a:pt x="652" y="1429"/>
                      <a:pt x="677" y="1455"/>
                      <a:pt x="677" y="1455"/>
                    </a:cubicBezTo>
                    <a:cubicBezTo>
                      <a:pt x="702" y="1480"/>
                      <a:pt x="702" y="1505"/>
                      <a:pt x="727" y="1530"/>
                    </a:cubicBezTo>
                    <a:cubicBezTo>
                      <a:pt x="727" y="1580"/>
                      <a:pt x="752" y="1630"/>
                      <a:pt x="777" y="1655"/>
                    </a:cubicBezTo>
                    <a:cubicBezTo>
                      <a:pt x="852" y="1780"/>
                      <a:pt x="952" y="1805"/>
                      <a:pt x="1078" y="1830"/>
                    </a:cubicBezTo>
                    <a:cubicBezTo>
                      <a:pt x="1103" y="1856"/>
                      <a:pt x="1153" y="1856"/>
                      <a:pt x="1203" y="1881"/>
                    </a:cubicBezTo>
                    <a:cubicBezTo>
                      <a:pt x="1278" y="1906"/>
                      <a:pt x="1378" y="2056"/>
                      <a:pt x="1404" y="2181"/>
                    </a:cubicBezTo>
                    <a:cubicBezTo>
                      <a:pt x="1454" y="2407"/>
                      <a:pt x="1429" y="2708"/>
                      <a:pt x="1228" y="2833"/>
                    </a:cubicBezTo>
                    <a:cubicBezTo>
                      <a:pt x="1203" y="2858"/>
                      <a:pt x="1178" y="2858"/>
                      <a:pt x="1178" y="2883"/>
                    </a:cubicBezTo>
                    <a:cubicBezTo>
                      <a:pt x="1178" y="2783"/>
                      <a:pt x="1203" y="2708"/>
                      <a:pt x="1178" y="2632"/>
                    </a:cubicBezTo>
                    <a:cubicBezTo>
                      <a:pt x="1153" y="2532"/>
                      <a:pt x="1103" y="2457"/>
                      <a:pt x="1028" y="2407"/>
                    </a:cubicBezTo>
                    <a:cubicBezTo>
                      <a:pt x="977" y="2369"/>
                      <a:pt x="921" y="2351"/>
                      <a:pt x="868" y="2351"/>
                    </a:cubicBezTo>
                    <a:cubicBezTo>
                      <a:pt x="815" y="2351"/>
                      <a:pt x="764" y="2369"/>
                      <a:pt x="727" y="2407"/>
                    </a:cubicBezTo>
                    <a:cubicBezTo>
                      <a:pt x="677" y="2457"/>
                      <a:pt x="652" y="2507"/>
                      <a:pt x="677" y="2582"/>
                    </a:cubicBezTo>
                    <a:cubicBezTo>
                      <a:pt x="677" y="2632"/>
                      <a:pt x="702" y="2683"/>
                      <a:pt x="727" y="2708"/>
                    </a:cubicBezTo>
                    <a:cubicBezTo>
                      <a:pt x="752" y="2720"/>
                      <a:pt x="771" y="2726"/>
                      <a:pt x="786" y="2726"/>
                    </a:cubicBezTo>
                    <a:cubicBezTo>
                      <a:pt x="802" y="2726"/>
                      <a:pt x="815" y="2720"/>
                      <a:pt x="827" y="2708"/>
                    </a:cubicBezTo>
                    <a:cubicBezTo>
                      <a:pt x="852" y="2658"/>
                      <a:pt x="852" y="2632"/>
                      <a:pt x="827" y="2607"/>
                    </a:cubicBezTo>
                    <a:cubicBezTo>
                      <a:pt x="802" y="2607"/>
                      <a:pt x="802" y="2582"/>
                      <a:pt x="802" y="2557"/>
                    </a:cubicBezTo>
                    <a:cubicBezTo>
                      <a:pt x="802" y="2532"/>
                      <a:pt x="802" y="2532"/>
                      <a:pt x="827" y="2507"/>
                    </a:cubicBezTo>
                    <a:cubicBezTo>
                      <a:pt x="840" y="2495"/>
                      <a:pt x="865" y="2488"/>
                      <a:pt x="890" y="2488"/>
                    </a:cubicBezTo>
                    <a:cubicBezTo>
                      <a:pt x="915" y="2488"/>
                      <a:pt x="940" y="2495"/>
                      <a:pt x="952" y="2507"/>
                    </a:cubicBezTo>
                    <a:cubicBezTo>
                      <a:pt x="1003" y="2532"/>
                      <a:pt x="1028" y="2582"/>
                      <a:pt x="1053" y="2658"/>
                    </a:cubicBezTo>
                    <a:cubicBezTo>
                      <a:pt x="1078" y="2758"/>
                      <a:pt x="1053" y="2858"/>
                      <a:pt x="1003" y="2933"/>
                    </a:cubicBezTo>
                    <a:cubicBezTo>
                      <a:pt x="977" y="2933"/>
                      <a:pt x="927" y="2933"/>
                      <a:pt x="902" y="2958"/>
                    </a:cubicBezTo>
                    <a:cubicBezTo>
                      <a:pt x="827" y="2958"/>
                      <a:pt x="752" y="2983"/>
                      <a:pt x="677" y="3008"/>
                    </a:cubicBezTo>
                    <a:cubicBezTo>
                      <a:pt x="627" y="3034"/>
                      <a:pt x="576" y="3059"/>
                      <a:pt x="501" y="3109"/>
                    </a:cubicBezTo>
                    <a:cubicBezTo>
                      <a:pt x="476" y="3084"/>
                      <a:pt x="426" y="3034"/>
                      <a:pt x="426" y="2983"/>
                    </a:cubicBezTo>
                    <a:cubicBezTo>
                      <a:pt x="426" y="2933"/>
                      <a:pt x="451" y="2883"/>
                      <a:pt x="451" y="2858"/>
                    </a:cubicBezTo>
                    <a:cubicBezTo>
                      <a:pt x="476" y="2808"/>
                      <a:pt x="476" y="2783"/>
                      <a:pt x="476" y="2758"/>
                    </a:cubicBezTo>
                    <a:cubicBezTo>
                      <a:pt x="501" y="2632"/>
                      <a:pt x="451" y="2532"/>
                      <a:pt x="376" y="2457"/>
                    </a:cubicBezTo>
                    <a:cubicBezTo>
                      <a:pt x="368" y="2449"/>
                      <a:pt x="359" y="2446"/>
                      <a:pt x="352" y="2446"/>
                    </a:cubicBezTo>
                    <a:cubicBezTo>
                      <a:pt x="337" y="2446"/>
                      <a:pt x="326" y="2457"/>
                      <a:pt x="326" y="2457"/>
                    </a:cubicBezTo>
                    <a:cubicBezTo>
                      <a:pt x="301" y="2482"/>
                      <a:pt x="301" y="2507"/>
                      <a:pt x="326" y="2507"/>
                    </a:cubicBezTo>
                    <a:cubicBezTo>
                      <a:pt x="401" y="2557"/>
                      <a:pt x="426" y="2658"/>
                      <a:pt x="426" y="2733"/>
                    </a:cubicBezTo>
                    <a:cubicBezTo>
                      <a:pt x="401" y="2783"/>
                      <a:pt x="401" y="2808"/>
                      <a:pt x="401" y="2833"/>
                    </a:cubicBezTo>
                    <a:cubicBezTo>
                      <a:pt x="376" y="2883"/>
                      <a:pt x="351" y="2933"/>
                      <a:pt x="351" y="2983"/>
                    </a:cubicBezTo>
                    <a:cubicBezTo>
                      <a:pt x="376" y="3034"/>
                      <a:pt x="401" y="3109"/>
                      <a:pt x="451" y="3134"/>
                    </a:cubicBezTo>
                    <a:cubicBezTo>
                      <a:pt x="150" y="3359"/>
                      <a:pt x="0" y="3785"/>
                      <a:pt x="100" y="4136"/>
                    </a:cubicBezTo>
                    <a:cubicBezTo>
                      <a:pt x="125" y="4161"/>
                      <a:pt x="150" y="4211"/>
                      <a:pt x="175" y="4211"/>
                    </a:cubicBezTo>
                    <a:lnTo>
                      <a:pt x="226" y="4211"/>
                    </a:lnTo>
                    <a:cubicBezTo>
                      <a:pt x="276" y="4186"/>
                      <a:pt x="326" y="4136"/>
                      <a:pt x="301" y="4086"/>
                    </a:cubicBezTo>
                    <a:cubicBezTo>
                      <a:pt x="201" y="3735"/>
                      <a:pt x="426" y="3334"/>
                      <a:pt x="752" y="3209"/>
                    </a:cubicBezTo>
                    <a:cubicBezTo>
                      <a:pt x="827" y="3184"/>
                      <a:pt x="877" y="3159"/>
                      <a:pt x="952" y="3134"/>
                    </a:cubicBezTo>
                    <a:cubicBezTo>
                      <a:pt x="1053" y="3134"/>
                      <a:pt x="1128" y="3109"/>
                      <a:pt x="1203" y="3059"/>
                    </a:cubicBezTo>
                    <a:cubicBezTo>
                      <a:pt x="1278" y="3059"/>
                      <a:pt x="1378" y="3059"/>
                      <a:pt x="1454" y="3084"/>
                    </a:cubicBezTo>
                    <a:lnTo>
                      <a:pt x="1629" y="3084"/>
                    </a:lnTo>
                    <a:cubicBezTo>
                      <a:pt x="1729" y="3034"/>
                      <a:pt x="1779" y="2958"/>
                      <a:pt x="1805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8"/>
                      <a:pt x="1930" y="2733"/>
                    </a:cubicBezTo>
                    <a:lnTo>
                      <a:pt x="1955" y="2733"/>
                    </a:lnTo>
                    <a:cubicBezTo>
                      <a:pt x="2080" y="2733"/>
                      <a:pt x="2180" y="2758"/>
                      <a:pt x="2256" y="2808"/>
                    </a:cubicBezTo>
                    <a:cubicBezTo>
                      <a:pt x="2306" y="2858"/>
                      <a:pt x="2356" y="2958"/>
                      <a:pt x="2306" y="3008"/>
                    </a:cubicBezTo>
                    <a:cubicBezTo>
                      <a:pt x="2281" y="3034"/>
                      <a:pt x="2281" y="3034"/>
                      <a:pt x="2281" y="3034"/>
                    </a:cubicBezTo>
                    <a:cubicBezTo>
                      <a:pt x="2281" y="3008"/>
                      <a:pt x="2256" y="2983"/>
                      <a:pt x="2231" y="2958"/>
                    </a:cubicBezTo>
                    <a:cubicBezTo>
                      <a:pt x="2206" y="2958"/>
                      <a:pt x="2180" y="2958"/>
                      <a:pt x="2155" y="2983"/>
                    </a:cubicBezTo>
                    <a:cubicBezTo>
                      <a:pt x="2130" y="3008"/>
                      <a:pt x="2130" y="3059"/>
                      <a:pt x="2155" y="3109"/>
                    </a:cubicBezTo>
                    <a:cubicBezTo>
                      <a:pt x="2155" y="3134"/>
                      <a:pt x="2206" y="3159"/>
                      <a:pt x="2231" y="3184"/>
                    </a:cubicBezTo>
                    <a:cubicBezTo>
                      <a:pt x="2306" y="3184"/>
                      <a:pt x="2356" y="3159"/>
                      <a:pt x="2406" y="3109"/>
                    </a:cubicBezTo>
                    <a:cubicBezTo>
                      <a:pt x="2506" y="2983"/>
                      <a:pt x="2456" y="2783"/>
                      <a:pt x="2331" y="2683"/>
                    </a:cubicBezTo>
                    <a:cubicBezTo>
                      <a:pt x="2281" y="2658"/>
                      <a:pt x="2231" y="2632"/>
                      <a:pt x="2180" y="2607"/>
                    </a:cubicBezTo>
                    <a:cubicBezTo>
                      <a:pt x="2206" y="2607"/>
                      <a:pt x="2231" y="2582"/>
                      <a:pt x="2256" y="2557"/>
                    </a:cubicBezTo>
                    <a:cubicBezTo>
                      <a:pt x="2331" y="2507"/>
                      <a:pt x="2381" y="2407"/>
                      <a:pt x="2406" y="2332"/>
                    </a:cubicBezTo>
                    <a:cubicBezTo>
                      <a:pt x="2406" y="2307"/>
                      <a:pt x="2406" y="2282"/>
                      <a:pt x="2431" y="2257"/>
                    </a:cubicBezTo>
                    <a:cubicBezTo>
                      <a:pt x="2456" y="2231"/>
                      <a:pt x="2481" y="2206"/>
                      <a:pt x="2481" y="2181"/>
                    </a:cubicBezTo>
                    <a:cubicBezTo>
                      <a:pt x="2531" y="2131"/>
                      <a:pt x="2531" y="2081"/>
                      <a:pt x="2556" y="2056"/>
                    </a:cubicBezTo>
                    <a:cubicBezTo>
                      <a:pt x="2582" y="2006"/>
                      <a:pt x="2582" y="1981"/>
                      <a:pt x="2607" y="1956"/>
                    </a:cubicBezTo>
                    <a:cubicBezTo>
                      <a:pt x="2607" y="1931"/>
                      <a:pt x="2657" y="1830"/>
                      <a:pt x="2757" y="1830"/>
                    </a:cubicBezTo>
                    <a:cubicBezTo>
                      <a:pt x="2770" y="1824"/>
                      <a:pt x="2782" y="1821"/>
                      <a:pt x="2793" y="1821"/>
                    </a:cubicBezTo>
                    <a:cubicBezTo>
                      <a:pt x="2822" y="1821"/>
                      <a:pt x="2846" y="1844"/>
                      <a:pt x="2882" y="1881"/>
                    </a:cubicBezTo>
                    <a:cubicBezTo>
                      <a:pt x="2907" y="1906"/>
                      <a:pt x="2907" y="1956"/>
                      <a:pt x="2882" y="2006"/>
                    </a:cubicBezTo>
                    <a:cubicBezTo>
                      <a:pt x="2882" y="2031"/>
                      <a:pt x="2882" y="2031"/>
                      <a:pt x="2907" y="2056"/>
                    </a:cubicBezTo>
                    <a:cubicBezTo>
                      <a:pt x="2907" y="2056"/>
                      <a:pt x="2932" y="2056"/>
                      <a:pt x="2957" y="2031"/>
                    </a:cubicBezTo>
                    <a:cubicBezTo>
                      <a:pt x="2983" y="1956"/>
                      <a:pt x="2957" y="1881"/>
                      <a:pt x="2932" y="1830"/>
                    </a:cubicBezTo>
                    <a:cubicBezTo>
                      <a:pt x="2882" y="1780"/>
                      <a:pt x="2807" y="1755"/>
                      <a:pt x="2732" y="1755"/>
                    </a:cubicBezTo>
                    <a:cubicBezTo>
                      <a:pt x="2632" y="1780"/>
                      <a:pt x="2556" y="1881"/>
                      <a:pt x="2531" y="1931"/>
                    </a:cubicBezTo>
                    <a:cubicBezTo>
                      <a:pt x="2531" y="1956"/>
                      <a:pt x="2506" y="1981"/>
                      <a:pt x="2506" y="2031"/>
                    </a:cubicBezTo>
                    <a:cubicBezTo>
                      <a:pt x="2481" y="2056"/>
                      <a:pt x="2456" y="2106"/>
                      <a:pt x="2431" y="2156"/>
                    </a:cubicBezTo>
                    <a:cubicBezTo>
                      <a:pt x="2431" y="2156"/>
                      <a:pt x="2431" y="2156"/>
                      <a:pt x="2406" y="2181"/>
                    </a:cubicBezTo>
                    <a:cubicBezTo>
                      <a:pt x="2406" y="2131"/>
                      <a:pt x="2381" y="2056"/>
                      <a:pt x="2331" y="2031"/>
                    </a:cubicBezTo>
                    <a:cubicBezTo>
                      <a:pt x="2291" y="1977"/>
                      <a:pt x="2221" y="1952"/>
                      <a:pt x="2154" y="1952"/>
                    </a:cubicBezTo>
                    <a:cubicBezTo>
                      <a:pt x="2096" y="1952"/>
                      <a:pt x="2040" y="1971"/>
                      <a:pt x="2005" y="2006"/>
                    </a:cubicBezTo>
                    <a:cubicBezTo>
                      <a:pt x="1980" y="2006"/>
                      <a:pt x="1980" y="2031"/>
                      <a:pt x="1955" y="2031"/>
                    </a:cubicBezTo>
                    <a:cubicBezTo>
                      <a:pt x="1980" y="1956"/>
                      <a:pt x="2055" y="1881"/>
                      <a:pt x="2130" y="1881"/>
                    </a:cubicBezTo>
                    <a:cubicBezTo>
                      <a:pt x="2180" y="1881"/>
                      <a:pt x="2231" y="1830"/>
                      <a:pt x="2231" y="1780"/>
                    </a:cubicBezTo>
                    <a:cubicBezTo>
                      <a:pt x="2231" y="1730"/>
                      <a:pt x="2180" y="1680"/>
                      <a:pt x="2130" y="1680"/>
                    </a:cubicBezTo>
                    <a:cubicBezTo>
                      <a:pt x="1930" y="1680"/>
                      <a:pt x="1754" y="1856"/>
                      <a:pt x="1754" y="2056"/>
                    </a:cubicBezTo>
                    <a:cubicBezTo>
                      <a:pt x="1754" y="2106"/>
                      <a:pt x="1779" y="2181"/>
                      <a:pt x="1830" y="2231"/>
                    </a:cubicBezTo>
                    <a:cubicBezTo>
                      <a:pt x="1880" y="2257"/>
                      <a:pt x="1905" y="2282"/>
                      <a:pt x="1955" y="2282"/>
                    </a:cubicBezTo>
                    <a:cubicBezTo>
                      <a:pt x="2030" y="2257"/>
                      <a:pt x="2080" y="2206"/>
                      <a:pt x="2105" y="2181"/>
                    </a:cubicBezTo>
                    <a:cubicBezTo>
                      <a:pt x="2105" y="2181"/>
                      <a:pt x="2130" y="2156"/>
                      <a:pt x="2130" y="2156"/>
                    </a:cubicBezTo>
                    <a:cubicBezTo>
                      <a:pt x="2130" y="2148"/>
                      <a:pt x="2136" y="2145"/>
                      <a:pt x="2144" y="2145"/>
                    </a:cubicBezTo>
                    <a:cubicBezTo>
                      <a:pt x="2161" y="2145"/>
                      <a:pt x="2189" y="2156"/>
                      <a:pt x="2206" y="2156"/>
                    </a:cubicBezTo>
                    <a:cubicBezTo>
                      <a:pt x="2231" y="2181"/>
                      <a:pt x="2231" y="2231"/>
                      <a:pt x="2206" y="2282"/>
                    </a:cubicBezTo>
                    <a:cubicBezTo>
                      <a:pt x="2206" y="2332"/>
                      <a:pt x="2180" y="2382"/>
                      <a:pt x="2130" y="2407"/>
                    </a:cubicBezTo>
                    <a:cubicBezTo>
                      <a:pt x="2080" y="2457"/>
                      <a:pt x="2030" y="2482"/>
                      <a:pt x="1955" y="2507"/>
                    </a:cubicBezTo>
                    <a:cubicBezTo>
                      <a:pt x="1880" y="2532"/>
                      <a:pt x="1754" y="2582"/>
                      <a:pt x="1679" y="2683"/>
                    </a:cubicBezTo>
                    <a:cubicBezTo>
                      <a:pt x="1654" y="2708"/>
                      <a:pt x="1654" y="2758"/>
                      <a:pt x="1629" y="2783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8"/>
                      <a:pt x="1629" y="2457"/>
                      <a:pt x="1604" y="2257"/>
                    </a:cubicBezTo>
                    <a:cubicBezTo>
                      <a:pt x="1604" y="2206"/>
                      <a:pt x="1604" y="2181"/>
                      <a:pt x="1604" y="2156"/>
                    </a:cubicBezTo>
                    <a:cubicBezTo>
                      <a:pt x="1604" y="2131"/>
                      <a:pt x="1604" y="2106"/>
                      <a:pt x="1579" y="2106"/>
                    </a:cubicBezTo>
                    <a:cubicBezTo>
                      <a:pt x="1554" y="1981"/>
                      <a:pt x="1529" y="1881"/>
                      <a:pt x="1504" y="1780"/>
                    </a:cubicBezTo>
                    <a:cubicBezTo>
                      <a:pt x="1479" y="1680"/>
                      <a:pt x="1454" y="1605"/>
                      <a:pt x="1429" y="1505"/>
                    </a:cubicBezTo>
                    <a:lnTo>
                      <a:pt x="1429" y="1505"/>
                    </a:lnTo>
                    <a:cubicBezTo>
                      <a:pt x="1479" y="1555"/>
                      <a:pt x="1554" y="1580"/>
                      <a:pt x="1654" y="1605"/>
                    </a:cubicBezTo>
                    <a:cubicBezTo>
                      <a:pt x="1679" y="1617"/>
                      <a:pt x="1711" y="1624"/>
                      <a:pt x="1742" y="1624"/>
                    </a:cubicBezTo>
                    <a:cubicBezTo>
                      <a:pt x="1773" y="1624"/>
                      <a:pt x="1805" y="1617"/>
                      <a:pt x="1830" y="1605"/>
                    </a:cubicBezTo>
                    <a:cubicBezTo>
                      <a:pt x="1905" y="1605"/>
                      <a:pt x="1955" y="1555"/>
                      <a:pt x="1980" y="1480"/>
                    </a:cubicBezTo>
                    <a:cubicBezTo>
                      <a:pt x="1980" y="1480"/>
                      <a:pt x="1980" y="1455"/>
                      <a:pt x="1980" y="1455"/>
                    </a:cubicBezTo>
                    <a:cubicBezTo>
                      <a:pt x="2005" y="1429"/>
                      <a:pt x="2005" y="1429"/>
                      <a:pt x="2030" y="1429"/>
                    </a:cubicBezTo>
                    <a:cubicBezTo>
                      <a:pt x="2055" y="1417"/>
                      <a:pt x="2074" y="1411"/>
                      <a:pt x="2093" y="1411"/>
                    </a:cubicBezTo>
                    <a:cubicBezTo>
                      <a:pt x="2112" y="1411"/>
                      <a:pt x="2130" y="1417"/>
                      <a:pt x="2155" y="1429"/>
                    </a:cubicBezTo>
                    <a:cubicBezTo>
                      <a:pt x="2155" y="1429"/>
                      <a:pt x="2180" y="1455"/>
                      <a:pt x="2180" y="1455"/>
                    </a:cubicBezTo>
                    <a:cubicBezTo>
                      <a:pt x="2231" y="1480"/>
                      <a:pt x="2256" y="1505"/>
                      <a:pt x="2306" y="1530"/>
                    </a:cubicBezTo>
                    <a:cubicBezTo>
                      <a:pt x="2331" y="1530"/>
                      <a:pt x="2406" y="1505"/>
                      <a:pt x="2431" y="1480"/>
                    </a:cubicBezTo>
                    <a:cubicBezTo>
                      <a:pt x="2456" y="1429"/>
                      <a:pt x="2481" y="1379"/>
                      <a:pt x="2456" y="1329"/>
                    </a:cubicBezTo>
                    <a:cubicBezTo>
                      <a:pt x="2456" y="1304"/>
                      <a:pt x="2431" y="1304"/>
                      <a:pt x="2406" y="1304"/>
                    </a:cubicBezTo>
                    <a:cubicBezTo>
                      <a:pt x="2381" y="1329"/>
                      <a:pt x="2381" y="1354"/>
                      <a:pt x="2381" y="1354"/>
                    </a:cubicBezTo>
                    <a:cubicBezTo>
                      <a:pt x="2406" y="1379"/>
                      <a:pt x="2406" y="1404"/>
                      <a:pt x="2381" y="1429"/>
                    </a:cubicBezTo>
                    <a:cubicBezTo>
                      <a:pt x="2356" y="1455"/>
                      <a:pt x="2331" y="1455"/>
                      <a:pt x="2306" y="1455"/>
                    </a:cubicBezTo>
                    <a:cubicBezTo>
                      <a:pt x="2281" y="1455"/>
                      <a:pt x="2256" y="1429"/>
                      <a:pt x="2231" y="1404"/>
                    </a:cubicBezTo>
                    <a:cubicBezTo>
                      <a:pt x="2231" y="1404"/>
                      <a:pt x="2206" y="1379"/>
                      <a:pt x="2180" y="1379"/>
                    </a:cubicBezTo>
                    <a:cubicBezTo>
                      <a:pt x="2145" y="1362"/>
                      <a:pt x="2110" y="1344"/>
                      <a:pt x="2074" y="1344"/>
                    </a:cubicBezTo>
                    <a:cubicBezTo>
                      <a:pt x="2059" y="1344"/>
                      <a:pt x="2045" y="1347"/>
                      <a:pt x="2030" y="1354"/>
                    </a:cubicBezTo>
                    <a:cubicBezTo>
                      <a:pt x="2005" y="1354"/>
                      <a:pt x="2005" y="1354"/>
                      <a:pt x="1980" y="1379"/>
                    </a:cubicBezTo>
                    <a:cubicBezTo>
                      <a:pt x="1980" y="1329"/>
                      <a:pt x="1980" y="1304"/>
                      <a:pt x="1955" y="1279"/>
                    </a:cubicBezTo>
                    <a:lnTo>
                      <a:pt x="1955" y="1254"/>
                    </a:lnTo>
                    <a:cubicBezTo>
                      <a:pt x="1930" y="1229"/>
                      <a:pt x="1930" y="1204"/>
                      <a:pt x="1930" y="1154"/>
                    </a:cubicBezTo>
                    <a:cubicBezTo>
                      <a:pt x="1930" y="1129"/>
                      <a:pt x="1930" y="1129"/>
                      <a:pt x="1955" y="1129"/>
                    </a:cubicBezTo>
                    <a:cubicBezTo>
                      <a:pt x="1980" y="1129"/>
                      <a:pt x="2005" y="1104"/>
                      <a:pt x="2005" y="1054"/>
                    </a:cubicBezTo>
                    <a:cubicBezTo>
                      <a:pt x="2030" y="1028"/>
                      <a:pt x="1980" y="978"/>
                      <a:pt x="1955" y="978"/>
                    </a:cubicBezTo>
                    <a:cubicBezTo>
                      <a:pt x="1855" y="978"/>
                      <a:pt x="1805" y="1079"/>
                      <a:pt x="1805" y="1154"/>
                    </a:cubicBezTo>
                    <a:cubicBezTo>
                      <a:pt x="1779" y="1204"/>
                      <a:pt x="1805" y="1279"/>
                      <a:pt x="1830" y="1304"/>
                    </a:cubicBezTo>
                    <a:lnTo>
                      <a:pt x="1830" y="1329"/>
                    </a:lnTo>
                    <a:cubicBezTo>
                      <a:pt x="1855" y="1354"/>
                      <a:pt x="1855" y="1404"/>
                      <a:pt x="1855" y="1429"/>
                    </a:cubicBezTo>
                    <a:cubicBezTo>
                      <a:pt x="1855" y="1455"/>
                      <a:pt x="1830" y="1480"/>
                      <a:pt x="1779" y="1480"/>
                    </a:cubicBezTo>
                    <a:lnTo>
                      <a:pt x="1679" y="1480"/>
                    </a:lnTo>
                    <a:cubicBezTo>
                      <a:pt x="1554" y="1455"/>
                      <a:pt x="1454" y="1379"/>
                      <a:pt x="1404" y="1279"/>
                    </a:cubicBezTo>
                    <a:cubicBezTo>
                      <a:pt x="1404" y="1279"/>
                      <a:pt x="1404" y="1279"/>
                      <a:pt x="1404" y="1254"/>
                    </a:cubicBezTo>
                    <a:cubicBezTo>
                      <a:pt x="1404" y="1129"/>
                      <a:pt x="1429" y="1003"/>
                      <a:pt x="1504" y="903"/>
                    </a:cubicBezTo>
                    <a:cubicBezTo>
                      <a:pt x="1554" y="828"/>
                      <a:pt x="1654" y="753"/>
                      <a:pt x="1779" y="753"/>
                    </a:cubicBezTo>
                    <a:cubicBezTo>
                      <a:pt x="1830" y="753"/>
                      <a:pt x="1880" y="703"/>
                      <a:pt x="1880" y="653"/>
                    </a:cubicBezTo>
                    <a:cubicBezTo>
                      <a:pt x="1880" y="577"/>
                      <a:pt x="1830" y="552"/>
                      <a:pt x="1779" y="552"/>
                    </a:cubicBezTo>
                    <a:cubicBezTo>
                      <a:pt x="1629" y="552"/>
                      <a:pt x="1504" y="602"/>
                      <a:pt x="1404" y="703"/>
                    </a:cubicBezTo>
                    <a:cubicBezTo>
                      <a:pt x="1378" y="678"/>
                      <a:pt x="1353" y="653"/>
                      <a:pt x="1328" y="627"/>
                    </a:cubicBezTo>
                    <a:cubicBezTo>
                      <a:pt x="1303" y="577"/>
                      <a:pt x="1303" y="527"/>
                      <a:pt x="1328" y="502"/>
                    </a:cubicBezTo>
                    <a:cubicBezTo>
                      <a:pt x="1328" y="477"/>
                      <a:pt x="1378" y="477"/>
                      <a:pt x="1404" y="452"/>
                    </a:cubicBezTo>
                    <a:cubicBezTo>
                      <a:pt x="1429" y="452"/>
                      <a:pt x="1454" y="427"/>
                      <a:pt x="1454" y="427"/>
                    </a:cubicBezTo>
                    <a:cubicBezTo>
                      <a:pt x="1529" y="377"/>
                      <a:pt x="1579" y="327"/>
                      <a:pt x="1604" y="252"/>
                    </a:cubicBezTo>
                    <a:cubicBezTo>
                      <a:pt x="1629" y="176"/>
                      <a:pt x="1579" y="76"/>
                      <a:pt x="1504" y="26"/>
                    </a:cubicBezTo>
                    <a:cubicBezTo>
                      <a:pt x="1479" y="1"/>
                      <a:pt x="1429" y="1"/>
                      <a:pt x="1378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583448" y="4345194"/>
                <a:ext cx="268024" cy="23944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225" extrusionOk="0">
                    <a:moveTo>
                      <a:pt x="452" y="0"/>
                    </a:moveTo>
                    <a:cubicBezTo>
                      <a:pt x="402" y="25"/>
                      <a:pt x="377" y="51"/>
                      <a:pt x="351" y="101"/>
                    </a:cubicBezTo>
                    <a:cubicBezTo>
                      <a:pt x="301" y="176"/>
                      <a:pt x="326" y="251"/>
                      <a:pt x="377" y="326"/>
                    </a:cubicBezTo>
                    <a:cubicBezTo>
                      <a:pt x="427" y="376"/>
                      <a:pt x="502" y="401"/>
                      <a:pt x="577" y="401"/>
                    </a:cubicBezTo>
                    <a:lnTo>
                      <a:pt x="753" y="401"/>
                    </a:lnTo>
                    <a:cubicBezTo>
                      <a:pt x="778" y="426"/>
                      <a:pt x="803" y="477"/>
                      <a:pt x="803" y="502"/>
                    </a:cubicBezTo>
                    <a:cubicBezTo>
                      <a:pt x="803" y="552"/>
                      <a:pt x="778" y="602"/>
                      <a:pt x="778" y="627"/>
                    </a:cubicBezTo>
                    <a:cubicBezTo>
                      <a:pt x="723" y="618"/>
                      <a:pt x="671" y="612"/>
                      <a:pt x="621" y="612"/>
                    </a:cubicBezTo>
                    <a:cubicBezTo>
                      <a:pt x="535" y="612"/>
                      <a:pt x="456" y="629"/>
                      <a:pt x="377" y="677"/>
                    </a:cubicBezTo>
                    <a:cubicBezTo>
                      <a:pt x="326" y="702"/>
                      <a:pt x="301" y="752"/>
                      <a:pt x="326" y="802"/>
                    </a:cubicBezTo>
                    <a:cubicBezTo>
                      <a:pt x="345" y="839"/>
                      <a:pt x="390" y="862"/>
                      <a:pt x="433" y="862"/>
                    </a:cubicBezTo>
                    <a:cubicBezTo>
                      <a:pt x="448" y="862"/>
                      <a:pt x="463" y="859"/>
                      <a:pt x="477" y="853"/>
                    </a:cubicBezTo>
                    <a:cubicBezTo>
                      <a:pt x="522" y="819"/>
                      <a:pt x="572" y="805"/>
                      <a:pt x="621" y="805"/>
                    </a:cubicBezTo>
                    <a:cubicBezTo>
                      <a:pt x="680" y="805"/>
                      <a:pt x="736" y="825"/>
                      <a:pt x="778" y="853"/>
                    </a:cubicBezTo>
                    <a:cubicBezTo>
                      <a:pt x="903" y="903"/>
                      <a:pt x="1003" y="1003"/>
                      <a:pt x="1053" y="1103"/>
                    </a:cubicBezTo>
                    <a:cubicBezTo>
                      <a:pt x="1053" y="1103"/>
                      <a:pt x="1053" y="1128"/>
                      <a:pt x="1078" y="1128"/>
                    </a:cubicBezTo>
                    <a:cubicBezTo>
                      <a:pt x="1053" y="1254"/>
                      <a:pt x="1003" y="1354"/>
                      <a:pt x="928" y="1429"/>
                    </a:cubicBezTo>
                    <a:cubicBezTo>
                      <a:pt x="878" y="1454"/>
                      <a:pt x="853" y="1479"/>
                      <a:pt x="828" y="1504"/>
                    </a:cubicBezTo>
                    <a:cubicBezTo>
                      <a:pt x="803" y="1504"/>
                      <a:pt x="753" y="1504"/>
                      <a:pt x="753" y="1479"/>
                    </a:cubicBezTo>
                    <a:cubicBezTo>
                      <a:pt x="727" y="1454"/>
                      <a:pt x="702" y="1429"/>
                      <a:pt x="702" y="1379"/>
                    </a:cubicBezTo>
                    <a:lnTo>
                      <a:pt x="702" y="1354"/>
                    </a:lnTo>
                    <a:cubicBezTo>
                      <a:pt x="702" y="1304"/>
                      <a:pt x="702" y="1254"/>
                      <a:pt x="652" y="1203"/>
                    </a:cubicBezTo>
                    <a:cubicBezTo>
                      <a:pt x="620" y="1155"/>
                      <a:pt x="577" y="1127"/>
                      <a:pt x="524" y="1127"/>
                    </a:cubicBezTo>
                    <a:cubicBezTo>
                      <a:pt x="495" y="1127"/>
                      <a:pt x="462" y="1136"/>
                      <a:pt x="427" y="1153"/>
                    </a:cubicBezTo>
                    <a:cubicBezTo>
                      <a:pt x="402" y="1153"/>
                      <a:pt x="402" y="1203"/>
                      <a:pt x="402" y="1228"/>
                    </a:cubicBezTo>
                    <a:cubicBezTo>
                      <a:pt x="419" y="1246"/>
                      <a:pt x="450" y="1264"/>
                      <a:pt x="475" y="1264"/>
                    </a:cubicBezTo>
                    <a:cubicBezTo>
                      <a:pt x="485" y="1264"/>
                      <a:pt x="495" y="1261"/>
                      <a:pt x="502" y="1254"/>
                    </a:cubicBezTo>
                    <a:cubicBezTo>
                      <a:pt x="502" y="1254"/>
                      <a:pt x="527" y="1254"/>
                      <a:pt x="552" y="1279"/>
                    </a:cubicBezTo>
                    <a:cubicBezTo>
                      <a:pt x="552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29"/>
                      <a:pt x="577" y="1454"/>
                      <a:pt x="602" y="1479"/>
                    </a:cubicBezTo>
                    <a:cubicBezTo>
                      <a:pt x="577" y="1479"/>
                      <a:pt x="577" y="1479"/>
                      <a:pt x="552" y="1504"/>
                    </a:cubicBezTo>
                    <a:cubicBezTo>
                      <a:pt x="502" y="1504"/>
                      <a:pt x="452" y="1529"/>
                      <a:pt x="427" y="1579"/>
                    </a:cubicBezTo>
                    <a:cubicBezTo>
                      <a:pt x="427" y="1604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1" y="1730"/>
                    </a:cubicBezTo>
                    <a:cubicBezTo>
                      <a:pt x="351" y="1742"/>
                      <a:pt x="339" y="1749"/>
                      <a:pt x="323" y="1749"/>
                    </a:cubicBezTo>
                    <a:cubicBezTo>
                      <a:pt x="308" y="1749"/>
                      <a:pt x="289" y="1742"/>
                      <a:pt x="276" y="1730"/>
                    </a:cubicBezTo>
                    <a:cubicBezTo>
                      <a:pt x="251" y="1730"/>
                      <a:pt x="251" y="1705"/>
                      <a:pt x="226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1" y="1805"/>
                    </a:cubicBezTo>
                    <a:cubicBezTo>
                      <a:pt x="266" y="1812"/>
                      <a:pt x="283" y="1815"/>
                      <a:pt x="300" y="1815"/>
                    </a:cubicBezTo>
                    <a:cubicBezTo>
                      <a:pt x="341" y="1815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579"/>
                      <a:pt x="527" y="1554"/>
                      <a:pt x="577" y="1554"/>
                    </a:cubicBezTo>
                    <a:lnTo>
                      <a:pt x="627" y="1554"/>
                    </a:lnTo>
                    <a:cubicBezTo>
                      <a:pt x="652" y="1554"/>
                      <a:pt x="652" y="1579"/>
                      <a:pt x="652" y="1579"/>
                    </a:cubicBezTo>
                    <a:cubicBezTo>
                      <a:pt x="702" y="1630"/>
                      <a:pt x="778" y="1630"/>
                      <a:pt x="853" y="1630"/>
                    </a:cubicBezTo>
                    <a:cubicBezTo>
                      <a:pt x="903" y="1604"/>
                      <a:pt x="953" y="1579"/>
                      <a:pt x="1003" y="1529"/>
                    </a:cubicBezTo>
                    <a:cubicBezTo>
                      <a:pt x="1078" y="1479"/>
                      <a:pt x="1128" y="1404"/>
                      <a:pt x="1154" y="1329"/>
                    </a:cubicBezTo>
                    <a:cubicBezTo>
                      <a:pt x="1179" y="1429"/>
                      <a:pt x="1204" y="1529"/>
                      <a:pt x="1229" y="1630"/>
                    </a:cubicBezTo>
                    <a:cubicBezTo>
                      <a:pt x="1254" y="1730"/>
                      <a:pt x="1279" y="1830"/>
                      <a:pt x="1304" y="1930"/>
                    </a:cubicBezTo>
                    <a:cubicBezTo>
                      <a:pt x="1304" y="1955"/>
                      <a:pt x="1304" y="1955"/>
                      <a:pt x="1329" y="1980"/>
                    </a:cubicBezTo>
                    <a:cubicBezTo>
                      <a:pt x="1329" y="2005"/>
                      <a:pt x="1329" y="2056"/>
                      <a:pt x="1354" y="2081"/>
                    </a:cubicBezTo>
                    <a:cubicBezTo>
                      <a:pt x="1454" y="2256"/>
                      <a:pt x="1580" y="2457"/>
                      <a:pt x="1780" y="2532"/>
                    </a:cubicBezTo>
                    <a:cubicBezTo>
                      <a:pt x="1780" y="2557"/>
                      <a:pt x="1780" y="2557"/>
                      <a:pt x="1780" y="2557"/>
                    </a:cubicBezTo>
                    <a:cubicBezTo>
                      <a:pt x="1755" y="2557"/>
                      <a:pt x="1705" y="2607"/>
                      <a:pt x="1705" y="2607"/>
                    </a:cubicBezTo>
                    <a:cubicBezTo>
                      <a:pt x="1680" y="2607"/>
                      <a:pt x="1655" y="2607"/>
                      <a:pt x="1605" y="2557"/>
                    </a:cubicBezTo>
                    <a:cubicBezTo>
                      <a:pt x="1580" y="2532"/>
                      <a:pt x="1555" y="2507"/>
                      <a:pt x="1504" y="2482"/>
                    </a:cubicBezTo>
                    <a:cubicBezTo>
                      <a:pt x="1442" y="2457"/>
                      <a:pt x="1385" y="2450"/>
                      <a:pt x="1332" y="2450"/>
                    </a:cubicBezTo>
                    <a:cubicBezTo>
                      <a:pt x="1279" y="2450"/>
                      <a:pt x="1229" y="2457"/>
                      <a:pt x="1179" y="2457"/>
                    </a:cubicBezTo>
                    <a:cubicBezTo>
                      <a:pt x="1141" y="2469"/>
                      <a:pt x="1110" y="2475"/>
                      <a:pt x="1081" y="2475"/>
                    </a:cubicBezTo>
                    <a:cubicBezTo>
                      <a:pt x="1053" y="2475"/>
                      <a:pt x="1028" y="2469"/>
                      <a:pt x="1003" y="2457"/>
                    </a:cubicBezTo>
                    <a:cubicBezTo>
                      <a:pt x="928" y="2457"/>
                      <a:pt x="878" y="2432"/>
                      <a:pt x="853" y="2406"/>
                    </a:cubicBezTo>
                    <a:cubicBezTo>
                      <a:pt x="803" y="2356"/>
                      <a:pt x="803" y="2331"/>
                      <a:pt x="803" y="2281"/>
                    </a:cubicBezTo>
                    <a:cubicBezTo>
                      <a:pt x="803" y="2256"/>
                      <a:pt x="853" y="2231"/>
                      <a:pt x="853" y="2231"/>
                    </a:cubicBezTo>
                    <a:cubicBezTo>
                      <a:pt x="878" y="2256"/>
                      <a:pt x="878" y="2256"/>
                      <a:pt x="878" y="2256"/>
                    </a:cubicBezTo>
                    <a:cubicBezTo>
                      <a:pt x="903" y="2269"/>
                      <a:pt x="934" y="2275"/>
                      <a:pt x="966" y="2275"/>
                    </a:cubicBezTo>
                    <a:cubicBezTo>
                      <a:pt x="997" y="2275"/>
                      <a:pt x="1028" y="2269"/>
                      <a:pt x="1053" y="2256"/>
                    </a:cubicBezTo>
                    <a:cubicBezTo>
                      <a:pt x="1103" y="2231"/>
                      <a:pt x="1128" y="2206"/>
                      <a:pt x="1154" y="2156"/>
                    </a:cubicBezTo>
                    <a:cubicBezTo>
                      <a:pt x="1179" y="2106"/>
                      <a:pt x="1154" y="2031"/>
                      <a:pt x="1128" y="1980"/>
                    </a:cubicBezTo>
                    <a:cubicBezTo>
                      <a:pt x="1059" y="1859"/>
                      <a:pt x="929" y="1785"/>
                      <a:pt x="797" y="1785"/>
                    </a:cubicBezTo>
                    <a:cubicBezTo>
                      <a:pt x="739" y="1785"/>
                      <a:pt x="681" y="1799"/>
                      <a:pt x="627" y="1830"/>
                    </a:cubicBezTo>
                    <a:cubicBezTo>
                      <a:pt x="577" y="1855"/>
                      <a:pt x="577" y="1905"/>
                      <a:pt x="602" y="1955"/>
                    </a:cubicBezTo>
                    <a:cubicBezTo>
                      <a:pt x="620" y="1992"/>
                      <a:pt x="652" y="2015"/>
                      <a:pt x="688" y="2015"/>
                    </a:cubicBezTo>
                    <a:cubicBezTo>
                      <a:pt x="701" y="2015"/>
                      <a:pt x="714" y="2012"/>
                      <a:pt x="727" y="2005"/>
                    </a:cubicBezTo>
                    <a:cubicBezTo>
                      <a:pt x="748" y="1999"/>
                      <a:pt x="770" y="1996"/>
                      <a:pt x="792" y="1996"/>
                    </a:cubicBezTo>
                    <a:cubicBezTo>
                      <a:pt x="853" y="1996"/>
                      <a:pt x="916" y="2019"/>
                      <a:pt x="953" y="2056"/>
                    </a:cubicBezTo>
                    <a:lnTo>
                      <a:pt x="903" y="2056"/>
                    </a:lnTo>
                    <a:cubicBezTo>
                      <a:pt x="887" y="2052"/>
                      <a:pt x="871" y="2051"/>
                      <a:pt x="854" y="2051"/>
                    </a:cubicBezTo>
                    <a:cubicBezTo>
                      <a:pt x="746" y="2051"/>
                      <a:pt x="646" y="2122"/>
                      <a:pt x="602" y="2231"/>
                    </a:cubicBezTo>
                    <a:cubicBezTo>
                      <a:pt x="602" y="2281"/>
                      <a:pt x="602" y="2356"/>
                      <a:pt x="627" y="2406"/>
                    </a:cubicBezTo>
                    <a:cubicBezTo>
                      <a:pt x="602" y="2406"/>
                      <a:pt x="602" y="2406"/>
                      <a:pt x="602" y="2381"/>
                    </a:cubicBezTo>
                    <a:cubicBezTo>
                      <a:pt x="552" y="2381"/>
                      <a:pt x="502" y="2331"/>
                      <a:pt x="477" y="2306"/>
                    </a:cubicBezTo>
                    <a:cubicBezTo>
                      <a:pt x="452" y="2281"/>
                      <a:pt x="427" y="2281"/>
                      <a:pt x="402" y="2256"/>
                    </a:cubicBezTo>
                    <a:cubicBezTo>
                      <a:pt x="348" y="2221"/>
                      <a:pt x="283" y="2185"/>
                      <a:pt x="213" y="2185"/>
                    </a:cubicBezTo>
                    <a:cubicBezTo>
                      <a:pt x="185" y="2185"/>
                      <a:pt x="155" y="2191"/>
                      <a:pt x="126" y="2206"/>
                    </a:cubicBezTo>
                    <a:cubicBezTo>
                      <a:pt x="76" y="2231"/>
                      <a:pt x="26" y="2281"/>
                      <a:pt x="1" y="2356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8" y="2544"/>
                      <a:pt x="101" y="2551"/>
                      <a:pt x="110" y="2551"/>
                    </a:cubicBezTo>
                    <a:cubicBezTo>
                      <a:pt x="120" y="2551"/>
                      <a:pt x="126" y="2544"/>
                      <a:pt x="126" y="2532"/>
                    </a:cubicBezTo>
                    <a:cubicBezTo>
                      <a:pt x="151" y="2507"/>
                      <a:pt x="151" y="2507"/>
                      <a:pt x="126" y="2482"/>
                    </a:cubicBezTo>
                    <a:cubicBezTo>
                      <a:pt x="101" y="2457"/>
                      <a:pt x="76" y="2406"/>
                      <a:pt x="76" y="2356"/>
                    </a:cubicBezTo>
                    <a:cubicBezTo>
                      <a:pt x="76" y="2331"/>
                      <a:pt x="101" y="2281"/>
                      <a:pt x="151" y="2256"/>
                    </a:cubicBezTo>
                    <a:cubicBezTo>
                      <a:pt x="165" y="2251"/>
                      <a:pt x="181" y="2249"/>
                      <a:pt x="196" y="2249"/>
                    </a:cubicBezTo>
                    <a:cubicBezTo>
                      <a:pt x="262" y="2249"/>
                      <a:pt x="331" y="2286"/>
                      <a:pt x="351" y="2306"/>
                    </a:cubicBezTo>
                    <a:cubicBezTo>
                      <a:pt x="377" y="2331"/>
                      <a:pt x="402" y="2331"/>
                      <a:pt x="427" y="2356"/>
                    </a:cubicBezTo>
                    <a:cubicBezTo>
                      <a:pt x="477" y="2381"/>
                      <a:pt x="502" y="2432"/>
                      <a:pt x="552" y="2457"/>
                    </a:cubicBezTo>
                    <a:cubicBezTo>
                      <a:pt x="602" y="2457"/>
                      <a:pt x="627" y="2482"/>
                      <a:pt x="652" y="2482"/>
                    </a:cubicBezTo>
                    <a:cubicBezTo>
                      <a:pt x="677" y="2507"/>
                      <a:pt x="677" y="2532"/>
                      <a:pt x="702" y="2532"/>
                    </a:cubicBezTo>
                    <a:cubicBezTo>
                      <a:pt x="778" y="2607"/>
                      <a:pt x="853" y="2632"/>
                      <a:pt x="953" y="2657"/>
                    </a:cubicBezTo>
                    <a:cubicBezTo>
                      <a:pt x="978" y="2682"/>
                      <a:pt x="1028" y="2682"/>
                      <a:pt x="1053" y="2682"/>
                    </a:cubicBezTo>
                    <a:cubicBezTo>
                      <a:pt x="1003" y="2707"/>
                      <a:pt x="978" y="2757"/>
                      <a:pt x="953" y="2807"/>
                    </a:cubicBezTo>
                    <a:cubicBezTo>
                      <a:pt x="903" y="2958"/>
                      <a:pt x="928" y="3133"/>
                      <a:pt x="1078" y="3208"/>
                    </a:cubicBezTo>
                    <a:cubicBezTo>
                      <a:pt x="1109" y="3219"/>
                      <a:pt x="1141" y="3225"/>
                      <a:pt x="1168" y="3225"/>
                    </a:cubicBezTo>
                    <a:cubicBezTo>
                      <a:pt x="1207" y="3225"/>
                      <a:pt x="1239" y="3213"/>
                      <a:pt x="1254" y="3183"/>
                    </a:cubicBezTo>
                    <a:lnTo>
                      <a:pt x="1279" y="3183"/>
                    </a:lnTo>
                    <a:cubicBezTo>
                      <a:pt x="1304" y="3158"/>
                      <a:pt x="1304" y="3108"/>
                      <a:pt x="1304" y="3083"/>
                    </a:cubicBezTo>
                    <a:cubicBezTo>
                      <a:pt x="1304" y="3033"/>
                      <a:pt x="1279" y="3008"/>
                      <a:pt x="1254" y="2983"/>
                    </a:cubicBezTo>
                    <a:cubicBezTo>
                      <a:pt x="1246" y="2976"/>
                      <a:pt x="1237" y="2973"/>
                      <a:pt x="1227" y="2973"/>
                    </a:cubicBezTo>
                    <a:cubicBezTo>
                      <a:pt x="1201" y="2973"/>
                      <a:pt x="1171" y="2990"/>
                      <a:pt x="1154" y="3008"/>
                    </a:cubicBezTo>
                    <a:cubicBezTo>
                      <a:pt x="1154" y="3033"/>
                      <a:pt x="1154" y="3058"/>
                      <a:pt x="1179" y="3083"/>
                    </a:cubicBezTo>
                    <a:lnTo>
                      <a:pt x="1128" y="3083"/>
                    </a:lnTo>
                    <a:cubicBezTo>
                      <a:pt x="1053" y="3058"/>
                      <a:pt x="1053" y="2933"/>
                      <a:pt x="1078" y="2858"/>
                    </a:cubicBezTo>
                    <a:cubicBezTo>
                      <a:pt x="1103" y="2782"/>
                      <a:pt x="1179" y="2707"/>
                      <a:pt x="1304" y="2657"/>
                    </a:cubicBezTo>
                    <a:cubicBezTo>
                      <a:pt x="1354" y="2657"/>
                      <a:pt x="1379" y="2657"/>
                      <a:pt x="1429" y="2682"/>
                    </a:cubicBezTo>
                    <a:cubicBezTo>
                      <a:pt x="1454" y="2682"/>
                      <a:pt x="1454" y="2707"/>
                      <a:pt x="1479" y="2707"/>
                    </a:cubicBezTo>
                    <a:cubicBezTo>
                      <a:pt x="1537" y="2746"/>
                      <a:pt x="1595" y="2799"/>
                      <a:pt x="1675" y="2799"/>
                    </a:cubicBezTo>
                    <a:cubicBezTo>
                      <a:pt x="1699" y="2799"/>
                      <a:pt x="1726" y="2794"/>
                      <a:pt x="1755" y="2782"/>
                    </a:cubicBezTo>
                    <a:cubicBezTo>
                      <a:pt x="1805" y="2782"/>
                      <a:pt x="1855" y="2757"/>
                      <a:pt x="1905" y="2707"/>
                    </a:cubicBezTo>
                    <a:cubicBezTo>
                      <a:pt x="1956" y="2657"/>
                      <a:pt x="2031" y="2607"/>
                      <a:pt x="2106" y="2582"/>
                    </a:cubicBezTo>
                    <a:cubicBezTo>
                      <a:pt x="2206" y="2582"/>
                      <a:pt x="2281" y="2557"/>
                      <a:pt x="2357" y="2532"/>
                    </a:cubicBezTo>
                    <a:cubicBezTo>
                      <a:pt x="2432" y="2507"/>
                      <a:pt x="2507" y="2482"/>
                      <a:pt x="2582" y="2482"/>
                    </a:cubicBezTo>
                    <a:cubicBezTo>
                      <a:pt x="2622" y="2473"/>
                      <a:pt x="2661" y="2469"/>
                      <a:pt x="2701" y="2469"/>
                    </a:cubicBezTo>
                    <a:cubicBezTo>
                      <a:pt x="3014" y="2469"/>
                      <a:pt x="3320" y="2719"/>
                      <a:pt x="3409" y="3008"/>
                    </a:cubicBezTo>
                    <a:cubicBezTo>
                      <a:pt x="3409" y="3064"/>
                      <a:pt x="3437" y="3093"/>
                      <a:pt x="3483" y="3093"/>
                    </a:cubicBezTo>
                    <a:cubicBezTo>
                      <a:pt x="3498" y="3093"/>
                      <a:pt x="3516" y="3089"/>
                      <a:pt x="3534" y="3083"/>
                    </a:cubicBezTo>
                    <a:cubicBezTo>
                      <a:pt x="3534" y="3083"/>
                      <a:pt x="3560" y="3083"/>
                      <a:pt x="3560" y="3058"/>
                    </a:cubicBezTo>
                    <a:cubicBezTo>
                      <a:pt x="3585" y="3033"/>
                      <a:pt x="3610" y="3008"/>
                      <a:pt x="3585" y="2983"/>
                    </a:cubicBezTo>
                    <a:cubicBezTo>
                      <a:pt x="3509" y="2607"/>
                      <a:pt x="3159" y="2331"/>
                      <a:pt x="2808" y="2281"/>
                    </a:cubicBezTo>
                    <a:cubicBezTo>
                      <a:pt x="2833" y="2206"/>
                      <a:pt x="2833" y="2156"/>
                      <a:pt x="2808" y="2081"/>
                    </a:cubicBezTo>
                    <a:cubicBezTo>
                      <a:pt x="2783" y="2031"/>
                      <a:pt x="2732" y="2005"/>
                      <a:pt x="2707" y="1980"/>
                    </a:cubicBezTo>
                    <a:cubicBezTo>
                      <a:pt x="2682" y="1955"/>
                      <a:pt x="2657" y="1930"/>
                      <a:pt x="2632" y="1905"/>
                    </a:cubicBezTo>
                    <a:cubicBezTo>
                      <a:pt x="2582" y="1830"/>
                      <a:pt x="2582" y="1755"/>
                      <a:pt x="2607" y="1655"/>
                    </a:cubicBezTo>
                    <a:cubicBezTo>
                      <a:pt x="2607" y="1630"/>
                      <a:pt x="2607" y="1630"/>
                      <a:pt x="2582" y="1604"/>
                    </a:cubicBezTo>
                    <a:cubicBezTo>
                      <a:pt x="2557" y="1604"/>
                      <a:pt x="2557" y="1630"/>
                      <a:pt x="2532" y="1630"/>
                    </a:cubicBezTo>
                    <a:cubicBezTo>
                      <a:pt x="2507" y="1730"/>
                      <a:pt x="2532" y="1855"/>
                      <a:pt x="2582" y="1955"/>
                    </a:cubicBezTo>
                    <a:cubicBezTo>
                      <a:pt x="2607" y="1980"/>
                      <a:pt x="2632" y="2005"/>
                      <a:pt x="2657" y="2031"/>
                    </a:cubicBezTo>
                    <a:cubicBezTo>
                      <a:pt x="2682" y="2056"/>
                      <a:pt x="2732" y="2081"/>
                      <a:pt x="2732" y="2131"/>
                    </a:cubicBezTo>
                    <a:cubicBezTo>
                      <a:pt x="2758" y="2156"/>
                      <a:pt x="2758" y="2231"/>
                      <a:pt x="2732" y="2281"/>
                    </a:cubicBezTo>
                    <a:cubicBezTo>
                      <a:pt x="2695" y="2269"/>
                      <a:pt x="2664" y="2262"/>
                      <a:pt x="2632" y="2262"/>
                    </a:cubicBezTo>
                    <a:cubicBezTo>
                      <a:pt x="2601" y="2262"/>
                      <a:pt x="2570" y="2269"/>
                      <a:pt x="2532" y="2281"/>
                    </a:cubicBezTo>
                    <a:cubicBezTo>
                      <a:pt x="2457" y="2281"/>
                      <a:pt x="2382" y="2306"/>
                      <a:pt x="2306" y="2331"/>
                    </a:cubicBezTo>
                    <a:cubicBezTo>
                      <a:pt x="2281" y="2356"/>
                      <a:pt x="2256" y="2356"/>
                      <a:pt x="2231" y="2356"/>
                    </a:cubicBezTo>
                    <a:cubicBezTo>
                      <a:pt x="2156" y="2306"/>
                      <a:pt x="2081" y="2231"/>
                      <a:pt x="2056" y="2156"/>
                    </a:cubicBezTo>
                    <a:cubicBezTo>
                      <a:pt x="2031" y="2081"/>
                      <a:pt x="2031" y="2031"/>
                      <a:pt x="2056" y="1980"/>
                    </a:cubicBezTo>
                    <a:cubicBezTo>
                      <a:pt x="2081" y="1930"/>
                      <a:pt x="2131" y="1905"/>
                      <a:pt x="2181" y="1905"/>
                    </a:cubicBezTo>
                    <a:cubicBezTo>
                      <a:pt x="2181" y="1905"/>
                      <a:pt x="2206" y="1930"/>
                      <a:pt x="2231" y="1955"/>
                    </a:cubicBezTo>
                    <a:cubicBezTo>
                      <a:pt x="2231" y="1955"/>
                      <a:pt x="2231" y="1980"/>
                      <a:pt x="2231" y="1980"/>
                    </a:cubicBezTo>
                    <a:cubicBezTo>
                      <a:pt x="2206" y="2031"/>
                      <a:pt x="2231" y="2056"/>
                      <a:pt x="2256" y="2081"/>
                    </a:cubicBezTo>
                    <a:cubicBezTo>
                      <a:pt x="2281" y="2081"/>
                      <a:pt x="2331" y="2081"/>
                      <a:pt x="2357" y="2056"/>
                    </a:cubicBezTo>
                    <a:cubicBezTo>
                      <a:pt x="2357" y="2005"/>
                      <a:pt x="2357" y="1930"/>
                      <a:pt x="2331" y="1880"/>
                    </a:cubicBezTo>
                    <a:cubicBezTo>
                      <a:pt x="2306" y="1830"/>
                      <a:pt x="2256" y="1780"/>
                      <a:pt x="2206" y="1780"/>
                    </a:cubicBezTo>
                    <a:cubicBezTo>
                      <a:pt x="2189" y="1776"/>
                      <a:pt x="2171" y="1773"/>
                      <a:pt x="2153" y="1773"/>
                    </a:cubicBezTo>
                    <a:cubicBezTo>
                      <a:pt x="2065" y="1773"/>
                      <a:pt x="1972" y="1822"/>
                      <a:pt x="1930" y="1905"/>
                    </a:cubicBezTo>
                    <a:cubicBezTo>
                      <a:pt x="1880" y="2005"/>
                      <a:pt x="1880" y="2081"/>
                      <a:pt x="1930" y="2181"/>
                    </a:cubicBezTo>
                    <a:cubicBezTo>
                      <a:pt x="1956" y="2281"/>
                      <a:pt x="1981" y="2331"/>
                      <a:pt x="2056" y="2381"/>
                    </a:cubicBezTo>
                    <a:cubicBezTo>
                      <a:pt x="2043" y="2394"/>
                      <a:pt x="2031" y="2400"/>
                      <a:pt x="2018" y="2400"/>
                    </a:cubicBezTo>
                    <a:cubicBezTo>
                      <a:pt x="2006" y="2400"/>
                      <a:pt x="1993" y="2394"/>
                      <a:pt x="1981" y="2381"/>
                    </a:cubicBezTo>
                    <a:cubicBezTo>
                      <a:pt x="1755" y="2356"/>
                      <a:pt x="1580" y="2131"/>
                      <a:pt x="1504" y="1905"/>
                    </a:cubicBezTo>
                    <a:cubicBezTo>
                      <a:pt x="1479" y="1805"/>
                      <a:pt x="1479" y="1604"/>
                      <a:pt x="1529" y="1529"/>
                    </a:cubicBezTo>
                    <a:cubicBezTo>
                      <a:pt x="1555" y="1504"/>
                      <a:pt x="1580" y="1479"/>
                      <a:pt x="1630" y="1454"/>
                    </a:cubicBezTo>
                    <a:cubicBezTo>
                      <a:pt x="1705" y="1379"/>
                      <a:pt x="1780" y="1279"/>
                      <a:pt x="1805" y="1153"/>
                    </a:cubicBezTo>
                    <a:cubicBezTo>
                      <a:pt x="1805" y="1103"/>
                      <a:pt x="1780" y="1053"/>
                      <a:pt x="1780" y="1003"/>
                    </a:cubicBezTo>
                    <a:cubicBezTo>
                      <a:pt x="1780" y="978"/>
                      <a:pt x="1780" y="953"/>
                      <a:pt x="1780" y="928"/>
                    </a:cubicBezTo>
                    <a:cubicBezTo>
                      <a:pt x="1780" y="903"/>
                      <a:pt x="1780" y="903"/>
                      <a:pt x="1780" y="878"/>
                    </a:cubicBezTo>
                    <a:cubicBezTo>
                      <a:pt x="1805" y="802"/>
                      <a:pt x="1830" y="752"/>
                      <a:pt x="1830" y="677"/>
                    </a:cubicBezTo>
                    <a:cubicBezTo>
                      <a:pt x="1805" y="577"/>
                      <a:pt x="1755" y="477"/>
                      <a:pt x="1655" y="452"/>
                    </a:cubicBezTo>
                    <a:cubicBezTo>
                      <a:pt x="1647" y="444"/>
                      <a:pt x="1638" y="441"/>
                      <a:pt x="1628" y="441"/>
                    </a:cubicBezTo>
                    <a:cubicBezTo>
                      <a:pt x="1605" y="441"/>
                      <a:pt x="1580" y="459"/>
                      <a:pt x="1580" y="477"/>
                    </a:cubicBezTo>
                    <a:cubicBezTo>
                      <a:pt x="1555" y="527"/>
                      <a:pt x="1580" y="552"/>
                      <a:pt x="1605" y="577"/>
                    </a:cubicBezTo>
                    <a:cubicBezTo>
                      <a:pt x="1655" y="577"/>
                      <a:pt x="1680" y="627"/>
                      <a:pt x="1680" y="677"/>
                    </a:cubicBezTo>
                    <a:cubicBezTo>
                      <a:pt x="1680" y="727"/>
                      <a:pt x="1680" y="777"/>
                      <a:pt x="1655" y="853"/>
                    </a:cubicBezTo>
                    <a:cubicBezTo>
                      <a:pt x="1605" y="802"/>
                      <a:pt x="1555" y="777"/>
                      <a:pt x="1504" y="752"/>
                    </a:cubicBezTo>
                    <a:cubicBezTo>
                      <a:pt x="1479" y="727"/>
                      <a:pt x="1454" y="727"/>
                      <a:pt x="1429" y="702"/>
                    </a:cubicBezTo>
                    <a:cubicBezTo>
                      <a:pt x="1379" y="652"/>
                      <a:pt x="1329" y="627"/>
                      <a:pt x="1329" y="577"/>
                    </a:cubicBezTo>
                    <a:cubicBezTo>
                      <a:pt x="1329" y="527"/>
                      <a:pt x="1329" y="502"/>
                      <a:pt x="1354" y="502"/>
                    </a:cubicBezTo>
                    <a:cubicBezTo>
                      <a:pt x="1404" y="477"/>
                      <a:pt x="1454" y="426"/>
                      <a:pt x="1429" y="376"/>
                    </a:cubicBezTo>
                    <a:cubicBezTo>
                      <a:pt x="1429" y="335"/>
                      <a:pt x="1396" y="295"/>
                      <a:pt x="1343" y="295"/>
                    </a:cubicBezTo>
                    <a:cubicBezTo>
                      <a:pt x="1331" y="295"/>
                      <a:pt x="1318" y="297"/>
                      <a:pt x="1304" y="301"/>
                    </a:cubicBezTo>
                    <a:cubicBezTo>
                      <a:pt x="1229" y="301"/>
                      <a:pt x="1179" y="376"/>
                      <a:pt x="1154" y="426"/>
                    </a:cubicBezTo>
                    <a:cubicBezTo>
                      <a:pt x="1128" y="401"/>
                      <a:pt x="1128" y="351"/>
                      <a:pt x="1103" y="326"/>
                    </a:cubicBezTo>
                    <a:cubicBezTo>
                      <a:pt x="1103" y="326"/>
                      <a:pt x="1103" y="301"/>
                      <a:pt x="1103" y="301"/>
                    </a:cubicBezTo>
                    <a:cubicBezTo>
                      <a:pt x="1078" y="226"/>
                      <a:pt x="1053" y="176"/>
                      <a:pt x="1003" y="151"/>
                    </a:cubicBezTo>
                    <a:cubicBezTo>
                      <a:pt x="978" y="151"/>
                      <a:pt x="978" y="151"/>
                      <a:pt x="953" y="176"/>
                    </a:cubicBezTo>
                    <a:cubicBezTo>
                      <a:pt x="953" y="201"/>
                      <a:pt x="953" y="201"/>
                      <a:pt x="978" y="226"/>
                    </a:cubicBezTo>
                    <a:cubicBezTo>
                      <a:pt x="1003" y="226"/>
                      <a:pt x="1028" y="251"/>
                      <a:pt x="1028" y="301"/>
                    </a:cubicBezTo>
                    <a:cubicBezTo>
                      <a:pt x="1028" y="326"/>
                      <a:pt x="1053" y="326"/>
                      <a:pt x="1053" y="351"/>
                    </a:cubicBezTo>
                    <a:cubicBezTo>
                      <a:pt x="1053" y="376"/>
                      <a:pt x="1053" y="426"/>
                      <a:pt x="1078" y="452"/>
                    </a:cubicBezTo>
                    <a:cubicBezTo>
                      <a:pt x="1103" y="477"/>
                      <a:pt x="1103" y="502"/>
                      <a:pt x="1128" y="502"/>
                    </a:cubicBezTo>
                    <a:cubicBezTo>
                      <a:pt x="1128" y="552"/>
                      <a:pt x="1128" y="577"/>
                      <a:pt x="1128" y="627"/>
                    </a:cubicBezTo>
                    <a:cubicBezTo>
                      <a:pt x="1154" y="702"/>
                      <a:pt x="1229" y="802"/>
                      <a:pt x="1329" y="878"/>
                    </a:cubicBezTo>
                    <a:cubicBezTo>
                      <a:pt x="1354" y="878"/>
                      <a:pt x="1379" y="903"/>
                      <a:pt x="1404" y="928"/>
                    </a:cubicBezTo>
                    <a:cubicBezTo>
                      <a:pt x="1454" y="953"/>
                      <a:pt x="1479" y="978"/>
                      <a:pt x="1529" y="1003"/>
                    </a:cubicBezTo>
                    <a:cubicBezTo>
                      <a:pt x="1580" y="1053"/>
                      <a:pt x="1605" y="1103"/>
                      <a:pt x="1605" y="1128"/>
                    </a:cubicBezTo>
                    <a:cubicBezTo>
                      <a:pt x="1605" y="1203"/>
                      <a:pt x="1555" y="1254"/>
                      <a:pt x="1479" y="1304"/>
                    </a:cubicBezTo>
                    <a:cubicBezTo>
                      <a:pt x="1454" y="1329"/>
                      <a:pt x="1404" y="1379"/>
                      <a:pt x="1379" y="1404"/>
                    </a:cubicBezTo>
                    <a:cubicBezTo>
                      <a:pt x="1354" y="1279"/>
                      <a:pt x="1304" y="1128"/>
                      <a:pt x="1229" y="1003"/>
                    </a:cubicBezTo>
                    <a:cubicBezTo>
                      <a:pt x="1154" y="878"/>
                      <a:pt x="1028" y="752"/>
                      <a:pt x="903" y="677"/>
                    </a:cubicBezTo>
                    <a:cubicBezTo>
                      <a:pt x="928" y="627"/>
                      <a:pt x="928" y="577"/>
                      <a:pt x="928" y="502"/>
                    </a:cubicBezTo>
                    <a:cubicBezTo>
                      <a:pt x="928" y="401"/>
                      <a:pt x="878" y="326"/>
                      <a:pt x="803" y="276"/>
                    </a:cubicBezTo>
                    <a:lnTo>
                      <a:pt x="577" y="276"/>
                    </a:lnTo>
                    <a:cubicBezTo>
                      <a:pt x="552" y="276"/>
                      <a:pt x="502" y="251"/>
                      <a:pt x="477" y="226"/>
                    </a:cubicBezTo>
                    <a:cubicBezTo>
                      <a:pt x="452" y="201"/>
                      <a:pt x="452" y="176"/>
                      <a:pt x="452" y="151"/>
                    </a:cubicBezTo>
                    <a:cubicBezTo>
                      <a:pt x="477" y="151"/>
                      <a:pt x="477" y="126"/>
                      <a:pt x="502" y="126"/>
                    </a:cubicBezTo>
                    <a:cubicBezTo>
                      <a:pt x="527" y="138"/>
                      <a:pt x="546" y="145"/>
                      <a:pt x="561" y="145"/>
                    </a:cubicBezTo>
                    <a:cubicBezTo>
                      <a:pt x="577" y="145"/>
                      <a:pt x="590" y="138"/>
                      <a:pt x="602" y="126"/>
                    </a:cubicBezTo>
                    <a:cubicBezTo>
                      <a:pt x="627" y="76"/>
                      <a:pt x="627" y="51"/>
                      <a:pt x="577" y="25"/>
                    </a:cubicBezTo>
                    <a:cubicBezTo>
                      <a:pt x="552" y="0"/>
                      <a:pt x="502" y="0"/>
                      <a:pt x="452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>
              <a:off x="0" y="3389888"/>
              <a:ext cx="9143986" cy="340561"/>
              <a:chOff x="0" y="3389888"/>
              <a:chExt cx="9143986" cy="340561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" name="Google Shape;43;p2"/>
          <p:cNvSpPr/>
          <p:nvPr/>
        </p:nvSpPr>
        <p:spPr>
          <a:xfrm rot="6299913">
            <a:off x="8270017" y="378539"/>
            <a:ext cx="321782" cy="32171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549450" y="3022544"/>
            <a:ext cx="221480" cy="22144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8730400" y="2193907"/>
            <a:ext cx="266077" cy="26603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80050" y="-87656"/>
            <a:ext cx="221480" cy="22144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710075" y="638550"/>
            <a:ext cx="4528800" cy="18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710075" y="2517350"/>
            <a:ext cx="45288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708C-4787-44A4-861F-79F4955FF6D0}" type="datetime1">
              <a:rPr lang="en-US" altLang="en-US"/>
              <a:pPr>
                <a:defRPr/>
              </a:pPr>
              <a:t>4/30/2023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6FBB-E1B0-4C0D-B613-144CE8D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4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28343" y="2"/>
            <a:ext cx="8966116" cy="2398347"/>
            <a:chOff x="28343" y="2"/>
            <a:chExt cx="8966116" cy="2398347"/>
          </a:xfrm>
        </p:grpSpPr>
        <p:sp>
          <p:nvSpPr>
            <p:cNvPr id="51" name="Google Shape;51;p3"/>
            <p:cNvSpPr/>
            <p:nvPr/>
          </p:nvSpPr>
          <p:spPr>
            <a:xfrm rot="-9899965">
              <a:off x="26939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-9900049">
              <a:off x="1014998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-9899965">
              <a:off x="859424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-9900049">
              <a:off x="8572223" y="1387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-9900049">
              <a:off x="4152623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9900049">
              <a:off x="5625098" y="1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-9900049">
              <a:off x="46748" y="22161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-397025" y="3385225"/>
            <a:ext cx="10168915" cy="1796097"/>
            <a:chOff x="-397025" y="3385225"/>
            <a:chExt cx="10168915" cy="1796097"/>
          </a:xfrm>
        </p:grpSpPr>
        <p:sp>
          <p:nvSpPr>
            <p:cNvPr id="59" name="Google Shape;59;p3"/>
            <p:cNvSpPr/>
            <p:nvPr/>
          </p:nvSpPr>
          <p:spPr>
            <a:xfrm>
              <a:off x="-57100" y="3385225"/>
              <a:ext cx="9258217" cy="179609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751530" y="365771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flipH="1">
              <a:off x="1488580" y="352717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198493" y="347824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397025" y="3577445"/>
              <a:ext cx="9926929" cy="1136764"/>
              <a:chOff x="-397025" y="3577445"/>
              <a:chExt cx="9926929" cy="1136764"/>
            </a:xfrm>
          </p:grpSpPr>
          <p:grpSp>
            <p:nvGrpSpPr>
              <p:cNvPr id="64" name="Google Shape;64;p3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65" name="Google Shape;65;p3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67" name="Google Shape;67;p3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3"/>
            <p:cNvGrpSpPr/>
            <p:nvPr/>
          </p:nvGrpSpPr>
          <p:grpSpPr>
            <a:xfrm>
              <a:off x="0" y="4453775"/>
              <a:ext cx="9771890" cy="727545"/>
              <a:chOff x="0" y="4453775"/>
              <a:chExt cx="9771890" cy="727545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0" y="4453775"/>
                <a:ext cx="9317158" cy="72754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8823" extrusionOk="0">
                    <a:moveTo>
                      <a:pt x="0" y="0"/>
                    </a:moveTo>
                    <a:lnTo>
                      <a:pt x="0" y="8822"/>
                    </a:lnTo>
                    <a:lnTo>
                      <a:pt x="60101" y="8822"/>
                    </a:lnTo>
                    <a:lnTo>
                      <a:pt x="60101" y="0"/>
                    </a:lnTo>
                    <a:close/>
                  </a:path>
                </a:pathLst>
              </a:custGeom>
              <a:solidFill>
                <a:srgbClr val="9B1E2A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16180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795411" y="4538207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2026636" y="4691632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flipH="1">
                <a:off x="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" name="Google Shape;75;p3"/>
              <p:cNvGrpSpPr/>
              <p:nvPr/>
            </p:nvGrpSpPr>
            <p:grpSpPr>
              <a:xfrm>
                <a:off x="3534475" y="4629410"/>
                <a:ext cx="2573150" cy="420559"/>
                <a:chOff x="3534475" y="4629410"/>
                <a:chExt cx="2573150" cy="420559"/>
              </a:xfrm>
            </p:grpSpPr>
            <p:sp>
              <p:nvSpPr>
                <p:cNvPr id="76" name="Google Shape;76;p3"/>
                <p:cNvSpPr/>
                <p:nvPr/>
              </p:nvSpPr>
              <p:spPr>
                <a:xfrm>
                  <a:off x="4815850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 flipH="1">
                  <a:off x="3534475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2033700" y="893498"/>
            <a:ext cx="3852000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1555446"/>
            <a:ext cx="1092600" cy="6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033700" y="2468788"/>
            <a:ext cx="38520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 rot="-9899965">
            <a:off x="106899" y="135422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 rot="-9900049">
            <a:off x="8909623" y="1599786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 rot="-900035" flipH="1">
            <a:off x="7117324" y="4870597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8566651" y="1955160"/>
            <a:ext cx="310852" cy="31078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 rot="-9900049">
            <a:off x="18398" y="765686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 rot="-9900049">
            <a:off x="166098" y="4701511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 rot="900035">
            <a:off x="109917" y="757649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 rot="899951">
            <a:off x="394383" y="323336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 rot="899990">
            <a:off x="8518001" y="213527"/>
            <a:ext cx="440524" cy="44045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 rot="899951">
            <a:off x="8600208" y="3551736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 rot="899951">
            <a:off x="8712508" y="3864511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-95624" y="3192835"/>
            <a:ext cx="310852" cy="31078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2" hasCustomPrompt="1"/>
          </p:nvPr>
        </p:nvSpPr>
        <p:spPr>
          <a:xfrm>
            <a:off x="1533150" y="1261188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"/>
          </p:nvPr>
        </p:nvSpPr>
        <p:spPr>
          <a:xfrm>
            <a:off x="720000" y="2270475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4" hasCustomPrompt="1"/>
          </p:nvPr>
        </p:nvSpPr>
        <p:spPr>
          <a:xfrm>
            <a:off x="4216950" y="1261188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5"/>
          </p:nvPr>
        </p:nvSpPr>
        <p:spPr>
          <a:xfrm>
            <a:off x="3403800" y="2270475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7" hasCustomPrompt="1"/>
          </p:nvPr>
        </p:nvSpPr>
        <p:spPr>
          <a:xfrm>
            <a:off x="6900750" y="1261188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8"/>
          </p:nvPr>
        </p:nvSpPr>
        <p:spPr>
          <a:xfrm>
            <a:off x="6087600" y="2270475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9"/>
          </p:nvPr>
        </p:nvSpPr>
        <p:spPr>
          <a:xfrm>
            <a:off x="720000" y="36446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3" hasCustomPrompt="1"/>
          </p:nvPr>
        </p:nvSpPr>
        <p:spPr>
          <a:xfrm>
            <a:off x="1533150" y="3163113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14"/>
          </p:nvPr>
        </p:nvSpPr>
        <p:spPr>
          <a:xfrm>
            <a:off x="720000" y="4172400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15"/>
          </p:nvPr>
        </p:nvSpPr>
        <p:spPr>
          <a:xfrm>
            <a:off x="3403800" y="36446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16" hasCustomPrompt="1"/>
          </p:nvPr>
        </p:nvSpPr>
        <p:spPr>
          <a:xfrm>
            <a:off x="4216950" y="3163113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7"/>
          </p:nvPr>
        </p:nvSpPr>
        <p:spPr>
          <a:xfrm>
            <a:off x="3403800" y="4172400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8"/>
          </p:nvPr>
        </p:nvSpPr>
        <p:spPr>
          <a:xfrm>
            <a:off x="6087600" y="36446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19" hasCustomPrompt="1"/>
          </p:nvPr>
        </p:nvSpPr>
        <p:spPr>
          <a:xfrm>
            <a:off x="6900750" y="3163113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20"/>
          </p:nvPr>
        </p:nvSpPr>
        <p:spPr>
          <a:xfrm>
            <a:off x="6087600" y="4172400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6"/>
          <p:cNvGrpSpPr/>
          <p:nvPr/>
        </p:nvGrpSpPr>
        <p:grpSpPr>
          <a:xfrm>
            <a:off x="-53525" y="4574471"/>
            <a:ext cx="9197922" cy="1196717"/>
            <a:chOff x="0" y="4574500"/>
            <a:chExt cx="9143972" cy="1196717"/>
          </a:xfrm>
        </p:grpSpPr>
        <p:sp>
          <p:nvSpPr>
            <p:cNvPr id="300" name="Google Shape;300;p16"/>
            <p:cNvSpPr/>
            <p:nvPr/>
          </p:nvSpPr>
          <p:spPr>
            <a:xfrm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 flipH="1">
              <a:off x="14128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1725900" y="2989729"/>
            <a:ext cx="5692200" cy="6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1"/>
          </p:nvPr>
        </p:nvSpPr>
        <p:spPr>
          <a:xfrm>
            <a:off x="1725900" y="1511325"/>
            <a:ext cx="5692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2263100" y="-496829"/>
            <a:ext cx="1570635" cy="918330"/>
          </a:xfrm>
          <a:custGeom>
            <a:avLst/>
            <a:gdLst/>
            <a:ahLst/>
            <a:cxnLst/>
            <a:rect l="l" t="t" r="r" b="b"/>
            <a:pathLst>
              <a:path w="9174" h="5364" extrusionOk="0">
                <a:moveTo>
                  <a:pt x="6993" y="0"/>
                </a:moveTo>
                <a:cubicBezTo>
                  <a:pt x="6041" y="0"/>
                  <a:pt x="5239" y="577"/>
                  <a:pt x="4938" y="1404"/>
                </a:cubicBezTo>
                <a:cubicBezTo>
                  <a:pt x="4562" y="1153"/>
                  <a:pt x="4136" y="1003"/>
                  <a:pt x="3635" y="1003"/>
                </a:cubicBezTo>
                <a:cubicBezTo>
                  <a:pt x="2432" y="1003"/>
                  <a:pt x="1454" y="1980"/>
                  <a:pt x="1454" y="3183"/>
                </a:cubicBezTo>
                <a:cubicBezTo>
                  <a:pt x="1454" y="3208"/>
                  <a:pt x="1454" y="3208"/>
                  <a:pt x="1454" y="3233"/>
                </a:cubicBezTo>
                <a:lnTo>
                  <a:pt x="1078" y="3233"/>
                </a:lnTo>
                <a:cubicBezTo>
                  <a:pt x="477" y="3233"/>
                  <a:pt x="1" y="3710"/>
                  <a:pt x="1" y="4286"/>
                </a:cubicBezTo>
                <a:cubicBezTo>
                  <a:pt x="1" y="4887"/>
                  <a:pt x="477" y="5364"/>
                  <a:pt x="1078" y="5364"/>
                </a:cubicBezTo>
                <a:lnTo>
                  <a:pt x="7820" y="5364"/>
                </a:lnTo>
                <a:cubicBezTo>
                  <a:pt x="8422" y="5364"/>
                  <a:pt x="8898" y="4887"/>
                  <a:pt x="8898" y="4286"/>
                </a:cubicBezTo>
                <a:cubicBezTo>
                  <a:pt x="8898" y="4035"/>
                  <a:pt x="8798" y="3785"/>
                  <a:pt x="8647" y="3609"/>
                </a:cubicBezTo>
                <a:cubicBezTo>
                  <a:pt x="8973" y="3233"/>
                  <a:pt x="9174" y="2732"/>
                  <a:pt x="9174" y="2181"/>
                </a:cubicBezTo>
                <a:cubicBezTo>
                  <a:pt x="9174" y="978"/>
                  <a:pt x="8196" y="0"/>
                  <a:pt x="6993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4428329" y="-384757"/>
            <a:ext cx="4715842" cy="1551951"/>
          </a:xfrm>
          <a:custGeom>
            <a:avLst/>
            <a:gdLst/>
            <a:ahLst/>
            <a:cxnLst/>
            <a:rect l="l" t="t" r="r" b="b"/>
            <a:pathLst>
              <a:path w="27545" h="9065" extrusionOk="0">
                <a:moveTo>
                  <a:pt x="1" y="0"/>
                </a:moveTo>
                <a:lnTo>
                  <a:pt x="1" y="351"/>
                </a:lnTo>
                <a:cubicBezTo>
                  <a:pt x="126" y="1203"/>
                  <a:pt x="677" y="1955"/>
                  <a:pt x="1655" y="2281"/>
                </a:cubicBezTo>
                <a:cubicBezTo>
                  <a:pt x="2008" y="2391"/>
                  <a:pt x="2343" y="2432"/>
                  <a:pt x="2666" y="2432"/>
                </a:cubicBezTo>
                <a:cubicBezTo>
                  <a:pt x="3673" y="2432"/>
                  <a:pt x="4578" y="2030"/>
                  <a:pt x="5640" y="2030"/>
                </a:cubicBezTo>
                <a:cubicBezTo>
                  <a:pt x="5892" y="4396"/>
                  <a:pt x="8289" y="4766"/>
                  <a:pt x="10430" y="4766"/>
                </a:cubicBezTo>
                <a:cubicBezTo>
                  <a:pt x="11056" y="4766"/>
                  <a:pt x="11659" y="4735"/>
                  <a:pt x="12181" y="4712"/>
                </a:cubicBezTo>
                <a:cubicBezTo>
                  <a:pt x="12311" y="4705"/>
                  <a:pt x="12438" y="4702"/>
                  <a:pt x="12561" y="4702"/>
                </a:cubicBezTo>
                <a:cubicBezTo>
                  <a:pt x="14769" y="4702"/>
                  <a:pt x="15953" y="5745"/>
                  <a:pt x="17519" y="7193"/>
                </a:cubicBezTo>
                <a:cubicBezTo>
                  <a:pt x="18887" y="8456"/>
                  <a:pt x="20713" y="9064"/>
                  <a:pt x="22554" y="9064"/>
                </a:cubicBezTo>
                <a:cubicBezTo>
                  <a:pt x="22907" y="9064"/>
                  <a:pt x="23259" y="9042"/>
                  <a:pt x="23610" y="8998"/>
                </a:cubicBezTo>
                <a:cubicBezTo>
                  <a:pt x="24642" y="8848"/>
                  <a:pt x="25562" y="8473"/>
                  <a:pt x="26537" y="8473"/>
                </a:cubicBezTo>
                <a:cubicBezTo>
                  <a:pt x="26865" y="8473"/>
                  <a:pt x="27198" y="8515"/>
                  <a:pt x="27545" y="8622"/>
                </a:cubicBezTo>
                <a:lnTo>
                  <a:pt x="27545" y="0"/>
                </a:ln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"/>
          <p:cNvSpPr/>
          <p:nvPr/>
        </p:nvSpPr>
        <p:spPr>
          <a:xfrm>
            <a:off x="-1402476" y="734891"/>
            <a:ext cx="2115580" cy="1557600"/>
          </a:xfrm>
          <a:custGeom>
            <a:avLst/>
            <a:gdLst/>
            <a:ahLst/>
            <a:cxnLst/>
            <a:rect l="l" t="t" r="r" b="b"/>
            <a:pathLst>
              <a:path w="12357" h="9098" extrusionOk="0">
                <a:moveTo>
                  <a:pt x="9349" y="0"/>
                </a:moveTo>
                <a:cubicBezTo>
                  <a:pt x="7870" y="0"/>
                  <a:pt x="6642" y="1053"/>
                  <a:pt x="6367" y="2456"/>
                </a:cubicBezTo>
                <a:cubicBezTo>
                  <a:pt x="6091" y="2281"/>
                  <a:pt x="5740" y="2156"/>
                  <a:pt x="5364" y="2156"/>
                </a:cubicBezTo>
                <a:cubicBezTo>
                  <a:pt x="4512" y="2156"/>
                  <a:pt x="3785" y="2757"/>
                  <a:pt x="3585" y="3534"/>
                </a:cubicBezTo>
                <a:lnTo>
                  <a:pt x="2031" y="3534"/>
                </a:lnTo>
                <a:cubicBezTo>
                  <a:pt x="928" y="3534"/>
                  <a:pt x="1" y="4461"/>
                  <a:pt x="1" y="5564"/>
                </a:cubicBezTo>
                <a:cubicBezTo>
                  <a:pt x="1" y="5765"/>
                  <a:pt x="51" y="5990"/>
                  <a:pt x="101" y="6191"/>
                </a:cubicBezTo>
                <a:cubicBezTo>
                  <a:pt x="51" y="6391"/>
                  <a:pt x="1" y="6617"/>
                  <a:pt x="1" y="6842"/>
                </a:cubicBezTo>
                <a:cubicBezTo>
                  <a:pt x="1" y="8095"/>
                  <a:pt x="1028" y="9098"/>
                  <a:pt x="2256" y="9098"/>
                </a:cubicBezTo>
                <a:cubicBezTo>
                  <a:pt x="3234" y="9098"/>
                  <a:pt x="4086" y="8446"/>
                  <a:pt x="4387" y="7569"/>
                </a:cubicBezTo>
                <a:lnTo>
                  <a:pt x="8021" y="7569"/>
                </a:lnTo>
                <a:cubicBezTo>
                  <a:pt x="8973" y="7569"/>
                  <a:pt x="9800" y="6892"/>
                  <a:pt x="9976" y="5965"/>
                </a:cubicBezTo>
                <a:cubicBezTo>
                  <a:pt x="11329" y="5689"/>
                  <a:pt x="12357" y="4461"/>
                  <a:pt x="12357" y="3033"/>
                </a:cubicBezTo>
                <a:cubicBezTo>
                  <a:pt x="12357" y="1354"/>
                  <a:pt x="11003" y="0"/>
                  <a:pt x="9349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0"/>
          <p:cNvGrpSpPr/>
          <p:nvPr/>
        </p:nvGrpSpPr>
        <p:grpSpPr>
          <a:xfrm>
            <a:off x="0" y="4423788"/>
            <a:ext cx="9143986" cy="719744"/>
            <a:chOff x="0" y="4423788"/>
            <a:chExt cx="9143986" cy="719744"/>
          </a:xfrm>
        </p:grpSpPr>
        <p:sp>
          <p:nvSpPr>
            <p:cNvPr id="361" name="Google Shape;361;p20"/>
            <p:cNvSpPr/>
            <p:nvPr/>
          </p:nvSpPr>
          <p:spPr>
            <a:xfrm>
              <a:off x="0" y="4673100"/>
              <a:ext cx="9143972" cy="470431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20"/>
            <p:cNvGrpSpPr/>
            <p:nvPr/>
          </p:nvGrpSpPr>
          <p:grpSpPr>
            <a:xfrm flipH="1">
              <a:off x="0" y="4423788"/>
              <a:ext cx="9143986" cy="340561"/>
              <a:chOff x="0" y="3389888"/>
              <a:chExt cx="9143986" cy="340561"/>
            </a:xfrm>
          </p:grpSpPr>
          <p:sp>
            <p:nvSpPr>
              <p:cNvPr id="363" name="Google Shape;363;p20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5" name="Google Shape;365;p20"/>
          <p:cNvGrpSpPr/>
          <p:nvPr/>
        </p:nvGrpSpPr>
        <p:grpSpPr>
          <a:xfrm>
            <a:off x="-95624" y="269674"/>
            <a:ext cx="9239623" cy="3904413"/>
            <a:chOff x="-95624" y="269674"/>
            <a:chExt cx="9239623" cy="3904413"/>
          </a:xfrm>
        </p:grpSpPr>
        <p:sp>
          <p:nvSpPr>
            <p:cNvPr id="366" name="Google Shape;366;p20"/>
            <p:cNvSpPr/>
            <p:nvPr/>
          </p:nvSpPr>
          <p:spPr>
            <a:xfrm rot="-9899965">
              <a:off x="312899" y="10581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rot="-9900049">
              <a:off x="224398" y="168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rot="899990">
              <a:off x="8518001" y="319177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rot="9900049" flipH="1">
              <a:off x="8637206" y="18198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8833147" y="2175197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9900049" flipH="1">
              <a:off x="8637206" y="39918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-95624" y="3531685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0"/>
          <p:cNvSpPr txBox="1">
            <a:spLocks noGrp="1"/>
          </p:cNvSpPr>
          <p:nvPr>
            <p:ph type="title" idx="2"/>
          </p:nvPr>
        </p:nvSpPr>
        <p:spPr>
          <a:xfrm>
            <a:off x="720000" y="2755813"/>
            <a:ext cx="23055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5" name="Google Shape;375;p20"/>
          <p:cNvSpPr txBox="1">
            <a:spLocks noGrp="1"/>
          </p:cNvSpPr>
          <p:nvPr>
            <p:ph type="subTitle" idx="1"/>
          </p:nvPr>
        </p:nvSpPr>
        <p:spPr>
          <a:xfrm>
            <a:off x="720000" y="3147163"/>
            <a:ext cx="23055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0"/>
          <p:cNvSpPr txBox="1">
            <a:spLocks noGrp="1"/>
          </p:cNvSpPr>
          <p:nvPr>
            <p:ph type="title" idx="3"/>
          </p:nvPr>
        </p:nvSpPr>
        <p:spPr>
          <a:xfrm>
            <a:off x="3419221" y="2755813"/>
            <a:ext cx="23055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7" name="Google Shape;377;p20"/>
          <p:cNvSpPr txBox="1">
            <a:spLocks noGrp="1"/>
          </p:cNvSpPr>
          <p:nvPr>
            <p:ph type="subTitle" idx="4"/>
          </p:nvPr>
        </p:nvSpPr>
        <p:spPr>
          <a:xfrm>
            <a:off x="3419221" y="3147163"/>
            <a:ext cx="23055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0"/>
          <p:cNvSpPr txBox="1">
            <a:spLocks noGrp="1"/>
          </p:cNvSpPr>
          <p:nvPr>
            <p:ph type="title" idx="5"/>
          </p:nvPr>
        </p:nvSpPr>
        <p:spPr>
          <a:xfrm>
            <a:off x="6118448" y="2755813"/>
            <a:ext cx="23055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9" name="Google Shape;379;p20"/>
          <p:cNvSpPr txBox="1">
            <a:spLocks noGrp="1"/>
          </p:cNvSpPr>
          <p:nvPr>
            <p:ph type="subTitle" idx="6"/>
          </p:nvPr>
        </p:nvSpPr>
        <p:spPr>
          <a:xfrm>
            <a:off x="6118449" y="3147163"/>
            <a:ext cx="23055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6"/>
          <p:cNvGrpSpPr/>
          <p:nvPr/>
        </p:nvGrpSpPr>
        <p:grpSpPr>
          <a:xfrm>
            <a:off x="-397025" y="3599157"/>
            <a:ext cx="9926929" cy="1669452"/>
            <a:chOff x="-397025" y="3599157"/>
            <a:chExt cx="9926929" cy="1669452"/>
          </a:xfrm>
        </p:grpSpPr>
        <p:grpSp>
          <p:nvGrpSpPr>
            <p:cNvPr id="498" name="Google Shape;498;p26"/>
            <p:cNvGrpSpPr/>
            <p:nvPr/>
          </p:nvGrpSpPr>
          <p:grpSpPr>
            <a:xfrm>
              <a:off x="-397025" y="3939588"/>
              <a:ext cx="9926929" cy="1329022"/>
              <a:chOff x="-397025" y="3385225"/>
              <a:chExt cx="9926929" cy="1329022"/>
            </a:xfrm>
          </p:grpSpPr>
          <p:sp>
            <p:nvSpPr>
              <p:cNvPr id="499" name="Google Shape;499;p26"/>
              <p:cNvSpPr/>
              <p:nvPr/>
            </p:nvSpPr>
            <p:spPr>
              <a:xfrm>
                <a:off x="-57100" y="3385225"/>
                <a:ext cx="9258217" cy="1329022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58348" extrusionOk="0">
                    <a:moveTo>
                      <a:pt x="0" y="1"/>
                    </a:moveTo>
                    <a:lnTo>
                      <a:pt x="0" y="58347"/>
                    </a:lnTo>
                    <a:lnTo>
                      <a:pt x="87043" y="58347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3AA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4751530" y="3657713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 flipH="1">
                <a:off x="1488580" y="3527175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7198493" y="3478241"/>
                <a:ext cx="2331380" cy="919787"/>
              </a:xfrm>
              <a:custGeom>
                <a:avLst/>
                <a:gdLst/>
                <a:ahLst/>
                <a:cxnLst/>
                <a:rect l="l" t="t" r="r" b="b"/>
                <a:pathLst>
                  <a:path w="28272" h="11154" extrusionOk="0">
                    <a:moveTo>
                      <a:pt x="20552" y="1"/>
                    </a:moveTo>
                    <a:lnTo>
                      <a:pt x="18397" y="201"/>
                    </a:lnTo>
                    <a:lnTo>
                      <a:pt x="16492" y="3234"/>
                    </a:lnTo>
                    <a:lnTo>
                      <a:pt x="15264" y="3710"/>
                    </a:lnTo>
                    <a:lnTo>
                      <a:pt x="14963" y="4813"/>
                    </a:lnTo>
                    <a:lnTo>
                      <a:pt x="9850" y="3309"/>
                    </a:lnTo>
                    <a:lnTo>
                      <a:pt x="9324" y="2983"/>
                    </a:lnTo>
                    <a:lnTo>
                      <a:pt x="8071" y="2983"/>
                    </a:lnTo>
                    <a:lnTo>
                      <a:pt x="8071" y="4036"/>
                    </a:lnTo>
                    <a:lnTo>
                      <a:pt x="6342" y="5815"/>
                    </a:lnTo>
                    <a:cubicBezTo>
                      <a:pt x="6342" y="5815"/>
                      <a:pt x="4195" y="4957"/>
                      <a:pt x="3576" y="4957"/>
                    </a:cubicBezTo>
                    <a:cubicBezTo>
                      <a:pt x="3510" y="4957"/>
                      <a:pt x="3461" y="4967"/>
                      <a:pt x="3434" y="4988"/>
                    </a:cubicBezTo>
                    <a:cubicBezTo>
                      <a:pt x="3159" y="5239"/>
                      <a:pt x="2708" y="5715"/>
                      <a:pt x="2708" y="5715"/>
                    </a:cubicBezTo>
                    <a:lnTo>
                      <a:pt x="1" y="6617"/>
                    </a:lnTo>
                    <a:lnTo>
                      <a:pt x="8071" y="11054"/>
                    </a:lnTo>
                    <a:lnTo>
                      <a:pt x="27269" y="11154"/>
                    </a:lnTo>
                    <a:lnTo>
                      <a:pt x="28272" y="10327"/>
                    </a:lnTo>
                    <a:lnTo>
                      <a:pt x="28272" y="6768"/>
                    </a:lnTo>
                    <a:lnTo>
                      <a:pt x="22457" y="3560"/>
                    </a:lnTo>
                    <a:lnTo>
                      <a:pt x="22758" y="2031"/>
                    </a:lnTo>
                    <a:lnTo>
                      <a:pt x="205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26"/>
              <p:cNvGrpSpPr/>
              <p:nvPr/>
            </p:nvGrpSpPr>
            <p:grpSpPr>
              <a:xfrm>
                <a:off x="-397025" y="3577445"/>
                <a:ext cx="9926929" cy="1136764"/>
                <a:chOff x="-397025" y="3577445"/>
                <a:chExt cx="9926929" cy="1136764"/>
              </a:xfrm>
            </p:grpSpPr>
            <p:grpSp>
              <p:nvGrpSpPr>
                <p:cNvPr id="504" name="Google Shape;504;p26"/>
                <p:cNvGrpSpPr/>
                <p:nvPr/>
              </p:nvGrpSpPr>
              <p:grpSpPr>
                <a:xfrm>
                  <a:off x="-397025" y="3608775"/>
                  <a:ext cx="9771995" cy="1105434"/>
                  <a:chOff x="-397025" y="3608775"/>
                  <a:chExt cx="9771995" cy="1105434"/>
                </a:xfrm>
              </p:grpSpPr>
              <p:sp>
                <p:nvSpPr>
                  <p:cNvPr id="505" name="Google Shape;505;p26"/>
                  <p:cNvSpPr/>
                  <p:nvPr/>
                </p:nvSpPr>
                <p:spPr>
                  <a:xfrm>
                    <a:off x="-397025" y="3608775"/>
                    <a:ext cx="9771995" cy="1105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44" h="14889" extrusionOk="0">
                        <a:moveTo>
                          <a:pt x="0" y="1"/>
                        </a:moveTo>
                        <a:lnTo>
                          <a:pt x="0" y="14888"/>
                        </a:lnTo>
                        <a:lnTo>
                          <a:pt x="87043" y="14888"/>
                        </a:lnTo>
                        <a:lnTo>
                          <a:pt x="87043" y="1"/>
                        </a:lnTo>
                        <a:lnTo>
                          <a:pt x="69073" y="7219"/>
                        </a:lnTo>
                        <a:lnTo>
                          <a:pt x="59549" y="4788"/>
                        </a:lnTo>
                        <a:lnTo>
                          <a:pt x="35740" y="4061"/>
                        </a:lnTo>
                        <a:cubicBezTo>
                          <a:pt x="35740" y="4061"/>
                          <a:pt x="22281" y="8096"/>
                          <a:pt x="22331" y="8146"/>
                        </a:cubicBezTo>
                        <a:cubicBezTo>
                          <a:pt x="22332" y="8147"/>
                          <a:pt x="22331" y="8147"/>
                          <a:pt x="22331" y="8147"/>
                        </a:cubicBezTo>
                        <a:cubicBezTo>
                          <a:pt x="22259" y="8147"/>
                          <a:pt x="14837" y="5139"/>
                          <a:pt x="14837" y="5139"/>
                        </a:cubicBezTo>
                        <a:lnTo>
                          <a:pt x="7669" y="513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15D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506;p26"/>
                  <p:cNvSpPr/>
                  <p:nvPr/>
                </p:nvSpPr>
                <p:spPr>
                  <a:xfrm>
                    <a:off x="3698050" y="3784075"/>
                    <a:ext cx="954875" cy="54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95" h="21807" extrusionOk="0">
                        <a:moveTo>
                          <a:pt x="35139" y="0"/>
                        </a:moveTo>
                        <a:lnTo>
                          <a:pt x="0" y="4975"/>
                        </a:lnTo>
                        <a:lnTo>
                          <a:pt x="1619" y="21159"/>
                        </a:lnTo>
                        <a:lnTo>
                          <a:pt x="38195" y="2180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</p:sp>
            </p:grpSp>
            <p:sp>
              <p:nvSpPr>
                <p:cNvPr id="507" name="Google Shape;507;p26"/>
                <p:cNvSpPr/>
                <p:nvPr/>
              </p:nvSpPr>
              <p:spPr>
                <a:xfrm>
                  <a:off x="457382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6"/>
                <p:cNvSpPr/>
                <p:nvPr/>
              </p:nvSpPr>
              <p:spPr>
                <a:xfrm>
                  <a:off x="-17537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9" name="Google Shape;509;p26"/>
            <p:cNvGrpSpPr/>
            <p:nvPr/>
          </p:nvGrpSpPr>
          <p:grpSpPr>
            <a:xfrm flipH="1">
              <a:off x="-44798" y="3599157"/>
              <a:ext cx="9233597" cy="340561"/>
              <a:chOff x="0" y="3389888"/>
              <a:chExt cx="9143986" cy="340561"/>
            </a:xfrm>
          </p:grpSpPr>
          <p:sp>
            <p:nvSpPr>
              <p:cNvPr id="510" name="Google Shape;510;p26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26"/>
          <p:cNvGrpSpPr/>
          <p:nvPr/>
        </p:nvGrpSpPr>
        <p:grpSpPr>
          <a:xfrm>
            <a:off x="292225" y="254290"/>
            <a:ext cx="8562534" cy="3082595"/>
            <a:chOff x="292225" y="254290"/>
            <a:chExt cx="8562534" cy="3082595"/>
          </a:xfrm>
        </p:grpSpPr>
        <p:sp>
          <p:nvSpPr>
            <p:cNvPr id="513" name="Google Shape;513;p26"/>
            <p:cNvSpPr/>
            <p:nvPr/>
          </p:nvSpPr>
          <p:spPr>
            <a:xfrm rot="-9900049">
              <a:off x="430623" y="10186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26"/>
            <p:cNvGrpSpPr/>
            <p:nvPr/>
          </p:nvGrpSpPr>
          <p:grpSpPr>
            <a:xfrm>
              <a:off x="292225" y="254290"/>
              <a:ext cx="8562534" cy="3082595"/>
              <a:chOff x="292225" y="254290"/>
              <a:chExt cx="8562534" cy="3082595"/>
            </a:xfrm>
          </p:grpSpPr>
          <p:sp>
            <p:nvSpPr>
              <p:cNvPr id="515" name="Google Shape;515;p26"/>
              <p:cNvSpPr/>
              <p:nvPr/>
            </p:nvSpPr>
            <p:spPr>
              <a:xfrm rot="-9899965">
                <a:off x="519124" y="388397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 rot="900035">
                <a:off x="8388067" y="2543311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 rot="899951">
                <a:off x="8672533" y="21089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 rot="899951">
                <a:off x="8348996" y="2726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 rot="-9899965">
                <a:off x="332649" y="2936722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27"/>
          <p:cNvGrpSpPr/>
          <p:nvPr/>
        </p:nvGrpSpPr>
        <p:grpSpPr>
          <a:xfrm>
            <a:off x="103398" y="97990"/>
            <a:ext cx="8892462" cy="5045522"/>
            <a:chOff x="103398" y="97990"/>
            <a:chExt cx="8892462" cy="5045522"/>
          </a:xfrm>
        </p:grpSpPr>
        <p:sp>
          <p:nvSpPr>
            <p:cNvPr id="522" name="Google Shape;522;p27"/>
            <p:cNvSpPr/>
            <p:nvPr/>
          </p:nvSpPr>
          <p:spPr>
            <a:xfrm rot="900035">
              <a:off x="8328848" y="4592511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 rot="899951">
              <a:off x="8796876" y="4233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 rot="9612712">
              <a:off x="166870" y="3841933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 rot="899951">
              <a:off x="397676" y="34073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 rot="-9435392">
              <a:off x="8580528" y="952226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 rot="900035">
              <a:off x="143823" y="80143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 rot="899951">
              <a:off x="8543376" y="22667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 rot="899951">
              <a:off x="241801" y="17622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 rot="899951">
              <a:off x="4149976" y="1163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 rot="899951">
              <a:off x="1648026" y="47607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 rot="899951">
              <a:off x="5357976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2" r:id="rId6"/>
    <p:sldLayoutId id="2147483666" r:id="rId7"/>
    <p:sldLayoutId id="2147483672" r:id="rId8"/>
    <p:sldLayoutId id="2147483673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0"/>
          <p:cNvSpPr txBox="1">
            <a:spLocks noGrp="1"/>
          </p:cNvSpPr>
          <p:nvPr>
            <p:ph type="title" idx="4294967295"/>
          </p:nvPr>
        </p:nvSpPr>
        <p:spPr>
          <a:xfrm>
            <a:off x="0" y="266700"/>
            <a:ext cx="58769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rgbClr val="1E4E7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LƯU Ý KHI THAM GIA HỌC</a:t>
            </a:r>
            <a:endParaRPr sz="2800" b="1">
              <a:solidFill>
                <a:srgbClr val="1E4E7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Times New Roman"/>
            </a:endParaRPr>
          </a:p>
        </p:txBody>
      </p:sp>
      <p:grpSp>
        <p:nvGrpSpPr>
          <p:cNvPr id="823" name="Google Shape;823;p20"/>
          <p:cNvGrpSpPr/>
          <p:nvPr/>
        </p:nvGrpSpPr>
        <p:grpSpPr>
          <a:xfrm>
            <a:off x="411744" y="975235"/>
            <a:ext cx="5978867" cy="3696841"/>
            <a:chOff x="0" y="5346"/>
            <a:chExt cx="5978867" cy="3696841"/>
          </a:xfrm>
        </p:grpSpPr>
        <p:sp>
          <p:nvSpPr>
            <p:cNvPr id="824" name="Google Shape;824;p20"/>
            <p:cNvSpPr/>
            <p:nvPr/>
          </p:nvSpPr>
          <p:spPr>
            <a:xfrm>
              <a:off x="0" y="315306"/>
              <a:ext cx="5708501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283195" y="5346"/>
              <a:ext cx="5421374" cy="619920"/>
            </a:xfrm>
            <a:prstGeom prst="roundRect">
              <a:avLst>
                <a:gd name="adj" fmla="val 16667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26" name="Google Shape;826;p20"/>
            <p:cNvSpPr txBox="1"/>
            <p:nvPr/>
          </p:nvSpPr>
          <p:spPr>
            <a:xfrm>
              <a:off x="313457" y="35608"/>
              <a:ext cx="5360850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25" tIns="0" rIns="1510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1-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Làm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BTVN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và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chuẩn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bị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bài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trước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khi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bắt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đầu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tiết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học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0" y="1267866"/>
              <a:ext cx="5708501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271767" y="957906"/>
              <a:ext cx="5435334" cy="619920"/>
            </a:xfrm>
            <a:prstGeom prst="roundRect">
              <a:avLst>
                <a:gd name="adj" fmla="val 16667"/>
              </a:avLst>
            </a:prstGeom>
            <a:solidFill>
              <a:srgbClr val="FBB32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29" name="Google Shape;829;p20"/>
            <p:cNvSpPr txBox="1"/>
            <p:nvPr/>
          </p:nvSpPr>
          <p:spPr>
            <a:xfrm>
              <a:off x="302029" y="988168"/>
              <a:ext cx="5374810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25" tIns="0" rIns="1510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2- </a:t>
              </a:r>
              <a:r>
                <a:rPr lang="en-US" sz="1800" noProof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Tích</a:t>
              </a:r>
              <a:r>
                <a:rPr lang="en-US" sz="1800" noProof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1800" noProof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cực</a:t>
              </a:r>
              <a:r>
                <a:rPr lang="en-US" sz="1800" noProof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1800" noProof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g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iơ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tay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phát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biểu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xây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dựng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bài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0" y="2220427"/>
              <a:ext cx="5708501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FFD3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271767" y="1910467"/>
              <a:ext cx="5435334" cy="619920"/>
            </a:xfrm>
            <a:prstGeom prst="roundRect">
              <a:avLst>
                <a:gd name="adj" fmla="val 16667"/>
              </a:avLst>
            </a:prstGeom>
            <a:solidFill>
              <a:srgbClr val="1F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2" name="Google Shape;832;p20"/>
            <p:cNvSpPr txBox="1"/>
            <p:nvPr/>
          </p:nvSpPr>
          <p:spPr>
            <a:xfrm>
              <a:off x="302028" y="1940729"/>
              <a:ext cx="5676839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25" tIns="0" rIns="1510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3-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Phản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hồi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thông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tin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minh,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sáng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tạo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0" y="3172987"/>
              <a:ext cx="5708501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4" name="Google Shape;834;p20"/>
            <p:cNvSpPr/>
            <p:nvPr/>
          </p:nvSpPr>
          <p:spPr>
            <a:xfrm>
              <a:off x="271767" y="2863027"/>
              <a:ext cx="5435334" cy="619920"/>
            </a:xfrm>
            <a:prstGeom prst="roundRect">
              <a:avLst>
                <a:gd name="adj" fmla="val 16667"/>
              </a:avLst>
            </a:prstGeom>
            <a:solidFill>
              <a:srgbClr val="FBB32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5" name="Google Shape;835;p20"/>
            <p:cNvSpPr txBox="1"/>
            <p:nvPr/>
          </p:nvSpPr>
          <p:spPr>
            <a:xfrm>
              <a:off x="302029" y="2893289"/>
              <a:ext cx="5374810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25" tIns="0" rIns="151025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4-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Thực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hiện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thí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nghiệm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an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toàn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,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theo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đúng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quy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định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endParaRPr>
            </a:p>
          </p:txBody>
        </p:sp>
      </p:grpSp>
      <p:pic>
        <p:nvPicPr>
          <p:cNvPr id="836" name="Google Shape;836;p20"/>
          <p:cNvPicPr preferRelativeResize="0"/>
          <p:nvPr/>
        </p:nvPicPr>
        <p:blipFill rotWithShape="1">
          <a:blip r:embed="rId3">
            <a:alphaModFix/>
          </a:blip>
          <a:srcRect l="7351"/>
          <a:stretch/>
        </p:blipFill>
        <p:spPr>
          <a:xfrm>
            <a:off x="6267157" y="0"/>
            <a:ext cx="287684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3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95087" y="0"/>
            <a:ext cx="8069412" cy="9813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3300" y="1231900"/>
            <a:ext cx="18669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2616200"/>
            <a:ext cx="18669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79600" y="2628900"/>
            <a:ext cx="18669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5" idx="3"/>
            <a:endCxn id="7" idx="0"/>
          </p:cNvCxnSpPr>
          <p:nvPr/>
        </p:nvCxnSpPr>
        <p:spPr>
          <a:xfrm>
            <a:off x="5410200" y="1517650"/>
            <a:ext cx="1238250" cy="109855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448300" y="1358900"/>
            <a:ext cx="1435100" cy="11938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81300" y="1968500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0"/>
            <a:endCxn id="5" idx="1"/>
          </p:cNvCxnSpPr>
          <p:nvPr/>
        </p:nvCxnSpPr>
        <p:spPr>
          <a:xfrm flipV="1">
            <a:off x="2813050" y="1517650"/>
            <a:ext cx="730250" cy="111125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2600" y="1917700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8" idx="3"/>
            <a:endCxn id="7" idx="1"/>
          </p:cNvCxnSpPr>
          <p:nvPr/>
        </p:nvCxnSpPr>
        <p:spPr>
          <a:xfrm flipV="1">
            <a:off x="3746500" y="2901950"/>
            <a:ext cx="1968500" cy="127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83100" y="2514600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1447800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9700" y="4127500"/>
            <a:ext cx="18669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14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1900" y="4025900"/>
            <a:ext cx="1866900" cy="977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12</a:t>
            </a:r>
            <a:endParaRPr lang="en-US" sz="2800" b="1" baseline="-25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2800" b="1" baseline="-250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Xiclo</a:t>
            </a:r>
            <a:r>
              <a:rPr lang="en-US" sz="2800" b="1" baseline="-25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hexan</a:t>
            </a:r>
            <a:r>
              <a:rPr lang="en-US" sz="2800" b="1" baseline="-25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78600" y="4064000"/>
            <a:ext cx="1866900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en-US" sz="2800" b="1" baseline="-25000" dirty="0" smtClean="0">
                <a:solidFill>
                  <a:schemeClr val="bg2">
                    <a:lumMod val="50000"/>
                  </a:schemeClr>
                </a:solidFill>
              </a:rPr>
              <a:t> (toluene)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7400" y="4400550"/>
            <a:ext cx="1968500" cy="127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24" idx="1"/>
          </p:cNvCxnSpPr>
          <p:nvPr/>
        </p:nvCxnSpPr>
        <p:spPr>
          <a:xfrm flipV="1">
            <a:off x="5638800" y="4502150"/>
            <a:ext cx="939800" cy="127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4500" y="20447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500" y="33909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95087" y="0"/>
            <a:ext cx="8069412" cy="9813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droca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6582"/>
          <a:stretch/>
        </p:blipFill>
        <p:spPr>
          <a:xfrm>
            <a:off x="560254" y="1150921"/>
            <a:ext cx="8077227" cy="35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38200" y="0"/>
            <a:ext cx="7029450" cy="8763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 chế các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droca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618" t="24740" r="22181" b="14584"/>
          <a:stretch/>
        </p:blipFill>
        <p:spPr>
          <a:xfrm>
            <a:off x="857250" y="1038726"/>
            <a:ext cx="7124700" cy="39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1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/>
          <p:nvPr/>
        </p:nvSpPr>
        <p:spPr>
          <a:xfrm>
            <a:off x="481094" y="1555203"/>
            <a:ext cx="1002508" cy="100241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title"/>
          </p:nvPr>
        </p:nvSpPr>
        <p:spPr>
          <a:xfrm>
            <a:off x="1747050" y="1159011"/>
            <a:ext cx="4760919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6" name="Google Shape;676;p33"/>
          <p:cNvSpPr txBox="1">
            <a:spLocks noGrp="1"/>
          </p:cNvSpPr>
          <p:nvPr>
            <p:ph type="title" idx="2"/>
          </p:nvPr>
        </p:nvSpPr>
        <p:spPr>
          <a:xfrm>
            <a:off x="447199" y="1750742"/>
            <a:ext cx="1092600" cy="655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678" name="Google Shape;678;p33"/>
          <p:cNvGrpSpPr/>
          <p:nvPr/>
        </p:nvGrpSpPr>
        <p:grpSpPr>
          <a:xfrm>
            <a:off x="4995616" y="539400"/>
            <a:ext cx="4321569" cy="4191358"/>
            <a:chOff x="4995616" y="539400"/>
            <a:chExt cx="4321569" cy="4191358"/>
          </a:xfrm>
        </p:grpSpPr>
        <p:sp>
          <p:nvSpPr>
            <p:cNvPr id="679" name="Google Shape;679;p33"/>
            <p:cNvSpPr/>
            <p:nvPr/>
          </p:nvSpPr>
          <p:spPr>
            <a:xfrm>
              <a:off x="893274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429952" y="2746648"/>
              <a:ext cx="485704" cy="1407552"/>
            </a:xfrm>
            <a:custGeom>
              <a:avLst/>
              <a:gdLst/>
              <a:ahLst/>
              <a:cxnLst/>
              <a:rect l="l" t="t" r="r" b="b"/>
              <a:pathLst>
                <a:path w="5890" h="17069" extrusionOk="0">
                  <a:moveTo>
                    <a:pt x="4912" y="0"/>
                  </a:moveTo>
                  <a:cubicBezTo>
                    <a:pt x="4787" y="0"/>
                    <a:pt x="4662" y="101"/>
                    <a:pt x="4687" y="251"/>
                  </a:cubicBezTo>
                  <a:cubicBezTo>
                    <a:pt x="4737" y="2131"/>
                    <a:pt x="4988" y="2983"/>
                    <a:pt x="5188" y="3584"/>
                  </a:cubicBezTo>
                  <a:cubicBezTo>
                    <a:pt x="5313" y="4035"/>
                    <a:pt x="5389" y="4336"/>
                    <a:pt x="5389" y="4837"/>
                  </a:cubicBezTo>
                  <a:cubicBezTo>
                    <a:pt x="5338" y="6015"/>
                    <a:pt x="4787" y="6492"/>
                    <a:pt x="3684" y="7018"/>
                  </a:cubicBezTo>
                  <a:cubicBezTo>
                    <a:pt x="3358" y="7168"/>
                    <a:pt x="3008" y="7268"/>
                    <a:pt x="2632" y="7344"/>
                  </a:cubicBezTo>
                  <a:cubicBezTo>
                    <a:pt x="2080" y="7494"/>
                    <a:pt x="1529" y="7619"/>
                    <a:pt x="1053" y="7995"/>
                  </a:cubicBezTo>
                  <a:cubicBezTo>
                    <a:pt x="50" y="8797"/>
                    <a:pt x="0" y="10176"/>
                    <a:pt x="100" y="11579"/>
                  </a:cubicBezTo>
                  <a:lnTo>
                    <a:pt x="451" y="16842"/>
                  </a:lnTo>
                  <a:cubicBezTo>
                    <a:pt x="451" y="16968"/>
                    <a:pt x="551" y="17068"/>
                    <a:pt x="677" y="17068"/>
                  </a:cubicBezTo>
                  <a:lnTo>
                    <a:pt x="702" y="17068"/>
                  </a:lnTo>
                  <a:cubicBezTo>
                    <a:pt x="827" y="17068"/>
                    <a:pt x="927" y="16943"/>
                    <a:pt x="927" y="16817"/>
                  </a:cubicBezTo>
                  <a:lnTo>
                    <a:pt x="576" y="11529"/>
                  </a:lnTo>
                  <a:cubicBezTo>
                    <a:pt x="501" y="10276"/>
                    <a:pt x="526" y="9023"/>
                    <a:pt x="1353" y="8371"/>
                  </a:cubicBezTo>
                  <a:cubicBezTo>
                    <a:pt x="1729" y="8070"/>
                    <a:pt x="2231" y="7945"/>
                    <a:pt x="2757" y="7820"/>
                  </a:cubicBezTo>
                  <a:cubicBezTo>
                    <a:pt x="3133" y="7720"/>
                    <a:pt x="3509" y="7619"/>
                    <a:pt x="3885" y="7469"/>
                  </a:cubicBezTo>
                  <a:cubicBezTo>
                    <a:pt x="5113" y="6867"/>
                    <a:pt x="5815" y="6266"/>
                    <a:pt x="5865" y="4862"/>
                  </a:cubicBezTo>
                  <a:cubicBezTo>
                    <a:pt x="5890" y="4286"/>
                    <a:pt x="5790" y="3910"/>
                    <a:pt x="5639" y="3459"/>
                  </a:cubicBezTo>
                  <a:cubicBezTo>
                    <a:pt x="5464" y="2857"/>
                    <a:pt x="5238" y="2055"/>
                    <a:pt x="5163" y="226"/>
                  </a:cubicBezTo>
                  <a:cubicBezTo>
                    <a:pt x="5163" y="101"/>
                    <a:pt x="5038" y="0"/>
                    <a:pt x="4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642995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623567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03" y="1"/>
                  </a:moveTo>
                  <a:cubicBezTo>
                    <a:pt x="1103" y="1"/>
                    <a:pt x="902" y="126"/>
                    <a:pt x="852" y="326"/>
                  </a:cubicBezTo>
                  <a:lnTo>
                    <a:pt x="100" y="2357"/>
                  </a:lnTo>
                  <a:cubicBezTo>
                    <a:pt x="0" y="2682"/>
                    <a:pt x="226" y="3033"/>
                    <a:pt x="577" y="3033"/>
                  </a:cubicBezTo>
                  <a:lnTo>
                    <a:pt x="5614" y="3033"/>
                  </a:lnTo>
                  <a:cubicBezTo>
                    <a:pt x="5965" y="3033"/>
                    <a:pt x="6216" y="2682"/>
                    <a:pt x="6090" y="2357"/>
                  </a:cubicBezTo>
                  <a:lnTo>
                    <a:pt x="5364" y="326"/>
                  </a:lnTo>
                  <a:cubicBezTo>
                    <a:pt x="5288" y="126"/>
                    <a:pt x="5088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6274924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7" y="1"/>
                  </a:moveTo>
                  <a:cubicBezTo>
                    <a:pt x="802" y="1"/>
                    <a:pt x="752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0" y="2181"/>
                    <a:pt x="76" y="2206"/>
                    <a:pt x="101" y="2206"/>
                  </a:cubicBezTo>
                  <a:lnTo>
                    <a:pt x="5138" y="2206"/>
                  </a:lnTo>
                  <a:cubicBezTo>
                    <a:pt x="5188" y="2206"/>
                    <a:pt x="5213" y="2181"/>
                    <a:pt x="5213" y="2181"/>
                  </a:cubicBezTo>
                  <a:cubicBezTo>
                    <a:pt x="5238" y="2156"/>
                    <a:pt x="5238" y="2131"/>
                    <a:pt x="5238" y="2081"/>
                  </a:cubicBezTo>
                  <a:lnTo>
                    <a:pt x="4512" y="76"/>
                  </a:lnTo>
                  <a:cubicBezTo>
                    <a:pt x="4487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629141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8" y="0"/>
                  </a:moveTo>
                  <a:lnTo>
                    <a:pt x="1" y="1880"/>
                  </a:lnTo>
                  <a:lnTo>
                    <a:pt x="4838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33693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6169539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52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68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619427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52" y="0"/>
                  </a:moveTo>
                  <a:cubicBezTo>
                    <a:pt x="327" y="0"/>
                    <a:pt x="151" y="75"/>
                    <a:pt x="1" y="201"/>
                  </a:cubicBezTo>
                  <a:lnTo>
                    <a:pt x="7194" y="201"/>
                  </a:lnTo>
                  <a:cubicBezTo>
                    <a:pt x="7069" y="75"/>
                    <a:pt x="6868" y="0"/>
                    <a:pt x="6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6237734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241857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631623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32036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6394741" y="4410310"/>
              <a:ext cx="35294" cy="35211"/>
            </a:xfrm>
            <a:custGeom>
              <a:avLst/>
              <a:gdLst/>
              <a:ahLst/>
              <a:cxnLst/>
              <a:rect l="l" t="t" r="r" b="b"/>
              <a:pathLst>
                <a:path w="428" h="427" extrusionOk="0">
                  <a:moveTo>
                    <a:pt x="227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7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6398947" y="4431007"/>
              <a:ext cx="26883" cy="12452"/>
            </a:xfrm>
            <a:custGeom>
              <a:avLst/>
              <a:gdLst/>
              <a:ahLst/>
              <a:cxnLst/>
              <a:rect l="l" t="t" r="r" b="b"/>
              <a:pathLst>
                <a:path w="326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6473327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6477450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6553892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6558015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1" y="0"/>
                  </a:moveTo>
                  <a:cubicBezTo>
                    <a:pt x="1" y="76"/>
                    <a:pt x="51" y="151"/>
                    <a:pt x="151" y="151"/>
                  </a:cubicBezTo>
                  <a:cubicBezTo>
                    <a:pt x="227" y="151"/>
                    <a:pt x="302" y="76"/>
                    <a:pt x="302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6632478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663660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6710981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671510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6407193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52" y="928"/>
                  </a:lnTo>
                  <a:cubicBezTo>
                    <a:pt x="251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54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29" y="878"/>
                    <a:pt x="1629" y="828"/>
                  </a:cubicBezTo>
                  <a:cubicBezTo>
                    <a:pt x="1629" y="752"/>
                    <a:pt x="1579" y="702"/>
                    <a:pt x="1504" y="702"/>
                  </a:cubicBezTo>
                  <a:cubicBezTo>
                    <a:pt x="1579" y="702"/>
                    <a:pt x="1629" y="652"/>
                    <a:pt x="1629" y="577"/>
                  </a:cubicBezTo>
                  <a:cubicBezTo>
                    <a:pt x="1629" y="527"/>
                    <a:pt x="1579" y="477"/>
                    <a:pt x="1504" y="477"/>
                  </a:cubicBezTo>
                  <a:cubicBezTo>
                    <a:pt x="1579" y="477"/>
                    <a:pt x="1629" y="402"/>
                    <a:pt x="1629" y="351"/>
                  </a:cubicBezTo>
                  <a:cubicBezTo>
                    <a:pt x="1629" y="276"/>
                    <a:pt x="1579" y="226"/>
                    <a:pt x="1504" y="226"/>
                  </a:cubicBezTo>
                  <a:cubicBezTo>
                    <a:pt x="1579" y="226"/>
                    <a:pt x="1629" y="176"/>
                    <a:pt x="1629" y="101"/>
                  </a:cubicBezTo>
                  <a:cubicBezTo>
                    <a:pt x="1629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642574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7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27" y="75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6438198" y="4038326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6438198" y="4056962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03" y="125"/>
                    <a:pt x="1128" y="100"/>
                    <a:pt x="1128" y="50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6438198" y="4077577"/>
              <a:ext cx="93100" cy="10473"/>
            </a:xfrm>
            <a:custGeom>
              <a:avLst/>
              <a:gdLst/>
              <a:ahLst/>
              <a:cxnLst/>
              <a:rect l="l" t="t" r="r" b="b"/>
              <a:pathLst>
                <a:path w="1129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6438198" y="4096214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5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6801936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51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51" y="628"/>
                    <a:pt x="151" y="678"/>
                  </a:cubicBezTo>
                  <a:cubicBezTo>
                    <a:pt x="151" y="703"/>
                    <a:pt x="176" y="728"/>
                    <a:pt x="201" y="728"/>
                  </a:cubicBezTo>
                  <a:cubicBezTo>
                    <a:pt x="176" y="728"/>
                    <a:pt x="151" y="778"/>
                    <a:pt x="151" y="803"/>
                  </a:cubicBezTo>
                  <a:cubicBezTo>
                    <a:pt x="151" y="853"/>
                    <a:pt x="176" y="878"/>
                    <a:pt x="201" y="878"/>
                  </a:cubicBezTo>
                  <a:cubicBezTo>
                    <a:pt x="176" y="878"/>
                    <a:pt x="151" y="903"/>
                    <a:pt x="151" y="928"/>
                  </a:cubicBezTo>
                  <a:cubicBezTo>
                    <a:pt x="151" y="978"/>
                    <a:pt x="176" y="1003"/>
                    <a:pt x="201" y="1003"/>
                  </a:cubicBezTo>
                  <a:cubicBezTo>
                    <a:pt x="176" y="1003"/>
                    <a:pt x="151" y="1029"/>
                    <a:pt x="151" y="1079"/>
                  </a:cubicBezTo>
                  <a:cubicBezTo>
                    <a:pt x="151" y="1104"/>
                    <a:pt x="176" y="1129"/>
                    <a:pt x="201" y="1129"/>
                  </a:cubicBezTo>
                  <a:lnTo>
                    <a:pt x="852" y="1129"/>
                  </a:lnTo>
                  <a:cubicBezTo>
                    <a:pt x="878" y="1129"/>
                    <a:pt x="903" y="1104"/>
                    <a:pt x="903" y="1079"/>
                  </a:cubicBezTo>
                  <a:cubicBezTo>
                    <a:pt x="903" y="1029"/>
                    <a:pt x="878" y="1003"/>
                    <a:pt x="852" y="1003"/>
                  </a:cubicBezTo>
                  <a:cubicBezTo>
                    <a:pt x="878" y="1003"/>
                    <a:pt x="903" y="978"/>
                    <a:pt x="903" y="928"/>
                  </a:cubicBezTo>
                  <a:cubicBezTo>
                    <a:pt x="903" y="903"/>
                    <a:pt x="878" y="878"/>
                    <a:pt x="852" y="878"/>
                  </a:cubicBezTo>
                  <a:cubicBezTo>
                    <a:pt x="878" y="878"/>
                    <a:pt x="903" y="853"/>
                    <a:pt x="903" y="803"/>
                  </a:cubicBezTo>
                  <a:cubicBezTo>
                    <a:pt x="903" y="778"/>
                    <a:pt x="878" y="728"/>
                    <a:pt x="852" y="728"/>
                  </a:cubicBezTo>
                  <a:cubicBezTo>
                    <a:pt x="878" y="728"/>
                    <a:pt x="903" y="703"/>
                    <a:pt x="903" y="678"/>
                  </a:cubicBezTo>
                  <a:cubicBezTo>
                    <a:pt x="903" y="628"/>
                    <a:pt x="878" y="602"/>
                    <a:pt x="852" y="602"/>
                  </a:cubicBezTo>
                  <a:lnTo>
                    <a:pt x="752" y="602"/>
                  </a:lnTo>
                  <a:cubicBezTo>
                    <a:pt x="928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6863947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6820490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1" y="1"/>
                    <a:pt x="1" y="26"/>
                    <a:pt x="1" y="51"/>
                  </a:cubicBezTo>
                  <a:cubicBezTo>
                    <a:pt x="1" y="51"/>
                    <a:pt x="1" y="76"/>
                    <a:pt x="26" y="76"/>
                  </a:cubicBezTo>
                  <a:lnTo>
                    <a:pt x="602" y="76"/>
                  </a:lnTo>
                  <a:cubicBezTo>
                    <a:pt x="602" y="76"/>
                    <a:pt x="627" y="51"/>
                    <a:pt x="627" y="51"/>
                  </a:cubicBezTo>
                  <a:cubicBezTo>
                    <a:pt x="627" y="26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820490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1" y="0"/>
                    <a:pt x="1" y="25"/>
                    <a:pt x="1" y="50"/>
                  </a:cubicBezTo>
                  <a:cubicBezTo>
                    <a:pt x="1" y="50"/>
                    <a:pt x="1" y="75"/>
                    <a:pt x="26" y="75"/>
                  </a:cubicBezTo>
                  <a:lnTo>
                    <a:pt x="602" y="75"/>
                  </a:lnTo>
                  <a:cubicBezTo>
                    <a:pt x="602" y="75"/>
                    <a:pt x="627" y="50"/>
                    <a:pt x="627" y="50"/>
                  </a:cubicBezTo>
                  <a:cubicBezTo>
                    <a:pt x="627" y="25"/>
                    <a:pt x="602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820490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6820490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7667865" y="2746648"/>
              <a:ext cx="1349664" cy="1419922"/>
            </a:xfrm>
            <a:custGeom>
              <a:avLst/>
              <a:gdLst/>
              <a:ahLst/>
              <a:cxnLst/>
              <a:rect l="l" t="t" r="r" b="b"/>
              <a:pathLst>
                <a:path w="16367" h="17219" extrusionOk="0">
                  <a:moveTo>
                    <a:pt x="226" y="0"/>
                  </a:moveTo>
                  <a:cubicBezTo>
                    <a:pt x="101" y="0"/>
                    <a:pt x="1" y="101"/>
                    <a:pt x="1" y="251"/>
                  </a:cubicBezTo>
                  <a:cubicBezTo>
                    <a:pt x="26" y="752"/>
                    <a:pt x="76" y="1253"/>
                    <a:pt x="126" y="1730"/>
                  </a:cubicBezTo>
                  <a:cubicBezTo>
                    <a:pt x="201" y="2456"/>
                    <a:pt x="301" y="3133"/>
                    <a:pt x="251" y="3885"/>
                  </a:cubicBezTo>
                  <a:lnTo>
                    <a:pt x="251" y="4010"/>
                  </a:lnTo>
                  <a:cubicBezTo>
                    <a:pt x="176" y="5213"/>
                    <a:pt x="126" y="6441"/>
                    <a:pt x="702" y="7544"/>
                  </a:cubicBezTo>
                  <a:cubicBezTo>
                    <a:pt x="1329" y="8722"/>
                    <a:pt x="2682" y="9549"/>
                    <a:pt x="4311" y="9750"/>
                  </a:cubicBezTo>
                  <a:cubicBezTo>
                    <a:pt x="4583" y="9784"/>
                    <a:pt x="4851" y="9798"/>
                    <a:pt x="5118" y="9798"/>
                  </a:cubicBezTo>
                  <a:cubicBezTo>
                    <a:pt x="6033" y="9798"/>
                    <a:pt x="6922" y="9624"/>
                    <a:pt x="7795" y="9449"/>
                  </a:cubicBezTo>
                  <a:cubicBezTo>
                    <a:pt x="8659" y="9276"/>
                    <a:pt x="9503" y="9103"/>
                    <a:pt x="10347" y="9103"/>
                  </a:cubicBezTo>
                  <a:cubicBezTo>
                    <a:pt x="10849" y="9103"/>
                    <a:pt x="11350" y="9165"/>
                    <a:pt x="11855" y="9324"/>
                  </a:cubicBezTo>
                  <a:cubicBezTo>
                    <a:pt x="13209" y="9750"/>
                    <a:pt x="14412" y="10878"/>
                    <a:pt x="15088" y="12381"/>
                  </a:cubicBezTo>
                  <a:cubicBezTo>
                    <a:pt x="15640" y="13634"/>
                    <a:pt x="15890" y="15138"/>
                    <a:pt x="15790" y="16968"/>
                  </a:cubicBezTo>
                  <a:cubicBezTo>
                    <a:pt x="15790" y="17093"/>
                    <a:pt x="15890" y="17193"/>
                    <a:pt x="16016" y="17218"/>
                  </a:cubicBezTo>
                  <a:lnTo>
                    <a:pt x="16041" y="17218"/>
                  </a:lnTo>
                  <a:cubicBezTo>
                    <a:pt x="16166" y="17218"/>
                    <a:pt x="16266" y="17118"/>
                    <a:pt x="16266" y="16968"/>
                  </a:cubicBezTo>
                  <a:cubicBezTo>
                    <a:pt x="16367" y="15088"/>
                    <a:pt x="16116" y="13509"/>
                    <a:pt x="15515" y="12181"/>
                  </a:cubicBezTo>
                  <a:cubicBezTo>
                    <a:pt x="14788" y="10552"/>
                    <a:pt x="13484" y="9324"/>
                    <a:pt x="12006" y="8873"/>
                  </a:cubicBezTo>
                  <a:cubicBezTo>
                    <a:pt x="11438" y="8699"/>
                    <a:pt x="10873" y="8633"/>
                    <a:pt x="10316" y="8633"/>
                  </a:cubicBezTo>
                  <a:cubicBezTo>
                    <a:pt x="9421" y="8633"/>
                    <a:pt x="8544" y="8803"/>
                    <a:pt x="7695" y="8973"/>
                  </a:cubicBezTo>
                  <a:cubicBezTo>
                    <a:pt x="6860" y="9147"/>
                    <a:pt x="5995" y="9322"/>
                    <a:pt x="5124" y="9322"/>
                  </a:cubicBezTo>
                  <a:cubicBezTo>
                    <a:pt x="4870" y="9322"/>
                    <a:pt x="4616" y="9307"/>
                    <a:pt x="4362" y="9274"/>
                  </a:cubicBezTo>
                  <a:cubicBezTo>
                    <a:pt x="2908" y="9098"/>
                    <a:pt x="1680" y="8346"/>
                    <a:pt x="1128" y="7319"/>
                  </a:cubicBezTo>
                  <a:cubicBezTo>
                    <a:pt x="602" y="6341"/>
                    <a:pt x="652" y="5163"/>
                    <a:pt x="727" y="4035"/>
                  </a:cubicBezTo>
                  <a:lnTo>
                    <a:pt x="727" y="3910"/>
                  </a:lnTo>
                  <a:cubicBezTo>
                    <a:pt x="778" y="3133"/>
                    <a:pt x="677" y="2381"/>
                    <a:pt x="602" y="1679"/>
                  </a:cubicBezTo>
                  <a:cubicBezTo>
                    <a:pt x="552" y="1203"/>
                    <a:pt x="502" y="727"/>
                    <a:pt x="477" y="226"/>
                  </a:cubicBezTo>
                  <a:cubicBezTo>
                    <a:pt x="477" y="101"/>
                    <a:pt x="352" y="0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7655496" y="2802392"/>
              <a:ext cx="84771" cy="93100"/>
            </a:xfrm>
            <a:custGeom>
              <a:avLst/>
              <a:gdLst/>
              <a:ahLst/>
              <a:cxnLst/>
              <a:rect l="l" t="t" r="r" b="b"/>
              <a:pathLst>
                <a:path w="1028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51" y="602"/>
                    <a:pt x="126" y="628"/>
                    <a:pt x="126" y="678"/>
                  </a:cubicBezTo>
                  <a:cubicBezTo>
                    <a:pt x="126" y="703"/>
                    <a:pt x="151" y="728"/>
                    <a:pt x="201" y="728"/>
                  </a:cubicBezTo>
                  <a:cubicBezTo>
                    <a:pt x="151" y="728"/>
                    <a:pt x="126" y="778"/>
                    <a:pt x="126" y="803"/>
                  </a:cubicBezTo>
                  <a:cubicBezTo>
                    <a:pt x="126" y="853"/>
                    <a:pt x="151" y="878"/>
                    <a:pt x="201" y="878"/>
                  </a:cubicBezTo>
                  <a:cubicBezTo>
                    <a:pt x="151" y="878"/>
                    <a:pt x="126" y="903"/>
                    <a:pt x="126" y="928"/>
                  </a:cubicBezTo>
                  <a:cubicBezTo>
                    <a:pt x="126" y="978"/>
                    <a:pt x="151" y="1003"/>
                    <a:pt x="201" y="1003"/>
                  </a:cubicBezTo>
                  <a:cubicBezTo>
                    <a:pt x="151" y="1003"/>
                    <a:pt x="126" y="1029"/>
                    <a:pt x="126" y="1079"/>
                  </a:cubicBezTo>
                  <a:cubicBezTo>
                    <a:pt x="126" y="1104"/>
                    <a:pt x="151" y="1129"/>
                    <a:pt x="201" y="1129"/>
                  </a:cubicBezTo>
                  <a:lnTo>
                    <a:pt x="827" y="1129"/>
                  </a:lnTo>
                  <a:cubicBezTo>
                    <a:pt x="852" y="1129"/>
                    <a:pt x="903" y="1104"/>
                    <a:pt x="903" y="1079"/>
                  </a:cubicBezTo>
                  <a:cubicBezTo>
                    <a:pt x="903" y="1029"/>
                    <a:pt x="852" y="1003"/>
                    <a:pt x="827" y="1003"/>
                  </a:cubicBezTo>
                  <a:cubicBezTo>
                    <a:pt x="852" y="1003"/>
                    <a:pt x="903" y="978"/>
                    <a:pt x="903" y="928"/>
                  </a:cubicBezTo>
                  <a:cubicBezTo>
                    <a:pt x="903" y="903"/>
                    <a:pt x="852" y="878"/>
                    <a:pt x="827" y="878"/>
                  </a:cubicBezTo>
                  <a:cubicBezTo>
                    <a:pt x="852" y="878"/>
                    <a:pt x="903" y="853"/>
                    <a:pt x="903" y="803"/>
                  </a:cubicBezTo>
                  <a:cubicBezTo>
                    <a:pt x="903" y="778"/>
                    <a:pt x="852" y="728"/>
                    <a:pt x="827" y="728"/>
                  </a:cubicBezTo>
                  <a:cubicBezTo>
                    <a:pt x="852" y="728"/>
                    <a:pt x="903" y="703"/>
                    <a:pt x="903" y="678"/>
                  </a:cubicBezTo>
                  <a:cubicBezTo>
                    <a:pt x="903" y="628"/>
                    <a:pt x="852" y="602"/>
                    <a:pt x="827" y="602"/>
                  </a:cubicBezTo>
                  <a:lnTo>
                    <a:pt x="727" y="602"/>
                  </a:lnTo>
                  <a:cubicBezTo>
                    <a:pt x="903" y="602"/>
                    <a:pt x="1028" y="477"/>
                    <a:pt x="1028" y="302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7715445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7671988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7671988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7671988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7671988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5293220" y="2746648"/>
              <a:ext cx="2029650" cy="1382731"/>
            </a:xfrm>
            <a:custGeom>
              <a:avLst/>
              <a:gdLst/>
              <a:ahLst/>
              <a:cxnLst/>
              <a:rect l="l" t="t" r="r" b="b"/>
              <a:pathLst>
                <a:path w="24613" h="16768" extrusionOk="0">
                  <a:moveTo>
                    <a:pt x="23810" y="0"/>
                  </a:moveTo>
                  <a:cubicBezTo>
                    <a:pt x="23685" y="0"/>
                    <a:pt x="23585" y="101"/>
                    <a:pt x="23585" y="251"/>
                  </a:cubicBezTo>
                  <a:cubicBezTo>
                    <a:pt x="23635" y="1153"/>
                    <a:pt x="23710" y="2080"/>
                    <a:pt x="23810" y="2983"/>
                  </a:cubicBezTo>
                  <a:cubicBezTo>
                    <a:pt x="23961" y="4411"/>
                    <a:pt x="24111" y="5890"/>
                    <a:pt x="24036" y="7294"/>
                  </a:cubicBezTo>
                  <a:cubicBezTo>
                    <a:pt x="23961" y="8497"/>
                    <a:pt x="23534" y="9524"/>
                    <a:pt x="22858" y="10201"/>
                  </a:cubicBezTo>
                  <a:cubicBezTo>
                    <a:pt x="22051" y="11008"/>
                    <a:pt x="20794" y="11419"/>
                    <a:pt x="19133" y="11419"/>
                  </a:cubicBezTo>
                  <a:cubicBezTo>
                    <a:pt x="18834" y="11419"/>
                    <a:pt x="18521" y="11406"/>
                    <a:pt x="18196" y="11379"/>
                  </a:cubicBezTo>
                  <a:cubicBezTo>
                    <a:pt x="17820" y="11354"/>
                    <a:pt x="17419" y="11304"/>
                    <a:pt x="17018" y="11253"/>
                  </a:cubicBezTo>
                  <a:cubicBezTo>
                    <a:pt x="16272" y="11169"/>
                    <a:pt x="15509" y="11084"/>
                    <a:pt x="14745" y="11084"/>
                  </a:cubicBezTo>
                  <a:cubicBezTo>
                    <a:pt x="14148" y="11084"/>
                    <a:pt x="13551" y="11136"/>
                    <a:pt x="12958" y="11279"/>
                  </a:cubicBezTo>
                  <a:cubicBezTo>
                    <a:pt x="11755" y="11579"/>
                    <a:pt x="10652" y="12281"/>
                    <a:pt x="9850" y="13233"/>
                  </a:cubicBezTo>
                  <a:cubicBezTo>
                    <a:pt x="9675" y="13459"/>
                    <a:pt x="9499" y="13710"/>
                    <a:pt x="9324" y="13935"/>
                  </a:cubicBezTo>
                  <a:cubicBezTo>
                    <a:pt x="8873" y="14587"/>
                    <a:pt x="8447" y="15188"/>
                    <a:pt x="7770" y="15464"/>
                  </a:cubicBezTo>
                  <a:cubicBezTo>
                    <a:pt x="7522" y="15563"/>
                    <a:pt x="7260" y="15604"/>
                    <a:pt x="6993" y="15604"/>
                  </a:cubicBezTo>
                  <a:cubicBezTo>
                    <a:pt x="6316" y="15604"/>
                    <a:pt x="5606" y="15340"/>
                    <a:pt x="5013" y="15088"/>
                  </a:cubicBezTo>
                  <a:cubicBezTo>
                    <a:pt x="4938" y="15038"/>
                    <a:pt x="4838" y="14988"/>
                    <a:pt x="4762" y="14963"/>
                  </a:cubicBezTo>
                  <a:cubicBezTo>
                    <a:pt x="3973" y="14602"/>
                    <a:pt x="3164" y="14221"/>
                    <a:pt x="2298" y="14221"/>
                  </a:cubicBezTo>
                  <a:cubicBezTo>
                    <a:pt x="2201" y="14221"/>
                    <a:pt x="2104" y="14226"/>
                    <a:pt x="2006" y="14236"/>
                  </a:cubicBezTo>
                  <a:cubicBezTo>
                    <a:pt x="1329" y="14286"/>
                    <a:pt x="677" y="14712"/>
                    <a:pt x="326" y="15289"/>
                  </a:cubicBezTo>
                  <a:cubicBezTo>
                    <a:pt x="51" y="15715"/>
                    <a:pt x="1" y="16191"/>
                    <a:pt x="151" y="16617"/>
                  </a:cubicBezTo>
                  <a:cubicBezTo>
                    <a:pt x="201" y="16717"/>
                    <a:pt x="276" y="16767"/>
                    <a:pt x="376" y="16767"/>
                  </a:cubicBezTo>
                  <a:lnTo>
                    <a:pt x="477" y="16767"/>
                  </a:lnTo>
                  <a:cubicBezTo>
                    <a:pt x="602" y="16717"/>
                    <a:pt x="652" y="16567"/>
                    <a:pt x="602" y="16441"/>
                  </a:cubicBezTo>
                  <a:cubicBezTo>
                    <a:pt x="477" y="16091"/>
                    <a:pt x="602" y="15740"/>
                    <a:pt x="727" y="15539"/>
                  </a:cubicBezTo>
                  <a:cubicBezTo>
                    <a:pt x="1003" y="15088"/>
                    <a:pt x="1529" y="14762"/>
                    <a:pt x="2056" y="14712"/>
                  </a:cubicBezTo>
                  <a:cubicBezTo>
                    <a:pt x="2128" y="14706"/>
                    <a:pt x="2200" y="14702"/>
                    <a:pt x="2272" y="14702"/>
                  </a:cubicBezTo>
                  <a:cubicBezTo>
                    <a:pt x="3031" y="14702"/>
                    <a:pt x="3807" y="15046"/>
                    <a:pt x="4562" y="15389"/>
                  </a:cubicBezTo>
                  <a:cubicBezTo>
                    <a:pt x="4637" y="15439"/>
                    <a:pt x="4737" y="15489"/>
                    <a:pt x="4813" y="15514"/>
                  </a:cubicBezTo>
                  <a:cubicBezTo>
                    <a:pt x="5467" y="15797"/>
                    <a:pt x="6233" y="16092"/>
                    <a:pt x="7006" y="16092"/>
                  </a:cubicBezTo>
                  <a:cubicBezTo>
                    <a:pt x="7329" y="16092"/>
                    <a:pt x="7653" y="16041"/>
                    <a:pt x="7970" y="15915"/>
                  </a:cubicBezTo>
                  <a:cubicBezTo>
                    <a:pt x="8747" y="15589"/>
                    <a:pt x="9249" y="14888"/>
                    <a:pt x="9725" y="14211"/>
                  </a:cubicBezTo>
                  <a:cubicBezTo>
                    <a:pt x="9875" y="13985"/>
                    <a:pt x="10051" y="13760"/>
                    <a:pt x="10226" y="13534"/>
                  </a:cubicBezTo>
                  <a:cubicBezTo>
                    <a:pt x="10953" y="12657"/>
                    <a:pt x="11955" y="12030"/>
                    <a:pt x="13083" y="11755"/>
                  </a:cubicBezTo>
                  <a:cubicBezTo>
                    <a:pt x="13632" y="11612"/>
                    <a:pt x="14196" y="11561"/>
                    <a:pt x="14765" y="11561"/>
                  </a:cubicBezTo>
                  <a:cubicBezTo>
                    <a:pt x="15495" y="11561"/>
                    <a:pt x="16236" y="11645"/>
                    <a:pt x="16968" y="11730"/>
                  </a:cubicBezTo>
                  <a:cubicBezTo>
                    <a:pt x="17369" y="11780"/>
                    <a:pt x="17770" y="11830"/>
                    <a:pt x="18146" y="11855"/>
                  </a:cubicBezTo>
                  <a:cubicBezTo>
                    <a:pt x="18503" y="11886"/>
                    <a:pt x="18845" y="11901"/>
                    <a:pt x="19173" y="11901"/>
                  </a:cubicBezTo>
                  <a:cubicBezTo>
                    <a:pt x="20964" y="11901"/>
                    <a:pt x="22319" y="11441"/>
                    <a:pt x="23209" y="10552"/>
                  </a:cubicBezTo>
                  <a:cubicBezTo>
                    <a:pt x="23961" y="9775"/>
                    <a:pt x="24437" y="8647"/>
                    <a:pt x="24512" y="7319"/>
                  </a:cubicBezTo>
                  <a:cubicBezTo>
                    <a:pt x="24612" y="5865"/>
                    <a:pt x="24437" y="4386"/>
                    <a:pt x="24286" y="2933"/>
                  </a:cubicBezTo>
                  <a:cubicBezTo>
                    <a:pt x="24211" y="2055"/>
                    <a:pt x="24111" y="1128"/>
                    <a:pt x="24061" y="226"/>
                  </a:cubicBezTo>
                  <a:cubicBezTo>
                    <a:pt x="24061" y="101"/>
                    <a:pt x="23961" y="0"/>
                    <a:pt x="23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7225624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26" y="628"/>
                    <a:pt x="126" y="678"/>
                  </a:cubicBezTo>
                  <a:cubicBezTo>
                    <a:pt x="126" y="703"/>
                    <a:pt x="176" y="728"/>
                    <a:pt x="201" y="728"/>
                  </a:cubicBezTo>
                  <a:cubicBezTo>
                    <a:pt x="176" y="728"/>
                    <a:pt x="126" y="778"/>
                    <a:pt x="126" y="803"/>
                  </a:cubicBezTo>
                  <a:cubicBezTo>
                    <a:pt x="126" y="853"/>
                    <a:pt x="176" y="878"/>
                    <a:pt x="201" y="878"/>
                  </a:cubicBezTo>
                  <a:cubicBezTo>
                    <a:pt x="176" y="878"/>
                    <a:pt x="126" y="903"/>
                    <a:pt x="126" y="928"/>
                  </a:cubicBezTo>
                  <a:cubicBezTo>
                    <a:pt x="126" y="978"/>
                    <a:pt x="176" y="1003"/>
                    <a:pt x="201" y="1003"/>
                  </a:cubicBezTo>
                  <a:cubicBezTo>
                    <a:pt x="176" y="1003"/>
                    <a:pt x="126" y="1029"/>
                    <a:pt x="126" y="1079"/>
                  </a:cubicBezTo>
                  <a:cubicBezTo>
                    <a:pt x="126" y="1104"/>
                    <a:pt x="176" y="1129"/>
                    <a:pt x="201" y="1129"/>
                  </a:cubicBezTo>
                  <a:lnTo>
                    <a:pt x="827" y="1129"/>
                  </a:lnTo>
                  <a:cubicBezTo>
                    <a:pt x="877" y="1129"/>
                    <a:pt x="902" y="1104"/>
                    <a:pt x="902" y="1079"/>
                  </a:cubicBezTo>
                  <a:cubicBezTo>
                    <a:pt x="902" y="1029"/>
                    <a:pt x="877" y="1003"/>
                    <a:pt x="827" y="1003"/>
                  </a:cubicBezTo>
                  <a:cubicBezTo>
                    <a:pt x="877" y="1003"/>
                    <a:pt x="902" y="978"/>
                    <a:pt x="902" y="928"/>
                  </a:cubicBezTo>
                  <a:cubicBezTo>
                    <a:pt x="902" y="903"/>
                    <a:pt x="877" y="878"/>
                    <a:pt x="827" y="878"/>
                  </a:cubicBezTo>
                  <a:cubicBezTo>
                    <a:pt x="877" y="878"/>
                    <a:pt x="902" y="853"/>
                    <a:pt x="902" y="803"/>
                  </a:cubicBezTo>
                  <a:cubicBezTo>
                    <a:pt x="902" y="778"/>
                    <a:pt x="877" y="728"/>
                    <a:pt x="827" y="728"/>
                  </a:cubicBezTo>
                  <a:cubicBezTo>
                    <a:pt x="877" y="728"/>
                    <a:pt x="902" y="703"/>
                    <a:pt x="902" y="678"/>
                  </a:cubicBezTo>
                  <a:cubicBezTo>
                    <a:pt x="902" y="628"/>
                    <a:pt x="877" y="602"/>
                    <a:pt x="827" y="602"/>
                  </a:cubicBezTo>
                  <a:lnTo>
                    <a:pt x="727" y="602"/>
                  </a:lnTo>
                  <a:cubicBezTo>
                    <a:pt x="902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7285573" y="2810721"/>
              <a:ext cx="16575" cy="35211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201" y="326"/>
                    <a:pt x="201" y="226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7242116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7242116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7242116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7242116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7293819" y="1190351"/>
              <a:ext cx="392769" cy="436227"/>
            </a:xfrm>
            <a:custGeom>
              <a:avLst/>
              <a:gdLst/>
              <a:ahLst/>
              <a:cxnLst/>
              <a:rect l="l" t="t" r="r" b="b"/>
              <a:pathLst>
                <a:path w="4763" h="5290" extrusionOk="0">
                  <a:moveTo>
                    <a:pt x="0" y="1"/>
                  </a:moveTo>
                  <a:lnTo>
                    <a:pt x="0" y="5289"/>
                  </a:lnTo>
                  <a:lnTo>
                    <a:pt x="4762" y="5289"/>
                  </a:lnTo>
                  <a:lnTo>
                    <a:pt x="4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7326886" y="1231747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26" y="2080"/>
                    <a:pt x="476" y="2080"/>
                  </a:cubicBezTo>
                  <a:lnTo>
                    <a:pt x="3459" y="2080"/>
                  </a:lnTo>
                  <a:cubicBezTo>
                    <a:pt x="3710" y="2080"/>
                    <a:pt x="3935" y="1855"/>
                    <a:pt x="3935" y="1604"/>
                  </a:cubicBezTo>
                  <a:lnTo>
                    <a:pt x="3935" y="476"/>
                  </a:lnTo>
                  <a:cubicBezTo>
                    <a:pt x="3935" y="226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7326886" y="1432211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01"/>
                    <a:pt x="0" y="477"/>
                  </a:cubicBezTo>
                  <a:lnTo>
                    <a:pt x="0" y="1604"/>
                  </a:lnTo>
                  <a:cubicBezTo>
                    <a:pt x="0" y="1855"/>
                    <a:pt x="226" y="2081"/>
                    <a:pt x="476" y="2081"/>
                  </a:cubicBezTo>
                  <a:lnTo>
                    <a:pt x="3459" y="2081"/>
                  </a:lnTo>
                  <a:cubicBezTo>
                    <a:pt x="3710" y="2081"/>
                    <a:pt x="3935" y="1855"/>
                    <a:pt x="3935" y="1604"/>
                  </a:cubicBezTo>
                  <a:lnTo>
                    <a:pt x="3935" y="477"/>
                  </a:lnTo>
                  <a:cubicBezTo>
                    <a:pt x="3935" y="201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7523227" y="958882"/>
              <a:ext cx="57971" cy="231555"/>
            </a:xfrm>
            <a:custGeom>
              <a:avLst/>
              <a:gdLst/>
              <a:ahLst/>
              <a:cxnLst/>
              <a:rect l="l" t="t" r="r" b="b"/>
              <a:pathLst>
                <a:path w="703" h="2808" extrusionOk="0">
                  <a:moveTo>
                    <a:pt x="426" y="1"/>
                  </a:moveTo>
                  <a:lnTo>
                    <a:pt x="426" y="1705"/>
                  </a:lnTo>
                  <a:lnTo>
                    <a:pt x="0" y="1705"/>
                  </a:lnTo>
                  <a:lnTo>
                    <a:pt x="0" y="2808"/>
                  </a:lnTo>
                  <a:lnTo>
                    <a:pt x="702" y="2808"/>
                  </a:lnTo>
                  <a:lnTo>
                    <a:pt x="702" y="277"/>
                  </a:lnTo>
                  <a:cubicBezTo>
                    <a:pt x="702" y="126"/>
                    <a:pt x="57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570467" y="1655434"/>
              <a:ext cx="1446805" cy="84771"/>
            </a:xfrm>
            <a:custGeom>
              <a:avLst/>
              <a:gdLst/>
              <a:ahLst/>
              <a:cxnLst/>
              <a:rect l="l" t="t" r="r" b="b"/>
              <a:pathLst>
                <a:path w="17545" h="1028" extrusionOk="0">
                  <a:moveTo>
                    <a:pt x="0" y="0"/>
                  </a:moveTo>
                  <a:lnTo>
                    <a:pt x="0" y="1028"/>
                  </a:lnTo>
                  <a:lnTo>
                    <a:pt x="17544" y="1028"/>
                  </a:lnTo>
                  <a:lnTo>
                    <a:pt x="17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6762684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0" y="0"/>
                  </a:moveTo>
                  <a:lnTo>
                    <a:pt x="0" y="4787"/>
                  </a:lnTo>
                  <a:lnTo>
                    <a:pt x="2005" y="4787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6762684" y="1984044"/>
              <a:ext cx="165420" cy="202610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0" y="0"/>
                  </a:moveTo>
                  <a:lnTo>
                    <a:pt x="0" y="2456"/>
                  </a:lnTo>
                  <a:lnTo>
                    <a:pt x="2005" y="213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2281" y="1"/>
                  </a:moveTo>
                  <a:lnTo>
                    <a:pt x="2281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6702735" y="2310591"/>
              <a:ext cx="285238" cy="512587"/>
            </a:xfrm>
            <a:custGeom>
              <a:avLst/>
              <a:gdLst/>
              <a:ahLst/>
              <a:cxnLst/>
              <a:rect l="l" t="t" r="r" b="b"/>
              <a:pathLst>
                <a:path w="3459" h="6216" extrusionOk="0">
                  <a:moveTo>
                    <a:pt x="1730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30" y="6216"/>
                  </a:cubicBezTo>
                  <a:cubicBezTo>
                    <a:pt x="2682" y="6216"/>
                    <a:pt x="3459" y="5439"/>
                    <a:pt x="3459" y="4486"/>
                  </a:cubicBezTo>
                  <a:lnTo>
                    <a:pt x="3459" y="1704"/>
                  </a:ln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7603792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06" y="4787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7603792" y="1984044"/>
              <a:ext cx="165420" cy="132352"/>
            </a:xfrm>
            <a:custGeom>
              <a:avLst/>
              <a:gdLst/>
              <a:ahLst/>
              <a:cxnLst/>
              <a:rect l="l" t="t" r="r" b="b"/>
              <a:pathLst>
                <a:path w="2006" h="1605" extrusionOk="0">
                  <a:moveTo>
                    <a:pt x="1" y="0"/>
                  </a:moveTo>
                  <a:lnTo>
                    <a:pt x="1" y="1604"/>
                  </a:lnTo>
                  <a:lnTo>
                    <a:pt x="2006" y="127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1" y="1"/>
                  </a:move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7543843" y="2310591"/>
              <a:ext cx="283259" cy="512587"/>
            </a:xfrm>
            <a:custGeom>
              <a:avLst/>
              <a:gdLst/>
              <a:ahLst/>
              <a:cxnLst/>
              <a:rect l="l" t="t" r="r" b="b"/>
              <a:pathLst>
                <a:path w="3435" h="6216" extrusionOk="0">
                  <a:moveTo>
                    <a:pt x="1730" y="0"/>
                  </a:moveTo>
                  <a:cubicBezTo>
                    <a:pt x="778" y="0"/>
                    <a:pt x="1" y="752"/>
                    <a:pt x="1" y="1704"/>
                  </a:cubicBezTo>
                  <a:lnTo>
                    <a:pt x="1" y="4486"/>
                  </a:lnTo>
                  <a:cubicBezTo>
                    <a:pt x="1" y="5439"/>
                    <a:pt x="778" y="6216"/>
                    <a:pt x="1730" y="6216"/>
                  </a:cubicBezTo>
                  <a:cubicBezTo>
                    <a:pt x="2683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7570725" y="2488296"/>
              <a:ext cx="237739" cy="314347"/>
            </a:xfrm>
            <a:custGeom>
              <a:avLst/>
              <a:gdLst/>
              <a:ahLst/>
              <a:cxnLst/>
              <a:rect l="l" t="t" r="r" b="b"/>
              <a:pathLst>
                <a:path w="2883" h="3812" extrusionOk="0">
                  <a:moveTo>
                    <a:pt x="1905" y="0"/>
                  </a:moveTo>
                  <a:lnTo>
                    <a:pt x="1905" y="2056"/>
                  </a:lnTo>
                  <a:cubicBezTo>
                    <a:pt x="1905" y="2482"/>
                    <a:pt x="1555" y="2807"/>
                    <a:pt x="1154" y="2807"/>
                  </a:cubicBezTo>
                  <a:lnTo>
                    <a:pt x="1" y="2807"/>
                  </a:lnTo>
                  <a:cubicBezTo>
                    <a:pt x="196" y="3392"/>
                    <a:pt x="769" y="3811"/>
                    <a:pt x="1400" y="3811"/>
                  </a:cubicBezTo>
                  <a:cubicBezTo>
                    <a:pt x="1418" y="3811"/>
                    <a:pt x="1436" y="3811"/>
                    <a:pt x="1454" y="3810"/>
                  </a:cubicBezTo>
                  <a:cubicBezTo>
                    <a:pt x="2256" y="3785"/>
                    <a:pt x="2883" y="3083"/>
                    <a:pt x="2883" y="228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6727556" y="2488296"/>
              <a:ext cx="235678" cy="314347"/>
            </a:xfrm>
            <a:custGeom>
              <a:avLst/>
              <a:gdLst/>
              <a:ahLst/>
              <a:cxnLst/>
              <a:rect l="l" t="t" r="r" b="b"/>
              <a:pathLst>
                <a:path w="2858" h="3812" extrusionOk="0">
                  <a:moveTo>
                    <a:pt x="0" y="0"/>
                  </a:moveTo>
                  <a:lnTo>
                    <a:pt x="0" y="2281"/>
                  </a:lnTo>
                  <a:cubicBezTo>
                    <a:pt x="0" y="3083"/>
                    <a:pt x="602" y="3785"/>
                    <a:pt x="1404" y="3810"/>
                  </a:cubicBezTo>
                  <a:cubicBezTo>
                    <a:pt x="1423" y="3811"/>
                    <a:pt x="1441" y="3811"/>
                    <a:pt x="1460" y="3811"/>
                  </a:cubicBezTo>
                  <a:cubicBezTo>
                    <a:pt x="2112" y="3811"/>
                    <a:pt x="2662" y="3392"/>
                    <a:pt x="2857" y="2807"/>
                  </a:cubicBezTo>
                  <a:lnTo>
                    <a:pt x="1729" y="2807"/>
                  </a:lnTo>
                  <a:cubicBezTo>
                    <a:pt x="1303" y="2807"/>
                    <a:pt x="952" y="2482"/>
                    <a:pt x="952" y="2056"/>
                  </a:cubicBezTo>
                  <a:lnTo>
                    <a:pt x="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6872193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828" y="1"/>
                  </a:moveTo>
                  <a:cubicBezTo>
                    <a:pt x="376" y="1"/>
                    <a:pt x="0" y="377"/>
                    <a:pt x="0" y="828"/>
                  </a:cubicBezTo>
                  <a:cubicBezTo>
                    <a:pt x="0" y="1279"/>
                    <a:pt x="376" y="1655"/>
                    <a:pt x="828" y="1655"/>
                  </a:cubicBezTo>
                  <a:lnTo>
                    <a:pt x="3760" y="165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7388897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2933" y="1655"/>
                  </a:lnTo>
                  <a:cubicBezTo>
                    <a:pt x="3384" y="1655"/>
                    <a:pt x="3760" y="1279"/>
                    <a:pt x="3760" y="828"/>
                  </a:cubicBezTo>
                  <a:cubicBezTo>
                    <a:pt x="3760" y="377"/>
                    <a:pt x="3384" y="1"/>
                    <a:pt x="2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6874255" y="2618503"/>
              <a:ext cx="307997" cy="55910"/>
            </a:xfrm>
            <a:custGeom>
              <a:avLst/>
              <a:gdLst/>
              <a:ahLst/>
              <a:cxnLst/>
              <a:rect l="l" t="t" r="r" b="b"/>
              <a:pathLst>
                <a:path w="3735" h="678" extrusionOk="0">
                  <a:moveTo>
                    <a:pt x="1" y="0"/>
                  </a:moveTo>
                  <a:cubicBezTo>
                    <a:pt x="76" y="376"/>
                    <a:pt x="402" y="677"/>
                    <a:pt x="803" y="677"/>
                  </a:cubicBezTo>
                  <a:lnTo>
                    <a:pt x="3735" y="677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7388897" y="2618503"/>
              <a:ext cx="310059" cy="55910"/>
            </a:xfrm>
            <a:custGeom>
              <a:avLst/>
              <a:gdLst/>
              <a:ahLst/>
              <a:cxnLst/>
              <a:rect l="l" t="t" r="r" b="b"/>
              <a:pathLst>
                <a:path w="3760" h="678" extrusionOk="0">
                  <a:moveTo>
                    <a:pt x="0" y="0"/>
                  </a:moveTo>
                  <a:lnTo>
                    <a:pt x="0" y="677"/>
                  </a:lnTo>
                  <a:lnTo>
                    <a:pt x="2933" y="677"/>
                  </a:lnTo>
                  <a:cubicBezTo>
                    <a:pt x="3334" y="677"/>
                    <a:pt x="3684" y="376"/>
                    <a:pt x="3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7182166" y="1984044"/>
              <a:ext cx="167481" cy="394830"/>
            </a:xfrm>
            <a:custGeom>
              <a:avLst/>
              <a:gdLst/>
              <a:ahLst/>
              <a:cxnLst/>
              <a:rect l="l" t="t" r="r" b="b"/>
              <a:pathLst>
                <a:path w="2031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31" y="4787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7182166" y="1984044"/>
              <a:ext cx="167481" cy="210857"/>
            </a:xfrm>
            <a:custGeom>
              <a:avLst/>
              <a:gdLst/>
              <a:ahLst/>
              <a:cxnLst/>
              <a:rect l="l" t="t" r="r" b="b"/>
              <a:pathLst>
                <a:path w="2031" h="2557" extrusionOk="0">
                  <a:moveTo>
                    <a:pt x="1" y="0"/>
                  </a:moveTo>
                  <a:lnTo>
                    <a:pt x="1" y="2557"/>
                  </a:lnTo>
                  <a:lnTo>
                    <a:pt x="2031" y="218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7124361" y="2310591"/>
              <a:ext cx="283176" cy="512587"/>
            </a:xfrm>
            <a:custGeom>
              <a:avLst/>
              <a:gdLst/>
              <a:ahLst/>
              <a:cxnLst/>
              <a:rect l="l" t="t" r="r" b="b"/>
              <a:pathLst>
                <a:path w="3434" h="6216" extrusionOk="0">
                  <a:moveTo>
                    <a:pt x="1704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04" y="6216"/>
                  </a:cubicBezTo>
                  <a:cubicBezTo>
                    <a:pt x="2657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57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7142915" y="2488296"/>
              <a:ext cx="244007" cy="314182"/>
            </a:xfrm>
            <a:custGeom>
              <a:avLst/>
              <a:gdLst/>
              <a:ahLst/>
              <a:cxnLst/>
              <a:rect l="l" t="t" r="r" b="b"/>
              <a:pathLst>
                <a:path w="2959" h="3810" extrusionOk="0">
                  <a:moveTo>
                    <a:pt x="1" y="0"/>
                  </a:moveTo>
                  <a:lnTo>
                    <a:pt x="1" y="2331"/>
                  </a:lnTo>
                  <a:cubicBezTo>
                    <a:pt x="1" y="3158"/>
                    <a:pt x="677" y="3810"/>
                    <a:pt x="1479" y="3810"/>
                  </a:cubicBezTo>
                  <a:cubicBezTo>
                    <a:pt x="2306" y="3810"/>
                    <a:pt x="2958" y="3158"/>
                    <a:pt x="2958" y="2331"/>
                  </a:cubicBezTo>
                  <a:lnTo>
                    <a:pt x="2958" y="0"/>
                  </a:lnTo>
                  <a:lnTo>
                    <a:pt x="2733" y="0"/>
                  </a:lnTo>
                  <a:lnTo>
                    <a:pt x="2733" y="1379"/>
                  </a:lnTo>
                  <a:cubicBezTo>
                    <a:pt x="2733" y="2056"/>
                    <a:pt x="2181" y="2607"/>
                    <a:pt x="1479" y="2607"/>
                  </a:cubicBezTo>
                  <a:cubicBezTo>
                    <a:pt x="803" y="2607"/>
                    <a:pt x="251" y="2056"/>
                    <a:pt x="251" y="1379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2257" y="1"/>
                  </a:moveTo>
                  <a:lnTo>
                    <a:pt x="2257" y="2582"/>
                  </a:lnTo>
                  <a:lnTo>
                    <a:pt x="1" y="2582"/>
                  </a:ln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2256" y="1"/>
                  </a:moveTo>
                  <a:lnTo>
                    <a:pt x="2256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6702735" y="1020893"/>
              <a:ext cx="394830" cy="603626"/>
            </a:xfrm>
            <a:custGeom>
              <a:avLst/>
              <a:gdLst/>
              <a:ahLst/>
              <a:cxnLst/>
              <a:rect l="l" t="t" r="r" b="b"/>
              <a:pathLst>
                <a:path w="4788" h="7320" extrusionOk="0">
                  <a:moveTo>
                    <a:pt x="0" y="1"/>
                  </a:moveTo>
                  <a:lnTo>
                    <a:pt x="0" y="7319"/>
                  </a:lnTo>
                  <a:lnTo>
                    <a:pt x="4787" y="7319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6737864" y="1463217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6737864" y="1062289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80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80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737864" y="1262753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035467" y="539400"/>
              <a:ext cx="18637" cy="1002414"/>
            </a:xfrm>
            <a:custGeom>
              <a:avLst/>
              <a:gdLst/>
              <a:ahLst/>
              <a:cxnLst/>
              <a:rect l="l" t="t" r="r" b="b"/>
              <a:pathLst>
                <a:path w="226" h="12156" extrusionOk="0">
                  <a:moveTo>
                    <a:pt x="101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0" y="12030"/>
                  </a:lnTo>
                  <a:cubicBezTo>
                    <a:pt x="0" y="12106"/>
                    <a:pt x="51" y="12156"/>
                    <a:pt x="101" y="12156"/>
                  </a:cubicBezTo>
                  <a:cubicBezTo>
                    <a:pt x="176" y="12156"/>
                    <a:pt x="226" y="12106"/>
                    <a:pt x="226" y="12030"/>
                  </a:cubicBezTo>
                  <a:lnTo>
                    <a:pt x="226" y="126"/>
                  </a:lnTo>
                  <a:cubicBezTo>
                    <a:pt x="226" y="75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6917630" y="681894"/>
              <a:ext cx="244007" cy="859919"/>
            </a:xfrm>
            <a:custGeom>
              <a:avLst/>
              <a:gdLst/>
              <a:ahLst/>
              <a:cxnLst/>
              <a:rect l="l" t="t" r="r" b="b"/>
              <a:pathLst>
                <a:path w="2959" h="10428" extrusionOk="0">
                  <a:moveTo>
                    <a:pt x="568" y="1"/>
                  </a:moveTo>
                  <a:cubicBezTo>
                    <a:pt x="530" y="1"/>
                    <a:pt x="493" y="28"/>
                    <a:pt x="477" y="77"/>
                  </a:cubicBezTo>
                  <a:cubicBezTo>
                    <a:pt x="427" y="127"/>
                    <a:pt x="452" y="202"/>
                    <a:pt x="502" y="227"/>
                  </a:cubicBezTo>
                  <a:lnTo>
                    <a:pt x="2332" y="1305"/>
                  </a:lnTo>
                  <a:lnTo>
                    <a:pt x="402" y="2508"/>
                  </a:lnTo>
                  <a:cubicBezTo>
                    <a:pt x="377" y="2533"/>
                    <a:pt x="352" y="2558"/>
                    <a:pt x="352" y="2608"/>
                  </a:cubicBezTo>
                  <a:cubicBezTo>
                    <a:pt x="352" y="2633"/>
                    <a:pt x="352" y="2683"/>
                    <a:pt x="402" y="2708"/>
                  </a:cubicBezTo>
                  <a:lnTo>
                    <a:pt x="2482" y="4362"/>
                  </a:lnTo>
                  <a:lnTo>
                    <a:pt x="251" y="5916"/>
                  </a:lnTo>
                  <a:cubicBezTo>
                    <a:pt x="226" y="5941"/>
                    <a:pt x="201" y="5966"/>
                    <a:pt x="201" y="6017"/>
                  </a:cubicBezTo>
                  <a:cubicBezTo>
                    <a:pt x="201" y="6042"/>
                    <a:pt x="226" y="6092"/>
                    <a:pt x="251" y="6117"/>
                  </a:cubicBezTo>
                  <a:lnTo>
                    <a:pt x="2658" y="7946"/>
                  </a:lnTo>
                  <a:lnTo>
                    <a:pt x="51" y="10227"/>
                  </a:lnTo>
                  <a:cubicBezTo>
                    <a:pt x="1" y="10277"/>
                    <a:pt x="1" y="10352"/>
                    <a:pt x="51" y="10403"/>
                  </a:cubicBezTo>
                  <a:cubicBezTo>
                    <a:pt x="76" y="10428"/>
                    <a:pt x="101" y="10428"/>
                    <a:pt x="126" y="10428"/>
                  </a:cubicBezTo>
                  <a:cubicBezTo>
                    <a:pt x="151" y="10428"/>
                    <a:pt x="176" y="10428"/>
                    <a:pt x="201" y="10403"/>
                  </a:cubicBezTo>
                  <a:lnTo>
                    <a:pt x="2933" y="8022"/>
                  </a:lnTo>
                  <a:cubicBezTo>
                    <a:pt x="2958" y="7997"/>
                    <a:pt x="2958" y="7972"/>
                    <a:pt x="2958" y="7946"/>
                  </a:cubicBezTo>
                  <a:cubicBezTo>
                    <a:pt x="2958" y="7896"/>
                    <a:pt x="2933" y="7871"/>
                    <a:pt x="2908" y="7846"/>
                  </a:cubicBezTo>
                  <a:lnTo>
                    <a:pt x="527" y="6017"/>
                  </a:lnTo>
                  <a:lnTo>
                    <a:pt x="2758" y="4463"/>
                  </a:lnTo>
                  <a:cubicBezTo>
                    <a:pt x="2783" y="4438"/>
                    <a:pt x="2808" y="4388"/>
                    <a:pt x="2808" y="4362"/>
                  </a:cubicBezTo>
                  <a:cubicBezTo>
                    <a:pt x="2808" y="4312"/>
                    <a:pt x="2783" y="4287"/>
                    <a:pt x="2758" y="4262"/>
                  </a:cubicBezTo>
                  <a:lnTo>
                    <a:pt x="678" y="2633"/>
                  </a:lnTo>
                  <a:lnTo>
                    <a:pt x="2607" y="1380"/>
                  </a:lnTo>
                  <a:cubicBezTo>
                    <a:pt x="2658" y="1380"/>
                    <a:pt x="2683" y="1330"/>
                    <a:pt x="2683" y="1280"/>
                  </a:cubicBezTo>
                  <a:cubicBezTo>
                    <a:pt x="2683" y="1255"/>
                    <a:pt x="2658" y="1205"/>
                    <a:pt x="2607" y="1180"/>
                  </a:cubicBezTo>
                  <a:lnTo>
                    <a:pt x="627" y="27"/>
                  </a:lnTo>
                  <a:cubicBezTo>
                    <a:pt x="610" y="9"/>
                    <a:pt x="589" y="1"/>
                    <a:pt x="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6925958" y="681894"/>
              <a:ext cx="245986" cy="859919"/>
            </a:xfrm>
            <a:custGeom>
              <a:avLst/>
              <a:gdLst/>
              <a:ahLst/>
              <a:cxnLst/>
              <a:rect l="l" t="t" r="r" b="b"/>
              <a:pathLst>
                <a:path w="2983" h="10428" extrusionOk="0">
                  <a:moveTo>
                    <a:pt x="2409" y="1"/>
                  </a:moveTo>
                  <a:cubicBezTo>
                    <a:pt x="2384" y="1"/>
                    <a:pt x="2358" y="9"/>
                    <a:pt x="2331" y="27"/>
                  </a:cubicBezTo>
                  <a:lnTo>
                    <a:pt x="351" y="1180"/>
                  </a:lnTo>
                  <a:cubicBezTo>
                    <a:pt x="326" y="1205"/>
                    <a:pt x="301" y="1255"/>
                    <a:pt x="301" y="1280"/>
                  </a:cubicBezTo>
                  <a:cubicBezTo>
                    <a:pt x="301" y="1330"/>
                    <a:pt x="326" y="1380"/>
                    <a:pt x="351" y="1380"/>
                  </a:cubicBezTo>
                  <a:lnTo>
                    <a:pt x="2306" y="2633"/>
                  </a:lnTo>
                  <a:lnTo>
                    <a:pt x="226" y="4262"/>
                  </a:lnTo>
                  <a:cubicBezTo>
                    <a:pt x="176" y="4287"/>
                    <a:pt x="176" y="4312"/>
                    <a:pt x="176" y="4362"/>
                  </a:cubicBezTo>
                  <a:cubicBezTo>
                    <a:pt x="176" y="4388"/>
                    <a:pt x="201" y="4438"/>
                    <a:pt x="226" y="4463"/>
                  </a:cubicBezTo>
                  <a:lnTo>
                    <a:pt x="2456" y="6017"/>
                  </a:lnTo>
                  <a:lnTo>
                    <a:pt x="50" y="7846"/>
                  </a:lnTo>
                  <a:cubicBezTo>
                    <a:pt x="25" y="7871"/>
                    <a:pt x="25" y="7896"/>
                    <a:pt x="25" y="7946"/>
                  </a:cubicBezTo>
                  <a:cubicBezTo>
                    <a:pt x="0" y="7972"/>
                    <a:pt x="25" y="7997"/>
                    <a:pt x="50" y="8022"/>
                  </a:cubicBezTo>
                  <a:lnTo>
                    <a:pt x="2757" y="10403"/>
                  </a:lnTo>
                  <a:cubicBezTo>
                    <a:pt x="2782" y="10428"/>
                    <a:pt x="2807" y="10428"/>
                    <a:pt x="2857" y="10428"/>
                  </a:cubicBezTo>
                  <a:cubicBezTo>
                    <a:pt x="2882" y="10428"/>
                    <a:pt x="2907" y="10428"/>
                    <a:pt x="2932" y="10403"/>
                  </a:cubicBezTo>
                  <a:cubicBezTo>
                    <a:pt x="2983" y="10352"/>
                    <a:pt x="2983" y="10277"/>
                    <a:pt x="2932" y="10227"/>
                  </a:cubicBezTo>
                  <a:lnTo>
                    <a:pt x="326" y="7946"/>
                  </a:lnTo>
                  <a:lnTo>
                    <a:pt x="2732" y="6117"/>
                  </a:lnTo>
                  <a:cubicBezTo>
                    <a:pt x="2757" y="6092"/>
                    <a:pt x="2782" y="6042"/>
                    <a:pt x="2782" y="6017"/>
                  </a:cubicBezTo>
                  <a:cubicBezTo>
                    <a:pt x="2782" y="5966"/>
                    <a:pt x="2757" y="5941"/>
                    <a:pt x="2732" y="5916"/>
                  </a:cubicBezTo>
                  <a:lnTo>
                    <a:pt x="501" y="4362"/>
                  </a:lnTo>
                  <a:lnTo>
                    <a:pt x="2582" y="2708"/>
                  </a:lnTo>
                  <a:cubicBezTo>
                    <a:pt x="2607" y="2683"/>
                    <a:pt x="2632" y="2633"/>
                    <a:pt x="2632" y="2608"/>
                  </a:cubicBezTo>
                  <a:cubicBezTo>
                    <a:pt x="2632" y="2558"/>
                    <a:pt x="2607" y="2533"/>
                    <a:pt x="2582" y="2508"/>
                  </a:cubicBezTo>
                  <a:lnTo>
                    <a:pt x="652" y="1305"/>
                  </a:lnTo>
                  <a:lnTo>
                    <a:pt x="2456" y="227"/>
                  </a:lnTo>
                  <a:cubicBezTo>
                    <a:pt x="2531" y="202"/>
                    <a:pt x="2531" y="127"/>
                    <a:pt x="2506" y="77"/>
                  </a:cubicBezTo>
                  <a:cubicBezTo>
                    <a:pt x="2490" y="28"/>
                    <a:pt x="2453" y="1"/>
                    <a:pt x="2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6930081" y="1262753"/>
              <a:ext cx="103408" cy="150906"/>
            </a:xfrm>
            <a:custGeom>
              <a:avLst/>
              <a:gdLst/>
              <a:ahLst/>
              <a:cxnLst/>
              <a:rect l="l" t="t" r="r" b="b"/>
              <a:pathLst>
                <a:path w="1254" h="1830" extrusionOk="0">
                  <a:moveTo>
                    <a:pt x="1103" y="0"/>
                  </a:moveTo>
                  <a:lnTo>
                    <a:pt x="25" y="827"/>
                  </a:lnTo>
                  <a:cubicBezTo>
                    <a:pt x="0" y="852"/>
                    <a:pt x="0" y="877"/>
                    <a:pt x="0" y="902"/>
                  </a:cubicBezTo>
                  <a:cubicBezTo>
                    <a:pt x="0" y="928"/>
                    <a:pt x="0" y="953"/>
                    <a:pt x="25" y="953"/>
                  </a:cubicBezTo>
                  <a:lnTo>
                    <a:pt x="1028" y="1830"/>
                  </a:lnTo>
                  <a:cubicBezTo>
                    <a:pt x="1078" y="1805"/>
                    <a:pt x="1128" y="1780"/>
                    <a:pt x="1178" y="1730"/>
                  </a:cubicBezTo>
                  <a:lnTo>
                    <a:pt x="226" y="902"/>
                  </a:lnTo>
                  <a:lnTo>
                    <a:pt x="1253" y="100"/>
                  </a:lnTo>
                  <a:cubicBezTo>
                    <a:pt x="1253" y="100"/>
                    <a:pt x="1228" y="75"/>
                    <a:pt x="1203" y="50"/>
                  </a:cubicBezTo>
                  <a:cubicBezTo>
                    <a:pt x="1178" y="50"/>
                    <a:pt x="1153" y="25"/>
                    <a:pt x="110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058227" y="1442519"/>
              <a:ext cx="109593" cy="97223"/>
            </a:xfrm>
            <a:custGeom>
              <a:avLst/>
              <a:gdLst/>
              <a:ahLst/>
              <a:cxnLst/>
              <a:rect l="l" t="t" r="r" b="b"/>
              <a:pathLst>
                <a:path w="1329" h="1179" extrusionOk="0">
                  <a:moveTo>
                    <a:pt x="125" y="1"/>
                  </a:moveTo>
                  <a:cubicBezTo>
                    <a:pt x="75" y="51"/>
                    <a:pt x="50" y="76"/>
                    <a:pt x="0" y="126"/>
                  </a:cubicBezTo>
                  <a:lnTo>
                    <a:pt x="1178" y="1154"/>
                  </a:lnTo>
                  <a:cubicBezTo>
                    <a:pt x="1203" y="1154"/>
                    <a:pt x="1228" y="1179"/>
                    <a:pt x="1253" y="1179"/>
                  </a:cubicBezTo>
                  <a:cubicBezTo>
                    <a:pt x="1278" y="1179"/>
                    <a:pt x="1278" y="1154"/>
                    <a:pt x="1303" y="1154"/>
                  </a:cubicBezTo>
                  <a:cubicBezTo>
                    <a:pt x="1328" y="1128"/>
                    <a:pt x="1328" y="1103"/>
                    <a:pt x="1328" y="1078"/>
                  </a:cubicBezTo>
                  <a:cubicBezTo>
                    <a:pt x="1328" y="1053"/>
                    <a:pt x="1303" y="1028"/>
                    <a:pt x="1303" y="1028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056165" y="1115971"/>
              <a:ext cx="95079" cy="126168"/>
            </a:xfrm>
            <a:custGeom>
              <a:avLst/>
              <a:gdLst/>
              <a:ahLst/>
              <a:cxnLst/>
              <a:rect l="l" t="t" r="r" b="b"/>
              <a:pathLst>
                <a:path w="1153" h="1530" extrusionOk="0">
                  <a:moveTo>
                    <a:pt x="150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927" y="753"/>
                  </a:lnTo>
                  <a:lnTo>
                    <a:pt x="50" y="1429"/>
                  </a:lnTo>
                  <a:cubicBezTo>
                    <a:pt x="100" y="1454"/>
                    <a:pt x="150" y="1505"/>
                    <a:pt x="201" y="1530"/>
                  </a:cubicBezTo>
                  <a:lnTo>
                    <a:pt x="1128" y="828"/>
                  </a:lnTo>
                  <a:cubicBezTo>
                    <a:pt x="1153" y="803"/>
                    <a:pt x="1153" y="778"/>
                    <a:pt x="1153" y="753"/>
                  </a:cubicBezTo>
                  <a:cubicBezTo>
                    <a:pt x="1153" y="728"/>
                    <a:pt x="1153" y="702"/>
                    <a:pt x="1128" y="67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6942451" y="969272"/>
              <a:ext cx="99285" cy="132352"/>
            </a:xfrm>
            <a:custGeom>
              <a:avLst/>
              <a:gdLst/>
              <a:ahLst/>
              <a:cxnLst/>
              <a:rect l="l" t="t" r="r" b="b"/>
              <a:pathLst>
                <a:path w="1204" h="1605" extrusionOk="0">
                  <a:moveTo>
                    <a:pt x="1053" y="0"/>
                  </a:moveTo>
                  <a:lnTo>
                    <a:pt x="26" y="802"/>
                  </a:lnTo>
                  <a:cubicBezTo>
                    <a:pt x="26" y="827"/>
                    <a:pt x="1" y="852"/>
                    <a:pt x="1" y="877"/>
                  </a:cubicBezTo>
                  <a:cubicBezTo>
                    <a:pt x="1" y="903"/>
                    <a:pt x="26" y="928"/>
                    <a:pt x="51" y="953"/>
                  </a:cubicBezTo>
                  <a:lnTo>
                    <a:pt x="978" y="1604"/>
                  </a:lnTo>
                  <a:lnTo>
                    <a:pt x="1028" y="1554"/>
                  </a:lnTo>
                  <a:cubicBezTo>
                    <a:pt x="1053" y="1529"/>
                    <a:pt x="1103" y="1504"/>
                    <a:pt x="1128" y="1504"/>
                  </a:cubicBezTo>
                  <a:lnTo>
                    <a:pt x="226" y="877"/>
                  </a:lnTo>
                  <a:lnTo>
                    <a:pt x="1204" y="101"/>
                  </a:lnTo>
                  <a:cubicBezTo>
                    <a:pt x="1154" y="75"/>
                    <a:pt x="1103" y="25"/>
                    <a:pt x="105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7054104" y="847311"/>
              <a:ext cx="86833" cy="105470"/>
            </a:xfrm>
            <a:custGeom>
              <a:avLst/>
              <a:gdLst/>
              <a:ahLst/>
              <a:cxnLst/>
              <a:rect l="l" t="t" r="r" b="b"/>
              <a:pathLst>
                <a:path w="1053" h="1279" extrusionOk="0">
                  <a:moveTo>
                    <a:pt x="175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802" y="602"/>
                  </a:lnTo>
                  <a:lnTo>
                    <a:pt x="100" y="1179"/>
                  </a:lnTo>
                  <a:cubicBezTo>
                    <a:pt x="150" y="1204"/>
                    <a:pt x="175" y="1254"/>
                    <a:pt x="226" y="1279"/>
                  </a:cubicBezTo>
                  <a:lnTo>
                    <a:pt x="1003" y="677"/>
                  </a:lnTo>
                  <a:cubicBezTo>
                    <a:pt x="1028" y="652"/>
                    <a:pt x="1053" y="627"/>
                    <a:pt x="1053" y="602"/>
                  </a:cubicBezTo>
                  <a:cubicBezTo>
                    <a:pt x="1028" y="577"/>
                    <a:pt x="1028" y="552"/>
                    <a:pt x="1003" y="527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6954820" y="686099"/>
              <a:ext cx="177872" cy="142743"/>
            </a:xfrm>
            <a:custGeom>
              <a:avLst/>
              <a:gdLst/>
              <a:ahLst/>
              <a:cxnLst/>
              <a:rect l="l" t="t" r="r" b="b"/>
              <a:pathLst>
                <a:path w="2157" h="1731" extrusionOk="0">
                  <a:moveTo>
                    <a:pt x="2006" y="1"/>
                  </a:moveTo>
                  <a:lnTo>
                    <a:pt x="26" y="1154"/>
                  </a:lnTo>
                  <a:cubicBezTo>
                    <a:pt x="1" y="1179"/>
                    <a:pt x="1" y="1204"/>
                    <a:pt x="1" y="1229"/>
                  </a:cubicBezTo>
                  <a:cubicBezTo>
                    <a:pt x="1" y="1254"/>
                    <a:pt x="1" y="1304"/>
                    <a:pt x="26" y="1304"/>
                  </a:cubicBezTo>
                  <a:lnTo>
                    <a:pt x="678" y="1730"/>
                  </a:lnTo>
                  <a:cubicBezTo>
                    <a:pt x="728" y="1680"/>
                    <a:pt x="778" y="1655"/>
                    <a:pt x="828" y="1605"/>
                  </a:cubicBezTo>
                  <a:lnTo>
                    <a:pt x="227" y="1229"/>
                  </a:lnTo>
                  <a:lnTo>
                    <a:pt x="2106" y="151"/>
                  </a:lnTo>
                  <a:cubicBezTo>
                    <a:pt x="2131" y="126"/>
                    <a:pt x="2156" y="76"/>
                    <a:pt x="2131" y="26"/>
                  </a:cubicBezTo>
                  <a:cubicBezTo>
                    <a:pt x="2106" y="1"/>
                    <a:pt x="2081" y="1"/>
                    <a:pt x="2056" y="1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6917630" y="681976"/>
              <a:ext cx="252253" cy="859836"/>
            </a:xfrm>
            <a:custGeom>
              <a:avLst/>
              <a:gdLst/>
              <a:ahLst/>
              <a:cxnLst/>
              <a:rect l="l" t="t" r="r" b="b"/>
              <a:pathLst>
                <a:path w="3059" h="10427" extrusionOk="0">
                  <a:moveTo>
                    <a:pt x="2382" y="251"/>
                  </a:moveTo>
                  <a:lnTo>
                    <a:pt x="2833" y="10201"/>
                  </a:lnTo>
                  <a:lnTo>
                    <a:pt x="251" y="10201"/>
                  </a:lnTo>
                  <a:lnTo>
                    <a:pt x="678" y="251"/>
                  </a:lnTo>
                  <a:close/>
                  <a:moveTo>
                    <a:pt x="577" y="1"/>
                  </a:moveTo>
                  <a:cubicBezTo>
                    <a:pt x="502" y="1"/>
                    <a:pt x="452" y="51"/>
                    <a:pt x="452" y="126"/>
                  </a:cubicBezTo>
                  <a:lnTo>
                    <a:pt x="1" y="10301"/>
                  </a:lnTo>
                  <a:cubicBezTo>
                    <a:pt x="1" y="10351"/>
                    <a:pt x="26" y="10377"/>
                    <a:pt x="51" y="10402"/>
                  </a:cubicBezTo>
                  <a:cubicBezTo>
                    <a:pt x="76" y="10427"/>
                    <a:pt x="101" y="10427"/>
                    <a:pt x="126" y="10427"/>
                  </a:cubicBezTo>
                  <a:lnTo>
                    <a:pt x="2958" y="10427"/>
                  </a:lnTo>
                  <a:cubicBezTo>
                    <a:pt x="2983" y="10427"/>
                    <a:pt x="3008" y="10427"/>
                    <a:pt x="3033" y="10402"/>
                  </a:cubicBezTo>
                  <a:cubicBezTo>
                    <a:pt x="3059" y="10377"/>
                    <a:pt x="3059" y="10351"/>
                    <a:pt x="3059" y="10301"/>
                  </a:cubicBezTo>
                  <a:lnTo>
                    <a:pt x="2632" y="126"/>
                  </a:lnTo>
                  <a:cubicBezTo>
                    <a:pt x="2632" y="51"/>
                    <a:pt x="2557" y="1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866009" y="1516899"/>
              <a:ext cx="398954" cy="107614"/>
            </a:xfrm>
            <a:custGeom>
              <a:avLst/>
              <a:gdLst/>
              <a:ahLst/>
              <a:cxnLst/>
              <a:rect l="l" t="t" r="r" b="b"/>
              <a:pathLst>
                <a:path w="4838" h="1305" extrusionOk="0">
                  <a:moveTo>
                    <a:pt x="0" y="1"/>
                  </a:moveTo>
                  <a:lnTo>
                    <a:pt x="0" y="1304"/>
                  </a:lnTo>
                  <a:lnTo>
                    <a:pt x="4837" y="1304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6783300" y="636540"/>
              <a:ext cx="35211" cy="388563"/>
            </a:xfrm>
            <a:custGeom>
              <a:avLst/>
              <a:gdLst/>
              <a:ahLst/>
              <a:cxnLst/>
              <a:rect l="l" t="t" r="r" b="b"/>
              <a:pathLst>
                <a:path w="427" h="4712" extrusionOk="0">
                  <a:moveTo>
                    <a:pt x="302" y="0"/>
                  </a:moveTo>
                  <a:lnTo>
                    <a:pt x="302" y="4035"/>
                  </a:lnTo>
                  <a:lnTo>
                    <a:pt x="176" y="4035"/>
                  </a:lnTo>
                  <a:lnTo>
                    <a:pt x="176" y="2983"/>
                  </a:lnTo>
                  <a:cubicBezTo>
                    <a:pt x="76" y="2983"/>
                    <a:pt x="1" y="3058"/>
                    <a:pt x="1" y="3158"/>
                  </a:cubicBezTo>
                  <a:lnTo>
                    <a:pt x="1" y="4712"/>
                  </a:lnTo>
                  <a:lnTo>
                    <a:pt x="427" y="4712"/>
                  </a:lnTo>
                  <a:lnTo>
                    <a:pt x="427" y="4035"/>
                  </a:lnTo>
                  <a:lnTo>
                    <a:pt x="352" y="403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7190495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2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2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7609977" y="2337391"/>
              <a:ext cx="150989" cy="115860"/>
            </a:xfrm>
            <a:custGeom>
              <a:avLst/>
              <a:gdLst/>
              <a:ahLst/>
              <a:cxnLst/>
              <a:rect l="l" t="t" r="r" b="b"/>
              <a:pathLst>
                <a:path w="1831" h="1405" extrusionOk="0">
                  <a:moveTo>
                    <a:pt x="928" y="1"/>
                  </a:moveTo>
                  <a:cubicBezTo>
                    <a:pt x="427" y="1"/>
                    <a:pt x="1" y="302"/>
                    <a:pt x="1" y="703"/>
                  </a:cubicBezTo>
                  <a:cubicBezTo>
                    <a:pt x="1" y="1079"/>
                    <a:pt x="427" y="1404"/>
                    <a:pt x="928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6770931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3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3" y="1404"/>
                  </a:cubicBezTo>
                  <a:cubicBezTo>
                    <a:pt x="1404" y="1404"/>
                    <a:pt x="1830" y="1079"/>
                    <a:pt x="1830" y="703"/>
                  </a:cubicBezTo>
                  <a:cubicBezTo>
                    <a:pt x="1830" y="3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6737864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7167736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7597608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1" y="1"/>
                  </a:moveTo>
                  <a:lnTo>
                    <a:pt x="1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873846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29" y="1"/>
                  </a:moveTo>
                  <a:cubicBezTo>
                    <a:pt x="1103" y="1"/>
                    <a:pt x="928" y="126"/>
                    <a:pt x="852" y="326"/>
                  </a:cubicBezTo>
                  <a:lnTo>
                    <a:pt x="125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39" y="3033"/>
                  </a:lnTo>
                  <a:cubicBezTo>
                    <a:pt x="5990" y="3033"/>
                    <a:pt x="6216" y="2682"/>
                    <a:pt x="6116" y="2357"/>
                  </a:cubicBezTo>
                  <a:lnTo>
                    <a:pt x="5364" y="326"/>
                  </a:lnTo>
                  <a:cubicBezTo>
                    <a:pt x="5288" y="126"/>
                    <a:pt x="5113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8777715" y="4238790"/>
              <a:ext cx="434083" cy="181995"/>
            </a:xfrm>
            <a:custGeom>
              <a:avLst/>
              <a:gdLst/>
              <a:ahLst/>
              <a:cxnLst/>
              <a:rect l="l" t="t" r="r" b="b"/>
              <a:pathLst>
                <a:path w="5264" h="2207" extrusionOk="0">
                  <a:moveTo>
                    <a:pt x="853" y="1"/>
                  </a:moveTo>
                  <a:cubicBezTo>
                    <a:pt x="802" y="1"/>
                    <a:pt x="777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1" y="2181"/>
                    <a:pt x="76" y="2206"/>
                    <a:pt x="126" y="2206"/>
                  </a:cubicBezTo>
                  <a:lnTo>
                    <a:pt x="5163" y="2206"/>
                  </a:lnTo>
                  <a:cubicBezTo>
                    <a:pt x="5188" y="2206"/>
                    <a:pt x="5213" y="2181"/>
                    <a:pt x="5238" y="2181"/>
                  </a:cubicBezTo>
                  <a:cubicBezTo>
                    <a:pt x="5238" y="2156"/>
                    <a:pt x="5264" y="2131"/>
                    <a:pt x="5238" y="2081"/>
                  </a:cubicBezTo>
                  <a:lnTo>
                    <a:pt x="4512" y="76"/>
                  </a:lnTo>
                  <a:cubicBezTo>
                    <a:pt x="4512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8794207" y="4253303"/>
              <a:ext cx="401098" cy="155029"/>
            </a:xfrm>
            <a:custGeom>
              <a:avLst/>
              <a:gdLst/>
              <a:ahLst/>
              <a:cxnLst/>
              <a:rect l="l" t="t" r="r" b="b"/>
              <a:pathLst>
                <a:path w="4864" h="1880" extrusionOk="0">
                  <a:moveTo>
                    <a:pt x="703" y="0"/>
                  </a:moveTo>
                  <a:lnTo>
                    <a:pt x="1" y="1880"/>
                  </a:lnTo>
                  <a:lnTo>
                    <a:pt x="4863" y="1880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883972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8674390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7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8699129" y="4385571"/>
              <a:ext cx="593318" cy="16575"/>
            </a:xfrm>
            <a:custGeom>
              <a:avLst/>
              <a:gdLst/>
              <a:ahLst/>
              <a:cxnLst/>
              <a:rect l="l" t="t" r="r" b="b"/>
              <a:pathLst>
                <a:path w="7195" h="201" extrusionOk="0">
                  <a:moveTo>
                    <a:pt x="527" y="0"/>
                  </a:moveTo>
                  <a:cubicBezTo>
                    <a:pt x="327" y="0"/>
                    <a:pt x="126" y="75"/>
                    <a:pt x="1" y="201"/>
                  </a:cubicBezTo>
                  <a:lnTo>
                    <a:pt x="7194" y="201"/>
                  </a:lnTo>
                  <a:cubicBezTo>
                    <a:pt x="7044" y="75"/>
                    <a:pt x="6843" y="0"/>
                    <a:pt x="6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740525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74464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881902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882315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889967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5" y="1"/>
                    <a:pt x="0" y="101"/>
                    <a:pt x="0" y="201"/>
                  </a:cubicBezTo>
                  <a:cubicBezTo>
                    <a:pt x="0" y="327"/>
                    <a:pt x="75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8903798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1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97817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8982302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9056682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9060805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2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913526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913939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215833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921789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8912045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27" y="928"/>
                  </a:lnTo>
                  <a:cubicBezTo>
                    <a:pt x="226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30" y="878"/>
                    <a:pt x="1630" y="828"/>
                  </a:cubicBezTo>
                  <a:cubicBezTo>
                    <a:pt x="1630" y="752"/>
                    <a:pt x="1579" y="702"/>
                    <a:pt x="1504" y="702"/>
                  </a:cubicBezTo>
                  <a:cubicBezTo>
                    <a:pt x="1579" y="702"/>
                    <a:pt x="1630" y="652"/>
                    <a:pt x="1630" y="577"/>
                  </a:cubicBezTo>
                  <a:cubicBezTo>
                    <a:pt x="1630" y="527"/>
                    <a:pt x="1579" y="477"/>
                    <a:pt x="1504" y="477"/>
                  </a:cubicBezTo>
                  <a:cubicBezTo>
                    <a:pt x="1579" y="477"/>
                    <a:pt x="1630" y="402"/>
                    <a:pt x="1630" y="351"/>
                  </a:cubicBezTo>
                  <a:cubicBezTo>
                    <a:pt x="1630" y="276"/>
                    <a:pt x="1579" y="226"/>
                    <a:pt x="1504" y="226"/>
                  </a:cubicBezTo>
                  <a:cubicBezTo>
                    <a:pt x="1579" y="226"/>
                    <a:pt x="1630" y="176"/>
                    <a:pt x="1630" y="101"/>
                  </a:cubicBezTo>
                  <a:cubicBezTo>
                    <a:pt x="1630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928537" y="4129281"/>
              <a:ext cx="29027" cy="62094"/>
            </a:xfrm>
            <a:custGeom>
              <a:avLst/>
              <a:gdLst/>
              <a:ahLst/>
              <a:cxnLst/>
              <a:rect l="l" t="t" r="r" b="b"/>
              <a:pathLst>
                <a:path w="352" h="753" extrusionOk="0">
                  <a:moveTo>
                    <a:pt x="352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52" y="7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8940989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8940989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8940989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940989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53968" y="4455828"/>
              <a:ext cx="113716" cy="274930"/>
            </a:xfrm>
            <a:custGeom>
              <a:avLst/>
              <a:gdLst/>
              <a:ahLst/>
              <a:cxnLst/>
              <a:rect l="l" t="t" r="r" b="b"/>
              <a:pathLst>
                <a:path w="1379" h="3334" extrusionOk="0">
                  <a:moveTo>
                    <a:pt x="0" y="0"/>
                  </a:moveTo>
                  <a:lnTo>
                    <a:pt x="0" y="3334"/>
                  </a:lnTo>
                  <a:lnTo>
                    <a:pt x="1379" y="333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059689" y="4205723"/>
              <a:ext cx="514731" cy="250191"/>
            </a:xfrm>
            <a:custGeom>
              <a:avLst/>
              <a:gdLst/>
              <a:ahLst/>
              <a:cxnLst/>
              <a:rect l="l" t="t" r="r" b="b"/>
              <a:pathLst>
                <a:path w="6242" h="3034" extrusionOk="0">
                  <a:moveTo>
                    <a:pt x="1329" y="1"/>
                  </a:moveTo>
                  <a:cubicBezTo>
                    <a:pt x="1128" y="1"/>
                    <a:pt x="928" y="126"/>
                    <a:pt x="853" y="326"/>
                  </a:cubicBezTo>
                  <a:lnTo>
                    <a:pt x="126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40" y="3033"/>
                  </a:lnTo>
                  <a:cubicBezTo>
                    <a:pt x="5990" y="3033"/>
                    <a:pt x="6241" y="2682"/>
                    <a:pt x="6116" y="2357"/>
                  </a:cubicBezTo>
                  <a:lnTo>
                    <a:pt x="5389" y="326"/>
                  </a:lnTo>
                  <a:cubicBezTo>
                    <a:pt x="5314" y="126"/>
                    <a:pt x="5113" y="1"/>
                    <a:pt x="4913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5101002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8" y="1"/>
                  </a:moveTo>
                  <a:cubicBezTo>
                    <a:pt x="803" y="1"/>
                    <a:pt x="753" y="26"/>
                    <a:pt x="727" y="76"/>
                  </a:cubicBezTo>
                  <a:lnTo>
                    <a:pt x="1" y="2081"/>
                  </a:lnTo>
                  <a:cubicBezTo>
                    <a:pt x="1" y="2131"/>
                    <a:pt x="1" y="2156"/>
                    <a:pt x="26" y="2181"/>
                  </a:cubicBezTo>
                  <a:cubicBezTo>
                    <a:pt x="26" y="2181"/>
                    <a:pt x="51" y="2206"/>
                    <a:pt x="101" y="2206"/>
                  </a:cubicBezTo>
                  <a:lnTo>
                    <a:pt x="5139" y="2206"/>
                  </a:lnTo>
                  <a:cubicBezTo>
                    <a:pt x="5189" y="2206"/>
                    <a:pt x="5214" y="2181"/>
                    <a:pt x="5214" y="2181"/>
                  </a:cubicBezTo>
                  <a:cubicBezTo>
                    <a:pt x="5239" y="2156"/>
                    <a:pt x="5239" y="2131"/>
                    <a:pt x="5239" y="2081"/>
                  </a:cubicBezTo>
                  <a:lnTo>
                    <a:pt x="4487" y="76"/>
                  </a:lnTo>
                  <a:cubicBezTo>
                    <a:pt x="4487" y="26"/>
                    <a:pt x="4437" y="1"/>
                    <a:pt x="4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11757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7" y="0"/>
                  </a:moveTo>
                  <a:lnTo>
                    <a:pt x="0" y="1880"/>
                  </a:lnTo>
                  <a:lnTo>
                    <a:pt x="4837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160952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26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4995616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8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502043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27" y="0"/>
                  </a:moveTo>
                  <a:cubicBezTo>
                    <a:pt x="326" y="0"/>
                    <a:pt x="151" y="75"/>
                    <a:pt x="0" y="201"/>
                  </a:cubicBezTo>
                  <a:lnTo>
                    <a:pt x="7193" y="201"/>
                  </a:lnTo>
                  <a:cubicBezTo>
                    <a:pt x="7043" y="75"/>
                    <a:pt x="6867" y="0"/>
                    <a:pt x="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06175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506587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14231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252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146521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0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5220901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522502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5299404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530352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537799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538211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545855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5460617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553705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5541264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75" y="151"/>
                    <a:pt x="150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5233270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7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7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7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7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7" y="928"/>
                  </a:cubicBezTo>
                  <a:lnTo>
                    <a:pt x="552" y="928"/>
                  </a:lnTo>
                  <a:cubicBezTo>
                    <a:pt x="251" y="928"/>
                    <a:pt x="1" y="1178"/>
                    <a:pt x="1" y="1479"/>
                  </a:cubicBezTo>
                  <a:lnTo>
                    <a:pt x="1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80" y="928"/>
                    <a:pt x="1630" y="878"/>
                    <a:pt x="1630" y="828"/>
                  </a:cubicBezTo>
                  <a:cubicBezTo>
                    <a:pt x="1630" y="752"/>
                    <a:pt x="1580" y="702"/>
                    <a:pt x="1504" y="702"/>
                  </a:cubicBezTo>
                  <a:cubicBezTo>
                    <a:pt x="1580" y="702"/>
                    <a:pt x="1630" y="652"/>
                    <a:pt x="1630" y="577"/>
                  </a:cubicBezTo>
                  <a:cubicBezTo>
                    <a:pt x="1630" y="527"/>
                    <a:pt x="1580" y="477"/>
                    <a:pt x="1504" y="477"/>
                  </a:cubicBezTo>
                  <a:cubicBezTo>
                    <a:pt x="1580" y="477"/>
                    <a:pt x="1630" y="402"/>
                    <a:pt x="1630" y="351"/>
                  </a:cubicBezTo>
                  <a:cubicBezTo>
                    <a:pt x="1630" y="276"/>
                    <a:pt x="1580" y="226"/>
                    <a:pt x="1504" y="226"/>
                  </a:cubicBezTo>
                  <a:cubicBezTo>
                    <a:pt x="1580" y="226"/>
                    <a:pt x="1630" y="176"/>
                    <a:pt x="1630" y="101"/>
                  </a:cubicBezTo>
                  <a:cubicBezTo>
                    <a:pt x="1630" y="51"/>
                    <a:pt x="1580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525190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6" y="0"/>
                  </a:moveTo>
                  <a:cubicBezTo>
                    <a:pt x="151" y="0"/>
                    <a:pt x="0" y="151"/>
                    <a:pt x="0" y="326"/>
                  </a:cubicBezTo>
                  <a:lnTo>
                    <a:pt x="0" y="752"/>
                  </a:lnTo>
                  <a:lnTo>
                    <a:pt x="326" y="75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5262214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5262214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100"/>
                    <a:pt x="26" y="125"/>
                    <a:pt x="76" y="125"/>
                  </a:cubicBezTo>
                  <a:lnTo>
                    <a:pt x="1103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5262214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5262214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6591082" y="1860022"/>
              <a:ext cx="450658" cy="33150"/>
            </a:xfrm>
            <a:custGeom>
              <a:avLst/>
              <a:gdLst/>
              <a:ahLst/>
              <a:cxnLst/>
              <a:rect l="l" t="t" r="r" b="b"/>
              <a:pathLst>
                <a:path w="5465" h="402" extrusionOk="0">
                  <a:moveTo>
                    <a:pt x="1" y="0"/>
                  </a:moveTo>
                  <a:lnTo>
                    <a:pt x="1" y="401"/>
                  </a:lnTo>
                  <a:lnTo>
                    <a:pt x="5465" y="401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7490160" y="1860022"/>
              <a:ext cx="450575" cy="33150"/>
            </a:xfrm>
            <a:custGeom>
              <a:avLst/>
              <a:gdLst/>
              <a:ahLst/>
              <a:cxnLst/>
              <a:rect l="l" t="t" r="r" b="b"/>
              <a:pathLst>
                <a:path w="5464" h="402" extrusionOk="0">
                  <a:moveTo>
                    <a:pt x="0" y="0"/>
                  </a:moveTo>
                  <a:lnTo>
                    <a:pt x="0" y="401"/>
                  </a:lnTo>
                  <a:lnTo>
                    <a:pt x="5464" y="401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7105724" y="1860022"/>
              <a:ext cx="345270" cy="33150"/>
            </a:xfrm>
            <a:custGeom>
              <a:avLst/>
              <a:gdLst/>
              <a:ahLst/>
              <a:cxnLst/>
              <a:rect l="l" t="t" r="r" b="b"/>
              <a:pathLst>
                <a:path w="4187" h="402" extrusionOk="0">
                  <a:moveTo>
                    <a:pt x="1" y="0"/>
                  </a:moveTo>
                  <a:lnTo>
                    <a:pt x="1" y="401"/>
                  </a:lnTo>
                  <a:lnTo>
                    <a:pt x="4186" y="401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6481573" y="1624429"/>
              <a:ext cx="1624511" cy="31088"/>
            </a:xfrm>
            <a:custGeom>
              <a:avLst/>
              <a:gdLst/>
              <a:ahLst/>
              <a:cxnLst/>
              <a:rect l="l" t="t" r="r" b="b"/>
              <a:pathLst>
                <a:path w="19700" h="377" extrusionOk="0">
                  <a:moveTo>
                    <a:pt x="1" y="0"/>
                  </a:moveTo>
                  <a:lnTo>
                    <a:pt x="1" y="376"/>
                  </a:lnTo>
                  <a:lnTo>
                    <a:pt x="19700" y="376"/>
                  </a:lnTo>
                  <a:lnTo>
                    <a:pt x="19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831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3100" y="1146358"/>
            <a:ext cx="82930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u="sng" dirty="0" err="1" smtClean="0">
                <a:latin typeface="+mn-lt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+mn-lt"/>
                <a:ea typeface="Cambria" panose="02040503050406030204" pitchFamily="18" charset="0"/>
              </a:rPr>
              <a:t> 1: </a:t>
            </a:r>
            <a:r>
              <a:rPr lang="vi-VN" sz="2200" dirty="0" smtClean="0">
                <a:latin typeface="+mn-lt"/>
                <a:ea typeface="Cambria" panose="02040503050406030204" pitchFamily="18" charset="0"/>
              </a:rPr>
              <a:t>Phát biểu nào sau đây </a:t>
            </a:r>
            <a:r>
              <a:rPr lang="vi-VN" sz="2200" b="1" dirty="0" smtClean="0">
                <a:latin typeface="+mn-lt"/>
                <a:ea typeface="Cambria" panose="02040503050406030204" pitchFamily="18" charset="0"/>
              </a:rPr>
              <a:t>không</a:t>
            </a:r>
            <a:r>
              <a:rPr lang="vi-VN" sz="2200" dirty="0" smtClean="0">
                <a:latin typeface="+mn-lt"/>
                <a:ea typeface="Cambria" panose="02040503050406030204" pitchFamily="18" charset="0"/>
              </a:rPr>
              <a:t> đúng</a:t>
            </a:r>
            <a:r>
              <a:rPr lang="en-US" sz="2200" dirty="0" smtClean="0">
                <a:latin typeface="+mn-lt"/>
                <a:ea typeface="Cambria" panose="02040503050406030204" pitchFamily="18" charset="0"/>
              </a:rPr>
              <a:t>?</a:t>
            </a:r>
          </a:p>
          <a:p>
            <a:pPr marL="457200" indent="-457200">
              <a:buAutoNum type="alphaUcPeriod"/>
            </a:pPr>
            <a:r>
              <a:rPr lang="en-US" sz="2200" dirty="0" err="1">
                <a:latin typeface="+mn-lt"/>
              </a:rPr>
              <a:t>Trong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phân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tử</a:t>
            </a:r>
            <a:r>
              <a:rPr lang="en-US" sz="2200" dirty="0">
                <a:latin typeface="+mn-lt"/>
              </a:rPr>
              <a:t> hydrocarbon, </a:t>
            </a:r>
            <a:r>
              <a:rPr lang="en-US" sz="2200" dirty="0" err="1">
                <a:latin typeface="+mn-lt"/>
              </a:rPr>
              <a:t>số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nguyên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tử</a:t>
            </a:r>
            <a:r>
              <a:rPr lang="en-US" sz="2200" dirty="0">
                <a:latin typeface="+mn-lt"/>
              </a:rPr>
              <a:t> hydrogen </a:t>
            </a:r>
            <a:r>
              <a:rPr lang="en-US" sz="2200" dirty="0" err="1">
                <a:latin typeface="+mn-lt"/>
              </a:rPr>
              <a:t>luôn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là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số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chẵn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 smtClean="0">
              <a:latin typeface="+mn-lt"/>
              <a:ea typeface="Cambria" panose="02040503050406030204" pitchFamily="18" charset="0"/>
            </a:endParaRPr>
          </a:p>
          <a:p>
            <a:pPr marL="457200" indent="-457200">
              <a:buFont typeface="Arial"/>
              <a:buAutoNum type="alphaUcPeriod"/>
            </a:pP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Trong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phân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tử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alkene,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liên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kết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đôi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gồm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một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liên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kết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 σ 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và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một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liên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kết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 </a:t>
            </a:r>
            <a:r>
              <a:rPr lang="en-US" altLang="en-US" sz="2200" dirty="0" smtClean="0">
                <a:solidFill>
                  <a:srgbClr val="333333"/>
                </a:solidFill>
                <a:latin typeface="+mn-lt"/>
              </a:rPr>
              <a:t>π</a:t>
            </a:r>
            <a:r>
              <a:rPr lang="vi-VN" sz="2200" dirty="0" smtClean="0">
                <a:latin typeface="+mn-lt"/>
                <a:ea typeface="Cambria" panose="02040503050406030204" pitchFamily="18" charset="0"/>
              </a:rPr>
              <a:t>.</a:t>
            </a:r>
            <a:endParaRPr lang="en-US" sz="2200" dirty="0" smtClean="0">
              <a:latin typeface="+mn-lt"/>
              <a:ea typeface="Cambria" panose="02040503050406030204" pitchFamily="18" charset="0"/>
            </a:endParaRPr>
          </a:p>
          <a:p>
            <a:pPr marL="457200" indent="-457200">
              <a:buAutoNum type="alphaUcPeriod"/>
            </a:pPr>
            <a:r>
              <a:rPr lang="vi-VN" sz="2200" dirty="0">
                <a:latin typeface="+mn-lt"/>
              </a:rPr>
              <a:t>Hydrocarbon no là hydrocarbon mà trong phân tử chỉ có liên kết đơn.</a:t>
            </a:r>
            <a:r>
              <a:rPr lang="en-US" sz="2200" dirty="0" smtClean="0">
                <a:latin typeface="+mn-lt"/>
                <a:ea typeface="Cambria" panose="02040503050406030204" pitchFamily="18" charset="0"/>
              </a:rPr>
              <a:t>.</a:t>
            </a:r>
          </a:p>
          <a:p>
            <a:pPr marL="457200" indent="-457200">
              <a:buAutoNum type="alphaUcPeriod"/>
            </a:pPr>
            <a:r>
              <a:rPr lang="en-US" sz="2200" dirty="0" err="1">
                <a:latin typeface="+mn-lt"/>
              </a:rPr>
              <a:t>Công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thức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chung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của</a:t>
            </a:r>
            <a:r>
              <a:rPr lang="en-US" sz="2200" dirty="0">
                <a:latin typeface="+mn-lt"/>
              </a:rPr>
              <a:t> hydrocarbon no, </a:t>
            </a:r>
            <a:r>
              <a:rPr lang="en-US" sz="2200" dirty="0" err="1">
                <a:latin typeface="+mn-lt"/>
              </a:rPr>
              <a:t>mạch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hở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có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dạng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</a:t>
            </a:r>
            <a:r>
              <a:rPr lang="en-US" sz="2200" baseline="-25000" dirty="0" err="1">
                <a:latin typeface="+mn-lt"/>
              </a:rPr>
              <a:t>n</a:t>
            </a:r>
            <a:r>
              <a:rPr lang="en-US" sz="2200" dirty="0" err="1">
                <a:latin typeface="+mn-lt"/>
              </a:rPr>
              <a:t>H</a:t>
            </a:r>
            <a:r>
              <a:rPr lang="en-US" sz="2200" baseline="-25000" dirty="0" err="1">
                <a:latin typeface="+mn-lt"/>
              </a:rPr>
              <a:t>2n</a:t>
            </a:r>
            <a:r>
              <a:rPr lang="en-US" sz="2200" dirty="0">
                <a:latin typeface="+mn-lt"/>
              </a:rPr>
              <a:t>.</a:t>
            </a:r>
            <a:endParaRPr lang="en-US" sz="2200" dirty="0" smtClean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3504045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3845" y="1146358"/>
            <a:ext cx="75645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Cho công thức cấu tạo sau: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Tên thay thế của hợp chất là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200" dirty="0"/>
              <a:t>2,2-</a:t>
            </a:r>
            <a:r>
              <a:rPr lang="en-US" sz="2200" dirty="0" err="1"/>
              <a:t>dimethylpropane</a:t>
            </a:r>
            <a:r>
              <a:rPr lang="en-US" sz="2200" dirty="0"/>
              <a:t> </a:t>
            </a:r>
            <a:endParaRPr lang="vi-VN" sz="22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200" dirty="0"/>
              <a:t>2-</a:t>
            </a:r>
            <a:r>
              <a:rPr lang="en-US" sz="2200" dirty="0" err="1"/>
              <a:t>methylbutane</a:t>
            </a:r>
            <a:r>
              <a:rPr lang="en-US" sz="2200" dirty="0" smtClean="0"/>
              <a:t>.</a:t>
            </a:r>
            <a:endParaRPr lang="vi-VN" sz="22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2 – metyl propan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200" dirty="0"/>
              <a:t> pentane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4500" y="207933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62" y="976312"/>
            <a:ext cx="2509838" cy="14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9900" y="651058"/>
            <a:ext cx="8839199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/>
              <a:t>Hai hydrocarbon A và B có cùng </a:t>
            </a:r>
            <a:r>
              <a:rPr lang="vi-VN" sz="2200" dirty="0" smtClean="0"/>
              <a:t>CTPT là C</a:t>
            </a:r>
            <a:r>
              <a:rPr lang="vi-VN" sz="2200" baseline="-25000" dirty="0" smtClean="0"/>
              <a:t>5</a:t>
            </a:r>
            <a:r>
              <a:rPr lang="vi-VN" sz="2200" dirty="0" smtClean="0"/>
              <a:t>H</a:t>
            </a:r>
            <a:r>
              <a:rPr lang="vi-VN" sz="2200" baseline="-25000" dirty="0" smtClean="0"/>
              <a:t>12</a:t>
            </a:r>
            <a:r>
              <a:rPr lang="vi-VN" sz="2200" dirty="0"/>
              <a:t> </a:t>
            </a:r>
            <a:r>
              <a:rPr lang="vi-VN" sz="2200" dirty="0" smtClean="0"/>
              <a:t> </a:t>
            </a:r>
          </a:p>
          <a:p>
            <a:pPr marL="457200" indent="-457200">
              <a:lnSpc>
                <a:spcPct val="130000"/>
              </a:lnSpc>
              <a:buAutoNum type="alphaUcParenBoth"/>
            </a:pPr>
            <a:r>
              <a:rPr lang="vi-VN" sz="2200" dirty="0" smtClean="0"/>
              <a:t>+ </a:t>
            </a:r>
            <a:r>
              <a:rPr lang="vi-VN" sz="2200" b="1" dirty="0" smtClean="0"/>
              <a:t>chlorine</a:t>
            </a:r>
            <a:r>
              <a:rPr lang="vi-VN" sz="2200" dirty="0" smtClean="0"/>
              <a:t> </a:t>
            </a:r>
            <a:r>
              <a:rPr lang="vi-VN" sz="2200" dirty="0" smtClean="0">
                <a:sym typeface="Wingdings" panose="05000000000000000000" pitchFamily="2" charset="2"/>
              </a:rPr>
              <a:t></a:t>
            </a:r>
            <a:r>
              <a:rPr lang="vi-VN" sz="2200" dirty="0" smtClean="0"/>
              <a:t>chỉ </a:t>
            </a:r>
            <a:r>
              <a:rPr lang="vi-VN" sz="2200" dirty="0"/>
              <a:t>tạo ra </a:t>
            </a:r>
            <a:r>
              <a:rPr lang="vi-VN" sz="2200" b="1" dirty="0" smtClean="0">
                <a:solidFill>
                  <a:srgbClr val="FFFF00"/>
                </a:solidFill>
              </a:rPr>
              <a:t>1 </a:t>
            </a:r>
            <a:r>
              <a:rPr lang="vi-VN" sz="2200" b="1" dirty="0">
                <a:solidFill>
                  <a:srgbClr val="FFFF00"/>
                </a:solidFill>
              </a:rPr>
              <a:t>dẫn xuất monochlorine duy </a:t>
            </a:r>
            <a:r>
              <a:rPr lang="vi-VN" sz="2200" b="1" dirty="0" smtClean="0">
                <a:solidFill>
                  <a:srgbClr val="FFFF00"/>
                </a:solidFill>
              </a:rPr>
              <a:t>nhất </a:t>
            </a:r>
          </a:p>
          <a:p>
            <a:pPr marL="457200" indent="-457200">
              <a:lnSpc>
                <a:spcPct val="130000"/>
              </a:lnSpc>
              <a:buAutoNum type="alphaUcParenBoth"/>
            </a:pPr>
            <a:r>
              <a:rPr lang="vi-VN" sz="2200" dirty="0" smtClean="0"/>
              <a:t>+</a:t>
            </a:r>
            <a:r>
              <a:rPr lang="vi-VN" sz="2200" b="1" dirty="0"/>
              <a:t> chlorine</a:t>
            </a:r>
            <a:r>
              <a:rPr lang="vi-VN" sz="2200" dirty="0"/>
              <a:t> </a:t>
            </a:r>
            <a:r>
              <a:rPr lang="vi-VN" sz="2200" dirty="0" smtClean="0">
                <a:sym typeface="Wingdings" panose="05000000000000000000" pitchFamily="2" charset="2"/>
              </a:rPr>
              <a:t>tạo ra </a:t>
            </a:r>
            <a:r>
              <a:rPr lang="vi-VN" sz="2200" b="1" dirty="0" smtClean="0">
                <a:solidFill>
                  <a:srgbClr val="FFFF00"/>
                </a:solidFill>
              </a:rPr>
              <a:t>4 </a:t>
            </a:r>
            <a:r>
              <a:rPr lang="vi-VN" sz="2200" b="1" dirty="0">
                <a:solidFill>
                  <a:srgbClr val="FFFF00"/>
                </a:solidFill>
              </a:rPr>
              <a:t>dẫn </a:t>
            </a:r>
            <a:r>
              <a:rPr lang="vi-VN" sz="2200" b="1" dirty="0" smtClean="0">
                <a:solidFill>
                  <a:srgbClr val="FFFF00"/>
                </a:solidFill>
              </a:rPr>
              <a:t>xuất monochlorine</a:t>
            </a:r>
            <a:r>
              <a:rPr lang="vi-VN" sz="2200" dirty="0"/>
              <a:t>. </a:t>
            </a:r>
            <a:endParaRPr lang="vi-VN" sz="2200" dirty="0" smtClean="0"/>
          </a:p>
          <a:p>
            <a:pPr>
              <a:lnSpc>
                <a:spcPct val="130000"/>
              </a:lnSpc>
            </a:pPr>
            <a:r>
              <a:rPr lang="vi-VN" sz="2200" dirty="0" smtClean="0"/>
              <a:t>Tên </a:t>
            </a:r>
            <a:r>
              <a:rPr lang="vi-VN" sz="2200" dirty="0"/>
              <a:t>gọi của A và B lần lượt là</a:t>
            </a:r>
          </a:p>
          <a:p>
            <a:pPr>
              <a:lnSpc>
                <a:spcPct val="130000"/>
              </a:lnSpc>
            </a:pPr>
            <a:r>
              <a:rPr lang="vi-VN" sz="2200" b="1" dirty="0"/>
              <a:t>A.</a:t>
            </a:r>
            <a:r>
              <a:rPr lang="vi-VN" sz="2200" dirty="0"/>
              <a:t> 2,2-dimethylpropane và 2-methylbutane.</a:t>
            </a:r>
          </a:p>
          <a:p>
            <a:pPr>
              <a:lnSpc>
                <a:spcPct val="130000"/>
              </a:lnSpc>
            </a:pPr>
            <a:r>
              <a:rPr lang="vi-VN" sz="2200" b="1" dirty="0"/>
              <a:t>B.</a:t>
            </a:r>
            <a:r>
              <a:rPr lang="vi-VN" sz="2200" dirty="0"/>
              <a:t> 2,2-dimethylpropane và pentane.</a:t>
            </a:r>
          </a:p>
          <a:p>
            <a:pPr>
              <a:lnSpc>
                <a:spcPct val="130000"/>
              </a:lnSpc>
            </a:pPr>
            <a:r>
              <a:rPr lang="vi-VN" sz="2200" b="1" dirty="0"/>
              <a:t>C.</a:t>
            </a:r>
            <a:r>
              <a:rPr lang="vi-VN" sz="2200" dirty="0"/>
              <a:t> 2-methylbutane và 2,2-dimethylpropane.</a:t>
            </a:r>
          </a:p>
          <a:p>
            <a:pPr>
              <a:lnSpc>
                <a:spcPct val="130000"/>
              </a:lnSpc>
            </a:pPr>
            <a:r>
              <a:rPr lang="vi-VN" sz="2200" b="1" dirty="0"/>
              <a:t>D.</a:t>
            </a:r>
            <a:r>
              <a:rPr lang="vi-VN" sz="2200" dirty="0"/>
              <a:t> 2-methylbutane và pentane.</a:t>
            </a: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262366" y="1950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9400" y="240953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3845" y="1146358"/>
            <a:ext cx="75645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Cho công thức cấu tạo sau: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Tên của hợp chất này là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2200" dirty="0" smtClean="0"/>
              <a:t>Styrene</a:t>
            </a:r>
            <a:r>
              <a:rPr lang="en-US" sz="2200" dirty="0" smtClean="0"/>
              <a:t>.</a:t>
            </a:r>
            <a:endParaRPr lang="vi-VN" sz="22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2200" dirty="0" smtClean="0"/>
              <a:t>Vinyl benzene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Toluen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200" dirty="0"/>
              <a:t> </a:t>
            </a:r>
            <a:r>
              <a:rPr lang="vi-VN" sz="2200" dirty="0" smtClean="0"/>
              <a:t>Cả A và B đều đúng.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0700" y="356523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7067"/>
          <a:stretch/>
        </p:blipFill>
        <p:spPr>
          <a:xfrm>
            <a:off x="4495800" y="1836737"/>
            <a:ext cx="3086100" cy="14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3845" y="1146358"/>
            <a:ext cx="81198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Hãy chọn những chất làm mất màu dung dịch Bromine: </a:t>
            </a: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500" y="335568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941" b="27067"/>
          <a:stretch/>
        </p:blipFill>
        <p:spPr>
          <a:xfrm>
            <a:off x="297510" y="1874837"/>
            <a:ext cx="2153590" cy="1249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081" y="1797050"/>
            <a:ext cx="1987419" cy="1305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3147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(1) Styrene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86300" y="32258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(3) Ethene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1625600"/>
            <a:ext cx="1625600" cy="1504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8900" y="32639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(2) Toluene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786" t="39583" r="69620" b="25000"/>
          <a:stretch/>
        </p:blipFill>
        <p:spPr>
          <a:xfrm>
            <a:off x="6762749" y="1619250"/>
            <a:ext cx="1657351" cy="1543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6550" y="324485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(4) Methane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610100" y="327948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980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3845" y="990241"/>
            <a:ext cx="7564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 Styrene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 smtClean="0"/>
              <a:t>với</a:t>
            </a:r>
            <a:r>
              <a:rPr lang="vi-VN" sz="2400" dirty="0" smtClean="0"/>
              <a:t> </a:t>
            </a:r>
            <a:r>
              <a:rPr lang="vi-VN" sz="2400" b="1" dirty="0" smtClean="0">
                <a:solidFill>
                  <a:srgbClr val="FFFF00"/>
                </a:solidFill>
              </a:rPr>
              <a:t>dung dịch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bromine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</a:t>
            </a:r>
            <a:r>
              <a:rPr lang="en-US" sz="2400" b="1" baseline="-25000" dirty="0" err="1">
                <a:solidFill>
                  <a:srgbClr val="FFFF00"/>
                </a:solidFill>
              </a:rPr>
              <a:t>8</a:t>
            </a:r>
            <a:r>
              <a:rPr lang="en-US" sz="2400" b="1" dirty="0" err="1">
                <a:solidFill>
                  <a:srgbClr val="FFFF00"/>
                </a:solidFill>
              </a:rPr>
              <a:t>H</a:t>
            </a:r>
            <a:r>
              <a:rPr lang="en-US" sz="2400" b="1" baseline="-25000" dirty="0" err="1">
                <a:solidFill>
                  <a:srgbClr val="FFFF00"/>
                </a:solidFill>
              </a:rPr>
              <a:t>8</a:t>
            </a:r>
            <a:r>
              <a:rPr lang="en-US" sz="2400" b="1" dirty="0" err="1">
                <a:solidFill>
                  <a:srgbClr val="FFFF00"/>
                </a:solidFill>
              </a:rPr>
              <a:t>Br</a:t>
            </a:r>
            <a:r>
              <a:rPr lang="en-US" sz="2400" b="1" baseline="-25000" dirty="0" err="1">
                <a:solidFill>
                  <a:srgbClr val="FFFF00"/>
                </a:solidFill>
              </a:rPr>
              <a:t>2</a:t>
            </a:r>
            <a:r>
              <a:rPr lang="en-US" sz="2400" dirty="0"/>
              <a:t>.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vi-VN" sz="2400" dirty="0" smtClean="0"/>
              <a:t>phương trình của phản ứng này</a:t>
            </a:r>
            <a:r>
              <a:rPr lang="en-US" sz="2400" dirty="0" smtClean="0"/>
              <a:t>.</a:t>
            </a:r>
            <a:endParaRPr lang="vi-VN" sz="2400" dirty="0" smtClean="0"/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840" y="2285999"/>
            <a:ext cx="12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 smtClean="0">
                <a:solidFill>
                  <a:srgbClr val="FF0000"/>
                </a:solidFill>
              </a:rPr>
              <a:t>Lời giải: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004" t="36979" r="50586" b="41927"/>
          <a:stretch/>
        </p:blipFill>
        <p:spPr>
          <a:xfrm>
            <a:off x="1214088" y="2751562"/>
            <a:ext cx="6848913" cy="201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25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428" y="122907"/>
            <a:ext cx="7704000" cy="5727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MỞ ĐẦU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991" y="695607"/>
            <a:ext cx="814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đẳng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drocacbon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815" y="4017412"/>
            <a:ext cx="1918010" cy="4319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56687"/>
              </p:ext>
            </p:extLst>
          </p:nvPr>
        </p:nvGraphicFramePr>
        <p:xfrm>
          <a:off x="78059" y="1353788"/>
          <a:ext cx="8909824" cy="2468298"/>
        </p:xfrm>
        <a:graphic>
          <a:graphicData uri="http://schemas.openxmlformats.org/drawingml/2006/table">
            <a:tbl>
              <a:tblPr firstRow="1" bandRow="1">
                <a:tableStyleId>{3841C29B-8D84-4128-9EDF-2C45FE548B46}</a:tableStyleId>
              </a:tblPr>
              <a:tblGrid>
                <a:gridCol w="2227456">
                  <a:extLst>
                    <a:ext uri="{9D8B030D-6E8A-4147-A177-3AD203B41FA5}">
                      <a16:colId xmlns:a16="http://schemas.microsoft.com/office/drawing/2014/main" val="3267480635"/>
                    </a:ext>
                  </a:extLst>
                </a:gridCol>
                <a:gridCol w="2227456">
                  <a:extLst>
                    <a:ext uri="{9D8B030D-6E8A-4147-A177-3AD203B41FA5}">
                      <a16:colId xmlns:a16="http://schemas.microsoft.com/office/drawing/2014/main" val="3245370763"/>
                    </a:ext>
                  </a:extLst>
                </a:gridCol>
                <a:gridCol w="2227456">
                  <a:extLst>
                    <a:ext uri="{9D8B030D-6E8A-4147-A177-3AD203B41FA5}">
                      <a16:colId xmlns:a16="http://schemas.microsoft.com/office/drawing/2014/main" val="956946967"/>
                    </a:ext>
                  </a:extLst>
                </a:gridCol>
                <a:gridCol w="2227456">
                  <a:extLst>
                    <a:ext uri="{9D8B030D-6E8A-4147-A177-3AD203B41FA5}">
                      <a16:colId xmlns:a16="http://schemas.microsoft.com/office/drawing/2014/main" val="1544809173"/>
                    </a:ext>
                  </a:extLst>
                </a:gridCol>
              </a:tblGrid>
              <a:tr h="13215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681943"/>
                  </a:ext>
                </a:extLst>
              </a:tr>
              <a:tr h="6699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Xăng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dầu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nến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sáp</a:t>
                      </a:r>
                      <a:r>
                        <a:rPr lang="en-US" baseline="0" dirty="0" smtClean="0"/>
                        <a:t>…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Thuốc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nổ</a:t>
                      </a:r>
                      <a:r>
                        <a:rPr lang="en-US" baseline="0" dirty="0" smtClean="0"/>
                        <a:t> TNT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Đèn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xì</a:t>
                      </a:r>
                      <a:r>
                        <a:rPr lang="en-US" baseline="0" dirty="0" smtClean="0"/>
                        <a:t> ox</a:t>
                      </a:r>
                      <a:r>
                        <a:rPr lang="vi-VN" baseline="0" dirty="0" smtClean="0"/>
                        <a:t>y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baseline="0" dirty="0" err="1" smtClean="0"/>
                        <a:t>axetilen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chín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78005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2" y="1462786"/>
            <a:ext cx="2089460" cy="1594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569"/>
          <a:stretch/>
        </p:blipFill>
        <p:spPr>
          <a:xfrm>
            <a:off x="6834071" y="1376480"/>
            <a:ext cx="2163337" cy="1709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815" y="1371600"/>
            <a:ext cx="1951463" cy="1746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474" y="1371600"/>
            <a:ext cx="2171701" cy="17144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27250" y="3991392"/>
            <a:ext cx="1921726" cy="446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Aren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53777" y="3965372"/>
            <a:ext cx="1921726" cy="446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50928" y="3981170"/>
            <a:ext cx="1921726" cy="446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2745" y="418741"/>
            <a:ext cx="75645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/>
              <a:t>Reforming </a:t>
            </a:r>
            <a:r>
              <a:rPr lang="vi-VN" sz="2200" dirty="0"/>
              <a:t>octane (C</a:t>
            </a:r>
            <a:r>
              <a:rPr lang="vi-VN" sz="2200" baseline="-25000" dirty="0"/>
              <a:t>8</a:t>
            </a:r>
            <a:r>
              <a:rPr lang="vi-VN" sz="2200" dirty="0"/>
              <a:t>H</a:t>
            </a:r>
            <a:r>
              <a:rPr lang="vi-VN" sz="2200" baseline="-25000" dirty="0"/>
              <a:t>18</a:t>
            </a:r>
            <a:r>
              <a:rPr lang="vi-VN" sz="2200" dirty="0"/>
              <a:t>) thu được các arene có công thức phân tử </a:t>
            </a:r>
            <a:r>
              <a:rPr lang="vi-VN" sz="2200" b="1" dirty="0" smtClean="0">
                <a:solidFill>
                  <a:srgbClr val="FFFF00"/>
                </a:solidFill>
              </a:rPr>
              <a:t>C</a:t>
            </a:r>
            <a:r>
              <a:rPr lang="vi-VN" sz="2200" b="1" baseline="-25000" dirty="0" smtClean="0">
                <a:solidFill>
                  <a:srgbClr val="FFFF00"/>
                </a:solidFill>
              </a:rPr>
              <a:t>8</a:t>
            </a:r>
            <a:r>
              <a:rPr lang="vi-VN" sz="2200" b="1" dirty="0" smtClean="0">
                <a:solidFill>
                  <a:srgbClr val="FFFF00"/>
                </a:solidFill>
              </a:rPr>
              <a:t>H</a:t>
            </a:r>
            <a:r>
              <a:rPr lang="vi-VN" sz="2200" b="1" baseline="-25000" dirty="0" smtClean="0">
                <a:solidFill>
                  <a:srgbClr val="FFFF00"/>
                </a:solidFill>
              </a:rPr>
              <a:t>10</a:t>
            </a:r>
            <a:r>
              <a:rPr lang="vi-VN" sz="2200" dirty="0" smtClean="0"/>
              <a:t>. Hãy </a:t>
            </a:r>
            <a:r>
              <a:rPr lang="vi-VN" sz="2200" dirty="0"/>
              <a:t>viết công thức cấu tạo của các arene này</a:t>
            </a:r>
            <a:r>
              <a:rPr lang="vi-VN" sz="2200" dirty="0" smtClean="0"/>
              <a:t>.</a:t>
            </a: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389366" y="38100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940" y="1549399"/>
            <a:ext cx="126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</a:rPr>
              <a:t>Lời giải: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065" t="33612" r="37032" b="42342"/>
          <a:stretch/>
        </p:blipFill>
        <p:spPr>
          <a:xfrm>
            <a:off x="482600" y="2082800"/>
            <a:ext cx="1543050" cy="161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050" t="28906" r="36091" b="47916"/>
          <a:stretch/>
        </p:blipFill>
        <p:spPr>
          <a:xfrm>
            <a:off x="2800349" y="2108200"/>
            <a:ext cx="1543051" cy="161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000" t="34171" r="41183" b="28850"/>
          <a:stretch/>
        </p:blipFill>
        <p:spPr>
          <a:xfrm>
            <a:off x="5251450" y="2089150"/>
            <a:ext cx="1479550" cy="158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6925" t="43490" r="43119" b="29948"/>
          <a:stretch/>
        </p:blipFill>
        <p:spPr>
          <a:xfrm>
            <a:off x="7188201" y="2063750"/>
            <a:ext cx="1593850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1300" y="1536700"/>
            <a:ext cx="509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</a:rPr>
              <a:t>Phân 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</a:rPr>
              <a:t>tử </a:t>
            </a:r>
            <a:r>
              <a:rPr lang="vi-VN" sz="2400" b="1" dirty="0" smtClean="0">
                <a:solidFill>
                  <a:srgbClr val="FFFF00"/>
                </a:solidFill>
              </a:rPr>
              <a:t>C</a:t>
            </a:r>
            <a:r>
              <a:rPr lang="vi-VN" sz="2400" b="1" baseline="-25000" dirty="0" smtClean="0">
                <a:solidFill>
                  <a:srgbClr val="FFFF00"/>
                </a:solidFill>
              </a:rPr>
              <a:t>8</a:t>
            </a:r>
            <a:r>
              <a:rPr lang="vi-VN" sz="2400" b="1" dirty="0" smtClean="0">
                <a:solidFill>
                  <a:srgbClr val="FFFF00"/>
                </a:solidFill>
              </a:rPr>
              <a:t>H</a:t>
            </a:r>
            <a:r>
              <a:rPr lang="vi-VN" sz="2400" b="1" baseline="-25000" dirty="0" smtClean="0">
                <a:solidFill>
                  <a:srgbClr val="FFFF00"/>
                </a:solidFill>
              </a:rPr>
              <a:t>10</a:t>
            </a:r>
            <a:r>
              <a:rPr lang="vi-VN" sz="2400" b="1" dirty="0" smtClean="0">
                <a:solidFill>
                  <a:srgbClr val="FFFF00"/>
                </a:solidFill>
              </a:rPr>
              <a:t> </a:t>
            </a:r>
            <a:r>
              <a:rPr lang="vi-VN" sz="2400" b="1" dirty="0" smtClean="0">
                <a:solidFill>
                  <a:schemeClr val="accent2">
                    <a:lumMod val="75000"/>
                  </a:schemeClr>
                </a:solidFill>
              </a:rPr>
              <a:t>có 4 đồng phân</a:t>
            </a:r>
            <a:r>
              <a:rPr lang="vi-VN" sz="2400" b="1" dirty="0" smtClean="0">
                <a:solidFill>
                  <a:srgbClr val="FFFF00"/>
                </a:solidFill>
              </a:rPr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3200" y="3911600"/>
            <a:ext cx="199390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o – 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xylene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1,2</a:t>
            </a:r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dimethylbenzene 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 dimethylbenzene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89200" y="3886200"/>
            <a:ext cx="203200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 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xylene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1,</a:t>
            </a:r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3-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dimethylbenzene 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 dimethylbenzene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2200" y="3924300"/>
            <a:ext cx="199390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 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xylene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1,</a:t>
            </a:r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4-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dimethylbenzene 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–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dimethylbenzene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3900" y="3924300"/>
            <a:ext cx="18542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Ethyl</a:t>
            </a:r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benzene 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7"/>
          <p:cNvSpPr/>
          <p:nvPr/>
        </p:nvSpPr>
        <p:spPr>
          <a:xfrm rot="900035">
            <a:off x="695217" y="1787824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7"/>
          <p:cNvGrpSpPr/>
          <p:nvPr/>
        </p:nvGrpSpPr>
        <p:grpSpPr>
          <a:xfrm>
            <a:off x="8030266" y="1744876"/>
            <a:ext cx="357133" cy="575748"/>
            <a:chOff x="8030266" y="1744876"/>
            <a:chExt cx="357133" cy="575748"/>
          </a:xfrm>
        </p:grpSpPr>
        <p:sp>
          <p:nvSpPr>
            <p:cNvPr id="1158" name="Google Shape;1158;p37"/>
            <p:cNvSpPr/>
            <p:nvPr/>
          </p:nvSpPr>
          <p:spPr>
            <a:xfrm rot="899951">
              <a:off x="8048671" y="2138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rot="899765">
              <a:off x="8244691" y="1759290"/>
              <a:ext cx="128296" cy="128261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7893313" y="1484608"/>
            <a:ext cx="2403033" cy="3119481"/>
            <a:chOff x="7684788" y="1484608"/>
            <a:chExt cx="2403033" cy="3119481"/>
          </a:xfrm>
        </p:grpSpPr>
        <p:sp>
          <p:nvSpPr>
            <p:cNvPr id="1161" name="Google Shape;1161;p37"/>
            <p:cNvSpPr/>
            <p:nvPr/>
          </p:nvSpPr>
          <p:spPr>
            <a:xfrm>
              <a:off x="9328184" y="2381367"/>
              <a:ext cx="502144" cy="2222722"/>
            </a:xfrm>
            <a:custGeom>
              <a:avLst/>
              <a:gdLst/>
              <a:ahLst/>
              <a:cxnLst/>
              <a:rect l="l" t="t" r="r" b="b"/>
              <a:pathLst>
                <a:path w="2933" h="12983" extrusionOk="0">
                  <a:moveTo>
                    <a:pt x="0" y="0"/>
                  </a:moveTo>
                  <a:lnTo>
                    <a:pt x="0" y="12983"/>
                  </a:lnTo>
                  <a:lnTo>
                    <a:pt x="2933" y="129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7684788" y="3308086"/>
              <a:ext cx="592369" cy="1296003"/>
            </a:xfrm>
            <a:custGeom>
              <a:avLst/>
              <a:gdLst/>
              <a:ahLst/>
              <a:cxnLst/>
              <a:rect l="l" t="t" r="r" b="b"/>
              <a:pathLst>
                <a:path w="3460" h="7570" extrusionOk="0">
                  <a:moveTo>
                    <a:pt x="0" y="1"/>
                  </a:moveTo>
                  <a:lnTo>
                    <a:pt x="0" y="7570"/>
                  </a:lnTo>
                  <a:lnTo>
                    <a:pt x="3459" y="7570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8276986" y="2329835"/>
              <a:ext cx="592198" cy="2274254"/>
            </a:xfrm>
            <a:custGeom>
              <a:avLst/>
              <a:gdLst/>
              <a:ahLst/>
              <a:cxnLst/>
              <a:rect l="l" t="t" r="r" b="b"/>
              <a:pathLst>
                <a:path w="3459" h="13284" extrusionOk="0">
                  <a:moveTo>
                    <a:pt x="0" y="1"/>
                  </a:moveTo>
                  <a:lnTo>
                    <a:pt x="0" y="13284"/>
                  </a:lnTo>
                  <a:lnTo>
                    <a:pt x="3459" y="132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8349919" y="2140998"/>
              <a:ext cx="437771" cy="377844"/>
            </a:xfrm>
            <a:custGeom>
              <a:avLst/>
              <a:gdLst/>
              <a:ahLst/>
              <a:cxnLst/>
              <a:rect l="l" t="t" r="r" b="b"/>
              <a:pathLst>
                <a:path w="2557" h="2207" extrusionOk="0">
                  <a:moveTo>
                    <a:pt x="0" y="1"/>
                  </a:moveTo>
                  <a:lnTo>
                    <a:pt x="0" y="2206"/>
                  </a:lnTo>
                  <a:lnTo>
                    <a:pt x="2557" y="2206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8418572" y="2003694"/>
              <a:ext cx="326146" cy="326312"/>
            </a:xfrm>
            <a:custGeom>
              <a:avLst/>
              <a:gdLst/>
              <a:ahLst/>
              <a:cxnLst/>
              <a:rect l="l" t="t" r="r" b="b"/>
              <a:pathLst>
                <a:path w="1905" h="1906" extrusionOk="0">
                  <a:moveTo>
                    <a:pt x="0" y="1"/>
                  </a:moveTo>
                  <a:lnTo>
                    <a:pt x="0" y="1906"/>
                  </a:lnTo>
                  <a:lnTo>
                    <a:pt x="1905" y="1906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551599" y="1484608"/>
              <a:ext cx="60093" cy="656562"/>
            </a:xfrm>
            <a:custGeom>
              <a:avLst/>
              <a:gdLst/>
              <a:ahLst/>
              <a:cxnLst/>
              <a:rect l="l" t="t" r="r" b="b"/>
              <a:pathLst>
                <a:path w="351" h="3835" extrusionOk="0">
                  <a:moveTo>
                    <a:pt x="0" y="0"/>
                  </a:moveTo>
                  <a:lnTo>
                    <a:pt x="0" y="3835"/>
                  </a:lnTo>
                  <a:lnTo>
                    <a:pt x="351" y="38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392720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8538587" y="2458579"/>
              <a:ext cx="68824" cy="1896752"/>
            </a:xfrm>
            <a:custGeom>
              <a:avLst/>
              <a:gdLst/>
              <a:ahLst/>
              <a:cxnLst/>
              <a:rect l="l" t="t" r="r" b="b"/>
              <a:pathLst>
                <a:path w="402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02" y="11078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8671613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70561" y="3479802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3"/>
                  </a:lnTo>
                  <a:lnTo>
                    <a:pt x="878" y="90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9504183" y="2763148"/>
              <a:ext cx="150318" cy="150487"/>
            </a:xfrm>
            <a:custGeom>
              <a:avLst/>
              <a:gdLst/>
              <a:ahLst/>
              <a:cxnLst/>
              <a:rect l="l" t="t" r="r" b="b"/>
              <a:pathLst>
                <a:path w="878" h="879" extrusionOk="0">
                  <a:moveTo>
                    <a:pt x="0" y="1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9504183" y="3003517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9504183" y="3243714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7" y="903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9504183" y="2522951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7980801" y="3479802"/>
              <a:ext cx="154769" cy="15459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1" y="0"/>
                  </a:moveTo>
                  <a:lnTo>
                    <a:pt x="1" y="903"/>
                  </a:lnTo>
                  <a:lnTo>
                    <a:pt x="903" y="90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5F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7770561" y="3733010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1" y="0"/>
                  </a:moveTo>
                  <a:lnTo>
                    <a:pt x="1" y="877"/>
                  </a:lnTo>
                  <a:lnTo>
                    <a:pt x="878" y="87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7980801" y="3733010"/>
              <a:ext cx="154769" cy="150316"/>
            </a:xfrm>
            <a:custGeom>
              <a:avLst/>
              <a:gdLst/>
              <a:ahLst/>
              <a:cxnLst/>
              <a:rect l="l" t="t" r="r" b="b"/>
              <a:pathLst>
                <a:path w="904" h="878" extrusionOk="0">
                  <a:moveTo>
                    <a:pt x="1" y="0"/>
                  </a:moveTo>
                  <a:lnTo>
                    <a:pt x="1" y="877"/>
                  </a:lnTo>
                  <a:lnTo>
                    <a:pt x="903" y="877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8869013" y="2655976"/>
              <a:ext cx="566689" cy="1948113"/>
            </a:xfrm>
            <a:custGeom>
              <a:avLst/>
              <a:gdLst/>
              <a:ahLst/>
              <a:cxnLst/>
              <a:rect l="l" t="t" r="r" b="b"/>
              <a:pathLst>
                <a:path w="3310" h="11379" extrusionOk="0">
                  <a:moveTo>
                    <a:pt x="1" y="0"/>
                  </a:moveTo>
                  <a:lnTo>
                    <a:pt x="1" y="11379"/>
                  </a:lnTo>
                  <a:lnTo>
                    <a:pt x="3309" y="11379"/>
                  </a:lnTo>
                  <a:lnTo>
                    <a:pt x="3309" y="25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9049292" y="3372458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8" y="90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9212279" y="3127981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2"/>
                  </a:lnTo>
                  <a:lnTo>
                    <a:pt x="878" y="9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8894865" y="3771531"/>
              <a:ext cx="154598" cy="150316"/>
            </a:xfrm>
            <a:custGeom>
              <a:avLst/>
              <a:gdLst/>
              <a:ahLst/>
              <a:cxnLst/>
              <a:rect l="l" t="t" r="r" b="b"/>
              <a:pathLst>
                <a:path w="903" h="878" extrusionOk="0">
                  <a:moveTo>
                    <a:pt x="0" y="1"/>
                  </a:moveTo>
                  <a:lnTo>
                    <a:pt x="0" y="878"/>
                  </a:lnTo>
                  <a:lnTo>
                    <a:pt x="902" y="878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7684788" y="2814680"/>
              <a:ext cx="514985" cy="313472"/>
            </a:xfrm>
            <a:custGeom>
              <a:avLst/>
              <a:gdLst/>
              <a:ahLst/>
              <a:cxnLst/>
              <a:rect l="l" t="t" r="r" b="b"/>
              <a:pathLst>
                <a:path w="3008" h="1831" extrusionOk="0">
                  <a:moveTo>
                    <a:pt x="0" y="1"/>
                  </a:moveTo>
                  <a:lnTo>
                    <a:pt x="0" y="1830"/>
                  </a:lnTo>
                  <a:lnTo>
                    <a:pt x="3008" y="1830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8118108" y="3029197"/>
              <a:ext cx="30303" cy="296352"/>
            </a:xfrm>
            <a:custGeom>
              <a:avLst/>
              <a:gdLst/>
              <a:ahLst/>
              <a:cxnLst/>
              <a:rect l="l" t="t" r="r" b="b"/>
              <a:pathLst>
                <a:path w="177" h="1731" extrusionOk="0">
                  <a:moveTo>
                    <a:pt x="1" y="1"/>
                  </a:moveTo>
                  <a:lnTo>
                    <a:pt x="1" y="1730"/>
                  </a:lnTo>
                  <a:lnTo>
                    <a:pt x="176" y="173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8972078" y="2140998"/>
              <a:ext cx="38692" cy="600921"/>
            </a:xfrm>
            <a:custGeom>
              <a:avLst/>
              <a:gdLst/>
              <a:ahLst/>
              <a:cxnLst/>
              <a:rect l="l" t="t" r="r" b="b"/>
              <a:pathLst>
                <a:path w="226" h="3510" extrusionOk="0">
                  <a:moveTo>
                    <a:pt x="0" y="1"/>
                  </a:moveTo>
                  <a:lnTo>
                    <a:pt x="0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9062132" y="2140998"/>
              <a:ext cx="38864" cy="600921"/>
            </a:xfrm>
            <a:custGeom>
              <a:avLst/>
              <a:gdLst/>
              <a:ahLst/>
              <a:cxnLst/>
              <a:rect l="l" t="t" r="r" b="b"/>
              <a:pathLst>
                <a:path w="227" h="3510" extrusionOk="0">
                  <a:moveTo>
                    <a:pt x="1" y="1"/>
                  </a:moveTo>
                  <a:lnTo>
                    <a:pt x="1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9791636" y="3149381"/>
              <a:ext cx="296185" cy="1454708"/>
            </a:xfrm>
            <a:custGeom>
              <a:avLst/>
              <a:gdLst/>
              <a:ahLst/>
              <a:cxnLst/>
              <a:rect l="l" t="t" r="r" b="b"/>
              <a:pathLst>
                <a:path w="1730" h="8497" extrusionOk="0">
                  <a:moveTo>
                    <a:pt x="0" y="1"/>
                  </a:moveTo>
                  <a:lnTo>
                    <a:pt x="0" y="8497"/>
                  </a:lnTo>
                  <a:lnTo>
                    <a:pt x="1730" y="84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37"/>
          <p:cNvGrpSpPr/>
          <p:nvPr/>
        </p:nvGrpSpPr>
        <p:grpSpPr>
          <a:xfrm>
            <a:off x="-1120688" y="2458579"/>
            <a:ext cx="3469463" cy="2132670"/>
            <a:chOff x="-686288" y="2458579"/>
            <a:chExt cx="3469463" cy="2132670"/>
          </a:xfrm>
        </p:grpSpPr>
        <p:grpSp>
          <p:nvGrpSpPr>
            <p:cNvPr id="1190" name="Google Shape;1190;p37"/>
            <p:cNvGrpSpPr/>
            <p:nvPr/>
          </p:nvGrpSpPr>
          <p:grpSpPr>
            <a:xfrm>
              <a:off x="-686288" y="2458579"/>
              <a:ext cx="2673366" cy="2132670"/>
              <a:chOff x="-686288" y="2458579"/>
              <a:chExt cx="2673366" cy="2132670"/>
            </a:xfrm>
          </p:grpSpPr>
          <p:sp>
            <p:nvSpPr>
              <p:cNvPr id="1191" name="Google Shape;1191;p37"/>
              <p:cNvSpPr/>
              <p:nvPr/>
            </p:nvSpPr>
            <p:spPr>
              <a:xfrm>
                <a:off x="-330182" y="4320749"/>
                <a:ext cx="1570635" cy="10323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3" extrusionOk="0">
                    <a:moveTo>
                      <a:pt x="302" y="1"/>
                    </a:moveTo>
                    <a:cubicBezTo>
                      <a:pt x="126" y="1"/>
                      <a:pt x="1" y="151"/>
                      <a:pt x="1" y="301"/>
                    </a:cubicBezTo>
                    <a:cubicBezTo>
                      <a:pt x="1" y="477"/>
                      <a:pt x="126" y="602"/>
                      <a:pt x="302" y="602"/>
                    </a:cubicBezTo>
                    <a:lnTo>
                      <a:pt x="8873" y="602"/>
                    </a:lnTo>
                    <a:cubicBezTo>
                      <a:pt x="9049" y="602"/>
                      <a:pt x="9174" y="477"/>
                      <a:pt x="9174" y="301"/>
                    </a:cubicBezTo>
                    <a:cubicBezTo>
                      <a:pt x="9174" y="151"/>
                      <a:pt x="9049" y="1"/>
                      <a:pt x="8873" y="1"/>
                    </a:cubicBezTo>
                    <a:close/>
                  </a:path>
                </a:pathLst>
              </a:custGeom>
              <a:solidFill>
                <a:srgbClr val="5F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-686288" y="3715719"/>
                <a:ext cx="2673366" cy="875530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5114" extrusionOk="0">
                    <a:moveTo>
                      <a:pt x="1" y="1"/>
                    </a:moveTo>
                    <a:lnTo>
                      <a:pt x="1" y="5114"/>
                    </a:lnTo>
                    <a:lnTo>
                      <a:pt x="15615" y="5114"/>
                    </a:lnTo>
                    <a:lnTo>
                      <a:pt x="15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7"/>
              <p:cNvSpPr/>
              <p:nvPr/>
            </p:nvSpPr>
            <p:spPr>
              <a:xfrm>
                <a:off x="-518850" y="2458579"/>
                <a:ext cx="424931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8046" extrusionOk="0">
                    <a:moveTo>
                      <a:pt x="802" y="0"/>
                    </a:moveTo>
                    <a:cubicBezTo>
                      <a:pt x="0" y="2908"/>
                      <a:pt x="351" y="8046"/>
                      <a:pt x="351" y="8046"/>
                    </a:cubicBezTo>
                    <a:lnTo>
                      <a:pt x="2131" y="8046"/>
                    </a:lnTo>
                    <a:cubicBezTo>
                      <a:pt x="2131" y="8046"/>
                      <a:pt x="2481" y="2908"/>
                      <a:pt x="1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7"/>
              <p:cNvSpPr/>
              <p:nvPr/>
            </p:nvSpPr>
            <p:spPr>
              <a:xfrm>
                <a:off x="751149" y="2458579"/>
                <a:ext cx="425102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8046" extrusionOk="0">
                    <a:moveTo>
                      <a:pt x="803" y="0"/>
                    </a:moveTo>
                    <a:cubicBezTo>
                      <a:pt x="1" y="2908"/>
                      <a:pt x="352" y="8046"/>
                      <a:pt x="352" y="8046"/>
                    </a:cubicBezTo>
                    <a:lnTo>
                      <a:pt x="2131" y="8046"/>
                    </a:lnTo>
                    <a:cubicBezTo>
                      <a:pt x="2131" y="8046"/>
                      <a:pt x="2482" y="2908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-141342" y="3411150"/>
                <a:ext cx="871262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956" extrusionOk="0">
                    <a:moveTo>
                      <a:pt x="2933" y="0"/>
                    </a:moveTo>
                    <a:lnTo>
                      <a:pt x="1" y="1780"/>
                    </a:lnTo>
                    <a:lnTo>
                      <a:pt x="5088" y="1955"/>
                    </a:lnTo>
                    <a:lnTo>
                      <a:pt x="5088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1051614" y="3411150"/>
                <a:ext cx="866811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1956" extrusionOk="0">
                    <a:moveTo>
                      <a:pt x="2933" y="0"/>
                    </a:moveTo>
                    <a:lnTo>
                      <a:pt x="0" y="1930"/>
                    </a:lnTo>
                    <a:lnTo>
                      <a:pt x="5063" y="1955"/>
                    </a:lnTo>
                    <a:lnTo>
                      <a:pt x="5063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7"/>
              <p:cNvSpPr/>
              <p:nvPr/>
            </p:nvSpPr>
            <p:spPr>
              <a:xfrm>
                <a:off x="-347302" y="3960367"/>
                <a:ext cx="1570635" cy="9878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577" extrusionOk="0">
                    <a:moveTo>
                      <a:pt x="301" y="0"/>
                    </a:moveTo>
                    <a:cubicBezTo>
                      <a:pt x="151" y="0"/>
                      <a:pt x="1" y="126"/>
                      <a:pt x="1" y="276"/>
                    </a:cubicBezTo>
                    <a:cubicBezTo>
                      <a:pt x="1" y="452"/>
                      <a:pt x="151" y="577"/>
                      <a:pt x="301" y="577"/>
                    </a:cubicBezTo>
                    <a:lnTo>
                      <a:pt x="8898" y="577"/>
                    </a:lnTo>
                    <a:cubicBezTo>
                      <a:pt x="9048" y="577"/>
                      <a:pt x="9174" y="452"/>
                      <a:pt x="9174" y="276"/>
                    </a:cubicBezTo>
                    <a:cubicBezTo>
                      <a:pt x="9174" y="126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7"/>
              <p:cNvSpPr/>
              <p:nvPr/>
            </p:nvSpPr>
            <p:spPr>
              <a:xfrm>
                <a:off x="-347302" y="4140644"/>
                <a:ext cx="1570635" cy="10306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2" extrusionOk="0">
                    <a:moveTo>
                      <a:pt x="301" y="0"/>
                    </a:moveTo>
                    <a:cubicBezTo>
                      <a:pt x="151" y="0"/>
                      <a:pt x="1" y="150"/>
                      <a:pt x="1" y="301"/>
                    </a:cubicBezTo>
                    <a:cubicBezTo>
                      <a:pt x="1" y="476"/>
                      <a:pt x="151" y="602"/>
                      <a:pt x="301" y="602"/>
                    </a:cubicBezTo>
                    <a:lnTo>
                      <a:pt x="8898" y="602"/>
                    </a:lnTo>
                    <a:cubicBezTo>
                      <a:pt x="9048" y="602"/>
                      <a:pt x="9174" y="476"/>
                      <a:pt x="9174" y="301"/>
                    </a:cubicBezTo>
                    <a:cubicBezTo>
                      <a:pt x="9174" y="150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37"/>
            <p:cNvSpPr/>
            <p:nvPr/>
          </p:nvSpPr>
          <p:spPr>
            <a:xfrm>
              <a:off x="1935875" y="4056800"/>
              <a:ext cx="727279" cy="534447"/>
            </a:xfrm>
            <a:custGeom>
              <a:avLst/>
              <a:gdLst/>
              <a:ahLst/>
              <a:cxnLst/>
              <a:rect l="l" t="t" r="r" b="b"/>
              <a:pathLst>
                <a:path w="2733" h="2632" extrusionOk="0">
                  <a:moveTo>
                    <a:pt x="1" y="0"/>
                  </a:moveTo>
                  <a:lnTo>
                    <a:pt x="1" y="2632"/>
                  </a:lnTo>
                  <a:lnTo>
                    <a:pt x="2733" y="2632"/>
                  </a:lnTo>
                  <a:lnTo>
                    <a:pt x="2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529575" y="3836074"/>
              <a:ext cx="253600" cy="755171"/>
            </a:xfrm>
            <a:custGeom>
              <a:avLst/>
              <a:gdLst/>
              <a:ahLst/>
              <a:cxnLst/>
              <a:rect l="l" t="t" r="r" b="b"/>
              <a:pathLst>
                <a:path w="953" h="3434" extrusionOk="0">
                  <a:moveTo>
                    <a:pt x="0" y="0"/>
                  </a:moveTo>
                  <a:lnTo>
                    <a:pt x="0" y="3434"/>
                  </a:lnTo>
                  <a:lnTo>
                    <a:pt x="953" y="343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859286" y="177800"/>
            <a:ext cx="7704000" cy="572700"/>
          </a:xfrm>
        </p:spPr>
        <p:txBody>
          <a:bodyPr/>
          <a:lstStyle/>
          <a:p>
            <a:r>
              <a:rPr lang="vi-VN" sz="3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MỞ RỘNG</a:t>
            </a:r>
            <a:endParaRPr lang="en-US" sz="3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5000" y="752125"/>
            <a:ext cx="7569200" cy="304698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Gas, nhiên liệu phổ biến hiện nay có thành phần chính là propane và butane. Nhiệt lượng giải phóng khi đốt cháy hoàn toàn 1 kg một loại gas là khoảng 50 400 kJ.</a:t>
            </a:r>
          </a:p>
          <a:p>
            <a:pPr marL="457200" indent="-457200" algn="just">
              <a:buAutoNum type="alphaLcParenR"/>
            </a:pPr>
            <a:r>
              <a:rPr lang="vi-VN" sz="2400" dirty="0" smtClean="0">
                <a:latin typeface="+mj-lt"/>
              </a:rPr>
              <a:t>Biết </a:t>
            </a:r>
            <a:r>
              <a:rPr lang="vi-VN" sz="2400" dirty="0">
                <a:latin typeface="+mj-lt"/>
              </a:rPr>
              <a:t>để làm nóng 1 kg nước lên 1 độ thì cần cung cấp nhiệt lượng là 4 200 J. Để đun sôi 30 kg nước từ nhiệt độ 20°C cần cung cấp bao nhiêu kJ nhiệt</a:t>
            </a:r>
            <a:r>
              <a:rPr lang="vi-VN" sz="2400" dirty="0" smtClean="0">
                <a:latin typeface="+mj-lt"/>
              </a:rPr>
              <a:t>?</a:t>
            </a:r>
          </a:p>
          <a:p>
            <a:pPr algn="just"/>
            <a:r>
              <a:rPr lang="vi-VN" sz="2400" b="1" dirty="0" smtClean="0">
                <a:latin typeface="+mj-lt"/>
              </a:rPr>
              <a:t>A. </a:t>
            </a:r>
            <a:r>
              <a:rPr lang="vi-VN" sz="2400" dirty="0" smtClean="0">
                <a:latin typeface="+mj-lt"/>
              </a:rPr>
              <a:t>2520 kJ         </a:t>
            </a:r>
            <a:r>
              <a:rPr lang="vi-VN" sz="2400" b="1" dirty="0" smtClean="0">
                <a:latin typeface="+mj-lt"/>
              </a:rPr>
              <a:t>B.</a:t>
            </a:r>
            <a:r>
              <a:rPr lang="vi-VN" sz="2400" dirty="0" smtClean="0">
                <a:latin typeface="+mj-lt"/>
              </a:rPr>
              <a:t> 5040 kJ       </a:t>
            </a:r>
            <a:r>
              <a:rPr lang="vi-VN" sz="2400" b="1" dirty="0" smtClean="0">
                <a:latin typeface="+mj-lt"/>
              </a:rPr>
              <a:t>C.</a:t>
            </a:r>
            <a:r>
              <a:rPr lang="vi-VN" sz="2400" dirty="0" smtClean="0">
                <a:latin typeface="+mj-lt"/>
              </a:rPr>
              <a:t> 10080kJ      </a:t>
            </a:r>
            <a:r>
              <a:rPr lang="vi-VN" sz="2400" b="1" dirty="0" smtClean="0">
                <a:latin typeface="+mj-lt"/>
              </a:rPr>
              <a:t>D. </a:t>
            </a:r>
            <a:r>
              <a:rPr lang="vi-VN" sz="2400" dirty="0" smtClean="0">
                <a:latin typeface="+mj-lt"/>
              </a:rPr>
              <a:t>6048 kJ</a:t>
            </a:r>
          </a:p>
          <a:p>
            <a:pPr algn="just"/>
            <a:endParaRPr lang="vi-VN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2971801"/>
            <a:ext cx="494312" cy="469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01700"/>
            <a:ext cx="2578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Tóm tắt</a:t>
            </a:r>
          </a:p>
          <a:p>
            <a:r>
              <a:rPr lang="pt-BR" sz="2000" dirty="0" smtClean="0"/>
              <a:t>c </a:t>
            </a:r>
            <a:r>
              <a:rPr lang="pt-BR" sz="2000" dirty="0"/>
              <a:t>= 4200 J</a:t>
            </a:r>
          </a:p>
          <a:p>
            <a:r>
              <a:rPr lang="pt-BR" sz="2000" dirty="0"/>
              <a:t>m = 30 kg</a:t>
            </a:r>
          </a:p>
          <a:p>
            <a:r>
              <a:rPr lang="pt-BR" sz="2000" dirty="0"/>
              <a:t>Q</a:t>
            </a:r>
            <a:r>
              <a:rPr lang="pt-BR" sz="2000" baseline="-25000" dirty="0"/>
              <a:t>o</a:t>
            </a:r>
            <a:r>
              <a:rPr lang="pt-BR" sz="2000" dirty="0"/>
              <a:t> = 50 400 kJ</a:t>
            </a:r>
          </a:p>
          <a:p>
            <a:r>
              <a:rPr lang="pt-BR" sz="2000" dirty="0"/>
              <a:t>H = 80</a:t>
            </a:r>
            <a:r>
              <a:rPr lang="pt-BR" sz="2000" dirty="0" smtClean="0"/>
              <a:t>%.</a:t>
            </a:r>
            <a:endParaRPr lang="pt-B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368301"/>
            <a:ext cx="162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Lời giải: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8600" y="825500"/>
            <a:ext cx="6108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a) </a:t>
            </a:r>
          </a:p>
          <a:p>
            <a:r>
              <a:rPr lang="vi-VN" sz="2400" dirty="0"/>
              <a:t>Nhiệt lượng cần cung cấp để đun sôi 30 kg nước từ nhiệt độ là</a:t>
            </a:r>
            <a:r>
              <a:rPr lang="vi-VN" sz="2400" dirty="0" smtClean="0"/>
              <a:t>: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Q</a:t>
            </a:r>
            <a:r>
              <a:rPr lang="en-US" sz="2000" b="1" baseline="-25000" dirty="0" err="1">
                <a:solidFill>
                  <a:srgbClr val="FFFF00"/>
                </a:solidFill>
              </a:rPr>
              <a:t>1</a:t>
            </a:r>
            <a:r>
              <a:rPr lang="en-US" sz="2000" b="1" dirty="0">
                <a:solidFill>
                  <a:srgbClr val="FFFF00"/>
                </a:solidFill>
              </a:rPr>
              <a:t> = </a:t>
            </a:r>
            <a:r>
              <a:rPr lang="en-US" sz="2000" b="1" dirty="0" smtClean="0">
                <a:solidFill>
                  <a:srgbClr val="FFFF00"/>
                </a:solidFill>
              </a:rPr>
              <a:t>m.</a:t>
            </a:r>
            <a:r>
              <a:rPr lang="vi-VN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c.</a:t>
            </a:r>
            <a:r>
              <a:rPr lang="vi-VN" sz="2000" b="1" dirty="0" smtClean="0">
                <a:solidFill>
                  <a:srgbClr val="FFFF00"/>
                </a:solidFill>
              </a:rPr>
              <a:t>▲t = </a:t>
            </a:r>
            <a:r>
              <a:rPr lang="en-US" sz="2000" b="1" dirty="0">
                <a:solidFill>
                  <a:srgbClr val="FFFF00"/>
                </a:solidFill>
              </a:rPr>
              <a:t>30.4200.(100 - 20) = 10 080 kJ</a:t>
            </a:r>
            <a:endParaRPr lang="vi-VN" sz="36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7"/>
          <p:cNvSpPr/>
          <p:nvPr/>
        </p:nvSpPr>
        <p:spPr>
          <a:xfrm rot="900035">
            <a:off x="695217" y="1787824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7"/>
          <p:cNvGrpSpPr/>
          <p:nvPr/>
        </p:nvGrpSpPr>
        <p:grpSpPr>
          <a:xfrm>
            <a:off x="8030266" y="1744876"/>
            <a:ext cx="357133" cy="575748"/>
            <a:chOff x="8030266" y="1744876"/>
            <a:chExt cx="357133" cy="575748"/>
          </a:xfrm>
        </p:grpSpPr>
        <p:sp>
          <p:nvSpPr>
            <p:cNvPr id="1158" name="Google Shape;1158;p37"/>
            <p:cNvSpPr/>
            <p:nvPr/>
          </p:nvSpPr>
          <p:spPr>
            <a:xfrm rot="899951">
              <a:off x="8048671" y="2138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rot="899765">
              <a:off x="8244691" y="1759290"/>
              <a:ext cx="128296" cy="128261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7893313" y="1484608"/>
            <a:ext cx="2403033" cy="3119481"/>
            <a:chOff x="7684788" y="1484608"/>
            <a:chExt cx="2403033" cy="3119481"/>
          </a:xfrm>
        </p:grpSpPr>
        <p:sp>
          <p:nvSpPr>
            <p:cNvPr id="1161" name="Google Shape;1161;p37"/>
            <p:cNvSpPr/>
            <p:nvPr/>
          </p:nvSpPr>
          <p:spPr>
            <a:xfrm>
              <a:off x="9328184" y="2381367"/>
              <a:ext cx="502144" cy="2222722"/>
            </a:xfrm>
            <a:custGeom>
              <a:avLst/>
              <a:gdLst/>
              <a:ahLst/>
              <a:cxnLst/>
              <a:rect l="l" t="t" r="r" b="b"/>
              <a:pathLst>
                <a:path w="2933" h="12983" extrusionOk="0">
                  <a:moveTo>
                    <a:pt x="0" y="0"/>
                  </a:moveTo>
                  <a:lnTo>
                    <a:pt x="0" y="12983"/>
                  </a:lnTo>
                  <a:lnTo>
                    <a:pt x="2933" y="129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7684788" y="3308086"/>
              <a:ext cx="592369" cy="1296003"/>
            </a:xfrm>
            <a:custGeom>
              <a:avLst/>
              <a:gdLst/>
              <a:ahLst/>
              <a:cxnLst/>
              <a:rect l="l" t="t" r="r" b="b"/>
              <a:pathLst>
                <a:path w="3460" h="7570" extrusionOk="0">
                  <a:moveTo>
                    <a:pt x="0" y="1"/>
                  </a:moveTo>
                  <a:lnTo>
                    <a:pt x="0" y="7570"/>
                  </a:lnTo>
                  <a:lnTo>
                    <a:pt x="3459" y="7570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8276986" y="2329835"/>
              <a:ext cx="592198" cy="2274254"/>
            </a:xfrm>
            <a:custGeom>
              <a:avLst/>
              <a:gdLst/>
              <a:ahLst/>
              <a:cxnLst/>
              <a:rect l="l" t="t" r="r" b="b"/>
              <a:pathLst>
                <a:path w="3459" h="13284" extrusionOk="0">
                  <a:moveTo>
                    <a:pt x="0" y="1"/>
                  </a:moveTo>
                  <a:lnTo>
                    <a:pt x="0" y="13284"/>
                  </a:lnTo>
                  <a:lnTo>
                    <a:pt x="3459" y="132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8349919" y="2140998"/>
              <a:ext cx="437771" cy="377844"/>
            </a:xfrm>
            <a:custGeom>
              <a:avLst/>
              <a:gdLst/>
              <a:ahLst/>
              <a:cxnLst/>
              <a:rect l="l" t="t" r="r" b="b"/>
              <a:pathLst>
                <a:path w="2557" h="2207" extrusionOk="0">
                  <a:moveTo>
                    <a:pt x="0" y="1"/>
                  </a:moveTo>
                  <a:lnTo>
                    <a:pt x="0" y="2206"/>
                  </a:lnTo>
                  <a:lnTo>
                    <a:pt x="2557" y="2206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8418572" y="2003694"/>
              <a:ext cx="326146" cy="326312"/>
            </a:xfrm>
            <a:custGeom>
              <a:avLst/>
              <a:gdLst/>
              <a:ahLst/>
              <a:cxnLst/>
              <a:rect l="l" t="t" r="r" b="b"/>
              <a:pathLst>
                <a:path w="1905" h="1906" extrusionOk="0">
                  <a:moveTo>
                    <a:pt x="0" y="1"/>
                  </a:moveTo>
                  <a:lnTo>
                    <a:pt x="0" y="1906"/>
                  </a:lnTo>
                  <a:lnTo>
                    <a:pt x="1905" y="1906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551599" y="1484608"/>
              <a:ext cx="60093" cy="656562"/>
            </a:xfrm>
            <a:custGeom>
              <a:avLst/>
              <a:gdLst/>
              <a:ahLst/>
              <a:cxnLst/>
              <a:rect l="l" t="t" r="r" b="b"/>
              <a:pathLst>
                <a:path w="351" h="3835" extrusionOk="0">
                  <a:moveTo>
                    <a:pt x="0" y="0"/>
                  </a:moveTo>
                  <a:lnTo>
                    <a:pt x="0" y="3835"/>
                  </a:lnTo>
                  <a:lnTo>
                    <a:pt x="351" y="38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392720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8538587" y="2458579"/>
              <a:ext cx="68824" cy="1896752"/>
            </a:xfrm>
            <a:custGeom>
              <a:avLst/>
              <a:gdLst/>
              <a:ahLst/>
              <a:cxnLst/>
              <a:rect l="l" t="t" r="r" b="b"/>
              <a:pathLst>
                <a:path w="402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02" y="11078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8671613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70561" y="3479802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3"/>
                  </a:lnTo>
                  <a:lnTo>
                    <a:pt x="878" y="90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9504183" y="2763148"/>
              <a:ext cx="150318" cy="150487"/>
            </a:xfrm>
            <a:custGeom>
              <a:avLst/>
              <a:gdLst/>
              <a:ahLst/>
              <a:cxnLst/>
              <a:rect l="l" t="t" r="r" b="b"/>
              <a:pathLst>
                <a:path w="878" h="879" extrusionOk="0">
                  <a:moveTo>
                    <a:pt x="0" y="1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9504183" y="3003517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9504183" y="3243714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7" y="903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9504183" y="2522951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7980801" y="3479802"/>
              <a:ext cx="154769" cy="15459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1" y="0"/>
                  </a:moveTo>
                  <a:lnTo>
                    <a:pt x="1" y="903"/>
                  </a:lnTo>
                  <a:lnTo>
                    <a:pt x="903" y="90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5F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7770561" y="3733010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1" y="0"/>
                  </a:moveTo>
                  <a:lnTo>
                    <a:pt x="1" y="877"/>
                  </a:lnTo>
                  <a:lnTo>
                    <a:pt x="878" y="87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7980801" y="3733010"/>
              <a:ext cx="154769" cy="150316"/>
            </a:xfrm>
            <a:custGeom>
              <a:avLst/>
              <a:gdLst/>
              <a:ahLst/>
              <a:cxnLst/>
              <a:rect l="l" t="t" r="r" b="b"/>
              <a:pathLst>
                <a:path w="904" h="878" extrusionOk="0">
                  <a:moveTo>
                    <a:pt x="1" y="0"/>
                  </a:moveTo>
                  <a:lnTo>
                    <a:pt x="1" y="877"/>
                  </a:lnTo>
                  <a:lnTo>
                    <a:pt x="903" y="877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8869013" y="2655976"/>
              <a:ext cx="566689" cy="1948113"/>
            </a:xfrm>
            <a:custGeom>
              <a:avLst/>
              <a:gdLst/>
              <a:ahLst/>
              <a:cxnLst/>
              <a:rect l="l" t="t" r="r" b="b"/>
              <a:pathLst>
                <a:path w="3310" h="11379" extrusionOk="0">
                  <a:moveTo>
                    <a:pt x="1" y="0"/>
                  </a:moveTo>
                  <a:lnTo>
                    <a:pt x="1" y="11379"/>
                  </a:lnTo>
                  <a:lnTo>
                    <a:pt x="3309" y="11379"/>
                  </a:lnTo>
                  <a:lnTo>
                    <a:pt x="3309" y="25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9049292" y="3372458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8" y="90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9212279" y="3127981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2"/>
                  </a:lnTo>
                  <a:lnTo>
                    <a:pt x="878" y="9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8894865" y="3771531"/>
              <a:ext cx="154598" cy="150316"/>
            </a:xfrm>
            <a:custGeom>
              <a:avLst/>
              <a:gdLst/>
              <a:ahLst/>
              <a:cxnLst/>
              <a:rect l="l" t="t" r="r" b="b"/>
              <a:pathLst>
                <a:path w="903" h="878" extrusionOk="0">
                  <a:moveTo>
                    <a:pt x="0" y="1"/>
                  </a:moveTo>
                  <a:lnTo>
                    <a:pt x="0" y="878"/>
                  </a:lnTo>
                  <a:lnTo>
                    <a:pt x="902" y="878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7684788" y="2814680"/>
              <a:ext cx="514985" cy="313472"/>
            </a:xfrm>
            <a:custGeom>
              <a:avLst/>
              <a:gdLst/>
              <a:ahLst/>
              <a:cxnLst/>
              <a:rect l="l" t="t" r="r" b="b"/>
              <a:pathLst>
                <a:path w="3008" h="1831" extrusionOk="0">
                  <a:moveTo>
                    <a:pt x="0" y="1"/>
                  </a:moveTo>
                  <a:lnTo>
                    <a:pt x="0" y="1830"/>
                  </a:lnTo>
                  <a:lnTo>
                    <a:pt x="3008" y="1830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8118108" y="3029197"/>
              <a:ext cx="30303" cy="296352"/>
            </a:xfrm>
            <a:custGeom>
              <a:avLst/>
              <a:gdLst/>
              <a:ahLst/>
              <a:cxnLst/>
              <a:rect l="l" t="t" r="r" b="b"/>
              <a:pathLst>
                <a:path w="177" h="1731" extrusionOk="0">
                  <a:moveTo>
                    <a:pt x="1" y="1"/>
                  </a:moveTo>
                  <a:lnTo>
                    <a:pt x="1" y="1730"/>
                  </a:lnTo>
                  <a:lnTo>
                    <a:pt x="176" y="173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8972078" y="2140998"/>
              <a:ext cx="38692" cy="600921"/>
            </a:xfrm>
            <a:custGeom>
              <a:avLst/>
              <a:gdLst/>
              <a:ahLst/>
              <a:cxnLst/>
              <a:rect l="l" t="t" r="r" b="b"/>
              <a:pathLst>
                <a:path w="226" h="3510" extrusionOk="0">
                  <a:moveTo>
                    <a:pt x="0" y="1"/>
                  </a:moveTo>
                  <a:lnTo>
                    <a:pt x="0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9062132" y="2140998"/>
              <a:ext cx="38864" cy="600921"/>
            </a:xfrm>
            <a:custGeom>
              <a:avLst/>
              <a:gdLst/>
              <a:ahLst/>
              <a:cxnLst/>
              <a:rect l="l" t="t" r="r" b="b"/>
              <a:pathLst>
                <a:path w="227" h="3510" extrusionOk="0">
                  <a:moveTo>
                    <a:pt x="1" y="1"/>
                  </a:moveTo>
                  <a:lnTo>
                    <a:pt x="1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9791636" y="3149381"/>
              <a:ext cx="296185" cy="1454708"/>
            </a:xfrm>
            <a:custGeom>
              <a:avLst/>
              <a:gdLst/>
              <a:ahLst/>
              <a:cxnLst/>
              <a:rect l="l" t="t" r="r" b="b"/>
              <a:pathLst>
                <a:path w="1730" h="8497" extrusionOk="0">
                  <a:moveTo>
                    <a:pt x="0" y="1"/>
                  </a:moveTo>
                  <a:lnTo>
                    <a:pt x="0" y="8497"/>
                  </a:lnTo>
                  <a:lnTo>
                    <a:pt x="1730" y="84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37"/>
          <p:cNvGrpSpPr/>
          <p:nvPr/>
        </p:nvGrpSpPr>
        <p:grpSpPr>
          <a:xfrm>
            <a:off x="-1120688" y="2458579"/>
            <a:ext cx="3469463" cy="2132670"/>
            <a:chOff x="-686288" y="2458579"/>
            <a:chExt cx="3469463" cy="2132670"/>
          </a:xfrm>
        </p:grpSpPr>
        <p:grpSp>
          <p:nvGrpSpPr>
            <p:cNvPr id="1190" name="Google Shape;1190;p37"/>
            <p:cNvGrpSpPr/>
            <p:nvPr/>
          </p:nvGrpSpPr>
          <p:grpSpPr>
            <a:xfrm>
              <a:off x="-686288" y="2458579"/>
              <a:ext cx="2673366" cy="2132670"/>
              <a:chOff x="-686288" y="2458579"/>
              <a:chExt cx="2673366" cy="2132670"/>
            </a:xfrm>
          </p:grpSpPr>
          <p:sp>
            <p:nvSpPr>
              <p:cNvPr id="1191" name="Google Shape;1191;p37"/>
              <p:cNvSpPr/>
              <p:nvPr/>
            </p:nvSpPr>
            <p:spPr>
              <a:xfrm>
                <a:off x="-330182" y="4320749"/>
                <a:ext cx="1570635" cy="10323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3" extrusionOk="0">
                    <a:moveTo>
                      <a:pt x="302" y="1"/>
                    </a:moveTo>
                    <a:cubicBezTo>
                      <a:pt x="126" y="1"/>
                      <a:pt x="1" y="151"/>
                      <a:pt x="1" y="301"/>
                    </a:cubicBezTo>
                    <a:cubicBezTo>
                      <a:pt x="1" y="477"/>
                      <a:pt x="126" y="602"/>
                      <a:pt x="302" y="602"/>
                    </a:cubicBezTo>
                    <a:lnTo>
                      <a:pt x="8873" y="602"/>
                    </a:lnTo>
                    <a:cubicBezTo>
                      <a:pt x="9049" y="602"/>
                      <a:pt x="9174" y="477"/>
                      <a:pt x="9174" y="301"/>
                    </a:cubicBezTo>
                    <a:cubicBezTo>
                      <a:pt x="9174" y="151"/>
                      <a:pt x="9049" y="1"/>
                      <a:pt x="8873" y="1"/>
                    </a:cubicBezTo>
                    <a:close/>
                  </a:path>
                </a:pathLst>
              </a:custGeom>
              <a:solidFill>
                <a:srgbClr val="5F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-686288" y="3715719"/>
                <a:ext cx="2673366" cy="875530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5114" extrusionOk="0">
                    <a:moveTo>
                      <a:pt x="1" y="1"/>
                    </a:moveTo>
                    <a:lnTo>
                      <a:pt x="1" y="5114"/>
                    </a:lnTo>
                    <a:lnTo>
                      <a:pt x="15615" y="5114"/>
                    </a:lnTo>
                    <a:lnTo>
                      <a:pt x="15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7"/>
              <p:cNvSpPr/>
              <p:nvPr/>
            </p:nvSpPr>
            <p:spPr>
              <a:xfrm>
                <a:off x="-518850" y="2458579"/>
                <a:ext cx="424931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8046" extrusionOk="0">
                    <a:moveTo>
                      <a:pt x="802" y="0"/>
                    </a:moveTo>
                    <a:cubicBezTo>
                      <a:pt x="0" y="2908"/>
                      <a:pt x="351" y="8046"/>
                      <a:pt x="351" y="8046"/>
                    </a:cubicBezTo>
                    <a:lnTo>
                      <a:pt x="2131" y="8046"/>
                    </a:lnTo>
                    <a:cubicBezTo>
                      <a:pt x="2131" y="8046"/>
                      <a:pt x="2481" y="2908"/>
                      <a:pt x="1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7"/>
              <p:cNvSpPr/>
              <p:nvPr/>
            </p:nvSpPr>
            <p:spPr>
              <a:xfrm>
                <a:off x="751149" y="2458579"/>
                <a:ext cx="425102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8046" extrusionOk="0">
                    <a:moveTo>
                      <a:pt x="803" y="0"/>
                    </a:moveTo>
                    <a:cubicBezTo>
                      <a:pt x="1" y="2908"/>
                      <a:pt x="352" y="8046"/>
                      <a:pt x="352" y="8046"/>
                    </a:cubicBezTo>
                    <a:lnTo>
                      <a:pt x="2131" y="8046"/>
                    </a:lnTo>
                    <a:cubicBezTo>
                      <a:pt x="2131" y="8046"/>
                      <a:pt x="2482" y="2908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-141342" y="3411150"/>
                <a:ext cx="871262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956" extrusionOk="0">
                    <a:moveTo>
                      <a:pt x="2933" y="0"/>
                    </a:moveTo>
                    <a:lnTo>
                      <a:pt x="1" y="1780"/>
                    </a:lnTo>
                    <a:lnTo>
                      <a:pt x="5088" y="1955"/>
                    </a:lnTo>
                    <a:lnTo>
                      <a:pt x="5088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1051614" y="3411150"/>
                <a:ext cx="866811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1956" extrusionOk="0">
                    <a:moveTo>
                      <a:pt x="2933" y="0"/>
                    </a:moveTo>
                    <a:lnTo>
                      <a:pt x="0" y="1930"/>
                    </a:lnTo>
                    <a:lnTo>
                      <a:pt x="5063" y="1955"/>
                    </a:lnTo>
                    <a:lnTo>
                      <a:pt x="5063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7"/>
              <p:cNvSpPr/>
              <p:nvPr/>
            </p:nvSpPr>
            <p:spPr>
              <a:xfrm>
                <a:off x="-347302" y="3960367"/>
                <a:ext cx="1570635" cy="9878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577" extrusionOk="0">
                    <a:moveTo>
                      <a:pt x="301" y="0"/>
                    </a:moveTo>
                    <a:cubicBezTo>
                      <a:pt x="151" y="0"/>
                      <a:pt x="1" y="126"/>
                      <a:pt x="1" y="276"/>
                    </a:cubicBezTo>
                    <a:cubicBezTo>
                      <a:pt x="1" y="452"/>
                      <a:pt x="151" y="577"/>
                      <a:pt x="301" y="577"/>
                    </a:cubicBezTo>
                    <a:lnTo>
                      <a:pt x="8898" y="577"/>
                    </a:lnTo>
                    <a:cubicBezTo>
                      <a:pt x="9048" y="577"/>
                      <a:pt x="9174" y="452"/>
                      <a:pt x="9174" y="276"/>
                    </a:cubicBezTo>
                    <a:cubicBezTo>
                      <a:pt x="9174" y="126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7"/>
              <p:cNvSpPr/>
              <p:nvPr/>
            </p:nvSpPr>
            <p:spPr>
              <a:xfrm>
                <a:off x="-347302" y="4140644"/>
                <a:ext cx="1570635" cy="10306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2" extrusionOk="0">
                    <a:moveTo>
                      <a:pt x="301" y="0"/>
                    </a:moveTo>
                    <a:cubicBezTo>
                      <a:pt x="151" y="0"/>
                      <a:pt x="1" y="150"/>
                      <a:pt x="1" y="301"/>
                    </a:cubicBezTo>
                    <a:cubicBezTo>
                      <a:pt x="1" y="476"/>
                      <a:pt x="151" y="602"/>
                      <a:pt x="301" y="602"/>
                    </a:cubicBezTo>
                    <a:lnTo>
                      <a:pt x="8898" y="602"/>
                    </a:lnTo>
                    <a:cubicBezTo>
                      <a:pt x="9048" y="602"/>
                      <a:pt x="9174" y="476"/>
                      <a:pt x="9174" y="301"/>
                    </a:cubicBezTo>
                    <a:cubicBezTo>
                      <a:pt x="9174" y="150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37"/>
            <p:cNvSpPr/>
            <p:nvPr/>
          </p:nvSpPr>
          <p:spPr>
            <a:xfrm>
              <a:off x="1935875" y="4056800"/>
              <a:ext cx="727279" cy="534447"/>
            </a:xfrm>
            <a:custGeom>
              <a:avLst/>
              <a:gdLst/>
              <a:ahLst/>
              <a:cxnLst/>
              <a:rect l="l" t="t" r="r" b="b"/>
              <a:pathLst>
                <a:path w="2733" h="2632" extrusionOk="0">
                  <a:moveTo>
                    <a:pt x="1" y="0"/>
                  </a:moveTo>
                  <a:lnTo>
                    <a:pt x="1" y="2632"/>
                  </a:lnTo>
                  <a:lnTo>
                    <a:pt x="2733" y="2632"/>
                  </a:lnTo>
                  <a:lnTo>
                    <a:pt x="2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529575" y="3836074"/>
              <a:ext cx="253600" cy="755171"/>
            </a:xfrm>
            <a:custGeom>
              <a:avLst/>
              <a:gdLst/>
              <a:ahLst/>
              <a:cxnLst/>
              <a:rect l="l" t="t" r="r" b="b"/>
              <a:pathLst>
                <a:path w="953" h="3434" extrusionOk="0">
                  <a:moveTo>
                    <a:pt x="0" y="0"/>
                  </a:moveTo>
                  <a:lnTo>
                    <a:pt x="0" y="3434"/>
                  </a:lnTo>
                  <a:lnTo>
                    <a:pt x="953" y="343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859286" y="177800"/>
            <a:ext cx="7704000" cy="572700"/>
          </a:xfrm>
        </p:spPr>
        <p:txBody>
          <a:bodyPr/>
          <a:lstStyle/>
          <a:p>
            <a:r>
              <a:rPr lang="vi-VN" sz="3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MỞ RỘNG</a:t>
            </a:r>
            <a:endParaRPr lang="en-US" sz="3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5000" y="752125"/>
            <a:ext cx="7569200" cy="261610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Gas, nhiên liệu phổ biến hiện nay có thành phần chính là propane và butane. Nhiệt lượng giải phóng khi đốt cháy hoàn toàn 1 kg một loại gas là khoảng 50 400 kJ.</a:t>
            </a:r>
          </a:p>
          <a:p>
            <a:r>
              <a:rPr lang="vi-VN" sz="2200" dirty="0" smtClean="0">
                <a:latin typeface="+mj-lt"/>
              </a:rPr>
              <a:t>b) Cần </a:t>
            </a:r>
            <a:r>
              <a:rPr lang="vi-VN" sz="2200" dirty="0">
                <a:latin typeface="+mj-lt"/>
              </a:rPr>
              <a:t>đốt cháy hoàn toàn bao nhiêu kg gas để cung cấp đủ nhiệt lượng trên, biết hiệu suất hấp thụ nhiệt đạt 80%?</a:t>
            </a:r>
          </a:p>
          <a:p>
            <a:pPr algn="just"/>
            <a:r>
              <a:rPr lang="vi-VN" sz="2400" b="1" dirty="0" smtClean="0">
                <a:latin typeface="+mj-lt"/>
              </a:rPr>
              <a:t>A. </a:t>
            </a:r>
            <a:r>
              <a:rPr lang="vi-VN" sz="2400" dirty="0" smtClean="0">
                <a:latin typeface="+mj-lt"/>
              </a:rPr>
              <a:t>0,20 kg         </a:t>
            </a:r>
            <a:r>
              <a:rPr lang="vi-VN" sz="2400" b="1" dirty="0" smtClean="0">
                <a:latin typeface="+mj-lt"/>
              </a:rPr>
              <a:t>B.</a:t>
            </a:r>
            <a:r>
              <a:rPr lang="vi-VN" sz="2400" dirty="0" smtClean="0">
                <a:latin typeface="+mj-lt"/>
              </a:rPr>
              <a:t> 0,25 kg       </a:t>
            </a:r>
            <a:r>
              <a:rPr lang="vi-VN" sz="2400" b="1" dirty="0" smtClean="0">
                <a:latin typeface="+mj-lt"/>
              </a:rPr>
              <a:t>C.</a:t>
            </a:r>
            <a:r>
              <a:rPr lang="vi-VN" sz="2400" dirty="0" smtClean="0">
                <a:latin typeface="+mj-lt"/>
              </a:rPr>
              <a:t> 0,16 kg      </a:t>
            </a:r>
            <a:r>
              <a:rPr lang="vi-VN" sz="2400" b="1" dirty="0" smtClean="0">
                <a:latin typeface="+mj-lt"/>
              </a:rPr>
              <a:t>D. </a:t>
            </a:r>
            <a:r>
              <a:rPr lang="vi-VN" sz="2400" dirty="0" smtClean="0">
                <a:latin typeface="+mj-lt"/>
              </a:rPr>
              <a:t>0,40 kg</a:t>
            </a:r>
          </a:p>
          <a:p>
            <a:pPr algn="just"/>
            <a:endParaRPr lang="vi-VN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27301"/>
            <a:ext cx="49431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51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01700"/>
            <a:ext cx="2578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Tóm tắt</a:t>
            </a:r>
          </a:p>
          <a:p>
            <a:r>
              <a:rPr lang="pt-BR" sz="2000" dirty="0" smtClean="0"/>
              <a:t>c </a:t>
            </a:r>
            <a:r>
              <a:rPr lang="pt-BR" sz="2000" dirty="0"/>
              <a:t>= 4200 J</a:t>
            </a:r>
          </a:p>
          <a:p>
            <a:r>
              <a:rPr lang="pt-BR" sz="2000" dirty="0"/>
              <a:t>m = 30 kg</a:t>
            </a:r>
          </a:p>
          <a:p>
            <a:r>
              <a:rPr lang="pt-BR" sz="2000" dirty="0"/>
              <a:t>Q</a:t>
            </a:r>
            <a:r>
              <a:rPr lang="pt-BR" sz="2000" baseline="-25000" dirty="0"/>
              <a:t>o</a:t>
            </a:r>
            <a:r>
              <a:rPr lang="pt-BR" sz="2000" dirty="0"/>
              <a:t> = 50 400 kJ</a:t>
            </a:r>
          </a:p>
          <a:p>
            <a:r>
              <a:rPr lang="pt-BR" sz="2000" dirty="0"/>
              <a:t>H = 80</a:t>
            </a:r>
            <a:r>
              <a:rPr lang="pt-BR" sz="2000" dirty="0" smtClean="0"/>
              <a:t>%.</a:t>
            </a:r>
            <a:endParaRPr lang="pt-B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03300" y="368301"/>
            <a:ext cx="162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Lời giải: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0300" y="749300"/>
            <a:ext cx="610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/>
              <a:t>b) Nhiệt </a:t>
            </a:r>
            <a:r>
              <a:rPr lang="vi-VN" sz="2200" dirty="0"/>
              <a:t>lượng toàn phần đun sôi nước là: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4000" y="2755900"/>
            <a:ext cx="610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m</a:t>
            </a:r>
            <a:r>
              <a:rPr lang="vi-VN" sz="2200" b="1" dirty="0">
                <a:solidFill>
                  <a:srgbClr val="FFFF00"/>
                </a:solidFill>
              </a:rPr>
              <a:t>' = Q</a:t>
            </a:r>
            <a:r>
              <a:rPr lang="vi-VN" sz="2200" b="1" baseline="-25000" dirty="0">
                <a:solidFill>
                  <a:srgbClr val="FFFF00"/>
                </a:solidFill>
              </a:rPr>
              <a:t>2</a:t>
            </a:r>
            <a:r>
              <a:rPr lang="vi-VN" sz="2200" b="1" dirty="0">
                <a:solidFill>
                  <a:srgbClr val="FFFF00"/>
                </a:solidFill>
              </a:rPr>
              <a:t>/Q</a:t>
            </a:r>
            <a:r>
              <a:rPr lang="vi-VN" sz="2200" b="1" baseline="-25000" dirty="0">
                <a:solidFill>
                  <a:srgbClr val="FFFF00"/>
                </a:solidFill>
              </a:rPr>
              <a:t>o</a:t>
            </a:r>
            <a:r>
              <a:rPr lang="vi-VN" sz="2200" b="1" dirty="0">
                <a:solidFill>
                  <a:srgbClr val="FFFF00"/>
                </a:solidFill>
              </a:rPr>
              <a:t> = 12 600/50 400 = 0,25 kg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81300" y="1371600"/>
            <a:ext cx="510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Q</a:t>
            </a:r>
            <a:r>
              <a:rPr lang="vi-VN" sz="2200" b="1" baseline="-25000" dirty="0" smtClean="0">
                <a:solidFill>
                  <a:srgbClr val="FFFF00"/>
                </a:solidFill>
              </a:rPr>
              <a:t>2</a:t>
            </a:r>
            <a:r>
              <a:rPr lang="vi-VN" sz="2200" b="1" dirty="0">
                <a:solidFill>
                  <a:srgbClr val="FFFF00"/>
                </a:solidFill>
              </a:rPr>
              <a:t> = Q</a:t>
            </a:r>
            <a:r>
              <a:rPr lang="vi-VN" sz="2200" b="1" baseline="-25000" dirty="0">
                <a:solidFill>
                  <a:srgbClr val="FFFF00"/>
                </a:solidFill>
              </a:rPr>
              <a:t>1</a:t>
            </a:r>
            <a:r>
              <a:rPr lang="vi-VN" sz="2200" b="1" dirty="0">
                <a:solidFill>
                  <a:srgbClr val="FFFF00"/>
                </a:solidFill>
              </a:rPr>
              <a:t>/H = 10 080/80% = 12600 </a:t>
            </a:r>
            <a:r>
              <a:rPr lang="vi-VN" sz="2200" b="1" dirty="0" smtClean="0">
                <a:solidFill>
                  <a:srgbClr val="FFFF00"/>
                </a:solidFill>
              </a:rPr>
              <a:t>kJ</a:t>
            </a:r>
            <a:endParaRPr lang="vi-VN" sz="2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100" y="1879600"/>
            <a:ext cx="610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/>
              <a:t>Cần </a:t>
            </a:r>
            <a:r>
              <a:rPr lang="vi-VN" sz="2200" dirty="0"/>
              <a:t>đốt cháy hoàn toàn số kg gas để cung cấp nhiệt lượng trên là</a:t>
            </a:r>
            <a:r>
              <a:rPr lang="vi-VN" sz="2200" dirty="0" smtClean="0"/>
              <a:t>:</a:t>
            </a:r>
            <a:endParaRPr lang="vi-VN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90" y="2629133"/>
            <a:ext cx="1593110" cy="6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9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/>
          <p:nvPr/>
        </p:nvSpPr>
        <p:spPr>
          <a:xfrm>
            <a:off x="404344" y="1396973"/>
            <a:ext cx="1002508" cy="100241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title"/>
          </p:nvPr>
        </p:nvSpPr>
        <p:spPr>
          <a:xfrm>
            <a:off x="1636846" y="1190351"/>
            <a:ext cx="4760919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TỔNG KẾT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6" name="Google Shape;676;p33"/>
          <p:cNvSpPr txBox="1">
            <a:spLocks noGrp="1"/>
          </p:cNvSpPr>
          <p:nvPr>
            <p:ph type="title" idx="2"/>
          </p:nvPr>
        </p:nvSpPr>
        <p:spPr>
          <a:xfrm>
            <a:off x="359298" y="1583406"/>
            <a:ext cx="1092600" cy="6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grpSp>
        <p:nvGrpSpPr>
          <p:cNvPr id="678" name="Google Shape;678;p33"/>
          <p:cNvGrpSpPr/>
          <p:nvPr/>
        </p:nvGrpSpPr>
        <p:grpSpPr>
          <a:xfrm>
            <a:off x="4995616" y="539400"/>
            <a:ext cx="4321569" cy="4191358"/>
            <a:chOff x="4995616" y="539400"/>
            <a:chExt cx="4321569" cy="4191358"/>
          </a:xfrm>
        </p:grpSpPr>
        <p:sp>
          <p:nvSpPr>
            <p:cNvPr id="679" name="Google Shape;679;p33"/>
            <p:cNvSpPr/>
            <p:nvPr/>
          </p:nvSpPr>
          <p:spPr>
            <a:xfrm>
              <a:off x="893274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429952" y="2746648"/>
              <a:ext cx="485704" cy="1407552"/>
            </a:xfrm>
            <a:custGeom>
              <a:avLst/>
              <a:gdLst/>
              <a:ahLst/>
              <a:cxnLst/>
              <a:rect l="l" t="t" r="r" b="b"/>
              <a:pathLst>
                <a:path w="5890" h="17069" extrusionOk="0">
                  <a:moveTo>
                    <a:pt x="4912" y="0"/>
                  </a:moveTo>
                  <a:cubicBezTo>
                    <a:pt x="4787" y="0"/>
                    <a:pt x="4662" y="101"/>
                    <a:pt x="4687" y="251"/>
                  </a:cubicBezTo>
                  <a:cubicBezTo>
                    <a:pt x="4737" y="2131"/>
                    <a:pt x="4988" y="2983"/>
                    <a:pt x="5188" y="3584"/>
                  </a:cubicBezTo>
                  <a:cubicBezTo>
                    <a:pt x="5313" y="4035"/>
                    <a:pt x="5389" y="4336"/>
                    <a:pt x="5389" y="4837"/>
                  </a:cubicBezTo>
                  <a:cubicBezTo>
                    <a:pt x="5338" y="6015"/>
                    <a:pt x="4787" y="6492"/>
                    <a:pt x="3684" y="7018"/>
                  </a:cubicBezTo>
                  <a:cubicBezTo>
                    <a:pt x="3358" y="7168"/>
                    <a:pt x="3008" y="7268"/>
                    <a:pt x="2632" y="7344"/>
                  </a:cubicBezTo>
                  <a:cubicBezTo>
                    <a:pt x="2080" y="7494"/>
                    <a:pt x="1529" y="7619"/>
                    <a:pt x="1053" y="7995"/>
                  </a:cubicBezTo>
                  <a:cubicBezTo>
                    <a:pt x="50" y="8797"/>
                    <a:pt x="0" y="10176"/>
                    <a:pt x="100" y="11579"/>
                  </a:cubicBezTo>
                  <a:lnTo>
                    <a:pt x="451" y="16842"/>
                  </a:lnTo>
                  <a:cubicBezTo>
                    <a:pt x="451" y="16968"/>
                    <a:pt x="551" y="17068"/>
                    <a:pt x="677" y="17068"/>
                  </a:cubicBezTo>
                  <a:lnTo>
                    <a:pt x="702" y="17068"/>
                  </a:lnTo>
                  <a:cubicBezTo>
                    <a:pt x="827" y="17068"/>
                    <a:pt x="927" y="16943"/>
                    <a:pt x="927" y="16817"/>
                  </a:cubicBezTo>
                  <a:lnTo>
                    <a:pt x="576" y="11529"/>
                  </a:lnTo>
                  <a:cubicBezTo>
                    <a:pt x="501" y="10276"/>
                    <a:pt x="526" y="9023"/>
                    <a:pt x="1353" y="8371"/>
                  </a:cubicBezTo>
                  <a:cubicBezTo>
                    <a:pt x="1729" y="8070"/>
                    <a:pt x="2231" y="7945"/>
                    <a:pt x="2757" y="7820"/>
                  </a:cubicBezTo>
                  <a:cubicBezTo>
                    <a:pt x="3133" y="7720"/>
                    <a:pt x="3509" y="7619"/>
                    <a:pt x="3885" y="7469"/>
                  </a:cubicBezTo>
                  <a:cubicBezTo>
                    <a:pt x="5113" y="6867"/>
                    <a:pt x="5815" y="6266"/>
                    <a:pt x="5865" y="4862"/>
                  </a:cubicBezTo>
                  <a:cubicBezTo>
                    <a:pt x="5890" y="4286"/>
                    <a:pt x="5790" y="3910"/>
                    <a:pt x="5639" y="3459"/>
                  </a:cubicBezTo>
                  <a:cubicBezTo>
                    <a:pt x="5464" y="2857"/>
                    <a:pt x="5238" y="2055"/>
                    <a:pt x="5163" y="226"/>
                  </a:cubicBezTo>
                  <a:cubicBezTo>
                    <a:pt x="5163" y="101"/>
                    <a:pt x="5038" y="0"/>
                    <a:pt x="4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642995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623567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03" y="1"/>
                  </a:moveTo>
                  <a:cubicBezTo>
                    <a:pt x="1103" y="1"/>
                    <a:pt x="902" y="126"/>
                    <a:pt x="852" y="326"/>
                  </a:cubicBezTo>
                  <a:lnTo>
                    <a:pt x="100" y="2357"/>
                  </a:lnTo>
                  <a:cubicBezTo>
                    <a:pt x="0" y="2682"/>
                    <a:pt x="226" y="3033"/>
                    <a:pt x="577" y="3033"/>
                  </a:cubicBezTo>
                  <a:lnTo>
                    <a:pt x="5614" y="3033"/>
                  </a:lnTo>
                  <a:cubicBezTo>
                    <a:pt x="5965" y="3033"/>
                    <a:pt x="6216" y="2682"/>
                    <a:pt x="6090" y="2357"/>
                  </a:cubicBezTo>
                  <a:lnTo>
                    <a:pt x="5364" y="326"/>
                  </a:lnTo>
                  <a:cubicBezTo>
                    <a:pt x="5288" y="126"/>
                    <a:pt x="5088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6274924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7" y="1"/>
                  </a:moveTo>
                  <a:cubicBezTo>
                    <a:pt x="802" y="1"/>
                    <a:pt x="752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0" y="2181"/>
                    <a:pt x="76" y="2206"/>
                    <a:pt x="101" y="2206"/>
                  </a:cubicBezTo>
                  <a:lnTo>
                    <a:pt x="5138" y="2206"/>
                  </a:lnTo>
                  <a:cubicBezTo>
                    <a:pt x="5188" y="2206"/>
                    <a:pt x="5213" y="2181"/>
                    <a:pt x="5213" y="2181"/>
                  </a:cubicBezTo>
                  <a:cubicBezTo>
                    <a:pt x="5238" y="2156"/>
                    <a:pt x="5238" y="2131"/>
                    <a:pt x="5238" y="2081"/>
                  </a:cubicBezTo>
                  <a:lnTo>
                    <a:pt x="4512" y="76"/>
                  </a:lnTo>
                  <a:cubicBezTo>
                    <a:pt x="4487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629141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8" y="0"/>
                  </a:moveTo>
                  <a:lnTo>
                    <a:pt x="1" y="1880"/>
                  </a:lnTo>
                  <a:lnTo>
                    <a:pt x="4838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33693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6169539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52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68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619427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52" y="0"/>
                  </a:moveTo>
                  <a:cubicBezTo>
                    <a:pt x="327" y="0"/>
                    <a:pt x="151" y="75"/>
                    <a:pt x="1" y="201"/>
                  </a:cubicBezTo>
                  <a:lnTo>
                    <a:pt x="7194" y="201"/>
                  </a:lnTo>
                  <a:cubicBezTo>
                    <a:pt x="7069" y="75"/>
                    <a:pt x="6868" y="0"/>
                    <a:pt x="6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6237734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241857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631623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32036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6394741" y="4410310"/>
              <a:ext cx="35294" cy="35211"/>
            </a:xfrm>
            <a:custGeom>
              <a:avLst/>
              <a:gdLst/>
              <a:ahLst/>
              <a:cxnLst/>
              <a:rect l="l" t="t" r="r" b="b"/>
              <a:pathLst>
                <a:path w="428" h="427" extrusionOk="0">
                  <a:moveTo>
                    <a:pt x="227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7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6398947" y="4431007"/>
              <a:ext cx="26883" cy="12452"/>
            </a:xfrm>
            <a:custGeom>
              <a:avLst/>
              <a:gdLst/>
              <a:ahLst/>
              <a:cxnLst/>
              <a:rect l="l" t="t" r="r" b="b"/>
              <a:pathLst>
                <a:path w="326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6473327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6477450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6553892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6558015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1" y="0"/>
                  </a:moveTo>
                  <a:cubicBezTo>
                    <a:pt x="1" y="76"/>
                    <a:pt x="51" y="151"/>
                    <a:pt x="151" y="151"/>
                  </a:cubicBezTo>
                  <a:cubicBezTo>
                    <a:pt x="227" y="151"/>
                    <a:pt x="302" y="76"/>
                    <a:pt x="302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6632478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663660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6710981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671510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6407193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52" y="928"/>
                  </a:lnTo>
                  <a:cubicBezTo>
                    <a:pt x="251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54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29" y="878"/>
                    <a:pt x="1629" y="828"/>
                  </a:cubicBezTo>
                  <a:cubicBezTo>
                    <a:pt x="1629" y="752"/>
                    <a:pt x="1579" y="702"/>
                    <a:pt x="1504" y="702"/>
                  </a:cubicBezTo>
                  <a:cubicBezTo>
                    <a:pt x="1579" y="702"/>
                    <a:pt x="1629" y="652"/>
                    <a:pt x="1629" y="577"/>
                  </a:cubicBezTo>
                  <a:cubicBezTo>
                    <a:pt x="1629" y="527"/>
                    <a:pt x="1579" y="477"/>
                    <a:pt x="1504" y="477"/>
                  </a:cubicBezTo>
                  <a:cubicBezTo>
                    <a:pt x="1579" y="477"/>
                    <a:pt x="1629" y="402"/>
                    <a:pt x="1629" y="351"/>
                  </a:cubicBezTo>
                  <a:cubicBezTo>
                    <a:pt x="1629" y="276"/>
                    <a:pt x="1579" y="226"/>
                    <a:pt x="1504" y="226"/>
                  </a:cubicBezTo>
                  <a:cubicBezTo>
                    <a:pt x="1579" y="226"/>
                    <a:pt x="1629" y="176"/>
                    <a:pt x="1629" y="101"/>
                  </a:cubicBezTo>
                  <a:cubicBezTo>
                    <a:pt x="1629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642574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7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27" y="75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6438198" y="4038326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6438198" y="4056962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03" y="125"/>
                    <a:pt x="1128" y="100"/>
                    <a:pt x="1128" y="50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6438198" y="4077577"/>
              <a:ext cx="93100" cy="10473"/>
            </a:xfrm>
            <a:custGeom>
              <a:avLst/>
              <a:gdLst/>
              <a:ahLst/>
              <a:cxnLst/>
              <a:rect l="l" t="t" r="r" b="b"/>
              <a:pathLst>
                <a:path w="1129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6438198" y="4096214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5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6801936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51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51" y="628"/>
                    <a:pt x="151" y="678"/>
                  </a:cubicBezTo>
                  <a:cubicBezTo>
                    <a:pt x="151" y="703"/>
                    <a:pt x="176" y="728"/>
                    <a:pt x="201" y="728"/>
                  </a:cubicBezTo>
                  <a:cubicBezTo>
                    <a:pt x="176" y="728"/>
                    <a:pt x="151" y="778"/>
                    <a:pt x="151" y="803"/>
                  </a:cubicBezTo>
                  <a:cubicBezTo>
                    <a:pt x="151" y="853"/>
                    <a:pt x="176" y="878"/>
                    <a:pt x="201" y="878"/>
                  </a:cubicBezTo>
                  <a:cubicBezTo>
                    <a:pt x="176" y="878"/>
                    <a:pt x="151" y="903"/>
                    <a:pt x="151" y="928"/>
                  </a:cubicBezTo>
                  <a:cubicBezTo>
                    <a:pt x="151" y="978"/>
                    <a:pt x="176" y="1003"/>
                    <a:pt x="201" y="1003"/>
                  </a:cubicBezTo>
                  <a:cubicBezTo>
                    <a:pt x="176" y="1003"/>
                    <a:pt x="151" y="1029"/>
                    <a:pt x="151" y="1079"/>
                  </a:cubicBezTo>
                  <a:cubicBezTo>
                    <a:pt x="151" y="1104"/>
                    <a:pt x="176" y="1129"/>
                    <a:pt x="201" y="1129"/>
                  </a:cubicBezTo>
                  <a:lnTo>
                    <a:pt x="852" y="1129"/>
                  </a:lnTo>
                  <a:cubicBezTo>
                    <a:pt x="878" y="1129"/>
                    <a:pt x="903" y="1104"/>
                    <a:pt x="903" y="1079"/>
                  </a:cubicBezTo>
                  <a:cubicBezTo>
                    <a:pt x="903" y="1029"/>
                    <a:pt x="878" y="1003"/>
                    <a:pt x="852" y="1003"/>
                  </a:cubicBezTo>
                  <a:cubicBezTo>
                    <a:pt x="878" y="1003"/>
                    <a:pt x="903" y="978"/>
                    <a:pt x="903" y="928"/>
                  </a:cubicBezTo>
                  <a:cubicBezTo>
                    <a:pt x="903" y="903"/>
                    <a:pt x="878" y="878"/>
                    <a:pt x="852" y="878"/>
                  </a:cubicBezTo>
                  <a:cubicBezTo>
                    <a:pt x="878" y="878"/>
                    <a:pt x="903" y="853"/>
                    <a:pt x="903" y="803"/>
                  </a:cubicBezTo>
                  <a:cubicBezTo>
                    <a:pt x="903" y="778"/>
                    <a:pt x="878" y="728"/>
                    <a:pt x="852" y="728"/>
                  </a:cubicBezTo>
                  <a:cubicBezTo>
                    <a:pt x="878" y="728"/>
                    <a:pt x="903" y="703"/>
                    <a:pt x="903" y="678"/>
                  </a:cubicBezTo>
                  <a:cubicBezTo>
                    <a:pt x="903" y="628"/>
                    <a:pt x="878" y="602"/>
                    <a:pt x="852" y="602"/>
                  </a:cubicBezTo>
                  <a:lnTo>
                    <a:pt x="752" y="602"/>
                  </a:lnTo>
                  <a:cubicBezTo>
                    <a:pt x="928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6863947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6820490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1" y="1"/>
                    <a:pt x="1" y="26"/>
                    <a:pt x="1" y="51"/>
                  </a:cubicBezTo>
                  <a:cubicBezTo>
                    <a:pt x="1" y="51"/>
                    <a:pt x="1" y="76"/>
                    <a:pt x="26" y="76"/>
                  </a:cubicBezTo>
                  <a:lnTo>
                    <a:pt x="602" y="76"/>
                  </a:lnTo>
                  <a:cubicBezTo>
                    <a:pt x="602" y="76"/>
                    <a:pt x="627" y="51"/>
                    <a:pt x="627" y="51"/>
                  </a:cubicBezTo>
                  <a:cubicBezTo>
                    <a:pt x="627" y="26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820490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1" y="0"/>
                    <a:pt x="1" y="25"/>
                    <a:pt x="1" y="50"/>
                  </a:cubicBezTo>
                  <a:cubicBezTo>
                    <a:pt x="1" y="50"/>
                    <a:pt x="1" y="75"/>
                    <a:pt x="26" y="75"/>
                  </a:cubicBezTo>
                  <a:lnTo>
                    <a:pt x="602" y="75"/>
                  </a:lnTo>
                  <a:cubicBezTo>
                    <a:pt x="602" y="75"/>
                    <a:pt x="627" y="50"/>
                    <a:pt x="627" y="50"/>
                  </a:cubicBezTo>
                  <a:cubicBezTo>
                    <a:pt x="627" y="25"/>
                    <a:pt x="602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820490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6820490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7667865" y="2746648"/>
              <a:ext cx="1349664" cy="1419922"/>
            </a:xfrm>
            <a:custGeom>
              <a:avLst/>
              <a:gdLst/>
              <a:ahLst/>
              <a:cxnLst/>
              <a:rect l="l" t="t" r="r" b="b"/>
              <a:pathLst>
                <a:path w="16367" h="17219" extrusionOk="0">
                  <a:moveTo>
                    <a:pt x="226" y="0"/>
                  </a:moveTo>
                  <a:cubicBezTo>
                    <a:pt x="101" y="0"/>
                    <a:pt x="1" y="101"/>
                    <a:pt x="1" y="251"/>
                  </a:cubicBezTo>
                  <a:cubicBezTo>
                    <a:pt x="26" y="752"/>
                    <a:pt x="76" y="1253"/>
                    <a:pt x="126" y="1730"/>
                  </a:cubicBezTo>
                  <a:cubicBezTo>
                    <a:pt x="201" y="2456"/>
                    <a:pt x="301" y="3133"/>
                    <a:pt x="251" y="3885"/>
                  </a:cubicBezTo>
                  <a:lnTo>
                    <a:pt x="251" y="4010"/>
                  </a:lnTo>
                  <a:cubicBezTo>
                    <a:pt x="176" y="5213"/>
                    <a:pt x="126" y="6441"/>
                    <a:pt x="702" y="7544"/>
                  </a:cubicBezTo>
                  <a:cubicBezTo>
                    <a:pt x="1329" y="8722"/>
                    <a:pt x="2682" y="9549"/>
                    <a:pt x="4311" y="9750"/>
                  </a:cubicBezTo>
                  <a:cubicBezTo>
                    <a:pt x="4583" y="9784"/>
                    <a:pt x="4851" y="9798"/>
                    <a:pt x="5118" y="9798"/>
                  </a:cubicBezTo>
                  <a:cubicBezTo>
                    <a:pt x="6033" y="9798"/>
                    <a:pt x="6922" y="9624"/>
                    <a:pt x="7795" y="9449"/>
                  </a:cubicBezTo>
                  <a:cubicBezTo>
                    <a:pt x="8659" y="9276"/>
                    <a:pt x="9503" y="9103"/>
                    <a:pt x="10347" y="9103"/>
                  </a:cubicBezTo>
                  <a:cubicBezTo>
                    <a:pt x="10849" y="9103"/>
                    <a:pt x="11350" y="9165"/>
                    <a:pt x="11855" y="9324"/>
                  </a:cubicBezTo>
                  <a:cubicBezTo>
                    <a:pt x="13209" y="9750"/>
                    <a:pt x="14412" y="10878"/>
                    <a:pt x="15088" y="12381"/>
                  </a:cubicBezTo>
                  <a:cubicBezTo>
                    <a:pt x="15640" y="13634"/>
                    <a:pt x="15890" y="15138"/>
                    <a:pt x="15790" y="16968"/>
                  </a:cubicBezTo>
                  <a:cubicBezTo>
                    <a:pt x="15790" y="17093"/>
                    <a:pt x="15890" y="17193"/>
                    <a:pt x="16016" y="17218"/>
                  </a:cubicBezTo>
                  <a:lnTo>
                    <a:pt x="16041" y="17218"/>
                  </a:lnTo>
                  <a:cubicBezTo>
                    <a:pt x="16166" y="17218"/>
                    <a:pt x="16266" y="17118"/>
                    <a:pt x="16266" y="16968"/>
                  </a:cubicBezTo>
                  <a:cubicBezTo>
                    <a:pt x="16367" y="15088"/>
                    <a:pt x="16116" y="13509"/>
                    <a:pt x="15515" y="12181"/>
                  </a:cubicBezTo>
                  <a:cubicBezTo>
                    <a:pt x="14788" y="10552"/>
                    <a:pt x="13484" y="9324"/>
                    <a:pt x="12006" y="8873"/>
                  </a:cubicBezTo>
                  <a:cubicBezTo>
                    <a:pt x="11438" y="8699"/>
                    <a:pt x="10873" y="8633"/>
                    <a:pt x="10316" y="8633"/>
                  </a:cubicBezTo>
                  <a:cubicBezTo>
                    <a:pt x="9421" y="8633"/>
                    <a:pt x="8544" y="8803"/>
                    <a:pt x="7695" y="8973"/>
                  </a:cubicBezTo>
                  <a:cubicBezTo>
                    <a:pt x="6860" y="9147"/>
                    <a:pt x="5995" y="9322"/>
                    <a:pt x="5124" y="9322"/>
                  </a:cubicBezTo>
                  <a:cubicBezTo>
                    <a:pt x="4870" y="9322"/>
                    <a:pt x="4616" y="9307"/>
                    <a:pt x="4362" y="9274"/>
                  </a:cubicBezTo>
                  <a:cubicBezTo>
                    <a:pt x="2908" y="9098"/>
                    <a:pt x="1680" y="8346"/>
                    <a:pt x="1128" y="7319"/>
                  </a:cubicBezTo>
                  <a:cubicBezTo>
                    <a:pt x="602" y="6341"/>
                    <a:pt x="652" y="5163"/>
                    <a:pt x="727" y="4035"/>
                  </a:cubicBezTo>
                  <a:lnTo>
                    <a:pt x="727" y="3910"/>
                  </a:lnTo>
                  <a:cubicBezTo>
                    <a:pt x="778" y="3133"/>
                    <a:pt x="677" y="2381"/>
                    <a:pt x="602" y="1679"/>
                  </a:cubicBezTo>
                  <a:cubicBezTo>
                    <a:pt x="552" y="1203"/>
                    <a:pt x="502" y="727"/>
                    <a:pt x="477" y="226"/>
                  </a:cubicBezTo>
                  <a:cubicBezTo>
                    <a:pt x="477" y="101"/>
                    <a:pt x="352" y="0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7655496" y="2802392"/>
              <a:ext cx="84771" cy="93100"/>
            </a:xfrm>
            <a:custGeom>
              <a:avLst/>
              <a:gdLst/>
              <a:ahLst/>
              <a:cxnLst/>
              <a:rect l="l" t="t" r="r" b="b"/>
              <a:pathLst>
                <a:path w="1028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51" y="602"/>
                    <a:pt x="126" y="628"/>
                    <a:pt x="126" y="678"/>
                  </a:cubicBezTo>
                  <a:cubicBezTo>
                    <a:pt x="126" y="703"/>
                    <a:pt x="151" y="728"/>
                    <a:pt x="201" y="728"/>
                  </a:cubicBezTo>
                  <a:cubicBezTo>
                    <a:pt x="151" y="728"/>
                    <a:pt x="126" y="778"/>
                    <a:pt x="126" y="803"/>
                  </a:cubicBezTo>
                  <a:cubicBezTo>
                    <a:pt x="126" y="853"/>
                    <a:pt x="151" y="878"/>
                    <a:pt x="201" y="878"/>
                  </a:cubicBezTo>
                  <a:cubicBezTo>
                    <a:pt x="151" y="878"/>
                    <a:pt x="126" y="903"/>
                    <a:pt x="126" y="928"/>
                  </a:cubicBezTo>
                  <a:cubicBezTo>
                    <a:pt x="126" y="978"/>
                    <a:pt x="151" y="1003"/>
                    <a:pt x="201" y="1003"/>
                  </a:cubicBezTo>
                  <a:cubicBezTo>
                    <a:pt x="151" y="1003"/>
                    <a:pt x="126" y="1029"/>
                    <a:pt x="126" y="1079"/>
                  </a:cubicBezTo>
                  <a:cubicBezTo>
                    <a:pt x="126" y="1104"/>
                    <a:pt x="151" y="1129"/>
                    <a:pt x="201" y="1129"/>
                  </a:cubicBezTo>
                  <a:lnTo>
                    <a:pt x="827" y="1129"/>
                  </a:lnTo>
                  <a:cubicBezTo>
                    <a:pt x="852" y="1129"/>
                    <a:pt x="903" y="1104"/>
                    <a:pt x="903" y="1079"/>
                  </a:cubicBezTo>
                  <a:cubicBezTo>
                    <a:pt x="903" y="1029"/>
                    <a:pt x="852" y="1003"/>
                    <a:pt x="827" y="1003"/>
                  </a:cubicBezTo>
                  <a:cubicBezTo>
                    <a:pt x="852" y="1003"/>
                    <a:pt x="903" y="978"/>
                    <a:pt x="903" y="928"/>
                  </a:cubicBezTo>
                  <a:cubicBezTo>
                    <a:pt x="903" y="903"/>
                    <a:pt x="852" y="878"/>
                    <a:pt x="827" y="878"/>
                  </a:cubicBezTo>
                  <a:cubicBezTo>
                    <a:pt x="852" y="878"/>
                    <a:pt x="903" y="853"/>
                    <a:pt x="903" y="803"/>
                  </a:cubicBezTo>
                  <a:cubicBezTo>
                    <a:pt x="903" y="778"/>
                    <a:pt x="852" y="728"/>
                    <a:pt x="827" y="728"/>
                  </a:cubicBezTo>
                  <a:cubicBezTo>
                    <a:pt x="852" y="728"/>
                    <a:pt x="903" y="703"/>
                    <a:pt x="903" y="678"/>
                  </a:cubicBezTo>
                  <a:cubicBezTo>
                    <a:pt x="903" y="628"/>
                    <a:pt x="852" y="602"/>
                    <a:pt x="827" y="602"/>
                  </a:cubicBezTo>
                  <a:lnTo>
                    <a:pt x="727" y="602"/>
                  </a:lnTo>
                  <a:cubicBezTo>
                    <a:pt x="903" y="602"/>
                    <a:pt x="1028" y="477"/>
                    <a:pt x="1028" y="302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7715445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7671988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7671988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7671988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7671988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5293220" y="2746648"/>
              <a:ext cx="2029650" cy="1382731"/>
            </a:xfrm>
            <a:custGeom>
              <a:avLst/>
              <a:gdLst/>
              <a:ahLst/>
              <a:cxnLst/>
              <a:rect l="l" t="t" r="r" b="b"/>
              <a:pathLst>
                <a:path w="24613" h="16768" extrusionOk="0">
                  <a:moveTo>
                    <a:pt x="23810" y="0"/>
                  </a:moveTo>
                  <a:cubicBezTo>
                    <a:pt x="23685" y="0"/>
                    <a:pt x="23585" y="101"/>
                    <a:pt x="23585" y="251"/>
                  </a:cubicBezTo>
                  <a:cubicBezTo>
                    <a:pt x="23635" y="1153"/>
                    <a:pt x="23710" y="2080"/>
                    <a:pt x="23810" y="2983"/>
                  </a:cubicBezTo>
                  <a:cubicBezTo>
                    <a:pt x="23961" y="4411"/>
                    <a:pt x="24111" y="5890"/>
                    <a:pt x="24036" y="7294"/>
                  </a:cubicBezTo>
                  <a:cubicBezTo>
                    <a:pt x="23961" y="8497"/>
                    <a:pt x="23534" y="9524"/>
                    <a:pt x="22858" y="10201"/>
                  </a:cubicBezTo>
                  <a:cubicBezTo>
                    <a:pt x="22051" y="11008"/>
                    <a:pt x="20794" y="11419"/>
                    <a:pt x="19133" y="11419"/>
                  </a:cubicBezTo>
                  <a:cubicBezTo>
                    <a:pt x="18834" y="11419"/>
                    <a:pt x="18521" y="11406"/>
                    <a:pt x="18196" y="11379"/>
                  </a:cubicBezTo>
                  <a:cubicBezTo>
                    <a:pt x="17820" y="11354"/>
                    <a:pt x="17419" y="11304"/>
                    <a:pt x="17018" y="11253"/>
                  </a:cubicBezTo>
                  <a:cubicBezTo>
                    <a:pt x="16272" y="11169"/>
                    <a:pt x="15509" y="11084"/>
                    <a:pt x="14745" y="11084"/>
                  </a:cubicBezTo>
                  <a:cubicBezTo>
                    <a:pt x="14148" y="11084"/>
                    <a:pt x="13551" y="11136"/>
                    <a:pt x="12958" y="11279"/>
                  </a:cubicBezTo>
                  <a:cubicBezTo>
                    <a:pt x="11755" y="11579"/>
                    <a:pt x="10652" y="12281"/>
                    <a:pt x="9850" y="13233"/>
                  </a:cubicBezTo>
                  <a:cubicBezTo>
                    <a:pt x="9675" y="13459"/>
                    <a:pt x="9499" y="13710"/>
                    <a:pt x="9324" y="13935"/>
                  </a:cubicBezTo>
                  <a:cubicBezTo>
                    <a:pt x="8873" y="14587"/>
                    <a:pt x="8447" y="15188"/>
                    <a:pt x="7770" y="15464"/>
                  </a:cubicBezTo>
                  <a:cubicBezTo>
                    <a:pt x="7522" y="15563"/>
                    <a:pt x="7260" y="15604"/>
                    <a:pt x="6993" y="15604"/>
                  </a:cubicBezTo>
                  <a:cubicBezTo>
                    <a:pt x="6316" y="15604"/>
                    <a:pt x="5606" y="15340"/>
                    <a:pt x="5013" y="15088"/>
                  </a:cubicBezTo>
                  <a:cubicBezTo>
                    <a:pt x="4938" y="15038"/>
                    <a:pt x="4838" y="14988"/>
                    <a:pt x="4762" y="14963"/>
                  </a:cubicBezTo>
                  <a:cubicBezTo>
                    <a:pt x="3973" y="14602"/>
                    <a:pt x="3164" y="14221"/>
                    <a:pt x="2298" y="14221"/>
                  </a:cubicBezTo>
                  <a:cubicBezTo>
                    <a:pt x="2201" y="14221"/>
                    <a:pt x="2104" y="14226"/>
                    <a:pt x="2006" y="14236"/>
                  </a:cubicBezTo>
                  <a:cubicBezTo>
                    <a:pt x="1329" y="14286"/>
                    <a:pt x="677" y="14712"/>
                    <a:pt x="326" y="15289"/>
                  </a:cubicBezTo>
                  <a:cubicBezTo>
                    <a:pt x="51" y="15715"/>
                    <a:pt x="1" y="16191"/>
                    <a:pt x="151" y="16617"/>
                  </a:cubicBezTo>
                  <a:cubicBezTo>
                    <a:pt x="201" y="16717"/>
                    <a:pt x="276" y="16767"/>
                    <a:pt x="376" y="16767"/>
                  </a:cubicBezTo>
                  <a:lnTo>
                    <a:pt x="477" y="16767"/>
                  </a:lnTo>
                  <a:cubicBezTo>
                    <a:pt x="602" y="16717"/>
                    <a:pt x="652" y="16567"/>
                    <a:pt x="602" y="16441"/>
                  </a:cubicBezTo>
                  <a:cubicBezTo>
                    <a:pt x="477" y="16091"/>
                    <a:pt x="602" y="15740"/>
                    <a:pt x="727" y="15539"/>
                  </a:cubicBezTo>
                  <a:cubicBezTo>
                    <a:pt x="1003" y="15088"/>
                    <a:pt x="1529" y="14762"/>
                    <a:pt x="2056" y="14712"/>
                  </a:cubicBezTo>
                  <a:cubicBezTo>
                    <a:pt x="2128" y="14706"/>
                    <a:pt x="2200" y="14702"/>
                    <a:pt x="2272" y="14702"/>
                  </a:cubicBezTo>
                  <a:cubicBezTo>
                    <a:pt x="3031" y="14702"/>
                    <a:pt x="3807" y="15046"/>
                    <a:pt x="4562" y="15389"/>
                  </a:cubicBezTo>
                  <a:cubicBezTo>
                    <a:pt x="4637" y="15439"/>
                    <a:pt x="4737" y="15489"/>
                    <a:pt x="4813" y="15514"/>
                  </a:cubicBezTo>
                  <a:cubicBezTo>
                    <a:pt x="5467" y="15797"/>
                    <a:pt x="6233" y="16092"/>
                    <a:pt x="7006" y="16092"/>
                  </a:cubicBezTo>
                  <a:cubicBezTo>
                    <a:pt x="7329" y="16092"/>
                    <a:pt x="7653" y="16041"/>
                    <a:pt x="7970" y="15915"/>
                  </a:cubicBezTo>
                  <a:cubicBezTo>
                    <a:pt x="8747" y="15589"/>
                    <a:pt x="9249" y="14888"/>
                    <a:pt x="9725" y="14211"/>
                  </a:cubicBezTo>
                  <a:cubicBezTo>
                    <a:pt x="9875" y="13985"/>
                    <a:pt x="10051" y="13760"/>
                    <a:pt x="10226" y="13534"/>
                  </a:cubicBezTo>
                  <a:cubicBezTo>
                    <a:pt x="10953" y="12657"/>
                    <a:pt x="11955" y="12030"/>
                    <a:pt x="13083" y="11755"/>
                  </a:cubicBezTo>
                  <a:cubicBezTo>
                    <a:pt x="13632" y="11612"/>
                    <a:pt x="14196" y="11561"/>
                    <a:pt x="14765" y="11561"/>
                  </a:cubicBezTo>
                  <a:cubicBezTo>
                    <a:pt x="15495" y="11561"/>
                    <a:pt x="16236" y="11645"/>
                    <a:pt x="16968" y="11730"/>
                  </a:cubicBezTo>
                  <a:cubicBezTo>
                    <a:pt x="17369" y="11780"/>
                    <a:pt x="17770" y="11830"/>
                    <a:pt x="18146" y="11855"/>
                  </a:cubicBezTo>
                  <a:cubicBezTo>
                    <a:pt x="18503" y="11886"/>
                    <a:pt x="18845" y="11901"/>
                    <a:pt x="19173" y="11901"/>
                  </a:cubicBezTo>
                  <a:cubicBezTo>
                    <a:pt x="20964" y="11901"/>
                    <a:pt x="22319" y="11441"/>
                    <a:pt x="23209" y="10552"/>
                  </a:cubicBezTo>
                  <a:cubicBezTo>
                    <a:pt x="23961" y="9775"/>
                    <a:pt x="24437" y="8647"/>
                    <a:pt x="24512" y="7319"/>
                  </a:cubicBezTo>
                  <a:cubicBezTo>
                    <a:pt x="24612" y="5865"/>
                    <a:pt x="24437" y="4386"/>
                    <a:pt x="24286" y="2933"/>
                  </a:cubicBezTo>
                  <a:cubicBezTo>
                    <a:pt x="24211" y="2055"/>
                    <a:pt x="24111" y="1128"/>
                    <a:pt x="24061" y="226"/>
                  </a:cubicBezTo>
                  <a:cubicBezTo>
                    <a:pt x="24061" y="101"/>
                    <a:pt x="23961" y="0"/>
                    <a:pt x="23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7225624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26" y="628"/>
                    <a:pt x="126" y="678"/>
                  </a:cubicBezTo>
                  <a:cubicBezTo>
                    <a:pt x="126" y="703"/>
                    <a:pt x="176" y="728"/>
                    <a:pt x="201" y="728"/>
                  </a:cubicBezTo>
                  <a:cubicBezTo>
                    <a:pt x="176" y="728"/>
                    <a:pt x="126" y="778"/>
                    <a:pt x="126" y="803"/>
                  </a:cubicBezTo>
                  <a:cubicBezTo>
                    <a:pt x="126" y="853"/>
                    <a:pt x="176" y="878"/>
                    <a:pt x="201" y="878"/>
                  </a:cubicBezTo>
                  <a:cubicBezTo>
                    <a:pt x="176" y="878"/>
                    <a:pt x="126" y="903"/>
                    <a:pt x="126" y="928"/>
                  </a:cubicBezTo>
                  <a:cubicBezTo>
                    <a:pt x="126" y="978"/>
                    <a:pt x="176" y="1003"/>
                    <a:pt x="201" y="1003"/>
                  </a:cubicBezTo>
                  <a:cubicBezTo>
                    <a:pt x="176" y="1003"/>
                    <a:pt x="126" y="1029"/>
                    <a:pt x="126" y="1079"/>
                  </a:cubicBezTo>
                  <a:cubicBezTo>
                    <a:pt x="126" y="1104"/>
                    <a:pt x="176" y="1129"/>
                    <a:pt x="201" y="1129"/>
                  </a:cubicBezTo>
                  <a:lnTo>
                    <a:pt x="827" y="1129"/>
                  </a:lnTo>
                  <a:cubicBezTo>
                    <a:pt x="877" y="1129"/>
                    <a:pt x="902" y="1104"/>
                    <a:pt x="902" y="1079"/>
                  </a:cubicBezTo>
                  <a:cubicBezTo>
                    <a:pt x="902" y="1029"/>
                    <a:pt x="877" y="1003"/>
                    <a:pt x="827" y="1003"/>
                  </a:cubicBezTo>
                  <a:cubicBezTo>
                    <a:pt x="877" y="1003"/>
                    <a:pt x="902" y="978"/>
                    <a:pt x="902" y="928"/>
                  </a:cubicBezTo>
                  <a:cubicBezTo>
                    <a:pt x="902" y="903"/>
                    <a:pt x="877" y="878"/>
                    <a:pt x="827" y="878"/>
                  </a:cubicBezTo>
                  <a:cubicBezTo>
                    <a:pt x="877" y="878"/>
                    <a:pt x="902" y="853"/>
                    <a:pt x="902" y="803"/>
                  </a:cubicBezTo>
                  <a:cubicBezTo>
                    <a:pt x="902" y="778"/>
                    <a:pt x="877" y="728"/>
                    <a:pt x="827" y="728"/>
                  </a:cubicBezTo>
                  <a:cubicBezTo>
                    <a:pt x="877" y="728"/>
                    <a:pt x="902" y="703"/>
                    <a:pt x="902" y="678"/>
                  </a:cubicBezTo>
                  <a:cubicBezTo>
                    <a:pt x="902" y="628"/>
                    <a:pt x="877" y="602"/>
                    <a:pt x="827" y="602"/>
                  </a:cubicBezTo>
                  <a:lnTo>
                    <a:pt x="727" y="602"/>
                  </a:lnTo>
                  <a:cubicBezTo>
                    <a:pt x="902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7285573" y="2810721"/>
              <a:ext cx="16575" cy="35211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201" y="326"/>
                    <a:pt x="201" y="226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7242116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7242116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7242116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7242116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7293819" y="1190351"/>
              <a:ext cx="392769" cy="436227"/>
            </a:xfrm>
            <a:custGeom>
              <a:avLst/>
              <a:gdLst/>
              <a:ahLst/>
              <a:cxnLst/>
              <a:rect l="l" t="t" r="r" b="b"/>
              <a:pathLst>
                <a:path w="4763" h="5290" extrusionOk="0">
                  <a:moveTo>
                    <a:pt x="0" y="1"/>
                  </a:moveTo>
                  <a:lnTo>
                    <a:pt x="0" y="5289"/>
                  </a:lnTo>
                  <a:lnTo>
                    <a:pt x="4762" y="5289"/>
                  </a:lnTo>
                  <a:lnTo>
                    <a:pt x="4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7326886" y="1231747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26" y="2080"/>
                    <a:pt x="476" y="2080"/>
                  </a:cubicBezTo>
                  <a:lnTo>
                    <a:pt x="3459" y="2080"/>
                  </a:lnTo>
                  <a:cubicBezTo>
                    <a:pt x="3710" y="2080"/>
                    <a:pt x="3935" y="1855"/>
                    <a:pt x="3935" y="1604"/>
                  </a:cubicBezTo>
                  <a:lnTo>
                    <a:pt x="3935" y="476"/>
                  </a:lnTo>
                  <a:cubicBezTo>
                    <a:pt x="3935" y="226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7326886" y="1432211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01"/>
                    <a:pt x="0" y="477"/>
                  </a:cubicBezTo>
                  <a:lnTo>
                    <a:pt x="0" y="1604"/>
                  </a:lnTo>
                  <a:cubicBezTo>
                    <a:pt x="0" y="1855"/>
                    <a:pt x="226" y="2081"/>
                    <a:pt x="476" y="2081"/>
                  </a:cubicBezTo>
                  <a:lnTo>
                    <a:pt x="3459" y="2081"/>
                  </a:lnTo>
                  <a:cubicBezTo>
                    <a:pt x="3710" y="2081"/>
                    <a:pt x="3935" y="1855"/>
                    <a:pt x="3935" y="1604"/>
                  </a:cubicBezTo>
                  <a:lnTo>
                    <a:pt x="3935" y="477"/>
                  </a:lnTo>
                  <a:cubicBezTo>
                    <a:pt x="3935" y="201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7523227" y="958882"/>
              <a:ext cx="57971" cy="231555"/>
            </a:xfrm>
            <a:custGeom>
              <a:avLst/>
              <a:gdLst/>
              <a:ahLst/>
              <a:cxnLst/>
              <a:rect l="l" t="t" r="r" b="b"/>
              <a:pathLst>
                <a:path w="703" h="2808" extrusionOk="0">
                  <a:moveTo>
                    <a:pt x="426" y="1"/>
                  </a:moveTo>
                  <a:lnTo>
                    <a:pt x="426" y="1705"/>
                  </a:lnTo>
                  <a:lnTo>
                    <a:pt x="0" y="1705"/>
                  </a:lnTo>
                  <a:lnTo>
                    <a:pt x="0" y="2808"/>
                  </a:lnTo>
                  <a:lnTo>
                    <a:pt x="702" y="2808"/>
                  </a:lnTo>
                  <a:lnTo>
                    <a:pt x="702" y="277"/>
                  </a:lnTo>
                  <a:cubicBezTo>
                    <a:pt x="702" y="126"/>
                    <a:pt x="57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570467" y="1655434"/>
              <a:ext cx="1446805" cy="84771"/>
            </a:xfrm>
            <a:custGeom>
              <a:avLst/>
              <a:gdLst/>
              <a:ahLst/>
              <a:cxnLst/>
              <a:rect l="l" t="t" r="r" b="b"/>
              <a:pathLst>
                <a:path w="17545" h="1028" extrusionOk="0">
                  <a:moveTo>
                    <a:pt x="0" y="0"/>
                  </a:moveTo>
                  <a:lnTo>
                    <a:pt x="0" y="1028"/>
                  </a:lnTo>
                  <a:lnTo>
                    <a:pt x="17544" y="1028"/>
                  </a:lnTo>
                  <a:lnTo>
                    <a:pt x="17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6762684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0" y="0"/>
                  </a:moveTo>
                  <a:lnTo>
                    <a:pt x="0" y="4787"/>
                  </a:lnTo>
                  <a:lnTo>
                    <a:pt x="2005" y="4787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6762684" y="1984044"/>
              <a:ext cx="165420" cy="202610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0" y="0"/>
                  </a:moveTo>
                  <a:lnTo>
                    <a:pt x="0" y="2456"/>
                  </a:lnTo>
                  <a:lnTo>
                    <a:pt x="2005" y="213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2281" y="1"/>
                  </a:moveTo>
                  <a:lnTo>
                    <a:pt x="2281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6702735" y="2310591"/>
              <a:ext cx="285238" cy="512587"/>
            </a:xfrm>
            <a:custGeom>
              <a:avLst/>
              <a:gdLst/>
              <a:ahLst/>
              <a:cxnLst/>
              <a:rect l="l" t="t" r="r" b="b"/>
              <a:pathLst>
                <a:path w="3459" h="6216" extrusionOk="0">
                  <a:moveTo>
                    <a:pt x="1730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30" y="6216"/>
                  </a:cubicBezTo>
                  <a:cubicBezTo>
                    <a:pt x="2682" y="6216"/>
                    <a:pt x="3459" y="5439"/>
                    <a:pt x="3459" y="4486"/>
                  </a:cubicBezTo>
                  <a:lnTo>
                    <a:pt x="3459" y="1704"/>
                  </a:ln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7603792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06" y="4787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7603792" y="1984044"/>
              <a:ext cx="165420" cy="132352"/>
            </a:xfrm>
            <a:custGeom>
              <a:avLst/>
              <a:gdLst/>
              <a:ahLst/>
              <a:cxnLst/>
              <a:rect l="l" t="t" r="r" b="b"/>
              <a:pathLst>
                <a:path w="2006" h="1605" extrusionOk="0">
                  <a:moveTo>
                    <a:pt x="1" y="0"/>
                  </a:moveTo>
                  <a:lnTo>
                    <a:pt x="1" y="1604"/>
                  </a:lnTo>
                  <a:lnTo>
                    <a:pt x="2006" y="127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1" y="1"/>
                  </a:move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7543843" y="2310591"/>
              <a:ext cx="283259" cy="512587"/>
            </a:xfrm>
            <a:custGeom>
              <a:avLst/>
              <a:gdLst/>
              <a:ahLst/>
              <a:cxnLst/>
              <a:rect l="l" t="t" r="r" b="b"/>
              <a:pathLst>
                <a:path w="3435" h="6216" extrusionOk="0">
                  <a:moveTo>
                    <a:pt x="1730" y="0"/>
                  </a:moveTo>
                  <a:cubicBezTo>
                    <a:pt x="778" y="0"/>
                    <a:pt x="1" y="752"/>
                    <a:pt x="1" y="1704"/>
                  </a:cubicBezTo>
                  <a:lnTo>
                    <a:pt x="1" y="4486"/>
                  </a:lnTo>
                  <a:cubicBezTo>
                    <a:pt x="1" y="5439"/>
                    <a:pt x="778" y="6216"/>
                    <a:pt x="1730" y="6216"/>
                  </a:cubicBezTo>
                  <a:cubicBezTo>
                    <a:pt x="2683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7570725" y="2488296"/>
              <a:ext cx="237739" cy="314347"/>
            </a:xfrm>
            <a:custGeom>
              <a:avLst/>
              <a:gdLst/>
              <a:ahLst/>
              <a:cxnLst/>
              <a:rect l="l" t="t" r="r" b="b"/>
              <a:pathLst>
                <a:path w="2883" h="3812" extrusionOk="0">
                  <a:moveTo>
                    <a:pt x="1905" y="0"/>
                  </a:moveTo>
                  <a:lnTo>
                    <a:pt x="1905" y="2056"/>
                  </a:lnTo>
                  <a:cubicBezTo>
                    <a:pt x="1905" y="2482"/>
                    <a:pt x="1555" y="2807"/>
                    <a:pt x="1154" y="2807"/>
                  </a:cubicBezTo>
                  <a:lnTo>
                    <a:pt x="1" y="2807"/>
                  </a:lnTo>
                  <a:cubicBezTo>
                    <a:pt x="196" y="3392"/>
                    <a:pt x="769" y="3811"/>
                    <a:pt x="1400" y="3811"/>
                  </a:cubicBezTo>
                  <a:cubicBezTo>
                    <a:pt x="1418" y="3811"/>
                    <a:pt x="1436" y="3811"/>
                    <a:pt x="1454" y="3810"/>
                  </a:cubicBezTo>
                  <a:cubicBezTo>
                    <a:pt x="2256" y="3785"/>
                    <a:pt x="2883" y="3083"/>
                    <a:pt x="2883" y="228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6727556" y="2488296"/>
              <a:ext cx="235678" cy="314347"/>
            </a:xfrm>
            <a:custGeom>
              <a:avLst/>
              <a:gdLst/>
              <a:ahLst/>
              <a:cxnLst/>
              <a:rect l="l" t="t" r="r" b="b"/>
              <a:pathLst>
                <a:path w="2858" h="3812" extrusionOk="0">
                  <a:moveTo>
                    <a:pt x="0" y="0"/>
                  </a:moveTo>
                  <a:lnTo>
                    <a:pt x="0" y="2281"/>
                  </a:lnTo>
                  <a:cubicBezTo>
                    <a:pt x="0" y="3083"/>
                    <a:pt x="602" y="3785"/>
                    <a:pt x="1404" y="3810"/>
                  </a:cubicBezTo>
                  <a:cubicBezTo>
                    <a:pt x="1423" y="3811"/>
                    <a:pt x="1441" y="3811"/>
                    <a:pt x="1460" y="3811"/>
                  </a:cubicBezTo>
                  <a:cubicBezTo>
                    <a:pt x="2112" y="3811"/>
                    <a:pt x="2662" y="3392"/>
                    <a:pt x="2857" y="2807"/>
                  </a:cubicBezTo>
                  <a:lnTo>
                    <a:pt x="1729" y="2807"/>
                  </a:lnTo>
                  <a:cubicBezTo>
                    <a:pt x="1303" y="2807"/>
                    <a:pt x="952" y="2482"/>
                    <a:pt x="952" y="2056"/>
                  </a:cubicBezTo>
                  <a:lnTo>
                    <a:pt x="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6872193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828" y="1"/>
                  </a:moveTo>
                  <a:cubicBezTo>
                    <a:pt x="376" y="1"/>
                    <a:pt x="0" y="377"/>
                    <a:pt x="0" y="828"/>
                  </a:cubicBezTo>
                  <a:cubicBezTo>
                    <a:pt x="0" y="1279"/>
                    <a:pt x="376" y="1655"/>
                    <a:pt x="828" y="1655"/>
                  </a:cubicBezTo>
                  <a:lnTo>
                    <a:pt x="3760" y="165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7388897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2933" y="1655"/>
                  </a:lnTo>
                  <a:cubicBezTo>
                    <a:pt x="3384" y="1655"/>
                    <a:pt x="3760" y="1279"/>
                    <a:pt x="3760" y="828"/>
                  </a:cubicBezTo>
                  <a:cubicBezTo>
                    <a:pt x="3760" y="377"/>
                    <a:pt x="3384" y="1"/>
                    <a:pt x="2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6874255" y="2618503"/>
              <a:ext cx="307997" cy="55910"/>
            </a:xfrm>
            <a:custGeom>
              <a:avLst/>
              <a:gdLst/>
              <a:ahLst/>
              <a:cxnLst/>
              <a:rect l="l" t="t" r="r" b="b"/>
              <a:pathLst>
                <a:path w="3735" h="678" extrusionOk="0">
                  <a:moveTo>
                    <a:pt x="1" y="0"/>
                  </a:moveTo>
                  <a:cubicBezTo>
                    <a:pt x="76" y="376"/>
                    <a:pt x="402" y="677"/>
                    <a:pt x="803" y="677"/>
                  </a:cubicBezTo>
                  <a:lnTo>
                    <a:pt x="3735" y="677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7388897" y="2618503"/>
              <a:ext cx="310059" cy="55910"/>
            </a:xfrm>
            <a:custGeom>
              <a:avLst/>
              <a:gdLst/>
              <a:ahLst/>
              <a:cxnLst/>
              <a:rect l="l" t="t" r="r" b="b"/>
              <a:pathLst>
                <a:path w="3760" h="678" extrusionOk="0">
                  <a:moveTo>
                    <a:pt x="0" y="0"/>
                  </a:moveTo>
                  <a:lnTo>
                    <a:pt x="0" y="677"/>
                  </a:lnTo>
                  <a:lnTo>
                    <a:pt x="2933" y="677"/>
                  </a:lnTo>
                  <a:cubicBezTo>
                    <a:pt x="3334" y="677"/>
                    <a:pt x="3684" y="376"/>
                    <a:pt x="3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7182166" y="1984044"/>
              <a:ext cx="167481" cy="394830"/>
            </a:xfrm>
            <a:custGeom>
              <a:avLst/>
              <a:gdLst/>
              <a:ahLst/>
              <a:cxnLst/>
              <a:rect l="l" t="t" r="r" b="b"/>
              <a:pathLst>
                <a:path w="2031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31" y="4787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7182166" y="1984044"/>
              <a:ext cx="167481" cy="210857"/>
            </a:xfrm>
            <a:custGeom>
              <a:avLst/>
              <a:gdLst/>
              <a:ahLst/>
              <a:cxnLst/>
              <a:rect l="l" t="t" r="r" b="b"/>
              <a:pathLst>
                <a:path w="2031" h="2557" extrusionOk="0">
                  <a:moveTo>
                    <a:pt x="1" y="0"/>
                  </a:moveTo>
                  <a:lnTo>
                    <a:pt x="1" y="2557"/>
                  </a:lnTo>
                  <a:lnTo>
                    <a:pt x="2031" y="218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7124361" y="2310591"/>
              <a:ext cx="283176" cy="512587"/>
            </a:xfrm>
            <a:custGeom>
              <a:avLst/>
              <a:gdLst/>
              <a:ahLst/>
              <a:cxnLst/>
              <a:rect l="l" t="t" r="r" b="b"/>
              <a:pathLst>
                <a:path w="3434" h="6216" extrusionOk="0">
                  <a:moveTo>
                    <a:pt x="1704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04" y="6216"/>
                  </a:cubicBezTo>
                  <a:cubicBezTo>
                    <a:pt x="2657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57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7142915" y="2488296"/>
              <a:ext cx="244007" cy="314182"/>
            </a:xfrm>
            <a:custGeom>
              <a:avLst/>
              <a:gdLst/>
              <a:ahLst/>
              <a:cxnLst/>
              <a:rect l="l" t="t" r="r" b="b"/>
              <a:pathLst>
                <a:path w="2959" h="3810" extrusionOk="0">
                  <a:moveTo>
                    <a:pt x="1" y="0"/>
                  </a:moveTo>
                  <a:lnTo>
                    <a:pt x="1" y="2331"/>
                  </a:lnTo>
                  <a:cubicBezTo>
                    <a:pt x="1" y="3158"/>
                    <a:pt x="677" y="3810"/>
                    <a:pt x="1479" y="3810"/>
                  </a:cubicBezTo>
                  <a:cubicBezTo>
                    <a:pt x="2306" y="3810"/>
                    <a:pt x="2958" y="3158"/>
                    <a:pt x="2958" y="2331"/>
                  </a:cubicBezTo>
                  <a:lnTo>
                    <a:pt x="2958" y="0"/>
                  </a:lnTo>
                  <a:lnTo>
                    <a:pt x="2733" y="0"/>
                  </a:lnTo>
                  <a:lnTo>
                    <a:pt x="2733" y="1379"/>
                  </a:lnTo>
                  <a:cubicBezTo>
                    <a:pt x="2733" y="2056"/>
                    <a:pt x="2181" y="2607"/>
                    <a:pt x="1479" y="2607"/>
                  </a:cubicBezTo>
                  <a:cubicBezTo>
                    <a:pt x="803" y="2607"/>
                    <a:pt x="251" y="2056"/>
                    <a:pt x="251" y="1379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2257" y="1"/>
                  </a:moveTo>
                  <a:lnTo>
                    <a:pt x="2257" y="2582"/>
                  </a:lnTo>
                  <a:lnTo>
                    <a:pt x="1" y="2582"/>
                  </a:ln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2256" y="1"/>
                  </a:moveTo>
                  <a:lnTo>
                    <a:pt x="2256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6702735" y="1020893"/>
              <a:ext cx="394830" cy="603626"/>
            </a:xfrm>
            <a:custGeom>
              <a:avLst/>
              <a:gdLst/>
              <a:ahLst/>
              <a:cxnLst/>
              <a:rect l="l" t="t" r="r" b="b"/>
              <a:pathLst>
                <a:path w="4788" h="7320" extrusionOk="0">
                  <a:moveTo>
                    <a:pt x="0" y="1"/>
                  </a:moveTo>
                  <a:lnTo>
                    <a:pt x="0" y="7319"/>
                  </a:lnTo>
                  <a:lnTo>
                    <a:pt x="4787" y="7319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6737864" y="1463217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6737864" y="1062289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80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80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737864" y="1262753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035467" y="539400"/>
              <a:ext cx="18637" cy="1002414"/>
            </a:xfrm>
            <a:custGeom>
              <a:avLst/>
              <a:gdLst/>
              <a:ahLst/>
              <a:cxnLst/>
              <a:rect l="l" t="t" r="r" b="b"/>
              <a:pathLst>
                <a:path w="226" h="12156" extrusionOk="0">
                  <a:moveTo>
                    <a:pt x="101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0" y="12030"/>
                  </a:lnTo>
                  <a:cubicBezTo>
                    <a:pt x="0" y="12106"/>
                    <a:pt x="51" y="12156"/>
                    <a:pt x="101" y="12156"/>
                  </a:cubicBezTo>
                  <a:cubicBezTo>
                    <a:pt x="176" y="12156"/>
                    <a:pt x="226" y="12106"/>
                    <a:pt x="226" y="12030"/>
                  </a:cubicBezTo>
                  <a:lnTo>
                    <a:pt x="226" y="126"/>
                  </a:lnTo>
                  <a:cubicBezTo>
                    <a:pt x="226" y="75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6917630" y="681894"/>
              <a:ext cx="244007" cy="859919"/>
            </a:xfrm>
            <a:custGeom>
              <a:avLst/>
              <a:gdLst/>
              <a:ahLst/>
              <a:cxnLst/>
              <a:rect l="l" t="t" r="r" b="b"/>
              <a:pathLst>
                <a:path w="2959" h="10428" extrusionOk="0">
                  <a:moveTo>
                    <a:pt x="568" y="1"/>
                  </a:moveTo>
                  <a:cubicBezTo>
                    <a:pt x="530" y="1"/>
                    <a:pt x="493" y="28"/>
                    <a:pt x="477" y="77"/>
                  </a:cubicBezTo>
                  <a:cubicBezTo>
                    <a:pt x="427" y="127"/>
                    <a:pt x="452" y="202"/>
                    <a:pt x="502" y="227"/>
                  </a:cubicBezTo>
                  <a:lnTo>
                    <a:pt x="2332" y="1305"/>
                  </a:lnTo>
                  <a:lnTo>
                    <a:pt x="402" y="2508"/>
                  </a:lnTo>
                  <a:cubicBezTo>
                    <a:pt x="377" y="2533"/>
                    <a:pt x="352" y="2558"/>
                    <a:pt x="352" y="2608"/>
                  </a:cubicBezTo>
                  <a:cubicBezTo>
                    <a:pt x="352" y="2633"/>
                    <a:pt x="352" y="2683"/>
                    <a:pt x="402" y="2708"/>
                  </a:cubicBezTo>
                  <a:lnTo>
                    <a:pt x="2482" y="4362"/>
                  </a:lnTo>
                  <a:lnTo>
                    <a:pt x="251" y="5916"/>
                  </a:lnTo>
                  <a:cubicBezTo>
                    <a:pt x="226" y="5941"/>
                    <a:pt x="201" y="5966"/>
                    <a:pt x="201" y="6017"/>
                  </a:cubicBezTo>
                  <a:cubicBezTo>
                    <a:pt x="201" y="6042"/>
                    <a:pt x="226" y="6092"/>
                    <a:pt x="251" y="6117"/>
                  </a:cubicBezTo>
                  <a:lnTo>
                    <a:pt x="2658" y="7946"/>
                  </a:lnTo>
                  <a:lnTo>
                    <a:pt x="51" y="10227"/>
                  </a:lnTo>
                  <a:cubicBezTo>
                    <a:pt x="1" y="10277"/>
                    <a:pt x="1" y="10352"/>
                    <a:pt x="51" y="10403"/>
                  </a:cubicBezTo>
                  <a:cubicBezTo>
                    <a:pt x="76" y="10428"/>
                    <a:pt x="101" y="10428"/>
                    <a:pt x="126" y="10428"/>
                  </a:cubicBezTo>
                  <a:cubicBezTo>
                    <a:pt x="151" y="10428"/>
                    <a:pt x="176" y="10428"/>
                    <a:pt x="201" y="10403"/>
                  </a:cubicBezTo>
                  <a:lnTo>
                    <a:pt x="2933" y="8022"/>
                  </a:lnTo>
                  <a:cubicBezTo>
                    <a:pt x="2958" y="7997"/>
                    <a:pt x="2958" y="7972"/>
                    <a:pt x="2958" y="7946"/>
                  </a:cubicBezTo>
                  <a:cubicBezTo>
                    <a:pt x="2958" y="7896"/>
                    <a:pt x="2933" y="7871"/>
                    <a:pt x="2908" y="7846"/>
                  </a:cubicBezTo>
                  <a:lnTo>
                    <a:pt x="527" y="6017"/>
                  </a:lnTo>
                  <a:lnTo>
                    <a:pt x="2758" y="4463"/>
                  </a:lnTo>
                  <a:cubicBezTo>
                    <a:pt x="2783" y="4438"/>
                    <a:pt x="2808" y="4388"/>
                    <a:pt x="2808" y="4362"/>
                  </a:cubicBezTo>
                  <a:cubicBezTo>
                    <a:pt x="2808" y="4312"/>
                    <a:pt x="2783" y="4287"/>
                    <a:pt x="2758" y="4262"/>
                  </a:cubicBezTo>
                  <a:lnTo>
                    <a:pt x="678" y="2633"/>
                  </a:lnTo>
                  <a:lnTo>
                    <a:pt x="2607" y="1380"/>
                  </a:lnTo>
                  <a:cubicBezTo>
                    <a:pt x="2658" y="1380"/>
                    <a:pt x="2683" y="1330"/>
                    <a:pt x="2683" y="1280"/>
                  </a:cubicBezTo>
                  <a:cubicBezTo>
                    <a:pt x="2683" y="1255"/>
                    <a:pt x="2658" y="1205"/>
                    <a:pt x="2607" y="1180"/>
                  </a:cubicBezTo>
                  <a:lnTo>
                    <a:pt x="627" y="27"/>
                  </a:lnTo>
                  <a:cubicBezTo>
                    <a:pt x="610" y="9"/>
                    <a:pt x="589" y="1"/>
                    <a:pt x="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6925958" y="681894"/>
              <a:ext cx="245986" cy="859919"/>
            </a:xfrm>
            <a:custGeom>
              <a:avLst/>
              <a:gdLst/>
              <a:ahLst/>
              <a:cxnLst/>
              <a:rect l="l" t="t" r="r" b="b"/>
              <a:pathLst>
                <a:path w="2983" h="10428" extrusionOk="0">
                  <a:moveTo>
                    <a:pt x="2409" y="1"/>
                  </a:moveTo>
                  <a:cubicBezTo>
                    <a:pt x="2384" y="1"/>
                    <a:pt x="2358" y="9"/>
                    <a:pt x="2331" y="27"/>
                  </a:cubicBezTo>
                  <a:lnTo>
                    <a:pt x="351" y="1180"/>
                  </a:lnTo>
                  <a:cubicBezTo>
                    <a:pt x="326" y="1205"/>
                    <a:pt x="301" y="1255"/>
                    <a:pt x="301" y="1280"/>
                  </a:cubicBezTo>
                  <a:cubicBezTo>
                    <a:pt x="301" y="1330"/>
                    <a:pt x="326" y="1380"/>
                    <a:pt x="351" y="1380"/>
                  </a:cubicBezTo>
                  <a:lnTo>
                    <a:pt x="2306" y="2633"/>
                  </a:lnTo>
                  <a:lnTo>
                    <a:pt x="226" y="4262"/>
                  </a:lnTo>
                  <a:cubicBezTo>
                    <a:pt x="176" y="4287"/>
                    <a:pt x="176" y="4312"/>
                    <a:pt x="176" y="4362"/>
                  </a:cubicBezTo>
                  <a:cubicBezTo>
                    <a:pt x="176" y="4388"/>
                    <a:pt x="201" y="4438"/>
                    <a:pt x="226" y="4463"/>
                  </a:cubicBezTo>
                  <a:lnTo>
                    <a:pt x="2456" y="6017"/>
                  </a:lnTo>
                  <a:lnTo>
                    <a:pt x="50" y="7846"/>
                  </a:lnTo>
                  <a:cubicBezTo>
                    <a:pt x="25" y="7871"/>
                    <a:pt x="25" y="7896"/>
                    <a:pt x="25" y="7946"/>
                  </a:cubicBezTo>
                  <a:cubicBezTo>
                    <a:pt x="0" y="7972"/>
                    <a:pt x="25" y="7997"/>
                    <a:pt x="50" y="8022"/>
                  </a:cubicBezTo>
                  <a:lnTo>
                    <a:pt x="2757" y="10403"/>
                  </a:lnTo>
                  <a:cubicBezTo>
                    <a:pt x="2782" y="10428"/>
                    <a:pt x="2807" y="10428"/>
                    <a:pt x="2857" y="10428"/>
                  </a:cubicBezTo>
                  <a:cubicBezTo>
                    <a:pt x="2882" y="10428"/>
                    <a:pt x="2907" y="10428"/>
                    <a:pt x="2932" y="10403"/>
                  </a:cubicBezTo>
                  <a:cubicBezTo>
                    <a:pt x="2983" y="10352"/>
                    <a:pt x="2983" y="10277"/>
                    <a:pt x="2932" y="10227"/>
                  </a:cubicBezTo>
                  <a:lnTo>
                    <a:pt x="326" y="7946"/>
                  </a:lnTo>
                  <a:lnTo>
                    <a:pt x="2732" y="6117"/>
                  </a:lnTo>
                  <a:cubicBezTo>
                    <a:pt x="2757" y="6092"/>
                    <a:pt x="2782" y="6042"/>
                    <a:pt x="2782" y="6017"/>
                  </a:cubicBezTo>
                  <a:cubicBezTo>
                    <a:pt x="2782" y="5966"/>
                    <a:pt x="2757" y="5941"/>
                    <a:pt x="2732" y="5916"/>
                  </a:cubicBezTo>
                  <a:lnTo>
                    <a:pt x="501" y="4362"/>
                  </a:lnTo>
                  <a:lnTo>
                    <a:pt x="2582" y="2708"/>
                  </a:lnTo>
                  <a:cubicBezTo>
                    <a:pt x="2607" y="2683"/>
                    <a:pt x="2632" y="2633"/>
                    <a:pt x="2632" y="2608"/>
                  </a:cubicBezTo>
                  <a:cubicBezTo>
                    <a:pt x="2632" y="2558"/>
                    <a:pt x="2607" y="2533"/>
                    <a:pt x="2582" y="2508"/>
                  </a:cubicBezTo>
                  <a:lnTo>
                    <a:pt x="652" y="1305"/>
                  </a:lnTo>
                  <a:lnTo>
                    <a:pt x="2456" y="227"/>
                  </a:lnTo>
                  <a:cubicBezTo>
                    <a:pt x="2531" y="202"/>
                    <a:pt x="2531" y="127"/>
                    <a:pt x="2506" y="77"/>
                  </a:cubicBezTo>
                  <a:cubicBezTo>
                    <a:pt x="2490" y="28"/>
                    <a:pt x="2453" y="1"/>
                    <a:pt x="2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6930081" y="1262753"/>
              <a:ext cx="103408" cy="150906"/>
            </a:xfrm>
            <a:custGeom>
              <a:avLst/>
              <a:gdLst/>
              <a:ahLst/>
              <a:cxnLst/>
              <a:rect l="l" t="t" r="r" b="b"/>
              <a:pathLst>
                <a:path w="1254" h="1830" extrusionOk="0">
                  <a:moveTo>
                    <a:pt x="1103" y="0"/>
                  </a:moveTo>
                  <a:lnTo>
                    <a:pt x="25" y="827"/>
                  </a:lnTo>
                  <a:cubicBezTo>
                    <a:pt x="0" y="852"/>
                    <a:pt x="0" y="877"/>
                    <a:pt x="0" y="902"/>
                  </a:cubicBezTo>
                  <a:cubicBezTo>
                    <a:pt x="0" y="928"/>
                    <a:pt x="0" y="953"/>
                    <a:pt x="25" y="953"/>
                  </a:cubicBezTo>
                  <a:lnTo>
                    <a:pt x="1028" y="1830"/>
                  </a:lnTo>
                  <a:cubicBezTo>
                    <a:pt x="1078" y="1805"/>
                    <a:pt x="1128" y="1780"/>
                    <a:pt x="1178" y="1730"/>
                  </a:cubicBezTo>
                  <a:lnTo>
                    <a:pt x="226" y="902"/>
                  </a:lnTo>
                  <a:lnTo>
                    <a:pt x="1253" y="100"/>
                  </a:lnTo>
                  <a:cubicBezTo>
                    <a:pt x="1253" y="100"/>
                    <a:pt x="1228" y="75"/>
                    <a:pt x="1203" y="50"/>
                  </a:cubicBezTo>
                  <a:cubicBezTo>
                    <a:pt x="1178" y="50"/>
                    <a:pt x="1153" y="25"/>
                    <a:pt x="110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058227" y="1442519"/>
              <a:ext cx="109593" cy="97223"/>
            </a:xfrm>
            <a:custGeom>
              <a:avLst/>
              <a:gdLst/>
              <a:ahLst/>
              <a:cxnLst/>
              <a:rect l="l" t="t" r="r" b="b"/>
              <a:pathLst>
                <a:path w="1329" h="1179" extrusionOk="0">
                  <a:moveTo>
                    <a:pt x="125" y="1"/>
                  </a:moveTo>
                  <a:cubicBezTo>
                    <a:pt x="75" y="51"/>
                    <a:pt x="50" y="76"/>
                    <a:pt x="0" y="126"/>
                  </a:cubicBezTo>
                  <a:lnTo>
                    <a:pt x="1178" y="1154"/>
                  </a:lnTo>
                  <a:cubicBezTo>
                    <a:pt x="1203" y="1154"/>
                    <a:pt x="1228" y="1179"/>
                    <a:pt x="1253" y="1179"/>
                  </a:cubicBezTo>
                  <a:cubicBezTo>
                    <a:pt x="1278" y="1179"/>
                    <a:pt x="1278" y="1154"/>
                    <a:pt x="1303" y="1154"/>
                  </a:cubicBezTo>
                  <a:cubicBezTo>
                    <a:pt x="1328" y="1128"/>
                    <a:pt x="1328" y="1103"/>
                    <a:pt x="1328" y="1078"/>
                  </a:cubicBezTo>
                  <a:cubicBezTo>
                    <a:pt x="1328" y="1053"/>
                    <a:pt x="1303" y="1028"/>
                    <a:pt x="1303" y="1028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056165" y="1115971"/>
              <a:ext cx="95079" cy="126168"/>
            </a:xfrm>
            <a:custGeom>
              <a:avLst/>
              <a:gdLst/>
              <a:ahLst/>
              <a:cxnLst/>
              <a:rect l="l" t="t" r="r" b="b"/>
              <a:pathLst>
                <a:path w="1153" h="1530" extrusionOk="0">
                  <a:moveTo>
                    <a:pt x="150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927" y="753"/>
                  </a:lnTo>
                  <a:lnTo>
                    <a:pt x="50" y="1429"/>
                  </a:lnTo>
                  <a:cubicBezTo>
                    <a:pt x="100" y="1454"/>
                    <a:pt x="150" y="1505"/>
                    <a:pt x="201" y="1530"/>
                  </a:cubicBezTo>
                  <a:lnTo>
                    <a:pt x="1128" y="828"/>
                  </a:lnTo>
                  <a:cubicBezTo>
                    <a:pt x="1153" y="803"/>
                    <a:pt x="1153" y="778"/>
                    <a:pt x="1153" y="753"/>
                  </a:cubicBezTo>
                  <a:cubicBezTo>
                    <a:pt x="1153" y="728"/>
                    <a:pt x="1153" y="702"/>
                    <a:pt x="1128" y="67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6942451" y="969272"/>
              <a:ext cx="99285" cy="132352"/>
            </a:xfrm>
            <a:custGeom>
              <a:avLst/>
              <a:gdLst/>
              <a:ahLst/>
              <a:cxnLst/>
              <a:rect l="l" t="t" r="r" b="b"/>
              <a:pathLst>
                <a:path w="1204" h="1605" extrusionOk="0">
                  <a:moveTo>
                    <a:pt x="1053" y="0"/>
                  </a:moveTo>
                  <a:lnTo>
                    <a:pt x="26" y="802"/>
                  </a:lnTo>
                  <a:cubicBezTo>
                    <a:pt x="26" y="827"/>
                    <a:pt x="1" y="852"/>
                    <a:pt x="1" y="877"/>
                  </a:cubicBezTo>
                  <a:cubicBezTo>
                    <a:pt x="1" y="903"/>
                    <a:pt x="26" y="928"/>
                    <a:pt x="51" y="953"/>
                  </a:cubicBezTo>
                  <a:lnTo>
                    <a:pt x="978" y="1604"/>
                  </a:lnTo>
                  <a:lnTo>
                    <a:pt x="1028" y="1554"/>
                  </a:lnTo>
                  <a:cubicBezTo>
                    <a:pt x="1053" y="1529"/>
                    <a:pt x="1103" y="1504"/>
                    <a:pt x="1128" y="1504"/>
                  </a:cubicBezTo>
                  <a:lnTo>
                    <a:pt x="226" y="877"/>
                  </a:lnTo>
                  <a:lnTo>
                    <a:pt x="1204" y="101"/>
                  </a:lnTo>
                  <a:cubicBezTo>
                    <a:pt x="1154" y="75"/>
                    <a:pt x="1103" y="25"/>
                    <a:pt x="105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7054104" y="847311"/>
              <a:ext cx="86833" cy="105470"/>
            </a:xfrm>
            <a:custGeom>
              <a:avLst/>
              <a:gdLst/>
              <a:ahLst/>
              <a:cxnLst/>
              <a:rect l="l" t="t" r="r" b="b"/>
              <a:pathLst>
                <a:path w="1053" h="1279" extrusionOk="0">
                  <a:moveTo>
                    <a:pt x="175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802" y="602"/>
                  </a:lnTo>
                  <a:lnTo>
                    <a:pt x="100" y="1179"/>
                  </a:lnTo>
                  <a:cubicBezTo>
                    <a:pt x="150" y="1204"/>
                    <a:pt x="175" y="1254"/>
                    <a:pt x="226" y="1279"/>
                  </a:cubicBezTo>
                  <a:lnTo>
                    <a:pt x="1003" y="677"/>
                  </a:lnTo>
                  <a:cubicBezTo>
                    <a:pt x="1028" y="652"/>
                    <a:pt x="1053" y="627"/>
                    <a:pt x="1053" y="602"/>
                  </a:cubicBezTo>
                  <a:cubicBezTo>
                    <a:pt x="1028" y="577"/>
                    <a:pt x="1028" y="552"/>
                    <a:pt x="1003" y="527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6954820" y="686099"/>
              <a:ext cx="177872" cy="142743"/>
            </a:xfrm>
            <a:custGeom>
              <a:avLst/>
              <a:gdLst/>
              <a:ahLst/>
              <a:cxnLst/>
              <a:rect l="l" t="t" r="r" b="b"/>
              <a:pathLst>
                <a:path w="2157" h="1731" extrusionOk="0">
                  <a:moveTo>
                    <a:pt x="2006" y="1"/>
                  </a:moveTo>
                  <a:lnTo>
                    <a:pt x="26" y="1154"/>
                  </a:lnTo>
                  <a:cubicBezTo>
                    <a:pt x="1" y="1179"/>
                    <a:pt x="1" y="1204"/>
                    <a:pt x="1" y="1229"/>
                  </a:cubicBezTo>
                  <a:cubicBezTo>
                    <a:pt x="1" y="1254"/>
                    <a:pt x="1" y="1304"/>
                    <a:pt x="26" y="1304"/>
                  </a:cubicBezTo>
                  <a:lnTo>
                    <a:pt x="678" y="1730"/>
                  </a:lnTo>
                  <a:cubicBezTo>
                    <a:pt x="728" y="1680"/>
                    <a:pt x="778" y="1655"/>
                    <a:pt x="828" y="1605"/>
                  </a:cubicBezTo>
                  <a:lnTo>
                    <a:pt x="227" y="1229"/>
                  </a:lnTo>
                  <a:lnTo>
                    <a:pt x="2106" y="151"/>
                  </a:lnTo>
                  <a:cubicBezTo>
                    <a:pt x="2131" y="126"/>
                    <a:pt x="2156" y="76"/>
                    <a:pt x="2131" y="26"/>
                  </a:cubicBezTo>
                  <a:cubicBezTo>
                    <a:pt x="2106" y="1"/>
                    <a:pt x="2081" y="1"/>
                    <a:pt x="2056" y="1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6917630" y="681976"/>
              <a:ext cx="252253" cy="859836"/>
            </a:xfrm>
            <a:custGeom>
              <a:avLst/>
              <a:gdLst/>
              <a:ahLst/>
              <a:cxnLst/>
              <a:rect l="l" t="t" r="r" b="b"/>
              <a:pathLst>
                <a:path w="3059" h="10427" extrusionOk="0">
                  <a:moveTo>
                    <a:pt x="2382" y="251"/>
                  </a:moveTo>
                  <a:lnTo>
                    <a:pt x="2833" y="10201"/>
                  </a:lnTo>
                  <a:lnTo>
                    <a:pt x="251" y="10201"/>
                  </a:lnTo>
                  <a:lnTo>
                    <a:pt x="678" y="251"/>
                  </a:lnTo>
                  <a:close/>
                  <a:moveTo>
                    <a:pt x="577" y="1"/>
                  </a:moveTo>
                  <a:cubicBezTo>
                    <a:pt x="502" y="1"/>
                    <a:pt x="452" y="51"/>
                    <a:pt x="452" y="126"/>
                  </a:cubicBezTo>
                  <a:lnTo>
                    <a:pt x="1" y="10301"/>
                  </a:lnTo>
                  <a:cubicBezTo>
                    <a:pt x="1" y="10351"/>
                    <a:pt x="26" y="10377"/>
                    <a:pt x="51" y="10402"/>
                  </a:cubicBezTo>
                  <a:cubicBezTo>
                    <a:pt x="76" y="10427"/>
                    <a:pt x="101" y="10427"/>
                    <a:pt x="126" y="10427"/>
                  </a:cubicBezTo>
                  <a:lnTo>
                    <a:pt x="2958" y="10427"/>
                  </a:lnTo>
                  <a:cubicBezTo>
                    <a:pt x="2983" y="10427"/>
                    <a:pt x="3008" y="10427"/>
                    <a:pt x="3033" y="10402"/>
                  </a:cubicBezTo>
                  <a:cubicBezTo>
                    <a:pt x="3059" y="10377"/>
                    <a:pt x="3059" y="10351"/>
                    <a:pt x="3059" y="10301"/>
                  </a:cubicBezTo>
                  <a:lnTo>
                    <a:pt x="2632" y="126"/>
                  </a:lnTo>
                  <a:cubicBezTo>
                    <a:pt x="2632" y="51"/>
                    <a:pt x="2557" y="1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866009" y="1516899"/>
              <a:ext cx="398954" cy="107614"/>
            </a:xfrm>
            <a:custGeom>
              <a:avLst/>
              <a:gdLst/>
              <a:ahLst/>
              <a:cxnLst/>
              <a:rect l="l" t="t" r="r" b="b"/>
              <a:pathLst>
                <a:path w="4838" h="1305" extrusionOk="0">
                  <a:moveTo>
                    <a:pt x="0" y="1"/>
                  </a:moveTo>
                  <a:lnTo>
                    <a:pt x="0" y="1304"/>
                  </a:lnTo>
                  <a:lnTo>
                    <a:pt x="4837" y="1304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6783300" y="636540"/>
              <a:ext cx="35211" cy="388563"/>
            </a:xfrm>
            <a:custGeom>
              <a:avLst/>
              <a:gdLst/>
              <a:ahLst/>
              <a:cxnLst/>
              <a:rect l="l" t="t" r="r" b="b"/>
              <a:pathLst>
                <a:path w="427" h="4712" extrusionOk="0">
                  <a:moveTo>
                    <a:pt x="302" y="0"/>
                  </a:moveTo>
                  <a:lnTo>
                    <a:pt x="302" y="4035"/>
                  </a:lnTo>
                  <a:lnTo>
                    <a:pt x="176" y="4035"/>
                  </a:lnTo>
                  <a:lnTo>
                    <a:pt x="176" y="2983"/>
                  </a:lnTo>
                  <a:cubicBezTo>
                    <a:pt x="76" y="2983"/>
                    <a:pt x="1" y="3058"/>
                    <a:pt x="1" y="3158"/>
                  </a:cubicBezTo>
                  <a:lnTo>
                    <a:pt x="1" y="4712"/>
                  </a:lnTo>
                  <a:lnTo>
                    <a:pt x="427" y="4712"/>
                  </a:lnTo>
                  <a:lnTo>
                    <a:pt x="427" y="4035"/>
                  </a:lnTo>
                  <a:lnTo>
                    <a:pt x="352" y="403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7190495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2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2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7609977" y="2337391"/>
              <a:ext cx="150989" cy="115860"/>
            </a:xfrm>
            <a:custGeom>
              <a:avLst/>
              <a:gdLst/>
              <a:ahLst/>
              <a:cxnLst/>
              <a:rect l="l" t="t" r="r" b="b"/>
              <a:pathLst>
                <a:path w="1831" h="1405" extrusionOk="0">
                  <a:moveTo>
                    <a:pt x="928" y="1"/>
                  </a:moveTo>
                  <a:cubicBezTo>
                    <a:pt x="427" y="1"/>
                    <a:pt x="1" y="302"/>
                    <a:pt x="1" y="703"/>
                  </a:cubicBezTo>
                  <a:cubicBezTo>
                    <a:pt x="1" y="1079"/>
                    <a:pt x="427" y="1404"/>
                    <a:pt x="928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6770931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3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3" y="1404"/>
                  </a:cubicBezTo>
                  <a:cubicBezTo>
                    <a:pt x="1404" y="1404"/>
                    <a:pt x="1830" y="1079"/>
                    <a:pt x="1830" y="703"/>
                  </a:cubicBezTo>
                  <a:cubicBezTo>
                    <a:pt x="1830" y="3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6737864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7167736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7597608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1" y="1"/>
                  </a:moveTo>
                  <a:lnTo>
                    <a:pt x="1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873846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29" y="1"/>
                  </a:moveTo>
                  <a:cubicBezTo>
                    <a:pt x="1103" y="1"/>
                    <a:pt x="928" y="126"/>
                    <a:pt x="852" y="326"/>
                  </a:cubicBezTo>
                  <a:lnTo>
                    <a:pt x="125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39" y="3033"/>
                  </a:lnTo>
                  <a:cubicBezTo>
                    <a:pt x="5990" y="3033"/>
                    <a:pt x="6216" y="2682"/>
                    <a:pt x="6116" y="2357"/>
                  </a:cubicBezTo>
                  <a:lnTo>
                    <a:pt x="5364" y="326"/>
                  </a:lnTo>
                  <a:cubicBezTo>
                    <a:pt x="5288" y="126"/>
                    <a:pt x="5113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8777715" y="4238790"/>
              <a:ext cx="434083" cy="181995"/>
            </a:xfrm>
            <a:custGeom>
              <a:avLst/>
              <a:gdLst/>
              <a:ahLst/>
              <a:cxnLst/>
              <a:rect l="l" t="t" r="r" b="b"/>
              <a:pathLst>
                <a:path w="5264" h="2207" extrusionOk="0">
                  <a:moveTo>
                    <a:pt x="853" y="1"/>
                  </a:moveTo>
                  <a:cubicBezTo>
                    <a:pt x="802" y="1"/>
                    <a:pt x="777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1" y="2181"/>
                    <a:pt x="76" y="2206"/>
                    <a:pt x="126" y="2206"/>
                  </a:cubicBezTo>
                  <a:lnTo>
                    <a:pt x="5163" y="2206"/>
                  </a:lnTo>
                  <a:cubicBezTo>
                    <a:pt x="5188" y="2206"/>
                    <a:pt x="5213" y="2181"/>
                    <a:pt x="5238" y="2181"/>
                  </a:cubicBezTo>
                  <a:cubicBezTo>
                    <a:pt x="5238" y="2156"/>
                    <a:pt x="5264" y="2131"/>
                    <a:pt x="5238" y="2081"/>
                  </a:cubicBezTo>
                  <a:lnTo>
                    <a:pt x="4512" y="76"/>
                  </a:lnTo>
                  <a:cubicBezTo>
                    <a:pt x="4512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8794207" y="4253303"/>
              <a:ext cx="401098" cy="155029"/>
            </a:xfrm>
            <a:custGeom>
              <a:avLst/>
              <a:gdLst/>
              <a:ahLst/>
              <a:cxnLst/>
              <a:rect l="l" t="t" r="r" b="b"/>
              <a:pathLst>
                <a:path w="4864" h="1880" extrusionOk="0">
                  <a:moveTo>
                    <a:pt x="703" y="0"/>
                  </a:moveTo>
                  <a:lnTo>
                    <a:pt x="1" y="1880"/>
                  </a:lnTo>
                  <a:lnTo>
                    <a:pt x="4863" y="1880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883972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8674390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7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8699129" y="4385571"/>
              <a:ext cx="593318" cy="16575"/>
            </a:xfrm>
            <a:custGeom>
              <a:avLst/>
              <a:gdLst/>
              <a:ahLst/>
              <a:cxnLst/>
              <a:rect l="l" t="t" r="r" b="b"/>
              <a:pathLst>
                <a:path w="7195" h="201" extrusionOk="0">
                  <a:moveTo>
                    <a:pt x="527" y="0"/>
                  </a:moveTo>
                  <a:cubicBezTo>
                    <a:pt x="327" y="0"/>
                    <a:pt x="126" y="75"/>
                    <a:pt x="1" y="201"/>
                  </a:cubicBezTo>
                  <a:lnTo>
                    <a:pt x="7194" y="201"/>
                  </a:lnTo>
                  <a:cubicBezTo>
                    <a:pt x="7044" y="75"/>
                    <a:pt x="6843" y="0"/>
                    <a:pt x="6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740525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74464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881902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882315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889967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5" y="1"/>
                    <a:pt x="0" y="101"/>
                    <a:pt x="0" y="201"/>
                  </a:cubicBezTo>
                  <a:cubicBezTo>
                    <a:pt x="0" y="327"/>
                    <a:pt x="75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8903798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1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97817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8982302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9056682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9060805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2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913526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913939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215833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921789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8912045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27" y="928"/>
                  </a:lnTo>
                  <a:cubicBezTo>
                    <a:pt x="226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30" y="878"/>
                    <a:pt x="1630" y="828"/>
                  </a:cubicBezTo>
                  <a:cubicBezTo>
                    <a:pt x="1630" y="752"/>
                    <a:pt x="1579" y="702"/>
                    <a:pt x="1504" y="702"/>
                  </a:cubicBezTo>
                  <a:cubicBezTo>
                    <a:pt x="1579" y="702"/>
                    <a:pt x="1630" y="652"/>
                    <a:pt x="1630" y="577"/>
                  </a:cubicBezTo>
                  <a:cubicBezTo>
                    <a:pt x="1630" y="527"/>
                    <a:pt x="1579" y="477"/>
                    <a:pt x="1504" y="477"/>
                  </a:cubicBezTo>
                  <a:cubicBezTo>
                    <a:pt x="1579" y="477"/>
                    <a:pt x="1630" y="402"/>
                    <a:pt x="1630" y="351"/>
                  </a:cubicBezTo>
                  <a:cubicBezTo>
                    <a:pt x="1630" y="276"/>
                    <a:pt x="1579" y="226"/>
                    <a:pt x="1504" y="226"/>
                  </a:cubicBezTo>
                  <a:cubicBezTo>
                    <a:pt x="1579" y="226"/>
                    <a:pt x="1630" y="176"/>
                    <a:pt x="1630" y="101"/>
                  </a:cubicBezTo>
                  <a:cubicBezTo>
                    <a:pt x="1630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928537" y="4129281"/>
              <a:ext cx="29027" cy="62094"/>
            </a:xfrm>
            <a:custGeom>
              <a:avLst/>
              <a:gdLst/>
              <a:ahLst/>
              <a:cxnLst/>
              <a:rect l="l" t="t" r="r" b="b"/>
              <a:pathLst>
                <a:path w="352" h="753" extrusionOk="0">
                  <a:moveTo>
                    <a:pt x="352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52" y="7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8940989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8940989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8940989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940989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53968" y="4455828"/>
              <a:ext cx="113716" cy="274930"/>
            </a:xfrm>
            <a:custGeom>
              <a:avLst/>
              <a:gdLst/>
              <a:ahLst/>
              <a:cxnLst/>
              <a:rect l="l" t="t" r="r" b="b"/>
              <a:pathLst>
                <a:path w="1379" h="3334" extrusionOk="0">
                  <a:moveTo>
                    <a:pt x="0" y="0"/>
                  </a:moveTo>
                  <a:lnTo>
                    <a:pt x="0" y="3334"/>
                  </a:lnTo>
                  <a:lnTo>
                    <a:pt x="1379" y="333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059689" y="4205723"/>
              <a:ext cx="514731" cy="250191"/>
            </a:xfrm>
            <a:custGeom>
              <a:avLst/>
              <a:gdLst/>
              <a:ahLst/>
              <a:cxnLst/>
              <a:rect l="l" t="t" r="r" b="b"/>
              <a:pathLst>
                <a:path w="6242" h="3034" extrusionOk="0">
                  <a:moveTo>
                    <a:pt x="1329" y="1"/>
                  </a:moveTo>
                  <a:cubicBezTo>
                    <a:pt x="1128" y="1"/>
                    <a:pt x="928" y="126"/>
                    <a:pt x="853" y="326"/>
                  </a:cubicBezTo>
                  <a:lnTo>
                    <a:pt x="126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40" y="3033"/>
                  </a:lnTo>
                  <a:cubicBezTo>
                    <a:pt x="5990" y="3033"/>
                    <a:pt x="6241" y="2682"/>
                    <a:pt x="6116" y="2357"/>
                  </a:cubicBezTo>
                  <a:lnTo>
                    <a:pt x="5389" y="326"/>
                  </a:lnTo>
                  <a:cubicBezTo>
                    <a:pt x="5314" y="126"/>
                    <a:pt x="5113" y="1"/>
                    <a:pt x="4913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5101002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8" y="1"/>
                  </a:moveTo>
                  <a:cubicBezTo>
                    <a:pt x="803" y="1"/>
                    <a:pt x="753" y="26"/>
                    <a:pt x="727" y="76"/>
                  </a:cubicBezTo>
                  <a:lnTo>
                    <a:pt x="1" y="2081"/>
                  </a:lnTo>
                  <a:cubicBezTo>
                    <a:pt x="1" y="2131"/>
                    <a:pt x="1" y="2156"/>
                    <a:pt x="26" y="2181"/>
                  </a:cubicBezTo>
                  <a:cubicBezTo>
                    <a:pt x="26" y="2181"/>
                    <a:pt x="51" y="2206"/>
                    <a:pt x="101" y="2206"/>
                  </a:cubicBezTo>
                  <a:lnTo>
                    <a:pt x="5139" y="2206"/>
                  </a:lnTo>
                  <a:cubicBezTo>
                    <a:pt x="5189" y="2206"/>
                    <a:pt x="5214" y="2181"/>
                    <a:pt x="5214" y="2181"/>
                  </a:cubicBezTo>
                  <a:cubicBezTo>
                    <a:pt x="5239" y="2156"/>
                    <a:pt x="5239" y="2131"/>
                    <a:pt x="5239" y="2081"/>
                  </a:cubicBezTo>
                  <a:lnTo>
                    <a:pt x="4487" y="76"/>
                  </a:lnTo>
                  <a:cubicBezTo>
                    <a:pt x="4487" y="26"/>
                    <a:pt x="4437" y="1"/>
                    <a:pt x="4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11757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7" y="0"/>
                  </a:moveTo>
                  <a:lnTo>
                    <a:pt x="0" y="1880"/>
                  </a:lnTo>
                  <a:lnTo>
                    <a:pt x="4837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160952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26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4995616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8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502043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27" y="0"/>
                  </a:moveTo>
                  <a:cubicBezTo>
                    <a:pt x="326" y="0"/>
                    <a:pt x="151" y="75"/>
                    <a:pt x="0" y="201"/>
                  </a:cubicBezTo>
                  <a:lnTo>
                    <a:pt x="7193" y="201"/>
                  </a:lnTo>
                  <a:cubicBezTo>
                    <a:pt x="7043" y="75"/>
                    <a:pt x="6867" y="0"/>
                    <a:pt x="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06175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506587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14231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252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146521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0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5220901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522502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5299404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530352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537799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538211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545855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5460617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553705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5541264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75" y="151"/>
                    <a:pt x="150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5233270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7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7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7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7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7" y="928"/>
                  </a:cubicBezTo>
                  <a:lnTo>
                    <a:pt x="552" y="928"/>
                  </a:lnTo>
                  <a:cubicBezTo>
                    <a:pt x="251" y="928"/>
                    <a:pt x="1" y="1178"/>
                    <a:pt x="1" y="1479"/>
                  </a:cubicBezTo>
                  <a:lnTo>
                    <a:pt x="1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80" y="928"/>
                    <a:pt x="1630" y="878"/>
                    <a:pt x="1630" y="828"/>
                  </a:cubicBezTo>
                  <a:cubicBezTo>
                    <a:pt x="1630" y="752"/>
                    <a:pt x="1580" y="702"/>
                    <a:pt x="1504" y="702"/>
                  </a:cubicBezTo>
                  <a:cubicBezTo>
                    <a:pt x="1580" y="702"/>
                    <a:pt x="1630" y="652"/>
                    <a:pt x="1630" y="577"/>
                  </a:cubicBezTo>
                  <a:cubicBezTo>
                    <a:pt x="1630" y="527"/>
                    <a:pt x="1580" y="477"/>
                    <a:pt x="1504" y="477"/>
                  </a:cubicBezTo>
                  <a:cubicBezTo>
                    <a:pt x="1580" y="477"/>
                    <a:pt x="1630" y="402"/>
                    <a:pt x="1630" y="351"/>
                  </a:cubicBezTo>
                  <a:cubicBezTo>
                    <a:pt x="1630" y="276"/>
                    <a:pt x="1580" y="226"/>
                    <a:pt x="1504" y="226"/>
                  </a:cubicBezTo>
                  <a:cubicBezTo>
                    <a:pt x="1580" y="226"/>
                    <a:pt x="1630" y="176"/>
                    <a:pt x="1630" y="101"/>
                  </a:cubicBezTo>
                  <a:cubicBezTo>
                    <a:pt x="1630" y="51"/>
                    <a:pt x="1580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525190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6" y="0"/>
                  </a:moveTo>
                  <a:cubicBezTo>
                    <a:pt x="151" y="0"/>
                    <a:pt x="0" y="151"/>
                    <a:pt x="0" y="326"/>
                  </a:cubicBezTo>
                  <a:lnTo>
                    <a:pt x="0" y="752"/>
                  </a:lnTo>
                  <a:lnTo>
                    <a:pt x="326" y="75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5262214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5262214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100"/>
                    <a:pt x="26" y="125"/>
                    <a:pt x="76" y="125"/>
                  </a:cubicBezTo>
                  <a:lnTo>
                    <a:pt x="1103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5262214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5262214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6591082" y="1860022"/>
              <a:ext cx="450658" cy="33150"/>
            </a:xfrm>
            <a:custGeom>
              <a:avLst/>
              <a:gdLst/>
              <a:ahLst/>
              <a:cxnLst/>
              <a:rect l="l" t="t" r="r" b="b"/>
              <a:pathLst>
                <a:path w="5465" h="402" extrusionOk="0">
                  <a:moveTo>
                    <a:pt x="1" y="0"/>
                  </a:moveTo>
                  <a:lnTo>
                    <a:pt x="1" y="401"/>
                  </a:lnTo>
                  <a:lnTo>
                    <a:pt x="5465" y="401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7490160" y="1860022"/>
              <a:ext cx="450575" cy="33150"/>
            </a:xfrm>
            <a:custGeom>
              <a:avLst/>
              <a:gdLst/>
              <a:ahLst/>
              <a:cxnLst/>
              <a:rect l="l" t="t" r="r" b="b"/>
              <a:pathLst>
                <a:path w="5464" h="402" extrusionOk="0">
                  <a:moveTo>
                    <a:pt x="0" y="0"/>
                  </a:moveTo>
                  <a:lnTo>
                    <a:pt x="0" y="401"/>
                  </a:lnTo>
                  <a:lnTo>
                    <a:pt x="5464" y="401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7105724" y="1860022"/>
              <a:ext cx="345270" cy="33150"/>
            </a:xfrm>
            <a:custGeom>
              <a:avLst/>
              <a:gdLst/>
              <a:ahLst/>
              <a:cxnLst/>
              <a:rect l="l" t="t" r="r" b="b"/>
              <a:pathLst>
                <a:path w="4187" h="402" extrusionOk="0">
                  <a:moveTo>
                    <a:pt x="1" y="0"/>
                  </a:moveTo>
                  <a:lnTo>
                    <a:pt x="1" y="401"/>
                  </a:lnTo>
                  <a:lnTo>
                    <a:pt x="4186" y="401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6481573" y="1624429"/>
              <a:ext cx="1624511" cy="31088"/>
            </a:xfrm>
            <a:custGeom>
              <a:avLst/>
              <a:gdLst/>
              <a:ahLst/>
              <a:cxnLst/>
              <a:rect l="l" t="t" r="r" b="b"/>
              <a:pathLst>
                <a:path w="19700" h="377" extrusionOk="0">
                  <a:moveTo>
                    <a:pt x="1" y="0"/>
                  </a:moveTo>
                  <a:lnTo>
                    <a:pt x="1" y="376"/>
                  </a:lnTo>
                  <a:lnTo>
                    <a:pt x="19700" y="376"/>
                  </a:lnTo>
                  <a:lnTo>
                    <a:pt x="19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70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53699" y="129106"/>
            <a:ext cx="8700729" cy="56226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TỔNG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KẾT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VỀ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HIĐROCACBON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5D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1" y="777055"/>
            <a:ext cx="6931753" cy="3834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89" y="2465406"/>
            <a:ext cx="2152075" cy="79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097" y="4019363"/>
            <a:ext cx="1609483" cy="896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1793" y="4060549"/>
            <a:ext cx="14237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Ankyl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benzen</a:t>
            </a: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6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-130629" y="2100659"/>
            <a:ext cx="1509486" cy="7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defRPr/>
            </a:pP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TỔNG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KẾT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064" t="29817" r="36163" b="10156"/>
          <a:stretch/>
        </p:blipFill>
        <p:spPr>
          <a:xfrm>
            <a:off x="1582057" y="0"/>
            <a:ext cx="7257143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6"/>
          <p:cNvSpPr txBox="1">
            <a:spLocks noGrp="1"/>
          </p:cNvSpPr>
          <p:nvPr>
            <p:ph type="title"/>
          </p:nvPr>
        </p:nvSpPr>
        <p:spPr>
          <a:xfrm>
            <a:off x="589261" y="4719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2" name="Google Shape;1112;p36"/>
          <p:cNvSpPr txBox="1">
            <a:spLocks noGrp="1"/>
          </p:cNvSpPr>
          <p:nvPr>
            <p:ph type="title" idx="2"/>
          </p:nvPr>
        </p:nvSpPr>
        <p:spPr>
          <a:xfrm>
            <a:off x="526240" y="2297751"/>
            <a:ext cx="342188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 bắt buộc</a:t>
            </a:r>
            <a:endParaRPr sz="2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3" name="Google Shape;1113;p36"/>
          <p:cNvSpPr txBox="1">
            <a:spLocks noGrp="1"/>
          </p:cNvSpPr>
          <p:nvPr>
            <p:ph type="subTitle" idx="1"/>
          </p:nvPr>
        </p:nvSpPr>
        <p:spPr>
          <a:xfrm>
            <a:off x="188686" y="2818907"/>
            <a:ext cx="4426857" cy="9452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BT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SGK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4" name="Google Shape;1114;p36"/>
          <p:cNvSpPr txBox="1">
            <a:spLocks noGrp="1"/>
          </p:cNvSpPr>
          <p:nvPr>
            <p:ph type="title" idx="3"/>
          </p:nvPr>
        </p:nvSpPr>
        <p:spPr>
          <a:xfrm>
            <a:off x="4871381" y="2297751"/>
            <a:ext cx="342188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 khuyến khích</a:t>
            </a:r>
            <a:endParaRPr sz="2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5" name="Google Shape;1115;p36"/>
          <p:cNvSpPr txBox="1">
            <a:spLocks noGrp="1"/>
          </p:cNvSpPr>
          <p:nvPr>
            <p:ph type="subTitle" idx="4"/>
          </p:nvPr>
        </p:nvSpPr>
        <p:spPr>
          <a:xfrm>
            <a:off x="5247069" y="2694632"/>
            <a:ext cx="3528631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Phiếu bài tập tổng hợp về hydrocarbon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2033017" y="1323794"/>
            <a:ext cx="819770" cy="81970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36"/>
          <p:cNvSpPr/>
          <p:nvPr/>
        </p:nvSpPr>
        <p:spPr>
          <a:xfrm flipH="1">
            <a:off x="6378163" y="1323794"/>
            <a:ext cx="819770" cy="81970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1" name="Google Shape;1121;p36"/>
          <p:cNvGrpSpPr/>
          <p:nvPr/>
        </p:nvGrpSpPr>
        <p:grpSpPr>
          <a:xfrm>
            <a:off x="2232711" y="1518814"/>
            <a:ext cx="420724" cy="417914"/>
            <a:chOff x="-59470075" y="3308975"/>
            <a:chExt cx="318200" cy="316075"/>
          </a:xfrm>
        </p:grpSpPr>
        <p:sp>
          <p:nvSpPr>
            <p:cNvPr id="1122" name="Google Shape;1122;p36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6"/>
          <p:cNvGrpSpPr/>
          <p:nvPr/>
        </p:nvGrpSpPr>
        <p:grpSpPr>
          <a:xfrm>
            <a:off x="6560793" y="1510868"/>
            <a:ext cx="451477" cy="433806"/>
            <a:chOff x="-62890750" y="3747425"/>
            <a:chExt cx="330825" cy="317900"/>
          </a:xfrm>
        </p:grpSpPr>
        <p:sp>
          <p:nvSpPr>
            <p:cNvPr id="1132" name="Google Shape;1132;p36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26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0"/>
          <p:cNvSpPr txBox="1">
            <a:spLocks noGrp="1"/>
          </p:cNvSpPr>
          <p:nvPr>
            <p:ph type="ctrTitle"/>
          </p:nvPr>
        </p:nvSpPr>
        <p:spPr>
          <a:xfrm>
            <a:off x="294486" y="1066609"/>
            <a:ext cx="5398467" cy="18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BÀI 18</a:t>
            </a:r>
            <a:r>
              <a:rPr lang="en" sz="4500" b="1" dirty="0" smtClean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/>
            </a:r>
            <a:br>
              <a:rPr lang="en" sz="4500" b="1" dirty="0" smtClean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</a:br>
            <a:r>
              <a:rPr lang="en" sz="4500" b="1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ÔN TẬP CHƯƠNG 4</a:t>
            </a:r>
            <a:endParaRPr sz="45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Poppins Medium"/>
              <a:sym typeface="Poppins Medium"/>
            </a:endParaRPr>
          </a:p>
        </p:txBody>
      </p:sp>
      <p:sp>
        <p:nvSpPr>
          <p:cNvPr id="542" name="Google Shape;542;p30"/>
          <p:cNvSpPr txBox="1">
            <a:spLocks noGrp="1"/>
          </p:cNvSpPr>
          <p:nvPr>
            <p:ph type="subTitle" idx="1"/>
          </p:nvPr>
        </p:nvSpPr>
        <p:spPr>
          <a:xfrm>
            <a:off x="1606298" y="2877244"/>
            <a:ext cx="45288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Hóa học 11 – KNTT</a:t>
            </a:r>
            <a:endParaRPr dirty="0"/>
          </a:p>
        </p:txBody>
      </p:sp>
      <p:grpSp>
        <p:nvGrpSpPr>
          <p:cNvPr id="543" name="Google Shape;543;p30"/>
          <p:cNvGrpSpPr/>
          <p:nvPr/>
        </p:nvGrpSpPr>
        <p:grpSpPr>
          <a:xfrm>
            <a:off x="3602438" y="740823"/>
            <a:ext cx="6769539" cy="5309573"/>
            <a:chOff x="1659275" y="782600"/>
            <a:chExt cx="1760700" cy="1380975"/>
          </a:xfrm>
        </p:grpSpPr>
        <p:sp>
          <p:nvSpPr>
            <p:cNvPr id="544" name="Google Shape;544;p30"/>
            <p:cNvSpPr/>
            <p:nvPr/>
          </p:nvSpPr>
          <p:spPr>
            <a:xfrm>
              <a:off x="2611675" y="976200"/>
              <a:ext cx="114675" cy="127225"/>
            </a:xfrm>
            <a:custGeom>
              <a:avLst/>
              <a:gdLst/>
              <a:ahLst/>
              <a:cxnLst/>
              <a:rect l="l" t="t" r="r" b="b"/>
              <a:pathLst>
                <a:path w="4587" h="5089" extrusionOk="0">
                  <a:moveTo>
                    <a:pt x="0" y="1"/>
                  </a:moveTo>
                  <a:lnTo>
                    <a:pt x="0" y="5089"/>
                  </a:lnTo>
                  <a:lnTo>
                    <a:pt x="4587" y="5089"/>
                  </a:lnTo>
                  <a:lnTo>
                    <a:pt x="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2621075" y="988750"/>
              <a:ext cx="94625" cy="49525"/>
            </a:xfrm>
            <a:custGeom>
              <a:avLst/>
              <a:gdLst/>
              <a:ahLst/>
              <a:cxnLst/>
              <a:rect l="l" t="t" r="r" b="b"/>
              <a:pathLst>
                <a:path w="3785" h="1981" extrusionOk="0">
                  <a:moveTo>
                    <a:pt x="477" y="0"/>
                  </a:moveTo>
                  <a:cubicBezTo>
                    <a:pt x="226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26" y="1980"/>
                    <a:pt x="477" y="1980"/>
                  </a:cubicBezTo>
                  <a:lnTo>
                    <a:pt x="3309" y="1980"/>
                  </a:lnTo>
                  <a:cubicBezTo>
                    <a:pt x="3584" y="1980"/>
                    <a:pt x="3785" y="1780"/>
                    <a:pt x="3785" y="1529"/>
                  </a:cubicBezTo>
                  <a:lnTo>
                    <a:pt x="3785" y="451"/>
                  </a:lnTo>
                  <a:cubicBezTo>
                    <a:pt x="3785" y="201"/>
                    <a:pt x="3584" y="0"/>
                    <a:pt x="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2621075" y="1047025"/>
              <a:ext cx="94625" cy="49525"/>
            </a:xfrm>
            <a:custGeom>
              <a:avLst/>
              <a:gdLst/>
              <a:ahLst/>
              <a:cxnLst/>
              <a:rect l="l" t="t" r="r" b="b"/>
              <a:pathLst>
                <a:path w="3785" h="1981" extrusionOk="0">
                  <a:moveTo>
                    <a:pt x="477" y="0"/>
                  </a:moveTo>
                  <a:cubicBezTo>
                    <a:pt x="226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26" y="1980"/>
                    <a:pt x="477" y="1980"/>
                  </a:cubicBezTo>
                  <a:lnTo>
                    <a:pt x="3309" y="1980"/>
                  </a:lnTo>
                  <a:cubicBezTo>
                    <a:pt x="3584" y="1980"/>
                    <a:pt x="3785" y="1780"/>
                    <a:pt x="3785" y="1529"/>
                  </a:cubicBezTo>
                  <a:lnTo>
                    <a:pt x="3785" y="451"/>
                  </a:lnTo>
                  <a:cubicBezTo>
                    <a:pt x="3785" y="201"/>
                    <a:pt x="3584" y="0"/>
                    <a:pt x="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678100" y="909800"/>
              <a:ext cx="16925" cy="66425"/>
            </a:xfrm>
            <a:custGeom>
              <a:avLst/>
              <a:gdLst/>
              <a:ahLst/>
              <a:cxnLst/>
              <a:rect l="l" t="t" r="r" b="b"/>
              <a:pathLst>
                <a:path w="677" h="2657" extrusionOk="0">
                  <a:moveTo>
                    <a:pt x="401" y="0"/>
                  </a:moveTo>
                  <a:lnTo>
                    <a:pt x="401" y="1629"/>
                  </a:lnTo>
                  <a:lnTo>
                    <a:pt x="0" y="1629"/>
                  </a:lnTo>
                  <a:lnTo>
                    <a:pt x="0" y="2657"/>
                  </a:lnTo>
                  <a:lnTo>
                    <a:pt x="677" y="2657"/>
                  </a:lnTo>
                  <a:lnTo>
                    <a:pt x="677" y="251"/>
                  </a:lnTo>
                  <a:cubicBezTo>
                    <a:pt x="677" y="101"/>
                    <a:pt x="551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340375" y="927350"/>
              <a:ext cx="114050" cy="175450"/>
            </a:xfrm>
            <a:custGeom>
              <a:avLst/>
              <a:gdLst/>
              <a:ahLst/>
              <a:cxnLst/>
              <a:rect l="l" t="t" r="r" b="b"/>
              <a:pathLst>
                <a:path w="4562" h="7018" extrusionOk="0">
                  <a:moveTo>
                    <a:pt x="0" y="0"/>
                  </a:moveTo>
                  <a:lnTo>
                    <a:pt x="0" y="7018"/>
                  </a:lnTo>
                  <a:lnTo>
                    <a:pt x="4562" y="7018"/>
                  </a:lnTo>
                  <a:lnTo>
                    <a:pt x="4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349775" y="939875"/>
              <a:ext cx="94000" cy="49525"/>
            </a:xfrm>
            <a:custGeom>
              <a:avLst/>
              <a:gdLst/>
              <a:ahLst/>
              <a:cxnLst/>
              <a:rect l="l" t="t" r="r" b="b"/>
              <a:pathLst>
                <a:path w="3760" h="1981" extrusionOk="0">
                  <a:moveTo>
                    <a:pt x="451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01" y="1980"/>
                    <a:pt x="451" y="1980"/>
                  </a:cubicBezTo>
                  <a:lnTo>
                    <a:pt x="3308" y="1980"/>
                  </a:lnTo>
                  <a:cubicBezTo>
                    <a:pt x="3559" y="1980"/>
                    <a:pt x="3760" y="1780"/>
                    <a:pt x="3760" y="1529"/>
                  </a:cubicBezTo>
                  <a:lnTo>
                    <a:pt x="3760" y="451"/>
                  </a:lnTo>
                  <a:cubicBezTo>
                    <a:pt x="3760" y="201"/>
                    <a:pt x="3559" y="0"/>
                    <a:pt x="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349775" y="998150"/>
              <a:ext cx="94000" cy="49525"/>
            </a:xfrm>
            <a:custGeom>
              <a:avLst/>
              <a:gdLst/>
              <a:ahLst/>
              <a:cxnLst/>
              <a:rect l="l" t="t" r="r" b="b"/>
              <a:pathLst>
                <a:path w="3760" h="1981" extrusionOk="0">
                  <a:moveTo>
                    <a:pt x="451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01" y="1980"/>
                    <a:pt x="451" y="1980"/>
                  </a:cubicBezTo>
                  <a:lnTo>
                    <a:pt x="3308" y="1980"/>
                  </a:lnTo>
                  <a:cubicBezTo>
                    <a:pt x="3559" y="1980"/>
                    <a:pt x="3760" y="1780"/>
                    <a:pt x="3760" y="1529"/>
                  </a:cubicBezTo>
                  <a:lnTo>
                    <a:pt x="3760" y="451"/>
                  </a:lnTo>
                  <a:cubicBezTo>
                    <a:pt x="3760" y="201"/>
                    <a:pt x="3559" y="0"/>
                    <a:pt x="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349775" y="1056425"/>
              <a:ext cx="94000" cy="49500"/>
            </a:xfrm>
            <a:custGeom>
              <a:avLst/>
              <a:gdLst/>
              <a:ahLst/>
              <a:cxnLst/>
              <a:rect l="l" t="t" r="r" b="b"/>
              <a:pathLst>
                <a:path w="3760" h="1980" extrusionOk="0">
                  <a:moveTo>
                    <a:pt x="451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79"/>
                    <a:pt x="201" y="1980"/>
                    <a:pt x="451" y="1980"/>
                  </a:cubicBezTo>
                  <a:lnTo>
                    <a:pt x="3308" y="1980"/>
                  </a:lnTo>
                  <a:cubicBezTo>
                    <a:pt x="3559" y="1980"/>
                    <a:pt x="3760" y="1779"/>
                    <a:pt x="3760" y="1529"/>
                  </a:cubicBezTo>
                  <a:lnTo>
                    <a:pt x="3760" y="451"/>
                  </a:lnTo>
                  <a:cubicBezTo>
                    <a:pt x="3760" y="201"/>
                    <a:pt x="3559" y="0"/>
                    <a:pt x="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362925" y="815800"/>
              <a:ext cx="10675" cy="112825"/>
            </a:xfrm>
            <a:custGeom>
              <a:avLst/>
              <a:gdLst/>
              <a:ahLst/>
              <a:cxnLst/>
              <a:rect l="l" t="t" r="r" b="b"/>
              <a:pathLst>
                <a:path w="427" h="4513" extrusionOk="0">
                  <a:moveTo>
                    <a:pt x="301" y="1"/>
                  </a:moveTo>
                  <a:lnTo>
                    <a:pt x="301" y="3861"/>
                  </a:lnTo>
                  <a:lnTo>
                    <a:pt x="176" y="3861"/>
                  </a:lnTo>
                  <a:lnTo>
                    <a:pt x="176" y="2858"/>
                  </a:lnTo>
                  <a:cubicBezTo>
                    <a:pt x="76" y="2858"/>
                    <a:pt x="0" y="2933"/>
                    <a:pt x="0" y="3008"/>
                  </a:cubicBezTo>
                  <a:lnTo>
                    <a:pt x="0" y="4512"/>
                  </a:lnTo>
                  <a:lnTo>
                    <a:pt x="427" y="4512"/>
                  </a:lnTo>
                  <a:lnTo>
                    <a:pt x="427" y="3861"/>
                  </a:lnTo>
                  <a:lnTo>
                    <a:pt x="351" y="386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269575" y="1107800"/>
              <a:ext cx="159800" cy="91275"/>
            </a:xfrm>
            <a:custGeom>
              <a:avLst/>
              <a:gdLst/>
              <a:ahLst/>
              <a:cxnLst/>
              <a:rect l="l" t="t" r="r" b="b"/>
              <a:pathLst>
                <a:path w="6392" h="3651" extrusionOk="0">
                  <a:moveTo>
                    <a:pt x="2932" y="0"/>
                  </a:moveTo>
                  <a:lnTo>
                    <a:pt x="125" y="3058"/>
                  </a:lnTo>
                  <a:cubicBezTo>
                    <a:pt x="0" y="3208"/>
                    <a:pt x="0" y="3434"/>
                    <a:pt x="151" y="3559"/>
                  </a:cubicBezTo>
                  <a:cubicBezTo>
                    <a:pt x="226" y="3609"/>
                    <a:pt x="301" y="3634"/>
                    <a:pt x="376" y="3634"/>
                  </a:cubicBezTo>
                  <a:cubicBezTo>
                    <a:pt x="476" y="3634"/>
                    <a:pt x="577" y="3609"/>
                    <a:pt x="627" y="3534"/>
                  </a:cubicBezTo>
                  <a:lnTo>
                    <a:pt x="3208" y="727"/>
                  </a:lnTo>
                  <a:lnTo>
                    <a:pt x="5765" y="3534"/>
                  </a:lnTo>
                  <a:cubicBezTo>
                    <a:pt x="5830" y="3613"/>
                    <a:pt x="5923" y="3650"/>
                    <a:pt x="6015" y="3650"/>
                  </a:cubicBezTo>
                  <a:cubicBezTo>
                    <a:pt x="6098" y="3650"/>
                    <a:pt x="6181" y="3619"/>
                    <a:pt x="6241" y="3559"/>
                  </a:cubicBezTo>
                  <a:cubicBezTo>
                    <a:pt x="6391" y="3434"/>
                    <a:pt x="6391" y="3208"/>
                    <a:pt x="6266" y="3058"/>
                  </a:cubicBezTo>
                  <a:lnTo>
                    <a:pt x="3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275825" y="1116575"/>
              <a:ext cx="147275" cy="81775"/>
            </a:xfrm>
            <a:custGeom>
              <a:avLst/>
              <a:gdLst/>
              <a:ahLst/>
              <a:cxnLst/>
              <a:rect l="l" t="t" r="r" b="b"/>
              <a:pathLst>
                <a:path w="5891" h="3271" extrusionOk="0">
                  <a:moveTo>
                    <a:pt x="2858" y="0"/>
                  </a:moveTo>
                  <a:lnTo>
                    <a:pt x="51" y="3058"/>
                  </a:lnTo>
                  <a:cubicBezTo>
                    <a:pt x="1" y="3108"/>
                    <a:pt x="1" y="3183"/>
                    <a:pt x="51" y="3233"/>
                  </a:cubicBezTo>
                  <a:cubicBezTo>
                    <a:pt x="76" y="3258"/>
                    <a:pt x="101" y="3258"/>
                    <a:pt x="126" y="3258"/>
                  </a:cubicBezTo>
                  <a:cubicBezTo>
                    <a:pt x="176" y="3258"/>
                    <a:pt x="201" y="3258"/>
                    <a:pt x="226" y="3233"/>
                  </a:cubicBezTo>
                  <a:lnTo>
                    <a:pt x="2958" y="251"/>
                  </a:lnTo>
                  <a:lnTo>
                    <a:pt x="5690" y="3233"/>
                  </a:lnTo>
                  <a:cubicBezTo>
                    <a:pt x="5703" y="3258"/>
                    <a:pt x="5728" y="3271"/>
                    <a:pt x="5756" y="3271"/>
                  </a:cubicBezTo>
                  <a:cubicBezTo>
                    <a:pt x="5784" y="3271"/>
                    <a:pt x="5815" y="3258"/>
                    <a:pt x="5840" y="3233"/>
                  </a:cubicBezTo>
                  <a:cubicBezTo>
                    <a:pt x="5891" y="3183"/>
                    <a:pt x="5891" y="3108"/>
                    <a:pt x="5840" y="3058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56405" y="1144750"/>
              <a:ext cx="48275" cy="103425"/>
            </a:xfrm>
            <a:custGeom>
              <a:avLst/>
              <a:gdLst/>
              <a:ahLst/>
              <a:cxnLst/>
              <a:rect l="l" t="t" r="r" b="b"/>
              <a:pathLst>
                <a:path w="1931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479" y="4136"/>
                    <a:pt x="1931" y="3710"/>
                    <a:pt x="1931" y="3184"/>
                  </a:cubicBezTo>
                  <a:lnTo>
                    <a:pt x="1931" y="953"/>
                  </a:lnTo>
                  <a:cubicBezTo>
                    <a:pt x="1931" y="427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2398630" y="1144750"/>
              <a:ext cx="48275" cy="103425"/>
            </a:xfrm>
            <a:custGeom>
              <a:avLst/>
              <a:gdLst/>
              <a:ahLst/>
              <a:cxnLst/>
              <a:rect l="l" t="t" r="r" b="b"/>
              <a:pathLst>
                <a:path w="1931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505" y="4136"/>
                    <a:pt x="1931" y="3710"/>
                    <a:pt x="1931" y="3184"/>
                  </a:cubicBezTo>
                  <a:lnTo>
                    <a:pt x="1931" y="953"/>
                  </a:lnTo>
                  <a:cubicBezTo>
                    <a:pt x="1931" y="427"/>
                    <a:pt x="1505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2400525" y="1152275"/>
              <a:ext cx="43250" cy="94025"/>
            </a:xfrm>
            <a:custGeom>
              <a:avLst/>
              <a:gdLst/>
              <a:ahLst/>
              <a:cxnLst/>
              <a:rect l="l" t="t" r="r" b="b"/>
              <a:pathLst>
                <a:path w="1730" h="3761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1479" y="76"/>
                    <a:pt x="1479" y="176"/>
                    <a:pt x="1479" y="276"/>
                  </a:cubicBezTo>
                  <a:lnTo>
                    <a:pt x="1479" y="2507"/>
                  </a:lnTo>
                  <a:cubicBezTo>
                    <a:pt x="1479" y="3008"/>
                    <a:pt x="1078" y="3409"/>
                    <a:pt x="602" y="3409"/>
                  </a:cubicBezTo>
                  <a:cubicBezTo>
                    <a:pt x="351" y="3409"/>
                    <a:pt x="151" y="3309"/>
                    <a:pt x="0" y="3159"/>
                  </a:cubicBezTo>
                  <a:lnTo>
                    <a:pt x="0" y="3159"/>
                  </a:lnTo>
                  <a:cubicBezTo>
                    <a:pt x="126" y="3509"/>
                    <a:pt x="451" y="3760"/>
                    <a:pt x="827" y="3760"/>
                  </a:cubicBezTo>
                  <a:cubicBezTo>
                    <a:pt x="1329" y="3760"/>
                    <a:pt x="1730" y="3359"/>
                    <a:pt x="1730" y="2883"/>
                  </a:cubicBezTo>
                  <a:lnTo>
                    <a:pt x="1730" y="652"/>
                  </a:lnTo>
                  <a:cubicBezTo>
                    <a:pt x="1730" y="402"/>
                    <a:pt x="1629" y="151"/>
                    <a:pt x="1429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256400" y="1152275"/>
              <a:ext cx="43275" cy="94025"/>
            </a:xfrm>
            <a:custGeom>
              <a:avLst/>
              <a:gdLst/>
              <a:ahLst/>
              <a:cxnLst/>
              <a:rect l="l" t="t" r="r" b="b"/>
              <a:pathLst>
                <a:path w="1731" h="3761" extrusionOk="0">
                  <a:moveTo>
                    <a:pt x="277" y="1"/>
                  </a:moveTo>
                  <a:lnTo>
                    <a:pt x="277" y="1"/>
                  </a:lnTo>
                  <a:cubicBezTo>
                    <a:pt x="101" y="151"/>
                    <a:pt x="1" y="402"/>
                    <a:pt x="1" y="652"/>
                  </a:cubicBezTo>
                  <a:lnTo>
                    <a:pt x="1" y="2883"/>
                  </a:lnTo>
                  <a:cubicBezTo>
                    <a:pt x="1" y="3359"/>
                    <a:pt x="402" y="3760"/>
                    <a:pt x="878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80" y="3309"/>
                    <a:pt x="1354" y="3409"/>
                    <a:pt x="1129" y="3409"/>
                  </a:cubicBezTo>
                  <a:cubicBezTo>
                    <a:pt x="627" y="3409"/>
                    <a:pt x="226" y="3008"/>
                    <a:pt x="226" y="2507"/>
                  </a:cubicBezTo>
                  <a:lnTo>
                    <a:pt x="226" y="276"/>
                  </a:lnTo>
                  <a:cubicBezTo>
                    <a:pt x="226" y="176"/>
                    <a:pt x="251" y="76"/>
                    <a:pt x="27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283975" y="1199900"/>
              <a:ext cx="52025" cy="23200"/>
            </a:xfrm>
            <a:custGeom>
              <a:avLst/>
              <a:gdLst/>
              <a:ahLst/>
              <a:cxnLst/>
              <a:rect l="l" t="t" r="r" b="b"/>
              <a:pathLst>
                <a:path w="2081" h="928" extrusionOk="0">
                  <a:moveTo>
                    <a:pt x="452" y="0"/>
                  </a:moveTo>
                  <a:cubicBezTo>
                    <a:pt x="201" y="0"/>
                    <a:pt x="1" y="201"/>
                    <a:pt x="1" y="452"/>
                  </a:cubicBezTo>
                  <a:cubicBezTo>
                    <a:pt x="1" y="702"/>
                    <a:pt x="201" y="928"/>
                    <a:pt x="452" y="928"/>
                  </a:cubicBezTo>
                  <a:lnTo>
                    <a:pt x="2081" y="928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371075" y="1199900"/>
              <a:ext cx="52650" cy="23200"/>
            </a:xfrm>
            <a:custGeom>
              <a:avLst/>
              <a:gdLst/>
              <a:ahLst/>
              <a:cxnLst/>
              <a:rect l="l" t="t" r="r" b="b"/>
              <a:pathLst>
                <a:path w="2106" h="928" extrusionOk="0">
                  <a:moveTo>
                    <a:pt x="0" y="0"/>
                  </a:moveTo>
                  <a:lnTo>
                    <a:pt x="0" y="928"/>
                  </a:lnTo>
                  <a:lnTo>
                    <a:pt x="1654" y="928"/>
                  </a:lnTo>
                  <a:cubicBezTo>
                    <a:pt x="1905" y="928"/>
                    <a:pt x="2106" y="702"/>
                    <a:pt x="2106" y="452"/>
                  </a:cubicBezTo>
                  <a:cubicBezTo>
                    <a:pt x="2106" y="201"/>
                    <a:pt x="1905" y="0"/>
                    <a:pt x="1654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2283975" y="1213675"/>
              <a:ext cx="52025" cy="9425"/>
            </a:xfrm>
            <a:custGeom>
              <a:avLst/>
              <a:gdLst/>
              <a:ahLst/>
              <a:cxnLst/>
              <a:rect l="l" t="t" r="r" b="b"/>
              <a:pathLst>
                <a:path w="2081" h="377" extrusionOk="0">
                  <a:moveTo>
                    <a:pt x="1" y="1"/>
                  </a:moveTo>
                  <a:cubicBezTo>
                    <a:pt x="51" y="201"/>
                    <a:pt x="226" y="377"/>
                    <a:pt x="452" y="377"/>
                  </a:cubicBezTo>
                  <a:lnTo>
                    <a:pt x="2081" y="377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371075" y="1213675"/>
              <a:ext cx="52650" cy="9425"/>
            </a:xfrm>
            <a:custGeom>
              <a:avLst/>
              <a:gdLst/>
              <a:ahLst/>
              <a:cxnLst/>
              <a:rect l="l" t="t" r="r" b="b"/>
              <a:pathLst>
                <a:path w="2106" h="377" extrusionOk="0">
                  <a:moveTo>
                    <a:pt x="0" y="1"/>
                  </a:moveTo>
                  <a:lnTo>
                    <a:pt x="0" y="377"/>
                  </a:lnTo>
                  <a:lnTo>
                    <a:pt x="1654" y="377"/>
                  </a:lnTo>
                  <a:cubicBezTo>
                    <a:pt x="1855" y="377"/>
                    <a:pt x="2055" y="201"/>
                    <a:pt x="2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2529600" y="1212425"/>
              <a:ext cx="191750" cy="169825"/>
            </a:xfrm>
            <a:custGeom>
              <a:avLst/>
              <a:gdLst/>
              <a:ahLst/>
              <a:cxnLst/>
              <a:rect l="l" t="t" r="r" b="b"/>
              <a:pathLst>
                <a:path w="7670" h="6793" extrusionOk="0">
                  <a:moveTo>
                    <a:pt x="7243" y="1"/>
                  </a:moveTo>
                  <a:lnTo>
                    <a:pt x="5664" y="4211"/>
                  </a:lnTo>
                  <a:lnTo>
                    <a:pt x="0" y="6367"/>
                  </a:lnTo>
                  <a:lnTo>
                    <a:pt x="176" y="6793"/>
                  </a:lnTo>
                  <a:lnTo>
                    <a:pt x="6015" y="4562"/>
                  </a:lnTo>
                  <a:lnTo>
                    <a:pt x="7669" y="176"/>
                  </a:lnTo>
                  <a:lnTo>
                    <a:pt x="72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671200" y="1319575"/>
              <a:ext cx="748775" cy="844000"/>
            </a:xfrm>
            <a:custGeom>
              <a:avLst/>
              <a:gdLst/>
              <a:ahLst/>
              <a:cxnLst/>
              <a:rect l="l" t="t" r="r" b="b"/>
              <a:pathLst>
                <a:path w="29951" h="33760" extrusionOk="0">
                  <a:moveTo>
                    <a:pt x="351" y="0"/>
                  </a:moveTo>
                  <a:lnTo>
                    <a:pt x="0" y="301"/>
                  </a:lnTo>
                  <a:lnTo>
                    <a:pt x="29600" y="33760"/>
                  </a:lnTo>
                  <a:lnTo>
                    <a:pt x="29950" y="33434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343500" y="1212425"/>
              <a:ext cx="191750" cy="169825"/>
            </a:xfrm>
            <a:custGeom>
              <a:avLst/>
              <a:gdLst/>
              <a:ahLst/>
              <a:cxnLst/>
              <a:rect l="l" t="t" r="r" b="b"/>
              <a:pathLst>
                <a:path w="7670" h="6793" extrusionOk="0">
                  <a:moveTo>
                    <a:pt x="452" y="1"/>
                  </a:moveTo>
                  <a:lnTo>
                    <a:pt x="1" y="176"/>
                  </a:lnTo>
                  <a:lnTo>
                    <a:pt x="1655" y="4562"/>
                  </a:lnTo>
                  <a:lnTo>
                    <a:pt x="7519" y="6793"/>
                  </a:lnTo>
                  <a:lnTo>
                    <a:pt x="7670" y="6367"/>
                  </a:lnTo>
                  <a:lnTo>
                    <a:pt x="2031" y="4211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1659275" y="1319575"/>
              <a:ext cx="734375" cy="825225"/>
            </a:xfrm>
            <a:custGeom>
              <a:avLst/>
              <a:gdLst/>
              <a:ahLst/>
              <a:cxnLst/>
              <a:rect l="l" t="t" r="r" b="b"/>
              <a:pathLst>
                <a:path w="29375" h="33009" extrusionOk="0">
                  <a:moveTo>
                    <a:pt x="29024" y="0"/>
                  </a:moveTo>
                  <a:lnTo>
                    <a:pt x="1" y="32707"/>
                  </a:lnTo>
                  <a:lnTo>
                    <a:pt x="352" y="33008"/>
                  </a:lnTo>
                  <a:lnTo>
                    <a:pt x="29375" y="301"/>
                  </a:lnTo>
                  <a:lnTo>
                    <a:pt x="290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2327830" y="1144750"/>
              <a:ext cx="47650" cy="103425"/>
            </a:xfrm>
            <a:custGeom>
              <a:avLst/>
              <a:gdLst/>
              <a:ahLst/>
              <a:cxnLst/>
              <a:rect l="l" t="t" r="r" b="b"/>
              <a:pathLst>
                <a:path w="1906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480" y="4136"/>
                    <a:pt x="1906" y="3710"/>
                    <a:pt x="1906" y="3184"/>
                  </a:cubicBezTo>
                  <a:lnTo>
                    <a:pt x="1906" y="953"/>
                  </a:ln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2327825" y="1152275"/>
              <a:ext cx="43275" cy="94025"/>
            </a:xfrm>
            <a:custGeom>
              <a:avLst/>
              <a:gdLst/>
              <a:ahLst/>
              <a:cxnLst/>
              <a:rect l="l" t="t" r="r" b="b"/>
              <a:pathLst>
                <a:path w="1731" h="3761" extrusionOk="0">
                  <a:moveTo>
                    <a:pt x="302" y="1"/>
                  </a:moveTo>
                  <a:cubicBezTo>
                    <a:pt x="101" y="151"/>
                    <a:pt x="1" y="402"/>
                    <a:pt x="1" y="652"/>
                  </a:cubicBezTo>
                  <a:lnTo>
                    <a:pt x="1" y="2883"/>
                  </a:lnTo>
                  <a:cubicBezTo>
                    <a:pt x="1" y="3359"/>
                    <a:pt x="402" y="3760"/>
                    <a:pt x="903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80" y="3309"/>
                    <a:pt x="1354" y="3409"/>
                    <a:pt x="1129" y="3409"/>
                  </a:cubicBezTo>
                  <a:cubicBezTo>
                    <a:pt x="653" y="3409"/>
                    <a:pt x="252" y="3008"/>
                    <a:pt x="252" y="2507"/>
                  </a:cubicBezTo>
                  <a:lnTo>
                    <a:pt x="252" y="276"/>
                  </a:lnTo>
                  <a:cubicBezTo>
                    <a:pt x="252" y="176"/>
                    <a:pt x="252" y="76"/>
                    <a:pt x="3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2337225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27" y="0"/>
                  </a:moveTo>
                  <a:cubicBezTo>
                    <a:pt x="252" y="0"/>
                    <a:pt x="1" y="176"/>
                    <a:pt x="1" y="401"/>
                  </a:cubicBezTo>
                  <a:cubicBezTo>
                    <a:pt x="1" y="602"/>
                    <a:pt x="252" y="777"/>
                    <a:pt x="527" y="777"/>
                  </a:cubicBezTo>
                  <a:cubicBezTo>
                    <a:pt x="803" y="777"/>
                    <a:pt x="1028" y="602"/>
                    <a:pt x="1028" y="401"/>
                  </a:cubicBezTo>
                  <a:cubicBezTo>
                    <a:pt x="1028" y="176"/>
                    <a:pt x="803" y="0"/>
                    <a:pt x="527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2408675" y="1149150"/>
              <a:ext cx="25700" cy="19450"/>
            </a:xfrm>
            <a:custGeom>
              <a:avLst/>
              <a:gdLst/>
              <a:ahLst/>
              <a:cxnLst/>
              <a:rect l="l" t="t" r="r" b="b"/>
              <a:pathLst>
                <a:path w="1028" h="778" extrusionOk="0">
                  <a:moveTo>
                    <a:pt x="501" y="0"/>
                  </a:moveTo>
                  <a:cubicBezTo>
                    <a:pt x="226" y="0"/>
                    <a:pt x="0" y="176"/>
                    <a:pt x="0" y="401"/>
                  </a:cubicBezTo>
                  <a:cubicBezTo>
                    <a:pt x="0" y="602"/>
                    <a:pt x="226" y="777"/>
                    <a:pt x="501" y="777"/>
                  </a:cubicBezTo>
                  <a:cubicBezTo>
                    <a:pt x="802" y="777"/>
                    <a:pt x="1028" y="602"/>
                    <a:pt x="1028" y="401"/>
                  </a:cubicBezTo>
                  <a:cubicBezTo>
                    <a:pt x="1028" y="176"/>
                    <a:pt x="802" y="0"/>
                    <a:pt x="501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2266425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02" y="0"/>
                  </a:moveTo>
                  <a:cubicBezTo>
                    <a:pt x="226" y="0"/>
                    <a:pt x="1" y="176"/>
                    <a:pt x="1" y="401"/>
                  </a:cubicBezTo>
                  <a:cubicBezTo>
                    <a:pt x="1" y="602"/>
                    <a:pt x="226" y="777"/>
                    <a:pt x="502" y="777"/>
                  </a:cubicBezTo>
                  <a:cubicBezTo>
                    <a:pt x="803" y="777"/>
                    <a:pt x="1028" y="602"/>
                    <a:pt x="1028" y="401"/>
                  </a:cubicBezTo>
                  <a:cubicBezTo>
                    <a:pt x="1028" y="176"/>
                    <a:pt x="803" y="0"/>
                    <a:pt x="502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2635475" y="1107800"/>
              <a:ext cx="159800" cy="91275"/>
            </a:xfrm>
            <a:custGeom>
              <a:avLst/>
              <a:gdLst/>
              <a:ahLst/>
              <a:cxnLst/>
              <a:rect l="l" t="t" r="r" b="b"/>
              <a:pathLst>
                <a:path w="6392" h="3651" extrusionOk="0">
                  <a:moveTo>
                    <a:pt x="2933" y="0"/>
                  </a:moveTo>
                  <a:lnTo>
                    <a:pt x="126" y="3058"/>
                  </a:lnTo>
                  <a:cubicBezTo>
                    <a:pt x="1" y="3208"/>
                    <a:pt x="1" y="3434"/>
                    <a:pt x="151" y="3559"/>
                  </a:cubicBezTo>
                  <a:cubicBezTo>
                    <a:pt x="211" y="3619"/>
                    <a:pt x="294" y="3650"/>
                    <a:pt x="377" y="3650"/>
                  </a:cubicBezTo>
                  <a:cubicBezTo>
                    <a:pt x="469" y="3650"/>
                    <a:pt x="562" y="3613"/>
                    <a:pt x="627" y="3534"/>
                  </a:cubicBezTo>
                  <a:lnTo>
                    <a:pt x="3184" y="727"/>
                  </a:lnTo>
                  <a:lnTo>
                    <a:pt x="5765" y="3534"/>
                  </a:lnTo>
                  <a:cubicBezTo>
                    <a:pt x="5815" y="3609"/>
                    <a:pt x="5916" y="3634"/>
                    <a:pt x="6016" y="3634"/>
                  </a:cubicBezTo>
                  <a:cubicBezTo>
                    <a:pt x="6091" y="3634"/>
                    <a:pt x="6191" y="3609"/>
                    <a:pt x="6241" y="3559"/>
                  </a:cubicBezTo>
                  <a:cubicBezTo>
                    <a:pt x="6392" y="3434"/>
                    <a:pt x="6392" y="3208"/>
                    <a:pt x="6266" y="3058"/>
                  </a:cubicBezTo>
                  <a:lnTo>
                    <a:pt x="3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2641750" y="1116575"/>
              <a:ext cx="147275" cy="81775"/>
            </a:xfrm>
            <a:custGeom>
              <a:avLst/>
              <a:gdLst/>
              <a:ahLst/>
              <a:cxnLst/>
              <a:rect l="l" t="t" r="r" b="b"/>
              <a:pathLst>
                <a:path w="5891" h="3271" extrusionOk="0">
                  <a:moveTo>
                    <a:pt x="2858" y="0"/>
                  </a:moveTo>
                  <a:lnTo>
                    <a:pt x="51" y="3058"/>
                  </a:lnTo>
                  <a:cubicBezTo>
                    <a:pt x="0" y="3108"/>
                    <a:pt x="0" y="3183"/>
                    <a:pt x="51" y="3233"/>
                  </a:cubicBezTo>
                  <a:cubicBezTo>
                    <a:pt x="76" y="3258"/>
                    <a:pt x="101" y="3258"/>
                    <a:pt x="126" y="3258"/>
                  </a:cubicBezTo>
                  <a:cubicBezTo>
                    <a:pt x="151" y="3258"/>
                    <a:pt x="201" y="3258"/>
                    <a:pt x="201" y="3233"/>
                  </a:cubicBezTo>
                  <a:lnTo>
                    <a:pt x="2933" y="251"/>
                  </a:lnTo>
                  <a:lnTo>
                    <a:pt x="5665" y="3233"/>
                  </a:lnTo>
                  <a:cubicBezTo>
                    <a:pt x="5690" y="3258"/>
                    <a:pt x="5721" y="3271"/>
                    <a:pt x="5752" y="3271"/>
                  </a:cubicBezTo>
                  <a:cubicBezTo>
                    <a:pt x="5784" y="3271"/>
                    <a:pt x="5815" y="3258"/>
                    <a:pt x="5840" y="3233"/>
                  </a:cubicBezTo>
                  <a:cubicBezTo>
                    <a:pt x="5890" y="3183"/>
                    <a:pt x="5890" y="3108"/>
                    <a:pt x="5840" y="3058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2622330" y="1144750"/>
              <a:ext cx="47650" cy="103425"/>
            </a:xfrm>
            <a:custGeom>
              <a:avLst/>
              <a:gdLst/>
              <a:ahLst/>
              <a:cxnLst/>
              <a:rect l="l" t="t" r="r" b="b"/>
              <a:pathLst>
                <a:path w="1906" h="4137" extrusionOk="0">
                  <a:moveTo>
                    <a:pt x="953" y="1"/>
                  </a:moveTo>
                  <a:cubicBezTo>
                    <a:pt x="426" y="1"/>
                    <a:pt x="0" y="427"/>
                    <a:pt x="0" y="953"/>
                  </a:cubicBezTo>
                  <a:lnTo>
                    <a:pt x="0" y="3184"/>
                  </a:lnTo>
                  <a:cubicBezTo>
                    <a:pt x="0" y="3710"/>
                    <a:pt x="426" y="4136"/>
                    <a:pt x="953" y="4136"/>
                  </a:cubicBezTo>
                  <a:cubicBezTo>
                    <a:pt x="1479" y="4136"/>
                    <a:pt x="1905" y="3710"/>
                    <a:pt x="1905" y="3184"/>
                  </a:cubicBezTo>
                  <a:lnTo>
                    <a:pt x="1905" y="953"/>
                  </a:lnTo>
                  <a:cubicBezTo>
                    <a:pt x="1905" y="427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2763300" y="1144750"/>
              <a:ext cx="47650" cy="103425"/>
            </a:xfrm>
            <a:custGeom>
              <a:avLst/>
              <a:gdLst/>
              <a:ahLst/>
              <a:cxnLst/>
              <a:rect l="l" t="t" r="r" b="b"/>
              <a:pathLst>
                <a:path w="1906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479" y="4136"/>
                    <a:pt x="1905" y="3710"/>
                    <a:pt x="1905" y="3184"/>
                  </a:cubicBezTo>
                  <a:lnTo>
                    <a:pt x="1905" y="953"/>
                  </a:lnTo>
                  <a:cubicBezTo>
                    <a:pt x="1905" y="427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2765800" y="1152275"/>
              <a:ext cx="43900" cy="94025"/>
            </a:xfrm>
            <a:custGeom>
              <a:avLst/>
              <a:gdLst/>
              <a:ahLst/>
              <a:cxnLst/>
              <a:rect l="l" t="t" r="r" b="b"/>
              <a:pathLst>
                <a:path w="1756" h="3761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480" y="76"/>
                    <a:pt x="1505" y="176"/>
                    <a:pt x="1505" y="276"/>
                  </a:cubicBezTo>
                  <a:lnTo>
                    <a:pt x="1505" y="2507"/>
                  </a:lnTo>
                  <a:cubicBezTo>
                    <a:pt x="1505" y="3008"/>
                    <a:pt x="1104" y="3409"/>
                    <a:pt x="627" y="3409"/>
                  </a:cubicBezTo>
                  <a:cubicBezTo>
                    <a:pt x="377" y="3409"/>
                    <a:pt x="176" y="3309"/>
                    <a:pt x="1" y="3159"/>
                  </a:cubicBezTo>
                  <a:lnTo>
                    <a:pt x="1" y="3159"/>
                  </a:lnTo>
                  <a:cubicBezTo>
                    <a:pt x="126" y="3509"/>
                    <a:pt x="477" y="3760"/>
                    <a:pt x="853" y="3760"/>
                  </a:cubicBezTo>
                  <a:cubicBezTo>
                    <a:pt x="1354" y="3760"/>
                    <a:pt x="1755" y="3359"/>
                    <a:pt x="1755" y="2883"/>
                  </a:cubicBezTo>
                  <a:lnTo>
                    <a:pt x="1755" y="652"/>
                  </a:lnTo>
                  <a:cubicBezTo>
                    <a:pt x="1755" y="402"/>
                    <a:pt x="1630" y="151"/>
                    <a:pt x="1455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2622325" y="1152275"/>
              <a:ext cx="43250" cy="94025"/>
            </a:xfrm>
            <a:custGeom>
              <a:avLst/>
              <a:gdLst/>
              <a:ahLst/>
              <a:cxnLst/>
              <a:rect l="l" t="t" r="r" b="b"/>
              <a:pathLst>
                <a:path w="1730" h="3761" extrusionOk="0">
                  <a:moveTo>
                    <a:pt x="276" y="1"/>
                  </a:moveTo>
                  <a:cubicBezTo>
                    <a:pt x="101" y="151"/>
                    <a:pt x="0" y="402"/>
                    <a:pt x="0" y="652"/>
                  </a:cubicBezTo>
                  <a:lnTo>
                    <a:pt x="0" y="2883"/>
                  </a:lnTo>
                  <a:cubicBezTo>
                    <a:pt x="0" y="3359"/>
                    <a:pt x="401" y="3760"/>
                    <a:pt x="878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79" y="3309"/>
                    <a:pt x="1354" y="3409"/>
                    <a:pt x="1128" y="3409"/>
                  </a:cubicBezTo>
                  <a:cubicBezTo>
                    <a:pt x="627" y="3409"/>
                    <a:pt x="226" y="3008"/>
                    <a:pt x="226" y="2507"/>
                  </a:cubicBezTo>
                  <a:lnTo>
                    <a:pt x="226" y="276"/>
                  </a:lnTo>
                  <a:cubicBezTo>
                    <a:pt x="226" y="176"/>
                    <a:pt x="251" y="76"/>
                    <a:pt x="276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2649275" y="1199900"/>
              <a:ext cx="52650" cy="23200"/>
            </a:xfrm>
            <a:custGeom>
              <a:avLst/>
              <a:gdLst/>
              <a:ahLst/>
              <a:cxnLst/>
              <a:rect l="l" t="t" r="r" b="b"/>
              <a:pathLst>
                <a:path w="2106" h="928" extrusionOk="0">
                  <a:moveTo>
                    <a:pt x="476" y="0"/>
                  </a:moveTo>
                  <a:cubicBezTo>
                    <a:pt x="226" y="0"/>
                    <a:pt x="0" y="201"/>
                    <a:pt x="0" y="452"/>
                  </a:cubicBezTo>
                  <a:cubicBezTo>
                    <a:pt x="0" y="702"/>
                    <a:pt x="226" y="928"/>
                    <a:pt x="476" y="928"/>
                  </a:cubicBezTo>
                  <a:lnTo>
                    <a:pt x="2105" y="928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2736975" y="1199900"/>
              <a:ext cx="52675" cy="23200"/>
            </a:xfrm>
            <a:custGeom>
              <a:avLst/>
              <a:gdLst/>
              <a:ahLst/>
              <a:cxnLst/>
              <a:rect l="l" t="t" r="r" b="b"/>
              <a:pathLst>
                <a:path w="2107" h="928" extrusionOk="0">
                  <a:moveTo>
                    <a:pt x="1" y="0"/>
                  </a:moveTo>
                  <a:lnTo>
                    <a:pt x="1" y="928"/>
                  </a:lnTo>
                  <a:lnTo>
                    <a:pt x="1630" y="928"/>
                  </a:lnTo>
                  <a:cubicBezTo>
                    <a:pt x="1881" y="928"/>
                    <a:pt x="2106" y="702"/>
                    <a:pt x="2106" y="452"/>
                  </a:cubicBezTo>
                  <a:cubicBezTo>
                    <a:pt x="2106" y="201"/>
                    <a:pt x="1881" y="0"/>
                    <a:pt x="1630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2649900" y="1213675"/>
              <a:ext cx="52025" cy="9425"/>
            </a:xfrm>
            <a:custGeom>
              <a:avLst/>
              <a:gdLst/>
              <a:ahLst/>
              <a:cxnLst/>
              <a:rect l="l" t="t" r="r" b="b"/>
              <a:pathLst>
                <a:path w="2081" h="377" extrusionOk="0">
                  <a:moveTo>
                    <a:pt x="0" y="1"/>
                  </a:moveTo>
                  <a:cubicBezTo>
                    <a:pt x="25" y="201"/>
                    <a:pt x="226" y="377"/>
                    <a:pt x="451" y="377"/>
                  </a:cubicBezTo>
                  <a:lnTo>
                    <a:pt x="2080" y="377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2736975" y="1213675"/>
              <a:ext cx="52050" cy="9425"/>
            </a:xfrm>
            <a:custGeom>
              <a:avLst/>
              <a:gdLst/>
              <a:ahLst/>
              <a:cxnLst/>
              <a:rect l="l" t="t" r="r" b="b"/>
              <a:pathLst>
                <a:path w="2082" h="377" extrusionOk="0">
                  <a:moveTo>
                    <a:pt x="1" y="1"/>
                  </a:moveTo>
                  <a:lnTo>
                    <a:pt x="1" y="377"/>
                  </a:lnTo>
                  <a:lnTo>
                    <a:pt x="1630" y="377"/>
                  </a:lnTo>
                  <a:cubicBezTo>
                    <a:pt x="1856" y="377"/>
                    <a:pt x="2056" y="201"/>
                    <a:pt x="2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2693130" y="1144750"/>
              <a:ext cx="48275" cy="103425"/>
            </a:xfrm>
            <a:custGeom>
              <a:avLst/>
              <a:gdLst/>
              <a:ahLst/>
              <a:cxnLst/>
              <a:rect l="l" t="t" r="r" b="b"/>
              <a:pathLst>
                <a:path w="1931" h="4137" extrusionOk="0">
                  <a:moveTo>
                    <a:pt x="978" y="1"/>
                  </a:moveTo>
                  <a:cubicBezTo>
                    <a:pt x="427" y="1"/>
                    <a:pt x="0" y="427"/>
                    <a:pt x="0" y="953"/>
                  </a:cubicBezTo>
                  <a:lnTo>
                    <a:pt x="0" y="3184"/>
                  </a:lnTo>
                  <a:cubicBezTo>
                    <a:pt x="0" y="3710"/>
                    <a:pt x="427" y="4136"/>
                    <a:pt x="978" y="4136"/>
                  </a:cubicBezTo>
                  <a:cubicBezTo>
                    <a:pt x="1504" y="4136"/>
                    <a:pt x="1930" y="3710"/>
                    <a:pt x="1930" y="3184"/>
                  </a:cubicBezTo>
                  <a:lnTo>
                    <a:pt x="1930" y="953"/>
                  </a:lnTo>
                  <a:cubicBezTo>
                    <a:pt x="1930" y="427"/>
                    <a:pt x="1504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2693750" y="1152275"/>
              <a:ext cx="43250" cy="94025"/>
            </a:xfrm>
            <a:custGeom>
              <a:avLst/>
              <a:gdLst/>
              <a:ahLst/>
              <a:cxnLst/>
              <a:rect l="l" t="t" r="r" b="b"/>
              <a:pathLst>
                <a:path w="1730" h="3761" extrusionOk="0">
                  <a:moveTo>
                    <a:pt x="276" y="1"/>
                  </a:moveTo>
                  <a:lnTo>
                    <a:pt x="276" y="1"/>
                  </a:lnTo>
                  <a:cubicBezTo>
                    <a:pt x="101" y="151"/>
                    <a:pt x="1" y="402"/>
                    <a:pt x="1" y="652"/>
                  </a:cubicBezTo>
                  <a:lnTo>
                    <a:pt x="1" y="2883"/>
                  </a:lnTo>
                  <a:cubicBezTo>
                    <a:pt x="1" y="3359"/>
                    <a:pt x="402" y="3760"/>
                    <a:pt x="878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80" y="3309"/>
                    <a:pt x="1354" y="3409"/>
                    <a:pt x="1128" y="3409"/>
                  </a:cubicBezTo>
                  <a:cubicBezTo>
                    <a:pt x="627" y="3409"/>
                    <a:pt x="226" y="3008"/>
                    <a:pt x="226" y="2507"/>
                  </a:cubicBezTo>
                  <a:lnTo>
                    <a:pt x="226" y="276"/>
                  </a:lnTo>
                  <a:cubicBezTo>
                    <a:pt x="226" y="176"/>
                    <a:pt x="251" y="76"/>
                    <a:pt x="276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2703150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27" y="0"/>
                  </a:moveTo>
                  <a:cubicBezTo>
                    <a:pt x="226" y="0"/>
                    <a:pt x="1" y="176"/>
                    <a:pt x="1" y="401"/>
                  </a:cubicBezTo>
                  <a:cubicBezTo>
                    <a:pt x="1" y="602"/>
                    <a:pt x="226" y="777"/>
                    <a:pt x="527" y="777"/>
                  </a:cubicBezTo>
                  <a:cubicBezTo>
                    <a:pt x="803" y="777"/>
                    <a:pt x="1028" y="602"/>
                    <a:pt x="1028" y="401"/>
                  </a:cubicBezTo>
                  <a:cubicBezTo>
                    <a:pt x="1028" y="176"/>
                    <a:pt x="803" y="0"/>
                    <a:pt x="527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2774575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02" y="0"/>
                  </a:moveTo>
                  <a:cubicBezTo>
                    <a:pt x="226" y="0"/>
                    <a:pt x="1" y="176"/>
                    <a:pt x="1" y="401"/>
                  </a:cubicBezTo>
                  <a:cubicBezTo>
                    <a:pt x="1" y="602"/>
                    <a:pt x="226" y="777"/>
                    <a:pt x="502" y="777"/>
                  </a:cubicBezTo>
                  <a:cubicBezTo>
                    <a:pt x="778" y="777"/>
                    <a:pt x="1028" y="602"/>
                    <a:pt x="1028" y="401"/>
                  </a:cubicBezTo>
                  <a:cubicBezTo>
                    <a:pt x="1028" y="176"/>
                    <a:pt x="778" y="0"/>
                    <a:pt x="502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2632350" y="1149150"/>
              <a:ext cx="25075" cy="19450"/>
            </a:xfrm>
            <a:custGeom>
              <a:avLst/>
              <a:gdLst/>
              <a:ahLst/>
              <a:cxnLst/>
              <a:rect l="l" t="t" r="r" b="b"/>
              <a:pathLst>
                <a:path w="1003" h="778" extrusionOk="0">
                  <a:moveTo>
                    <a:pt x="502" y="0"/>
                  </a:moveTo>
                  <a:cubicBezTo>
                    <a:pt x="226" y="0"/>
                    <a:pt x="0" y="176"/>
                    <a:pt x="0" y="401"/>
                  </a:cubicBezTo>
                  <a:cubicBezTo>
                    <a:pt x="0" y="602"/>
                    <a:pt x="226" y="777"/>
                    <a:pt x="502" y="777"/>
                  </a:cubicBezTo>
                  <a:cubicBezTo>
                    <a:pt x="777" y="777"/>
                    <a:pt x="1003" y="602"/>
                    <a:pt x="1003" y="401"/>
                  </a:cubicBezTo>
                  <a:cubicBezTo>
                    <a:pt x="1003" y="176"/>
                    <a:pt x="777" y="0"/>
                    <a:pt x="502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2321575" y="1106550"/>
              <a:ext cx="420450" cy="25075"/>
            </a:xfrm>
            <a:custGeom>
              <a:avLst/>
              <a:gdLst/>
              <a:ahLst/>
              <a:cxnLst/>
              <a:rect l="l" t="t" r="r" b="b"/>
              <a:pathLst>
                <a:path w="16818" h="1003" extrusionOk="0">
                  <a:moveTo>
                    <a:pt x="0" y="0"/>
                  </a:moveTo>
                  <a:lnTo>
                    <a:pt x="0" y="1003"/>
                  </a:lnTo>
                  <a:lnTo>
                    <a:pt x="16817" y="1003"/>
                  </a:lnTo>
                  <a:lnTo>
                    <a:pt x="168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2297130" y="1097775"/>
              <a:ext cx="472475" cy="8800"/>
            </a:xfrm>
            <a:custGeom>
              <a:avLst/>
              <a:gdLst/>
              <a:ahLst/>
              <a:cxnLst/>
              <a:rect l="l" t="t" r="r" b="b"/>
              <a:pathLst>
                <a:path w="18899" h="352" extrusionOk="0">
                  <a:moveTo>
                    <a:pt x="1" y="0"/>
                  </a:moveTo>
                  <a:lnTo>
                    <a:pt x="1" y="351"/>
                  </a:lnTo>
                  <a:lnTo>
                    <a:pt x="18898" y="351"/>
                  </a:lnTo>
                  <a:lnTo>
                    <a:pt x="18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2522700" y="782600"/>
              <a:ext cx="5675" cy="291375"/>
            </a:xfrm>
            <a:custGeom>
              <a:avLst/>
              <a:gdLst/>
              <a:ahLst/>
              <a:cxnLst/>
              <a:rect l="l" t="t" r="r" b="b"/>
              <a:pathLst>
                <a:path w="227" h="11655" extrusionOk="0">
                  <a:moveTo>
                    <a:pt x="126" y="1"/>
                  </a:moveTo>
                  <a:cubicBezTo>
                    <a:pt x="51" y="1"/>
                    <a:pt x="0" y="51"/>
                    <a:pt x="0" y="126"/>
                  </a:cubicBezTo>
                  <a:lnTo>
                    <a:pt x="0" y="11529"/>
                  </a:lnTo>
                  <a:cubicBezTo>
                    <a:pt x="0" y="11605"/>
                    <a:pt x="51" y="11655"/>
                    <a:pt x="126" y="11655"/>
                  </a:cubicBezTo>
                  <a:cubicBezTo>
                    <a:pt x="176" y="11655"/>
                    <a:pt x="226" y="11605"/>
                    <a:pt x="226" y="11529"/>
                  </a:cubicBezTo>
                  <a:lnTo>
                    <a:pt x="226" y="126"/>
                  </a:lnTo>
                  <a:cubicBezTo>
                    <a:pt x="226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2488875" y="823900"/>
              <a:ext cx="70825" cy="250075"/>
            </a:xfrm>
            <a:custGeom>
              <a:avLst/>
              <a:gdLst/>
              <a:ahLst/>
              <a:cxnLst/>
              <a:rect l="l" t="t" r="r" b="b"/>
              <a:pathLst>
                <a:path w="2833" h="10003" extrusionOk="0">
                  <a:moveTo>
                    <a:pt x="537" y="0"/>
                  </a:moveTo>
                  <a:cubicBezTo>
                    <a:pt x="501" y="0"/>
                    <a:pt x="467" y="22"/>
                    <a:pt x="451" y="53"/>
                  </a:cubicBezTo>
                  <a:cubicBezTo>
                    <a:pt x="401" y="103"/>
                    <a:pt x="426" y="178"/>
                    <a:pt x="476" y="203"/>
                  </a:cubicBezTo>
                  <a:lnTo>
                    <a:pt x="2231" y="1231"/>
                  </a:lnTo>
                  <a:lnTo>
                    <a:pt x="376" y="2409"/>
                  </a:lnTo>
                  <a:cubicBezTo>
                    <a:pt x="351" y="2434"/>
                    <a:pt x="326" y="2459"/>
                    <a:pt x="326" y="2484"/>
                  </a:cubicBezTo>
                  <a:cubicBezTo>
                    <a:pt x="326" y="2534"/>
                    <a:pt x="351" y="2559"/>
                    <a:pt x="376" y="2584"/>
                  </a:cubicBezTo>
                  <a:lnTo>
                    <a:pt x="2381" y="4163"/>
                  </a:lnTo>
                  <a:lnTo>
                    <a:pt x="226" y="5667"/>
                  </a:lnTo>
                  <a:cubicBezTo>
                    <a:pt x="201" y="5692"/>
                    <a:pt x="176" y="5717"/>
                    <a:pt x="176" y="5767"/>
                  </a:cubicBezTo>
                  <a:cubicBezTo>
                    <a:pt x="176" y="5792"/>
                    <a:pt x="201" y="5842"/>
                    <a:pt x="226" y="5867"/>
                  </a:cubicBezTo>
                  <a:lnTo>
                    <a:pt x="2531" y="7622"/>
                  </a:lnTo>
                  <a:lnTo>
                    <a:pt x="50" y="9802"/>
                  </a:lnTo>
                  <a:cubicBezTo>
                    <a:pt x="0" y="9852"/>
                    <a:pt x="0" y="9903"/>
                    <a:pt x="25" y="9953"/>
                  </a:cubicBezTo>
                  <a:cubicBezTo>
                    <a:pt x="50" y="9978"/>
                    <a:pt x="75" y="10003"/>
                    <a:pt x="125" y="10003"/>
                  </a:cubicBezTo>
                  <a:cubicBezTo>
                    <a:pt x="150" y="10003"/>
                    <a:pt x="176" y="10003"/>
                    <a:pt x="201" y="9978"/>
                  </a:cubicBezTo>
                  <a:lnTo>
                    <a:pt x="2807" y="7697"/>
                  </a:lnTo>
                  <a:cubicBezTo>
                    <a:pt x="2832" y="7672"/>
                    <a:pt x="2832" y="7647"/>
                    <a:pt x="2832" y="7597"/>
                  </a:cubicBezTo>
                  <a:cubicBezTo>
                    <a:pt x="2832" y="7572"/>
                    <a:pt x="2807" y="7547"/>
                    <a:pt x="2782" y="7522"/>
                  </a:cubicBezTo>
                  <a:lnTo>
                    <a:pt x="501" y="5767"/>
                  </a:lnTo>
                  <a:lnTo>
                    <a:pt x="2632" y="4263"/>
                  </a:lnTo>
                  <a:cubicBezTo>
                    <a:pt x="2657" y="4238"/>
                    <a:pt x="2682" y="4213"/>
                    <a:pt x="2682" y="4188"/>
                  </a:cubicBezTo>
                  <a:cubicBezTo>
                    <a:pt x="2682" y="4138"/>
                    <a:pt x="2682" y="4113"/>
                    <a:pt x="2632" y="4088"/>
                  </a:cubicBezTo>
                  <a:lnTo>
                    <a:pt x="652" y="2509"/>
                  </a:lnTo>
                  <a:lnTo>
                    <a:pt x="2506" y="1331"/>
                  </a:lnTo>
                  <a:cubicBezTo>
                    <a:pt x="2531" y="1306"/>
                    <a:pt x="2557" y="1281"/>
                    <a:pt x="2557" y="1231"/>
                  </a:cubicBezTo>
                  <a:cubicBezTo>
                    <a:pt x="2557" y="1181"/>
                    <a:pt x="2531" y="1156"/>
                    <a:pt x="2506" y="1131"/>
                  </a:cubicBezTo>
                  <a:lnTo>
                    <a:pt x="602" y="28"/>
                  </a:lnTo>
                  <a:cubicBezTo>
                    <a:pt x="582" y="9"/>
                    <a:pt x="560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2491375" y="823900"/>
              <a:ext cx="71450" cy="250075"/>
            </a:xfrm>
            <a:custGeom>
              <a:avLst/>
              <a:gdLst/>
              <a:ahLst/>
              <a:cxnLst/>
              <a:rect l="l" t="t" r="r" b="b"/>
              <a:pathLst>
                <a:path w="2858" h="10003" extrusionOk="0">
                  <a:moveTo>
                    <a:pt x="2295" y="0"/>
                  </a:moveTo>
                  <a:cubicBezTo>
                    <a:pt x="2273" y="0"/>
                    <a:pt x="2250" y="9"/>
                    <a:pt x="2231" y="28"/>
                  </a:cubicBezTo>
                  <a:lnTo>
                    <a:pt x="326" y="1131"/>
                  </a:lnTo>
                  <a:cubicBezTo>
                    <a:pt x="301" y="1156"/>
                    <a:pt x="276" y="1181"/>
                    <a:pt x="276" y="1231"/>
                  </a:cubicBezTo>
                  <a:cubicBezTo>
                    <a:pt x="276" y="1281"/>
                    <a:pt x="301" y="1306"/>
                    <a:pt x="326" y="1331"/>
                  </a:cubicBezTo>
                  <a:lnTo>
                    <a:pt x="2206" y="2509"/>
                  </a:lnTo>
                  <a:lnTo>
                    <a:pt x="201" y="4088"/>
                  </a:lnTo>
                  <a:cubicBezTo>
                    <a:pt x="176" y="4113"/>
                    <a:pt x="151" y="4138"/>
                    <a:pt x="151" y="4188"/>
                  </a:cubicBezTo>
                  <a:cubicBezTo>
                    <a:pt x="151" y="4213"/>
                    <a:pt x="176" y="4238"/>
                    <a:pt x="201" y="4263"/>
                  </a:cubicBezTo>
                  <a:lnTo>
                    <a:pt x="2356" y="5767"/>
                  </a:lnTo>
                  <a:lnTo>
                    <a:pt x="50" y="7522"/>
                  </a:lnTo>
                  <a:cubicBezTo>
                    <a:pt x="25" y="7547"/>
                    <a:pt x="0" y="7572"/>
                    <a:pt x="0" y="7597"/>
                  </a:cubicBezTo>
                  <a:cubicBezTo>
                    <a:pt x="0" y="7647"/>
                    <a:pt x="25" y="7672"/>
                    <a:pt x="50" y="7697"/>
                  </a:cubicBezTo>
                  <a:lnTo>
                    <a:pt x="2632" y="9978"/>
                  </a:lnTo>
                  <a:cubicBezTo>
                    <a:pt x="2657" y="10003"/>
                    <a:pt x="2682" y="10003"/>
                    <a:pt x="2707" y="10003"/>
                  </a:cubicBezTo>
                  <a:cubicBezTo>
                    <a:pt x="2757" y="10003"/>
                    <a:pt x="2782" y="9978"/>
                    <a:pt x="2807" y="9953"/>
                  </a:cubicBezTo>
                  <a:cubicBezTo>
                    <a:pt x="2858" y="9903"/>
                    <a:pt x="2832" y="9852"/>
                    <a:pt x="2807" y="9802"/>
                  </a:cubicBezTo>
                  <a:lnTo>
                    <a:pt x="301" y="7622"/>
                  </a:lnTo>
                  <a:lnTo>
                    <a:pt x="2607" y="5867"/>
                  </a:lnTo>
                  <a:cubicBezTo>
                    <a:pt x="2632" y="5842"/>
                    <a:pt x="2657" y="5792"/>
                    <a:pt x="2657" y="5767"/>
                  </a:cubicBezTo>
                  <a:cubicBezTo>
                    <a:pt x="2657" y="5717"/>
                    <a:pt x="2632" y="5692"/>
                    <a:pt x="2607" y="5667"/>
                  </a:cubicBezTo>
                  <a:lnTo>
                    <a:pt x="451" y="4163"/>
                  </a:lnTo>
                  <a:lnTo>
                    <a:pt x="2457" y="2584"/>
                  </a:lnTo>
                  <a:cubicBezTo>
                    <a:pt x="2507" y="2559"/>
                    <a:pt x="2507" y="2534"/>
                    <a:pt x="2507" y="2484"/>
                  </a:cubicBezTo>
                  <a:cubicBezTo>
                    <a:pt x="2507" y="2459"/>
                    <a:pt x="2482" y="2434"/>
                    <a:pt x="2457" y="2409"/>
                  </a:cubicBezTo>
                  <a:lnTo>
                    <a:pt x="627" y="1231"/>
                  </a:lnTo>
                  <a:lnTo>
                    <a:pt x="2356" y="203"/>
                  </a:lnTo>
                  <a:cubicBezTo>
                    <a:pt x="2406" y="178"/>
                    <a:pt x="2431" y="103"/>
                    <a:pt x="2381" y="53"/>
                  </a:cubicBezTo>
                  <a:cubicBezTo>
                    <a:pt x="2366" y="22"/>
                    <a:pt x="2331" y="0"/>
                    <a:pt x="2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2492000" y="992500"/>
              <a:ext cx="30725" cy="43875"/>
            </a:xfrm>
            <a:custGeom>
              <a:avLst/>
              <a:gdLst/>
              <a:ahLst/>
              <a:cxnLst/>
              <a:rect l="l" t="t" r="r" b="b"/>
              <a:pathLst>
                <a:path w="1229" h="1755" extrusionOk="0">
                  <a:moveTo>
                    <a:pt x="1078" y="1"/>
                  </a:moveTo>
                  <a:lnTo>
                    <a:pt x="51" y="803"/>
                  </a:lnTo>
                  <a:cubicBezTo>
                    <a:pt x="25" y="828"/>
                    <a:pt x="25" y="828"/>
                    <a:pt x="0" y="853"/>
                  </a:cubicBezTo>
                  <a:cubicBezTo>
                    <a:pt x="0" y="878"/>
                    <a:pt x="25" y="903"/>
                    <a:pt x="51" y="928"/>
                  </a:cubicBezTo>
                  <a:lnTo>
                    <a:pt x="1003" y="1755"/>
                  </a:lnTo>
                  <a:cubicBezTo>
                    <a:pt x="1053" y="1730"/>
                    <a:pt x="1078" y="1705"/>
                    <a:pt x="1128" y="1680"/>
                  </a:cubicBezTo>
                  <a:lnTo>
                    <a:pt x="226" y="878"/>
                  </a:lnTo>
                  <a:lnTo>
                    <a:pt x="1228" y="101"/>
                  </a:lnTo>
                  <a:cubicBezTo>
                    <a:pt x="1203" y="101"/>
                    <a:pt x="1178" y="76"/>
                    <a:pt x="1178" y="76"/>
                  </a:cubicBezTo>
                  <a:cubicBezTo>
                    <a:pt x="1128" y="51"/>
                    <a:pt x="1103" y="26"/>
                    <a:pt x="10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2529600" y="1045125"/>
              <a:ext cx="31975" cy="28225"/>
            </a:xfrm>
            <a:custGeom>
              <a:avLst/>
              <a:gdLst/>
              <a:ahLst/>
              <a:cxnLst/>
              <a:rect l="l" t="t" r="r" b="b"/>
              <a:pathLst>
                <a:path w="1279" h="1129" extrusionOk="0">
                  <a:moveTo>
                    <a:pt x="126" y="1"/>
                  </a:moveTo>
                  <a:cubicBezTo>
                    <a:pt x="75" y="26"/>
                    <a:pt x="50" y="76"/>
                    <a:pt x="0" y="101"/>
                  </a:cubicBezTo>
                  <a:lnTo>
                    <a:pt x="1128" y="1104"/>
                  </a:lnTo>
                  <a:cubicBezTo>
                    <a:pt x="1153" y="1104"/>
                    <a:pt x="1178" y="1129"/>
                    <a:pt x="1178" y="1129"/>
                  </a:cubicBezTo>
                  <a:cubicBezTo>
                    <a:pt x="1203" y="1129"/>
                    <a:pt x="1228" y="1104"/>
                    <a:pt x="1253" y="1079"/>
                  </a:cubicBezTo>
                  <a:cubicBezTo>
                    <a:pt x="1253" y="1079"/>
                    <a:pt x="1278" y="1054"/>
                    <a:pt x="1278" y="1028"/>
                  </a:cubicBezTo>
                  <a:cubicBezTo>
                    <a:pt x="1278" y="1003"/>
                    <a:pt x="1253" y="978"/>
                    <a:pt x="1253" y="97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2528975" y="949900"/>
              <a:ext cx="28200" cy="37000"/>
            </a:xfrm>
            <a:custGeom>
              <a:avLst/>
              <a:gdLst/>
              <a:ahLst/>
              <a:cxnLst/>
              <a:rect l="l" t="t" r="r" b="b"/>
              <a:pathLst>
                <a:path w="1128" h="1480" extrusionOk="0">
                  <a:moveTo>
                    <a:pt x="151" y="0"/>
                  </a:moveTo>
                  <a:cubicBezTo>
                    <a:pt x="100" y="25"/>
                    <a:pt x="50" y="76"/>
                    <a:pt x="0" y="101"/>
                  </a:cubicBezTo>
                  <a:lnTo>
                    <a:pt x="902" y="727"/>
                  </a:lnTo>
                  <a:lnTo>
                    <a:pt x="50" y="1379"/>
                  </a:lnTo>
                  <a:cubicBezTo>
                    <a:pt x="100" y="1404"/>
                    <a:pt x="151" y="1454"/>
                    <a:pt x="176" y="1479"/>
                  </a:cubicBezTo>
                  <a:lnTo>
                    <a:pt x="1078" y="802"/>
                  </a:lnTo>
                  <a:cubicBezTo>
                    <a:pt x="1103" y="777"/>
                    <a:pt x="1128" y="752"/>
                    <a:pt x="1128" y="727"/>
                  </a:cubicBezTo>
                  <a:cubicBezTo>
                    <a:pt x="1128" y="702"/>
                    <a:pt x="1103" y="677"/>
                    <a:pt x="1078" y="652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2495750" y="907300"/>
              <a:ext cx="28850" cy="38225"/>
            </a:xfrm>
            <a:custGeom>
              <a:avLst/>
              <a:gdLst/>
              <a:ahLst/>
              <a:cxnLst/>
              <a:rect l="l" t="t" r="r" b="b"/>
              <a:pathLst>
                <a:path w="1154" h="1529" extrusionOk="0">
                  <a:moveTo>
                    <a:pt x="1028" y="0"/>
                  </a:moveTo>
                  <a:lnTo>
                    <a:pt x="51" y="777"/>
                  </a:lnTo>
                  <a:cubicBezTo>
                    <a:pt x="26" y="802"/>
                    <a:pt x="1" y="827"/>
                    <a:pt x="1" y="852"/>
                  </a:cubicBezTo>
                  <a:cubicBezTo>
                    <a:pt x="1" y="877"/>
                    <a:pt x="26" y="902"/>
                    <a:pt x="51" y="902"/>
                  </a:cubicBezTo>
                  <a:lnTo>
                    <a:pt x="953" y="1529"/>
                  </a:lnTo>
                  <a:cubicBezTo>
                    <a:pt x="953" y="1529"/>
                    <a:pt x="978" y="1504"/>
                    <a:pt x="1003" y="1504"/>
                  </a:cubicBezTo>
                  <a:cubicBezTo>
                    <a:pt x="1028" y="1479"/>
                    <a:pt x="1053" y="1454"/>
                    <a:pt x="1078" y="1429"/>
                  </a:cubicBezTo>
                  <a:lnTo>
                    <a:pt x="226" y="827"/>
                  </a:lnTo>
                  <a:lnTo>
                    <a:pt x="1154" y="100"/>
                  </a:lnTo>
                  <a:cubicBezTo>
                    <a:pt x="1104" y="75"/>
                    <a:pt x="1078" y="25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2528350" y="872200"/>
              <a:ext cx="25075" cy="30725"/>
            </a:xfrm>
            <a:custGeom>
              <a:avLst/>
              <a:gdLst/>
              <a:ahLst/>
              <a:cxnLst/>
              <a:rect l="l" t="t" r="r" b="b"/>
              <a:pathLst>
                <a:path w="1003" h="1229" extrusionOk="0">
                  <a:moveTo>
                    <a:pt x="150" y="1"/>
                  </a:moveTo>
                  <a:cubicBezTo>
                    <a:pt x="100" y="26"/>
                    <a:pt x="50" y="51"/>
                    <a:pt x="0" y="76"/>
                  </a:cubicBezTo>
                  <a:lnTo>
                    <a:pt x="777" y="577"/>
                  </a:lnTo>
                  <a:lnTo>
                    <a:pt x="100" y="1103"/>
                  </a:lnTo>
                  <a:cubicBezTo>
                    <a:pt x="150" y="1153"/>
                    <a:pt x="176" y="1178"/>
                    <a:pt x="226" y="1229"/>
                  </a:cubicBezTo>
                  <a:lnTo>
                    <a:pt x="978" y="627"/>
                  </a:lnTo>
                  <a:cubicBezTo>
                    <a:pt x="978" y="602"/>
                    <a:pt x="1003" y="577"/>
                    <a:pt x="1003" y="552"/>
                  </a:cubicBezTo>
                  <a:cubicBezTo>
                    <a:pt x="1003" y="527"/>
                    <a:pt x="978" y="502"/>
                    <a:pt x="952" y="502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2499525" y="824575"/>
              <a:ext cx="51400" cy="42000"/>
            </a:xfrm>
            <a:custGeom>
              <a:avLst/>
              <a:gdLst/>
              <a:ahLst/>
              <a:cxnLst/>
              <a:rect l="l" t="t" r="r" b="b"/>
              <a:pathLst>
                <a:path w="2056" h="1680" extrusionOk="0">
                  <a:moveTo>
                    <a:pt x="1980" y="1"/>
                  </a:moveTo>
                  <a:cubicBezTo>
                    <a:pt x="1955" y="1"/>
                    <a:pt x="1930" y="1"/>
                    <a:pt x="1930" y="26"/>
                  </a:cubicBezTo>
                  <a:lnTo>
                    <a:pt x="25" y="1129"/>
                  </a:lnTo>
                  <a:cubicBezTo>
                    <a:pt x="0" y="1154"/>
                    <a:pt x="0" y="1179"/>
                    <a:pt x="0" y="1204"/>
                  </a:cubicBezTo>
                  <a:cubicBezTo>
                    <a:pt x="0" y="1229"/>
                    <a:pt x="0" y="1254"/>
                    <a:pt x="25" y="1279"/>
                  </a:cubicBezTo>
                  <a:lnTo>
                    <a:pt x="652" y="1680"/>
                  </a:lnTo>
                  <a:cubicBezTo>
                    <a:pt x="702" y="1630"/>
                    <a:pt x="752" y="1605"/>
                    <a:pt x="802" y="1555"/>
                  </a:cubicBezTo>
                  <a:lnTo>
                    <a:pt x="226" y="1204"/>
                  </a:lnTo>
                  <a:lnTo>
                    <a:pt x="2005" y="151"/>
                  </a:lnTo>
                  <a:cubicBezTo>
                    <a:pt x="2055" y="126"/>
                    <a:pt x="2055" y="76"/>
                    <a:pt x="2030" y="51"/>
                  </a:cubicBezTo>
                  <a:cubicBezTo>
                    <a:pt x="2030" y="26"/>
                    <a:pt x="2005" y="1"/>
                    <a:pt x="1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2488875" y="823950"/>
              <a:ext cx="73325" cy="250025"/>
            </a:xfrm>
            <a:custGeom>
              <a:avLst/>
              <a:gdLst/>
              <a:ahLst/>
              <a:cxnLst/>
              <a:rect l="l" t="t" r="r" b="b"/>
              <a:pathLst>
                <a:path w="2933" h="10001" extrusionOk="0">
                  <a:moveTo>
                    <a:pt x="2281" y="226"/>
                  </a:moveTo>
                  <a:lnTo>
                    <a:pt x="2707" y="9775"/>
                  </a:lnTo>
                  <a:lnTo>
                    <a:pt x="251" y="9775"/>
                  </a:lnTo>
                  <a:lnTo>
                    <a:pt x="652" y="226"/>
                  </a:lnTo>
                  <a:close/>
                  <a:moveTo>
                    <a:pt x="551" y="1"/>
                  </a:moveTo>
                  <a:cubicBezTo>
                    <a:pt x="476" y="1"/>
                    <a:pt x="426" y="51"/>
                    <a:pt x="426" y="101"/>
                  </a:cubicBezTo>
                  <a:lnTo>
                    <a:pt x="0" y="9875"/>
                  </a:lnTo>
                  <a:cubicBezTo>
                    <a:pt x="0" y="9901"/>
                    <a:pt x="25" y="9951"/>
                    <a:pt x="25" y="9976"/>
                  </a:cubicBezTo>
                  <a:cubicBezTo>
                    <a:pt x="50" y="9976"/>
                    <a:pt x="75" y="10001"/>
                    <a:pt x="125" y="10001"/>
                  </a:cubicBezTo>
                  <a:lnTo>
                    <a:pt x="2832" y="10001"/>
                  </a:lnTo>
                  <a:cubicBezTo>
                    <a:pt x="2857" y="10001"/>
                    <a:pt x="2882" y="9976"/>
                    <a:pt x="2907" y="9976"/>
                  </a:cubicBezTo>
                  <a:cubicBezTo>
                    <a:pt x="2932" y="9951"/>
                    <a:pt x="2932" y="9901"/>
                    <a:pt x="2932" y="9875"/>
                  </a:cubicBezTo>
                  <a:lnTo>
                    <a:pt x="2506" y="101"/>
                  </a:lnTo>
                  <a:cubicBezTo>
                    <a:pt x="2506" y="51"/>
                    <a:pt x="2456" y="1"/>
                    <a:pt x="2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2473825" y="1066450"/>
              <a:ext cx="115950" cy="31350"/>
            </a:xfrm>
            <a:custGeom>
              <a:avLst/>
              <a:gdLst/>
              <a:ahLst/>
              <a:cxnLst/>
              <a:rect l="l" t="t" r="r" b="b"/>
              <a:pathLst>
                <a:path w="4638" h="1254" extrusionOk="0">
                  <a:moveTo>
                    <a:pt x="1" y="0"/>
                  </a:moveTo>
                  <a:lnTo>
                    <a:pt x="1" y="1253"/>
                  </a:lnTo>
                  <a:lnTo>
                    <a:pt x="4637" y="1253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2507650" y="1202400"/>
              <a:ext cx="48275" cy="114700"/>
            </a:xfrm>
            <a:custGeom>
              <a:avLst/>
              <a:gdLst/>
              <a:ahLst/>
              <a:cxnLst/>
              <a:rect l="l" t="t" r="r" b="b"/>
              <a:pathLst>
                <a:path w="1931" h="4588" extrusionOk="0">
                  <a:moveTo>
                    <a:pt x="1" y="1"/>
                  </a:moveTo>
                  <a:lnTo>
                    <a:pt x="1" y="4587"/>
                  </a:lnTo>
                  <a:lnTo>
                    <a:pt x="1931" y="4587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2507650" y="1202400"/>
              <a:ext cx="48275" cy="61425"/>
            </a:xfrm>
            <a:custGeom>
              <a:avLst/>
              <a:gdLst/>
              <a:ahLst/>
              <a:cxnLst/>
              <a:rect l="l" t="t" r="r" b="b"/>
              <a:pathLst>
                <a:path w="1931" h="2457" extrusionOk="0">
                  <a:moveTo>
                    <a:pt x="1" y="1"/>
                  </a:moveTo>
                  <a:lnTo>
                    <a:pt x="1" y="2457"/>
                  </a:lnTo>
                  <a:lnTo>
                    <a:pt x="1931" y="2081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2524575" y="1412925"/>
              <a:ext cx="10050" cy="349650"/>
            </a:xfrm>
            <a:custGeom>
              <a:avLst/>
              <a:gdLst/>
              <a:ahLst/>
              <a:cxnLst/>
              <a:rect l="l" t="t" r="r" b="b"/>
              <a:pathLst>
                <a:path w="402" h="13986" extrusionOk="0">
                  <a:moveTo>
                    <a:pt x="1" y="1"/>
                  </a:moveTo>
                  <a:lnTo>
                    <a:pt x="1" y="13986"/>
                  </a:lnTo>
                  <a:lnTo>
                    <a:pt x="402" y="1398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2509550" y="1901650"/>
              <a:ext cx="40125" cy="39500"/>
            </a:xfrm>
            <a:custGeom>
              <a:avLst/>
              <a:gdLst/>
              <a:ahLst/>
              <a:cxnLst/>
              <a:rect l="l" t="t" r="r" b="b"/>
              <a:pathLst>
                <a:path w="1605" h="1580" extrusionOk="0">
                  <a:moveTo>
                    <a:pt x="577" y="1"/>
                  </a:moveTo>
                  <a:lnTo>
                    <a:pt x="0" y="577"/>
                  </a:lnTo>
                  <a:lnTo>
                    <a:pt x="802" y="1580"/>
                  </a:lnTo>
                  <a:lnTo>
                    <a:pt x="1604" y="577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2517050" y="1904150"/>
              <a:ext cx="25100" cy="8175"/>
            </a:xfrm>
            <a:custGeom>
              <a:avLst/>
              <a:gdLst/>
              <a:ahLst/>
              <a:cxnLst/>
              <a:rect l="l" t="t" r="r" b="b"/>
              <a:pathLst>
                <a:path w="1004" h="327" extrusionOk="0">
                  <a:moveTo>
                    <a:pt x="327" y="1"/>
                  </a:moveTo>
                  <a:lnTo>
                    <a:pt x="1" y="327"/>
                  </a:lnTo>
                  <a:lnTo>
                    <a:pt x="1003" y="327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2513925" y="1916075"/>
              <a:ext cx="31350" cy="20700"/>
            </a:xfrm>
            <a:custGeom>
              <a:avLst/>
              <a:gdLst/>
              <a:ahLst/>
              <a:cxnLst/>
              <a:rect l="l" t="t" r="r" b="b"/>
              <a:pathLst>
                <a:path w="1254" h="828" extrusionOk="0">
                  <a:moveTo>
                    <a:pt x="1" y="0"/>
                  </a:moveTo>
                  <a:lnTo>
                    <a:pt x="627" y="82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2503900" y="1745025"/>
              <a:ext cx="51400" cy="23200"/>
            </a:xfrm>
            <a:custGeom>
              <a:avLst/>
              <a:gdLst/>
              <a:ahLst/>
              <a:cxnLst/>
              <a:rect l="l" t="t" r="r" b="b"/>
              <a:pathLst>
                <a:path w="2056" h="928" extrusionOk="0">
                  <a:moveTo>
                    <a:pt x="1" y="0"/>
                  </a:moveTo>
                  <a:cubicBezTo>
                    <a:pt x="1" y="526"/>
                    <a:pt x="402" y="927"/>
                    <a:pt x="903" y="927"/>
                  </a:cubicBezTo>
                  <a:lnTo>
                    <a:pt x="2056" y="927"/>
                  </a:lnTo>
                  <a:cubicBezTo>
                    <a:pt x="2056" y="426"/>
                    <a:pt x="165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2524575" y="1748150"/>
              <a:ext cx="22575" cy="6275"/>
            </a:xfrm>
            <a:custGeom>
              <a:avLst/>
              <a:gdLst/>
              <a:ahLst/>
              <a:cxnLst/>
              <a:rect l="l" t="t" r="r" b="b"/>
              <a:pathLst>
                <a:path w="903" h="251" extrusionOk="0">
                  <a:moveTo>
                    <a:pt x="1" y="0"/>
                  </a:moveTo>
                  <a:lnTo>
                    <a:pt x="1" y="251"/>
                  </a:lnTo>
                  <a:lnTo>
                    <a:pt x="903" y="251"/>
                  </a:lnTo>
                  <a:cubicBezTo>
                    <a:pt x="753" y="101"/>
                    <a:pt x="552" y="0"/>
                    <a:pt x="327" y="0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2512675" y="1759425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0" y="0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2503900" y="1768200"/>
              <a:ext cx="51400" cy="23200"/>
            </a:xfrm>
            <a:custGeom>
              <a:avLst/>
              <a:gdLst/>
              <a:ahLst/>
              <a:cxnLst/>
              <a:rect l="l" t="t" r="r" b="b"/>
              <a:pathLst>
                <a:path w="2056" h="928" extrusionOk="0">
                  <a:moveTo>
                    <a:pt x="1" y="0"/>
                  </a:moveTo>
                  <a:cubicBezTo>
                    <a:pt x="1" y="502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01"/>
                    <a:pt x="165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2524575" y="1771325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1" y="226"/>
                  </a:lnTo>
                  <a:lnTo>
                    <a:pt x="903" y="226"/>
                  </a:lnTo>
                  <a:cubicBezTo>
                    <a:pt x="753" y="76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2512675" y="1782600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0" y="1"/>
                  </a:moveTo>
                  <a:cubicBezTo>
                    <a:pt x="151" y="126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2503900" y="1791375"/>
              <a:ext cx="51400" cy="22575"/>
            </a:xfrm>
            <a:custGeom>
              <a:avLst/>
              <a:gdLst/>
              <a:ahLst/>
              <a:cxnLst/>
              <a:rect l="l" t="t" r="r" b="b"/>
              <a:pathLst>
                <a:path w="2056" h="903" extrusionOk="0">
                  <a:moveTo>
                    <a:pt x="1" y="1"/>
                  </a:moveTo>
                  <a:cubicBezTo>
                    <a:pt x="1" y="502"/>
                    <a:pt x="402" y="903"/>
                    <a:pt x="903" y="903"/>
                  </a:cubicBezTo>
                  <a:lnTo>
                    <a:pt x="2056" y="903"/>
                  </a:lnTo>
                  <a:cubicBezTo>
                    <a:pt x="2056" y="402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2524575" y="1793875"/>
              <a:ext cx="22575" cy="6300"/>
            </a:xfrm>
            <a:custGeom>
              <a:avLst/>
              <a:gdLst/>
              <a:ahLst/>
              <a:cxnLst/>
              <a:rect l="l" t="t" r="r" b="b"/>
              <a:pathLst>
                <a:path w="903" h="252" extrusionOk="0">
                  <a:moveTo>
                    <a:pt x="1" y="1"/>
                  </a:moveTo>
                  <a:lnTo>
                    <a:pt x="1" y="252"/>
                  </a:lnTo>
                  <a:lnTo>
                    <a:pt x="903" y="252"/>
                  </a:lnTo>
                  <a:cubicBezTo>
                    <a:pt x="753" y="101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2512675" y="1805175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0" y="0"/>
                  </a:moveTo>
                  <a:cubicBezTo>
                    <a:pt x="151" y="150"/>
                    <a:pt x="351" y="251"/>
                    <a:pt x="552" y="251"/>
                  </a:cubicBezTo>
                  <a:lnTo>
                    <a:pt x="878" y="251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2503900" y="1813925"/>
              <a:ext cx="51400" cy="23225"/>
            </a:xfrm>
            <a:custGeom>
              <a:avLst/>
              <a:gdLst/>
              <a:ahLst/>
              <a:cxnLst/>
              <a:rect l="l" t="t" r="r" b="b"/>
              <a:pathLst>
                <a:path w="2056" h="929" extrusionOk="0">
                  <a:moveTo>
                    <a:pt x="1" y="1"/>
                  </a:moveTo>
                  <a:cubicBezTo>
                    <a:pt x="1" y="527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27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2507025" y="1817075"/>
              <a:ext cx="40125" cy="6275"/>
            </a:xfrm>
            <a:custGeom>
              <a:avLst/>
              <a:gdLst/>
              <a:ahLst/>
              <a:cxnLst/>
              <a:rect l="l" t="t" r="r" b="b"/>
              <a:pathLst>
                <a:path w="1605" h="251" extrusionOk="0">
                  <a:moveTo>
                    <a:pt x="1" y="0"/>
                  </a:moveTo>
                  <a:cubicBezTo>
                    <a:pt x="1" y="75"/>
                    <a:pt x="26" y="176"/>
                    <a:pt x="76" y="251"/>
                  </a:cubicBezTo>
                  <a:lnTo>
                    <a:pt x="1605" y="251"/>
                  </a:lnTo>
                  <a:cubicBezTo>
                    <a:pt x="1455" y="100"/>
                    <a:pt x="1254" y="0"/>
                    <a:pt x="1029" y="0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2512675" y="1828350"/>
              <a:ext cx="21950" cy="5650"/>
            </a:xfrm>
            <a:custGeom>
              <a:avLst/>
              <a:gdLst/>
              <a:ahLst/>
              <a:cxnLst/>
              <a:rect l="l" t="t" r="r" b="b"/>
              <a:pathLst>
                <a:path w="878" h="226" extrusionOk="0">
                  <a:moveTo>
                    <a:pt x="0" y="0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2503900" y="1837125"/>
              <a:ext cx="51400" cy="23200"/>
            </a:xfrm>
            <a:custGeom>
              <a:avLst/>
              <a:gdLst/>
              <a:ahLst/>
              <a:cxnLst/>
              <a:rect l="l" t="t" r="r" b="b"/>
              <a:pathLst>
                <a:path w="2056" h="928" extrusionOk="0">
                  <a:moveTo>
                    <a:pt x="1" y="0"/>
                  </a:moveTo>
                  <a:cubicBezTo>
                    <a:pt x="1" y="502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01"/>
                    <a:pt x="165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2524575" y="184025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1" y="226"/>
                  </a:lnTo>
                  <a:lnTo>
                    <a:pt x="903" y="226"/>
                  </a:lnTo>
                  <a:cubicBezTo>
                    <a:pt x="753" y="76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512675" y="1851525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0" y="1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503900" y="1860300"/>
              <a:ext cx="51400" cy="22575"/>
            </a:xfrm>
            <a:custGeom>
              <a:avLst/>
              <a:gdLst/>
              <a:ahLst/>
              <a:cxnLst/>
              <a:rect l="l" t="t" r="r" b="b"/>
              <a:pathLst>
                <a:path w="2056" h="903" extrusionOk="0">
                  <a:moveTo>
                    <a:pt x="1" y="1"/>
                  </a:moveTo>
                  <a:cubicBezTo>
                    <a:pt x="1" y="502"/>
                    <a:pt x="402" y="903"/>
                    <a:pt x="903" y="903"/>
                  </a:cubicBezTo>
                  <a:lnTo>
                    <a:pt x="2056" y="903"/>
                  </a:lnTo>
                  <a:cubicBezTo>
                    <a:pt x="2056" y="402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2524575" y="1862800"/>
              <a:ext cx="22575" cy="6300"/>
            </a:xfrm>
            <a:custGeom>
              <a:avLst/>
              <a:gdLst/>
              <a:ahLst/>
              <a:cxnLst/>
              <a:rect l="l" t="t" r="r" b="b"/>
              <a:pathLst>
                <a:path w="903" h="252" extrusionOk="0">
                  <a:moveTo>
                    <a:pt x="1" y="1"/>
                  </a:moveTo>
                  <a:lnTo>
                    <a:pt x="1" y="251"/>
                  </a:lnTo>
                  <a:lnTo>
                    <a:pt x="903" y="251"/>
                  </a:lnTo>
                  <a:cubicBezTo>
                    <a:pt x="753" y="101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2512675" y="1874725"/>
              <a:ext cx="21950" cy="5650"/>
            </a:xfrm>
            <a:custGeom>
              <a:avLst/>
              <a:gdLst/>
              <a:ahLst/>
              <a:cxnLst/>
              <a:rect l="l" t="t" r="r" b="b"/>
              <a:pathLst>
                <a:path w="878" h="226" extrusionOk="0">
                  <a:moveTo>
                    <a:pt x="0" y="0"/>
                  </a:moveTo>
                  <a:cubicBezTo>
                    <a:pt x="151" y="125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2503900" y="1882850"/>
              <a:ext cx="51400" cy="23225"/>
            </a:xfrm>
            <a:custGeom>
              <a:avLst/>
              <a:gdLst/>
              <a:ahLst/>
              <a:cxnLst/>
              <a:rect l="l" t="t" r="r" b="b"/>
              <a:pathLst>
                <a:path w="2056" h="929" extrusionOk="0">
                  <a:moveTo>
                    <a:pt x="1" y="1"/>
                  </a:moveTo>
                  <a:cubicBezTo>
                    <a:pt x="1" y="527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27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2524575" y="1886000"/>
              <a:ext cx="22575" cy="6275"/>
            </a:xfrm>
            <a:custGeom>
              <a:avLst/>
              <a:gdLst/>
              <a:ahLst/>
              <a:cxnLst/>
              <a:rect l="l" t="t" r="r" b="b"/>
              <a:pathLst>
                <a:path w="903" h="251" extrusionOk="0">
                  <a:moveTo>
                    <a:pt x="1" y="0"/>
                  </a:moveTo>
                  <a:lnTo>
                    <a:pt x="1" y="251"/>
                  </a:lnTo>
                  <a:lnTo>
                    <a:pt x="903" y="251"/>
                  </a:lnTo>
                  <a:cubicBezTo>
                    <a:pt x="753" y="100"/>
                    <a:pt x="552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2512675" y="1897275"/>
              <a:ext cx="21950" cy="5650"/>
            </a:xfrm>
            <a:custGeom>
              <a:avLst/>
              <a:gdLst/>
              <a:ahLst/>
              <a:cxnLst/>
              <a:rect l="l" t="t" r="r" b="b"/>
              <a:pathLst>
                <a:path w="878" h="226" extrusionOk="0">
                  <a:moveTo>
                    <a:pt x="0" y="0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2507650" y="1414800"/>
              <a:ext cx="48275" cy="114075"/>
            </a:xfrm>
            <a:custGeom>
              <a:avLst/>
              <a:gdLst/>
              <a:ahLst/>
              <a:cxnLst/>
              <a:rect l="l" t="t" r="r" b="b"/>
              <a:pathLst>
                <a:path w="1931" h="4563" extrusionOk="0">
                  <a:moveTo>
                    <a:pt x="1" y="1"/>
                  </a:moveTo>
                  <a:lnTo>
                    <a:pt x="1" y="4562"/>
                  </a:lnTo>
                  <a:lnTo>
                    <a:pt x="1931" y="4562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2507650" y="1414800"/>
              <a:ext cx="48275" cy="61450"/>
            </a:xfrm>
            <a:custGeom>
              <a:avLst/>
              <a:gdLst/>
              <a:ahLst/>
              <a:cxnLst/>
              <a:rect l="l" t="t" r="r" b="b"/>
              <a:pathLst>
                <a:path w="1931" h="2458" extrusionOk="0">
                  <a:moveTo>
                    <a:pt x="1" y="1"/>
                  </a:moveTo>
                  <a:lnTo>
                    <a:pt x="1" y="2457"/>
                  </a:lnTo>
                  <a:lnTo>
                    <a:pt x="1931" y="2081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2492005" y="1131600"/>
              <a:ext cx="82100" cy="83350"/>
            </a:xfrm>
            <a:custGeom>
              <a:avLst/>
              <a:gdLst/>
              <a:ahLst/>
              <a:cxnLst/>
              <a:rect l="l" t="t" r="r" b="b"/>
              <a:pathLst>
                <a:path w="3284" h="3334" extrusionOk="0">
                  <a:moveTo>
                    <a:pt x="0" y="1"/>
                  </a:moveTo>
                  <a:lnTo>
                    <a:pt x="0" y="3334"/>
                  </a:lnTo>
                  <a:lnTo>
                    <a:pt x="3284" y="3334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2490750" y="1297025"/>
              <a:ext cx="82100" cy="149150"/>
            </a:xfrm>
            <a:custGeom>
              <a:avLst/>
              <a:gdLst/>
              <a:ahLst/>
              <a:cxnLst/>
              <a:rect l="l" t="t" r="r" b="b"/>
              <a:pathLst>
                <a:path w="3284" h="5966" extrusionOk="0">
                  <a:moveTo>
                    <a:pt x="1654" y="0"/>
                  </a:moveTo>
                  <a:cubicBezTo>
                    <a:pt x="727" y="0"/>
                    <a:pt x="0" y="752"/>
                    <a:pt x="0" y="1654"/>
                  </a:cubicBezTo>
                  <a:lnTo>
                    <a:pt x="0" y="4311"/>
                  </a:lnTo>
                  <a:cubicBezTo>
                    <a:pt x="0" y="5238"/>
                    <a:pt x="727" y="5965"/>
                    <a:pt x="1654" y="5965"/>
                  </a:cubicBezTo>
                  <a:cubicBezTo>
                    <a:pt x="2557" y="5965"/>
                    <a:pt x="3284" y="5238"/>
                    <a:pt x="3284" y="4311"/>
                  </a:cubicBezTo>
                  <a:lnTo>
                    <a:pt x="3284" y="1654"/>
                  </a:lnTo>
                  <a:cubicBezTo>
                    <a:pt x="3284" y="752"/>
                    <a:pt x="2557" y="0"/>
                    <a:pt x="1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2493250" y="1310175"/>
              <a:ext cx="74600" cy="132850"/>
            </a:xfrm>
            <a:custGeom>
              <a:avLst/>
              <a:gdLst/>
              <a:ahLst/>
              <a:cxnLst/>
              <a:rect l="l" t="t" r="r" b="b"/>
              <a:pathLst>
                <a:path w="2984" h="5314" extrusionOk="0">
                  <a:moveTo>
                    <a:pt x="502" y="0"/>
                  </a:moveTo>
                  <a:lnTo>
                    <a:pt x="502" y="0"/>
                  </a:lnTo>
                  <a:cubicBezTo>
                    <a:pt x="201" y="276"/>
                    <a:pt x="1" y="677"/>
                    <a:pt x="1" y="1128"/>
                  </a:cubicBezTo>
                  <a:lnTo>
                    <a:pt x="1" y="3785"/>
                  </a:lnTo>
                  <a:cubicBezTo>
                    <a:pt x="1" y="4637"/>
                    <a:pt x="702" y="5314"/>
                    <a:pt x="1529" y="5314"/>
                  </a:cubicBezTo>
                  <a:cubicBezTo>
                    <a:pt x="2206" y="5314"/>
                    <a:pt x="2783" y="4888"/>
                    <a:pt x="2983" y="4286"/>
                  </a:cubicBezTo>
                  <a:lnTo>
                    <a:pt x="2983" y="4286"/>
                  </a:lnTo>
                  <a:cubicBezTo>
                    <a:pt x="2707" y="4537"/>
                    <a:pt x="2356" y="4687"/>
                    <a:pt x="1955" y="4687"/>
                  </a:cubicBezTo>
                  <a:cubicBezTo>
                    <a:pt x="1103" y="4687"/>
                    <a:pt x="427" y="4010"/>
                    <a:pt x="427" y="3158"/>
                  </a:cubicBezTo>
                  <a:lnTo>
                    <a:pt x="427" y="502"/>
                  </a:lnTo>
                  <a:cubicBezTo>
                    <a:pt x="427" y="326"/>
                    <a:pt x="452" y="151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2490750" y="1131600"/>
              <a:ext cx="82100" cy="83350"/>
            </a:xfrm>
            <a:custGeom>
              <a:avLst/>
              <a:gdLst/>
              <a:ahLst/>
              <a:cxnLst/>
              <a:rect l="l" t="t" r="r" b="b"/>
              <a:pathLst>
                <a:path w="3284" h="3334" extrusionOk="0">
                  <a:moveTo>
                    <a:pt x="2156" y="1"/>
                  </a:moveTo>
                  <a:lnTo>
                    <a:pt x="2156" y="2457"/>
                  </a:lnTo>
                  <a:lnTo>
                    <a:pt x="0" y="2457"/>
                  </a:lnTo>
                  <a:lnTo>
                    <a:pt x="0" y="3334"/>
                  </a:lnTo>
                  <a:lnTo>
                    <a:pt x="3284" y="3334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2510175" y="1305150"/>
              <a:ext cx="43875" cy="33250"/>
            </a:xfrm>
            <a:custGeom>
              <a:avLst/>
              <a:gdLst/>
              <a:ahLst/>
              <a:cxnLst/>
              <a:rect l="l" t="t" r="r" b="b"/>
              <a:pathLst>
                <a:path w="1755" h="1330" extrusionOk="0">
                  <a:moveTo>
                    <a:pt x="877" y="1"/>
                  </a:moveTo>
                  <a:cubicBezTo>
                    <a:pt x="376" y="1"/>
                    <a:pt x="0" y="302"/>
                    <a:pt x="0" y="678"/>
                  </a:cubicBezTo>
                  <a:cubicBezTo>
                    <a:pt x="0" y="1029"/>
                    <a:pt x="376" y="1329"/>
                    <a:pt x="877" y="1329"/>
                  </a:cubicBezTo>
                  <a:cubicBezTo>
                    <a:pt x="1354" y="1329"/>
                    <a:pt x="1755" y="1029"/>
                    <a:pt x="1755" y="678"/>
                  </a:cubicBezTo>
                  <a:cubicBezTo>
                    <a:pt x="1755" y="302"/>
                    <a:pt x="1354" y="1"/>
                    <a:pt x="877" y="1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2503275" y="1142875"/>
              <a:ext cx="13175" cy="42000"/>
            </a:xfrm>
            <a:custGeom>
              <a:avLst/>
              <a:gdLst/>
              <a:ahLst/>
              <a:cxnLst/>
              <a:rect l="l" t="t" r="r" b="b"/>
              <a:pathLst>
                <a:path w="527" h="1680" extrusionOk="0">
                  <a:moveTo>
                    <a:pt x="1" y="1"/>
                  </a:moveTo>
                  <a:lnTo>
                    <a:pt x="1" y="1680"/>
                  </a:lnTo>
                  <a:lnTo>
                    <a:pt x="527" y="1680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3;p38"/>
          <p:cNvSpPr txBox="1">
            <a:spLocks/>
          </p:cNvSpPr>
          <p:nvPr/>
        </p:nvSpPr>
        <p:spPr>
          <a:xfrm>
            <a:off x="712350" y="0"/>
            <a:ext cx="771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5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9pPr>
          </a:lstStyle>
          <a:p>
            <a:r>
              <a:rPr lang="en-US" sz="3500" i="0" dirty="0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MỤC TIÊU</a:t>
            </a:r>
            <a:endParaRPr lang="en-US" sz="3500" i="0" dirty="0">
              <a:solidFill>
                <a:schemeClr val="accent4">
                  <a:lumMod val="50000"/>
                </a:schemeClr>
              </a:solidFill>
              <a:latin typeface="Montserrat Medium" panose="000006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6120706"/>
              </p:ext>
            </p:extLst>
          </p:nvPr>
        </p:nvGraphicFramePr>
        <p:xfrm>
          <a:off x="0" y="681467"/>
          <a:ext cx="9047181" cy="432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00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3;p38"/>
          <p:cNvSpPr txBox="1">
            <a:spLocks/>
          </p:cNvSpPr>
          <p:nvPr/>
        </p:nvSpPr>
        <p:spPr>
          <a:xfrm>
            <a:off x="431796" y="290945"/>
            <a:ext cx="771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5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9pPr>
          </a:lstStyle>
          <a:p>
            <a:r>
              <a:rPr lang="en-US" sz="3500" i="0" dirty="0" err="1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NỘI</a:t>
            </a:r>
            <a:r>
              <a:rPr lang="en-US" sz="3500" i="0" dirty="0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 DUNG </a:t>
            </a:r>
            <a:r>
              <a:rPr lang="en-US" sz="3500" i="0" dirty="0" err="1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BÀI</a:t>
            </a:r>
            <a:r>
              <a:rPr lang="en-US" sz="3500" i="0" dirty="0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3500" i="0" dirty="0" err="1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HỌC</a:t>
            </a:r>
            <a:endParaRPr lang="en-US" sz="3500" i="0" dirty="0">
              <a:solidFill>
                <a:schemeClr val="accent4">
                  <a:lumMod val="50000"/>
                </a:schemeClr>
              </a:solidFill>
              <a:latin typeface="Montserrat Medium" panose="000006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5724194"/>
              </p:ext>
            </p:extLst>
          </p:nvPr>
        </p:nvGraphicFramePr>
        <p:xfrm>
          <a:off x="1523999" y="1271238"/>
          <a:ext cx="6917473" cy="3332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/>
          <p:nvPr/>
        </p:nvSpPr>
        <p:spPr>
          <a:xfrm>
            <a:off x="704119" y="317418"/>
            <a:ext cx="1002508" cy="100241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title"/>
          </p:nvPr>
        </p:nvSpPr>
        <p:spPr>
          <a:xfrm>
            <a:off x="319694" y="1337430"/>
            <a:ext cx="6136862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Montserrat Medium" panose="00000600000000000000" pitchFamily="2" charset="0"/>
              </a:rPr>
              <a:t>HỆ THỐNG HÓA KIẾN THỨC VỀ H</a:t>
            </a:r>
            <a:r>
              <a:rPr lang="vi-VN" sz="3600" dirty="0" smtClean="0">
                <a:latin typeface="Montserrat Medium" panose="00000600000000000000" pitchFamily="2" charset="0"/>
              </a:rPr>
              <a:t>YD</a:t>
            </a:r>
            <a:r>
              <a:rPr lang="en" sz="3600" dirty="0" smtClean="0">
                <a:latin typeface="Montserrat Medium" panose="00000600000000000000" pitchFamily="2" charset="0"/>
              </a:rPr>
              <a:t>ROCA</a:t>
            </a:r>
            <a:r>
              <a:rPr lang="vi-VN" sz="3600" dirty="0" smtClean="0">
                <a:latin typeface="Montserrat Medium" panose="00000600000000000000" pitchFamily="2" charset="0"/>
              </a:rPr>
              <a:t>R</a:t>
            </a:r>
            <a:r>
              <a:rPr lang="en" sz="3600" dirty="0" smtClean="0">
                <a:latin typeface="Montserrat Medium" panose="00000600000000000000" pitchFamily="2" charset="0"/>
              </a:rPr>
              <a:t>BON</a:t>
            </a:r>
            <a:endParaRPr sz="3600" dirty="0">
              <a:latin typeface="Montserrat Medium" panose="00000600000000000000" pitchFamily="2" charset="0"/>
            </a:endParaRPr>
          </a:p>
        </p:txBody>
      </p:sp>
      <p:sp>
        <p:nvSpPr>
          <p:cNvPr id="676" name="Google Shape;676;p33"/>
          <p:cNvSpPr txBox="1">
            <a:spLocks noGrp="1"/>
          </p:cNvSpPr>
          <p:nvPr>
            <p:ph type="title" idx="2"/>
          </p:nvPr>
        </p:nvSpPr>
        <p:spPr>
          <a:xfrm>
            <a:off x="659073" y="503851"/>
            <a:ext cx="1092600" cy="6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78" name="Google Shape;678;p33"/>
          <p:cNvGrpSpPr/>
          <p:nvPr/>
        </p:nvGrpSpPr>
        <p:grpSpPr>
          <a:xfrm>
            <a:off x="4995616" y="539400"/>
            <a:ext cx="4321569" cy="4191358"/>
            <a:chOff x="4995616" y="539400"/>
            <a:chExt cx="4321569" cy="4191358"/>
          </a:xfrm>
        </p:grpSpPr>
        <p:sp>
          <p:nvSpPr>
            <p:cNvPr id="679" name="Google Shape;679;p33"/>
            <p:cNvSpPr/>
            <p:nvPr/>
          </p:nvSpPr>
          <p:spPr>
            <a:xfrm>
              <a:off x="893274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429952" y="2746648"/>
              <a:ext cx="485704" cy="1407552"/>
            </a:xfrm>
            <a:custGeom>
              <a:avLst/>
              <a:gdLst/>
              <a:ahLst/>
              <a:cxnLst/>
              <a:rect l="l" t="t" r="r" b="b"/>
              <a:pathLst>
                <a:path w="5890" h="17069" extrusionOk="0">
                  <a:moveTo>
                    <a:pt x="4912" y="0"/>
                  </a:moveTo>
                  <a:cubicBezTo>
                    <a:pt x="4787" y="0"/>
                    <a:pt x="4662" y="101"/>
                    <a:pt x="4687" y="251"/>
                  </a:cubicBezTo>
                  <a:cubicBezTo>
                    <a:pt x="4737" y="2131"/>
                    <a:pt x="4988" y="2983"/>
                    <a:pt x="5188" y="3584"/>
                  </a:cubicBezTo>
                  <a:cubicBezTo>
                    <a:pt x="5313" y="4035"/>
                    <a:pt x="5389" y="4336"/>
                    <a:pt x="5389" y="4837"/>
                  </a:cubicBezTo>
                  <a:cubicBezTo>
                    <a:pt x="5338" y="6015"/>
                    <a:pt x="4787" y="6492"/>
                    <a:pt x="3684" y="7018"/>
                  </a:cubicBezTo>
                  <a:cubicBezTo>
                    <a:pt x="3358" y="7168"/>
                    <a:pt x="3008" y="7268"/>
                    <a:pt x="2632" y="7344"/>
                  </a:cubicBezTo>
                  <a:cubicBezTo>
                    <a:pt x="2080" y="7494"/>
                    <a:pt x="1529" y="7619"/>
                    <a:pt x="1053" y="7995"/>
                  </a:cubicBezTo>
                  <a:cubicBezTo>
                    <a:pt x="50" y="8797"/>
                    <a:pt x="0" y="10176"/>
                    <a:pt x="100" y="11579"/>
                  </a:cubicBezTo>
                  <a:lnTo>
                    <a:pt x="451" y="16842"/>
                  </a:lnTo>
                  <a:cubicBezTo>
                    <a:pt x="451" y="16968"/>
                    <a:pt x="551" y="17068"/>
                    <a:pt x="677" y="17068"/>
                  </a:cubicBezTo>
                  <a:lnTo>
                    <a:pt x="702" y="17068"/>
                  </a:lnTo>
                  <a:cubicBezTo>
                    <a:pt x="827" y="17068"/>
                    <a:pt x="927" y="16943"/>
                    <a:pt x="927" y="16817"/>
                  </a:cubicBezTo>
                  <a:lnTo>
                    <a:pt x="576" y="11529"/>
                  </a:lnTo>
                  <a:cubicBezTo>
                    <a:pt x="501" y="10276"/>
                    <a:pt x="526" y="9023"/>
                    <a:pt x="1353" y="8371"/>
                  </a:cubicBezTo>
                  <a:cubicBezTo>
                    <a:pt x="1729" y="8070"/>
                    <a:pt x="2231" y="7945"/>
                    <a:pt x="2757" y="7820"/>
                  </a:cubicBezTo>
                  <a:cubicBezTo>
                    <a:pt x="3133" y="7720"/>
                    <a:pt x="3509" y="7619"/>
                    <a:pt x="3885" y="7469"/>
                  </a:cubicBezTo>
                  <a:cubicBezTo>
                    <a:pt x="5113" y="6867"/>
                    <a:pt x="5815" y="6266"/>
                    <a:pt x="5865" y="4862"/>
                  </a:cubicBezTo>
                  <a:cubicBezTo>
                    <a:pt x="5890" y="4286"/>
                    <a:pt x="5790" y="3910"/>
                    <a:pt x="5639" y="3459"/>
                  </a:cubicBezTo>
                  <a:cubicBezTo>
                    <a:pt x="5464" y="2857"/>
                    <a:pt x="5238" y="2055"/>
                    <a:pt x="5163" y="226"/>
                  </a:cubicBezTo>
                  <a:cubicBezTo>
                    <a:pt x="5163" y="101"/>
                    <a:pt x="5038" y="0"/>
                    <a:pt x="4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642995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623567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03" y="1"/>
                  </a:moveTo>
                  <a:cubicBezTo>
                    <a:pt x="1103" y="1"/>
                    <a:pt x="902" y="126"/>
                    <a:pt x="852" y="326"/>
                  </a:cubicBezTo>
                  <a:lnTo>
                    <a:pt x="100" y="2357"/>
                  </a:lnTo>
                  <a:cubicBezTo>
                    <a:pt x="0" y="2682"/>
                    <a:pt x="226" y="3033"/>
                    <a:pt x="577" y="3033"/>
                  </a:cubicBezTo>
                  <a:lnTo>
                    <a:pt x="5614" y="3033"/>
                  </a:lnTo>
                  <a:cubicBezTo>
                    <a:pt x="5965" y="3033"/>
                    <a:pt x="6216" y="2682"/>
                    <a:pt x="6090" y="2357"/>
                  </a:cubicBezTo>
                  <a:lnTo>
                    <a:pt x="5364" y="326"/>
                  </a:lnTo>
                  <a:cubicBezTo>
                    <a:pt x="5288" y="126"/>
                    <a:pt x="5088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6274924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7" y="1"/>
                  </a:moveTo>
                  <a:cubicBezTo>
                    <a:pt x="802" y="1"/>
                    <a:pt x="752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0" y="2181"/>
                    <a:pt x="76" y="2206"/>
                    <a:pt x="101" y="2206"/>
                  </a:cubicBezTo>
                  <a:lnTo>
                    <a:pt x="5138" y="2206"/>
                  </a:lnTo>
                  <a:cubicBezTo>
                    <a:pt x="5188" y="2206"/>
                    <a:pt x="5213" y="2181"/>
                    <a:pt x="5213" y="2181"/>
                  </a:cubicBezTo>
                  <a:cubicBezTo>
                    <a:pt x="5238" y="2156"/>
                    <a:pt x="5238" y="2131"/>
                    <a:pt x="5238" y="2081"/>
                  </a:cubicBezTo>
                  <a:lnTo>
                    <a:pt x="4512" y="76"/>
                  </a:lnTo>
                  <a:cubicBezTo>
                    <a:pt x="4487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629141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8" y="0"/>
                  </a:moveTo>
                  <a:lnTo>
                    <a:pt x="1" y="1880"/>
                  </a:lnTo>
                  <a:lnTo>
                    <a:pt x="4838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33693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6169539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52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68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619427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52" y="0"/>
                  </a:moveTo>
                  <a:cubicBezTo>
                    <a:pt x="327" y="0"/>
                    <a:pt x="151" y="75"/>
                    <a:pt x="1" y="201"/>
                  </a:cubicBezTo>
                  <a:lnTo>
                    <a:pt x="7194" y="201"/>
                  </a:lnTo>
                  <a:cubicBezTo>
                    <a:pt x="7069" y="75"/>
                    <a:pt x="6868" y="0"/>
                    <a:pt x="6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6237734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241857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631623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32036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6394741" y="4410310"/>
              <a:ext cx="35294" cy="35211"/>
            </a:xfrm>
            <a:custGeom>
              <a:avLst/>
              <a:gdLst/>
              <a:ahLst/>
              <a:cxnLst/>
              <a:rect l="l" t="t" r="r" b="b"/>
              <a:pathLst>
                <a:path w="428" h="427" extrusionOk="0">
                  <a:moveTo>
                    <a:pt x="227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7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6398947" y="4431007"/>
              <a:ext cx="26883" cy="12452"/>
            </a:xfrm>
            <a:custGeom>
              <a:avLst/>
              <a:gdLst/>
              <a:ahLst/>
              <a:cxnLst/>
              <a:rect l="l" t="t" r="r" b="b"/>
              <a:pathLst>
                <a:path w="326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6473327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6477450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6553892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6558015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1" y="0"/>
                  </a:moveTo>
                  <a:cubicBezTo>
                    <a:pt x="1" y="76"/>
                    <a:pt x="51" y="151"/>
                    <a:pt x="151" y="151"/>
                  </a:cubicBezTo>
                  <a:cubicBezTo>
                    <a:pt x="227" y="151"/>
                    <a:pt x="302" y="76"/>
                    <a:pt x="302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6632478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663660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6710981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671510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6407193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52" y="928"/>
                  </a:lnTo>
                  <a:cubicBezTo>
                    <a:pt x="251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54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29" y="878"/>
                    <a:pt x="1629" y="828"/>
                  </a:cubicBezTo>
                  <a:cubicBezTo>
                    <a:pt x="1629" y="752"/>
                    <a:pt x="1579" y="702"/>
                    <a:pt x="1504" y="702"/>
                  </a:cubicBezTo>
                  <a:cubicBezTo>
                    <a:pt x="1579" y="702"/>
                    <a:pt x="1629" y="652"/>
                    <a:pt x="1629" y="577"/>
                  </a:cubicBezTo>
                  <a:cubicBezTo>
                    <a:pt x="1629" y="527"/>
                    <a:pt x="1579" y="477"/>
                    <a:pt x="1504" y="477"/>
                  </a:cubicBezTo>
                  <a:cubicBezTo>
                    <a:pt x="1579" y="477"/>
                    <a:pt x="1629" y="402"/>
                    <a:pt x="1629" y="351"/>
                  </a:cubicBezTo>
                  <a:cubicBezTo>
                    <a:pt x="1629" y="276"/>
                    <a:pt x="1579" y="226"/>
                    <a:pt x="1504" y="226"/>
                  </a:cubicBezTo>
                  <a:cubicBezTo>
                    <a:pt x="1579" y="226"/>
                    <a:pt x="1629" y="176"/>
                    <a:pt x="1629" y="101"/>
                  </a:cubicBezTo>
                  <a:cubicBezTo>
                    <a:pt x="1629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642574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7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27" y="75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6438198" y="4038326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6438198" y="4056962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03" y="125"/>
                    <a:pt x="1128" y="100"/>
                    <a:pt x="1128" y="50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6438198" y="4077577"/>
              <a:ext cx="93100" cy="10473"/>
            </a:xfrm>
            <a:custGeom>
              <a:avLst/>
              <a:gdLst/>
              <a:ahLst/>
              <a:cxnLst/>
              <a:rect l="l" t="t" r="r" b="b"/>
              <a:pathLst>
                <a:path w="1129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6438198" y="4096214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5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6801936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51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51" y="628"/>
                    <a:pt x="151" y="678"/>
                  </a:cubicBezTo>
                  <a:cubicBezTo>
                    <a:pt x="151" y="703"/>
                    <a:pt x="176" y="728"/>
                    <a:pt x="201" y="728"/>
                  </a:cubicBezTo>
                  <a:cubicBezTo>
                    <a:pt x="176" y="728"/>
                    <a:pt x="151" y="778"/>
                    <a:pt x="151" y="803"/>
                  </a:cubicBezTo>
                  <a:cubicBezTo>
                    <a:pt x="151" y="853"/>
                    <a:pt x="176" y="878"/>
                    <a:pt x="201" y="878"/>
                  </a:cubicBezTo>
                  <a:cubicBezTo>
                    <a:pt x="176" y="878"/>
                    <a:pt x="151" y="903"/>
                    <a:pt x="151" y="928"/>
                  </a:cubicBezTo>
                  <a:cubicBezTo>
                    <a:pt x="151" y="978"/>
                    <a:pt x="176" y="1003"/>
                    <a:pt x="201" y="1003"/>
                  </a:cubicBezTo>
                  <a:cubicBezTo>
                    <a:pt x="176" y="1003"/>
                    <a:pt x="151" y="1029"/>
                    <a:pt x="151" y="1079"/>
                  </a:cubicBezTo>
                  <a:cubicBezTo>
                    <a:pt x="151" y="1104"/>
                    <a:pt x="176" y="1129"/>
                    <a:pt x="201" y="1129"/>
                  </a:cubicBezTo>
                  <a:lnTo>
                    <a:pt x="852" y="1129"/>
                  </a:lnTo>
                  <a:cubicBezTo>
                    <a:pt x="878" y="1129"/>
                    <a:pt x="903" y="1104"/>
                    <a:pt x="903" y="1079"/>
                  </a:cubicBezTo>
                  <a:cubicBezTo>
                    <a:pt x="903" y="1029"/>
                    <a:pt x="878" y="1003"/>
                    <a:pt x="852" y="1003"/>
                  </a:cubicBezTo>
                  <a:cubicBezTo>
                    <a:pt x="878" y="1003"/>
                    <a:pt x="903" y="978"/>
                    <a:pt x="903" y="928"/>
                  </a:cubicBezTo>
                  <a:cubicBezTo>
                    <a:pt x="903" y="903"/>
                    <a:pt x="878" y="878"/>
                    <a:pt x="852" y="878"/>
                  </a:cubicBezTo>
                  <a:cubicBezTo>
                    <a:pt x="878" y="878"/>
                    <a:pt x="903" y="853"/>
                    <a:pt x="903" y="803"/>
                  </a:cubicBezTo>
                  <a:cubicBezTo>
                    <a:pt x="903" y="778"/>
                    <a:pt x="878" y="728"/>
                    <a:pt x="852" y="728"/>
                  </a:cubicBezTo>
                  <a:cubicBezTo>
                    <a:pt x="878" y="728"/>
                    <a:pt x="903" y="703"/>
                    <a:pt x="903" y="678"/>
                  </a:cubicBezTo>
                  <a:cubicBezTo>
                    <a:pt x="903" y="628"/>
                    <a:pt x="878" y="602"/>
                    <a:pt x="852" y="602"/>
                  </a:cubicBezTo>
                  <a:lnTo>
                    <a:pt x="752" y="602"/>
                  </a:lnTo>
                  <a:cubicBezTo>
                    <a:pt x="928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6863947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6820490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1" y="1"/>
                    <a:pt x="1" y="26"/>
                    <a:pt x="1" y="51"/>
                  </a:cubicBezTo>
                  <a:cubicBezTo>
                    <a:pt x="1" y="51"/>
                    <a:pt x="1" y="76"/>
                    <a:pt x="26" y="76"/>
                  </a:cubicBezTo>
                  <a:lnTo>
                    <a:pt x="602" y="76"/>
                  </a:lnTo>
                  <a:cubicBezTo>
                    <a:pt x="602" y="76"/>
                    <a:pt x="627" y="51"/>
                    <a:pt x="627" y="51"/>
                  </a:cubicBezTo>
                  <a:cubicBezTo>
                    <a:pt x="627" y="26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820490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1" y="0"/>
                    <a:pt x="1" y="25"/>
                    <a:pt x="1" y="50"/>
                  </a:cubicBezTo>
                  <a:cubicBezTo>
                    <a:pt x="1" y="50"/>
                    <a:pt x="1" y="75"/>
                    <a:pt x="26" y="75"/>
                  </a:cubicBezTo>
                  <a:lnTo>
                    <a:pt x="602" y="75"/>
                  </a:lnTo>
                  <a:cubicBezTo>
                    <a:pt x="602" y="75"/>
                    <a:pt x="627" y="50"/>
                    <a:pt x="627" y="50"/>
                  </a:cubicBezTo>
                  <a:cubicBezTo>
                    <a:pt x="627" y="25"/>
                    <a:pt x="602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820490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6820490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7667865" y="2746648"/>
              <a:ext cx="1349664" cy="1419922"/>
            </a:xfrm>
            <a:custGeom>
              <a:avLst/>
              <a:gdLst/>
              <a:ahLst/>
              <a:cxnLst/>
              <a:rect l="l" t="t" r="r" b="b"/>
              <a:pathLst>
                <a:path w="16367" h="17219" extrusionOk="0">
                  <a:moveTo>
                    <a:pt x="226" y="0"/>
                  </a:moveTo>
                  <a:cubicBezTo>
                    <a:pt x="101" y="0"/>
                    <a:pt x="1" y="101"/>
                    <a:pt x="1" y="251"/>
                  </a:cubicBezTo>
                  <a:cubicBezTo>
                    <a:pt x="26" y="752"/>
                    <a:pt x="76" y="1253"/>
                    <a:pt x="126" y="1730"/>
                  </a:cubicBezTo>
                  <a:cubicBezTo>
                    <a:pt x="201" y="2456"/>
                    <a:pt x="301" y="3133"/>
                    <a:pt x="251" y="3885"/>
                  </a:cubicBezTo>
                  <a:lnTo>
                    <a:pt x="251" y="4010"/>
                  </a:lnTo>
                  <a:cubicBezTo>
                    <a:pt x="176" y="5213"/>
                    <a:pt x="126" y="6441"/>
                    <a:pt x="702" y="7544"/>
                  </a:cubicBezTo>
                  <a:cubicBezTo>
                    <a:pt x="1329" y="8722"/>
                    <a:pt x="2682" y="9549"/>
                    <a:pt x="4311" y="9750"/>
                  </a:cubicBezTo>
                  <a:cubicBezTo>
                    <a:pt x="4583" y="9784"/>
                    <a:pt x="4851" y="9798"/>
                    <a:pt x="5118" y="9798"/>
                  </a:cubicBezTo>
                  <a:cubicBezTo>
                    <a:pt x="6033" y="9798"/>
                    <a:pt x="6922" y="9624"/>
                    <a:pt x="7795" y="9449"/>
                  </a:cubicBezTo>
                  <a:cubicBezTo>
                    <a:pt x="8659" y="9276"/>
                    <a:pt x="9503" y="9103"/>
                    <a:pt x="10347" y="9103"/>
                  </a:cubicBezTo>
                  <a:cubicBezTo>
                    <a:pt x="10849" y="9103"/>
                    <a:pt x="11350" y="9165"/>
                    <a:pt x="11855" y="9324"/>
                  </a:cubicBezTo>
                  <a:cubicBezTo>
                    <a:pt x="13209" y="9750"/>
                    <a:pt x="14412" y="10878"/>
                    <a:pt x="15088" y="12381"/>
                  </a:cubicBezTo>
                  <a:cubicBezTo>
                    <a:pt x="15640" y="13634"/>
                    <a:pt x="15890" y="15138"/>
                    <a:pt x="15790" y="16968"/>
                  </a:cubicBezTo>
                  <a:cubicBezTo>
                    <a:pt x="15790" y="17093"/>
                    <a:pt x="15890" y="17193"/>
                    <a:pt x="16016" y="17218"/>
                  </a:cubicBezTo>
                  <a:lnTo>
                    <a:pt x="16041" y="17218"/>
                  </a:lnTo>
                  <a:cubicBezTo>
                    <a:pt x="16166" y="17218"/>
                    <a:pt x="16266" y="17118"/>
                    <a:pt x="16266" y="16968"/>
                  </a:cubicBezTo>
                  <a:cubicBezTo>
                    <a:pt x="16367" y="15088"/>
                    <a:pt x="16116" y="13509"/>
                    <a:pt x="15515" y="12181"/>
                  </a:cubicBezTo>
                  <a:cubicBezTo>
                    <a:pt x="14788" y="10552"/>
                    <a:pt x="13484" y="9324"/>
                    <a:pt x="12006" y="8873"/>
                  </a:cubicBezTo>
                  <a:cubicBezTo>
                    <a:pt x="11438" y="8699"/>
                    <a:pt x="10873" y="8633"/>
                    <a:pt x="10316" y="8633"/>
                  </a:cubicBezTo>
                  <a:cubicBezTo>
                    <a:pt x="9421" y="8633"/>
                    <a:pt x="8544" y="8803"/>
                    <a:pt x="7695" y="8973"/>
                  </a:cubicBezTo>
                  <a:cubicBezTo>
                    <a:pt x="6860" y="9147"/>
                    <a:pt x="5995" y="9322"/>
                    <a:pt x="5124" y="9322"/>
                  </a:cubicBezTo>
                  <a:cubicBezTo>
                    <a:pt x="4870" y="9322"/>
                    <a:pt x="4616" y="9307"/>
                    <a:pt x="4362" y="9274"/>
                  </a:cubicBezTo>
                  <a:cubicBezTo>
                    <a:pt x="2908" y="9098"/>
                    <a:pt x="1680" y="8346"/>
                    <a:pt x="1128" y="7319"/>
                  </a:cubicBezTo>
                  <a:cubicBezTo>
                    <a:pt x="602" y="6341"/>
                    <a:pt x="652" y="5163"/>
                    <a:pt x="727" y="4035"/>
                  </a:cubicBezTo>
                  <a:lnTo>
                    <a:pt x="727" y="3910"/>
                  </a:lnTo>
                  <a:cubicBezTo>
                    <a:pt x="778" y="3133"/>
                    <a:pt x="677" y="2381"/>
                    <a:pt x="602" y="1679"/>
                  </a:cubicBezTo>
                  <a:cubicBezTo>
                    <a:pt x="552" y="1203"/>
                    <a:pt x="502" y="727"/>
                    <a:pt x="477" y="226"/>
                  </a:cubicBezTo>
                  <a:cubicBezTo>
                    <a:pt x="477" y="101"/>
                    <a:pt x="352" y="0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7655496" y="2802392"/>
              <a:ext cx="84771" cy="93100"/>
            </a:xfrm>
            <a:custGeom>
              <a:avLst/>
              <a:gdLst/>
              <a:ahLst/>
              <a:cxnLst/>
              <a:rect l="l" t="t" r="r" b="b"/>
              <a:pathLst>
                <a:path w="1028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51" y="602"/>
                    <a:pt x="126" y="628"/>
                    <a:pt x="126" y="678"/>
                  </a:cubicBezTo>
                  <a:cubicBezTo>
                    <a:pt x="126" y="703"/>
                    <a:pt x="151" y="728"/>
                    <a:pt x="201" y="728"/>
                  </a:cubicBezTo>
                  <a:cubicBezTo>
                    <a:pt x="151" y="728"/>
                    <a:pt x="126" y="778"/>
                    <a:pt x="126" y="803"/>
                  </a:cubicBezTo>
                  <a:cubicBezTo>
                    <a:pt x="126" y="853"/>
                    <a:pt x="151" y="878"/>
                    <a:pt x="201" y="878"/>
                  </a:cubicBezTo>
                  <a:cubicBezTo>
                    <a:pt x="151" y="878"/>
                    <a:pt x="126" y="903"/>
                    <a:pt x="126" y="928"/>
                  </a:cubicBezTo>
                  <a:cubicBezTo>
                    <a:pt x="126" y="978"/>
                    <a:pt x="151" y="1003"/>
                    <a:pt x="201" y="1003"/>
                  </a:cubicBezTo>
                  <a:cubicBezTo>
                    <a:pt x="151" y="1003"/>
                    <a:pt x="126" y="1029"/>
                    <a:pt x="126" y="1079"/>
                  </a:cubicBezTo>
                  <a:cubicBezTo>
                    <a:pt x="126" y="1104"/>
                    <a:pt x="151" y="1129"/>
                    <a:pt x="201" y="1129"/>
                  </a:cubicBezTo>
                  <a:lnTo>
                    <a:pt x="827" y="1129"/>
                  </a:lnTo>
                  <a:cubicBezTo>
                    <a:pt x="852" y="1129"/>
                    <a:pt x="903" y="1104"/>
                    <a:pt x="903" y="1079"/>
                  </a:cubicBezTo>
                  <a:cubicBezTo>
                    <a:pt x="903" y="1029"/>
                    <a:pt x="852" y="1003"/>
                    <a:pt x="827" y="1003"/>
                  </a:cubicBezTo>
                  <a:cubicBezTo>
                    <a:pt x="852" y="1003"/>
                    <a:pt x="903" y="978"/>
                    <a:pt x="903" y="928"/>
                  </a:cubicBezTo>
                  <a:cubicBezTo>
                    <a:pt x="903" y="903"/>
                    <a:pt x="852" y="878"/>
                    <a:pt x="827" y="878"/>
                  </a:cubicBezTo>
                  <a:cubicBezTo>
                    <a:pt x="852" y="878"/>
                    <a:pt x="903" y="853"/>
                    <a:pt x="903" y="803"/>
                  </a:cubicBezTo>
                  <a:cubicBezTo>
                    <a:pt x="903" y="778"/>
                    <a:pt x="852" y="728"/>
                    <a:pt x="827" y="728"/>
                  </a:cubicBezTo>
                  <a:cubicBezTo>
                    <a:pt x="852" y="728"/>
                    <a:pt x="903" y="703"/>
                    <a:pt x="903" y="678"/>
                  </a:cubicBezTo>
                  <a:cubicBezTo>
                    <a:pt x="903" y="628"/>
                    <a:pt x="852" y="602"/>
                    <a:pt x="827" y="602"/>
                  </a:cubicBezTo>
                  <a:lnTo>
                    <a:pt x="727" y="602"/>
                  </a:lnTo>
                  <a:cubicBezTo>
                    <a:pt x="903" y="602"/>
                    <a:pt x="1028" y="477"/>
                    <a:pt x="1028" y="302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7715445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7671988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7671988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7671988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7671988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5293220" y="2746648"/>
              <a:ext cx="2029650" cy="1382731"/>
            </a:xfrm>
            <a:custGeom>
              <a:avLst/>
              <a:gdLst/>
              <a:ahLst/>
              <a:cxnLst/>
              <a:rect l="l" t="t" r="r" b="b"/>
              <a:pathLst>
                <a:path w="24613" h="16768" extrusionOk="0">
                  <a:moveTo>
                    <a:pt x="23810" y="0"/>
                  </a:moveTo>
                  <a:cubicBezTo>
                    <a:pt x="23685" y="0"/>
                    <a:pt x="23585" y="101"/>
                    <a:pt x="23585" y="251"/>
                  </a:cubicBezTo>
                  <a:cubicBezTo>
                    <a:pt x="23635" y="1153"/>
                    <a:pt x="23710" y="2080"/>
                    <a:pt x="23810" y="2983"/>
                  </a:cubicBezTo>
                  <a:cubicBezTo>
                    <a:pt x="23961" y="4411"/>
                    <a:pt x="24111" y="5890"/>
                    <a:pt x="24036" y="7294"/>
                  </a:cubicBezTo>
                  <a:cubicBezTo>
                    <a:pt x="23961" y="8497"/>
                    <a:pt x="23534" y="9524"/>
                    <a:pt x="22858" y="10201"/>
                  </a:cubicBezTo>
                  <a:cubicBezTo>
                    <a:pt x="22051" y="11008"/>
                    <a:pt x="20794" y="11419"/>
                    <a:pt x="19133" y="11419"/>
                  </a:cubicBezTo>
                  <a:cubicBezTo>
                    <a:pt x="18834" y="11419"/>
                    <a:pt x="18521" y="11406"/>
                    <a:pt x="18196" y="11379"/>
                  </a:cubicBezTo>
                  <a:cubicBezTo>
                    <a:pt x="17820" y="11354"/>
                    <a:pt x="17419" y="11304"/>
                    <a:pt x="17018" y="11253"/>
                  </a:cubicBezTo>
                  <a:cubicBezTo>
                    <a:pt x="16272" y="11169"/>
                    <a:pt x="15509" y="11084"/>
                    <a:pt x="14745" y="11084"/>
                  </a:cubicBezTo>
                  <a:cubicBezTo>
                    <a:pt x="14148" y="11084"/>
                    <a:pt x="13551" y="11136"/>
                    <a:pt x="12958" y="11279"/>
                  </a:cubicBezTo>
                  <a:cubicBezTo>
                    <a:pt x="11755" y="11579"/>
                    <a:pt x="10652" y="12281"/>
                    <a:pt x="9850" y="13233"/>
                  </a:cubicBezTo>
                  <a:cubicBezTo>
                    <a:pt x="9675" y="13459"/>
                    <a:pt x="9499" y="13710"/>
                    <a:pt x="9324" y="13935"/>
                  </a:cubicBezTo>
                  <a:cubicBezTo>
                    <a:pt x="8873" y="14587"/>
                    <a:pt x="8447" y="15188"/>
                    <a:pt x="7770" y="15464"/>
                  </a:cubicBezTo>
                  <a:cubicBezTo>
                    <a:pt x="7522" y="15563"/>
                    <a:pt x="7260" y="15604"/>
                    <a:pt x="6993" y="15604"/>
                  </a:cubicBezTo>
                  <a:cubicBezTo>
                    <a:pt x="6316" y="15604"/>
                    <a:pt x="5606" y="15340"/>
                    <a:pt x="5013" y="15088"/>
                  </a:cubicBezTo>
                  <a:cubicBezTo>
                    <a:pt x="4938" y="15038"/>
                    <a:pt x="4838" y="14988"/>
                    <a:pt x="4762" y="14963"/>
                  </a:cubicBezTo>
                  <a:cubicBezTo>
                    <a:pt x="3973" y="14602"/>
                    <a:pt x="3164" y="14221"/>
                    <a:pt x="2298" y="14221"/>
                  </a:cubicBezTo>
                  <a:cubicBezTo>
                    <a:pt x="2201" y="14221"/>
                    <a:pt x="2104" y="14226"/>
                    <a:pt x="2006" y="14236"/>
                  </a:cubicBezTo>
                  <a:cubicBezTo>
                    <a:pt x="1329" y="14286"/>
                    <a:pt x="677" y="14712"/>
                    <a:pt x="326" y="15289"/>
                  </a:cubicBezTo>
                  <a:cubicBezTo>
                    <a:pt x="51" y="15715"/>
                    <a:pt x="1" y="16191"/>
                    <a:pt x="151" y="16617"/>
                  </a:cubicBezTo>
                  <a:cubicBezTo>
                    <a:pt x="201" y="16717"/>
                    <a:pt x="276" y="16767"/>
                    <a:pt x="376" y="16767"/>
                  </a:cubicBezTo>
                  <a:lnTo>
                    <a:pt x="477" y="16767"/>
                  </a:lnTo>
                  <a:cubicBezTo>
                    <a:pt x="602" y="16717"/>
                    <a:pt x="652" y="16567"/>
                    <a:pt x="602" y="16441"/>
                  </a:cubicBezTo>
                  <a:cubicBezTo>
                    <a:pt x="477" y="16091"/>
                    <a:pt x="602" y="15740"/>
                    <a:pt x="727" y="15539"/>
                  </a:cubicBezTo>
                  <a:cubicBezTo>
                    <a:pt x="1003" y="15088"/>
                    <a:pt x="1529" y="14762"/>
                    <a:pt x="2056" y="14712"/>
                  </a:cubicBezTo>
                  <a:cubicBezTo>
                    <a:pt x="2128" y="14706"/>
                    <a:pt x="2200" y="14702"/>
                    <a:pt x="2272" y="14702"/>
                  </a:cubicBezTo>
                  <a:cubicBezTo>
                    <a:pt x="3031" y="14702"/>
                    <a:pt x="3807" y="15046"/>
                    <a:pt x="4562" y="15389"/>
                  </a:cubicBezTo>
                  <a:cubicBezTo>
                    <a:pt x="4637" y="15439"/>
                    <a:pt x="4737" y="15489"/>
                    <a:pt x="4813" y="15514"/>
                  </a:cubicBezTo>
                  <a:cubicBezTo>
                    <a:pt x="5467" y="15797"/>
                    <a:pt x="6233" y="16092"/>
                    <a:pt x="7006" y="16092"/>
                  </a:cubicBezTo>
                  <a:cubicBezTo>
                    <a:pt x="7329" y="16092"/>
                    <a:pt x="7653" y="16041"/>
                    <a:pt x="7970" y="15915"/>
                  </a:cubicBezTo>
                  <a:cubicBezTo>
                    <a:pt x="8747" y="15589"/>
                    <a:pt x="9249" y="14888"/>
                    <a:pt x="9725" y="14211"/>
                  </a:cubicBezTo>
                  <a:cubicBezTo>
                    <a:pt x="9875" y="13985"/>
                    <a:pt x="10051" y="13760"/>
                    <a:pt x="10226" y="13534"/>
                  </a:cubicBezTo>
                  <a:cubicBezTo>
                    <a:pt x="10953" y="12657"/>
                    <a:pt x="11955" y="12030"/>
                    <a:pt x="13083" y="11755"/>
                  </a:cubicBezTo>
                  <a:cubicBezTo>
                    <a:pt x="13632" y="11612"/>
                    <a:pt x="14196" y="11561"/>
                    <a:pt x="14765" y="11561"/>
                  </a:cubicBezTo>
                  <a:cubicBezTo>
                    <a:pt x="15495" y="11561"/>
                    <a:pt x="16236" y="11645"/>
                    <a:pt x="16968" y="11730"/>
                  </a:cubicBezTo>
                  <a:cubicBezTo>
                    <a:pt x="17369" y="11780"/>
                    <a:pt x="17770" y="11830"/>
                    <a:pt x="18146" y="11855"/>
                  </a:cubicBezTo>
                  <a:cubicBezTo>
                    <a:pt x="18503" y="11886"/>
                    <a:pt x="18845" y="11901"/>
                    <a:pt x="19173" y="11901"/>
                  </a:cubicBezTo>
                  <a:cubicBezTo>
                    <a:pt x="20964" y="11901"/>
                    <a:pt x="22319" y="11441"/>
                    <a:pt x="23209" y="10552"/>
                  </a:cubicBezTo>
                  <a:cubicBezTo>
                    <a:pt x="23961" y="9775"/>
                    <a:pt x="24437" y="8647"/>
                    <a:pt x="24512" y="7319"/>
                  </a:cubicBezTo>
                  <a:cubicBezTo>
                    <a:pt x="24612" y="5865"/>
                    <a:pt x="24437" y="4386"/>
                    <a:pt x="24286" y="2933"/>
                  </a:cubicBezTo>
                  <a:cubicBezTo>
                    <a:pt x="24211" y="2055"/>
                    <a:pt x="24111" y="1128"/>
                    <a:pt x="24061" y="226"/>
                  </a:cubicBezTo>
                  <a:cubicBezTo>
                    <a:pt x="24061" y="101"/>
                    <a:pt x="23961" y="0"/>
                    <a:pt x="23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7225624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26" y="628"/>
                    <a:pt x="126" y="678"/>
                  </a:cubicBezTo>
                  <a:cubicBezTo>
                    <a:pt x="126" y="703"/>
                    <a:pt x="176" y="728"/>
                    <a:pt x="201" y="728"/>
                  </a:cubicBezTo>
                  <a:cubicBezTo>
                    <a:pt x="176" y="728"/>
                    <a:pt x="126" y="778"/>
                    <a:pt x="126" y="803"/>
                  </a:cubicBezTo>
                  <a:cubicBezTo>
                    <a:pt x="126" y="853"/>
                    <a:pt x="176" y="878"/>
                    <a:pt x="201" y="878"/>
                  </a:cubicBezTo>
                  <a:cubicBezTo>
                    <a:pt x="176" y="878"/>
                    <a:pt x="126" y="903"/>
                    <a:pt x="126" y="928"/>
                  </a:cubicBezTo>
                  <a:cubicBezTo>
                    <a:pt x="126" y="978"/>
                    <a:pt x="176" y="1003"/>
                    <a:pt x="201" y="1003"/>
                  </a:cubicBezTo>
                  <a:cubicBezTo>
                    <a:pt x="176" y="1003"/>
                    <a:pt x="126" y="1029"/>
                    <a:pt x="126" y="1079"/>
                  </a:cubicBezTo>
                  <a:cubicBezTo>
                    <a:pt x="126" y="1104"/>
                    <a:pt x="176" y="1129"/>
                    <a:pt x="201" y="1129"/>
                  </a:cubicBezTo>
                  <a:lnTo>
                    <a:pt x="827" y="1129"/>
                  </a:lnTo>
                  <a:cubicBezTo>
                    <a:pt x="877" y="1129"/>
                    <a:pt x="902" y="1104"/>
                    <a:pt x="902" y="1079"/>
                  </a:cubicBezTo>
                  <a:cubicBezTo>
                    <a:pt x="902" y="1029"/>
                    <a:pt x="877" y="1003"/>
                    <a:pt x="827" y="1003"/>
                  </a:cubicBezTo>
                  <a:cubicBezTo>
                    <a:pt x="877" y="1003"/>
                    <a:pt x="902" y="978"/>
                    <a:pt x="902" y="928"/>
                  </a:cubicBezTo>
                  <a:cubicBezTo>
                    <a:pt x="902" y="903"/>
                    <a:pt x="877" y="878"/>
                    <a:pt x="827" y="878"/>
                  </a:cubicBezTo>
                  <a:cubicBezTo>
                    <a:pt x="877" y="878"/>
                    <a:pt x="902" y="853"/>
                    <a:pt x="902" y="803"/>
                  </a:cubicBezTo>
                  <a:cubicBezTo>
                    <a:pt x="902" y="778"/>
                    <a:pt x="877" y="728"/>
                    <a:pt x="827" y="728"/>
                  </a:cubicBezTo>
                  <a:cubicBezTo>
                    <a:pt x="877" y="728"/>
                    <a:pt x="902" y="703"/>
                    <a:pt x="902" y="678"/>
                  </a:cubicBezTo>
                  <a:cubicBezTo>
                    <a:pt x="902" y="628"/>
                    <a:pt x="877" y="602"/>
                    <a:pt x="827" y="602"/>
                  </a:cubicBezTo>
                  <a:lnTo>
                    <a:pt x="727" y="602"/>
                  </a:lnTo>
                  <a:cubicBezTo>
                    <a:pt x="902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7285573" y="2810721"/>
              <a:ext cx="16575" cy="35211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201" y="326"/>
                    <a:pt x="201" y="226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7242116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7242116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7242116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7242116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7293819" y="1190351"/>
              <a:ext cx="392769" cy="436227"/>
            </a:xfrm>
            <a:custGeom>
              <a:avLst/>
              <a:gdLst/>
              <a:ahLst/>
              <a:cxnLst/>
              <a:rect l="l" t="t" r="r" b="b"/>
              <a:pathLst>
                <a:path w="4763" h="5290" extrusionOk="0">
                  <a:moveTo>
                    <a:pt x="0" y="1"/>
                  </a:moveTo>
                  <a:lnTo>
                    <a:pt x="0" y="5289"/>
                  </a:lnTo>
                  <a:lnTo>
                    <a:pt x="4762" y="5289"/>
                  </a:lnTo>
                  <a:lnTo>
                    <a:pt x="4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7326886" y="1231747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26" y="2080"/>
                    <a:pt x="476" y="2080"/>
                  </a:cubicBezTo>
                  <a:lnTo>
                    <a:pt x="3459" y="2080"/>
                  </a:lnTo>
                  <a:cubicBezTo>
                    <a:pt x="3710" y="2080"/>
                    <a:pt x="3935" y="1855"/>
                    <a:pt x="3935" y="1604"/>
                  </a:cubicBezTo>
                  <a:lnTo>
                    <a:pt x="3935" y="476"/>
                  </a:lnTo>
                  <a:cubicBezTo>
                    <a:pt x="3935" y="226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7326886" y="1432211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01"/>
                    <a:pt x="0" y="477"/>
                  </a:cubicBezTo>
                  <a:lnTo>
                    <a:pt x="0" y="1604"/>
                  </a:lnTo>
                  <a:cubicBezTo>
                    <a:pt x="0" y="1855"/>
                    <a:pt x="226" y="2081"/>
                    <a:pt x="476" y="2081"/>
                  </a:cubicBezTo>
                  <a:lnTo>
                    <a:pt x="3459" y="2081"/>
                  </a:lnTo>
                  <a:cubicBezTo>
                    <a:pt x="3710" y="2081"/>
                    <a:pt x="3935" y="1855"/>
                    <a:pt x="3935" y="1604"/>
                  </a:cubicBezTo>
                  <a:lnTo>
                    <a:pt x="3935" y="477"/>
                  </a:lnTo>
                  <a:cubicBezTo>
                    <a:pt x="3935" y="201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7523227" y="958882"/>
              <a:ext cx="57971" cy="231555"/>
            </a:xfrm>
            <a:custGeom>
              <a:avLst/>
              <a:gdLst/>
              <a:ahLst/>
              <a:cxnLst/>
              <a:rect l="l" t="t" r="r" b="b"/>
              <a:pathLst>
                <a:path w="703" h="2808" extrusionOk="0">
                  <a:moveTo>
                    <a:pt x="426" y="1"/>
                  </a:moveTo>
                  <a:lnTo>
                    <a:pt x="426" y="1705"/>
                  </a:lnTo>
                  <a:lnTo>
                    <a:pt x="0" y="1705"/>
                  </a:lnTo>
                  <a:lnTo>
                    <a:pt x="0" y="2808"/>
                  </a:lnTo>
                  <a:lnTo>
                    <a:pt x="702" y="2808"/>
                  </a:lnTo>
                  <a:lnTo>
                    <a:pt x="702" y="277"/>
                  </a:lnTo>
                  <a:cubicBezTo>
                    <a:pt x="702" y="126"/>
                    <a:pt x="57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570467" y="1655434"/>
              <a:ext cx="1446805" cy="84771"/>
            </a:xfrm>
            <a:custGeom>
              <a:avLst/>
              <a:gdLst/>
              <a:ahLst/>
              <a:cxnLst/>
              <a:rect l="l" t="t" r="r" b="b"/>
              <a:pathLst>
                <a:path w="17545" h="1028" extrusionOk="0">
                  <a:moveTo>
                    <a:pt x="0" y="0"/>
                  </a:moveTo>
                  <a:lnTo>
                    <a:pt x="0" y="1028"/>
                  </a:lnTo>
                  <a:lnTo>
                    <a:pt x="17544" y="1028"/>
                  </a:lnTo>
                  <a:lnTo>
                    <a:pt x="17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6762684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0" y="0"/>
                  </a:moveTo>
                  <a:lnTo>
                    <a:pt x="0" y="4787"/>
                  </a:lnTo>
                  <a:lnTo>
                    <a:pt x="2005" y="4787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6762684" y="1984044"/>
              <a:ext cx="165420" cy="202610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0" y="0"/>
                  </a:moveTo>
                  <a:lnTo>
                    <a:pt x="0" y="2456"/>
                  </a:lnTo>
                  <a:lnTo>
                    <a:pt x="2005" y="213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2281" y="1"/>
                  </a:moveTo>
                  <a:lnTo>
                    <a:pt x="2281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6702735" y="2310591"/>
              <a:ext cx="285238" cy="512587"/>
            </a:xfrm>
            <a:custGeom>
              <a:avLst/>
              <a:gdLst/>
              <a:ahLst/>
              <a:cxnLst/>
              <a:rect l="l" t="t" r="r" b="b"/>
              <a:pathLst>
                <a:path w="3459" h="6216" extrusionOk="0">
                  <a:moveTo>
                    <a:pt x="1730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30" y="6216"/>
                  </a:cubicBezTo>
                  <a:cubicBezTo>
                    <a:pt x="2682" y="6216"/>
                    <a:pt x="3459" y="5439"/>
                    <a:pt x="3459" y="4486"/>
                  </a:cubicBezTo>
                  <a:lnTo>
                    <a:pt x="3459" y="1704"/>
                  </a:ln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7603792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06" y="4787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7603792" y="1984044"/>
              <a:ext cx="165420" cy="132352"/>
            </a:xfrm>
            <a:custGeom>
              <a:avLst/>
              <a:gdLst/>
              <a:ahLst/>
              <a:cxnLst/>
              <a:rect l="l" t="t" r="r" b="b"/>
              <a:pathLst>
                <a:path w="2006" h="1605" extrusionOk="0">
                  <a:moveTo>
                    <a:pt x="1" y="0"/>
                  </a:moveTo>
                  <a:lnTo>
                    <a:pt x="1" y="1604"/>
                  </a:lnTo>
                  <a:lnTo>
                    <a:pt x="2006" y="127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1" y="1"/>
                  </a:move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7543843" y="2310591"/>
              <a:ext cx="283259" cy="512587"/>
            </a:xfrm>
            <a:custGeom>
              <a:avLst/>
              <a:gdLst/>
              <a:ahLst/>
              <a:cxnLst/>
              <a:rect l="l" t="t" r="r" b="b"/>
              <a:pathLst>
                <a:path w="3435" h="6216" extrusionOk="0">
                  <a:moveTo>
                    <a:pt x="1730" y="0"/>
                  </a:moveTo>
                  <a:cubicBezTo>
                    <a:pt x="778" y="0"/>
                    <a:pt x="1" y="752"/>
                    <a:pt x="1" y="1704"/>
                  </a:cubicBezTo>
                  <a:lnTo>
                    <a:pt x="1" y="4486"/>
                  </a:lnTo>
                  <a:cubicBezTo>
                    <a:pt x="1" y="5439"/>
                    <a:pt x="778" y="6216"/>
                    <a:pt x="1730" y="6216"/>
                  </a:cubicBezTo>
                  <a:cubicBezTo>
                    <a:pt x="2683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7570725" y="2488296"/>
              <a:ext cx="237739" cy="314347"/>
            </a:xfrm>
            <a:custGeom>
              <a:avLst/>
              <a:gdLst/>
              <a:ahLst/>
              <a:cxnLst/>
              <a:rect l="l" t="t" r="r" b="b"/>
              <a:pathLst>
                <a:path w="2883" h="3812" extrusionOk="0">
                  <a:moveTo>
                    <a:pt x="1905" y="0"/>
                  </a:moveTo>
                  <a:lnTo>
                    <a:pt x="1905" y="2056"/>
                  </a:lnTo>
                  <a:cubicBezTo>
                    <a:pt x="1905" y="2482"/>
                    <a:pt x="1555" y="2807"/>
                    <a:pt x="1154" y="2807"/>
                  </a:cubicBezTo>
                  <a:lnTo>
                    <a:pt x="1" y="2807"/>
                  </a:lnTo>
                  <a:cubicBezTo>
                    <a:pt x="196" y="3392"/>
                    <a:pt x="769" y="3811"/>
                    <a:pt x="1400" y="3811"/>
                  </a:cubicBezTo>
                  <a:cubicBezTo>
                    <a:pt x="1418" y="3811"/>
                    <a:pt x="1436" y="3811"/>
                    <a:pt x="1454" y="3810"/>
                  </a:cubicBezTo>
                  <a:cubicBezTo>
                    <a:pt x="2256" y="3785"/>
                    <a:pt x="2883" y="3083"/>
                    <a:pt x="2883" y="228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6727556" y="2488296"/>
              <a:ext cx="235678" cy="314347"/>
            </a:xfrm>
            <a:custGeom>
              <a:avLst/>
              <a:gdLst/>
              <a:ahLst/>
              <a:cxnLst/>
              <a:rect l="l" t="t" r="r" b="b"/>
              <a:pathLst>
                <a:path w="2858" h="3812" extrusionOk="0">
                  <a:moveTo>
                    <a:pt x="0" y="0"/>
                  </a:moveTo>
                  <a:lnTo>
                    <a:pt x="0" y="2281"/>
                  </a:lnTo>
                  <a:cubicBezTo>
                    <a:pt x="0" y="3083"/>
                    <a:pt x="602" y="3785"/>
                    <a:pt x="1404" y="3810"/>
                  </a:cubicBezTo>
                  <a:cubicBezTo>
                    <a:pt x="1423" y="3811"/>
                    <a:pt x="1441" y="3811"/>
                    <a:pt x="1460" y="3811"/>
                  </a:cubicBezTo>
                  <a:cubicBezTo>
                    <a:pt x="2112" y="3811"/>
                    <a:pt x="2662" y="3392"/>
                    <a:pt x="2857" y="2807"/>
                  </a:cubicBezTo>
                  <a:lnTo>
                    <a:pt x="1729" y="2807"/>
                  </a:lnTo>
                  <a:cubicBezTo>
                    <a:pt x="1303" y="2807"/>
                    <a:pt x="952" y="2482"/>
                    <a:pt x="952" y="2056"/>
                  </a:cubicBezTo>
                  <a:lnTo>
                    <a:pt x="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6872193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828" y="1"/>
                  </a:moveTo>
                  <a:cubicBezTo>
                    <a:pt x="376" y="1"/>
                    <a:pt x="0" y="377"/>
                    <a:pt x="0" y="828"/>
                  </a:cubicBezTo>
                  <a:cubicBezTo>
                    <a:pt x="0" y="1279"/>
                    <a:pt x="376" y="1655"/>
                    <a:pt x="828" y="1655"/>
                  </a:cubicBezTo>
                  <a:lnTo>
                    <a:pt x="3760" y="165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7388897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2933" y="1655"/>
                  </a:lnTo>
                  <a:cubicBezTo>
                    <a:pt x="3384" y="1655"/>
                    <a:pt x="3760" y="1279"/>
                    <a:pt x="3760" y="828"/>
                  </a:cubicBezTo>
                  <a:cubicBezTo>
                    <a:pt x="3760" y="377"/>
                    <a:pt x="3384" y="1"/>
                    <a:pt x="2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6874255" y="2618503"/>
              <a:ext cx="307997" cy="55910"/>
            </a:xfrm>
            <a:custGeom>
              <a:avLst/>
              <a:gdLst/>
              <a:ahLst/>
              <a:cxnLst/>
              <a:rect l="l" t="t" r="r" b="b"/>
              <a:pathLst>
                <a:path w="3735" h="678" extrusionOk="0">
                  <a:moveTo>
                    <a:pt x="1" y="0"/>
                  </a:moveTo>
                  <a:cubicBezTo>
                    <a:pt x="76" y="376"/>
                    <a:pt x="402" y="677"/>
                    <a:pt x="803" y="677"/>
                  </a:cubicBezTo>
                  <a:lnTo>
                    <a:pt x="3735" y="677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7388897" y="2618503"/>
              <a:ext cx="310059" cy="55910"/>
            </a:xfrm>
            <a:custGeom>
              <a:avLst/>
              <a:gdLst/>
              <a:ahLst/>
              <a:cxnLst/>
              <a:rect l="l" t="t" r="r" b="b"/>
              <a:pathLst>
                <a:path w="3760" h="678" extrusionOk="0">
                  <a:moveTo>
                    <a:pt x="0" y="0"/>
                  </a:moveTo>
                  <a:lnTo>
                    <a:pt x="0" y="677"/>
                  </a:lnTo>
                  <a:lnTo>
                    <a:pt x="2933" y="677"/>
                  </a:lnTo>
                  <a:cubicBezTo>
                    <a:pt x="3334" y="677"/>
                    <a:pt x="3684" y="376"/>
                    <a:pt x="3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7182166" y="1984044"/>
              <a:ext cx="167481" cy="394830"/>
            </a:xfrm>
            <a:custGeom>
              <a:avLst/>
              <a:gdLst/>
              <a:ahLst/>
              <a:cxnLst/>
              <a:rect l="l" t="t" r="r" b="b"/>
              <a:pathLst>
                <a:path w="2031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31" y="4787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7182166" y="1984044"/>
              <a:ext cx="167481" cy="210857"/>
            </a:xfrm>
            <a:custGeom>
              <a:avLst/>
              <a:gdLst/>
              <a:ahLst/>
              <a:cxnLst/>
              <a:rect l="l" t="t" r="r" b="b"/>
              <a:pathLst>
                <a:path w="2031" h="2557" extrusionOk="0">
                  <a:moveTo>
                    <a:pt x="1" y="0"/>
                  </a:moveTo>
                  <a:lnTo>
                    <a:pt x="1" y="2557"/>
                  </a:lnTo>
                  <a:lnTo>
                    <a:pt x="2031" y="218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7124361" y="2310591"/>
              <a:ext cx="283176" cy="512587"/>
            </a:xfrm>
            <a:custGeom>
              <a:avLst/>
              <a:gdLst/>
              <a:ahLst/>
              <a:cxnLst/>
              <a:rect l="l" t="t" r="r" b="b"/>
              <a:pathLst>
                <a:path w="3434" h="6216" extrusionOk="0">
                  <a:moveTo>
                    <a:pt x="1704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04" y="6216"/>
                  </a:cubicBezTo>
                  <a:cubicBezTo>
                    <a:pt x="2657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57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7142915" y="2488296"/>
              <a:ext cx="244007" cy="314182"/>
            </a:xfrm>
            <a:custGeom>
              <a:avLst/>
              <a:gdLst/>
              <a:ahLst/>
              <a:cxnLst/>
              <a:rect l="l" t="t" r="r" b="b"/>
              <a:pathLst>
                <a:path w="2959" h="3810" extrusionOk="0">
                  <a:moveTo>
                    <a:pt x="1" y="0"/>
                  </a:moveTo>
                  <a:lnTo>
                    <a:pt x="1" y="2331"/>
                  </a:lnTo>
                  <a:cubicBezTo>
                    <a:pt x="1" y="3158"/>
                    <a:pt x="677" y="3810"/>
                    <a:pt x="1479" y="3810"/>
                  </a:cubicBezTo>
                  <a:cubicBezTo>
                    <a:pt x="2306" y="3810"/>
                    <a:pt x="2958" y="3158"/>
                    <a:pt x="2958" y="2331"/>
                  </a:cubicBezTo>
                  <a:lnTo>
                    <a:pt x="2958" y="0"/>
                  </a:lnTo>
                  <a:lnTo>
                    <a:pt x="2733" y="0"/>
                  </a:lnTo>
                  <a:lnTo>
                    <a:pt x="2733" y="1379"/>
                  </a:lnTo>
                  <a:cubicBezTo>
                    <a:pt x="2733" y="2056"/>
                    <a:pt x="2181" y="2607"/>
                    <a:pt x="1479" y="2607"/>
                  </a:cubicBezTo>
                  <a:cubicBezTo>
                    <a:pt x="803" y="2607"/>
                    <a:pt x="251" y="2056"/>
                    <a:pt x="251" y="1379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2257" y="1"/>
                  </a:moveTo>
                  <a:lnTo>
                    <a:pt x="2257" y="2582"/>
                  </a:lnTo>
                  <a:lnTo>
                    <a:pt x="1" y="2582"/>
                  </a:ln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2256" y="1"/>
                  </a:moveTo>
                  <a:lnTo>
                    <a:pt x="2256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6702735" y="1020893"/>
              <a:ext cx="394830" cy="603626"/>
            </a:xfrm>
            <a:custGeom>
              <a:avLst/>
              <a:gdLst/>
              <a:ahLst/>
              <a:cxnLst/>
              <a:rect l="l" t="t" r="r" b="b"/>
              <a:pathLst>
                <a:path w="4788" h="7320" extrusionOk="0">
                  <a:moveTo>
                    <a:pt x="0" y="1"/>
                  </a:moveTo>
                  <a:lnTo>
                    <a:pt x="0" y="7319"/>
                  </a:lnTo>
                  <a:lnTo>
                    <a:pt x="4787" y="7319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6737864" y="1463217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6737864" y="1062289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80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80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737864" y="1262753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035467" y="539400"/>
              <a:ext cx="18637" cy="1002414"/>
            </a:xfrm>
            <a:custGeom>
              <a:avLst/>
              <a:gdLst/>
              <a:ahLst/>
              <a:cxnLst/>
              <a:rect l="l" t="t" r="r" b="b"/>
              <a:pathLst>
                <a:path w="226" h="12156" extrusionOk="0">
                  <a:moveTo>
                    <a:pt x="101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0" y="12030"/>
                  </a:lnTo>
                  <a:cubicBezTo>
                    <a:pt x="0" y="12106"/>
                    <a:pt x="51" y="12156"/>
                    <a:pt x="101" y="12156"/>
                  </a:cubicBezTo>
                  <a:cubicBezTo>
                    <a:pt x="176" y="12156"/>
                    <a:pt x="226" y="12106"/>
                    <a:pt x="226" y="12030"/>
                  </a:cubicBezTo>
                  <a:lnTo>
                    <a:pt x="226" y="126"/>
                  </a:lnTo>
                  <a:cubicBezTo>
                    <a:pt x="226" y="75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6917630" y="681894"/>
              <a:ext cx="244007" cy="859919"/>
            </a:xfrm>
            <a:custGeom>
              <a:avLst/>
              <a:gdLst/>
              <a:ahLst/>
              <a:cxnLst/>
              <a:rect l="l" t="t" r="r" b="b"/>
              <a:pathLst>
                <a:path w="2959" h="10428" extrusionOk="0">
                  <a:moveTo>
                    <a:pt x="568" y="1"/>
                  </a:moveTo>
                  <a:cubicBezTo>
                    <a:pt x="530" y="1"/>
                    <a:pt x="493" y="28"/>
                    <a:pt x="477" y="77"/>
                  </a:cubicBezTo>
                  <a:cubicBezTo>
                    <a:pt x="427" y="127"/>
                    <a:pt x="452" y="202"/>
                    <a:pt x="502" y="227"/>
                  </a:cubicBezTo>
                  <a:lnTo>
                    <a:pt x="2332" y="1305"/>
                  </a:lnTo>
                  <a:lnTo>
                    <a:pt x="402" y="2508"/>
                  </a:lnTo>
                  <a:cubicBezTo>
                    <a:pt x="377" y="2533"/>
                    <a:pt x="352" y="2558"/>
                    <a:pt x="352" y="2608"/>
                  </a:cubicBezTo>
                  <a:cubicBezTo>
                    <a:pt x="352" y="2633"/>
                    <a:pt x="352" y="2683"/>
                    <a:pt x="402" y="2708"/>
                  </a:cubicBezTo>
                  <a:lnTo>
                    <a:pt x="2482" y="4362"/>
                  </a:lnTo>
                  <a:lnTo>
                    <a:pt x="251" y="5916"/>
                  </a:lnTo>
                  <a:cubicBezTo>
                    <a:pt x="226" y="5941"/>
                    <a:pt x="201" y="5966"/>
                    <a:pt x="201" y="6017"/>
                  </a:cubicBezTo>
                  <a:cubicBezTo>
                    <a:pt x="201" y="6042"/>
                    <a:pt x="226" y="6092"/>
                    <a:pt x="251" y="6117"/>
                  </a:cubicBezTo>
                  <a:lnTo>
                    <a:pt x="2658" y="7946"/>
                  </a:lnTo>
                  <a:lnTo>
                    <a:pt x="51" y="10227"/>
                  </a:lnTo>
                  <a:cubicBezTo>
                    <a:pt x="1" y="10277"/>
                    <a:pt x="1" y="10352"/>
                    <a:pt x="51" y="10403"/>
                  </a:cubicBezTo>
                  <a:cubicBezTo>
                    <a:pt x="76" y="10428"/>
                    <a:pt x="101" y="10428"/>
                    <a:pt x="126" y="10428"/>
                  </a:cubicBezTo>
                  <a:cubicBezTo>
                    <a:pt x="151" y="10428"/>
                    <a:pt x="176" y="10428"/>
                    <a:pt x="201" y="10403"/>
                  </a:cubicBezTo>
                  <a:lnTo>
                    <a:pt x="2933" y="8022"/>
                  </a:lnTo>
                  <a:cubicBezTo>
                    <a:pt x="2958" y="7997"/>
                    <a:pt x="2958" y="7972"/>
                    <a:pt x="2958" y="7946"/>
                  </a:cubicBezTo>
                  <a:cubicBezTo>
                    <a:pt x="2958" y="7896"/>
                    <a:pt x="2933" y="7871"/>
                    <a:pt x="2908" y="7846"/>
                  </a:cubicBezTo>
                  <a:lnTo>
                    <a:pt x="527" y="6017"/>
                  </a:lnTo>
                  <a:lnTo>
                    <a:pt x="2758" y="4463"/>
                  </a:lnTo>
                  <a:cubicBezTo>
                    <a:pt x="2783" y="4438"/>
                    <a:pt x="2808" y="4388"/>
                    <a:pt x="2808" y="4362"/>
                  </a:cubicBezTo>
                  <a:cubicBezTo>
                    <a:pt x="2808" y="4312"/>
                    <a:pt x="2783" y="4287"/>
                    <a:pt x="2758" y="4262"/>
                  </a:cubicBezTo>
                  <a:lnTo>
                    <a:pt x="678" y="2633"/>
                  </a:lnTo>
                  <a:lnTo>
                    <a:pt x="2607" y="1380"/>
                  </a:lnTo>
                  <a:cubicBezTo>
                    <a:pt x="2658" y="1380"/>
                    <a:pt x="2683" y="1330"/>
                    <a:pt x="2683" y="1280"/>
                  </a:cubicBezTo>
                  <a:cubicBezTo>
                    <a:pt x="2683" y="1255"/>
                    <a:pt x="2658" y="1205"/>
                    <a:pt x="2607" y="1180"/>
                  </a:cubicBezTo>
                  <a:lnTo>
                    <a:pt x="627" y="27"/>
                  </a:lnTo>
                  <a:cubicBezTo>
                    <a:pt x="610" y="9"/>
                    <a:pt x="589" y="1"/>
                    <a:pt x="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6925958" y="681894"/>
              <a:ext cx="245986" cy="859919"/>
            </a:xfrm>
            <a:custGeom>
              <a:avLst/>
              <a:gdLst/>
              <a:ahLst/>
              <a:cxnLst/>
              <a:rect l="l" t="t" r="r" b="b"/>
              <a:pathLst>
                <a:path w="2983" h="10428" extrusionOk="0">
                  <a:moveTo>
                    <a:pt x="2409" y="1"/>
                  </a:moveTo>
                  <a:cubicBezTo>
                    <a:pt x="2384" y="1"/>
                    <a:pt x="2358" y="9"/>
                    <a:pt x="2331" y="27"/>
                  </a:cubicBezTo>
                  <a:lnTo>
                    <a:pt x="351" y="1180"/>
                  </a:lnTo>
                  <a:cubicBezTo>
                    <a:pt x="326" y="1205"/>
                    <a:pt x="301" y="1255"/>
                    <a:pt x="301" y="1280"/>
                  </a:cubicBezTo>
                  <a:cubicBezTo>
                    <a:pt x="301" y="1330"/>
                    <a:pt x="326" y="1380"/>
                    <a:pt x="351" y="1380"/>
                  </a:cubicBezTo>
                  <a:lnTo>
                    <a:pt x="2306" y="2633"/>
                  </a:lnTo>
                  <a:lnTo>
                    <a:pt x="226" y="4262"/>
                  </a:lnTo>
                  <a:cubicBezTo>
                    <a:pt x="176" y="4287"/>
                    <a:pt x="176" y="4312"/>
                    <a:pt x="176" y="4362"/>
                  </a:cubicBezTo>
                  <a:cubicBezTo>
                    <a:pt x="176" y="4388"/>
                    <a:pt x="201" y="4438"/>
                    <a:pt x="226" y="4463"/>
                  </a:cubicBezTo>
                  <a:lnTo>
                    <a:pt x="2456" y="6017"/>
                  </a:lnTo>
                  <a:lnTo>
                    <a:pt x="50" y="7846"/>
                  </a:lnTo>
                  <a:cubicBezTo>
                    <a:pt x="25" y="7871"/>
                    <a:pt x="25" y="7896"/>
                    <a:pt x="25" y="7946"/>
                  </a:cubicBezTo>
                  <a:cubicBezTo>
                    <a:pt x="0" y="7972"/>
                    <a:pt x="25" y="7997"/>
                    <a:pt x="50" y="8022"/>
                  </a:cubicBezTo>
                  <a:lnTo>
                    <a:pt x="2757" y="10403"/>
                  </a:lnTo>
                  <a:cubicBezTo>
                    <a:pt x="2782" y="10428"/>
                    <a:pt x="2807" y="10428"/>
                    <a:pt x="2857" y="10428"/>
                  </a:cubicBezTo>
                  <a:cubicBezTo>
                    <a:pt x="2882" y="10428"/>
                    <a:pt x="2907" y="10428"/>
                    <a:pt x="2932" y="10403"/>
                  </a:cubicBezTo>
                  <a:cubicBezTo>
                    <a:pt x="2983" y="10352"/>
                    <a:pt x="2983" y="10277"/>
                    <a:pt x="2932" y="10227"/>
                  </a:cubicBezTo>
                  <a:lnTo>
                    <a:pt x="326" y="7946"/>
                  </a:lnTo>
                  <a:lnTo>
                    <a:pt x="2732" y="6117"/>
                  </a:lnTo>
                  <a:cubicBezTo>
                    <a:pt x="2757" y="6092"/>
                    <a:pt x="2782" y="6042"/>
                    <a:pt x="2782" y="6017"/>
                  </a:cubicBezTo>
                  <a:cubicBezTo>
                    <a:pt x="2782" y="5966"/>
                    <a:pt x="2757" y="5941"/>
                    <a:pt x="2732" y="5916"/>
                  </a:cubicBezTo>
                  <a:lnTo>
                    <a:pt x="501" y="4362"/>
                  </a:lnTo>
                  <a:lnTo>
                    <a:pt x="2582" y="2708"/>
                  </a:lnTo>
                  <a:cubicBezTo>
                    <a:pt x="2607" y="2683"/>
                    <a:pt x="2632" y="2633"/>
                    <a:pt x="2632" y="2608"/>
                  </a:cubicBezTo>
                  <a:cubicBezTo>
                    <a:pt x="2632" y="2558"/>
                    <a:pt x="2607" y="2533"/>
                    <a:pt x="2582" y="2508"/>
                  </a:cubicBezTo>
                  <a:lnTo>
                    <a:pt x="652" y="1305"/>
                  </a:lnTo>
                  <a:lnTo>
                    <a:pt x="2456" y="227"/>
                  </a:lnTo>
                  <a:cubicBezTo>
                    <a:pt x="2531" y="202"/>
                    <a:pt x="2531" y="127"/>
                    <a:pt x="2506" y="77"/>
                  </a:cubicBezTo>
                  <a:cubicBezTo>
                    <a:pt x="2490" y="28"/>
                    <a:pt x="2453" y="1"/>
                    <a:pt x="2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6930081" y="1262753"/>
              <a:ext cx="103408" cy="150906"/>
            </a:xfrm>
            <a:custGeom>
              <a:avLst/>
              <a:gdLst/>
              <a:ahLst/>
              <a:cxnLst/>
              <a:rect l="l" t="t" r="r" b="b"/>
              <a:pathLst>
                <a:path w="1254" h="1830" extrusionOk="0">
                  <a:moveTo>
                    <a:pt x="1103" y="0"/>
                  </a:moveTo>
                  <a:lnTo>
                    <a:pt x="25" y="827"/>
                  </a:lnTo>
                  <a:cubicBezTo>
                    <a:pt x="0" y="852"/>
                    <a:pt x="0" y="877"/>
                    <a:pt x="0" y="902"/>
                  </a:cubicBezTo>
                  <a:cubicBezTo>
                    <a:pt x="0" y="928"/>
                    <a:pt x="0" y="953"/>
                    <a:pt x="25" y="953"/>
                  </a:cubicBezTo>
                  <a:lnTo>
                    <a:pt x="1028" y="1830"/>
                  </a:lnTo>
                  <a:cubicBezTo>
                    <a:pt x="1078" y="1805"/>
                    <a:pt x="1128" y="1780"/>
                    <a:pt x="1178" y="1730"/>
                  </a:cubicBezTo>
                  <a:lnTo>
                    <a:pt x="226" y="902"/>
                  </a:lnTo>
                  <a:lnTo>
                    <a:pt x="1253" y="100"/>
                  </a:lnTo>
                  <a:cubicBezTo>
                    <a:pt x="1253" y="100"/>
                    <a:pt x="1228" y="75"/>
                    <a:pt x="1203" y="50"/>
                  </a:cubicBezTo>
                  <a:cubicBezTo>
                    <a:pt x="1178" y="50"/>
                    <a:pt x="1153" y="25"/>
                    <a:pt x="110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058227" y="1442519"/>
              <a:ext cx="109593" cy="97223"/>
            </a:xfrm>
            <a:custGeom>
              <a:avLst/>
              <a:gdLst/>
              <a:ahLst/>
              <a:cxnLst/>
              <a:rect l="l" t="t" r="r" b="b"/>
              <a:pathLst>
                <a:path w="1329" h="1179" extrusionOk="0">
                  <a:moveTo>
                    <a:pt x="125" y="1"/>
                  </a:moveTo>
                  <a:cubicBezTo>
                    <a:pt x="75" y="51"/>
                    <a:pt x="50" y="76"/>
                    <a:pt x="0" y="126"/>
                  </a:cubicBezTo>
                  <a:lnTo>
                    <a:pt x="1178" y="1154"/>
                  </a:lnTo>
                  <a:cubicBezTo>
                    <a:pt x="1203" y="1154"/>
                    <a:pt x="1228" y="1179"/>
                    <a:pt x="1253" y="1179"/>
                  </a:cubicBezTo>
                  <a:cubicBezTo>
                    <a:pt x="1278" y="1179"/>
                    <a:pt x="1278" y="1154"/>
                    <a:pt x="1303" y="1154"/>
                  </a:cubicBezTo>
                  <a:cubicBezTo>
                    <a:pt x="1328" y="1128"/>
                    <a:pt x="1328" y="1103"/>
                    <a:pt x="1328" y="1078"/>
                  </a:cubicBezTo>
                  <a:cubicBezTo>
                    <a:pt x="1328" y="1053"/>
                    <a:pt x="1303" y="1028"/>
                    <a:pt x="1303" y="1028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056165" y="1115971"/>
              <a:ext cx="95079" cy="126168"/>
            </a:xfrm>
            <a:custGeom>
              <a:avLst/>
              <a:gdLst/>
              <a:ahLst/>
              <a:cxnLst/>
              <a:rect l="l" t="t" r="r" b="b"/>
              <a:pathLst>
                <a:path w="1153" h="1530" extrusionOk="0">
                  <a:moveTo>
                    <a:pt x="150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927" y="753"/>
                  </a:lnTo>
                  <a:lnTo>
                    <a:pt x="50" y="1429"/>
                  </a:lnTo>
                  <a:cubicBezTo>
                    <a:pt x="100" y="1454"/>
                    <a:pt x="150" y="1505"/>
                    <a:pt x="201" y="1530"/>
                  </a:cubicBezTo>
                  <a:lnTo>
                    <a:pt x="1128" y="828"/>
                  </a:lnTo>
                  <a:cubicBezTo>
                    <a:pt x="1153" y="803"/>
                    <a:pt x="1153" y="778"/>
                    <a:pt x="1153" y="753"/>
                  </a:cubicBezTo>
                  <a:cubicBezTo>
                    <a:pt x="1153" y="728"/>
                    <a:pt x="1153" y="702"/>
                    <a:pt x="1128" y="67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6942451" y="969272"/>
              <a:ext cx="99285" cy="132352"/>
            </a:xfrm>
            <a:custGeom>
              <a:avLst/>
              <a:gdLst/>
              <a:ahLst/>
              <a:cxnLst/>
              <a:rect l="l" t="t" r="r" b="b"/>
              <a:pathLst>
                <a:path w="1204" h="1605" extrusionOk="0">
                  <a:moveTo>
                    <a:pt x="1053" y="0"/>
                  </a:moveTo>
                  <a:lnTo>
                    <a:pt x="26" y="802"/>
                  </a:lnTo>
                  <a:cubicBezTo>
                    <a:pt x="26" y="827"/>
                    <a:pt x="1" y="852"/>
                    <a:pt x="1" y="877"/>
                  </a:cubicBezTo>
                  <a:cubicBezTo>
                    <a:pt x="1" y="903"/>
                    <a:pt x="26" y="928"/>
                    <a:pt x="51" y="953"/>
                  </a:cubicBezTo>
                  <a:lnTo>
                    <a:pt x="978" y="1604"/>
                  </a:lnTo>
                  <a:lnTo>
                    <a:pt x="1028" y="1554"/>
                  </a:lnTo>
                  <a:cubicBezTo>
                    <a:pt x="1053" y="1529"/>
                    <a:pt x="1103" y="1504"/>
                    <a:pt x="1128" y="1504"/>
                  </a:cubicBezTo>
                  <a:lnTo>
                    <a:pt x="226" y="877"/>
                  </a:lnTo>
                  <a:lnTo>
                    <a:pt x="1204" y="101"/>
                  </a:lnTo>
                  <a:cubicBezTo>
                    <a:pt x="1154" y="75"/>
                    <a:pt x="1103" y="25"/>
                    <a:pt x="105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7054104" y="847311"/>
              <a:ext cx="86833" cy="105470"/>
            </a:xfrm>
            <a:custGeom>
              <a:avLst/>
              <a:gdLst/>
              <a:ahLst/>
              <a:cxnLst/>
              <a:rect l="l" t="t" r="r" b="b"/>
              <a:pathLst>
                <a:path w="1053" h="1279" extrusionOk="0">
                  <a:moveTo>
                    <a:pt x="175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802" y="602"/>
                  </a:lnTo>
                  <a:lnTo>
                    <a:pt x="100" y="1179"/>
                  </a:lnTo>
                  <a:cubicBezTo>
                    <a:pt x="150" y="1204"/>
                    <a:pt x="175" y="1254"/>
                    <a:pt x="226" y="1279"/>
                  </a:cubicBezTo>
                  <a:lnTo>
                    <a:pt x="1003" y="677"/>
                  </a:lnTo>
                  <a:cubicBezTo>
                    <a:pt x="1028" y="652"/>
                    <a:pt x="1053" y="627"/>
                    <a:pt x="1053" y="602"/>
                  </a:cubicBezTo>
                  <a:cubicBezTo>
                    <a:pt x="1028" y="577"/>
                    <a:pt x="1028" y="552"/>
                    <a:pt x="1003" y="527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6954820" y="686099"/>
              <a:ext cx="177872" cy="142743"/>
            </a:xfrm>
            <a:custGeom>
              <a:avLst/>
              <a:gdLst/>
              <a:ahLst/>
              <a:cxnLst/>
              <a:rect l="l" t="t" r="r" b="b"/>
              <a:pathLst>
                <a:path w="2157" h="1731" extrusionOk="0">
                  <a:moveTo>
                    <a:pt x="2006" y="1"/>
                  </a:moveTo>
                  <a:lnTo>
                    <a:pt x="26" y="1154"/>
                  </a:lnTo>
                  <a:cubicBezTo>
                    <a:pt x="1" y="1179"/>
                    <a:pt x="1" y="1204"/>
                    <a:pt x="1" y="1229"/>
                  </a:cubicBezTo>
                  <a:cubicBezTo>
                    <a:pt x="1" y="1254"/>
                    <a:pt x="1" y="1304"/>
                    <a:pt x="26" y="1304"/>
                  </a:cubicBezTo>
                  <a:lnTo>
                    <a:pt x="678" y="1730"/>
                  </a:lnTo>
                  <a:cubicBezTo>
                    <a:pt x="728" y="1680"/>
                    <a:pt x="778" y="1655"/>
                    <a:pt x="828" y="1605"/>
                  </a:cubicBezTo>
                  <a:lnTo>
                    <a:pt x="227" y="1229"/>
                  </a:lnTo>
                  <a:lnTo>
                    <a:pt x="2106" y="151"/>
                  </a:lnTo>
                  <a:cubicBezTo>
                    <a:pt x="2131" y="126"/>
                    <a:pt x="2156" y="76"/>
                    <a:pt x="2131" y="26"/>
                  </a:cubicBezTo>
                  <a:cubicBezTo>
                    <a:pt x="2106" y="1"/>
                    <a:pt x="2081" y="1"/>
                    <a:pt x="2056" y="1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6917630" y="681976"/>
              <a:ext cx="252253" cy="859836"/>
            </a:xfrm>
            <a:custGeom>
              <a:avLst/>
              <a:gdLst/>
              <a:ahLst/>
              <a:cxnLst/>
              <a:rect l="l" t="t" r="r" b="b"/>
              <a:pathLst>
                <a:path w="3059" h="10427" extrusionOk="0">
                  <a:moveTo>
                    <a:pt x="2382" y="251"/>
                  </a:moveTo>
                  <a:lnTo>
                    <a:pt x="2833" y="10201"/>
                  </a:lnTo>
                  <a:lnTo>
                    <a:pt x="251" y="10201"/>
                  </a:lnTo>
                  <a:lnTo>
                    <a:pt x="678" y="251"/>
                  </a:lnTo>
                  <a:close/>
                  <a:moveTo>
                    <a:pt x="577" y="1"/>
                  </a:moveTo>
                  <a:cubicBezTo>
                    <a:pt x="502" y="1"/>
                    <a:pt x="452" y="51"/>
                    <a:pt x="452" y="126"/>
                  </a:cubicBezTo>
                  <a:lnTo>
                    <a:pt x="1" y="10301"/>
                  </a:lnTo>
                  <a:cubicBezTo>
                    <a:pt x="1" y="10351"/>
                    <a:pt x="26" y="10377"/>
                    <a:pt x="51" y="10402"/>
                  </a:cubicBezTo>
                  <a:cubicBezTo>
                    <a:pt x="76" y="10427"/>
                    <a:pt x="101" y="10427"/>
                    <a:pt x="126" y="10427"/>
                  </a:cubicBezTo>
                  <a:lnTo>
                    <a:pt x="2958" y="10427"/>
                  </a:lnTo>
                  <a:cubicBezTo>
                    <a:pt x="2983" y="10427"/>
                    <a:pt x="3008" y="10427"/>
                    <a:pt x="3033" y="10402"/>
                  </a:cubicBezTo>
                  <a:cubicBezTo>
                    <a:pt x="3059" y="10377"/>
                    <a:pt x="3059" y="10351"/>
                    <a:pt x="3059" y="10301"/>
                  </a:cubicBezTo>
                  <a:lnTo>
                    <a:pt x="2632" y="126"/>
                  </a:lnTo>
                  <a:cubicBezTo>
                    <a:pt x="2632" y="51"/>
                    <a:pt x="2557" y="1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866009" y="1516899"/>
              <a:ext cx="398954" cy="107614"/>
            </a:xfrm>
            <a:custGeom>
              <a:avLst/>
              <a:gdLst/>
              <a:ahLst/>
              <a:cxnLst/>
              <a:rect l="l" t="t" r="r" b="b"/>
              <a:pathLst>
                <a:path w="4838" h="1305" extrusionOk="0">
                  <a:moveTo>
                    <a:pt x="0" y="1"/>
                  </a:moveTo>
                  <a:lnTo>
                    <a:pt x="0" y="1304"/>
                  </a:lnTo>
                  <a:lnTo>
                    <a:pt x="4837" y="1304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6783300" y="636540"/>
              <a:ext cx="35211" cy="388563"/>
            </a:xfrm>
            <a:custGeom>
              <a:avLst/>
              <a:gdLst/>
              <a:ahLst/>
              <a:cxnLst/>
              <a:rect l="l" t="t" r="r" b="b"/>
              <a:pathLst>
                <a:path w="427" h="4712" extrusionOk="0">
                  <a:moveTo>
                    <a:pt x="302" y="0"/>
                  </a:moveTo>
                  <a:lnTo>
                    <a:pt x="302" y="4035"/>
                  </a:lnTo>
                  <a:lnTo>
                    <a:pt x="176" y="4035"/>
                  </a:lnTo>
                  <a:lnTo>
                    <a:pt x="176" y="2983"/>
                  </a:lnTo>
                  <a:cubicBezTo>
                    <a:pt x="76" y="2983"/>
                    <a:pt x="1" y="3058"/>
                    <a:pt x="1" y="3158"/>
                  </a:cubicBezTo>
                  <a:lnTo>
                    <a:pt x="1" y="4712"/>
                  </a:lnTo>
                  <a:lnTo>
                    <a:pt x="427" y="4712"/>
                  </a:lnTo>
                  <a:lnTo>
                    <a:pt x="427" y="4035"/>
                  </a:lnTo>
                  <a:lnTo>
                    <a:pt x="352" y="403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7190495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2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2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7609977" y="2337391"/>
              <a:ext cx="150989" cy="115860"/>
            </a:xfrm>
            <a:custGeom>
              <a:avLst/>
              <a:gdLst/>
              <a:ahLst/>
              <a:cxnLst/>
              <a:rect l="l" t="t" r="r" b="b"/>
              <a:pathLst>
                <a:path w="1831" h="1405" extrusionOk="0">
                  <a:moveTo>
                    <a:pt x="928" y="1"/>
                  </a:moveTo>
                  <a:cubicBezTo>
                    <a:pt x="427" y="1"/>
                    <a:pt x="1" y="302"/>
                    <a:pt x="1" y="703"/>
                  </a:cubicBezTo>
                  <a:cubicBezTo>
                    <a:pt x="1" y="1079"/>
                    <a:pt x="427" y="1404"/>
                    <a:pt x="928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6770931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3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3" y="1404"/>
                  </a:cubicBezTo>
                  <a:cubicBezTo>
                    <a:pt x="1404" y="1404"/>
                    <a:pt x="1830" y="1079"/>
                    <a:pt x="1830" y="703"/>
                  </a:cubicBezTo>
                  <a:cubicBezTo>
                    <a:pt x="1830" y="3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6737864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7167736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7597608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1" y="1"/>
                  </a:moveTo>
                  <a:lnTo>
                    <a:pt x="1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873846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29" y="1"/>
                  </a:moveTo>
                  <a:cubicBezTo>
                    <a:pt x="1103" y="1"/>
                    <a:pt x="928" y="126"/>
                    <a:pt x="852" y="326"/>
                  </a:cubicBezTo>
                  <a:lnTo>
                    <a:pt x="125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39" y="3033"/>
                  </a:lnTo>
                  <a:cubicBezTo>
                    <a:pt x="5990" y="3033"/>
                    <a:pt x="6216" y="2682"/>
                    <a:pt x="6116" y="2357"/>
                  </a:cubicBezTo>
                  <a:lnTo>
                    <a:pt x="5364" y="326"/>
                  </a:lnTo>
                  <a:cubicBezTo>
                    <a:pt x="5288" y="126"/>
                    <a:pt x="5113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8777715" y="4238790"/>
              <a:ext cx="434083" cy="181995"/>
            </a:xfrm>
            <a:custGeom>
              <a:avLst/>
              <a:gdLst/>
              <a:ahLst/>
              <a:cxnLst/>
              <a:rect l="l" t="t" r="r" b="b"/>
              <a:pathLst>
                <a:path w="5264" h="2207" extrusionOk="0">
                  <a:moveTo>
                    <a:pt x="853" y="1"/>
                  </a:moveTo>
                  <a:cubicBezTo>
                    <a:pt x="802" y="1"/>
                    <a:pt x="777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1" y="2181"/>
                    <a:pt x="76" y="2206"/>
                    <a:pt x="126" y="2206"/>
                  </a:cubicBezTo>
                  <a:lnTo>
                    <a:pt x="5163" y="2206"/>
                  </a:lnTo>
                  <a:cubicBezTo>
                    <a:pt x="5188" y="2206"/>
                    <a:pt x="5213" y="2181"/>
                    <a:pt x="5238" y="2181"/>
                  </a:cubicBezTo>
                  <a:cubicBezTo>
                    <a:pt x="5238" y="2156"/>
                    <a:pt x="5264" y="2131"/>
                    <a:pt x="5238" y="2081"/>
                  </a:cubicBezTo>
                  <a:lnTo>
                    <a:pt x="4512" y="76"/>
                  </a:lnTo>
                  <a:cubicBezTo>
                    <a:pt x="4512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8794207" y="4253303"/>
              <a:ext cx="401098" cy="155029"/>
            </a:xfrm>
            <a:custGeom>
              <a:avLst/>
              <a:gdLst/>
              <a:ahLst/>
              <a:cxnLst/>
              <a:rect l="l" t="t" r="r" b="b"/>
              <a:pathLst>
                <a:path w="4864" h="1880" extrusionOk="0">
                  <a:moveTo>
                    <a:pt x="703" y="0"/>
                  </a:moveTo>
                  <a:lnTo>
                    <a:pt x="1" y="1880"/>
                  </a:lnTo>
                  <a:lnTo>
                    <a:pt x="4863" y="1880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883972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8674390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7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8699129" y="4385571"/>
              <a:ext cx="593318" cy="16575"/>
            </a:xfrm>
            <a:custGeom>
              <a:avLst/>
              <a:gdLst/>
              <a:ahLst/>
              <a:cxnLst/>
              <a:rect l="l" t="t" r="r" b="b"/>
              <a:pathLst>
                <a:path w="7195" h="201" extrusionOk="0">
                  <a:moveTo>
                    <a:pt x="527" y="0"/>
                  </a:moveTo>
                  <a:cubicBezTo>
                    <a:pt x="327" y="0"/>
                    <a:pt x="126" y="75"/>
                    <a:pt x="1" y="201"/>
                  </a:cubicBezTo>
                  <a:lnTo>
                    <a:pt x="7194" y="201"/>
                  </a:lnTo>
                  <a:cubicBezTo>
                    <a:pt x="7044" y="75"/>
                    <a:pt x="6843" y="0"/>
                    <a:pt x="6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740525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74464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881902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882315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889967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5" y="1"/>
                    <a:pt x="0" y="101"/>
                    <a:pt x="0" y="201"/>
                  </a:cubicBezTo>
                  <a:cubicBezTo>
                    <a:pt x="0" y="327"/>
                    <a:pt x="75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8903798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1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97817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8982302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9056682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9060805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2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913526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913939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215833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921789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8912045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27" y="928"/>
                  </a:lnTo>
                  <a:cubicBezTo>
                    <a:pt x="226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30" y="878"/>
                    <a:pt x="1630" y="828"/>
                  </a:cubicBezTo>
                  <a:cubicBezTo>
                    <a:pt x="1630" y="752"/>
                    <a:pt x="1579" y="702"/>
                    <a:pt x="1504" y="702"/>
                  </a:cubicBezTo>
                  <a:cubicBezTo>
                    <a:pt x="1579" y="702"/>
                    <a:pt x="1630" y="652"/>
                    <a:pt x="1630" y="577"/>
                  </a:cubicBezTo>
                  <a:cubicBezTo>
                    <a:pt x="1630" y="527"/>
                    <a:pt x="1579" y="477"/>
                    <a:pt x="1504" y="477"/>
                  </a:cubicBezTo>
                  <a:cubicBezTo>
                    <a:pt x="1579" y="477"/>
                    <a:pt x="1630" y="402"/>
                    <a:pt x="1630" y="351"/>
                  </a:cubicBezTo>
                  <a:cubicBezTo>
                    <a:pt x="1630" y="276"/>
                    <a:pt x="1579" y="226"/>
                    <a:pt x="1504" y="226"/>
                  </a:cubicBezTo>
                  <a:cubicBezTo>
                    <a:pt x="1579" y="226"/>
                    <a:pt x="1630" y="176"/>
                    <a:pt x="1630" y="101"/>
                  </a:cubicBezTo>
                  <a:cubicBezTo>
                    <a:pt x="1630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928537" y="4129281"/>
              <a:ext cx="29027" cy="62094"/>
            </a:xfrm>
            <a:custGeom>
              <a:avLst/>
              <a:gdLst/>
              <a:ahLst/>
              <a:cxnLst/>
              <a:rect l="l" t="t" r="r" b="b"/>
              <a:pathLst>
                <a:path w="352" h="753" extrusionOk="0">
                  <a:moveTo>
                    <a:pt x="352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52" y="7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8940989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8940989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8940989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940989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53968" y="4455828"/>
              <a:ext cx="113716" cy="274930"/>
            </a:xfrm>
            <a:custGeom>
              <a:avLst/>
              <a:gdLst/>
              <a:ahLst/>
              <a:cxnLst/>
              <a:rect l="l" t="t" r="r" b="b"/>
              <a:pathLst>
                <a:path w="1379" h="3334" extrusionOk="0">
                  <a:moveTo>
                    <a:pt x="0" y="0"/>
                  </a:moveTo>
                  <a:lnTo>
                    <a:pt x="0" y="3334"/>
                  </a:lnTo>
                  <a:lnTo>
                    <a:pt x="1379" y="333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059689" y="4205723"/>
              <a:ext cx="514731" cy="250191"/>
            </a:xfrm>
            <a:custGeom>
              <a:avLst/>
              <a:gdLst/>
              <a:ahLst/>
              <a:cxnLst/>
              <a:rect l="l" t="t" r="r" b="b"/>
              <a:pathLst>
                <a:path w="6242" h="3034" extrusionOk="0">
                  <a:moveTo>
                    <a:pt x="1329" y="1"/>
                  </a:moveTo>
                  <a:cubicBezTo>
                    <a:pt x="1128" y="1"/>
                    <a:pt x="928" y="126"/>
                    <a:pt x="853" y="326"/>
                  </a:cubicBezTo>
                  <a:lnTo>
                    <a:pt x="126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40" y="3033"/>
                  </a:lnTo>
                  <a:cubicBezTo>
                    <a:pt x="5990" y="3033"/>
                    <a:pt x="6241" y="2682"/>
                    <a:pt x="6116" y="2357"/>
                  </a:cubicBezTo>
                  <a:lnTo>
                    <a:pt x="5389" y="326"/>
                  </a:lnTo>
                  <a:cubicBezTo>
                    <a:pt x="5314" y="126"/>
                    <a:pt x="5113" y="1"/>
                    <a:pt x="4913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5101002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8" y="1"/>
                  </a:moveTo>
                  <a:cubicBezTo>
                    <a:pt x="803" y="1"/>
                    <a:pt x="753" y="26"/>
                    <a:pt x="727" y="76"/>
                  </a:cubicBezTo>
                  <a:lnTo>
                    <a:pt x="1" y="2081"/>
                  </a:lnTo>
                  <a:cubicBezTo>
                    <a:pt x="1" y="2131"/>
                    <a:pt x="1" y="2156"/>
                    <a:pt x="26" y="2181"/>
                  </a:cubicBezTo>
                  <a:cubicBezTo>
                    <a:pt x="26" y="2181"/>
                    <a:pt x="51" y="2206"/>
                    <a:pt x="101" y="2206"/>
                  </a:cubicBezTo>
                  <a:lnTo>
                    <a:pt x="5139" y="2206"/>
                  </a:lnTo>
                  <a:cubicBezTo>
                    <a:pt x="5189" y="2206"/>
                    <a:pt x="5214" y="2181"/>
                    <a:pt x="5214" y="2181"/>
                  </a:cubicBezTo>
                  <a:cubicBezTo>
                    <a:pt x="5239" y="2156"/>
                    <a:pt x="5239" y="2131"/>
                    <a:pt x="5239" y="2081"/>
                  </a:cubicBezTo>
                  <a:lnTo>
                    <a:pt x="4487" y="76"/>
                  </a:lnTo>
                  <a:cubicBezTo>
                    <a:pt x="4487" y="26"/>
                    <a:pt x="4437" y="1"/>
                    <a:pt x="4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11757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7" y="0"/>
                  </a:moveTo>
                  <a:lnTo>
                    <a:pt x="0" y="1880"/>
                  </a:lnTo>
                  <a:lnTo>
                    <a:pt x="4837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160952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26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4995616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8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502043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27" y="0"/>
                  </a:moveTo>
                  <a:cubicBezTo>
                    <a:pt x="326" y="0"/>
                    <a:pt x="151" y="75"/>
                    <a:pt x="0" y="201"/>
                  </a:cubicBezTo>
                  <a:lnTo>
                    <a:pt x="7193" y="201"/>
                  </a:lnTo>
                  <a:cubicBezTo>
                    <a:pt x="7043" y="75"/>
                    <a:pt x="6867" y="0"/>
                    <a:pt x="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06175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506587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14231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252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146521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0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5220901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522502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5299404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530352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537799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538211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545855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5460617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553705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5541264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75" y="151"/>
                    <a:pt x="150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5233270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7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7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7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7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7" y="928"/>
                  </a:cubicBezTo>
                  <a:lnTo>
                    <a:pt x="552" y="928"/>
                  </a:lnTo>
                  <a:cubicBezTo>
                    <a:pt x="251" y="928"/>
                    <a:pt x="1" y="1178"/>
                    <a:pt x="1" y="1479"/>
                  </a:cubicBezTo>
                  <a:lnTo>
                    <a:pt x="1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80" y="928"/>
                    <a:pt x="1630" y="878"/>
                    <a:pt x="1630" y="828"/>
                  </a:cubicBezTo>
                  <a:cubicBezTo>
                    <a:pt x="1630" y="752"/>
                    <a:pt x="1580" y="702"/>
                    <a:pt x="1504" y="702"/>
                  </a:cubicBezTo>
                  <a:cubicBezTo>
                    <a:pt x="1580" y="702"/>
                    <a:pt x="1630" y="652"/>
                    <a:pt x="1630" y="577"/>
                  </a:cubicBezTo>
                  <a:cubicBezTo>
                    <a:pt x="1630" y="527"/>
                    <a:pt x="1580" y="477"/>
                    <a:pt x="1504" y="477"/>
                  </a:cubicBezTo>
                  <a:cubicBezTo>
                    <a:pt x="1580" y="477"/>
                    <a:pt x="1630" y="402"/>
                    <a:pt x="1630" y="351"/>
                  </a:cubicBezTo>
                  <a:cubicBezTo>
                    <a:pt x="1630" y="276"/>
                    <a:pt x="1580" y="226"/>
                    <a:pt x="1504" y="226"/>
                  </a:cubicBezTo>
                  <a:cubicBezTo>
                    <a:pt x="1580" y="226"/>
                    <a:pt x="1630" y="176"/>
                    <a:pt x="1630" y="101"/>
                  </a:cubicBezTo>
                  <a:cubicBezTo>
                    <a:pt x="1630" y="51"/>
                    <a:pt x="1580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525190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6" y="0"/>
                  </a:moveTo>
                  <a:cubicBezTo>
                    <a:pt x="151" y="0"/>
                    <a:pt x="0" y="151"/>
                    <a:pt x="0" y="326"/>
                  </a:cubicBezTo>
                  <a:lnTo>
                    <a:pt x="0" y="752"/>
                  </a:lnTo>
                  <a:lnTo>
                    <a:pt x="326" y="75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5262214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5262214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100"/>
                    <a:pt x="26" y="125"/>
                    <a:pt x="76" y="125"/>
                  </a:cubicBezTo>
                  <a:lnTo>
                    <a:pt x="1103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5262214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5262214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6591082" y="1860022"/>
              <a:ext cx="450658" cy="33150"/>
            </a:xfrm>
            <a:custGeom>
              <a:avLst/>
              <a:gdLst/>
              <a:ahLst/>
              <a:cxnLst/>
              <a:rect l="l" t="t" r="r" b="b"/>
              <a:pathLst>
                <a:path w="5465" h="402" extrusionOk="0">
                  <a:moveTo>
                    <a:pt x="1" y="0"/>
                  </a:moveTo>
                  <a:lnTo>
                    <a:pt x="1" y="401"/>
                  </a:lnTo>
                  <a:lnTo>
                    <a:pt x="5465" y="401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7490160" y="1860022"/>
              <a:ext cx="450575" cy="33150"/>
            </a:xfrm>
            <a:custGeom>
              <a:avLst/>
              <a:gdLst/>
              <a:ahLst/>
              <a:cxnLst/>
              <a:rect l="l" t="t" r="r" b="b"/>
              <a:pathLst>
                <a:path w="5464" h="402" extrusionOk="0">
                  <a:moveTo>
                    <a:pt x="0" y="0"/>
                  </a:moveTo>
                  <a:lnTo>
                    <a:pt x="0" y="401"/>
                  </a:lnTo>
                  <a:lnTo>
                    <a:pt x="5464" y="401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7105724" y="1860022"/>
              <a:ext cx="345270" cy="33150"/>
            </a:xfrm>
            <a:custGeom>
              <a:avLst/>
              <a:gdLst/>
              <a:ahLst/>
              <a:cxnLst/>
              <a:rect l="l" t="t" r="r" b="b"/>
              <a:pathLst>
                <a:path w="4187" h="402" extrusionOk="0">
                  <a:moveTo>
                    <a:pt x="1" y="0"/>
                  </a:moveTo>
                  <a:lnTo>
                    <a:pt x="1" y="401"/>
                  </a:lnTo>
                  <a:lnTo>
                    <a:pt x="4186" y="401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6481573" y="1624429"/>
              <a:ext cx="1624511" cy="31088"/>
            </a:xfrm>
            <a:custGeom>
              <a:avLst/>
              <a:gdLst/>
              <a:ahLst/>
              <a:cxnLst/>
              <a:rect l="l" t="t" r="r" b="b"/>
              <a:pathLst>
                <a:path w="19700" h="377" extrusionOk="0">
                  <a:moveTo>
                    <a:pt x="1" y="0"/>
                  </a:moveTo>
                  <a:lnTo>
                    <a:pt x="1" y="376"/>
                  </a:lnTo>
                  <a:lnTo>
                    <a:pt x="19700" y="376"/>
                  </a:lnTo>
                  <a:lnTo>
                    <a:pt x="19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53699" y="129106"/>
            <a:ext cx="8700729" cy="56226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HỆ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THỐNG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vi-V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YD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ROCA</a:t>
            </a:r>
            <a:r>
              <a:rPr lang="vi-V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5D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3153252" y="796291"/>
            <a:ext cx="3032432" cy="951969"/>
          </a:xfrm>
          <a:prstGeom prst="ellipse">
            <a:avLst/>
          </a:prstGeom>
          <a:gradFill rotWithShape="1">
            <a:gsLst>
              <a:gs pos="0">
                <a:srgbClr val="B1EBFF"/>
              </a:gs>
              <a:gs pos="100000">
                <a:srgbClr val="4FD1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vi-VN" altLang="en-US" sz="1800" b="1" kern="120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83043" y="1053466"/>
            <a:ext cx="2591991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HIĐROCACBON</a:t>
            </a:r>
            <a:endParaRPr lang="en-US" altLang="en-US" sz="2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2222898" y="1797844"/>
            <a:ext cx="4692253" cy="823913"/>
            <a:chOff x="939" y="1542"/>
            <a:chExt cx="3941" cy="692"/>
          </a:xfrm>
        </p:grpSpPr>
        <p:sp>
          <p:nvSpPr>
            <p:cNvPr id="10" name="Line 115"/>
            <p:cNvSpPr>
              <a:spLocks noChangeShapeType="1"/>
            </p:cNvSpPr>
            <p:nvPr/>
          </p:nvSpPr>
          <p:spPr bwMode="auto">
            <a:xfrm flipH="1">
              <a:off x="2944" y="1542"/>
              <a:ext cx="9" cy="686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16"/>
            <p:cNvSpPr>
              <a:spLocks noChangeShapeType="1"/>
            </p:cNvSpPr>
            <p:nvPr/>
          </p:nvSpPr>
          <p:spPr bwMode="auto">
            <a:xfrm>
              <a:off x="4851" y="1731"/>
              <a:ext cx="0" cy="503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Line 117"/>
            <p:cNvSpPr>
              <a:spLocks noChangeShapeType="1"/>
            </p:cNvSpPr>
            <p:nvPr/>
          </p:nvSpPr>
          <p:spPr bwMode="auto">
            <a:xfrm>
              <a:off x="972" y="1728"/>
              <a:ext cx="0" cy="503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Line 118"/>
            <p:cNvSpPr>
              <a:spLocks noChangeShapeType="1"/>
            </p:cNvSpPr>
            <p:nvPr/>
          </p:nvSpPr>
          <p:spPr bwMode="auto">
            <a:xfrm rot="5400000">
              <a:off x="2910" y="-229"/>
              <a:ext cx="0" cy="3941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054100" y="2637197"/>
            <a:ext cx="2271713" cy="64600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HIĐROCACBON</a:t>
            </a:r>
            <a:r>
              <a:rPr lang="en-US" altLang="en-US" sz="18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NO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697685" y="2659819"/>
            <a:ext cx="2150269" cy="646009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HIĐROCACBON</a:t>
            </a:r>
            <a:r>
              <a:rPr lang="en-US" altLang="en-US" sz="18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KHÔNG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 NO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6096794" y="2642357"/>
            <a:ext cx="2150269" cy="646009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HIĐROCACBON</a:t>
            </a:r>
            <a:r>
              <a:rPr lang="en-US" altLang="en-US" sz="18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THƠM</a:t>
            </a:r>
            <a:endParaRPr lang="en-US" altLang="en-US" sz="1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17" name="Group 128"/>
          <p:cNvGrpSpPr>
            <a:grpSpLocks/>
          </p:cNvGrpSpPr>
          <p:nvPr/>
        </p:nvGrpSpPr>
        <p:grpSpPr bwMode="auto">
          <a:xfrm>
            <a:off x="1328738" y="3351213"/>
            <a:ext cx="1175147" cy="779860"/>
            <a:chOff x="380" y="2718"/>
            <a:chExt cx="987" cy="655"/>
          </a:xfrm>
        </p:grpSpPr>
        <p:sp>
          <p:nvSpPr>
            <p:cNvPr id="18" name="Line 122"/>
            <p:cNvSpPr>
              <a:spLocks noChangeShapeType="1"/>
            </p:cNvSpPr>
            <p:nvPr/>
          </p:nvSpPr>
          <p:spPr bwMode="auto">
            <a:xfrm flipH="1">
              <a:off x="931" y="2718"/>
              <a:ext cx="9" cy="26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Line 123"/>
            <p:cNvSpPr>
              <a:spLocks noChangeShapeType="1"/>
            </p:cNvSpPr>
            <p:nvPr/>
          </p:nvSpPr>
          <p:spPr bwMode="auto">
            <a:xfrm>
              <a:off x="1333" y="2988"/>
              <a:ext cx="0" cy="38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Line 124"/>
            <p:cNvSpPr>
              <a:spLocks noChangeShapeType="1"/>
            </p:cNvSpPr>
            <p:nvPr/>
          </p:nvSpPr>
          <p:spPr bwMode="auto">
            <a:xfrm>
              <a:off x="406" y="2986"/>
              <a:ext cx="0" cy="38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Line 125"/>
            <p:cNvSpPr>
              <a:spLocks noChangeShapeType="1"/>
            </p:cNvSpPr>
            <p:nvPr/>
          </p:nvSpPr>
          <p:spPr bwMode="auto">
            <a:xfrm rot="5400000">
              <a:off x="874" y="2503"/>
              <a:ext cx="0" cy="987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44"/>
          <p:cNvGrpSpPr>
            <a:grpSpLocks/>
          </p:cNvGrpSpPr>
          <p:nvPr/>
        </p:nvGrpSpPr>
        <p:grpSpPr bwMode="auto">
          <a:xfrm>
            <a:off x="3725466" y="3365104"/>
            <a:ext cx="2143125" cy="817959"/>
            <a:chOff x="2297" y="2773"/>
            <a:chExt cx="1800" cy="687"/>
          </a:xfrm>
        </p:grpSpPr>
        <p:sp>
          <p:nvSpPr>
            <p:cNvPr id="24" name="Line 131"/>
            <p:cNvSpPr>
              <a:spLocks noChangeShapeType="1"/>
            </p:cNvSpPr>
            <p:nvPr/>
          </p:nvSpPr>
          <p:spPr bwMode="auto">
            <a:xfrm>
              <a:off x="4062" y="3038"/>
              <a:ext cx="0" cy="38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Line 132"/>
            <p:cNvSpPr>
              <a:spLocks noChangeShapeType="1"/>
            </p:cNvSpPr>
            <p:nvPr/>
          </p:nvSpPr>
          <p:spPr bwMode="auto">
            <a:xfrm>
              <a:off x="2325" y="3036"/>
              <a:ext cx="0" cy="38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Line 133"/>
            <p:cNvSpPr>
              <a:spLocks noChangeShapeType="1"/>
            </p:cNvSpPr>
            <p:nvPr/>
          </p:nvSpPr>
          <p:spPr bwMode="auto">
            <a:xfrm rot="16200000" flipV="1">
              <a:off x="3197" y="2147"/>
              <a:ext cx="0" cy="1800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Line 141"/>
            <p:cNvSpPr>
              <a:spLocks noChangeShapeType="1"/>
            </p:cNvSpPr>
            <p:nvPr/>
          </p:nvSpPr>
          <p:spPr bwMode="auto">
            <a:xfrm>
              <a:off x="3169" y="2773"/>
              <a:ext cx="0" cy="687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29" y="3367221"/>
            <a:ext cx="981541" cy="1304657"/>
          </a:xfrm>
          <a:prstGeom prst="rect">
            <a:avLst/>
          </a:prstGeom>
        </p:spPr>
      </p:pic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584980" y="4292564"/>
            <a:ext cx="1351418" cy="695326"/>
            <a:chOff x="20" y="1137"/>
            <a:chExt cx="737" cy="584"/>
          </a:xfrm>
        </p:grpSpPr>
        <p:grpSp>
          <p:nvGrpSpPr>
            <p:cNvPr id="29" name="Group 68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31" name="AutoShape 69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32" name="AutoShape 70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33" name="AutoShape 71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30" name="Text Box 72"/>
            <p:cNvSpPr txBox="1">
              <a:spLocks noChangeArrowheads="1"/>
            </p:cNvSpPr>
            <p:nvPr/>
          </p:nvSpPr>
          <p:spPr bwMode="auto">
            <a:xfrm>
              <a:off x="20" y="1178"/>
              <a:ext cx="73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800" b="1" kern="1200" dirty="0" err="1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Ankan</a:t>
              </a:r>
              <a:endParaRPr lang="en-US" altLang="en-US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34" name="Group 156"/>
          <p:cNvGrpSpPr>
            <a:grpSpLocks/>
          </p:cNvGrpSpPr>
          <p:nvPr/>
        </p:nvGrpSpPr>
        <p:grpSpPr bwMode="auto">
          <a:xfrm>
            <a:off x="1903016" y="4301728"/>
            <a:ext cx="1476375" cy="584597"/>
            <a:chOff x="14" y="1137"/>
            <a:chExt cx="737" cy="491"/>
          </a:xfrm>
        </p:grpSpPr>
        <p:grpSp>
          <p:nvGrpSpPr>
            <p:cNvPr id="35" name="Group 157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37" name="AutoShape 158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38" name="AutoShape 159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39" name="AutoShape 160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36" name="Text Box 161"/>
            <p:cNvSpPr txBox="1">
              <a:spLocks noChangeArrowheads="1"/>
            </p:cNvSpPr>
            <p:nvPr/>
          </p:nvSpPr>
          <p:spPr bwMode="auto">
            <a:xfrm>
              <a:off x="14" y="1225"/>
              <a:ext cx="7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8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Xicloankan</a:t>
              </a:r>
              <a:endParaRPr lang="en-US" altLang="en-US" sz="18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0" name="Group 73"/>
          <p:cNvGrpSpPr>
            <a:grpSpLocks/>
          </p:cNvGrpSpPr>
          <p:nvPr/>
        </p:nvGrpSpPr>
        <p:grpSpPr bwMode="auto">
          <a:xfrm>
            <a:off x="3395662" y="4277916"/>
            <a:ext cx="909638" cy="584597"/>
            <a:chOff x="14" y="1137"/>
            <a:chExt cx="737" cy="491"/>
          </a:xfrm>
        </p:grpSpPr>
        <p:grpSp>
          <p:nvGrpSpPr>
            <p:cNvPr id="41" name="Group 74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43" name="AutoShape 75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44" name="AutoShape 76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45" name="AutoShape 77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42" name="Text Box 78"/>
            <p:cNvSpPr txBox="1">
              <a:spLocks noChangeArrowheads="1"/>
            </p:cNvSpPr>
            <p:nvPr/>
          </p:nvSpPr>
          <p:spPr bwMode="auto">
            <a:xfrm>
              <a:off x="14" y="1225"/>
              <a:ext cx="7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800" b="1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Anken</a:t>
              </a:r>
            </a:p>
          </p:txBody>
        </p:sp>
      </p:grpSp>
      <p:grpSp>
        <p:nvGrpSpPr>
          <p:cNvPr id="46" name="Group 162"/>
          <p:cNvGrpSpPr>
            <a:grpSpLocks/>
          </p:cNvGrpSpPr>
          <p:nvPr/>
        </p:nvGrpSpPr>
        <p:grpSpPr bwMode="auto">
          <a:xfrm>
            <a:off x="4275535" y="4273947"/>
            <a:ext cx="1291828" cy="584597"/>
            <a:chOff x="14" y="1137"/>
            <a:chExt cx="737" cy="491"/>
          </a:xfrm>
        </p:grpSpPr>
        <p:grpSp>
          <p:nvGrpSpPr>
            <p:cNvPr id="47" name="Group 163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49" name="AutoShape 164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50" name="AutoShape 165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51" name="AutoShape 166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48" name="Text Box 167"/>
            <p:cNvSpPr txBox="1">
              <a:spLocks noChangeArrowheads="1"/>
            </p:cNvSpPr>
            <p:nvPr/>
          </p:nvSpPr>
          <p:spPr bwMode="auto">
            <a:xfrm>
              <a:off x="14" y="1225"/>
              <a:ext cx="7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8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Ankadien</a:t>
              </a:r>
              <a:endParaRPr lang="en-US" altLang="en-US" sz="18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3" name="Group 79"/>
          <p:cNvGrpSpPr>
            <a:grpSpLocks/>
          </p:cNvGrpSpPr>
          <p:nvPr/>
        </p:nvGrpSpPr>
        <p:grpSpPr bwMode="auto">
          <a:xfrm>
            <a:off x="5554267" y="4318001"/>
            <a:ext cx="877490" cy="584597"/>
            <a:chOff x="14" y="1137"/>
            <a:chExt cx="737" cy="491"/>
          </a:xfrm>
        </p:grpSpPr>
        <p:grpSp>
          <p:nvGrpSpPr>
            <p:cNvPr id="54" name="Group 80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56" name="AutoShape 81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57" name="AutoShape 82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58" name="AutoShape 83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55" name="Text Box 84"/>
            <p:cNvSpPr txBox="1">
              <a:spLocks noChangeArrowheads="1"/>
            </p:cNvSpPr>
            <p:nvPr/>
          </p:nvSpPr>
          <p:spPr bwMode="auto">
            <a:xfrm>
              <a:off x="14" y="1225"/>
              <a:ext cx="7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800" b="1" kern="1200" dirty="0" err="1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Ankin</a:t>
              </a:r>
              <a:endParaRPr lang="en-US" altLang="en-US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9" name="Group 168"/>
          <p:cNvGrpSpPr>
            <a:grpSpLocks/>
          </p:cNvGrpSpPr>
          <p:nvPr/>
        </p:nvGrpSpPr>
        <p:grpSpPr bwMode="auto">
          <a:xfrm>
            <a:off x="6637337" y="4176712"/>
            <a:ext cx="1604963" cy="852488"/>
            <a:chOff x="4081" y="444"/>
            <a:chExt cx="1092" cy="1364"/>
          </a:xfrm>
        </p:grpSpPr>
        <p:grpSp>
          <p:nvGrpSpPr>
            <p:cNvPr id="60" name="Group 169"/>
            <p:cNvGrpSpPr>
              <a:grpSpLocks/>
            </p:cNvGrpSpPr>
            <p:nvPr/>
          </p:nvGrpSpPr>
          <p:grpSpPr bwMode="auto">
            <a:xfrm>
              <a:off x="4132" y="444"/>
              <a:ext cx="998" cy="1364"/>
              <a:chOff x="53" y="1137"/>
              <a:chExt cx="876" cy="491"/>
            </a:xfrm>
          </p:grpSpPr>
          <p:sp>
            <p:nvSpPr>
              <p:cNvPr id="62" name="AutoShape 170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63" name="AutoShape 171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64" name="AutoShape 172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61" name="Text Box 173"/>
            <p:cNvSpPr txBox="1">
              <a:spLocks noChangeArrowheads="1"/>
            </p:cNvSpPr>
            <p:nvPr/>
          </p:nvSpPr>
          <p:spPr bwMode="auto">
            <a:xfrm>
              <a:off x="4081" y="524"/>
              <a:ext cx="1092" cy="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500" b="1" kern="1200" dirty="0" err="1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Ankyl</a:t>
              </a:r>
              <a:r>
                <a:rPr lang="en-US" altLang="en-US" sz="1500" b="1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 err="1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benzen</a:t>
              </a:r>
              <a:r>
                <a:rPr lang="en-US" altLang="en-US" sz="1500" b="1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/>
              </a:r>
              <a:b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</a:b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và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một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số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 HC </a:t>
              </a: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thơm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khác</a:t>
              </a:r>
              <a:endParaRPr lang="en-US" altLang="en-US" sz="15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7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1320799" y="0"/>
            <a:ext cx="4051301" cy="5727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NHIỆM VỤ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3653268679"/>
              </p:ext>
            </p:extLst>
          </p:nvPr>
        </p:nvGraphicFramePr>
        <p:xfrm>
          <a:off x="0" y="669411"/>
          <a:ext cx="5434445" cy="354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994168" y="3801305"/>
            <a:ext cx="449193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HS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nghiên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SGK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HS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41061"/>
              </p:ext>
            </p:extLst>
          </p:nvPr>
        </p:nvGraphicFramePr>
        <p:xfrm>
          <a:off x="5537758" y="992458"/>
          <a:ext cx="3441142" cy="376818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588435">
                  <a:extLst>
                    <a:ext uri="{9D8B030D-6E8A-4147-A177-3AD203B41FA5}">
                      <a16:colId xmlns:a16="http://schemas.microsoft.com/office/drawing/2014/main" val="2094443646"/>
                    </a:ext>
                  </a:extLst>
                </a:gridCol>
                <a:gridCol w="852707">
                  <a:extLst>
                    <a:ext uri="{9D8B030D-6E8A-4147-A177-3AD203B41FA5}">
                      <a16:colId xmlns:a16="http://schemas.microsoft.com/office/drawing/2014/main" val="1312230834"/>
                    </a:ext>
                  </a:extLst>
                </a:gridCol>
              </a:tblGrid>
              <a:tr h="102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chí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1600" b="1" i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28077"/>
                  </a:ext>
                </a:extLst>
              </a:tr>
              <a:tr h="5727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Hoàn thành CTTQ,</a:t>
                      </a:r>
                      <a:r>
                        <a:rPr lang="nl-NL" sz="1600" b="0" u="none" strike="noStrike" cap="non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nêu ví dụ chất tiêu biểu đại diện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71633"/>
                  </a:ext>
                </a:extLst>
              </a:tr>
              <a:tr h="4356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Nêu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cấu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tạo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021222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bày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alk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alk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alkyne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aren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e.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14160"/>
                  </a:ext>
                </a:extLst>
              </a:tr>
              <a:tr h="5727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mở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rộng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84416"/>
                  </a:ext>
                </a:extLst>
              </a:tr>
              <a:tr h="4064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Đúng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9745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827793" y="519354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2548" y="0"/>
            <a:ext cx="8700729" cy="56226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HỆ THỐNG HOÁ VỀ HIĐROCACBON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5D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769435" y="568714"/>
            <a:ext cx="7939668" cy="4460488"/>
            <a:chOff x="0" y="630"/>
            <a:chExt cx="5760" cy="3708"/>
          </a:xfrm>
        </p:grpSpPr>
        <p:sp>
          <p:nvSpPr>
            <p:cNvPr id="8" name="Line 107"/>
            <p:cNvSpPr>
              <a:spLocks noChangeShapeType="1"/>
            </p:cNvSpPr>
            <p:nvPr/>
          </p:nvSpPr>
          <p:spPr bwMode="auto">
            <a:xfrm>
              <a:off x="0" y="2500"/>
              <a:ext cx="57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roup 108"/>
            <p:cNvGrpSpPr>
              <a:grpSpLocks/>
            </p:cNvGrpSpPr>
            <p:nvPr/>
          </p:nvGrpSpPr>
          <p:grpSpPr bwMode="auto">
            <a:xfrm>
              <a:off x="0" y="630"/>
              <a:ext cx="5760" cy="3708"/>
              <a:chOff x="0" y="630"/>
              <a:chExt cx="5760" cy="3708"/>
            </a:xfrm>
          </p:grpSpPr>
          <p:sp>
            <p:nvSpPr>
              <p:cNvPr id="10" name="Rectangle 109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5760" cy="366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Line 110"/>
              <p:cNvSpPr>
                <a:spLocks noChangeShapeType="1"/>
              </p:cNvSpPr>
              <p:nvPr/>
            </p:nvSpPr>
            <p:spPr bwMode="auto">
              <a:xfrm>
                <a:off x="0" y="960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111"/>
              <p:cNvSpPr>
                <a:spLocks noChangeShapeType="1"/>
              </p:cNvSpPr>
              <p:nvPr/>
            </p:nvSpPr>
            <p:spPr bwMode="auto">
              <a:xfrm>
                <a:off x="0" y="1309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112"/>
              <p:cNvSpPr>
                <a:spLocks noChangeShapeType="1"/>
              </p:cNvSpPr>
              <p:nvPr/>
            </p:nvSpPr>
            <p:spPr bwMode="auto">
              <a:xfrm>
                <a:off x="0" y="1800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Line 113"/>
              <p:cNvSpPr>
                <a:spLocks noChangeShapeType="1"/>
              </p:cNvSpPr>
              <p:nvPr/>
            </p:nvSpPr>
            <p:spPr bwMode="auto">
              <a:xfrm>
                <a:off x="0" y="2872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Line 114"/>
              <p:cNvSpPr>
                <a:spLocks noChangeShapeType="1"/>
              </p:cNvSpPr>
              <p:nvPr/>
            </p:nvSpPr>
            <p:spPr bwMode="auto">
              <a:xfrm>
                <a:off x="0" y="3965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115"/>
              <p:cNvSpPr>
                <a:spLocks noChangeShapeType="1"/>
              </p:cNvSpPr>
              <p:nvPr/>
            </p:nvSpPr>
            <p:spPr bwMode="auto">
              <a:xfrm flipV="1">
                <a:off x="265" y="3090"/>
                <a:ext cx="5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116"/>
              <p:cNvSpPr>
                <a:spLocks noChangeShapeType="1"/>
              </p:cNvSpPr>
              <p:nvPr/>
            </p:nvSpPr>
            <p:spPr bwMode="auto">
              <a:xfrm flipV="1">
                <a:off x="265" y="3534"/>
                <a:ext cx="5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117"/>
              <p:cNvSpPr>
                <a:spLocks noChangeShapeType="1"/>
              </p:cNvSpPr>
              <p:nvPr/>
            </p:nvSpPr>
            <p:spPr bwMode="auto">
              <a:xfrm flipV="1">
                <a:off x="265" y="3750"/>
                <a:ext cx="5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118"/>
              <p:cNvSpPr>
                <a:spLocks noChangeShapeType="1"/>
              </p:cNvSpPr>
              <p:nvPr/>
            </p:nvSpPr>
            <p:spPr bwMode="auto">
              <a:xfrm flipV="1">
                <a:off x="265" y="3315"/>
                <a:ext cx="5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oup 119"/>
              <p:cNvGrpSpPr>
                <a:grpSpLocks/>
              </p:cNvGrpSpPr>
              <p:nvPr/>
            </p:nvGrpSpPr>
            <p:grpSpPr bwMode="auto">
              <a:xfrm>
                <a:off x="832" y="630"/>
                <a:ext cx="3484" cy="3663"/>
                <a:chOff x="832" y="576"/>
                <a:chExt cx="3484" cy="3744"/>
              </a:xfrm>
            </p:grpSpPr>
            <p:sp>
              <p:nvSpPr>
                <p:cNvPr id="26" name="Line 120"/>
                <p:cNvSpPr>
                  <a:spLocks noChangeShapeType="1"/>
                </p:cNvSpPr>
                <p:nvPr/>
              </p:nvSpPr>
              <p:spPr bwMode="auto">
                <a:xfrm>
                  <a:off x="832" y="576"/>
                  <a:ext cx="9" cy="37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Line 121"/>
                <p:cNvSpPr>
                  <a:spLocks noChangeShapeType="1"/>
                </p:cNvSpPr>
                <p:nvPr/>
              </p:nvSpPr>
              <p:spPr bwMode="auto">
                <a:xfrm>
                  <a:off x="1965" y="594"/>
                  <a:ext cx="0" cy="189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Line 122"/>
                <p:cNvSpPr>
                  <a:spLocks noChangeShapeType="1"/>
                </p:cNvSpPr>
                <p:nvPr/>
              </p:nvSpPr>
              <p:spPr bwMode="auto">
                <a:xfrm>
                  <a:off x="3132" y="591"/>
                  <a:ext cx="0" cy="189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123"/>
                <p:cNvSpPr>
                  <a:spLocks noChangeShapeType="1"/>
                </p:cNvSpPr>
                <p:nvPr/>
              </p:nvSpPr>
              <p:spPr bwMode="auto">
                <a:xfrm>
                  <a:off x="4316" y="615"/>
                  <a:ext cx="0" cy="189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Line 124"/>
              <p:cNvSpPr>
                <a:spLocks noChangeShapeType="1"/>
              </p:cNvSpPr>
              <p:nvPr/>
            </p:nvSpPr>
            <p:spPr bwMode="auto">
              <a:xfrm>
                <a:off x="1947" y="2862"/>
                <a:ext cx="0" cy="14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125"/>
              <p:cNvSpPr>
                <a:spLocks noChangeShapeType="1"/>
              </p:cNvSpPr>
              <p:nvPr/>
            </p:nvSpPr>
            <p:spPr bwMode="auto">
              <a:xfrm>
                <a:off x="4303" y="2862"/>
                <a:ext cx="0" cy="14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126"/>
              <p:cNvSpPr>
                <a:spLocks noChangeShapeType="1"/>
              </p:cNvSpPr>
              <p:nvPr/>
            </p:nvSpPr>
            <p:spPr bwMode="auto">
              <a:xfrm>
                <a:off x="3137" y="2862"/>
                <a:ext cx="0" cy="14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127"/>
              <p:cNvSpPr>
                <a:spLocks noChangeShapeType="1"/>
              </p:cNvSpPr>
              <p:nvPr/>
            </p:nvSpPr>
            <p:spPr bwMode="auto">
              <a:xfrm>
                <a:off x="256" y="2880"/>
                <a:ext cx="0" cy="109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Rectangle 40"/>
          <p:cNvSpPr>
            <a:spLocks noChangeArrowheads="1"/>
          </p:cNvSpPr>
          <p:nvPr/>
        </p:nvSpPr>
        <p:spPr bwMode="blackWhite">
          <a:xfrm>
            <a:off x="1955180" y="664775"/>
            <a:ext cx="1360885" cy="319088"/>
          </a:xfrm>
          <a:prstGeom prst="rect">
            <a:avLst/>
          </a:prstGeom>
          <a:gradFill rotWithShape="0">
            <a:gsLst>
              <a:gs pos="0">
                <a:srgbClr val="93ADFF"/>
              </a:gs>
              <a:gs pos="50000">
                <a:srgbClr val="BDCDFF"/>
              </a:gs>
              <a:gs pos="100000">
                <a:srgbClr val="93A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500" b="1" kern="1200" dirty="0" smtClean="0">
                <a:solidFill>
                  <a:srgbClr val="FF0000"/>
                </a:solidFill>
                <a:ea typeface="+mn-ea"/>
              </a:rPr>
              <a:t>A</a:t>
            </a:r>
            <a:r>
              <a:rPr lang="vi-VN" altLang="en-US" sz="1500" b="1" kern="1200" dirty="0" smtClean="0">
                <a:solidFill>
                  <a:srgbClr val="FF0000"/>
                </a:solidFill>
                <a:ea typeface="+mn-ea"/>
              </a:rPr>
              <a:t>l</a:t>
            </a:r>
            <a:r>
              <a:rPr lang="en-US" altLang="en-US" sz="1500" b="1" kern="1200" dirty="0" err="1" smtClean="0">
                <a:solidFill>
                  <a:srgbClr val="FF0000"/>
                </a:solidFill>
                <a:ea typeface="+mn-ea"/>
              </a:rPr>
              <a:t>kan</a:t>
            </a:r>
            <a:r>
              <a:rPr lang="vi-VN" altLang="en-US" sz="1500" b="1" kern="1200" dirty="0" smtClean="0">
                <a:solidFill>
                  <a:srgbClr val="FF0000"/>
                </a:solidFill>
                <a:ea typeface="+mn-ea"/>
              </a:rPr>
              <a:t>e</a:t>
            </a:r>
            <a:endParaRPr lang="en-US" altLang="en-US" sz="1500" b="1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blackWhite">
          <a:xfrm>
            <a:off x="3538771" y="646771"/>
            <a:ext cx="1434674" cy="325071"/>
          </a:xfrm>
          <a:prstGeom prst="rect">
            <a:avLst/>
          </a:prstGeom>
          <a:gradFill rotWithShape="0">
            <a:gsLst>
              <a:gs pos="0">
                <a:srgbClr val="93ADFF"/>
              </a:gs>
              <a:gs pos="50000">
                <a:srgbClr val="BDCDFF"/>
              </a:gs>
              <a:gs pos="100000">
                <a:srgbClr val="93A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500" b="1" kern="1200" dirty="0" smtClean="0">
                <a:solidFill>
                  <a:srgbClr val="FF0000"/>
                </a:solidFill>
                <a:ea typeface="+mn-ea"/>
              </a:rPr>
              <a:t>A</a:t>
            </a:r>
            <a:r>
              <a:rPr lang="vi-VN" altLang="en-US" sz="1500" b="1" kern="1200" dirty="0" smtClean="0">
                <a:solidFill>
                  <a:srgbClr val="FF0000"/>
                </a:solidFill>
                <a:ea typeface="+mn-ea"/>
              </a:rPr>
              <a:t>l</a:t>
            </a:r>
            <a:r>
              <a:rPr lang="en-US" altLang="en-US" sz="1500" b="1" kern="1200" dirty="0" smtClean="0">
                <a:solidFill>
                  <a:srgbClr val="FF0000"/>
                </a:solidFill>
                <a:ea typeface="+mn-ea"/>
              </a:rPr>
              <a:t>ken</a:t>
            </a:r>
            <a:r>
              <a:rPr lang="vi-VN" altLang="en-US" sz="1500" b="1" kern="1200" dirty="0" smtClean="0">
                <a:solidFill>
                  <a:srgbClr val="FF0000"/>
                </a:solidFill>
                <a:ea typeface="+mn-ea"/>
              </a:rPr>
              <a:t>e</a:t>
            </a:r>
            <a:endParaRPr lang="en-US" altLang="en-US" sz="1500" b="1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blackWhite">
          <a:xfrm>
            <a:off x="5152444" y="680224"/>
            <a:ext cx="1304112" cy="291617"/>
          </a:xfrm>
          <a:prstGeom prst="rect">
            <a:avLst/>
          </a:prstGeom>
          <a:gradFill rotWithShape="0">
            <a:gsLst>
              <a:gs pos="0">
                <a:srgbClr val="93ADFF"/>
              </a:gs>
              <a:gs pos="50000">
                <a:srgbClr val="BDCDFF"/>
              </a:gs>
              <a:gs pos="100000">
                <a:srgbClr val="93A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vi-V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vi-V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blackWhite">
          <a:xfrm>
            <a:off x="6709811" y="680225"/>
            <a:ext cx="1709738" cy="256478"/>
          </a:xfrm>
          <a:prstGeom prst="rect">
            <a:avLst/>
          </a:prstGeom>
          <a:gradFill rotWithShape="0">
            <a:gsLst>
              <a:gs pos="0">
                <a:srgbClr val="93ADFF"/>
              </a:gs>
              <a:gs pos="50000">
                <a:srgbClr val="BDCDFF"/>
              </a:gs>
              <a:gs pos="100000">
                <a:srgbClr val="93A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Ankylbenzen</a:t>
            </a:r>
            <a:r>
              <a:rPr kumimoji="0" lang="vi-V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</a:t>
            </a:r>
            <a:endParaRPr kumimoji="0" lang="en-US" alt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48"/>
          <p:cNvSpPr>
            <a:spLocks noChangeArrowheads="1"/>
          </p:cNvSpPr>
          <p:nvPr/>
        </p:nvSpPr>
        <p:spPr bwMode="blackWhite">
          <a:xfrm>
            <a:off x="2233496" y="1046647"/>
            <a:ext cx="1245683" cy="3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600" b="1" kern="1200" dirty="0" err="1">
                <a:solidFill>
                  <a:srgbClr val="002060"/>
                </a:solidFill>
                <a:ea typeface="+mn-ea"/>
              </a:rPr>
              <a:t>C</a:t>
            </a:r>
            <a:r>
              <a:rPr lang="en-US" altLang="en-US" sz="1600" b="1" kern="1200" baseline="-25000" dirty="0" err="1">
                <a:solidFill>
                  <a:srgbClr val="002060"/>
                </a:solidFill>
                <a:ea typeface="+mn-ea"/>
              </a:rPr>
              <a:t>n</a:t>
            </a:r>
            <a:r>
              <a:rPr lang="en-US" altLang="en-US" sz="1600" b="1" kern="1200" dirty="0" err="1">
                <a:solidFill>
                  <a:srgbClr val="002060"/>
                </a:solidFill>
                <a:ea typeface="+mn-ea"/>
              </a:rPr>
              <a:t>H</a:t>
            </a:r>
            <a:r>
              <a:rPr lang="en-US" altLang="en-US" sz="1600" b="1" kern="1200" baseline="-25000" dirty="0" err="1">
                <a:solidFill>
                  <a:srgbClr val="002060"/>
                </a:solidFill>
                <a:ea typeface="+mn-ea"/>
              </a:rPr>
              <a:t>2n+2</a:t>
            </a:r>
            <a:r>
              <a:rPr lang="en-US" altLang="en-US" sz="1600" b="1" kern="1200" baseline="-25000" dirty="0">
                <a:solidFill>
                  <a:srgbClr val="002060"/>
                </a:solidFill>
                <a:ea typeface="+mn-ea"/>
              </a:rPr>
              <a:t> </a:t>
            </a:r>
            <a:r>
              <a:rPr lang="en-US" altLang="en-US" sz="1600" b="1" kern="1200" dirty="0">
                <a:solidFill>
                  <a:srgbClr val="002060"/>
                </a:solidFill>
                <a:ea typeface="+mn-ea"/>
              </a:rPr>
              <a:t>(n</a:t>
            </a:r>
            <a:r>
              <a:rPr lang="en-US" altLang="en-US" sz="1600" b="1" kern="1200" dirty="0">
                <a:solidFill>
                  <a:srgbClr val="002060"/>
                </a:solidFill>
                <a:ea typeface="+mn-ea"/>
                <a:sym typeface="Symbol" panose="05050102010706020507" pitchFamily="18" charset="2"/>
              </a:rPr>
              <a:t>1)</a:t>
            </a:r>
          </a:p>
        </p:txBody>
      </p:sp>
      <p:sp>
        <p:nvSpPr>
          <p:cNvPr id="2" name="Rectangle 1"/>
          <p:cNvSpPr/>
          <p:nvPr/>
        </p:nvSpPr>
        <p:spPr>
          <a:xfrm>
            <a:off x="3602793" y="1001657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600" b="1" kern="1200" dirty="0" err="1">
                <a:solidFill>
                  <a:srgbClr val="002060"/>
                </a:solidFill>
              </a:rPr>
              <a:t>C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n</a:t>
            </a:r>
            <a:r>
              <a:rPr lang="en-US" altLang="en-US" sz="1600" b="1" kern="1200" dirty="0" err="1">
                <a:solidFill>
                  <a:srgbClr val="002060"/>
                </a:solidFill>
              </a:rPr>
              <a:t>H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2n</a:t>
            </a:r>
            <a:r>
              <a:rPr lang="en-US" altLang="en-US" sz="1600" b="1" kern="1200" dirty="0">
                <a:solidFill>
                  <a:srgbClr val="002060"/>
                </a:solidFill>
              </a:rPr>
              <a:t> (n</a:t>
            </a:r>
            <a:r>
              <a:rPr lang="en-US" altLang="en-US" sz="1600" b="1" kern="1200" dirty="0">
                <a:solidFill>
                  <a:srgbClr val="002060"/>
                </a:solidFill>
                <a:sym typeface="Symbol" panose="05050102010706020507" pitchFamily="18" charset="2"/>
              </a:rPr>
              <a:t>2)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66019" y="1023959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600" b="1" kern="1200" dirty="0" err="1">
                <a:solidFill>
                  <a:srgbClr val="002060"/>
                </a:solidFill>
              </a:rPr>
              <a:t>C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n</a:t>
            </a:r>
            <a:r>
              <a:rPr lang="en-US" altLang="en-US" sz="1600" b="1" kern="1200" dirty="0" err="1">
                <a:solidFill>
                  <a:srgbClr val="002060"/>
                </a:solidFill>
              </a:rPr>
              <a:t>H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2n</a:t>
            </a:r>
            <a:r>
              <a:rPr lang="en-US" altLang="en-US" sz="1600" b="1" kern="1200" baseline="-25000" dirty="0">
                <a:solidFill>
                  <a:srgbClr val="002060"/>
                </a:solidFill>
              </a:rPr>
              <a:t>-2</a:t>
            </a:r>
            <a:r>
              <a:rPr lang="en-US" altLang="en-US" sz="1600" b="1" kern="1200" dirty="0">
                <a:solidFill>
                  <a:srgbClr val="002060"/>
                </a:solidFill>
              </a:rPr>
              <a:t> (n</a:t>
            </a:r>
            <a:r>
              <a:rPr lang="en-US" altLang="en-US" sz="1600" b="1" kern="1200" dirty="0">
                <a:solidFill>
                  <a:srgbClr val="002060"/>
                </a:solidFill>
                <a:sym typeface="Symbol" panose="05050102010706020507" pitchFamily="18" charset="2"/>
              </a:rPr>
              <a:t>2)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2946" y="1012808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600" b="1" kern="1200" dirty="0" err="1">
                <a:solidFill>
                  <a:srgbClr val="002060"/>
                </a:solidFill>
              </a:rPr>
              <a:t>C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n</a:t>
            </a:r>
            <a:r>
              <a:rPr lang="en-US" altLang="en-US" sz="1600" b="1" kern="1200" dirty="0" err="1">
                <a:solidFill>
                  <a:srgbClr val="002060"/>
                </a:solidFill>
              </a:rPr>
              <a:t>H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2n</a:t>
            </a:r>
            <a:r>
              <a:rPr lang="en-US" altLang="en-US" sz="1600" b="1" kern="1200" baseline="-25000" dirty="0">
                <a:solidFill>
                  <a:srgbClr val="002060"/>
                </a:solidFill>
              </a:rPr>
              <a:t>-6</a:t>
            </a:r>
            <a:r>
              <a:rPr lang="en-US" altLang="en-US" sz="1600" b="1" kern="1200" dirty="0">
                <a:solidFill>
                  <a:srgbClr val="002060"/>
                </a:solidFill>
              </a:rPr>
              <a:t> (n</a:t>
            </a:r>
            <a:r>
              <a:rPr lang="en-US" altLang="en-US" sz="1600" b="1" kern="1200" dirty="0">
                <a:solidFill>
                  <a:srgbClr val="002060"/>
                </a:solidFill>
                <a:sym typeface="Symbol" panose="05050102010706020507" pitchFamily="18" charset="2"/>
              </a:rPr>
              <a:t>6)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7804" y="1078579"/>
            <a:ext cx="870751" cy="243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kern="1200" dirty="0">
                <a:solidFill>
                  <a:srgbClr val="0000FF"/>
                </a:solidFill>
              </a:rPr>
              <a:t>1. </a:t>
            </a:r>
            <a:r>
              <a:rPr lang="en-US" altLang="en-US" b="1" kern="1200" dirty="0" err="1">
                <a:solidFill>
                  <a:srgbClr val="0000FF"/>
                </a:solidFill>
              </a:rPr>
              <a:t>CTTQ</a:t>
            </a:r>
            <a:endParaRPr lang="en-US" altLang="en-US" b="1" kern="1200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0585" y="1572644"/>
            <a:ext cx="1215483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kern="1200" dirty="0">
                <a:solidFill>
                  <a:srgbClr val="0000FF"/>
                </a:solidFill>
              </a:rPr>
              <a:t>2. </a:t>
            </a:r>
            <a:r>
              <a:rPr lang="en-US" altLang="en-US" b="1" kern="1200" dirty="0" err="1" smtClean="0">
                <a:solidFill>
                  <a:srgbClr val="0000FF"/>
                </a:solidFill>
              </a:rPr>
              <a:t>Cấu</a:t>
            </a:r>
            <a:r>
              <a:rPr lang="en-US" altLang="en-US" b="1" kern="1200" dirty="0" smtClean="0">
                <a:solidFill>
                  <a:srgbClr val="0000FF"/>
                </a:solidFill>
              </a:rPr>
              <a:t> </a:t>
            </a:r>
            <a:r>
              <a:rPr lang="en-US" altLang="en-US" b="1" kern="1200" dirty="0" err="1" smtClean="0">
                <a:solidFill>
                  <a:srgbClr val="0000FF"/>
                </a:solidFill>
              </a:rPr>
              <a:t>tạo</a:t>
            </a:r>
            <a:endParaRPr lang="en-US" altLang="en-US" b="1" kern="1200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3648" y="2161384"/>
            <a:ext cx="1266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b="1" kern="1200" dirty="0" err="1">
                <a:solidFill>
                  <a:srgbClr val="0000FF"/>
                </a:solidFill>
              </a:rPr>
              <a:t>3.Đồng</a:t>
            </a:r>
            <a:r>
              <a:rPr lang="en-US" altLang="en-US" b="1" kern="1200" dirty="0">
                <a:solidFill>
                  <a:srgbClr val="0000FF"/>
                </a:solidFill>
              </a:rPr>
              <a:t> </a:t>
            </a:r>
            <a:r>
              <a:rPr lang="en-US" altLang="en-US" b="1" kern="1200" dirty="0" err="1">
                <a:solidFill>
                  <a:srgbClr val="0000FF"/>
                </a:solidFill>
              </a:rPr>
              <a:t>phân</a:t>
            </a:r>
            <a:endParaRPr lang="en-US" altLang="en-US" b="1" kern="1200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1429" y="2875062"/>
            <a:ext cx="1160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b="1" kern="1200" dirty="0" smtClean="0">
                <a:solidFill>
                  <a:srgbClr val="0000FF"/>
                </a:solidFill>
              </a:rPr>
              <a:t>4. </a:t>
            </a:r>
            <a:r>
              <a:rPr lang="en-US" altLang="en-US" b="1" kern="1200" dirty="0" err="1" smtClean="0">
                <a:solidFill>
                  <a:srgbClr val="0000FF"/>
                </a:solidFill>
              </a:rPr>
              <a:t>TCVL</a:t>
            </a:r>
            <a:endParaRPr lang="en-US" altLang="en-US" b="1" kern="1200" dirty="0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08513" y="1474246"/>
            <a:ext cx="128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Aft>
                <a:spcPct val="0"/>
              </a:spcAft>
              <a:buClrTx/>
            </a:pPr>
            <a:r>
              <a:rPr lang="en-US" altLang="en-US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Chỉ</a:t>
            </a:r>
            <a:r>
              <a:rPr lang="en-US" altLang="en-US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có</a:t>
            </a:r>
            <a:r>
              <a:rPr lang="en-US" altLang="en-US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liên</a:t>
            </a:r>
            <a:r>
              <a:rPr lang="en-US" altLang="en-US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kết</a:t>
            </a:r>
            <a:r>
              <a:rPr lang="en-US" altLang="en-US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đơn</a:t>
            </a:r>
            <a:endParaRPr lang="en-US" altLang="en-US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66327" y="1437076"/>
            <a:ext cx="128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Aft>
                <a:spcPct val="0"/>
              </a:spcAft>
              <a:buClrTx/>
            </a:pP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liên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kết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đôi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C=C</a:t>
            </a:r>
            <a:endParaRPr lang="en-US" altLang="en-US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56874" y="1489115"/>
            <a:ext cx="128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Aft>
                <a:spcPct val="0"/>
              </a:spcAft>
              <a:buClrTx/>
            </a:pP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liên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kết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ba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C ≡C</a:t>
            </a:r>
            <a:endParaRPr lang="en-US" altLang="en-US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59655" y="1474247"/>
            <a:ext cx="128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Aft>
                <a:spcPct val="0"/>
              </a:spcAft>
              <a:buClrTx/>
            </a:pP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Chứa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vòng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thơm</a:t>
            </a:r>
            <a:endParaRPr lang="en-US" altLang="en-US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78198" y="2194837"/>
            <a:ext cx="1311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ĐP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mạch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23426" y="2106318"/>
            <a:ext cx="178419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mạch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C</a:t>
            </a:r>
          </a:p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vị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trí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C=C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hình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học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36636" y="2102601"/>
            <a:ext cx="1784195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mạch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C</a:t>
            </a:r>
          </a:p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vị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trí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 ≡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83300" y="2143489"/>
            <a:ext cx="178419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mạch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của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nhánh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ankyl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vị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trí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-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o,m,p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54" name="Rectangle 57"/>
          <p:cNvSpPr>
            <a:spLocks noChangeArrowheads="1"/>
          </p:cNvSpPr>
          <p:nvPr/>
        </p:nvSpPr>
        <p:spPr bwMode="auto">
          <a:xfrm>
            <a:off x="2125702" y="2871439"/>
            <a:ext cx="6404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kern="1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 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Ở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điều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kiện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thường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,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các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hợp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chất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từ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</a:t>
            </a:r>
            <a:r>
              <a:rPr lang="en-US" altLang="en-US" sz="1200" kern="1200" baseline="-25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-C</a:t>
            </a:r>
            <a:r>
              <a:rPr lang="en-US" altLang="en-US" sz="1200" kern="1200" baseline="-25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đều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là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chất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khí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không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màu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;  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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</a:t>
            </a:r>
            <a:r>
              <a:rPr lang="en-US" altLang="en-US" sz="1200" kern="1200" baseline="-25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là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chất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lỏng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/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rắn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 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Không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tan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trong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nước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02526" y="3280296"/>
            <a:ext cx="5352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 dirty="0" smtClean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5.</a:t>
            </a:r>
            <a: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b="1" kern="1200" dirty="0" err="1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b="1" kern="1200" dirty="0" err="1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b="1" kern="1200" dirty="0" err="1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hoá</a:t>
            </a:r>
            <a: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b="1" kern="1200" dirty="0" err="1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học</a:t>
            </a:r>
            <a:endParaRPr lang="en-US" altLang="en-US" b="1" kern="1200" dirty="0">
              <a:solidFill>
                <a:srgbClr val="0000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09288" y="3259254"/>
            <a:ext cx="61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Thế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37425" y="3550115"/>
            <a:ext cx="61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Tách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37424" y="3783981"/>
            <a:ext cx="784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Cộng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82030" y="4059044"/>
            <a:ext cx="72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t/</a:t>
            </a:r>
            <a:r>
              <a:rPr lang="en-US" b="1" dirty="0" err="1" smtClean="0">
                <a:solidFill>
                  <a:srgbClr val="C00000"/>
                </a:solidFill>
              </a:rPr>
              <a:t>hợp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89464" y="4289503"/>
            <a:ext cx="61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cháy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71493" y="3230137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01990" y="3750527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70195" y="374681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79113" y="425605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01991" y="4285785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70195" y="429322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71493" y="4278351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70195" y="4014439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64243" y="3192966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90078" y="350520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33600" y="4687229"/>
            <a:ext cx="114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&lt; 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46810" y="4650058"/>
            <a:ext cx="114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= 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96830" y="4605454"/>
            <a:ext cx="114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&gt;H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03327" y="4616605"/>
            <a:ext cx="114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&gt; 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49375" y="374681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281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36" grpId="0"/>
      <p:bldP spid="37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4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Hydrogen Energy System Project Proposal by Slidesgo">
  <a:themeElements>
    <a:clrScheme name="Simple Light">
      <a:dk1>
        <a:srgbClr val="FFFEF8"/>
      </a:dk1>
      <a:lt1>
        <a:srgbClr val="84C7D1"/>
      </a:lt1>
      <a:dk2>
        <a:srgbClr val="009593"/>
      </a:dk2>
      <a:lt2>
        <a:srgbClr val="015D76"/>
      </a:lt2>
      <a:accent1>
        <a:srgbClr val="84DBDD"/>
      </a:accent1>
      <a:accent2>
        <a:srgbClr val="416EA1"/>
      </a:accent2>
      <a:accent3>
        <a:srgbClr val="8088A0"/>
      </a:accent3>
      <a:accent4>
        <a:srgbClr val="3C425A"/>
      </a:accent4>
      <a:accent5>
        <a:srgbClr val="191919"/>
      </a:accent5>
      <a:accent6>
        <a:srgbClr val="FFFFFF"/>
      </a:accent6>
      <a:hlink>
        <a:srgbClr val="015D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5794</TotalTime>
  <Words>1517</Words>
  <Application>Microsoft Office PowerPoint</Application>
  <PresentationFormat>On-screen Show (16:9)</PresentationFormat>
  <Paragraphs>237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Poppins Medium</vt:lpstr>
      <vt:lpstr>Wingdings</vt:lpstr>
      <vt:lpstr>Arial Narrow</vt:lpstr>
      <vt:lpstr>Arial</vt:lpstr>
      <vt:lpstr>Calibri</vt:lpstr>
      <vt:lpstr>Istok Web</vt:lpstr>
      <vt:lpstr>Times New Roman</vt:lpstr>
      <vt:lpstr>IM Fell English</vt:lpstr>
      <vt:lpstr>Tahoma</vt:lpstr>
      <vt:lpstr>Montserrat Medium</vt:lpstr>
      <vt:lpstr>Roboto Condensed Light</vt:lpstr>
      <vt:lpstr>Poppins</vt:lpstr>
      <vt:lpstr>Bebas Neue</vt:lpstr>
      <vt:lpstr>Symbol</vt:lpstr>
      <vt:lpstr>Poppins ExtraBold</vt:lpstr>
      <vt:lpstr>Verdana</vt:lpstr>
      <vt:lpstr>Cambria</vt:lpstr>
      <vt:lpstr>Hydrogen Energy System Project Proposal by Slidesgo</vt:lpstr>
      <vt:lpstr>LƯU Ý KHI THAM GIA HỌC</vt:lpstr>
      <vt:lpstr>MỞ ĐẦU</vt:lpstr>
      <vt:lpstr>BÀI 18 ÔN TẬP CHƯƠNG 4</vt:lpstr>
      <vt:lpstr>PowerPoint Presentation</vt:lpstr>
      <vt:lpstr>PowerPoint Presentation</vt:lpstr>
      <vt:lpstr>HỆ THỐNG HÓA KIẾN THỨC VỀ HYDROCARBON</vt:lpstr>
      <vt:lpstr>PowerPoint Presentation</vt:lpstr>
      <vt:lpstr>NHIỆM VỤ</vt:lpstr>
      <vt:lpstr>PowerPoint Presentation</vt:lpstr>
      <vt:lpstr>PowerPoint Presentation</vt:lpstr>
      <vt:lpstr>PowerPoint Presentation</vt:lpstr>
      <vt:lpstr>PowerPoint Presentation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MỞ RỘNG</vt:lpstr>
      <vt:lpstr>PowerPoint Presentation</vt:lpstr>
      <vt:lpstr>MỞ RỘNG</vt:lpstr>
      <vt:lpstr>PowerPoint Presentation</vt:lpstr>
      <vt:lpstr>TỔNG KẾT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MỞ ĐẦU</dc:title>
  <dc:creator>Nguyễn Thị Thanh Thủy (VSC-KTrH-MB)</dc:creator>
  <cp:lastModifiedBy>Nguyễn Thị Thanh Thủy (VSC-KGD-MB)</cp:lastModifiedBy>
  <cp:revision>70</cp:revision>
  <dcterms:modified xsi:type="dcterms:W3CDTF">2023-05-02T14:05:22Z</dcterms:modified>
</cp:coreProperties>
</file>