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94" r:id="rId2"/>
    <p:sldMasterId id="2147483706" r:id="rId3"/>
    <p:sldMasterId id="2147483718" r:id="rId4"/>
  </p:sldMasterIdLst>
  <p:notesMasterIdLst>
    <p:notesMasterId r:id="rId33"/>
  </p:notesMasterIdLst>
  <p:sldIdLst>
    <p:sldId id="256" r:id="rId5"/>
    <p:sldId id="344" r:id="rId6"/>
    <p:sldId id="304" r:id="rId7"/>
    <p:sldId id="299" r:id="rId8"/>
    <p:sldId id="300" r:id="rId9"/>
    <p:sldId id="321" r:id="rId10"/>
    <p:sldId id="320" r:id="rId11"/>
    <p:sldId id="322" r:id="rId12"/>
    <p:sldId id="323" r:id="rId13"/>
    <p:sldId id="324" r:id="rId14"/>
    <p:sldId id="325" r:id="rId15"/>
    <p:sldId id="326" r:id="rId16"/>
    <p:sldId id="327" r:id="rId17"/>
    <p:sldId id="328" r:id="rId18"/>
    <p:sldId id="294" r:id="rId19"/>
    <p:sldId id="305" r:id="rId20"/>
    <p:sldId id="306" r:id="rId21"/>
    <p:sldId id="329" r:id="rId22"/>
    <p:sldId id="330" r:id="rId23"/>
    <p:sldId id="339" r:id="rId24"/>
    <p:sldId id="331" r:id="rId25"/>
    <p:sldId id="332" r:id="rId26"/>
    <p:sldId id="333" r:id="rId27"/>
    <p:sldId id="334" r:id="rId28"/>
    <p:sldId id="335" r:id="rId29"/>
    <p:sldId id="336" r:id="rId30"/>
    <p:sldId id="342" r:id="rId31"/>
    <p:sldId id="343" r:id="rId32"/>
  </p:sldIdLst>
  <p:sldSz cx="9144000" cy="5143500" type="screen16x9"/>
  <p:notesSz cx="6858000" cy="9144000"/>
  <p:embeddedFontLst>
    <p:embeddedFont>
      <p:font typeface="Quicksand Light" charset="0"/>
      <p:regular r:id="rId34"/>
      <p:bold r:id="rId35"/>
    </p:embeddedFont>
    <p:embeddedFont>
      <p:font typeface="Bowlby One SC" charset="0"/>
      <p:regular r:id="rId36"/>
    </p:embeddedFont>
    <p:embeddedFont>
      <p:font typeface="Calibri" pitchFamily="34" charset="0"/>
      <p:regular r:id="rId37"/>
      <p:bold r:id="rId38"/>
      <p:italic r:id="rId39"/>
      <p:boldItalic r:id="rId40"/>
    </p:embeddedFont>
    <p:embeddedFont>
      <p:font typeface="#9Slide03 Arima Madurai Black" charset="0"/>
      <p:bold r:id="rId41"/>
    </p:embeddedFont>
    <p:embeddedFont>
      <p:font typeface="#9Slide03 AllRoundGothic" charset="0"/>
      <p:regular r:id="rId42"/>
    </p:embeddedFont>
    <p:embeddedFont>
      <p:font typeface="#9Slide03 Arima Madurai Medium" charset="0"/>
      <p:regular r:id="rId43"/>
    </p:embeddedFont>
    <p:embeddedFont>
      <p:font typeface="Gill Sans MT" pitchFamily="34" charset="0"/>
      <p:regular r:id="rId44"/>
      <p:bold r:id="rId45"/>
      <p:italic r:id="rId46"/>
      <p:boldItalic r:id="rId47"/>
    </p:embeddedFont>
    <p:embeddedFont>
      <p:font typeface="Quicksand"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5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uyen" initials="DTH" lastIdx="1" clrIdx="0">
    <p:extLst>
      <p:ext uri="{19B8F6BF-5375-455C-9EA6-DF929625EA0E}">
        <p15:presenceInfo xmlns="" xmlns:p15="http://schemas.microsoft.com/office/powerpoint/2012/main" userId="S::314054161125@ued.udn.vn::d70ec2b3-a3f8-4095-a754-dbde0d5fe7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53"/>
    <a:srgbClr val="91F0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44378F7-B9B8-4E30-BCDC-D8E81E367820}">
  <a:tblStyle styleId="{A44378F7-B9B8-4E30-BCDC-D8E81E367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0" d="100"/>
          <a:sy n="70" d="100"/>
        </p:scale>
        <p:origin x="-1156" y="-312"/>
      </p:cViewPr>
      <p:guideLst>
        <p:guide orient="horz" pos="15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9000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2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2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1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94757fc28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94757fc28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20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2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05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34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4"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 name="Google Shape;10;p2"/>
          <p:cNvSpPr/>
          <p:nvPr/>
        </p:nvSpPr>
        <p:spPr>
          <a:xfrm>
            <a:off x="485973"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1" name="Google Shape;11;p2"/>
          <p:cNvSpPr/>
          <p:nvPr/>
        </p:nvSpPr>
        <p:spPr>
          <a:xfrm>
            <a:off x="1276314"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2" name="Google Shape;12;p2"/>
          <p:cNvSpPr/>
          <p:nvPr/>
        </p:nvSpPr>
        <p:spPr>
          <a:xfrm>
            <a:off x="848485"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3" name="Google Shape;13;p2"/>
          <p:cNvSpPr/>
          <p:nvPr/>
        </p:nvSpPr>
        <p:spPr>
          <a:xfrm>
            <a:off x="1534934" y="1404812"/>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9" y="541377"/>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9" y="2949725"/>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 name="Google Shape;27;p2"/>
          <p:cNvSpPr/>
          <p:nvPr/>
        </p:nvSpPr>
        <p:spPr>
          <a:xfrm>
            <a:off x="7162423" y="4561811"/>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 name="Google Shape;28;p2"/>
          <p:cNvSpPr/>
          <p:nvPr/>
        </p:nvSpPr>
        <p:spPr>
          <a:xfrm>
            <a:off x="8600476" y="2432331"/>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 name="Google Shape;29;p2"/>
          <p:cNvSpPr/>
          <p:nvPr/>
        </p:nvSpPr>
        <p:spPr>
          <a:xfrm>
            <a:off x="7225685" y="388632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0" name="Google Shape;30;p2"/>
          <p:cNvSpPr/>
          <p:nvPr/>
        </p:nvSpPr>
        <p:spPr>
          <a:xfrm>
            <a:off x="7950915" y="2217184"/>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1" name="Google Shape;31;p2"/>
          <p:cNvSpPr/>
          <p:nvPr/>
        </p:nvSpPr>
        <p:spPr>
          <a:xfrm>
            <a:off x="840457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2" name="Google Shape;32;p2"/>
          <p:cNvSpPr/>
          <p:nvPr/>
        </p:nvSpPr>
        <p:spPr>
          <a:xfrm>
            <a:off x="7588373"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8"/>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19" tIns="91419" rIns="91419" bIns="91419" anchor="t" anchorCtr="0">
            <a:noAutofit/>
          </a:bodyPr>
          <a:lstStyle>
            <a:lvl1pPr lvl="0" algn="ctr">
              <a:spcBef>
                <a:spcPts val="0"/>
              </a:spcBef>
              <a:spcAft>
                <a:spcPts val="0"/>
              </a:spcAft>
              <a:buClr>
                <a:srgbClr val="786992"/>
              </a:buClr>
              <a:buSzPts val="4500"/>
              <a:buNone/>
              <a:defRPr sz="4500">
                <a:solidFill>
                  <a:srgbClr val="786992"/>
                </a:solidFill>
              </a:defRPr>
            </a:lvl1pPr>
            <a:lvl2pPr lvl="1" algn="ctr">
              <a:spcBef>
                <a:spcPts val="0"/>
              </a:spcBef>
              <a:spcAft>
                <a:spcPts val="0"/>
              </a:spcAft>
              <a:buClr>
                <a:srgbClr val="786992"/>
              </a:buClr>
              <a:buSzPts val="4500"/>
              <a:buNone/>
              <a:defRPr sz="4500">
                <a:solidFill>
                  <a:srgbClr val="786992"/>
                </a:solidFill>
              </a:defRPr>
            </a:lvl2pPr>
            <a:lvl3pPr lvl="2" algn="ctr">
              <a:spcBef>
                <a:spcPts val="0"/>
              </a:spcBef>
              <a:spcAft>
                <a:spcPts val="0"/>
              </a:spcAft>
              <a:buClr>
                <a:srgbClr val="786992"/>
              </a:buClr>
              <a:buSzPts val="4500"/>
              <a:buNone/>
              <a:defRPr sz="4500">
                <a:solidFill>
                  <a:srgbClr val="786992"/>
                </a:solidFill>
              </a:defRPr>
            </a:lvl3pPr>
            <a:lvl4pPr lvl="3" algn="ctr">
              <a:spcBef>
                <a:spcPts val="0"/>
              </a:spcBef>
              <a:spcAft>
                <a:spcPts val="0"/>
              </a:spcAft>
              <a:buClr>
                <a:srgbClr val="786992"/>
              </a:buClr>
              <a:buSzPts val="4500"/>
              <a:buNone/>
              <a:defRPr sz="4500">
                <a:solidFill>
                  <a:srgbClr val="786992"/>
                </a:solidFill>
              </a:defRPr>
            </a:lvl4pPr>
            <a:lvl5pPr lvl="4" algn="ctr">
              <a:spcBef>
                <a:spcPts val="0"/>
              </a:spcBef>
              <a:spcAft>
                <a:spcPts val="0"/>
              </a:spcAft>
              <a:buClr>
                <a:srgbClr val="786992"/>
              </a:buClr>
              <a:buSzPts val="4500"/>
              <a:buNone/>
              <a:defRPr sz="4500">
                <a:solidFill>
                  <a:srgbClr val="786992"/>
                </a:solidFill>
              </a:defRPr>
            </a:lvl5pPr>
            <a:lvl6pPr lvl="5" algn="ctr">
              <a:spcBef>
                <a:spcPts val="0"/>
              </a:spcBef>
              <a:spcAft>
                <a:spcPts val="0"/>
              </a:spcAft>
              <a:buClr>
                <a:srgbClr val="786992"/>
              </a:buClr>
              <a:buSzPts val="4500"/>
              <a:buNone/>
              <a:defRPr sz="4500">
                <a:solidFill>
                  <a:srgbClr val="786992"/>
                </a:solidFill>
              </a:defRPr>
            </a:lvl6pPr>
            <a:lvl7pPr lvl="6" algn="ctr">
              <a:spcBef>
                <a:spcPts val="0"/>
              </a:spcBef>
              <a:spcAft>
                <a:spcPts val="0"/>
              </a:spcAft>
              <a:buClr>
                <a:srgbClr val="786992"/>
              </a:buClr>
              <a:buSzPts val="4500"/>
              <a:buNone/>
              <a:defRPr sz="4500">
                <a:solidFill>
                  <a:srgbClr val="786992"/>
                </a:solidFill>
              </a:defRPr>
            </a:lvl7pPr>
            <a:lvl8pPr lvl="7" algn="ctr">
              <a:spcBef>
                <a:spcPts val="0"/>
              </a:spcBef>
              <a:spcAft>
                <a:spcPts val="0"/>
              </a:spcAft>
              <a:buClr>
                <a:srgbClr val="786992"/>
              </a:buClr>
              <a:buSzPts val="4500"/>
              <a:buNone/>
              <a:defRPr sz="4500">
                <a:solidFill>
                  <a:srgbClr val="786992"/>
                </a:solidFill>
              </a:defRPr>
            </a:lvl8pPr>
            <a:lvl9pPr lvl="8" algn="ctr">
              <a:spcBef>
                <a:spcPts val="0"/>
              </a:spcBef>
              <a:spcAft>
                <a:spcPts val="0"/>
              </a:spcAft>
              <a:buClr>
                <a:srgbClr val="786992"/>
              </a:buClr>
              <a:buSzPts val="4500"/>
              <a:buNone/>
              <a:defRPr sz="4500">
                <a:solidFill>
                  <a:srgbClr val="786992"/>
                </a:solidFill>
              </a:defRPr>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19" tIns="91419" rIns="91419" bIns="91419"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89"/>
        <p:cNvGrpSpPr/>
        <p:nvPr/>
      </p:nvGrpSpPr>
      <p:grpSpPr>
        <a:xfrm>
          <a:off x="0" y="0"/>
          <a:ext cx="0" cy="0"/>
          <a:chOff x="0" y="0"/>
          <a:chExt cx="0" cy="0"/>
        </a:xfrm>
      </p:grpSpPr>
      <p:sp>
        <p:nvSpPr>
          <p:cNvPr id="90" name="Google Shape;90;p14">
            <a:hlinkClick r:id="rId2" action="ppaction://hlinksldjump"/>
          </p:cNvPr>
          <p:cNvSpPr txBox="1">
            <a:spLocks noGrp="1"/>
          </p:cNvSpPr>
          <p:nvPr>
            <p:ph type="title" hasCustomPrompt="1"/>
          </p:nvPr>
        </p:nvSpPr>
        <p:spPr>
          <a:xfrm>
            <a:off x="8499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1" name="Google Shape;91;p14">
            <a:hlinkClick r:id="" action="ppaction://noaction"/>
          </p:cNvPr>
          <p:cNvSpPr txBox="1">
            <a:spLocks noGrp="1"/>
          </p:cNvSpPr>
          <p:nvPr>
            <p:ph type="title" idx="2" hasCustomPrompt="1"/>
          </p:nvPr>
        </p:nvSpPr>
        <p:spPr>
          <a:xfrm>
            <a:off x="34417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2" name="Google Shape;92;p14"/>
          <p:cNvSpPr txBox="1">
            <a:spLocks noGrp="1"/>
          </p:cNvSpPr>
          <p:nvPr>
            <p:ph type="subTitle" idx="1"/>
          </p:nvPr>
        </p:nvSpPr>
        <p:spPr>
          <a:xfrm>
            <a:off x="1744188" y="179017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3" name="Google Shape;93;p14"/>
          <p:cNvSpPr txBox="1">
            <a:spLocks noGrp="1"/>
          </p:cNvSpPr>
          <p:nvPr>
            <p:ph type="subTitle" idx="3"/>
          </p:nvPr>
        </p:nvSpPr>
        <p:spPr>
          <a:xfrm>
            <a:off x="4336913"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4" name="Google Shape;94;p14"/>
          <p:cNvSpPr txBox="1">
            <a:spLocks noGrp="1"/>
          </p:cNvSpPr>
          <p:nvPr>
            <p:ph type="title" idx="4"/>
          </p:nvPr>
        </p:nvSpPr>
        <p:spPr>
          <a:xfrm>
            <a:off x="720000" y="445025"/>
            <a:ext cx="77040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95" name="Google Shape;95;p14">
            <a:hlinkClick r:id="" action="ppaction://noaction"/>
          </p:cNvPr>
          <p:cNvSpPr txBox="1">
            <a:spLocks noGrp="1"/>
          </p:cNvSpPr>
          <p:nvPr>
            <p:ph type="title" idx="5" hasCustomPrompt="1"/>
          </p:nvPr>
        </p:nvSpPr>
        <p:spPr>
          <a:xfrm>
            <a:off x="849914"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4">
            <a:hlinkClick r:id="" action="ppaction://noaction"/>
          </p:cNvPr>
          <p:cNvSpPr txBox="1">
            <a:spLocks noGrp="1"/>
          </p:cNvSpPr>
          <p:nvPr>
            <p:ph type="title" idx="6" hasCustomPrompt="1"/>
          </p:nvPr>
        </p:nvSpPr>
        <p:spPr>
          <a:xfrm>
            <a:off x="344181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7" name="Google Shape;97;p14"/>
          <p:cNvSpPr txBox="1">
            <a:spLocks noGrp="1"/>
          </p:cNvSpPr>
          <p:nvPr>
            <p:ph type="subTitle" idx="7"/>
          </p:nvPr>
        </p:nvSpPr>
        <p:spPr>
          <a:xfrm>
            <a:off x="1744188" y="3440875"/>
            <a:ext cx="13203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8" name="Google Shape;98;p14"/>
          <p:cNvSpPr txBox="1">
            <a:spLocks noGrp="1"/>
          </p:cNvSpPr>
          <p:nvPr>
            <p:ph type="subTitle" idx="8"/>
          </p:nvPr>
        </p:nvSpPr>
        <p:spPr>
          <a:xfrm>
            <a:off x="4336913"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9" name="Google Shape;99;p14">
            <a:hlinkClick r:id="" action="ppaction://noaction"/>
          </p:cNvPr>
          <p:cNvSpPr txBox="1">
            <a:spLocks noGrp="1"/>
          </p:cNvSpPr>
          <p:nvPr>
            <p:ph type="title" idx="9" hasCustomPrompt="1"/>
          </p:nvPr>
        </p:nvSpPr>
        <p:spPr>
          <a:xfrm>
            <a:off x="604024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0" name="Google Shape;100;p14"/>
          <p:cNvSpPr txBox="1">
            <a:spLocks noGrp="1"/>
          </p:cNvSpPr>
          <p:nvPr>
            <p:ph type="subTitle" idx="13"/>
          </p:nvPr>
        </p:nvSpPr>
        <p:spPr>
          <a:xfrm>
            <a:off x="6935337"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101" name="Google Shape;101;p14">
            <a:hlinkClick r:id="" action="ppaction://noaction"/>
          </p:cNvPr>
          <p:cNvSpPr txBox="1">
            <a:spLocks noGrp="1"/>
          </p:cNvSpPr>
          <p:nvPr>
            <p:ph type="title" idx="14" hasCustomPrompt="1"/>
          </p:nvPr>
        </p:nvSpPr>
        <p:spPr>
          <a:xfrm>
            <a:off x="604024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2" name="Google Shape;102;p14"/>
          <p:cNvSpPr txBox="1">
            <a:spLocks noGrp="1"/>
          </p:cNvSpPr>
          <p:nvPr>
            <p:ph type="subTitle" idx="15"/>
          </p:nvPr>
        </p:nvSpPr>
        <p:spPr>
          <a:xfrm>
            <a:off x="6935337"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1611000" y="1163200"/>
            <a:ext cx="5922000" cy="3237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08" name="Google Shape;108;p15"/>
          <p:cNvGrpSpPr/>
          <p:nvPr/>
        </p:nvGrpSpPr>
        <p:grpSpPr>
          <a:xfrm>
            <a:off x="7537695" y="609981"/>
            <a:ext cx="1421896" cy="3159697"/>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5"/>
          <p:cNvGrpSpPr/>
          <p:nvPr/>
        </p:nvGrpSpPr>
        <p:grpSpPr>
          <a:xfrm flipH="1">
            <a:off x="184395" y="609981"/>
            <a:ext cx="1231180" cy="2158057"/>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5" y="609981"/>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5" y="609981"/>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5"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80" y="4096485"/>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1"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098" y="3714351"/>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B3654B-528F-4498-A338-E3738BC7171F}"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93F296AB-DE84-4C30-ABCE-EE260CF67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6498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7F1AE3-C876-4274-A79C-08994A9AEA27}"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E2DF1394-081C-4648-8468-825B374F71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03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8123EB-CBC9-4058-AF78-A4DE30C80431}"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7ED89EDC-4AAC-4ABE-AE48-A72EB88638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871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06FEBA-749A-49E9-905B-CF840614D8DD}"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9EF67213-7BC9-49B5-9C60-54C6BC8AC2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61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58C806-9BCC-4649-944A-AA6009A7333E}" type="datetime1">
              <a:rPr lang="en-US">
                <a:solidFill>
                  <a:prstClr val="black">
                    <a:tint val="75000"/>
                  </a:prstClr>
                </a:solidFill>
              </a:rPr>
              <a:pPr>
                <a:defRPr/>
              </a:pPr>
              <a:t>5/2/2023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9" name="Slide Number Placeholder 5"/>
          <p:cNvSpPr>
            <a:spLocks noGrp="1"/>
          </p:cNvSpPr>
          <p:nvPr>
            <p:ph type="sldNum" sz="quarter" idx="12"/>
          </p:nvPr>
        </p:nvSpPr>
        <p:spPr/>
        <p:txBody>
          <a:bodyPr/>
          <a:lstStyle>
            <a:lvl1pPr>
              <a:defRPr/>
            </a:lvl1pPr>
          </a:lstStyle>
          <a:p>
            <a:pPr>
              <a:defRPr/>
            </a:pPr>
            <a:fld id="{1D286769-9683-47A0-ADE1-012685124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392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11700" y="2150850"/>
            <a:ext cx="8520600" cy="841800"/>
          </a:xfrm>
          <a:prstGeom prst="rect">
            <a:avLst/>
          </a:prstGeom>
        </p:spPr>
        <p:txBody>
          <a:bodyPr spcFirstLastPara="1" wrap="square" lIns="91419" tIns="91419" rIns="91419" bIns="91419"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46F0FB-C8D4-4544-B0E0-70B894FF08D5}" type="datetime1">
              <a:rPr lang="en-US">
                <a:solidFill>
                  <a:prstClr val="black">
                    <a:tint val="75000"/>
                  </a:prstClr>
                </a:solidFill>
              </a:rPr>
              <a:pPr>
                <a:defRPr/>
              </a:pPr>
              <a:t>5/2/2023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5" name="Slide Number Placeholder 5"/>
          <p:cNvSpPr>
            <a:spLocks noGrp="1"/>
          </p:cNvSpPr>
          <p:nvPr>
            <p:ph type="sldNum" sz="quarter" idx="12"/>
          </p:nvPr>
        </p:nvSpPr>
        <p:spPr/>
        <p:txBody>
          <a:bodyPr/>
          <a:lstStyle>
            <a:lvl1pPr>
              <a:defRPr/>
            </a:lvl1pPr>
          </a:lstStyle>
          <a:p>
            <a:pPr>
              <a:defRPr/>
            </a:pPr>
            <a:fld id="{FB27A74A-BA2C-4B9E-AD92-A6B6F2196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9726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6071C9-756F-454C-B9CD-19AA33FE1973}" type="datetime1">
              <a:rPr lang="en-US">
                <a:solidFill>
                  <a:prstClr val="black">
                    <a:tint val="75000"/>
                  </a:prstClr>
                </a:solidFill>
              </a:rPr>
              <a:pPr>
                <a:defRPr/>
              </a:pPr>
              <a:t>5/2/2023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4" name="Slide Number Placeholder 5"/>
          <p:cNvSpPr>
            <a:spLocks noGrp="1"/>
          </p:cNvSpPr>
          <p:nvPr>
            <p:ph type="sldNum" sz="quarter" idx="12"/>
          </p:nvPr>
        </p:nvSpPr>
        <p:spPr/>
        <p:txBody>
          <a:bodyPr/>
          <a:lstStyle>
            <a:lvl1pPr>
              <a:defRPr/>
            </a:lvl1pPr>
          </a:lstStyle>
          <a:p>
            <a:pPr>
              <a:defRPr/>
            </a:pPr>
            <a:fld id="{753623A1-802F-4B8B-B74D-42C5E70D7C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999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FA0CFE-974B-45DC-88BF-D6759864914C}"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9905F3D8-4116-439C-BE8E-843455290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7312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smtClean="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E85A5F-0CCB-4C64-B59E-A48BAF3030C7}"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23A14EAD-79BF-4E2F-9E1E-00B22CB8A6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316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1C2F0B-07E8-45F5-BE97-200BB30E4432}"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5721E74E-F1A9-46AB-9EE2-6E3CFDDEE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334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DEDE21-CFAD-488D-AC32-2885F4D257D0}"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EFB077B0-0A32-4720-A941-7364503C74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292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B3654B-528F-4498-A338-E3738BC7171F}"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93F296AB-DE84-4C30-ABCE-EE260CF67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6044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7F1AE3-C876-4274-A79C-08994A9AEA27}"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E2DF1394-081C-4648-8468-825B374F71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9139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8123EB-CBC9-4058-AF78-A4DE30C80431}"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7ED89EDC-4AAC-4ABE-AE48-A72EB88638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0292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06FEBA-749A-49E9-905B-CF840614D8DD}"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9EF67213-7BC9-49B5-9C60-54C6BC8AC2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846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8" y="484678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58C806-9BCC-4649-944A-AA6009A7333E}" type="datetime1">
              <a:rPr lang="en-US">
                <a:solidFill>
                  <a:prstClr val="black">
                    <a:tint val="75000"/>
                  </a:prstClr>
                </a:solidFill>
              </a:rPr>
              <a:pPr>
                <a:defRPr/>
              </a:pPr>
              <a:t>5/2/2023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9" name="Slide Number Placeholder 5"/>
          <p:cNvSpPr>
            <a:spLocks noGrp="1"/>
          </p:cNvSpPr>
          <p:nvPr>
            <p:ph type="sldNum" sz="quarter" idx="12"/>
          </p:nvPr>
        </p:nvSpPr>
        <p:spPr/>
        <p:txBody>
          <a:bodyPr/>
          <a:lstStyle>
            <a:lvl1pPr>
              <a:defRPr/>
            </a:lvl1pPr>
          </a:lstStyle>
          <a:p>
            <a:pPr>
              <a:defRPr/>
            </a:pPr>
            <a:fld id="{1D286769-9683-47A0-ADE1-012685124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9152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46F0FB-C8D4-4544-B0E0-70B894FF08D5}" type="datetime1">
              <a:rPr lang="en-US">
                <a:solidFill>
                  <a:prstClr val="black">
                    <a:tint val="75000"/>
                  </a:prstClr>
                </a:solidFill>
              </a:rPr>
              <a:pPr>
                <a:defRPr/>
              </a:pPr>
              <a:t>5/2/2023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5" name="Slide Number Placeholder 5"/>
          <p:cNvSpPr>
            <a:spLocks noGrp="1"/>
          </p:cNvSpPr>
          <p:nvPr>
            <p:ph type="sldNum" sz="quarter" idx="12"/>
          </p:nvPr>
        </p:nvSpPr>
        <p:spPr/>
        <p:txBody>
          <a:bodyPr/>
          <a:lstStyle>
            <a:lvl1pPr>
              <a:defRPr/>
            </a:lvl1pPr>
          </a:lstStyle>
          <a:p>
            <a:pPr>
              <a:defRPr/>
            </a:pPr>
            <a:fld id="{FB27A74A-BA2C-4B9E-AD92-A6B6F2196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4663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6071C9-756F-454C-B9CD-19AA33FE1973}" type="datetime1">
              <a:rPr lang="en-US">
                <a:solidFill>
                  <a:prstClr val="black">
                    <a:tint val="75000"/>
                  </a:prstClr>
                </a:solidFill>
              </a:rPr>
              <a:pPr>
                <a:defRPr/>
              </a:pPr>
              <a:t>5/2/2023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4" name="Slide Number Placeholder 5"/>
          <p:cNvSpPr>
            <a:spLocks noGrp="1"/>
          </p:cNvSpPr>
          <p:nvPr>
            <p:ph type="sldNum" sz="quarter" idx="12"/>
          </p:nvPr>
        </p:nvSpPr>
        <p:spPr/>
        <p:txBody>
          <a:bodyPr/>
          <a:lstStyle>
            <a:lvl1pPr>
              <a:defRPr/>
            </a:lvl1pPr>
          </a:lstStyle>
          <a:p>
            <a:pPr>
              <a:defRPr/>
            </a:pPr>
            <a:fld id="{753623A1-802F-4B8B-B74D-42C5E70D7C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2715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FA0CFE-974B-45DC-88BF-D6759864914C}"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9905F3D8-4116-439C-BE8E-843455290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8994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smtClean="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E85A5F-0CCB-4C64-B59E-A48BAF3030C7}" type="datetime1">
              <a:rPr lang="en-US">
                <a:solidFill>
                  <a:prstClr val="black">
                    <a:tint val="75000"/>
                  </a:prstClr>
                </a:solidFill>
              </a:rPr>
              <a:pPr>
                <a:defRPr/>
              </a:pPr>
              <a:t>5/2/2023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7" name="Slide Number Placeholder 5"/>
          <p:cNvSpPr>
            <a:spLocks noGrp="1"/>
          </p:cNvSpPr>
          <p:nvPr>
            <p:ph type="sldNum" sz="quarter" idx="12"/>
          </p:nvPr>
        </p:nvSpPr>
        <p:spPr/>
        <p:txBody>
          <a:bodyPr/>
          <a:lstStyle>
            <a:lvl1pPr>
              <a:defRPr/>
            </a:lvl1pPr>
          </a:lstStyle>
          <a:p>
            <a:pPr>
              <a:defRPr/>
            </a:pPr>
            <a:fld id="{23A14EAD-79BF-4E2F-9E1E-00B22CB8A6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7125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1C2F0B-07E8-45F5-BE97-200BB30E4432}"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5721E74E-F1A9-46AB-9EE2-6E3CFDDEE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7498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DEDE21-CFAD-488D-AC32-2885F4D257D0}" type="datetime1">
              <a:rPr lang="en-US">
                <a:solidFill>
                  <a:prstClr val="black">
                    <a:tint val="75000"/>
                  </a:prstClr>
                </a:solidFill>
              </a:rPr>
              <a:pPr>
                <a:def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t>TỔ TỰ NHIÊN - TRƯỜNG THPT LONG CHÂU SA</a:t>
            </a:r>
          </a:p>
        </p:txBody>
      </p:sp>
      <p:sp>
        <p:nvSpPr>
          <p:cNvPr id="6" name="Slide Number Placeholder 5"/>
          <p:cNvSpPr>
            <a:spLocks noGrp="1"/>
          </p:cNvSpPr>
          <p:nvPr>
            <p:ph type="sldNum" sz="quarter" idx="12"/>
          </p:nvPr>
        </p:nvSpPr>
        <p:spPr/>
        <p:txBody>
          <a:bodyPr/>
          <a:lstStyle>
            <a:lvl1pPr>
              <a:defRPr/>
            </a:lvl1pPr>
          </a:lstStyle>
          <a:p>
            <a:pPr>
              <a:defRPr/>
            </a:pPr>
            <a:fld id="{EFB077B0-0A32-4720-A941-7364503C74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993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7" y="601726"/>
            <a:ext cx="6477805" cy="1906073"/>
          </a:xfrm>
        </p:spPr>
        <p:txBody>
          <a:bodyPr bIns="0" anchor="b">
            <a:normAutofit/>
          </a:bodyPr>
          <a:lstStyle>
            <a:lvl1pPr algn="l">
              <a:defRPr sz="500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68577" bIns="68577">
            <a:normAutofit/>
          </a:bodyPr>
          <a:lstStyle>
            <a:lvl1pPr marL="0" indent="0" algn="l">
              <a:buNone/>
              <a:defRPr sz="1400" b="0" cap="all" baseline="0">
                <a:solidFill>
                  <a:schemeClr val="tx1"/>
                </a:solidFill>
              </a:defRPr>
            </a:lvl1pPr>
            <a:lvl2pPr marL="342884" indent="0" algn="ctr">
              <a:buNone/>
              <a:defRPr sz="14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5" name="Footer Placeholder 4"/>
          <p:cNvSpPr>
            <a:spLocks noGrp="1"/>
          </p:cNvSpPr>
          <p:nvPr>
            <p:ph type="ftr" sz="quarter" idx="11"/>
          </p:nvPr>
        </p:nvSpPr>
        <p:spPr>
          <a:xfrm>
            <a:off x="1812376" y="246983"/>
            <a:ext cx="3730436" cy="2319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599230"/>
            <a:ext cx="608264" cy="377684"/>
          </a:xfrm>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2367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090423"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126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81" y="1317099"/>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81" y="2854649"/>
            <a:ext cx="6472835" cy="759697"/>
          </a:xfrm>
        </p:spPr>
        <p:txBody>
          <a:bodyPr tIns="68577">
            <a:normAutofit/>
          </a:bodyPr>
          <a:lstStyle>
            <a:lvl1pPr marL="0" indent="0" algn="l">
              <a:buNone/>
              <a:defRPr sz="1400">
                <a:solidFill>
                  <a:schemeClr val="tx1"/>
                </a:solidFill>
              </a:defRPr>
            </a:lvl1pPr>
            <a:lvl2pPr marL="342884" indent="0">
              <a:buNone/>
              <a:defRPr sz="14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090681"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83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19" tIns="91419" rIns="91419" bIns="91419"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9"/>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60"/>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35" name="Straight Connector 34"/>
          <p:cNvCxnSpPr/>
          <p:nvPr/>
        </p:nvCxnSpPr>
        <p:spPr>
          <a:xfrm>
            <a:off x="1090423"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200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5"/>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4"/>
            <a:ext cx="3483864" cy="601457"/>
          </a:xfrm>
        </p:spPr>
        <p:txBody>
          <a:bodyPr anchor="b">
            <a:normAutofit/>
          </a:bodyPr>
          <a:lstStyle>
            <a:lvl1pPr marL="0" indent="0">
              <a:lnSpc>
                <a:spcPct val="100000"/>
              </a:lnSpc>
              <a:buNone/>
              <a:defRPr sz="1700" b="0" cap="all" baseline="0">
                <a:solidFill>
                  <a:schemeClr val="accent1"/>
                </a:solidFill>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4"/>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700" b="0" cap="all" baseline="0">
                <a:solidFill>
                  <a:schemeClr val="accent1"/>
                </a:solidFill>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29" name="Straight Connector 28"/>
          <p:cNvCxnSpPr/>
          <p:nvPr/>
        </p:nvCxnSpPr>
        <p:spPr>
          <a:xfrm>
            <a:off x="1090423"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48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25" name="Straight Connector 24"/>
          <p:cNvCxnSpPr/>
          <p:nvPr/>
        </p:nvCxnSpPr>
        <p:spPr>
          <a:xfrm>
            <a:off x="1090423"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8378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610072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5"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7"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086211"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0696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9"/>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9"/>
            <a:ext cx="2093378" cy="2899745"/>
          </a:xfrm>
          <a:solidFill>
            <a:schemeClr val="bg1">
              <a:lumMod val="85000"/>
            </a:schemeClr>
          </a:solidFill>
          <a:ln w="9525" cap="sq">
            <a:noFill/>
            <a:miter lim="800000"/>
          </a:ln>
          <a:effectLst/>
        </p:spPr>
        <p:txBody>
          <a:bodyPr anchor="t"/>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8" y="2359496"/>
            <a:ext cx="4143303" cy="1502807"/>
          </a:xfrm>
        </p:spPr>
        <p:txBody>
          <a:bodyPr>
            <a:normAutofit/>
          </a:bodyPr>
          <a:lstStyle>
            <a:lvl1pPr marL="0" indent="0" algn="l">
              <a:buNone/>
              <a:defRPr sz="14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a:xfrm>
            <a:off x="1085539" y="4102393"/>
            <a:ext cx="4145513" cy="240092"/>
          </a:xfrm>
        </p:spPr>
        <p:txBody>
          <a:bodyPr/>
          <a:lstStyle>
            <a:lvl1pPr algn="l">
              <a:defRPr/>
            </a:lvl1p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6" name="Footer Placeholder 5"/>
          <p:cNvSpPr>
            <a:spLocks noGrp="1"/>
          </p:cNvSpPr>
          <p:nvPr>
            <p:ph type="ftr" sz="quarter" idx="11"/>
          </p:nvPr>
        </p:nvSpPr>
        <p:spPr>
          <a:xfrm>
            <a:off x="1085537" y="238981"/>
            <a:ext cx="4155753" cy="240698"/>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085539"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2737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26" name="Straight Connector 25"/>
          <p:cNvCxnSpPr/>
          <p:nvPr/>
        </p:nvCxnSpPr>
        <p:spPr>
          <a:xfrm>
            <a:off x="1090423"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453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5" y="599232"/>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6" y="599232"/>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762E3-5A42-48EC-BE29-602A926E8C13}" type="datetimeFigureOut">
              <a:rPr lang="en-US" smtClean="0">
                <a:solidFill>
                  <a:prstClr val="black">
                    <a:tint val="75000"/>
                  </a:prstClr>
                </a:solidFill>
              </a:rPr>
              <a:pPr/>
              <a:t>5/2/2023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88D08-7A09-4EDB-869A-8FF174641743}"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7079333" y="599232"/>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919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19" tIns="91419" rIns="91419" bIns="91419"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19" tIns="91419" rIns="91419" bIns="91419" anchor="ctr" anchorCtr="0">
            <a:noAutofit/>
          </a:bodyPr>
          <a:lstStyle>
            <a:lvl1pPr marL="457166" lvl="0" indent="-228582">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19" tIns="91419" rIns="91419" bIns="91419"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19" tIns="91419" rIns="91419" bIns="91419" anchor="t" anchorCtr="0">
            <a:noAutofit/>
          </a:bodyPr>
          <a:lstStyle>
            <a:lvl1pPr marL="457166" lvl="0" indent="-342875" algn="ctr">
              <a:spcBef>
                <a:spcPts val="0"/>
              </a:spcBef>
              <a:spcAft>
                <a:spcPts val="0"/>
              </a:spcAft>
              <a:buSzPts val="1800"/>
              <a:buChar char="●"/>
              <a:defRPr/>
            </a:lvl1pPr>
            <a:lvl2pPr marL="914333" lvl="1" indent="-317476" algn="ctr">
              <a:spcBef>
                <a:spcPts val="1600"/>
              </a:spcBef>
              <a:spcAft>
                <a:spcPts val="0"/>
              </a:spcAft>
              <a:buSzPts val="1400"/>
              <a:buChar char="○"/>
              <a:defRPr/>
            </a:lvl2pPr>
            <a:lvl3pPr marL="1371498" lvl="2" indent="-317476" algn="ctr">
              <a:spcBef>
                <a:spcPts val="1600"/>
              </a:spcBef>
              <a:spcAft>
                <a:spcPts val="0"/>
              </a:spcAft>
              <a:buSzPts val="1400"/>
              <a:buChar char="■"/>
              <a:defRPr/>
            </a:lvl3pPr>
            <a:lvl4pPr marL="1828664" lvl="3" indent="-317476" algn="ctr">
              <a:spcBef>
                <a:spcPts val="1600"/>
              </a:spcBef>
              <a:spcAft>
                <a:spcPts val="0"/>
              </a:spcAft>
              <a:buSzPts val="1400"/>
              <a:buChar char="●"/>
              <a:defRPr/>
            </a:lvl4pPr>
            <a:lvl5pPr marL="2285829" lvl="4" indent="-317476" algn="ctr">
              <a:spcBef>
                <a:spcPts val="1600"/>
              </a:spcBef>
              <a:spcAft>
                <a:spcPts val="0"/>
              </a:spcAft>
              <a:buSzPts val="1400"/>
              <a:buChar char="○"/>
              <a:defRPr/>
            </a:lvl5pPr>
            <a:lvl6pPr marL="2742995" lvl="5" indent="-317476" algn="ctr">
              <a:spcBef>
                <a:spcPts val="1600"/>
              </a:spcBef>
              <a:spcAft>
                <a:spcPts val="0"/>
              </a:spcAft>
              <a:buSzPts val="1400"/>
              <a:buChar char="■"/>
              <a:defRPr/>
            </a:lvl6pPr>
            <a:lvl7pPr marL="3200160" lvl="6" indent="-317476" algn="ctr">
              <a:spcBef>
                <a:spcPts val="1600"/>
              </a:spcBef>
              <a:spcAft>
                <a:spcPts val="0"/>
              </a:spcAft>
              <a:buSzPts val="1400"/>
              <a:buChar char="●"/>
              <a:defRPr/>
            </a:lvl7pPr>
            <a:lvl8pPr marL="3657326" lvl="7" indent="-317476" algn="ctr">
              <a:spcBef>
                <a:spcPts val="1600"/>
              </a:spcBef>
              <a:spcAft>
                <a:spcPts val="0"/>
              </a:spcAft>
              <a:buSzPts val="1400"/>
              <a:buChar char="○"/>
              <a:defRPr/>
            </a:lvl8pPr>
            <a:lvl9pPr marL="4114493" lvl="8" indent="-317476" algn="ctr">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19" tIns="91419" rIns="91419" bIns="91419"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19" tIns="91419" rIns="91419" bIns="91419"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60" r:id="rId10"/>
    <p:sldLayoutId id="2147483661" r:id="rId11"/>
    <p:sldLayoutId id="2147483677"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4" tIns="45717" rIns="91434" bIns="45717"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buClrTx/>
              <a:buFontTx/>
              <a:buNone/>
              <a:defRPr/>
            </a:pPr>
            <a:fld id="{5EB9A629-07A8-4DC1-963C-CE4545B0B9E2}" type="datetime1">
              <a:rPr lang="en-US" kern="1200">
                <a:solidFill>
                  <a:prstClr val="black">
                    <a:tint val="75000"/>
                  </a:prstClr>
                </a:solidFill>
                <a:ea typeface="+mn-ea"/>
              </a:rPr>
              <a:pPr fontAlgn="base">
                <a:spcBef>
                  <a:spcPct val="0"/>
                </a:spcBef>
                <a:spcAft>
                  <a:spcPct val="0"/>
                </a:spcAft>
                <a:buClrTx/>
                <a:buFontTx/>
                <a:buNone/>
                <a:defRPr/>
              </a:pPr>
              <a:t>5/2/2023</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34" tIns="45717" rIns="91434" bIns="45717"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buClrTx/>
              <a:buFontTx/>
              <a:buNone/>
              <a:defRPr/>
            </a:pPr>
            <a:r>
              <a:rPr lang="en-US" kern="1200">
                <a:latin typeface="Arial" charset="0"/>
                <a:ea typeface="+mn-ea"/>
                <a:cs typeface="Arial" charset="0"/>
              </a:rPr>
              <a:t>TỔ TỰ NHIÊN - TRƯỜNG THPT LONG CHÂU SA</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4" tIns="45717" rIns="91434" bIns="45717"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buClrTx/>
              <a:buFontTx/>
              <a:buNone/>
              <a:defRPr/>
            </a:pPr>
            <a:fld id="{6F604EC3-4483-4B84-B2EA-0A70D336D9A6}" type="slidenum">
              <a:rPr lang="en-US" kern="1200">
                <a:solidFill>
                  <a:prstClr val="black">
                    <a:tint val="75000"/>
                  </a:prstClr>
                </a:solidFill>
                <a:ea typeface="+mn-ea"/>
              </a:rPr>
              <a:pPr fontAlgn="base">
                <a:spcBef>
                  <a:spcPct val="0"/>
                </a:spcBef>
                <a:spcAft>
                  <a:spcPct val="0"/>
                </a:spcAft>
                <a:buClrTx/>
                <a:buFontTx/>
                <a:buNone/>
                <a:defRPr/>
              </a:pPr>
              <a:t>‹#›</a:t>
            </a:fld>
            <a:endParaRPr lang="en-US" kern="1200">
              <a:solidFill>
                <a:prstClr val="black">
                  <a:tint val="75000"/>
                </a:prstClr>
              </a:solidFill>
              <a:ea typeface="+mn-ea"/>
            </a:endParaRPr>
          </a:p>
        </p:txBody>
      </p:sp>
    </p:spTree>
    <p:extLst>
      <p:ext uri="{BB962C8B-B14F-4D97-AF65-F5344CB8AC3E}">
        <p14:creationId xmlns:p14="http://schemas.microsoft.com/office/powerpoint/2010/main" val="15913815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6" algn="ctr" rtl="0" fontAlgn="base">
        <a:spcBef>
          <a:spcPct val="0"/>
        </a:spcBef>
        <a:spcAft>
          <a:spcPct val="0"/>
        </a:spcAft>
        <a:defRPr sz="4400">
          <a:solidFill>
            <a:schemeClr val="tx1"/>
          </a:solidFill>
          <a:latin typeface="Calibri" pitchFamily="34" charset="0"/>
        </a:defRPr>
      </a:lvl6pPr>
      <a:lvl7pPr marL="914333"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2875" indent="-34287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95" indent="-285729"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15" indent="-2285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80" indent="-22858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46" indent="-22858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4" tIns="45717" rIns="91434" bIns="45717"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buClrTx/>
              <a:buFontTx/>
              <a:buNone/>
              <a:defRPr/>
            </a:pPr>
            <a:fld id="{5EB9A629-07A8-4DC1-963C-CE4545B0B9E2}" type="datetime1">
              <a:rPr lang="en-US" kern="1200">
                <a:solidFill>
                  <a:prstClr val="black">
                    <a:tint val="75000"/>
                  </a:prstClr>
                </a:solidFill>
                <a:ea typeface="+mn-ea"/>
              </a:rPr>
              <a:pPr fontAlgn="base">
                <a:spcBef>
                  <a:spcPct val="0"/>
                </a:spcBef>
                <a:spcAft>
                  <a:spcPct val="0"/>
                </a:spcAft>
                <a:buClrTx/>
                <a:buFontTx/>
                <a:buNone/>
                <a:defRPr/>
              </a:pPr>
              <a:t>5/2/2023</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1434" tIns="45717" rIns="91434" bIns="45717"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buClrTx/>
              <a:buFontTx/>
              <a:buNone/>
              <a:defRPr/>
            </a:pPr>
            <a:r>
              <a:rPr lang="en-US" kern="1200">
                <a:latin typeface="Arial" charset="0"/>
                <a:ea typeface="+mn-ea"/>
                <a:cs typeface="Arial" charset="0"/>
              </a:rPr>
              <a:t>TỔ TỰ NHIÊN - TRƯỜNG THPT LONG CHÂU SA</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4" tIns="45717" rIns="91434" bIns="45717"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buClrTx/>
              <a:buFontTx/>
              <a:buNone/>
              <a:defRPr/>
            </a:pPr>
            <a:fld id="{6F604EC3-4483-4B84-B2EA-0A70D336D9A6}" type="slidenum">
              <a:rPr lang="en-US" kern="1200">
                <a:solidFill>
                  <a:prstClr val="black">
                    <a:tint val="75000"/>
                  </a:prstClr>
                </a:solidFill>
                <a:ea typeface="+mn-ea"/>
              </a:rPr>
              <a:pPr fontAlgn="base">
                <a:spcBef>
                  <a:spcPct val="0"/>
                </a:spcBef>
                <a:spcAft>
                  <a:spcPct val="0"/>
                </a:spcAft>
                <a:buClrTx/>
                <a:buFontTx/>
                <a:buNone/>
                <a:defRPr/>
              </a:pPr>
              <a:t>‹#›</a:t>
            </a:fld>
            <a:endParaRPr lang="en-US" kern="1200">
              <a:solidFill>
                <a:prstClr val="black">
                  <a:tint val="75000"/>
                </a:prstClr>
              </a:solidFill>
              <a:ea typeface="+mn-ea"/>
            </a:endParaRPr>
          </a:p>
        </p:txBody>
      </p:sp>
    </p:spTree>
    <p:extLst>
      <p:ext uri="{BB962C8B-B14F-4D97-AF65-F5344CB8AC3E}">
        <p14:creationId xmlns:p14="http://schemas.microsoft.com/office/powerpoint/2010/main" val="1474952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6" algn="ctr" rtl="0" fontAlgn="base">
        <a:spcBef>
          <a:spcPct val="0"/>
        </a:spcBef>
        <a:spcAft>
          <a:spcPct val="0"/>
        </a:spcAft>
        <a:defRPr sz="4400">
          <a:solidFill>
            <a:schemeClr val="tx1"/>
          </a:solidFill>
          <a:latin typeface="Calibri" pitchFamily="34" charset="0"/>
        </a:defRPr>
      </a:lvl6pPr>
      <a:lvl7pPr marL="914333"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2875" indent="-34287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95" indent="-285729"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15" indent="-2285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80" indent="-22858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46" indent="-22858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4594862"/>
            <a:ext cx="9144000" cy="557213"/>
          </a:xfrm>
          <a:prstGeom prst="rect">
            <a:avLst/>
          </a:prstGeom>
        </p:spPr>
      </p:pic>
      <p:sp>
        <p:nvSpPr>
          <p:cNvPr id="2" name="Title Placeholder 1"/>
          <p:cNvSpPr>
            <a:spLocks noGrp="1"/>
          </p:cNvSpPr>
          <p:nvPr>
            <p:ph type="title"/>
          </p:nvPr>
        </p:nvSpPr>
        <p:spPr>
          <a:xfrm>
            <a:off x="1088686" y="603391"/>
            <a:ext cx="7202456" cy="786926"/>
          </a:xfrm>
          <a:prstGeom prst="rect">
            <a:avLst/>
          </a:prstGeom>
        </p:spPr>
        <p:txBody>
          <a:bodyPr vert="horz" lIns="68577" tIns="34289" rIns="68577" bIns="3428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6" y="1511799"/>
            <a:ext cx="7202456" cy="2587960"/>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6" y="247780"/>
            <a:ext cx="2625536" cy="231901"/>
          </a:xfrm>
          <a:prstGeom prst="rect">
            <a:avLst/>
          </a:prstGeom>
        </p:spPr>
        <p:txBody>
          <a:bodyPr vert="horz" lIns="68577" tIns="34289" rIns="68577" bIns="34289" rtlCol="0" anchor="ctr"/>
          <a:lstStyle>
            <a:lvl1pPr algn="r">
              <a:defRPr sz="800">
                <a:solidFill>
                  <a:schemeClr val="tx1">
                    <a:tint val="75000"/>
                  </a:schemeClr>
                </a:solidFill>
              </a:defRPr>
            </a:lvl1pPr>
          </a:lstStyle>
          <a:p>
            <a:pPr defTabSz="342884">
              <a:buClrTx/>
            </a:pPr>
            <a:fld id="{7EA762E3-5A42-48EC-BE29-602A926E8C13}" type="datetimeFigureOut">
              <a:rPr lang="en-US" kern="1200" smtClean="0">
                <a:solidFill>
                  <a:prstClr val="black">
                    <a:tint val="75000"/>
                  </a:prstClr>
                </a:solidFill>
                <a:latin typeface="Gill Sans MT"/>
                <a:ea typeface="+mn-ea"/>
                <a:cs typeface="+mn-cs"/>
              </a:rPr>
              <a:pPr defTabSz="342884">
                <a:buClrTx/>
              </a:pPr>
              <a:t>5/2/2023</a:t>
            </a:fld>
            <a:endParaRPr lang="en-US" kern="1200">
              <a:solidFill>
                <a:prstClr val="black">
                  <a:tint val="75000"/>
                </a:prstClr>
              </a:solidFill>
              <a:latin typeface="Gill Sans MT"/>
              <a:ea typeface="+mn-ea"/>
              <a:cs typeface="+mn-cs"/>
            </a:endParaRPr>
          </a:p>
        </p:txBody>
      </p:sp>
      <p:sp>
        <p:nvSpPr>
          <p:cNvPr id="5" name="Footer Placeholder 4"/>
          <p:cNvSpPr>
            <a:spLocks noGrp="1"/>
          </p:cNvSpPr>
          <p:nvPr>
            <p:ph type="ftr" sz="quarter" idx="3"/>
          </p:nvPr>
        </p:nvSpPr>
        <p:spPr>
          <a:xfrm>
            <a:off x="1088684" y="246983"/>
            <a:ext cx="4454127" cy="231901"/>
          </a:xfrm>
          <a:prstGeom prst="rect">
            <a:avLst/>
          </a:prstGeom>
        </p:spPr>
        <p:txBody>
          <a:bodyPr vert="horz" lIns="68577" tIns="34289" rIns="68577" bIns="34289" rtlCol="0" anchor="ctr"/>
          <a:lstStyle>
            <a:lvl1pPr algn="l">
              <a:defRPr sz="800">
                <a:solidFill>
                  <a:schemeClr val="tx1">
                    <a:tint val="75000"/>
                  </a:schemeClr>
                </a:solidFill>
              </a:defRPr>
            </a:lvl1pPr>
          </a:lstStyle>
          <a:p>
            <a:pPr defTabSz="342884">
              <a:buClrTx/>
            </a:pPr>
            <a:endParaRPr lang="en-US" kern="1200">
              <a:solidFill>
                <a:prstClr val="black">
                  <a:tint val="75000"/>
                </a:prstClr>
              </a:solidFill>
              <a:latin typeface="Gill Sans MT"/>
              <a:ea typeface="+mn-ea"/>
              <a:cs typeface="+mn-cs"/>
            </a:endParaRPr>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68577" tIns="34289" rIns="68577" bIns="34289" rtlCol="0" anchor="t"/>
          <a:lstStyle>
            <a:lvl1pPr algn="r">
              <a:defRPr sz="2100">
                <a:solidFill>
                  <a:schemeClr val="accent1"/>
                </a:solidFill>
              </a:defRPr>
            </a:lvl1pPr>
          </a:lstStyle>
          <a:p>
            <a:pPr defTabSz="342884">
              <a:buClrTx/>
            </a:pPr>
            <a:fld id="{0EE88D08-7A09-4EDB-869A-8FF174641743}" type="slidenum">
              <a:rPr lang="en-US" kern="1200" smtClean="0">
                <a:solidFill>
                  <a:srgbClr val="B71E42"/>
                </a:solidFill>
                <a:latin typeface="Gill Sans MT"/>
                <a:ea typeface="+mn-ea"/>
                <a:cs typeface="+mn-cs"/>
              </a:rPr>
              <a:pPr defTabSz="342884">
                <a:buClrTx/>
              </a:pPr>
              <a:t>‹#›</a:t>
            </a:fld>
            <a:endParaRPr lang="en-US" kern="1200">
              <a:solidFill>
                <a:srgbClr val="B71E42"/>
              </a:solidFill>
              <a:latin typeface="Gill Sans MT"/>
              <a:ea typeface="+mn-ea"/>
              <a:cs typeface="+mn-cs"/>
            </a:endParaRPr>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65060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766"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42" indent="-171442" algn="l" defTabSz="685766"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25"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2pPr>
      <a:lvl3pPr marL="857207"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090"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1100" kern="1200" cap="none" baseline="0">
          <a:solidFill>
            <a:schemeClr val="tx1"/>
          </a:solidFill>
          <a:effectLst/>
          <a:latin typeface="+mn-lt"/>
          <a:ea typeface="+mn-ea"/>
          <a:cs typeface="+mn-cs"/>
        </a:defRPr>
      </a:lvl4pPr>
      <a:lvl5pPr marL="1542974"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856"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39"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22"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05" indent="-171442" algn="l" defTabSz="685766"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ctrTitle"/>
          </p:nvPr>
        </p:nvSpPr>
        <p:spPr>
          <a:xfrm>
            <a:off x="1818300" y="956071"/>
            <a:ext cx="5507400" cy="1019489"/>
          </a:xfrm>
          <a:prstGeom prst="rect">
            <a:avLst/>
          </a:prstGeom>
        </p:spPr>
        <p:txBody>
          <a:bodyPr spcFirstLastPara="1" wrap="square" lIns="91419" tIns="91419" rIns="91419" bIns="91419" anchor="t" anchorCtr="0">
            <a:noAutofit/>
          </a:bodyPr>
          <a:lstStyle/>
          <a:p>
            <a:r>
              <a:rPr lang="en-US" sz="4800" u="sng" dirty="0" err="1">
                <a:solidFill>
                  <a:srgbClr val="002060"/>
                </a:solidFill>
                <a:latin typeface="#9Slide03 AllRoundGothic" panose="020B0703020202020104" charset="0"/>
              </a:rPr>
              <a:t>Bài</a:t>
            </a:r>
            <a:r>
              <a:rPr lang="en-US" sz="4800" u="sng" dirty="0">
                <a:solidFill>
                  <a:srgbClr val="002060"/>
                </a:solidFill>
                <a:latin typeface="#9Slide03 AllRoundGothic" panose="020B0703020202020104" charset="0"/>
              </a:rPr>
              <a:t> 10</a:t>
            </a:r>
            <a:endParaRPr sz="4800" u="sng" dirty="0">
              <a:solidFill>
                <a:srgbClr val="002060"/>
              </a:solidFill>
              <a:latin typeface="#9Slide03 AllRoundGothic" panose="020B0703020202020104" charset="0"/>
            </a:endParaRPr>
          </a:p>
        </p:txBody>
      </p:sp>
      <p:grpSp>
        <p:nvGrpSpPr>
          <p:cNvPr id="366" name="Google Shape;366;p36"/>
          <p:cNvGrpSpPr/>
          <p:nvPr/>
        </p:nvGrpSpPr>
        <p:grpSpPr>
          <a:xfrm>
            <a:off x="-196885" y="3674112"/>
            <a:ext cx="2037973" cy="1808257"/>
            <a:chOff x="16163" y="3293658"/>
            <a:chExt cx="2037973" cy="1808257"/>
          </a:xfrm>
        </p:grpSpPr>
        <p:grpSp>
          <p:nvGrpSpPr>
            <p:cNvPr id="367" name="Google Shape;367;p36"/>
            <p:cNvGrpSpPr/>
            <p:nvPr/>
          </p:nvGrpSpPr>
          <p:grpSpPr>
            <a:xfrm>
              <a:off x="80275" y="3293658"/>
              <a:ext cx="1131949" cy="1473660"/>
              <a:chOff x="192850" y="3436021"/>
              <a:chExt cx="1131949" cy="1473660"/>
            </a:xfrm>
          </p:grpSpPr>
          <p:sp>
            <p:nvSpPr>
              <p:cNvPr id="368" name="Google Shape;368;p36"/>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36"/>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0" name="Google Shape;370;p36"/>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1" name="Google Shape;371;p36"/>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2;p36"/>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3" name="Google Shape;373;p36"/>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74" name="Google Shape;374;p36"/>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75" name="Google Shape;375;p36"/>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6" name="Google Shape;376;p36"/>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7" name="Google Shape;377;p36"/>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8" name="Google Shape;378;p36"/>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9" name="Google Shape;379;p36"/>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6"/>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1" name="Google Shape;381;p36"/>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2" name="Google Shape;382;p36"/>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3" name="Google Shape;383;p36"/>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 name="Google Shape;384;p36"/>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85" name="Google Shape;385;p36"/>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86" name="Google Shape;386;p36"/>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 name="Google Shape;387;p36"/>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8" name="Google Shape;388;p36"/>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9" name="Google Shape;389;p36"/>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36"/>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1" name="Google Shape;391;p36"/>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392" name="Google Shape;392;p36"/>
            <p:cNvGrpSpPr/>
            <p:nvPr/>
          </p:nvGrpSpPr>
          <p:grpSpPr>
            <a:xfrm>
              <a:off x="16163" y="4745561"/>
              <a:ext cx="1260144" cy="336199"/>
              <a:chOff x="7827651" y="4820448"/>
              <a:chExt cx="1260144" cy="336199"/>
            </a:xfrm>
          </p:grpSpPr>
          <p:sp>
            <p:nvSpPr>
              <p:cNvPr id="393" name="Google Shape;393;p36"/>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endParaRPr/>
              </a:p>
            </p:txBody>
          </p:sp>
          <p:sp>
            <p:nvSpPr>
              <p:cNvPr id="394" name="Google Shape;394;p36"/>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endParaRPr/>
              </a:p>
            </p:txBody>
          </p:sp>
          <p:sp>
            <p:nvSpPr>
              <p:cNvPr id="395" name="Google Shape;395;p36"/>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6" name="Google Shape;396;p36"/>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7" name="Google Shape;397;p36"/>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8" name="Google Shape;398;p36"/>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99" name="Google Shape;399;p36"/>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6" name="Google Shape;299;p36">
            <a:extLst>
              <a:ext uri="{FF2B5EF4-FFF2-40B4-BE49-F238E27FC236}">
                <a16:creationId xmlns="" xmlns:a16="http://schemas.microsoft.com/office/drawing/2014/main" id="{29A1A10D-E3A0-4BE6-A6D5-777A3A51E08A}"/>
              </a:ext>
            </a:extLst>
          </p:cNvPr>
          <p:cNvSpPr txBox="1">
            <a:spLocks/>
          </p:cNvSpPr>
          <p:nvPr/>
        </p:nvSpPr>
        <p:spPr>
          <a:xfrm>
            <a:off x="55235" y="2099575"/>
            <a:ext cx="9033539"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dirty="0">
                <a:solidFill>
                  <a:srgbClr val="002060"/>
                </a:solidFill>
                <a:latin typeface="#9Slide03 AllRoundGothic" panose="020B0703020202020104" charset="0"/>
              </a:rPr>
              <a:t>HỢP CHẤT HỮU CƠ VÀ HÓA HỌC HỮU CƠ</a:t>
            </a:r>
          </a:p>
        </p:txBody>
      </p:sp>
      <p:grpSp>
        <p:nvGrpSpPr>
          <p:cNvPr id="107" name="Google Shape;1294;p55">
            <a:extLst>
              <a:ext uri="{FF2B5EF4-FFF2-40B4-BE49-F238E27FC236}">
                <a16:creationId xmlns="" xmlns:a16="http://schemas.microsoft.com/office/drawing/2014/main" id="{CB020DD3-76FB-42D7-A65D-9CFB0D82C246}"/>
              </a:ext>
            </a:extLst>
          </p:cNvPr>
          <p:cNvGrpSpPr/>
          <p:nvPr/>
        </p:nvGrpSpPr>
        <p:grpSpPr>
          <a:xfrm>
            <a:off x="7598760" y="2571754"/>
            <a:ext cx="1342042" cy="2551303"/>
            <a:chOff x="7169780" y="2027169"/>
            <a:chExt cx="1650532" cy="3095884"/>
          </a:xfrm>
        </p:grpSpPr>
        <p:grpSp>
          <p:nvGrpSpPr>
            <p:cNvPr id="108" name="Google Shape;1295;p55">
              <a:extLst>
                <a:ext uri="{FF2B5EF4-FFF2-40B4-BE49-F238E27FC236}">
                  <a16:creationId xmlns="" xmlns:a16="http://schemas.microsoft.com/office/drawing/2014/main" id="{0B8A6A4A-C12A-4BDB-BA88-AE2BFB83C505}"/>
                </a:ext>
              </a:extLst>
            </p:cNvPr>
            <p:cNvGrpSpPr/>
            <p:nvPr/>
          </p:nvGrpSpPr>
          <p:grpSpPr>
            <a:xfrm>
              <a:off x="7414075" y="2589300"/>
              <a:ext cx="1406237" cy="2533753"/>
              <a:chOff x="7414075" y="2589300"/>
              <a:chExt cx="1406237" cy="2533753"/>
            </a:xfrm>
          </p:grpSpPr>
          <p:sp>
            <p:nvSpPr>
              <p:cNvPr id="115" name="Google Shape;1296;p55">
                <a:extLst>
                  <a:ext uri="{FF2B5EF4-FFF2-40B4-BE49-F238E27FC236}">
                    <a16:creationId xmlns="" xmlns:a16="http://schemas.microsoft.com/office/drawing/2014/main" id="{58CE7A9E-D309-4E63-81FB-C8881A87964B}"/>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6" name="Google Shape;1297;p55">
                <a:extLst>
                  <a:ext uri="{FF2B5EF4-FFF2-40B4-BE49-F238E27FC236}">
                    <a16:creationId xmlns="" xmlns:a16="http://schemas.microsoft.com/office/drawing/2014/main" id="{88136375-8D11-4018-9A90-30F858251B2C}"/>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17" name="Google Shape;1298;p55">
                <a:extLst>
                  <a:ext uri="{FF2B5EF4-FFF2-40B4-BE49-F238E27FC236}">
                    <a16:creationId xmlns="" xmlns:a16="http://schemas.microsoft.com/office/drawing/2014/main" id="{C05136C3-704E-4918-867A-8CC11C44BA5C}"/>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8" name="Google Shape;1299;p55">
                <a:extLst>
                  <a:ext uri="{FF2B5EF4-FFF2-40B4-BE49-F238E27FC236}">
                    <a16:creationId xmlns="" xmlns:a16="http://schemas.microsoft.com/office/drawing/2014/main" id="{9D1429B7-D0A5-4B56-89C6-F0D8B7E72AF9}"/>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19" name="Google Shape;1300;p55">
                <a:extLst>
                  <a:ext uri="{FF2B5EF4-FFF2-40B4-BE49-F238E27FC236}">
                    <a16:creationId xmlns="" xmlns:a16="http://schemas.microsoft.com/office/drawing/2014/main" id="{44F771BC-E491-4CA3-B9BB-C42C091B1E50}"/>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0" name="Google Shape;1301;p55">
                <a:extLst>
                  <a:ext uri="{FF2B5EF4-FFF2-40B4-BE49-F238E27FC236}">
                    <a16:creationId xmlns="" xmlns:a16="http://schemas.microsoft.com/office/drawing/2014/main" id="{9EBE6C91-CEA9-4186-9003-03F5714DC1E1}"/>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1" name="Google Shape;1302;p55">
                <a:extLst>
                  <a:ext uri="{FF2B5EF4-FFF2-40B4-BE49-F238E27FC236}">
                    <a16:creationId xmlns="" xmlns:a16="http://schemas.microsoft.com/office/drawing/2014/main" id="{02692AD5-E14E-4C4F-BBD1-F6229112B27E}"/>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2" name="Google Shape;1303;p55">
                <a:extLst>
                  <a:ext uri="{FF2B5EF4-FFF2-40B4-BE49-F238E27FC236}">
                    <a16:creationId xmlns="" xmlns:a16="http://schemas.microsoft.com/office/drawing/2014/main" id="{68DD4117-CC24-4FA8-BFD5-A2516D470182}"/>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3" name="Google Shape;1304;p55">
                <a:extLst>
                  <a:ext uri="{FF2B5EF4-FFF2-40B4-BE49-F238E27FC236}">
                    <a16:creationId xmlns="" xmlns:a16="http://schemas.microsoft.com/office/drawing/2014/main" id="{A85F55D6-E98D-417F-AC50-7A5FB9950C51}"/>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4" name="Google Shape;1305;p55">
                <a:extLst>
                  <a:ext uri="{FF2B5EF4-FFF2-40B4-BE49-F238E27FC236}">
                    <a16:creationId xmlns="" xmlns:a16="http://schemas.microsoft.com/office/drawing/2014/main" id="{43338B76-A57D-444F-9179-830B68A478DB}"/>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25" name="Google Shape;1306;p55">
                <a:extLst>
                  <a:ext uri="{FF2B5EF4-FFF2-40B4-BE49-F238E27FC236}">
                    <a16:creationId xmlns="" xmlns:a16="http://schemas.microsoft.com/office/drawing/2014/main" id="{1612DF97-16D5-4A97-8960-A3483CBE724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26" name="Google Shape;1307;p55">
                <a:extLst>
                  <a:ext uri="{FF2B5EF4-FFF2-40B4-BE49-F238E27FC236}">
                    <a16:creationId xmlns="" xmlns:a16="http://schemas.microsoft.com/office/drawing/2014/main" id="{EDBC6C25-EE4D-48F2-A657-D597DEE94F78}"/>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7" name="Google Shape;1308;p55">
                <a:extLst>
                  <a:ext uri="{FF2B5EF4-FFF2-40B4-BE49-F238E27FC236}">
                    <a16:creationId xmlns="" xmlns:a16="http://schemas.microsoft.com/office/drawing/2014/main" id="{0B419547-7F6D-4618-B5CE-B96F498BE35A}"/>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28" name="Google Shape;1309;p55">
                <a:extLst>
                  <a:ext uri="{FF2B5EF4-FFF2-40B4-BE49-F238E27FC236}">
                    <a16:creationId xmlns="" xmlns:a16="http://schemas.microsoft.com/office/drawing/2014/main" id="{3D368504-4FED-4528-A82C-71C12E06242E}"/>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9" name="Google Shape;1310;p55">
                <a:extLst>
                  <a:ext uri="{FF2B5EF4-FFF2-40B4-BE49-F238E27FC236}">
                    <a16:creationId xmlns="" xmlns:a16="http://schemas.microsoft.com/office/drawing/2014/main" id="{EF381210-934B-42EE-8276-D3F45BF9E09A}"/>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0" name="Google Shape;1311;p55">
                <a:extLst>
                  <a:ext uri="{FF2B5EF4-FFF2-40B4-BE49-F238E27FC236}">
                    <a16:creationId xmlns="" xmlns:a16="http://schemas.microsoft.com/office/drawing/2014/main" id="{0C462D4F-9F0A-4273-AFF4-B05EED23A566}"/>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1" name="Google Shape;1312;p55">
                <a:extLst>
                  <a:ext uri="{FF2B5EF4-FFF2-40B4-BE49-F238E27FC236}">
                    <a16:creationId xmlns="" xmlns:a16="http://schemas.microsoft.com/office/drawing/2014/main" id="{E1E9AA30-68A0-4897-A3E7-1BFF46EE2CBE}"/>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2" name="Google Shape;1313;p55">
                <a:extLst>
                  <a:ext uri="{FF2B5EF4-FFF2-40B4-BE49-F238E27FC236}">
                    <a16:creationId xmlns="" xmlns:a16="http://schemas.microsoft.com/office/drawing/2014/main" id="{D48E5A9D-8758-4247-B220-4DAECDA7BCEF}"/>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3" name="Google Shape;1314;p55">
                <a:extLst>
                  <a:ext uri="{FF2B5EF4-FFF2-40B4-BE49-F238E27FC236}">
                    <a16:creationId xmlns="" xmlns:a16="http://schemas.microsoft.com/office/drawing/2014/main" id="{FC9FE6DC-F978-403C-BFE3-8559AB87B745}"/>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4" name="Google Shape;1315;p55">
                <a:extLst>
                  <a:ext uri="{FF2B5EF4-FFF2-40B4-BE49-F238E27FC236}">
                    <a16:creationId xmlns="" xmlns:a16="http://schemas.microsoft.com/office/drawing/2014/main" id="{9154CA48-C11D-4A68-B6B2-14CB78AAC677}"/>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35" name="Google Shape;1316;p55">
                <a:extLst>
                  <a:ext uri="{FF2B5EF4-FFF2-40B4-BE49-F238E27FC236}">
                    <a16:creationId xmlns="" xmlns:a16="http://schemas.microsoft.com/office/drawing/2014/main" id="{29FD045E-D190-4241-8026-66AE5C2B0A40}"/>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endParaRPr/>
              </a:p>
            </p:txBody>
          </p:sp>
          <p:sp>
            <p:nvSpPr>
              <p:cNvPr id="136" name="Google Shape;1317;p55">
                <a:extLst>
                  <a:ext uri="{FF2B5EF4-FFF2-40B4-BE49-F238E27FC236}">
                    <a16:creationId xmlns="" xmlns:a16="http://schemas.microsoft.com/office/drawing/2014/main" id="{03838ADD-DEFC-4B82-B95D-B8570A8079D4}"/>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37" name="Google Shape;1318;p55">
                <a:extLst>
                  <a:ext uri="{FF2B5EF4-FFF2-40B4-BE49-F238E27FC236}">
                    <a16:creationId xmlns="" xmlns:a16="http://schemas.microsoft.com/office/drawing/2014/main" id="{F3E2CE3A-F3D0-43B4-9A04-6EBC168A62C9}"/>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8" name="Google Shape;1319;p55">
                <a:extLst>
                  <a:ext uri="{FF2B5EF4-FFF2-40B4-BE49-F238E27FC236}">
                    <a16:creationId xmlns="" xmlns:a16="http://schemas.microsoft.com/office/drawing/2014/main" id="{C547F907-2FDF-470E-80B6-158803AB3169}"/>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9" name="Google Shape;1320;p55">
                <a:extLst>
                  <a:ext uri="{FF2B5EF4-FFF2-40B4-BE49-F238E27FC236}">
                    <a16:creationId xmlns="" xmlns:a16="http://schemas.microsoft.com/office/drawing/2014/main" id="{6B34A7C3-090A-468D-A606-52709145967C}"/>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0" name="Google Shape;1321;p55">
                <a:extLst>
                  <a:ext uri="{FF2B5EF4-FFF2-40B4-BE49-F238E27FC236}">
                    <a16:creationId xmlns="" xmlns:a16="http://schemas.microsoft.com/office/drawing/2014/main" id="{22F00420-1DCE-41E5-B80F-4A1C733F53ED}"/>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1" name="Google Shape;1322;p55">
                <a:extLst>
                  <a:ext uri="{FF2B5EF4-FFF2-40B4-BE49-F238E27FC236}">
                    <a16:creationId xmlns="" xmlns:a16="http://schemas.microsoft.com/office/drawing/2014/main" id="{84A5D146-1CA5-42A2-8998-786CB367602B}"/>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2" name="Google Shape;1323;p55">
                <a:extLst>
                  <a:ext uri="{FF2B5EF4-FFF2-40B4-BE49-F238E27FC236}">
                    <a16:creationId xmlns="" xmlns:a16="http://schemas.microsoft.com/office/drawing/2014/main" id="{252A38BD-75FF-4E2A-970B-7A95DBF7905E}"/>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3" name="Google Shape;1324;p55">
                <a:extLst>
                  <a:ext uri="{FF2B5EF4-FFF2-40B4-BE49-F238E27FC236}">
                    <a16:creationId xmlns="" xmlns:a16="http://schemas.microsoft.com/office/drawing/2014/main" id="{69FA90B0-CD2A-4043-A64F-BCC12D7D9873}"/>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4" name="Google Shape;1325;p55">
                <a:extLst>
                  <a:ext uri="{FF2B5EF4-FFF2-40B4-BE49-F238E27FC236}">
                    <a16:creationId xmlns="" xmlns:a16="http://schemas.microsoft.com/office/drawing/2014/main" id="{882AFAF7-4CDB-4093-A262-CAE87A15CA35}"/>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5" name="Google Shape;1326;p55">
                <a:extLst>
                  <a:ext uri="{FF2B5EF4-FFF2-40B4-BE49-F238E27FC236}">
                    <a16:creationId xmlns="" xmlns:a16="http://schemas.microsoft.com/office/drawing/2014/main" id="{CFF9943E-8DB2-4AEE-A3CF-222058AE0362}"/>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6" name="Google Shape;1327;p55">
                <a:extLst>
                  <a:ext uri="{FF2B5EF4-FFF2-40B4-BE49-F238E27FC236}">
                    <a16:creationId xmlns="" xmlns:a16="http://schemas.microsoft.com/office/drawing/2014/main" id="{5DC9E476-6842-4CD8-9BE8-819BE63B51EE}"/>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7" name="Google Shape;1328;p55">
                <a:extLst>
                  <a:ext uri="{FF2B5EF4-FFF2-40B4-BE49-F238E27FC236}">
                    <a16:creationId xmlns="" xmlns:a16="http://schemas.microsoft.com/office/drawing/2014/main" id="{914C91EF-75EE-4AD0-80F6-9123DF05EFF1}"/>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8" name="Google Shape;1329;p55">
                <a:extLst>
                  <a:ext uri="{FF2B5EF4-FFF2-40B4-BE49-F238E27FC236}">
                    <a16:creationId xmlns="" xmlns:a16="http://schemas.microsoft.com/office/drawing/2014/main" id="{42515ADA-B251-4FE9-8115-6EA36C9AD068}"/>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9" name="Google Shape;1330;p55">
                <a:extLst>
                  <a:ext uri="{FF2B5EF4-FFF2-40B4-BE49-F238E27FC236}">
                    <a16:creationId xmlns="" xmlns:a16="http://schemas.microsoft.com/office/drawing/2014/main" id="{B2AFA82D-F004-404E-83D6-62142CA24D2A}"/>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0" name="Google Shape;1331;p55">
                <a:extLst>
                  <a:ext uri="{FF2B5EF4-FFF2-40B4-BE49-F238E27FC236}">
                    <a16:creationId xmlns="" xmlns:a16="http://schemas.microsoft.com/office/drawing/2014/main" id="{6162BBC4-5F36-4DB2-83CF-566B3BC28233}"/>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1" name="Google Shape;1332;p55">
                <a:extLst>
                  <a:ext uri="{FF2B5EF4-FFF2-40B4-BE49-F238E27FC236}">
                    <a16:creationId xmlns="" xmlns:a16="http://schemas.microsoft.com/office/drawing/2014/main" id="{13CA1536-E8C4-47E9-81BD-D4A34ABFD228}"/>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2" name="Google Shape;1333;p55">
                <a:extLst>
                  <a:ext uri="{FF2B5EF4-FFF2-40B4-BE49-F238E27FC236}">
                    <a16:creationId xmlns="" xmlns:a16="http://schemas.microsoft.com/office/drawing/2014/main" id="{C99D6FB1-EA15-4405-BD93-705E3833F7E1}"/>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53" name="Google Shape;1334;p55">
                <a:extLst>
                  <a:ext uri="{FF2B5EF4-FFF2-40B4-BE49-F238E27FC236}">
                    <a16:creationId xmlns="" xmlns:a16="http://schemas.microsoft.com/office/drawing/2014/main" id="{89F3A54F-66CD-4A7F-976D-2122B95C416D}"/>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4" name="Google Shape;1335;p55">
                <a:extLst>
                  <a:ext uri="{FF2B5EF4-FFF2-40B4-BE49-F238E27FC236}">
                    <a16:creationId xmlns="" xmlns:a16="http://schemas.microsoft.com/office/drawing/2014/main" id="{B202C205-AA90-454B-ACBE-90F21ED5B7FC}"/>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55" name="Google Shape;1336;p55">
                <a:extLst>
                  <a:ext uri="{FF2B5EF4-FFF2-40B4-BE49-F238E27FC236}">
                    <a16:creationId xmlns="" xmlns:a16="http://schemas.microsoft.com/office/drawing/2014/main" id="{593A51B9-997B-4DF4-A5EF-BCB4820BDA19}"/>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6" name="Google Shape;1337;p55">
                <a:extLst>
                  <a:ext uri="{FF2B5EF4-FFF2-40B4-BE49-F238E27FC236}">
                    <a16:creationId xmlns="" xmlns:a16="http://schemas.microsoft.com/office/drawing/2014/main" id="{B0612C43-A81C-4F09-BE56-ADE1BAE78F2F}"/>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7" name="Google Shape;1338;p55">
                <a:extLst>
                  <a:ext uri="{FF2B5EF4-FFF2-40B4-BE49-F238E27FC236}">
                    <a16:creationId xmlns="" xmlns:a16="http://schemas.microsoft.com/office/drawing/2014/main" id="{28912867-9E00-4E03-8267-88FA432A1BDD}"/>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58" name="Google Shape;1339;p55">
                <a:extLst>
                  <a:ext uri="{FF2B5EF4-FFF2-40B4-BE49-F238E27FC236}">
                    <a16:creationId xmlns="" xmlns:a16="http://schemas.microsoft.com/office/drawing/2014/main" id="{D1DEA06E-3E2F-41CD-B0CD-B94E5E4BAB97}"/>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endParaRPr/>
              </a:p>
            </p:txBody>
          </p:sp>
          <p:sp>
            <p:nvSpPr>
              <p:cNvPr id="159" name="Google Shape;1340;p55">
                <a:extLst>
                  <a:ext uri="{FF2B5EF4-FFF2-40B4-BE49-F238E27FC236}">
                    <a16:creationId xmlns="" xmlns:a16="http://schemas.microsoft.com/office/drawing/2014/main" id="{13E72477-23EC-45F8-8669-B53478723B3D}"/>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0" name="Google Shape;1341;p55">
                <a:extLst>
                  <a:ext uri="{FF2B5EF4-FFF2-40B4-BE49-F238E27FC236}">
                    <a16:creationId xmlns="" xmlns:a16="http://schemas.microsoft.com/office/drawing/2014/main" id="{3F641DBD-E5FC-493C-A25F-1E4F858EB863}"/>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endParaRPr/>
              </a:p>
            </p:txBody>
          </p:sp>
          <p:sp>
            <p:nvSpPr>
              <p:cNvPr id="161" name="Google Shape;1342;p55">
                <a:extLst>
                  <a:ext uri="{FF2B5EF4-FFF2-40B4-BE49-F238E27FC236}">
                    <a16:creationId xmlns="" xmlns:a16="http://schemas.microsoft.com/office/drawing/2014/main" id="{263A2AAA-50DC-401A-9D0C-3926D97D8CD1}"/>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2" name="Google Shape;1343;p55">
                <a:extLst>
                  <a:ext uri="{FF2B5EF4-FFF2-40B4-BE49-F238E27FC236}">
                    <a16:creationId xmlns="" xmlns:a16="http://schemas.microsoft.com/office/drawing/2014/main" id="{E145650D-8529-4E1D-AB9F-8C716BC134E7}"/>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3" name="Google Shape;1344;p55">
                <a:extLst>
                  <a:ext uri="{FF2B5EF4-FFF2-40B4-BE49-F238E27FC236}">
                    <a16:creationId xmlns="" xmlns:a16="http://schemas.microsoft.com/office/drawing/2014/main" id="{0650043C-ABD2-4384-86AA-8701CD93F6BD}"/>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4" name="Google Shape;1345;p55">
                <a:extLst>
                  <a:ext uri="{FF2B5EF4-FFF2-40B4-BE49-F238E27FC236}">
                    <a16:creationId xmlns="" xmlns:a16="http://schemas.microsoft.com/office/drawing/2014/main" id="{4C0FCECD-EA3F-4C0E-BF47-2A350541FCD1}"/>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5" name="Google Shape;1346;p55">
                <a:extLst>
                  <a:ext uri="{FF2B5EF4-FFF2-40B4-BE49-F238E27FC236}">
                    <a16:creationId xmlns="" xmlns:a16="http://schemas.microsoft.com/office/drawing/2014/main" id="{65382C88-E5E9-48FD-829E-D6CAEEDF72C6}"/>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347;p55">
                <a:extLst>
                  <a:ext uri="{FF2B5EF4-FFF2-40B4-BE49-F238E27FC236}">
                    <a16:creationId xmlns="" xmlns:a16="http://schemas.microsoft.com/office/drawing/2014/main" id="{83C93CDA-F68B-4AE3-BBCB-67EA0A011A4E}"/>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 name="Google Shape;1348;p55">
                <a:extLst>
                  <a:ext uri="{FF2B5EF4-FFF2-40B4-BE49-F238E27FC236}">
                    <a16:creationId xmlns="" xmlns:a16="http://schemas.microsoft.com/office/drawing/2014/main" id="{FE6918D2-9DBD-4D3D-AEB2-17D83CC15621}"/>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 name="Google Shape;1349;p55">
                <a:extLst>
                  <a:ext uri="{FF2B5EF4-FFF2-40B4-BE49-F238E27FC236}">
                    <a16:creationId xmlns="" xmlns:a16="http://schemas.microsoft.com/office/drawing/2014/main" id="{42D9F355-F7DC-4BE3-B0C0-A13789EE3361}"/>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4" name="Google Shape;1353;p55">
              <a:extLst>
                <a:ext uri="{FF2B5EF4-FFF2-40B4-BE49-F238E27FC236}">
                  <a16:creationId xmlns="" xmlns:a16="http://schemas.microsoft.com/office/drawing/2014/main" id="{BBA42ED3-1DC2-46EE-8605-3628F0346A67}"/>
                </a:ext>
              </a:extLst>
            </p:cNvPr>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2264366504"/>
              </p:ext>
            </p:extLst>
          </p:nvPr>
        </p:nvGraphicFramePr>
        <p:xfrm>
          <a:off x="228601" y="1295400"/>
          <a:ext cx="8373794" cy="4022188"/>
        </p:xfrm>
        <a:graphic>
          <a:graphicData uri="http://schemas.openxmlformats.org/drawingml/2006/table">
            <a:tbl>
              <a:tblPr/>
              <a:tblGrid>
                <a:gridCol w="2868457"/>
                <a:gridCol w="5505337"/>
              </a:tblGrid>
              <a:tr h="11996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879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1800">
              <a:solidFill>
                <a:srgbClr val="0000FF"/>
              </a:solidFill>
            </a:endParaRPr>
          </a:p>
        </p:txBody>
      </p:sp>
      <p:sp>
        <p:nvSpPr>
          <p:cNvPr id="9" name="TextBox 13"/>
          <p:cNvSpPr txBox="1">
            <a:spLocks noChangeArrowheads="1"/>
          </p:cNvSpPr>
          <p:nvPr/>
        </p:nvSpPr>
        <p:spPr bwMode="auto">
          <a:xfrm>
            <a:off x="214423" y="1492039"/>
            <a:ext cx="3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0" name="TextBox 14"/>
          <p:cNvSpPr txBox="1">
            <a:spLocks noChangeArrowheads="1"/>
          </p:cNvSpPr>
          <p:nvPr/>
        </p:nvSpPr>
        <p:spPr bwMode="auto">
          <a:xfrm>
            <a:off x="228605" y="2713042"/>
            <a:ext cx="296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1" name="TextBox 15"/>
          <p:cNvSpPr txBox="1">
            <a:spLocks noChangeArrowheads="1"/>
          </p:cNvSpPr>
          <p:nvPr/>
        </p:nvSpPr>
        <p:spPr bwMode="auto">
          <a:xfrm>
            <a:off x="230373" y="3659192"/>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2" name="TextBox 16"/>
          <p:cNvSpPr txBox="1">
            <a:spLocks noChangeArrowheads="1"/>
          </p:cNvSpPr>
          <p:nvPr/>
        </p:nvSpPr>
        <p:spPr bwMode="auto">
          <a:xfrm>
            <a:off x="3200405" y="1371604"/>
            <a:ext cx="57801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Nhất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phải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nguyên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tố</a:t>
            </a:r>
            <a:r>
              <a:rPr lang="en-US" sz="3000" dirty="0">
                <a:solidFill>
                  <a:srgbClr val="0000FF"/>
                </a:solidFill>
                <a:latin typeface="Times New Roman" pitchFamily="18" charset="0"/>
                <a:cs typeface="Times New Roman" pitchFamily="18" charset="0"/>
              </a:rPr>
              <a:t> Carbon.</a:t>
            </a:r>
          </a:p>
        </p:txBody>
      </p:sp>
      <p:sp>
        <p:nvSpPr>
          <p:cNvPr id="13" name="TextBox 15"/>
          <p:cNvSpPr txBox="1">
            <a:spLocks noChangeArrowheads="1"/>
          </p:cNvSpPr>
          <p:nvPr/>
        </p:nvSpPr>
        <p:spPr bwMode="auto">
          <a:xfrm>
            <a:off x="214423" y="4542859"/>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4" name="TextBox 16"/>
          <p:cNvSpPr txBox="1">
            <a:spLocks noChangeArrowheads="1"/>
          </p:cNvSpPr>
          <p:nvPr/>
        </p:nvSpPr>
        <p:spPr bwMode="auto">
          <a:xfrm>
            <a:off x="3119327" y="2579555"/>
            <a:ext cx="594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Chủ</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yếu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là</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liên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cộng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hóa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trị</a:t>
            </a:r>
            <a:r>
              <a:rPr lang="en-US" sz="3000" dirty="0">
                <a:solidFill>
                  <a:srgbClr val="0000FF"/>
                </a:solidFill>
                <a:latin typeface="Times New Roman" pitchFamily="18" charset="0"/>
                <a:cs typeface="Times New Roman" pitchFamily="18" charset="0"/>
              </a:rPr>
              <a:t> </a:t>
            </a:r>
          </a:p>
        </p:txBody>
      </p:sp>
      <p:sp>
        <p:nvSpPr>
          <p:cNvPr id="15" name="TextBox 10"/>
          <p:cNvSpPr txBox="1">
            <a:spLocks noChangeArrowheads="1"/>
          </p:cNvSpPr>
          <p:nvPr/>
        </p:nvSpPr>
        <p:spPr bwMode="auto">
          <a:xfrm>
            <a:off x="3113141" y="3429004"/>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Thường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nhiệt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nóng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chảy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nhiệt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sôi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thấp</a:t>
            </a:r>
            <a:r>
              <a:rPr lang="en-US" sz="3000" dirty="0">
                <a:solidFill>
                  <a:srgbClr val="0000FF"/>
                </a:solidFill>
                <a:latin typeface="Times New Roman" pitchFamily="18" charset="0"/>
                <a:cs typeface="Times New Roman" pitchFamily="18" charset="0"/>
              </a:rPr>
              <a:t> ( </a:t>
            </a:r>
            <a:r>
              <a:rPr lang="en-US" sz="3000" dirty="0" err="1">
                <a:solidFill>
                  <a:srgbClr val="0000FF"/>
                </a:solidFill>
                <a:latin typeface="Times New Roman" pitchFamily="18" charset="0"/>
                <a:cs typeface="Times New Roman" pitchFamily="18" charset="0"/>
              </a:rPr>
              <a:t>dễ</a:t>
            </a:r>
            <a:r>
              <a:rPr lang="en-US" sz="3000" dirty="0">
                <a:solidFill>
                  <a:srgbClr val="0000FF"/>
                </a:solidFill>
                <a:latin typeface="Times New Roman" pitchFamily="18" charset="0"/>
                <a:cs typeface="Times New Roman" pitchFamily="18" charset="0"/>
              </a:rPr>
              <a:t> bay </a:t>
            </a:r>
            <a:r>
              <a:rPr lang="en-US" sz="3000" dirty="0" err="1">
                <a:solidFill>
                  <a:srgbClr val="0000FF"/>
                </a:solidFill>
                <a:latin typeface="Times New Roman" pitchFamily="18" charset="0"/>
                <a:cs typeface="Times New Roman" pitchFamily="18" charset="0"/>
              </a:rPr>
              <a:t>hơi</a:t>
            </a:r>
            <a:r>
              <a:rPr lang="en-US" sz="3000" dirty="0">
                <a:solidFill>
                  <a:srgbClr val="0000FF"/>
                </a:solidFill>
                <a:latin typeface="Times New Roman" pitchFamily="18" charset="0"/>
                <a:cs typeface="Times New Roman" pitchFamily="18" charset="0"/>
              </a:rPr>
              <a:t> )</a:t>
            </a:r>
          </a:p>
        </p:txBody>
      </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16498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95" indent="-285729" eaLnBrk="0" hangingPunct="0">
              <a:defRPr>
                <a:solidFill>
                  <a:schemeClr val="tx1"/>
                </a:solidFill>
                <a:latin typeface="Arial" charset="0"/>
                <a:cs typeface="Arial" charset="0"/>
              </a:defRPr>
            </a:lvl2pPr>
            <a:lvl3pPr marL="1142915" indent="-228582" eaLnBrk="0" hangingPunct="0">
              <a:defRPr>
                <a:solidFill>
                  <a:schemeClr val="tx1"/>
                </a:solidFill>
                <a:latin typeface="Arial" charset="0"/>
                <a:cs typeface="Arial" charset="0"/>
              </a:defRPr>
            </a:lvl3pPr>
            <a:lvl4pPr marL="1600080" indent="-228582" eaLnBrk="0" hangingPunct="0">
              <a:defRPr>
                <a:solidFill>
                  <a:schemeClr val="tx1"/>
                </a:solidFill>
                <a:latin typeface="Arial" charset="0"/>
                <a:cs typeface="Arial" charset="0"/>
              </a:defRPr>
            </a:lvl4pPr>
            <a:lvl5pPr marL="2057246" indent="-228582" eaLnBrk="0" hangingPunct="0">
              <a:defRPr>
                <a:solidFill>
                  <a:schemeClr val="tx1"/>
                </a:solidFill>
                <a:latin typeface="Arial" charset="0"/>
                <a:cs typeface="Arial" charset="0"/>
              </a:defRPr>
            </a:lvl5pPr>
            <a:lvl6pPr marL="2514411" indent="-228582" eaLnBrk="0" fontAlgn="base" hangingPunct="0">
              <a:spcBef>
                <a:spcPct val="0"/>
              </a:spcBef>
              <a:spcAft>
                <a:spcPct val="0"/>
              </a:spcAft>
              <a:defRPr>
                <a:solidFill>
                  <a:schemeClr val="tx1"/>
                </a:solidFill>
                <a:latin typeface="Arial" charset="0"/>
                <a:cs typeface="Arial" charset="0"/>
              </a:defRPr>
            </a:lvl6pPr>
            <a:lvl7pPr marL="2971578" indent="-228582" eaLnBrk="0" fontAlgn="base" hangingPunct="0">
              <a:spcBef>
                <a:spcPct val="0"/>
              </a:spcBef>
              <a:spcAft>
                <a:spcPct val="0"/>
              </a:spcAft>
              <a:defRPr>
                <a:solidFill>
                  <a:schemeClr val="tx1"/>
                </a:solidFill>
                <a:latin typeface="Arial" charset="0"/>
                <a:cs typeface="Arial" charset="0"/>
              </a:defRPr>
            </a:lvl7pPr>
            <a:lvl8pPr marL="3428744" indent="-228582" eaLnBrk="0" fontAlgn="base" hangingPunct="0">
              <a:spcBef>
                <a:spcPct val="0"/>
              </a:spcBef>
              <a:spcAft>
                <a:spcPct val="0"/>
              </a:spcAft>
              <a:defRPr>
                <a:solidFill>
                  <a:schemeClr val="tx1"/>
                </a:solidFill>
                <a:latin typeface="Arial" charset="0"/>
                <a:cs typeface="Arial" charset="0"/>
              </a:defRPr>
            </a:lvl8pPr>
            <a:lvl9pPr marL="3885909" indent="-228582"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rPr>
              <a:t>TỔ TỰ NHIÊN - TRƯỜNG THPT LONG CHÂU SA</a:t>
            </a:r>
          </a:p>
        </p:txBody>
      </p:sp>
      <p:pic>
        <p:nvPicPr>
          <p:cNvPr id="45059" name="Picture 22" descr="http://media.tinmoi.vn/2009/11/07/oil_fire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3150"/>
            <a:ext cx="9144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6"/>
          <p:cNvSpPr>
            <a:spLocks noChangeArrowheads="1"/>
          </p:cNvSpPr>
          <p:nvPr/>
        </p:nvSpPr>
        <p:spPr bwMode="auto">
          <a:xfrm>
            <a:off x="76200" y="4267202"/>
            <a:ext cx="58538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fontAlgn="base">
              <a:spcBef>
                <a:spcPct val="0"/>
              </a:spcBef>
              <a:spcAft>
                <a:spcPct val="0"/>
              </a:spcAft>
              <a:buClrTx/>
              <a:buFontTx/>
              <a:buNone/>
            </a:pPr>
            <a:r>
              <a:rPr lang="en-US" sz="2400" kern="1200" dirty="0" err="1">
                <a:solidFill>
                  <a:srgbClr val="0000FF"/>
                </a:solidFill>
                <a:latin typeface="Arial" charset="0"/>
                <a:ea typeface="+mn-ea"/>
                <a:cs typeface="Arial" charset="0"/>
              </a:rPr>
              <a:t>Thùng</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chứa</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nhiên</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liệu</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của</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nha</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máy</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xăng</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dầu</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đa</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phát</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nô</a:t>
            </a:r>
            <a:r>
              <a:rPr lang="en-US" sz="2400" kern="1200" dirty="0">
                <a:solidFill>
                  <a:srgbClr val="0000FF"/>
                </a:solidFill>
                <a:latin typeface="Arial" charset="0"/>
                <a:ea typeface="+mn-ea"/>
                <a:cs typeface="Arial" charset="0"/>
              </a:rPr>
              <a:t>̉,</a:t>
            </a:r>
            <a:r>
              <a:rPr lang="en-US" sz="2400" kern="1200" dirty="0" err="1">
                <a:solidFill>
                  <a:srgbClr val="0000FF"/>
                </a:solidFill>
                <a:latin typeface="Arial" charset="0"/>
                <a:ea typeface="+mn-ea"/>
                <a:cs typeface="Arial" charset="0"/>
              </a:rPr>
              <a:t>bốc</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cháy</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vào</a:t>
            </a:r>
            <a:r>
              <a:rPr lang="en-US" sz="2400" kern="1200" dirty="0">
                <a:solidFill>
                  <a:srgbClr val="0000FF"/>
                </a:solidFill>
                <a:latin typeface="Arial" charset="0"/>
                <a:ea typeface="+mn-ea"/>
                <a:cs typeface="Arial" charset="0"/>
              </a:rPr>
              <a:t> </a:t>
            </a:r>
            <a:r>
              <a:rPr lang="en-US" sz="2400" kern="1200" dirty="0" err="1">
                <a:solidFill>
                  <a:srgbClr val="0000FF"/>
                </a:solidFill>
                <a:latin typeface="Arial" charset="0"/>
                <a:ea typeface="+mn-ea"/>
                <a:cs typeface="Arial" charset="0"/>
              </a:rPr>
              <a:t>ngày</a:t>
            </a:r>
            <a:r>
              <a:rPr lang="en-US" sz="2400" kern="1200" dirty="0">
                <a:solidFill>
                  <a:srgbClr val="0000FF"/>
                </a:solidFill>
                <a:latin typeface="Arial" charset="0"/>
                <a:ea typeface="+mn-ea"/>
                <a:cs typeface="Arial" charset="0"/>
              </a:rPr>
              <a:t> 23/10. </a:t>
            </a:r>
          </a:p>
        </p:txBody>
      </p:sp>
      <p:pic>
        <p:nvPicPr>
          <p:cNvPr id="45061" name="il_fi" descr="http://www.classicnation.com/pictures/thumbs/lrg-9-lost_in_the_50s_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297230"/>
      </p:ext>
    </p:extLst>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HỢP CHẤT HỮU CƠ VÀ HÓA HỌC HỮU CƠ</a:t>
            </a:r>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2053586265"/>
              </p:ext>
            </p:extLst>
          </p:nvPr>
        </p:nvGraphicFramePr>
        <p:xfrm>
          <a:off x="228601" y="1285181"/>
          <a:ext cx="8373794" cy="4110687"/>
        </p:xfrm>
        <a:graphic>
          <a:graphicData uri="http://schemas.openxmlformats.org/drawingml/2006/table">
            <a:tbl>
              <a:tblPr/>
              <a:tblGrid>
                <a:gridCol w="2868457"/>
                <a:gridCol w="5505337"/>
              </a:tblGrid>
              <a:tr h="11996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879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1005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99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endParaRPr kumimoji="0" lang="en-US" sz="30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1800">
              <a:solidFill>
                <a:srgbClr val="0000FF"/>
              </a:solidFill>
            </a:endParaRPr>
          </a:p>
        </p:txBody>
      </p:sp>
      <p:sp>
        <p:nvSpPr>
          <p:cNvPr id="9" name="TextBox 13"/>
          <p:cNvSpPr txBox="1">
            <a:spLocks noChangeArrowheads="1"/>
          </p:cNvSpPr>
          <p:nvPr/>
        </p:nvSpPr>
        <p:spPr bwMode="auto">
          <a:xfrm>
            <a:off x="214423" y="1492039"/>
            <a:ext cx="3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0" name="TextBox 14"/>
          <p:cNvSpPr txBox="1">
            <a:spLocks noChangeArrowheads="1"/>
          </p:cNvSpPr>
          <p:nvPr/>
        </p:nvSpPr>
        <p:spPr bwMode="auto">
          <a:xfrm>
            <a:off x="228605" y="2713042"/>
            <a:ext cx="296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1" name="TextBox 15"/>
          <p:cNvSpPr txBox="1">
            <a:spLocks noChangeArrowheads="1"/>
          </p:cNvSpPr>
          <p:nvPr/>
        </p:nvSpPr>
        <p:spPr bwMode="auto">
          <a:xfrm>
            <a:off x="214423" y="3513748"/>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2" name="TextBox 16"/>
          <p:cNvSpPr txBox="1">
            <a:spLocks noChangeArrowheads="1"/>
          </p:cNvSpPr>
          <p:nvPr/>
        </p:nvSpPr>
        <p:spPr bwMode="auto">
          <a:xfrm>
            <a:off x="3200405" y="1371604"/>
            <a:ext cx="57801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Nhất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phải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nguyên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tố</a:t>
            </a:r>
            <a:r>
              <a:rPr lang="en-US" sz="3000" dirty="0">
                <a:solidFill>
                  <a:srgbClr val="0000FF"/>
                </a:solidFill>
                <a:latin typeface="Times New Roman" pitchFamily="18" charset="0"/>
                <a:cs typeface="Times New Roman" pitchFamily="18" charset="0"/>
              </a:rPr>
              <a:t> Carbon.</a:t>
            </a:r>
          </a:p>
        </p:txBody>
      </p:sp>
      <p:sp>
        <p:nvSpPr>
          <p:cNvPr id="13" name="TextBox 15"/>
          <p:cNvSpPr txBox="1">
            <a:spLocks noChangeArrowheads="1"/>
          </p:cNvSpPr>
          <p:nvPr/>
        </p:nvSpPr>
        <p:spPr bwMode="auto">
          <a:xfrm>
            <a:off x="276447" y="4724920"/>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4" name="TextBox 16"/>
          <p:cNvSpPr txBox="1">
            <a:spLocks noChangeArrowheads="1"/>
          </p:cNvSpPr>
          <p:nvPr/>
        </p:nvSpPr>
        <p:spPr bwMode="auto">
          <a:xfrm>
            <a:off x="3119327" y="2579555"/>
            <a:ext cx="594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Chủ</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yếu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là</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liên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cộng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hóa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trị</a:t>
            </a:r>
            <a:r>
              <a:rPr lang="en-US" sz="3000" dirty="0">
                <a:solidFill>
                  <a:srgbClr val="0000FF"/>
                </a:solidFill>
                <a:latin typeface="Times New Roman" pitchFamily="18" charset="0"/>
                <a:cs typeface="Times New Roman" pitchFamily="18" charset="0"/>
              </a:rPr>
              <a:t> </a:t>
            </a:r>
          </a:p>
        </p:txBody>
      </p:sp>
      <p:sp>
        <p:nvSpPr>
          <p:cNvPr id="15" name="TextBox 10"/>
          <p:cNvSpPr txBox="1">
            <a:spLocks noChangeArrowheads="1"/>
          </p:cNvSpPr>
          <p:nvPr/>
        </p:nvSpPr>
        <p:spPr bwMode="auto">
          <a:xfrm>
            <a:off x="3113141" y="3429004"/>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Thường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nhiệt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nóng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chảy</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nhiệt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độ</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sôi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thấp</a:t>
            </a:r>
            <a:r>
              <a:rPr lang="en-US" sz="3000" dirty="0">
                <a:solidFill>
                  <a:srgbClr val="0000FF"/>
                </a:solidFill>
                <a:latin typeface="Times New Roman" pitchFamily="18" charset="0"/>
                <a:cs typeface="Times New Roman" pitchFamily="18" charset="0"/>
              </a:rPr>
              <a:t> ( </a:t>
            </a:r>
            <a:r>
              <a:rPr lang="en-US" sz="3000" dirty="0" err="1">
                <a:solidFill>
                  <a:srgbClr val="0000FF"/>
                </a:solidFill>
                <a:latin typeface="Times New Roman" pitchFamily="18" charset="0"/>
                <a:cs typeface="Times New Roman" pitchFamily="18" charset="0"/>
              </a:rPr>
              <a:t>dễ</a:t>
            </a:r>
            <a:r>
              <a:rPr lang="en-US" sz="3000" dirty="0">
                <a:solidFill>
                  <a:srgbClr val="0000FF"/>
                </a:solidFill>
                <a:latin typeface="Times New Roman" pitchFamily="18" charset="0"/>
                <a:cs typeface="Times New Roman" pitchFamily="18" charset="0"/>
              </a:rPr>
              <a:t> bay </a:t>
            </a:r>
            <a:r>
              <a:rPr lang="en-US" sz="3000" dirty="0" err="1">
                <a:solidFill>
                  <a:srgbClr val="0000FF"/>
                </a:solidFill>
                <a:latin typeface="Times New Roman" pitchFamily="18" charset="0"/>
                <a:cs typeface="Times New Roman" pitchFamily="18" charset="0"/>
              </a:rPr>
              <a:t>hơi</a:t>
            </a:r>
            <a:r>
              <a:rPr lang="en-US" sz="3000" dirty="0">
                <a:solidFill>
                  <a:srgbClr val="0000FF"/>
                </a:solidFill>
                <a:latin typeface="Times New Roman" pitchFamily="18" charset="0"/>
                <a:cs typeface="Times New Roman" pitchFamily="18" charset="0"/>
              </a:rPr>
              <a:t> )</a:t>
            </a:r>
          </a:p>
        </p:txBody>
      </p:sp>
      <p:sp>
        <p:nvSpPr>
          <p:cNvPr id="2" name="TextBox 1"/>
          <p:cNvSpPr txBox="1"/>
          <p:nvPr/>
        </p:nvSpPr>
        <p:spPr>
          <a:xfrm>
            <a:off x="3119327" y="4381293"/>
            <a:ext cx="5115503" cy="553998"/>
          </a:xfrm>
          <a:prstGeom prst="rect">
            <a:avLst/>
          </a:prstGeom>
          <a:noFill/>
        </p:spPr>
        <p:txBody>
          <a:bodyPr wrap="none" rtlCol="0">
            <a:spAutoFit/>
          </a:bodyPr>
          <a:lstStyle/>
          <a:p>
            <a:pPr lvl="0">
              <a:defRPr/>
            </a:pP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Dễ</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cháy</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dễ</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bị</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nhiệt</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phân</a:t>
            </a:r>
            <a:r>
              <a:rPr lang="en-US" sz="3000" dirty="0">
                <a:solidFill>
                  <a:srgbClr val="0000FF"/>
                </a:solidFill>
                <a:latin typeface="Times New Roman" pitchFamily="18" charset="0"/>
                <a:ea typeface="+mn-ea"/>
                <a:cs typeface="Times New Roman" pitchFamily="18" charset="0"/>
              </a:rPr>
              <a:t> </a:t>
            </a:r>
            <a:r>
              <a:rPr lang="en-US" sz="3000" dirty="0" err="1">
                <a:solidFill>
                  <a:srgbClr val="0000FF"/>
                </a:solidFill>
                <a:latin typeface="Times New Roman" pitchFamily="18" charset="0"/>
                <a:ea typeface="+mn-ea"/>
                <a:cs typeface="Times New Roman" pitchFamily="18" charset="0"/>
              </a:rPr>
              <a:t>hủy</a:t>
            </a:r>
            <a:r>
              <a:rPr lang="en-US" sz="3000" dirty="0">
                <a:solidFill>
                  <a:srgbClr val="0000FF"/>
                </a:solidFill>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76468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95" indent="-285729" eaLnBrk="0" hangingPunct="0">
              <a:defRPr>
                <a:solidFill>
                  <a:schemeClr val="tx1"/>
                </a:solidFill>
                <a:latin typeface="Arial" charset="0"/>
                <a:cs typeface="Arial" charset="0"/>
              </a:defRPr>
            </a:lvl2pPr>
            <a:lvl3pPr marL="1142915" indent="-228582" eaLnBrk="0" hangingPunct="0">
              <a:defRPr>
                <a:solidFill>
                  <a:schemeClr val="tx1"/>
                </a:solidFill>
                <a:latin typeface="Arial" charset="0"/>
                <a:cs typeface="Arial" charset="0"/>
              </a:defRPr>
            </a:lvl3pPr>
            <a:lvl4pPr marL="1600080" indent="-228582" eaLnBrk="0" hangingPunct="0">
              <a:defRPr>
                <a:solidFill>
                  <a:schemeClr val="tx1"/>
                </a:solidFill>
                <a:latin typeface="Arial" charset="0"/>
                <a:cs typeface="Arial" charset="0"/>
              </a:defRPr>
            </a:lvl4pPr>
            <a:lvl5pPr marL="2057246" indent="-228582" eaLnBrk="0" hangingPunct="0">
              <a:defRPr>
                <a:solidFill>
                  <a:schemeClr val="tx1"/>
                </a:solidFill>
                <a:latin typeface="Arial" charset="0"/>
                <a:cs typeface="Arial" charset="0"/>
              </a:defRPr>
            </a:lvl5pPr>
            <a:lvl6pPr marL="2514411" indent="-228582" eaLnBrk="0" fontAlgn="base" hangingPunct="0">
              <a:spcBef>
                <a:spcPct val="0"/>
              </a:spcBef>
              <a:spcAft>
                <a:spcPct val="0"/>
              </a:spcAft>
              <a:defRPr>
                <a:solidFill>
                  <a:schemeClr val="tx1"/>
                </a:solidFill>
                <a:latin typeface="Arial" charset="0"/>
                <a:cs typeface="Arial" charset="0"/>
              </a:defRPr>
            </a:lvl6pPr>
            <a:lvl7pPr marL="2971578" indent="-228582" eaLnBrk="0" fontAlgn="base" hangingPunct="0">
              <a:spcBef>
                <a:spcPct val="0"/>
              </a:spcBef>
              <a:spcAft>
                <a:spcPct val="0"/>
              </a:spcAft>
              <a:defRPr>
                <a:solidFill>
                  <a:schemeClr val="tx1"/>
                </a:solidFill>
                <a:latin typeface="Arial" charset="0"/>
                <a:cs typeface="Arial" charset="0"/>
              </a:defRPr>
            </a:lvl7pPr>
            <a:lvl8pPr marL="3428744" indent="-228582" eaLnBrk="0" fontAlgn="base" hangingPunct="0">
              <a:spcBef>
                <a:spcPct val="0"/>
              </a:spcBef>
              <a:spcAft>
                <a:spcPct val="0"/>
              </a:spcAft>
              <a:defRPr>
                <a:solidFill>
                  <a:schemeClr val="tx1"/>
                </a:solidFill>
                <a:latin typeface="Arial" charset="0"/>
                <a:cs typeface="Arial" charset="0"/>
              </a:defRPr>
            </a:lvl8pPr>
            <a:lvl9pPr marL="3885909" indent="-228582"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rPr>
              <a:t>TỔ TỰ NHIÊN - TRƯỜNG THPT LONG CHÂU SA</a:t>
            </a:r>
          </a:p>
        </p:txBody>
      </p:sp>
      <p:pic>
        <p:nvPicPr>
          <p:cNvPr id="3" name="Picture 2" descr="http://www.tuyluy.com/Upload/l%E0m%20ngu%26%237897%3Bi%20c%F5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905000" y="57151"/>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pPr>
            <a:r>
              <a:rPr lang="en-US" sz="2800" b="1" kern="1200">
                <a:solidFill>
                  <a:srgbClr val="0000FF"/>
                </a:solidFill>
                <a:latin typeface="Times New Roman" pitchFamily="18" charset="0"/>
                <a:ea typeface="+mn-ea"/>
                <a:cs typeface="Times New Roman" pitchFamily="18" charset="0"/>
              </a:rPr>
              <a:t>QUI TRÌNH NẤU RƯỢU GẠO</a:t>
            </a:r>
          </a:p>
        </p:txBody>
      </p:sp>
      <p:pic>
        <p:nvPicPr>
          <p:cNvPr id="5" name="Picture 4" descr="http://www.tuyluy.com/Upload/c%F5m%20%26%237911%3B%20m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14350"/>
            <a:ext cx="335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tuyluy.com/Upload/lo%20nau%20ruo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800350"/>
            <a:ext cx="5029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8600" y="2857502"/>
            <a:ext cx="1752600" cy="5847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pPr>
            <a:r>
              <a:rPr lang="en-US" sz="3200" b="1" kern="1200">
                <a:solidFill>
                  <a:srgbClr val="FF0000"/>
                </a:solidFill>
                <a:latin typeface="Times New Roman" pitchFamily="18" charset="0"/>
                <a:ea typeface="+mn-ea"/>
                <a:cs typeface="Times New Roman" pitchFamily="18" charset="0"/>
              </a:rPr>
              <a:t>Rắc men</a:t>
            </a:r>
          </a:p>
        </p:txBody>
      </p:sp>
      <p:sp>
        <p:nvSpPr>
          <p:cNvPr id="8" name="TextBox 7"/>
          <p:cNvSpPr txBox="1">
            <a:spLocks noChangeArrowheads="1"/>
          </p:cNvSpPr>
          <p:nvPr/>
        </p:nvSpPr>
        <p:spPr bwMode="auto">
          <a:xfrm>
            <a:off x="7239000" y="2800351"/>
            <a:ext cx="1828800" cy="107721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pPr>
            <a:r>
              <a:rPr lang="en-US" sz="3200" b="1" kern="1200">
                <a:solidFill>
                  <a:srgbClr val="FF0000"/>
                </a:solidFill>
                <a:latin typeface="Times New Roman" pitchFamily="18" charset="0"/>
                <a:ea typeface="+mn-ea"/>
                <a:cs typeface="Times New Roman" pitchFamily="18" charset="0"/>
              </a:rPr>
              <a:t>Lên men rượu</a:t>
            </a:r>
          </a:p>
        </p:txBody>
      </p:sp>
      <p:sp>
        <p:nvSpPr>
          <p:cNvPr id="9" name="TextBox 8"/>
          <p:cNvSpPr txBox="1">
            <a:spLocks noChangeArrowheads="1"/>
          </p:cNvSpPr>
          <p:nvPr/>
        </p:nvSpPr>
        <p:spPr bwMode="auto">
          <a:xfrm>
            <a:off x="2154238" y="4648202"/>
            <a:ext cx="3103562" cy="58477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ClrTx/>
              <a:buFontTx/>
              <a:buNone/>
            </a:pPr>
            <a:r>
              <a:rPr lang="en-US" sz="3200" b="1" kern="1200">
                <a:solidFill>
                  <a:srgbClr val="FF0000"/>
                </a:solidFill>
                <a:latin typeface="Times New Roman" pitchFamily="18" charset="0"/>
                <a:ea typeface="+mn-ea"/>
                <a:cs typeface="Times New Roman" pitchFamily="18" charset="0"/>
              </a:rPr>
              <a:t>Chưng cất rượu</a:t>
            </a:r>
          </a:p>
        </p:txBody>
      </p:sp>
      <p:sp>
        <p:nvSpPr>
          <p:cNvPr id="10" name="Right Arrow 9"/>
          <p:cNvSpPr/>
          <p:nvPr/>
        </p:nvSpPr>
        <p:spPr>
          <a:xfrm>
            <a:off x="4419600" y="1257300"/>
            <a:ext cx="762000" cy="4000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base">
              <a:spcBef>
                <a:spcPct val="0"/>
              </a:spcBef>
              <a:spcAft>
                <a:spcPct val="0"/>
              </a:spcAft>
              <a:buClrTx/>
              <a:buFontTx/>
              <a:buNone/>
              <a:defRPr/>
            </a:pPr>
            <a:endParaRPr lang="en-US" sz="1800" kern="1200">
              <a:solidFill>
                <a:prstClr val="white"/>
              </a:solidFill>
            </a:endParaRPr>
          </a:p>
        </p:txBody>
      </p:sp>
      <p:sp>
        <p:nvSpPr>
          <p:cNvPr id="11" name="Right Arrow 10"/>
          <p:cNvSpPr/>
          <p:nvPr/>
        </p:nvSpPr>
        <p:spPr>
          <a:xfrm>
            <a:off x="914400" y="3829050"/>
            <a:ext cx="914400" cy="4000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base">
              <a:spcBef>
                <a:spcPct val="0"/>
              </a:spcBef>
              <a:spcAft>
                <a:spcPct val="0"/>
              </a:spcAft>
              <a:buClrTx/>
              <a:buFontTx/>
              <a:buNone/>
              <a:defRPr/>
            </a:pPr>
            <a:endParaRPr lang="en-US" sz="1800" kern="1200">
              <a:solidFill>
                <a:prstClr val="white"/>
              </a:solidFill>
            </a:endParaRPr>
          </a:p>
        </p:txBody>
      </p:sp>
    </p:spTree>
    <p:extLst>
      <p:ext uri="{BB962C8B-B14F-4D97-AF65-F5344CB8AC3E}">
        <p14:creationId xmlns:p14="http://schemas.microsoft.com/office/powerpoint/2010/main" val="3141567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53"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Google Shape;299;p36">
            <a:extLst>
              <a:ext uri="{FF2B5EF4-FFF2-40B4-BE49-F238E27FC236}">
                <a16:creationId xmlns="" xmlns:a16="http://schemas.microsoft.com/office/drawing/2014/main" id="{B0527057-811F-4329-8181-230F74204142}"/>
              </a:ext>
            </a:extLst>
          </p:cNvPr>
          <p:cNvSpPr txBox="1">
            <a:spLocks/>
          </p:cNvSpPr>
          <p:nvPr/>
        </p:nvSpPr>
        <p:spPr>
          <a:xfrm>
            <a:off x="301731" y="-18153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600" dirty="0" err="1">
                <a:solidFill>
                  <a:srgbClr val="002060"/>
                </a:solidFill>
                <a:latin typeface="#9Slide03 AllRoundGothic" panose="020B0703020202020104" charset="0"/>
              </a:rPr>
              <a:t>Hợp</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chất</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hữu</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cơ</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và</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hóa</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học</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hữu</a:t>
            </a:r>
            <a:r>
              <a:rPr lang="en-US" sz="3600" dirty="0">
                <a:solidFill>
                  <a:srgbClr val="002060"/>
                </a:solidFill>
                <a:latin typeface="#9Slide03 AllRoundGothic" panose="020B0703020202020104" charset="0"/>
              </a:rPr>
              <a:t> </a:t>
            </a:r>
            <a:r>
              <a:rPr lang="en-US" sz="3600" dirty="0" err="1">
                <a:solidFill>
                  <a:srgbClr val="002060"/>
                </a:solidFill>
                <a:latin typeface="#9Slide03 AllRoundGothic" panose="020B0703020202020104" charset="0"/>
              </a:rPr>
              <a:t>cơ</a:t>
            </a:r>
            <a:endParaRPr lang="en-US" sz="3600" dirty="0">
              <a:solidFill>
                <a:srgbClr val="002060"/>
              </a:solidFill>
              <a:latin typeface="#9Slide03 AllRoundGothic" panose="020B0703020202020104" charset="0"/>
            </a:endParaRPr>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1015240944"/>
              </p:ext>
            </p:extLst>
          </p:nvPr>
        </p:nvGraphicFramePr>
        <p:xfrm>
          <a:off x="301730" y="1145265"/>
          <a:ext cx="8678811" cy="4066088"/>
        </p:xfrm>
        <a:graphic>
          <a:graphicData uri="http://schemas.openxmlformats.org/drawingml/2006/table">
            <a:tbl>
              <a:tblPr/>
              <a:tblGrid>
                <a:gridCol w="2972941"/>
                <a:gridCol w="5705870"/>
              </a:tblGrid>
              <a:tr h="6257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5975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19254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99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Dễ</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cháy</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dễ</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bị</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nhiệt</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phân</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cs typeface="Times New Roman" pitchFamily="18" charset="0"/>
                          <a:sym typeface="Arial"/>
                        </a:rPr>
                        <a:t>hủy</a:t>
                      </a:r>
                      <a:r>
                        <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rPr>
                        <a:t>.</a:t>
                      </a:r>
                      <a:endParaRPr kumimoji="0" lang="en-US" sz="28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8" name="TextBox 12"/>
          <p:cNvSpPr txBox="1">
            <a:spLocks noChangeArrowheads="1"/>
          </p:cNvSpPr>
          <p:nvPr/>
        </p:nvSpPr>
        <p:spPr bwMode="auto">
          <a:xfrm>
            <a:off x="2971800" y="2819401"/>
            <a:ext cx="179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2800">
              <a:solidFill>
                <a:srgbClr val="0000FF"/>
              </a:solidFill>
            </a:endParaRPr>
          </a:p>
        </p:txBody>
      </p:sp>
      <p:sp>
        <p:nvSpPr>
          <p:cNvPr id="9" name="TextBox 13"/>
          <p:cNvSpPr txBox="1">
            <a:spLocks noChangeArrowheads="1"/>
          </p:cNvSpPr>
          <p:nvPr/>
        </p:nvSpPr>
        <p:spPr bwMode="auto">
          <a:xfrm>
            <a:off x="293950" y="1145267"/>
            <a:ext cx="3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0" name="TextBox 14"/>
          <p:cNvSpPr txBox="1">
            <a:spLocks noChangeArrowheads="1"/>
          </p:cNvSpPr>
          <p:nvPr/>
        </p:nvSpPr>
        <p:spPr bwMode="auto">
          <a:xfrm>
            <a:off x="293951" y="1758935"/>
            <a:ext cx="296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1" name="TextBox 15"/>
          <p:cNvSpPr txBox="1">
            <a:spLocks noChangeArrowheads="1"/>
          </p:cNvSpPr>
          <p:nvPr/>
        </p:nvSpPr>
        <p:spPr bwMode="auto">
          <a:xfrm>
            <a:off x="293948" y="2388517"/>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2" name="TextBox 16"/>
          <p:cNvSpPr txBox="1">
            <a:spLocks noChangeArrowheads="1"/>
          </p:cNvSpPr>
          <p:nvPr/>
        </p:nvSpPr>
        <p:spPr bwMode="auto">
          <a:xfrm>
            <a:off x="3326939" y="1145266"/>
            <a:ext cx="57801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Carbon.</a:t>
            </a:r>
          </a:p>
        </p:txBody>
      </p:sp>
      <p:sp>
        <p:nvSpPr>
          <p:cNvPr id="13" name="TextBox 15"/>
          <p:cNvSpPr txBox="1">
            <a:spLocks noChangeArrowheads="1"/>
          </p:cNvSpPr>
          <p:nvPr/>
        </p:nvSpPr>
        <p:spPr bwMode="auto">
          <a:xfrm>
            <a:off x="301730" y="3430274"/>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4" name="TextBox 16"/>
          <p:cNvSpPr txBox="1">
            <a:spLocks noChangeArrowheads="1"/>
          </p:cNvSpPr>
          <p:nvPr/>
        </p:nvSpPr>
        <p:spPr bwMode="auto">
          <a:xfrm>
            <a:off x="3245207" y="1758934"/>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trị</a:t>
            </a:r>
            <a:r>
              <a:rPr lang="en-US" sz="2800" dirty="0">
                <a:solidFill>
                  <a:srgbClr val="0000FF"/>
                </a:solidFill>
                <a:latin typeface="Times New Roman" pitchFamily="18" charset="0"/>
                <a:cs typeface="Times New Roman" pitchFamily="18" charset="0"/>
              </a:rPr>
              <a:t> </a:t>
            </a:r>
          </a:p>
        </p:txBody>
      </p:sp>
      <p:sp>
        <p:nvSpPr>
          <p:cNvPr id="15" name="TextBox 10"/>
          <p:cNvSpPr txBox="1">
            <a:spLocks noChangeArrowheads="1"/>
          </p:cNvSpPr>
          <p:nvPr/>
        </p:nvSpPr>
        <p:spPr bwMode="auto">
          <a:xfrm>
            <a:off x="3300217" y="2289608"/>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dễ</a:t>
            </a:r>
            <a:r>
              <a:rPr lang="en-US" sz="2800" dirty="0">
                <a:solidFill>
                  <a:srgbClr val="0000FF"/>
                </a:solidFill>
                <a:latin typeface="Times New Roman" pitchFamily="18" charset="0"/>
                <a:cs typeface="Times New Roman" pitchFamily="18" charset="0"/>
              </a:rPr>
              <a:t> bay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p>
        </p:txBody>
      </p:sp>
      <p:sp>
        <p:nvSpPr>
          <p:cNvPr id="2" name="TextBox 1"/>
          <p:cNvSpPr txBox="1"/>
          <p:nvPr/>
        </p:nvSpPr>
        <p:spPr>
          <a:xfrm>
            <a:off x="3300217" y="3703998"/>
            <a:ext cx="5780140" cy="1600438"/>
          </a:xfrm>
          <a:prstGeom prst="rect">
            <a:avLst/>
          </a:prstGeom>
          <a:noFill/>
        </p:spPr>
        <p:txBody>
          <a:bodyPr wrap="square" rtlCol="0">
            <a:spAutoFit/>
          </a:bodyPr>
          <a:lstStyle/>
          <a:p>
            <a:pPr lvl="0" fontAlgn="base">
              <a:spcBef>
                <a:spcPct val="0"/>
              </a:spcBef>
              <a:spcAft>
                <a:spcPct val="0"/>
              </a:spcAft>
              <a:buClrTx/>
              <a:defRPr/>
            </a:pPr>
            <a:r>
              <a:rPr lang="en-US" sz="2800" dirty="0" smtClean="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Thường</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xảy</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ra</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chậm</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theo</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nhiều</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hướng</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khác</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nhau</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trong</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cùng</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điều</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kiện</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tạo</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ra</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hỗn</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hợp</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sản</a:t>
            </a:r>
            <a:r>
              <a:rPr lang="en-US" sz="2800" kern="1200" dirty="0">
                <a:solidFill>
                  <a:srgbClr val="0000FF"/>
                </a:solidFill>
                <a:latin typeface="Times New Roman" pitchFamily="18" charset="0"/>
                <a:ea typeface="+mn-ea"/>
                <a:cs typeface="Times New Roman" pitchFamily="18" charset="0"/>
              </a:rPr>
              <a:t> </a:t>
            </a:r>
            <a:r>
              <a:rPr lang="en-US" sz="2800" kern="1200" dirty="0" err="1">
                <a:solidFill>
                  <a:srgbClr val="0000FF"/>
                </a:solidFill>
                <a:latin typeface="Times New Roman" pitchFamily="18" charset="0"/>
                <a:ea typeface="+mn-ea"/>
                <a:cs typeface="Times New Roman" pitchFamily="18" charset="0"/>
              </a:rPr>
              <a:t>phẩm</a:t>
            </a:r>
            <a:r>
              <a:rPr lang="en-US" sz="2800" kern="1200" dirty="0">
                <a:solidFill>
                  <a:srgbClr val="0000FF"/>
                </a:solidFill>
                <a:latin typeface="Times New Roman" pitchFamily="18" charset="0"/>
                <a:ea typeface="+mn-ea"/>
                <a:cs typeface="Times New Roman" pitchFamily="18" charset="0"/>
              </a:rPr>
              <a:t> </a:t>
            </a:r>
          </a:p>
          <a:p>
            <a:endParaRPr lang="en-US" dirty="0"/>
          </a:p>
        </p:txBody>
      </p:sp>
    </p:spTree>
    <p:extLst>
      <p:ext uri="{BB962C8B-B14F-4D97-AF65-F5344CB8AC3E}">
        <p14:creationId xmlns:p14="http://schemas.microsoft.com/office/powerpoint/2010/main" val="2137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59" name="Google Shape;299;p36">
            <a:extLst>
              <a:ext uri="{FF2B5EF4-FFF2-40B4-BE49-F238E27FC236}">
                <a16:creationId xmlns="" xmlns:a16="http://schemas.microsoft.com/office/drawing/2014/main" id="{B0527057-811F-4329-8181-230F74204142}"/>
              </a:ext>
            </a:extLst>
          </p:cNvPr>
          <p:cNvSpPr txBox="1">
            <a:spLocks/>
          </p:cNvSpPr>
          <p:nvPr/>
        </p:nvSpPr>
        <p:spPr>
          <a:xfrm>
            <a:off x="964597" y="4"/>
            <a:ext cx="7989283"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II. PHÂN LOẠI HỢP CHẤT HỮU CƠ</a:t>
            </a:r>
          </a:p>
        </p:txBody>
      </p:sp>
      <p:sp>
        <p:nvSpPr>
          <p:cNvPr id="18" name="Google Shape;1927;p30">
            <a:extLst>
              <a:ext uri="{FF2B5EF4-FFF2-40B4-BE49-F238E27FC236}">
                <a16:creationId xmlns="" xmlns:a16="http://schemas.microsoft.com/office/drawing/2014/main" id="{E89D66CD-9ADD-40FF-8A8A-18D4082FD308}"/>
              </a:ext>
            </a:extLst>
          </p:cNvPr>
          <p:cNvSpPr/>
          <p:nvPr/>
        </p:nvSpPr>
        <p:spPr>
          <a:xfrm>
            <a:off x="270933" y="656580"/>
            <a:ext cx="8602134"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err="1">
                <a:solidFill>
                  <a:srgbClr val="002060"/>
                </a:solidFill>
                <a:latin typeface="#9Slide03 AllRoundGothic" panose="020B0703020202020104" pitchFamily="34" charset="0"/>
              </a:rPr>
              <a:t>Các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loại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được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phân</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loại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như</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thế</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nào</a:t>
            </a:r>
            <a:r>
              <a:rPr lang="en-US" sz="2400" dirty="0">
                <a:solidFill>
                  <a:srgbClr val="002060"/>
                </a:solidFill>
                <a:latin typeface="#9Slide03 AllRoundGothic" panose="020B0703020202020104" pitchFamily="34" charset="0"/>
              </a:rPr>
              <a:t>?</a:t>
            </a:r>
            <a:endParaRPr sz="2400" dirty="0">
              <a:solidFill>
                <a:srgbClr val="002060"/>
              </a:solidFill>
              <a:latin typeface="#9Slide03 AllRoundGothic" panose="020B0703020202020104" pitchFamily="34" charset="0"/>
            </a:endParaRPr>
          </a:p>
        </p:txBody>
      </p:sp>
      <p:pic>
        <p:nvPicPr>
          <p:cNvPr id="5124" name="Picture 4" descr="Trẻ Em, Học Tập, Học Bài, Giáo Dục, Tải hình PNG 91 - Free.Vector6.com">
            <a:extLst>
              <a:ext uri="{FF2B5EF4-FFF2-40B4-BE49-F238E27FC236}">
                <a16:creationId xmlns="" xmlns:a16="http://schemas.microsoft.com/office/drawing/2014/main" id="{4CFC856E-97FF-4696-8995-F0B637BCD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3" y="1133476"/>
            <a:ext cx="4437394" cy="3705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FD7249B7-FAAA-4A1A-906F-10CCDE071132}"/>
              </a:ext>
            </a:extLst>
          </p:cNvPr>
          <p:cNvSpPr txBox="1"/>
          <p:nvPr/>
        </p:nvSpPr>
        <p:spPr>
          <a:xfrm>
            <a:off x="533402" y="1228727"/>
            <a:ext cx="5514975" cy="919401"/>
          </a:xfrm>
          <a:prstGeom prst="roundRect">
            <a:avLst/>
          </a:prstGeom>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a:solidFill>
                  <a:srgbClr val="002060"/>
                </a:solidFill>
                <a:latin typeface="#9Slide03 Arima Madurai Medium" panose="00000600000000000000" pitchFamily="2" charset="0"/>
                <a:cs typeface="#9Slide03 Arima Madurai Medium" panose="00000600000000000000" pitchFamily="2" charset="0"/>
              </a:rPr>
              <a:t>Phân loại các hợp chất sau thành 2 nhóm </a:t>
            </a:r>
            <a:endParaRPr lang="en-US" sz="2400" dirty="0">
              <a:solidFill>
                <a:srgbClr val="002060"/>
              </a:solidFill>
              <a:latin typeface="#9Slide03 Arima Madurai Medium" panose="00000600000000000000" pitchFamily="2" charset="0"/>
              <a:cs typeface="#9Slide03 Arima Madurai Medium" panose="00000600000000000000" pitchFamily="2" charset="0"/>
            </a:endParaRPr>
          </a:p>
        </p:txBody>
      </p:sp>
      <p:grpSp>
        <p:nvGrpSpPr>
          <p:cNvPr id="25" name="Group 24">
            <a:extLst>
              <a:ext uri="{FF2B5EF4-FFF2-40B4-BE49-F238E27FC236}">
                <a16:creationId xmlns="" xmlns:a16="http://schemas.microsoft.com/office/drawing/2014/main" id="{1B105606-B6A7-4928-B3F3-9CBE7764F781}"/>
              </a:ext>
            </a:extLst>
          </p:cNvPr>
          <p:cNvGrpSpPr/>
          <p:nvPr/>
        </p:nvGrpSpPr>
        <p:grpSpPr>
          <a:xfrm>
            <a:off x="270933" y="2243371"/>
            <a:ext cx="6354042" cy="477952"/>
            <a:chOff x="769315" y="2034659"/>
            <a:chExt cx="5614628" cy="477952"/>
          </a:xfrm>
        </p:grpSpPr>
        <p:sp>
          <p:nvSpPr>
            <p:cNvPr id="5" name="TextBox 4">
              <a:extLst>
                <a:ext uri="{FF2B5EF4-FFF2-40B4-BE49-F238E27FC236}">
                  <a16:creationId xmlns="" xmlns:a16="http://schemas.microsoft.com/office/drawing/2014/main" id="{D0E73C63-37FA-48A7-8974-7A110B38A116}"/>
                </a:ext>
              </a:extLst>
            </p:cNvPr>
            <p:cNvSpPr txBox="1"/>
            <p:nvPr/>
          </p:nvSpPr>
          <p:spPr>
            <a:xfrm>
              <a:off x="769315" y="2034659"/>
              <a:ext cx="678485"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rPr>
                <a:t>CH</a:t>
              </a:r>
              <a:r>
                <a:rPr lang="en-US" sz="2400" baseline="-25000" dirty="0">
                  <a:solidFill>
                    <a:srgbClr val="002060"/>
                  </a:solidFill>
                </a:rPr>
                <a:t>4</a:t>
              </a:r>
              <a:endParaRPr lang="en-US" sz="2400" dirty="0">
                <a:solidFill>
                  <a:srgbClr val="002060"/>
                </a:solidFill>
              </a:endParaRPr>
            </a:p>
          </p:txBody>
        </p:sp>
        <p:sp>
          <p:nvSpPr>
            <p:cNvPr id="19" name="TextBox 18">
              <a:extLst>
                <a:ext uri="{FF2B5EF4-FFF2-40B4-BE49-F238E27FC236}">
                  <a16:creationId xmlns="" xmlns:a16="http://schemas.microsoft.com/office/drawing/2014/main" id="{DFA8B7BE-AD9D-46CC-9FB8-8149742E1A64}"/>
                </a:ext>
              </a:extLst>
            </p:cNvPr>
            <p:cNvSpPr txBox="1"/>
            <p:nvPr/>
          </p:nvSpPr>
          <p:spPr>
            <a:xfrm>
              <a:off x="1504950" y="2034659"/>
              <a:ext cx="1152525"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6</a:t>
              </a:r>
              <a:r>
                <a:rPr lang="en-US" sz="2400" dirty="0">
                  <a:solidFill>
                    <a:srgbClr val="002060"/>
                  </a:solidFill>
                </a:rPr>
                <a:t>O</a:t>
              </a:r>
            </a:p>
          </p:txBody>
        </p:sp>
        <p:sp>
          <p:nvSpPr>
            <p:cNvPr id="20" name="TextBox 19">
              <a:extLst>
                <a:ext uri="{FF2B5EF4-FFF2-40B4-BE49-F238E27FC236}">
                  <a16:creationId xmlns="" xmlns:a16="http://schemas.microsoft.com/office/drawing/2014/main" id="{64F16277-CAC0-44D2-B5BB-3B24C532A57D}"/>
                </a:ext>
              </a:extLst>
            </p:cNvPr>
            <p:cNvSpPr txBox="1"/>
            <p:nvPr/>
          </p:nvSpPr>
          <p:spPr>
            <a:xfrm>
              <a:off x="2712729" y="2039808"/>
              <a:ext cx="832932"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4</a:t>
              </a:r>
              <a:endParaRPr lang="en-US" sz="2400" dirty="0">
                <a:solidFill>
                  <a:srgbClr val="002060"/>
                </a:solidFill>
              </a:endParaRPr>
            </a:p>
          </p:txBody>
        </p:sp>
        <p:sp>
          <p:nvSpPr>
            <p:cNvPr id="21" name="TextBox 20">
              <a:extLst>
                <a:ext uri="{FF2B5EF4-FFF2-40B4-BE49-F238E27FC236}">
                  <a16:creationId xmlns="" xmlns:a16="http://schemas.microsoft.com/office/drawing/2014/main" id="{869F682B-5A75-47CE-BB8D-4B61A27EA854}"/>
                </a:ext>
              </a:extLst>
            </p:cNvPr>
            <p:cNvSpPr txBox="1"/>
            <p:nvPr/>
          </p:nvSpPr>
          <p:spPr>
            <a:xfrm>
              <a:off x="3600369" y="2034659"/>
              <a:ext cx="1152525"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rPr>
                <a:t>CH</a:t>
              </a:r>
              <a:r>
                <a:rPr lang="en-US" sz="2400" baseline="-25000" dirty="0">
                  <a:solidFill>
                    <a:srgbClr val="002060"/>
                  </a:solidFill>
                </a:rPr>
                <a:t>3</a:t>
              </a:r>
              <a:r>
                <a:rPr lang="en-US" sz="2400" dirty="0">
                  <a:solidFill>
                    <a:srgbClr val="002060"/>
                  </a:solidFill>
                </a:rPr>
                <a:t>Cl</a:t>
              </a:r>
            </a:p>
          </p:txBody>
        </p:sp>
        <p:sp>
          <p:nvSpPr>
            <p:cNvPr id="22" name="TextBox 21">
              <a:extLst>
                <a:ext uri="{FF2B5EF4-FFF2-40B4-BE49-F238E27FC236}">
                  <a16:creationId xmlns="" xmlns:a16="http://schemas.microsoft.com/office/drawing/2014/main" id="{1030942C-479D-48DE-9FE9-FB73B2CF5F62}"/>
                </a:ext>
              </a:extLst>
            </p:cNvPr>
            <p:cNvSpPr txBox="1"/>
            <p:nvPr/>
          </p:nvSpPr>
          <p:spPr>
            <a:xfrm>
              <a:off x="4807602" y="2050946"/>
              <a:ext cx="1576341"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5</a:t>
              </a:r>
              <a:r>
                <a:rPr lang="en-US" sz="2400" dirty="0">
                  <a:solidFill>
                    <a:srgbClr val="002060"/>
                  </a:solidFill>
                </a:rPr>
                <a:t>O</a:t>
              </a:r>
              <a:r>
                <a:rPr lang="en-US" sz="2400" baseline="-25000" dirty="0">
                  <a:solidFill>
                    <a:srgbClr val="002060"/>
                  </a:solidFill>
                </a:rPr>
                <a:t>2</a:t>
              </a:r>
              <a:r>
                <a:rPr lang="en-US" sz="2400" dirty="0">
                  <a:solidFill>
                    <a:srgbClr val="002060"/>
                  </a:solidFill>
                </a:rPr>
                <a:t>N</a:t>
              </a:r>
            </a:p>
          </p:txBody>
        </p:sp>
      </p:grpSp>
      <p:cxnSp>
        <p:nvCxnSpPr>
          <p:cNvPr id="7" name="Straight Connector 6">
            <a:extLst>
              <a:ext uri="{FF2B5EF4-FFF2-40B4-BE49-F238E27FC236}">
                <a16:creationId xmlns="" xmlns:a16="http://schemas.microsoft.com/office/drawing/2014/main" id="{308AE240-15BE-4A3C-8EB3-D8BFB12BAEDD}"/>
              </a:ext>
            </a:extLst>
          </p:cNvPr>
          <p:cNvCxnSpPr>
            <a:cxnSpLocks/>
          </p:cNvCxnSpPr>
          <p:nvPr/>
        </p:nvCxnSpPr>
        <p:spPr>
          <a:xfrm>
            <a:off x="2502423" y="2967278"/>
            <a:ext cx="0" cy="171450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9F08315E-D2B1-49BD-ACC3-8C62D25C9EE8}"/>
              </a:ext>
            </a:extLst>
          </p:cNvPr>
          <p:cNvCxnSpPr>
            <a:cxnSpLocks/>
          </p:cNvCxnSpPr>
          <p:nvPr/>
        </p:nvCxnSpPr>
        <p:spPr>
          <a:xfrm flipH="1">
            <a:off x="616103" y="3277530"/>
            <a:ext cx="4695823"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D3CCDEDC-598D-476C-BEB6-0D5DC222FE87}"/>
              </a:ext>
            </a:extLst>
          </p:cNvPr>
          <p:cNvSpPr txBox="1"/>
          <p:nvPr/>
        </p:nvSpPr>
        <p:spPr>
          <a:xfrm>
            <a:off x="367642" y="2866721"/>
            <a:ext cx="2019300" cy="461665"/>
          </a:xfrm>
          <a:prstGeom prst="rect">
            <a:avLst/>
          </a:prstGeom>
          <a:noFill/>
        </p:spPr>
        <p:txBody>
          <a:bodyPr wrap="square" lIns="91434" tIns="45717" rIns="91434" bIns="45717" rtlCol="0">
            <a:spAutoFit/>
          </a:bodyPr>
          <a:lstStyle/>
          <a:p>
            <a:pPr algn="ctr"/>
            <a:r>
              <a:rPr lang="en-US" sz="2400">
                <a:solidFill>
                  <a:srgbClr val="002060"/>
                </a:solidFill>
                <a:latin typeface="#9Slide03 Arima Madurai Black" panose="00000A00000000000000" pitchFamily="2" charset="0"/>
                <a:cs typeface="#9Slide03 Arima Madurai Black" panose="00000A00000000000000" pitchFamily="2" charset="0"/>
              </a:rPr>
              <a:t>Hidrocacbon</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2" name="TextBox 31">
            <a:extLst>
              <a:ext uri="{FF2B5EF4-FFF2-40B4-BE49-F238E27FC236}">
                <a16:creationId xmlns="" xmlns:a16="http://schemas.microsoft.com/office/drawing/2014/main" id="{AD76FB0B-72A4-4CED-BCEC-B2577B24E694}"/>
              </a:ext>
            </a:extLst>
          </p:cNvPr>
          <p:cNvSpPr txBox="1"/>
          <p:nvPr/>
        </p:nvSpPr>
        <p:spPr>
          <a:xfrm>
            <a:off x="2587507" y="2918668"/>
            <a:ext cx="3835861" cy="461665"/>
          </a:xfrm>
          <a:prstGeom prst="rect">
            <a:avLst/>
          </a:prstGeom>
          <a:noFill/>
        </p:spPr>
        <p:txBody>
          <a:bodyPr wrap="square" lIns="91434" tIns="45717" rIns="91434" bIns="45717" rtlCol="0">
            <a:spAutoFit/>
          </a:bodyPr>
          <a:lstStyle/>
          <a:p>
            <a:pPr algn="ctr"/>
            <a:r>
              <a:rPr lang="en-US" sz="2400">
                <a:solidFill>
                  <a:srgbClr val="002060"/>
                </a:solidFill>
                <a:latin typeface="#9Slide03 Arima Madurai Black" panose="00000A00000000000000" pitchFamily="2" charset="0"/>
                <a:cs typeface="#9Slide03 Arima Madurai Black" panose="00000A00000000000000" pitchFamily="2" charset="0"/>
              </a:rPr>
              <a:t>Dẫn xuất của hidrocacbon</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27" name="TextBox 26">
            <a:extLst>
              <a:ext uri="{FF2B5EF4-FFF2-40B4-BE49-F238E27FC236}">
                <a16:creationId xmlns="" xmlns:a16="http://schemas.microsoft.com/office/drawing/2014/main" id="{D0E73C63-37FA-48A7-8974-7A110B38A116}"/>
              </a:ext>
            </a:extLst>
          </p:cNvPr>
          <p:cNvSpPr txBox="1"/>
          <p:nvPr/>
        </p:nvSpPr>
        <p:spPr>
          <a:xfrm>
            <a:off x="806751" y="3513283"/>
            <a:ext cx="767838"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CH</a:t>
            </a:r>
            <a:r>
              <a:rPr lang="en-US" sz="2400" baseline="-25000" dirty="0">
                <a:solidFill>
                  <a:srgbClr val="002060"/>
                </a:solidFill>
              </a:rPr>
              <a:t>4</a:t>
            </a:r>
            <a:endParaRPr lang="en-US" sz="2400" dirty="0">
              <a:solidFill>
                <a:srgbClr val="002060"/>
              </a:solidFill>
            </a:endParaRPr>
          </a:p>
        </p:txBody>
      </p:sp>
      <p:sp>
        <p:nvSpPr>
          <p:cNvPr id="28" name="TextBox 27">
            <a:extLst>
              <a:ext uri="{FF2B5EF4-FFF2-40B4-BE49-F238E27FC236}">
                <a16:creationId xmlns="" xmlns:a16="http://schemas.microsoft.com/office/drawing/2014/main" id="{DFA8B7BE-AD9D-46CC-9FB8-8149742E1A64}"/>
              </a:ext>
            </a:extLst>
          </p:cNvPr>
          <p:cNvSpPr txBox="1"/>
          <p:nvPr/>
        </p:nvSpPr>
        <p:spPr>
          <a:xfrm>
            <a:off x="3004048" y="3374571"/>
            <a:ext cx="1304306"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6</a:t>
            </a:r>
            <a:r>
              <a:rPr lang="en-US" sz="2400" dirty="0">
                <a:solidFill>
                  <a:srgbClr val="002060"/>
                </a:solidFill>
              </a:rPr>
              <a:t>O</a:t>
            </a:r>
          </a:p>
        </p:txBody>
      </p:sp>
      <p:sp>
        <p:nvSpPr>
          <p:cNvPr id="29" name="TextBox 28">
            <a:extLst>
              <a:ext uri="{FF2B5EF4-FFF2-40B4-BE49-F238E27FC236}">
                <a16:creationId xmlns="" xmlns:a16="http://schemas.microsoft.com/office/drawing/2014/main" id="{64F16277-CAC0-44D2-B5BB-3B24C532A57D}"/>
              </a:ext>
            </a:extLst>
          </p:cNvPr>
          <p:cNvSpPr txBox="1"/>
          <p:nvPr/>
        </p:nvSpPr>
        <p:spPr>
          <a:xfrm>
            <a:off x="714283" y="4292326"/>
            <a:ext cx="942624"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4</a:t>
            </a:r>
            <a:endParaRPr lang="en-US" sz="2400" dirty="0">
              <a:solidFill>
                <a:srgbClr val="002060"/>
              </a:solidFill>
            </a:endParaRPr>
          </a:p>
        </p:txBody>
      </p:sp>
      <p:sp>
        <p:nvSpPr>
          <p:cNvPr id="30" name="TextBox 29">
            <a:extLst>
              <a:ext uri="{FF2B5EF4-FFF2-40B4-BE49-F238E27FC236}">
                <a16:creationId xmlns="" xmlns:a16="http://schemas.microsoft.com/office/drawing/2014/main" id="{869F682B-5A75-47CE-BB8D-4B61A27EA854}"/>
              </a:ext>
            </a:extLst>
          </p:cNvPr>
          <p:cNvSpPr txBox="1"/>
          <p:nvPr/>
        </p:nvSpPr>
        <p:spPr>
          <a:xfrm>
            <a:off x="3013579" y="4150871"/>
            <a:ext cx="1304306"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CH</a:t>
            </a:r>
            <a:r>
              <a:rPr lang="en-US" sz="2400" baseline="-25000" dirty="0">
                <a:solidFill>
                  <a:srgbClr val="002060"/>
                </a:solidFill>
              </a:rPr>
              <a:t>3</a:t>
            </a:r>
            <a:r>
              <a:rPr lang="en-US" sz="2400" dirty="0">
                <a:solidFill>
                  <a:srgbClr val="002060"/>
                </a:solidFill>
              </a:rPr>
              <a:t>Cl</a:t>
            </a:r>
          </a:p>
        </p:txBody>
      </p:sp>
      <p:sp>
        <p:nvSpPr>
          <p:cNvPr id="31" name="TextBox 30">
            <a:extLst>
              <a:ext uri="{FF2B5EF4-FFF2-40B4-BE49-F238E27FC236}">
                <a16:creationId xmlns="" xmlns:a16="http://schemas.microsoft.com/office/drawing/2014/main" id="{1030942C-479D-48DE-9FE9-FB73B2CF5F62}"/>
              </a:ext>
            </a:extLst>
          </p:cNvPr>
          <p:cNvSpPr txBox="1"/>
          <p:nvPr/>
        </p:nvSpPr>
        <p:spPr>
          <a:xfrm>
            <a:off x="4594969" y="3716840"/>
            <a:ext cx="1453406"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5</a:t>
            </a:r>
            <a:r>
              <a:rPr lang="en-US" sz="2400" dirty="0">
                <a:solidFill>
                  <a:srgbClr val="002060"/>
                </a:solidFill>
              </a:rPr>
              <a:t>O</a:t>
            </a:r>
            <a:r>
              <a:rPr lang="en-US" sz="2400" baseline="-25000" dirty="0">
                <a:solidFill>
                  <a:srgbClr val="002060"/>
                </a:solidFill>
              </a:rPr>
              <a:t>2</a:t>
            </a:r>
            <a:r>
              <a:rPr lang="en-US" sz="2400" dirty="0">
                <a:solidFill>
                  <a:srgbClr val="002060"/>
                </a:solidFill>
              </a:rPr>
              <a:t>N</a:t>
            </a:r>
          </a:p>
        </p:txBody>
      </p:sp>
    </p:spTree>
    <p:extLst>
      <p:ext uri="{BB962C8B-B14F-4D97-AF65-F5344CB8AC3E}">
        <p14:creationId xmlns:p14="http://schemas.microsoft.com/office/powerpoint/2010/main" val="12283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Vertical)">
                                      <p:cBhvr>
                                        <p:cTn id="12" dur="500"/>
                                        <p:tgtEl>
                                          <p:spTgt spid="51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4" grpId="0"/>
      <p:bldP spid="32" grpId="0"/>
      <p:bldP spid="27"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2" name="Rectangle: Rounded Corners 1">
            <a:extLst>
              <a:ext uri="{FF2B5EF4-FFF2-40B4-BE49-F238E27FC236}">
                <a16:creationId xmlns="" xmlns:a16="http://schemas.microsoft.com/office/drawing/2014/main" id="{EE8F00AB-52F4-44D0-B2F5-EE4323997156}"/>
              </a:ext>
            </a:extLst>
          </p:cNvPr>
          <p:cNvSpPr/>
          <p:nvPr/>
        </p:nvSpPr>
        <p:spPr>
          <a:xfrm>
            <a:off x="3016232" y="1230253"/>
            <a:ext cx="2783541" cy="510989"/>
          </a:xfrm>
          <a:prstGeom prst="roundRect">
            <a:avLst/>
          </a:prstGeom>
          <a:solidFill>
            <a:schemeClr val="accent1">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2200" dirty="0">
                <a:solidFill>
                  <a:srgbClr val="002060"/>
                </a:solidFill>
                <a:latin typeface="#9Slide03 AllRoundGothic" panose="020B0703020202020104" pitchFamily="34" charset="0"/>
              </a:rPr>
              <a:t>HỢP CHẤT HỮU CƠ</a:t>
            </a:r>
          </a:p>
        </p:txBody>
      </p:sp>
      <p:sp>
        <p:nvSpPr>
          <p:cNvPr id="14" name="Rectangle: Rounded Corners 13">
            <a:extLst>
              <a:ext uri="{FF2B5EF4-FFF2-40B4-BE49-F238E27FC236}">
                <a16:creationId xmlns="" xmlns:a16="http://schemas.microsoft.com/office/drawing/2014/main" id="{42988411-45EE-4D8D-90B4-5F54C71EBEA9}"/>
              </a:ext>
            </a:extLst>
          </p:cNvPr>
          <p:cNvSpPr/>
          <p:nvPr/>
        </p:nvSpPr>
        <p:spPr>
          <a:xfrm>
            <a:off x="1124678" y="2336274"/>
            <a:ext cx="2516841" cy="510989"/>
          </a:xfrm>
          <a:prstGeom prst="roundRect">
            <a:avLst/>
          </a:prstGeom>
          <a:solidFill>
            <a:srgbClr val="FFFF00"/>
          </a:solidFill>
          <a:ln>
            <a:solidFill>
              <a:srgbClr val="FFC000"/>
            </a:solidFill>
          </a:ln>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n-US" sz="2000" dirty="0">
                <a:solidFill>
                  <a:srgbClr val="002060"/>
                </a:solidFill>
                <a:latin typeface="#9Slide03 AllRoundGothic" panose="020B0703020202020104" pitchFamily="34" charset="0"/>
              </a:rPr>
              <a:t>HIĐROCACBON</a:t>
            </a:r>
          </a:p>
        </p:txBody>
      </p:sp>
      <p:sp>
        <p:nvSpPr>
          <p:cNvPr id="15" name="Rectangle: Rounded Corners 14">
            <a:extLst>
              <a:ext uri="{FF2B5EF4-FFF2-40B4-BE49-F238E27FC236}">
                <a16:creationId xmlns="" xmlns:a16="http://schemas.microsoft.com/office/drawing/2014/main" id="{990A8099-D21D-4393-A82A-34098DEBCF31}"/>
              </a:ext>
            </a:extLst>
          </p:cNvPr>
          <p:cNvSpPr/>
          <p:nvPr/>
        </p:nvSpPr>
        <p:spPr>
          <a:xfrm>
            <a:off x="4750458" y="2302771"/>
            <a:ext cx="4389119" cy="528103"/>
          </a:xfrm>
          <a:prstGeom prst="roundRect">
            <a:avLst/>
          </a:prstGeom>
          <a:solidFill>
            <a:srgbClr val="92D050"/>
          </a:solidFill>
          <a:ln>
            <a:solidFill>
              <a:srgbClr val="00B050"/>
            </a:solidFill>
          </a:ln>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n-US" sz="2000" dirty="0">
                <a:solidFill>
                  <a:srgbClr val="002060"/>
                </a:solidFill>
                <a:latin typeface="#9Slide03 AllRoundGothic" panose="020B0703020202020104" pitchFamily="34" charset="0"/>
              </a:rPr>
              <a:t>DẪN XUẤT CỦA HIĐROCACBON</a:t>
            </a:r>
          </a:p>
        </p:txBody>
      </p:sp>
      <p:cxnSp>
        <p:nvCxnSpPr>
          <p:cNvPr id="4" name="Connector: Elbow 3">
            <a:extLst>
              <a:ext uri="{FF2B5EF4-FFF2-40B4-BE49-F238E27FC236}">
                <a16:creationId xmlns="" xmlns:a16="http://schemas.microsoft.com/office/drawing/2014/main" id="{26ACE636-0C60-43BF-ACBB-A332F2CA4B75}"/>
              </a:ext>
            </a:extLst>
          </p:cNvPr>
          <p:cNvCxnSpPr>
            <a:cxnSpLocks/>
            <a:stCxn id="2" idx="2"/>
            <a:endCxn id="14" idx="0"/>
          </p:cNvCxnSpPr>
          <p:nvPr/>
        </p:nvCxnSpPr>
        <p:spPr>
          <a:xfrm rot="5400000">
            <a:off x="3098033" y="1026307"/>
            <a:ext cx="595032" cy="202490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 xmlns:a16="http://schemas.microsoft.com/office/drawing/2014/main" id="{C05FA69A-6598-4B11-9B1D-F97C1C14E333}"/>
              </a:ext>
            </a:extLst>
          </p:cNvPr>
          <p:cNvCxnSpPr>
            <a:cxnSpLocks/>
          </p:cNvCxnSpPr>
          <p:nvPr/>
        </p:nvCxnSpPr>
        <p:spPr>
          <a:xfrm rot="16200000" flipH="1">
            <a:off x="5395746" y="770248"/>
            <a:ext cx="561529" cy="253701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 xmlns:a16="http://schemas.microsoft.com/office/drawing/2014/main" id="{77EDA659-8AD3-40C0-84BE-F12811977050}"/>
              </a:ext>
            </a:extLst>
          </p:cNvPr>
          <p:cNvSpPr txBox="1"/>
          <p:nvPr/>
        </p:nvSpPr>
        <p:spPr>
          <a:xfrm>
            <a:off x="178090" y="3108461"/>
            <a:ext cx="4410019" cy="919401"/>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err="1">
                <a:solidFill>
                  <a:srgbClr val="002060"/>
                </a:solidFill>
                <a:latin typeface="#9Slide03 Arima Madurai Medium" panose="00000600000000000000" pitchFamily="2" charset="0"/>
                <a:cs typeface="#9Slide03 Arima Madurai Medium" panose="00000600000000000000" pitchFamily="2" charset="0"/>
              </a:rPr>
              <a:t>Trong</a:t>
            </a:r>
            <a:r>
              <a:rPr lang="en-US" sz="2400">
                <a:solidFill>
                  <a:srgbClr val="002060"/>
                </a:solidFill>
                <a:latin typeface="#9Slide03 Arima Madurai Medium" panose="00000600000000000000" pitchFamily="2" charset="0"/>
                <a:cs typeface="#9Slide03 Arima Madurai Medium" panose="00000600000000000000" pitchFamily="2" charset="0"/>
              </a:rPr>
              <a:t> thành </a:t>
            </a:r>
            <a:r>
              <a:rPr lang="en-US" sz="2400" dirty="0" err="1">
                <a:solidFill>
                  <a:srgbClr val="002060"/>
                </a:solidFill>
                <a:latin typeface="#9Slide03 Arima Madurai Medium" panose="00000600000000000000" pitchFamily="2" charset="0"/>
                <a:cs typeface="#9Slide03 Arima Madurai Medium" panose="00000600000000000000" pitchFamily="2" charset="0"/>
              </a:rPr>
              <a:t>phần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phân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chỉ</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có</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hai</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nguyên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tố</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là</a:t>
            </a:r>
            <a:r>
              <a:rPr lang="en-US" sz="2400" dirty="0">
                <a:solidFill>
                  <a:srgbClr val="002060"/>
                </a:solidFill>
                <a:latin typeface="#9Slide03 Arima Madurai Medium" panose="00000600000000000000" pitchFamily="2" charset="0"/>
                <a:cs typeface="#9Slide03 Arima Madurai Medium" panose="00000600000000000000" pitchFamily="2" charset="0"/>
              </a:rPr>
              <a:t> C </a:t>
            </a:r>
            <a:r>
              <a:rPr lang="en-US" sz="2400" dirty="0" err="1">
                <a:solidFill>
                  <a:srgbClr val="002060"/>
                </a:solidFill>
                <a:latin typeface="#9Slide03 Arima Madurai Medium" panose="00000600000000000000" pitchFamily="2" charset="0"/>
                <a:cs typeface="#9Slide03 Arima Madurai Medium" panose="00000600000000000000" pitchFamily="2" charset="0"/>
              </a:rPr>
              <a:t>và</a:t>
            </a:r>
            <a:r>
              <a:rPr lang="en-US" sz="2400" dirty="0">
                <a:solidFill>
                  <a:srgbClr val="002060"/>
                </a:solidFill>
                <a:latin typeface="#9Slide03 Arima Madurai Medium" panose="00000600000000000000" pitchFamily="2" charset="0"/>
                <a:cs typeface="#9Slide03 Arima Madurai Medium" panose="00000600000000000000" pitchFamily="2" charset="0"/>
              </a:rPr>
              <a:t> H</a:t>
            </a:r>
          </a:p>
        </p:txBody>
      </p:sp>
      <p:sp>
        <p:nvSpPr>
          <p:cNvPr id="23" name="TextBox 22">
            <a:extLst>
              <a:ext uri="{FF2B5EF4-FFF2-40B4-BE49-F238E27FC236}">
                <a16:creationId xmlns="" xmlns:a16="http://schemas.microsoft.com/office/drawing/2014/main" id="{CDA26263-7965-4035-A2D0-4AFA7ACBA644}"/>
              </a:ext>
            </a:extLst>
          </p:cNvPr>
          <p:cNvSpPr txBox="1"/>
          <p:nvPr/>
        </p:nvSpPr>
        <p:spPr>
          <a:xfrm>
            <a:off x="4739695" y="2899885"/>
            <a:ext cx="4389120" cy="1328023"/>
          </a:xfrm>
          <a:prstGeom prst="roundRect">
            <a:avLst/>
          </a:prstGeom>
          <a:solidFill>
            <a:srgbClr val="91F084"/>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just"/>
            <a:r>
              <a:rPr lang="en-US" sz="2400" dirty="0" err="1">
                <a:solidFill>
                  <a:srgbClr val="002060"/>
                </a:solidFill>
                <a:latin typeface="#9Slide03 Arima Madurai Medium" panose="00000600000000000000" pitchFamily="2" charset="0"/>
                <a:cs typeface="#9Slide03 Arima Madurai Medium" panose="00000600000000000000" pitchFamily="2" charset="0"/>
              </a:rPr>
              <a:t>Trong</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thành</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phân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ngoài</a:t>
            </a:r>
            <a:r>
              <a:rPr lang="en-US" sz="2400" dirty="0">
                <a:solidFill>
                  <a:srgbClr val="002060"/>
                </a:solidFill>
                <a:latin typeface="#9Slide03 Arima Madurai Medium" panose="00000600000000000000" pitchFamily="2" charset="0"/>
                <a:cs typeface="#9Slide03 Arima Madurai Medium" panose="00000600000000000000" pitchFamily="2" charset="0"/>
              </a:rPr>
              <a:t> C </a:t>
            </a:r>
            <a:r>
              <a:rPr lang="en-US" sz="2400" dirty="0" err="1">
                <a:solidFill>
                  <a:srgbClr val="002060"/>
                </a:solidFill>
                <a:latin typeface="#9Slide03 Arima Madurai Medium" panose="00000600000000000000" pitchFamily="2" charset="0"/>
                <a:cs typeface="#9Slide03 Arima Madurai Medium" panose="00000600000000000000" pitchFamily="2" charset="0"/>
              </a:rPr>
              <a:t>và</a:t>
            </a:r>
            <a:r>
              <a:rPr lang="en-US" sz="2400" dirty="0">
                <a:solidFill>
                  <a:srgbClr val="002060"/>
                </a:solidFill>
                <a:latin typeface="#9Slide03 Arima Madurai Medium" panose="00000600000000000000" pitchFamily="2" charset="0"/>
                <a:cs typeface="#9Slide03 Arima Madurai Medium" panose="00000600000000000000" pitchFamily="2" charset="0"/>
              </a:rPr>
              <a:t> H </a:t>
            </a:r>
            <a:r>
              <a:rPr lang="en-US" sz="2400" dirty="0" err="1">
                <a:solidFill>
                  <a:srgbClr val="002060"/>
                </a:solidFill>
                <a:latin typeface="#9Slide03 Arima Madurai Medium" panose="00000600000000000000" pitchFamily="2" charset="0"/>
                <a:cs typeface="#9Slide03 Arima Madurai Medium" panose="00000600000000000000" pitchFamily="2" charset="0"/>
              </a:rPr>
              <a:t>còn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có</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các</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nguyên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tố</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khác</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nh</a:t>
            </a:r>
            <a:r>
              <a:rPr lang="vi-VN" sz="2400" dirty="0">
                <a:solidFill>
                  <a:srgbClr val="002060"/>
                </a:solidFill>
                <a:latin typeface="#9Slide03 Arima Madurai Medium" panose="00000600000000000000" pitchFamily="2" charset="0"/>
                <a:cs typeface="#9Slide03 Arima Madurai Medium" panose="00000600000000000000" pitchFamily="2" charset="0"/>
              </a:rPr>
              <a:t>ư</a:t>
            </a:r>
            <a:r>
              <a:rPr lang="en-US" sz="2400" dirty="0">
                <a:solidFill>
                  <a:srgbClr val="002060"/>
                </a:solidFill>
                <a:latin typeface="#9Slide03 Arima Madurai Medium" panose="00000600000000000000" pitchFamily="2" charset="0"/>
                <a:cs typeface="#9Slide03 Arima Madurai Medium" panose="00000600000000000000" pitchFamily="2" charset="0"/>
              </a:rPr>
              <a:t> O, N, Cl, . . .</a:t>
            </a:r>
          </a:p>
        </p:txBody>
      </p:sp>
      <p:sp>
        <p:nvSpPr>
          <p:cNvPr id="29" name="TextBox 28">
            <a:extLst>
              <a:ext uri="{FF2B5EF4-FFF2-40B4-BE49-F238E27FC236}">
                <a16:creationId xmlns="" xmlns:a16="http://schemas.microsoft.com/office/drawing/2014/main" id="{151D16D5-558D-40EF-85E7-BEE02DBFB219}"/>
              </a:ext>
            </a:extLst>
          </p:cNvPr>
          <p:cNvSpPr txBox="1"/>
          <p:nvPr/>
        </p:nvSpPr>
        <p:spPr>
          <a:xfrm>
            <a:off x="178091" y="4477239"/>
            <a:ext cx="4410019" cy="510778"/>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dirty="0" err="1">
                <a:solidFill>
                  <a:srgbClr val="002060"/>
                </a:solidFill>
                <a:latin typeface="#9Slide03 Arima Madurai Medium" panose="00000600000000000000" pitchFamily="2" charset="0"/>
                <a:cs typeface="#9Slide03 Arima Madurai Medium" panose="00000600000000000000" pitchFamily="2" charset="0"/>
              </a:rPr>
              <a:t>Ví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dirty="0">
                <a:solidFill>
                  <a:srgbClr val="002060"/>
                </a:solidFill>
                <a:latin typeface="#9Slide03 Arima Madurai Medium" panose="00000600000000000000" pitchFamily="2" charset="0"/>
                <a:cs typeface="#9Slide03 Arima Madurai Medium" panose="00000600000000000000" pitchFamily="2" charset="0"/>
              </a:rPr>
              <a:t>: CH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4</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4</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 . . .</a:t>
            </a:r>
          </a:p>
        </p:txBody>
      </p:sp>
      <p:sp>
        <p:nvSpPr>
          <p:cNvPr id="30" name="TextBox 29">
            <a:extLst>
              <a:ext uri="{FF2B5EF4-FFF2-40B4-BE49-F238E27FC236}">
                <a16:creationId xmlns="" xmlns:a16="http://schemas.microsoft.com/office/drawing/2014/main" id="{5A9D19D1-25E2-4ED3-9A67-DC8603CE043D}"/>
              </a:ext>
            </a:extLst>
          </p:cNvPr>
          <p:cNvSpPr txBox="1"/>
          <p:nvPr/>
        </p:nvSpPr>
        <p:spPr>
          <a:xfrm>
            <a:off x="4750453" y="4306937"/>
            <a:ext cx="4389120" cy="919401"/>
          </a:xfrm>
          <a:prstGeom prst="roundRect">
            <a:avLst/>
          </a:prstGeom>
          <a:solidFill>
            <a:srgbClr val="91F084"/>
          </a:solidFill>
          <a:ln>
            <a:solidFill>
              <a:srgbClr val="91F084"/>
            </a:solid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dirty="0" err="1">
                <a:solidFill>
                  <a:srgbClr val="002060"/>
                </a:solidFill>
                <a:latin typeface="#9Slide03 Arima Madurai Medium" panose="00000600000000000000" pitchFamily="2" charset="0"/>
                <a:cs typeface="#9Slide03 Arima Madurai Medium" panose="00000600000000000000" pitchFamily="2" charset="0"/>
              </a:rPr>
              <a:t>Ví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O; CH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3</a:t>
            </a:r>
            <a:r>
              <a:rPr lang="en-US" sz="2400" dirty="0">
                <a:solidFill>
                  <a:srgbClr val="002060"/>
                </a:solidFill>
                <a:latin typeface="#9Slide03 Arima Madurai Medium" panose="00000600000000000000" pitchFamily="2" charset="0"/>
                <a:cs typeface="#9Slide03 Arima Madurai Medium" panose="00000600000000000000" pitchFamily="2" charset="0"/>
              </a:rPr>
              <a:t>Cl;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5</a:t>
            </a:r>
            <a:r>
              <a:rPr lang="en-US" sz="2400" dirty="0">
                <a:solidFill>
                  <a:srgbClr val="002060"/>
                </a:solidFill>
                <a:latin typeface="#9Slide03 Arima Madurai Medium" panose="00000600000000000000" pitchFamily="2" charset="0"/>
                <a:cs typeface="#9Slide03 Arima Madurai Medium" panose="00000600000000000000" pitchFamily="2" charset="0"/>
              </a:rPr>
              <a:t>O</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N; ...</a:t>
            </a:r>
          </a:p>
        </p:txBody>
      </p:sp>
      <p:sp>
        <p:nvSpPr>
          <p:cNvPr id="21" name="TextBox 20">
            <a:extLst>
              <a:ext uri="{FF2B5EF4-FFF2-40B4-BE49-F238E27FC236}">
                <a16:creationId xmlns="" xmlns:a16="http://schemas.microsoft.com/office/drawing/2014/main" id="{FD7249B7-FAAA-4A1A-906F-10CCDE071132}"/>
              </a:ext>
            </a:extLst>
          </p:cNvPr>
          <p:cNvSpPr txBox="1"/>
          <p:nvPr/>
        </p:nvSpPr>
        <p:spPr>
          <a:xfrm>
            <a:off x="884030" y="603069"/>
            <a:ext cx="5514975" cy="510778"/>
          </a:xfrm>
          <a:prstGeom prst="roundRect">
            <a:avLst/>
          </a:prstGeom>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a:solidFill>
                  <a:srgbClr val="002060"/>
                </a:solidFill>
                <a:latin typeface="#9Slide03 Arima Madurai Medium" panose="00000600000000000000" pitchFamily="2" charset="0"/>
                <a:cs typeface="#9Slide03 Arima Madurai Medium" panose="00000600000000000000" pitchFamily="2" charset="0"/>
              </a:rPr>
              <a:t>Dựa vào thành phần phân tử</a:t>
            </a:r>
            <a:endParaRPr lang="en-US" sz="2400" dirty="0">
              <a:solidFill>
                <a:srgbClr val="00206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20753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22" grpId="0" animBg="1"/>
      <p:bldP spid="23" grpId="0" animBg="1"/>
      <p:bldP spid="29" grpId="0" animBg="1"/>
      <p:bldP spid="3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21" name="Google Shape;299;p36">
            <a:extLst>
              <a:ext uri="{FF2B5EF4-FFF2-40B4-BE49-F238E27FC236}">
                <a16:creationId xmlns="" xmlns:a16="http://schemas.microsoft.com/office/drawing/2014/main" id="{951E2ADE-3E91-4380-813E-5056FCCC2CC8}"/>
              </a:ext>
            </a:extLst>
          </p:cNvPr>
          <p:cNvSpPr txBox="1">
            <a:spLocks/>
          </p:cNvSpPr>
          <p:nvPr/>
        </p:nvSpPr>
        <p:spPr>
          <a:xfrm>
            <a:off x="3343066" y="-123567"/>
            <a:ext cx="2457877" cy="796834"/>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dirty="0" err="1">
                <a:solidFill>
                  <a:srgbClr val="002060"/>
                </a:solidFill>
                <a:latin typeface="#9Slide03 AllRoundGothic" panose="020B0703020202020104" charset="0"/>
              </a:rPr>
              <a:t>Ví</a:t>
            </a:r>
            <a:r>
              <a:rPr lang="en-US" sz="4000" dirty="0">
                <a:solidFill>
                  <a:srgbClr val="002060"/>
                </a:solidFill>
                <a:latin typeface="#9Slide03 AllRoundGothic" panose="020B0703020202020104" charset="0"/>
              </a:rPr>
              <a:t> </a:t>
            </a:r>
            <a:r>
              <a:rPr lang="en-US" sz="4000" dirty="0" err="1">
                <a:solidFill>
                  <a:srgbClr val="002060"/>
                </a:solidFill>
                <a:latin typeface="#9Slide03 AllRoundGothic" panose="020B0703020202020104" charset="0"/>
              </a:rPr>
              <a:t>dụ</a:t>
            </a:r>
            <a:r>
              <a:rPr lang="en-US" sz="4000" dirty="0">
                <a:solidFill>
                  <a:srgbClr val="002060"/>
                </a:solidFill>
                <a:latin typeface="#9Slide03 AllRoundGothic" panose="020B0703020202020104" charset="0"/>
              </a:rPr>
              <a:t> 2</a:t>
            </a:r>
          </a:p>
        </p:txBody>
      </p:sp>
      <p:sp>
        <p:nvSpPr>
          <p:cNvPr id="25" name="TextBox 24">
            <a:extLst>
              <a:ext uri="{FF2B5EF4-FFF2-40B4-BE49-F238E27FC236}">
                <a16:creationId xmlns="" xmlns:a16="http://schemas.microsoft.com/office/drawing/2014/main" id="{B841D7D4-EF0D-4E50-A302-C87CD0A0552D}"/>
              </a:ext>
            </a:extLst>
          </p:cNvPr>
          <p:cNvSpPr txBox="1"/>
          <p:nvPr/>
        </p:nvSpPr>
        <p:spPr>
          <a:xfrm>
            <a:off x="1814516" y="610889"/>
            <a:ext cx="5514975" cy="446927"/>
          </a:xfrm>
          <a:prstGeom prst="roundRect">
            <a:avLst/>
          </a:prstGeom>
          <a:solidFill>
            <a:schemeClr val="tx1">
              <a:lumMod val="40000"/>
              <a:lumOff val="60000"/>
            </a:schemeClr>
          </a:solidFill>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000" dirty="0" err="1">
                <a:solidFill>
                  <a:srgbClr val="002060"/>
                </a:solidFill>
                <a:latin typeface="#9Slide03 AllRoundGothic" panose="020B0703020202020104" pitchFamily="34" charset="0"/>
                <a:cs typeface="#9Slide03 Arima Madurai Medium" panose="00000600000000000000" pitchFamily="2" charset="0"/>
              </a:rPr>
              <a:t>Phân</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loại</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các</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hợp</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chất</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hữu</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cơ</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sau</a:t>
            </a:r>
            <a:endParaRPr lang="en-US" sz="2000" dirty="0">
              <a:solidFill>
                <a:srgbClr val="002060"/>
              </a:solidFill>
              <a:latin typeface="#9Slide03 AllRoundGothic" panose="020B0703020202020104" pitchFamily="34" charset="0"/>
              <a:cs typeface="#9Slide03 Arima Madurai Medium" panose="00000600000000000000" pitchFamily="2" charset="0"/>
            </a:endParaRPr>
          </a:p>
        </p:txBody>
      </p:sp>
      <p:cxnSp>
        <p:nvCxnSpPr>
          <p:cNvPr id="35" name="Straight Connector 34">
            <a:extLst>
              <a:ext uri="{FF2B5EF4-FFF2-40B4-BE49-F238E27FC236}">
                <a16:creationId xmlns="" xmlns:a16="http://schemas.microsoft.com/office/drawing/2014/main" id="{84CB7BA0-7984-4399-A7E6-401DD74DED42}"/>
              </a:ext>
            </a:extLst>
          </p:cNvPr>
          <p:cNvCxnSpPr>
            <a:cxnSpLocks/>
          </p:cNvCxnSpPr>
          <p:nvPr/>
        </p:nvCxnSpPr>
        <p:spPr>
          <a:xfrm>
            <a:off x="4578694" y="2369412"/>
            <a:ext cx="0" cy="2474441"/>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04C888F-3453-4065-B238-8EB580A6C731}"/>
              </a:ext>
            </a:extLst>
          </p:cNvPr>
          <p:cNvCxnSpPr>
            <a:cxnSpLocks/>
          </p:cNvCxnSpPr>
          <p:nvPr/>
        </p:nvCxnSpPr>
        <p:spPr>
          <a:xfrm flipH="1">
            <a:off x="1884174" y="2882623"/>
            <a:ext cx="5375656"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FBB0E7B6-9D15-4247-960F-A3AFC8910B79}"/>
              </a:ext>
            </a:extLst>
          </p:cNvPr>
          <p:cNvSpPr txBox="1"/>
          <p:nvPr/>
        </p:nvSpPr>
        <p:spPr>
          <a:xfrm>
            <a:off x="2414565" y="2415137"/>
            <a:ext cx="2019300" cy="400110"/>
          </a:xfrm>
          <a:prstGeom prst="rect">
            <a:avLst/>
          </a:prstGeom>
          <a:noFill/>
        </p:spPr>
        <p:txBody>
          <a:bodyPr wrap="square" lIns="91434" tIns="45717" rIns="91434" bIns="45717" rtlCol="0">
            <a:spAutoFit/>
          </a:bodyPr>
          <a:lstStyle/>
          <a:p>
            <a:pPr algn="ctr"/>
            <a:r>
              <a:rPr lang="en-US" sz="2000" dirty="0">
                <a:solidFill>
                  <a:srgbClr val="002060"/>
                </a:solidFill>
                <a:latin typeface="#9Slide03 Arima Madurai Black" panose="00000A00000000000000" pitchFamily="2" charset="0"/>
                <a:cs typeface="#9Slide03 Arima Madurai Black" panose="00000A00000000000000" pitchFamily="2" charset="0"/>
              </a:rPr>
              <a:t>HIĐROCACBON</a:t>
            </a:r>
          </a:p>
        </p:txBody>
      </p:sp>
      <p:sp>
        <p:nvSpPr>
          <p:cNvPr id="27" name="TextBox 26">
            <a:extLst>
              <a:ext uri="{FF2B5EF4-FFF2-40B4-BE49-F238E27FC236}">
                <a16:creationId xmlns="" xmlns:a16="http://schemas.microsoft.com/office/drawing/2014/main" id="{2F1770C6-6738-4165-8587-4870DE2DBC35}"/>
              </a:ext>
            </a:extLst>
          </p:cNvPr>
          <p:cNvSpPr txBox="1"/>
          <p:nvPr/>
        </p:nvSpPr>
        <p:spPr>
          <a:xfrm>
            <a:off x="167078" y="1157329"/>
            <a:ext cx="1139283"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6</a:t>
            </a:r>
            <a:r>
              <a:rPr lang="en-US" sz="2000" dirty="0">
                <a:solidFill>
                  <a:srgbClr val="002060"/>
                </a:solidFill>
              </a:rPr>
              <a:t>H</a:t>
            </a:r>
            <a:r>
              <a:rPr lang="en-US" sz="2000" baseline="-25000" dirty="0">
                <a:solidFill>
                  <a:srgbClr val="002060"/>
                </a:solidFill>
              </a:rPr>
              <a:t>6</a:t>
            </a:r>
            <a:endParaRPr lang="en-US" sz="2000" dirty="0">
              <a:solidFill>
                <a:srgbClr val="002060"/>
              </a:solidFill>
            </a:endParaRPr>
          </a:p>
        </p:txBody>
      </p:sp>
      <p:sp>
        <p:nvSpPr>
          <p:cNvPr id="28" name="TextBox 27">
            <a:extLst>
              <a:ext uri="{FF2B5EF4-FFF2-40B4-BE49-F238E27FC236}">
                <a16:creationId xmlns="" xmlns:a16="http://schemas.microsoft.com/office/drawing/2014/main" id="{EA43BCCB-6B8D-43EC-911A-7F79B7851D24}"/>
              </a:ext>
            </a:extLst>
          </p:cNvPr>
          <p:cNvSpPr txBox="1"/>
          <p:nvPr/>
        </p:nvSpPr>
        <p:spPr>
          <a:xfrm>
            <a:off x="1365799" y="1157329"/>
            <a:ext cx="1198724"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CH</a:t>
            </a:r>
            <a:r>
              <a:rPr lang="en-US" sz="2000" baseline="-25000" dirty="0">
                <a:solidFill>
                  <a:srgbClr val="002060"/>
                </a:solidFill>
              </a:rPr>
              <a:t>3</a:t>
            </a:r>
            <a:r>
              <a:rPr lang="en-US" sz="2000" dirty="0">
                <a:solidFill>
                  <a:srgbClr val="002060"/>
                </a:solidFill>
              </a:rPr>
              <a:t>Br</a:t>
            </a:r>
          </a:p>
        </p:txBody>
      </p:sp>
      <p:sp>
        <p:nvSpPr>
          <p:cNvPr id="31" name="TextBox 30">
            <a:extLst>
              <a:ext uri="{FF2B5EF4-FFF2-40B4-BE49-F238E27FC236}">
                <a16:creationId xmlns="" xmlns:a16="http://schemas.microsoft.com/office/drawing/2014/main" id="{9653256D-E09D-4E3F-AF3E-BAEEF50A0425}"/>
              </a:ext>
            </a:extLst>
          </p:cNvPr>
          <p:cNvSpPr txBox="1"/>
          <p:nvPr/>
        </p:nvSpPr>
        <p:spPr>
          <a:xfrm>
            <a:off x="2614057" y="1157329"/>
            <a:ext cx="1198724"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2</a:t>
            </a:r>
            <a:r>
              <a:rPr lang="en-US" sz="2000" dirty="0">
                <a:solidFill>
                  <a:srgbClr val="002060"/>
                </a:solidFill>
              </a:rPr>
              <a:t>H</a:t>
            </a:r>
            <a:r>
              <a:rPr lang="en-US" sz="2000" baseline="-25000" dirty="0">
                <a:solidFill>
                  <a:srgbClr val="002060"/>
                </a:solidFill>
              </a:rPr>
              <a:t>4</a:t>
            </a:r>
            <a:endParaRPr lang="en-US" sz="2000" dirty="0">
              <a:solidFill>
                <a:srgbClr val="002060"/>
              </a:solidFill>
            </a:endParaRPr>
          </a:p>
        </p:txBody>
      </p:sp>
      <p:sp>
        <p:nvSpPr>
          <p:cNvPr id="32" name="TextBox 31">
            <a:extLst>
              <a:ext uri="{FF2B5EF4-FFF2-40B4-BE49-F238E27FC236}">
                <a16:creationId xmlns="" xmlns:a16="http://schemas.microsoft.com/office/drawing/2014/main" id="{4C96CA04-1F50-46F4-B6F6-B7B4BC9AF4EC}"/>
              </a:ext>
            </a:extLst>
          </p:cNvPr>
          <p:cNvSpPr txBox="1"/>
          <p:nvPr/>
        </p:nvSpPr>
        <p:spPr>
          <a:xfrm>
            <a:off x="3882130" y="1157329"/>
            <a:ext cx="1198724"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6</a:t>
            </a:r>
            <a:r>
              <a:rPr lang="en-US" sz="2000" dirty="0">
                <a:solidFill>
                  <a:srgbClr val="002060"/>
                </a:solidFill>
              </a:rPr>
              <a:t>H</a:t>
            </a:r>
            <a:r>
              <a:rPr lang="en-US" sz="2000" baseline="-25000" dirty="0">
                <a:solidFill>
                  <a:srgbClr val="002060"/>
                </a:solidFill>
              </a:rPr>
              <a:t>12</a:t>
            </a:r>
            <a:r>
              <a:rPr lang="en-US" sz="2000" dirty="0">
                <a:solidFill>
                  <a:srgbClr val="002060"/>
                </a:solidFill>
              </a:rPr>
              <a:t>O</a:t>
            </a:r>
            <a:r>
              <a:rPr lang="en-US" sz="2000" baseline="-25000" dirty="0">
                <a:solidFill>
                  <a:srgbClr val="002060"/>
                </a:solidFill>
              </a:rPr>
              <a:t>6</a:t>
            </a:r>
            <a:endParaRPr lang="en-US" sz="2000" dirty="0">
              <a:solidFill>
                <a:srgbClr val="002060"/>
              </a:solidFill>
            </a:endParaRPr>
          </a:p>
        </p:txBody>
      </p:sp>
      <p:sp>
        <p:nvSpPr>
          <p:cNvPr id="33" name="TextBox 32">
            <a:extLst>
              <a:ext uri="{FF2B5EF4-FFF2-40B4-BE49-F238E27FC236}">
                <a16:creationId xmlns="" xmlns:a16="http://schemas.microsoft.com/office/drawing/2014/main" id="{019A20BB-3A55-4D70-9BE4-7F48EC534681}"/>
              </a:ext>
            </a:extLst>
          </p:cNvPr>
          <p:cNvSpPr txBox="1"/>
          <p:nvPr/>
        </p:nvSpPr>
        <p:spPr>
          <a:xfrm>
            <a:off x="5140294" y="1157329"/>
            <a:ext cx="1198724"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4</a:t>
            </a:r>
            <a:r>
              <a:rPr lang="en-US" sz="2000" dirty="0">
                <a:solidFill>
                  <a:srgbClr val="002060"/>
                </a:solidFill>
              </a:rPr>
              <a:t>H</a:t>
            </a:r>
            <a:r>
              <a:rPr lang="en-US" sz="2000" baseline="-25000" dirty="0">
                <a:solidFill>
                  <a:srgbClr val="002060"/>
                </a:solidFill>
              </a:rPr>
              <a:t>10</a:t>
            </a:r>
            <a:endParaRPr lang="en-US" sz="2000" dirty="0">
              <a:solidFill>
                <a:srgbClr val="002060"/>
              </a:solidFill>
            </a:endParaRPr>
          </a:p>
        </p:txBody>
      </p:sp>
      <p:sp>
        <p:nvSpPr>
          <p:cNvPr id="34" name="TextBox 33">
            <a:extLst>
              <a:ext uri="{FF2B5EF4-FFF2-40B4-BE49-F238E27FC236}">
                <a16:creationId xmlns="" xmlns:a16="http://schemas.microsoft.com/office/drawing/2014/main" id="{B5C68F2C-334D-4587-A158-ECC8224AF83F}"/>
              </a:ext>
            </a:extLst>
          </p:cNvPr>
          <p:cNvSpPr txBox="1"/>
          <p:nvPr/>
        </p:nvSpPr>
        <p:spPr>
          <a:xfrm>
            <a:off x="6441871" y="1161448"/>
            <a:ext cx="1198724"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3</a:t>
            </a:r>
            <a:r>
              <a:rPr lang="en-US" sz="2000" dirty="0">
                <a:solidFill>
                  <a:srgbClr val="002060"/>
                </a:solidFill>
              </a:rPr>
              <a:t>H</a:t>
            </a:r>
            <a:r>
              <a:rPr lang="en-US" sz="2000" baseline="-25000" dirty="0">
                <a:solidFill>
                  <a:srgbClr val="002060"/>
                </a:solidFill>
              </a:rPr>
              <a:t>7</a:t>
            </a:r>
            <a:r>
              <a:rPr lang="en-US" sz="2000" dirty="0">
                <a:solidFill>
                  <a:srgbClr val="002060"/>
                </a:solidFill>
              </a:rPr>
              <a:t>Cl</a:t>
            </a:r>
          </a:p>
        </p:txBody>
      </p:sp>
      <p:sp>
        <p:nvSpPr>
          <p:cNvPr id="41" name="TextBox 40">
            <a:extLst>
              <a:ext uri="{FF2B5EF4-FFF2-40B4-BE49-F238E27FC236}">
                <a16:creationId xmlns="" xmlns:a16="http://schemas.microsoft.com/office/drawing/2014/main" id="{6823F037-9512-4A21-A2F9-04D123733C61}"/>
              </a:ext>
            </a:extLst>
          </p:cNvPr>
          <p:cNvSpPr txBox="1"/>
          <p:nvPr/>
        </p:nvSpPr>
        <p:spPr>
          <a:xfrm>
            <a:off x="7739331" y="1173805"/>
            <a:ext cx="1404670" cy="40011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000" dirty="0">
                <a:solidFill>
                  <a:srgbClr val="002060"/>
                </a:solidFill>
              </a:rPr>
              <a:t>C</a:t>
            </a:r>
            <a:r>
              <a:rPr lang="en-US" sz="2000" baseline="-25000" dirty="0">
                <a:solidFill>
                  <a:srgbClr val="002060"/>
                </a:solidFill>
              </a:rPr>
              <a:t>2</a:t>
            </a:r>
            <a:r>
              <a:rPr lang="en-US" sz="2000" dirty="0">
                <a:solidFill>
                  <a:srgbClr val="002060"/>
                </a:solidFill>
              </a:rPr>
              <a:t>H</a:t>
            </a:r>
            <a:r>
              <a:rPr lang="en-US" sz="2000" baseline="-25000" dirty="0">
                <a:solidFill>
                  <a:srgbClr val="002060"/>
                </a:solidFill>
              </a:rPr>
              <a:t>3</a:t>
            </a:r>
            <a:r>
              <a:rPr lang="en-US" sz="2000" dirty="0">
                <a:solidFill>
                  <a:srgbClr val="002060"/>
                </a:solidFill>
              </a:rPr>
              <a:t>O</a:t>
            </a:r>
            <a:r>
              <a:rPr lang="en-US" sz="2000" baseline="-25000" dirty="0">
                <a:solidFill>
                  <a:srgbClr val="002060"/>
                </a:solidFill>
              </a:rPr>
              <a:t>2</a:t>
            </a:r>
            <a:r>
              <a:rPr lang="en-US" sz="2000" dirty="0">
                <a:solidFill>
                  <a:srgbClr val="002060"/>
                </a:solidFill>
              </a:rPr>
              <a:t>Na</a:t>
            </a:r>
          </a:p>
        </p:txBody>
      </p:sp>
      <p:sp>
        <p:nvSpPr>
          <p:cNvPr id="42" name="TextBox 41">
            <a:extLst>
              <a:ext uri="{FF2B5EF4-FFF2-40B4-BE49-F238E27FC236}">
                <a16:creationId xmlns="" xmlns:a16="http://schemas.microsoft.com/office/drawing/2014/main" id="{1D796504-0F3A-4CE7-82B6-EC4A126F3F90}"/>
              </a:ext>
            </a:extLst>
          </p:cNvPr>
          <p:cNvSpPr txBox="1"/>
          <p:nvPr/>
        </p:nvSpPr>
        <p:spPr>
          <a:xfrm>
            <a:off x="3781167" y="1677690"/>
            <a:ext cx="1581666" cy="446927"/>
          </a:xfrm>
          <a:prstGeom prst="roundRect">
            <a:avLst/>
          </a:prstGeom>
          <a:solidFill>
            <a:srgbClr val="FFFF53"/>
          </a:solidFill>
          <a:ln>
            <a:solidFill>
              <a:srgbClr val="FFC000"/>
            </a:solid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000" dirty="0" err="1">
                <a:solidFill>
                  <a:srgbClr val="002060"/>
                </a:solidFill>
                <a:latin typeface="#9Slide03 AllRoundGothic" panose="020B0703020202020104" pitchFamily="34" charset="0"/>
                <a:cs typeface="#9Slide03 Arima Madurai Medium" panose="00000600000000000000" pitchFamily="2" charset="0"/>
              </a:rPr>
              <a:t>Đáp</a:t>
            </a:r>
            <a:r>
              <a:rPr lang="en-US" sz="2000" dirty="0">
                <a:solidFill>
                  <a:srgbClr val="002060"/>
                </a:solidFill>
                <a:latin typeface="#9Slide03 AllRoundGothic" panose="020B0703020202020104" pitchFamily="34" charset="0"/>
                <a:cs typeface="#9Slide03 Arima Madurai Medium" panose="00000600000000000000" pitchFamily="2" charset="0"/>
              </a:rPr>
              <a:t> </a:t>
            </a:r>
            <a:r>
              <a:rPr lang="en-US" sz="2000" dirty="0" err="1">
                <a:solidFill>
                  <a:srgbClr val="002060"/>
                </a:solidFill>
                <a:latin typeface="#9Slide03 AllRoundGothic" panose="020B0703020202020104" pitchFamily="34" charset="0"/>
                <a:cs typeface="#9Slide03 Arima Madurai Medium" panose="00000600000000000000" pitchFamily="2" charset="0"/>
              </a:rPr>
              <a:t>án</a:t>
            </a:r>
            <a:endParaRPr lang="en-US" sz="2000" dirty="0">
              <a:solidFill>
                <a:srgbClr val="002060"/>
              </a:solidFill>
              <a:latin typeface="#9Slide03 AllRoundGothic" panose="020B0703020202020104" pitchFamily="34" charset="0"/>
              <a:cs typeface="#9Slide03 Arima Madurai Medium" panose="00000600000000000000" pitchFamily="2" charset="0"/>
            </a:endParaRPr>
          </a:p>
        </p:txBody>
      </p:sp>
      <p:sp>
        <p:nvSpPr>
          <p:cNvPr id="43" name="TextBox 42">
            <a:extLst>
              <a:ext uri="{FF2B5EF4-FFF2-40B4-BE49-F238E27FC236}">
                <a16:creationId xmlns="" xmlns:a16="http://schemas.microsoft.com/office/drawing/2014/main" id="{EBB8DF4F-4558-4A35-8516-32EA15F0CF51}"/>
              </a:ext>
            </a:extLst>
          </p:cNvPr>
          <p:cNvSpPr txBox="1"/>
          <p:nvPr/>
        </p:nvSpPr>
        <p:spPr>
          <a:xfrm>
            <a:off x="4945239" y="2261250"/>
            <a:ext cx="2019300" cy="715577"/>
          </a:xfrm>
          <a:prstGeom prst="rect">
            <a:avLst/>
          </a:prstGeom>
          <a:noFill/>
        </p:spPr>
        <p:txBody>
          <a:bodyPr wrap="square" lIns="91434" tIns="45717" rIns="91434" bIns="45717" rtlCol="0">
            <a:spAutoFit/>
          </a:bodyPr>
          <a:lstStyle/>
          <a:p>
            <a:pPr algn="ctr"/>
            <a:r>
              <a:rPr lang="en-US" sz="2000" dirty="0">
                <a:solidFill>
                  <a:srgbClr val="002060"/>
                </a:solidFill>
                <a:latin typeface="#9Slide03 Arima Madurai Black" panose="00000A00000000000000" pitchFamily="2" charset="0"/>
                <a:cs typeface="#9Slide03 Arima Madurai Black" panose="00000A00000000000000" pitchFamily="2" charset="0"/>
              </a:rPr>
              <a:t>DẪN XUẤT CỦA HIĐROCACBON</a:t>
            </a:r>
          </a:p>
        </p:txBody>
      </p:sp>
      <p:pic>
        <p:nvPicPr>
          <p:cNvPr id="8194"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 xmlns:a16="http://schemas.microsoft.com/office/drawing/2014/main" id="{3BABBA10-55CD-4574-8B00-A91BB84776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750" b="82000" l="8000" r="49500">
                        <a14:foregroundMark x1="10500" y1="33667" x2="13417" y2="39917"/>
                        <a14:foregroundMark x1="8083" y1="36750" x2="9500" y2="37667"/>
                        <a14:foregroundMark x1="21583" y1="23167" x2="32583" y2="19750"/>
                        <a14:foregroundMark x1="32583" y1="19750" x2="44083" y2="21833"/>
                        <a14:foregroundMark x1="44083" y1="21833" x2="49250" y2="31917"/>
                        <a14:foregroundMark x1="49250" y1="31917" x2="48917" y2="38917"/>
                        <a14:foregroundMark x1="27167" y1="21667" x2="42750" y2="20750"/>
                        <a14:foregroundMark x1="47583" y1="54667" x2="49583" y2="63167"/>
                        <a14:foregroundMark x1="40750" y1="71917" x2="41250" y2="75583"/>
                        <a14:foregroundMark x1="41250" y1="74833" x2="41333" y2="77917"/>
                        <a14:foregroundMark x1="39833" y1="73333" x2="42417" y2="82000"/>
                        <a14:foregroundMark x1="40000" y1="77417" x2="42583" y2="81083"/>
                        <a14:foregroundMark x1="28917" y1="72083" x2="28917" y2="79667"/>
                        <a14:foregroundMark x1="28917" y1="79667" x2="28917" y2="79667"/>
                        <a14:foregroundMark x1="27667" y1="74083" x2="27500" y2="80667"/>
                        <a14:foregroundMark x1="27083" y1="73417" x2="25000" y2="81917"/>
                      </a14:backgroundRemoval>
                    </a14:imgEffect>
                  </a14:imgLayer>
                </a14:imgProps>
              </a:ext>
              <a:ext uri="{28A0092B-C50C-407E-A947-70E740481C1C}">
                <a14:useLocalDpi xmlns:a14="http://schemas.microsoft.com/office/drawing/2010/main" val="0"/>
              </a:ext>
            </a:extLst>
          </a:blip>
          <a:srcRect l="7114" t="15845" r="46767" b="12692"/>
          <a:stretch/>
        </p:blipFill>
        <p:spPr bwMode="auto">
          <a:xfrm>
            <a:off x="0" y="1956954"/>
            <a:ext cx="1976004" cy="306185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 xmlns:a16="http://schemas.microsoft.com/office/drawing/2014/main" id="{C1E235CD-2DA0-48C3-87AD-25B55758813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9250" b="81000" l="55000" r="87250">
                        <a14:foregroundMark x1="61500" y1="25750" x2="56083" y2="35750"/>
                        <a14:foregroundMark x1="56083" y1="35750" x2="57417" y2="38167"/>
                        <a14:foregroundMark x1="64667" y1="21083" x2="76250" y2="20500"/>
                        <a14:foregroundMark x1="76250" y1="20500" x2="78333" y2="19333"/>
                        <a14:foregroundMark x1="66250" y1="20083" x2="73667" y2="19500"/>
                        <a14:foregroundMark x1="57583" y1="25917" x2="55083" y2="28833"/>
                        <a14:foregroundMark x1="64667" y1="74083" x2="65833" y2="77500"/>
                        <a14:foregroundMark x1="64250" y1="74500" x2="64167" y2="79083"/>
                        <a14:foregroundMark x1="65417" y1="78500" x2="65417" y2="78500"/>
                        <a14:foregroundMark x1="65417" y1="78833" x2="60917" y2="80500"/>
                        <a14:foregroundMark x1="60917" y1="81000" x2="65667" y2="79750"/>
                        <a14:foregroundMark x1="77917" y1="72833" x2="80500" y2="80083"/>
                        <a14:foregroundMark x1="80333" y1="73250" x2="82250" y2="78500"/>
                        <a14:foregroundMark x1="55917" y1="33500" x2="55167" y2="36250"/>
                        <a14:foregroundMark x1="73667" y1="19833" x2="68667" y2="19250"/>
                      </a14:backgroundRemoval>
                    </a14:imgEffect>
                  </a14:imgLayer>
                </a14:imgProps>
              </a:ext>
              <a:ext uri="{28A0092B-C50C-407E-A947-70E740481C1C}">
                <a14:useLocalDpi xmlns:a14="http://schemas.microsoft.com/office/drawing/2010/main" val="0"/>
              </a:ext>
            </a:extLst>
          </a:blip>
          <a:srcRect l="53557" t="13905" r="8933" b="15602"/>
          <a:stretch/>
        </p:blipFill>
        <p:spPr bwMode="auto">
          <a:xfrm>
            <a:off x="7536873" y="1873770"/>
            <a:ext cx="1739856" cy="32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par>
                                <p:cTn id="37" presetID="16" presetClass="entr" presetSubtype="21"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inVertical)">
                                      <p:cBhvr>
                                        <p:cTn id="42" dur="500"/>
                                        <p:tgtEl>
                                          <p:spTgt spid="43"/>
                                        </p:tgtEl>
                                      </p:cBhvr>
                                    </p:animEffect>
                                  </p:childTnLst>
                                </p:cTn>
                              </p:par>
                              <p:par>
                                <p:cTn id="43" presetID="16" presetClass="entr" presetSubtype="21"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4.44444E-6 1.11111E-6 L 0.28333 0.35339 " pathEditMode="relative" rAng="0" ptsTypes="AA">
                                      <p:cBhvr>
                                        <p:cTn id="49" dur="2000" fill="hold"/>
                                        <p:tgtEl>
                                          <p:spTgt spid="27"/>
                                        </p:tgtEl>
                                        <p:attrNameLst>
                                          <p:attrName>ppt_x</p:attrName>
                                          <p:attrName>ppt_y</p:attrName>
                                        </p:attrNameLst>
                                      </p:cBhvr>
                                      <p:rCtr x="14167" y="17654"/>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05556E-6 1.11111E-6 L 0.43576 0.34969 " pathEditMode="relative" rAng="0" ptsTypes="AA">
                                      <p:cBhvr>
                                        <p:cTn id="53" dur="2000" fill="hold"/>
                                        <p:tgtEl>
                                          <p:spTgt spid="28"/>
                                        </p:tgtEl>
                                        <p:attrNameLst>
                                          <p:attrName>ppt_x</p:attrName>
                                          <p:attrName>ppt_y</p:attrName>
                                        </p:attrNameLst>
                                      </p:cBhvr>
                                      <p:rCtr x="21788" y="17469"/>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313 -0.00185 L 0.00677 0.44722 " pathEditMode="relative" rAng="0" ptsTypes="AA">
                                      <p:cBhvr>
                                        <p:cTn id="57" dur="2000" fill="hold"/>
                                        <p:tgtEl>
                                          <p:spTgt spid="31"/>
                                        </p:tgtEl>
                                        <p:attrNameLst>
                                          <p:attrName>ppt_x</p:attrName>
                                          <p:attrName>ppt_y</p:attrName>
                                        </p:attrNameLst>
                                      </p:cBhvr>
                                      <p:rCtr x="486" y="22438"/>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4.16667E-6 1.11111E-6 L 0.15712 0.44136 " pathEditMode="relative" rAng="0" ptsTypes="AA">
                                      <p:cBhvr>
                                        <p:cTn id="61" dur="2000" fill="hold"/>
                                        <p:tgtEl>
                                          <p:spTgt spid="32"/>
                                        </p:tgtEl>
                                        <p:attrNameLst>
                                          <p:attrName>ppt_x</p:attrName>
                                          <p:attrName>ppt_y</p:attrName>
                                        </p:attrNameLst>
                                      </p:cBhvr>
                                      <p:rCtr x="7847" y="22068"/>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0.00313 1.11111E-6 L -0.27482 0.54876 " pathEditMode="relative" rAng="0" ptsTypes="AA">
                                      <p:cBhvr>
                                        <p:cTn id="65" dur="2000" fill="hold"/>
                                        <p:tgtEl>
                                          <p:spTgt spid="33"/>
                                        </p:tgtEl>
                                        <p:attrNameLst>
                                          <p:attrName>ppt_x</p:attrName>
                                          <p:attrName>ppt_y</p:attrName>
                                        </p:attrNameLst>
                                      </p:cBhvr>
                                      <p:rCtr x="-13906" y="27438"/>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4.72222E-6 -4.81481E-6 L -0.11841 0.53612 " pathEditMode="relative" rAng="0" ptsTypes="AA">
                                      <p:cBhvr>
                                        <p:cTn id="69" dur="2000" fill="hold"/>
                                        <p:tgtEl>
                                          <p:spTgt spid="34"/>
                                        </p:tgtEl>
                                        <p:attrNameLst>
                                          <p:attrName>ppt_x</p:attrName>
                                          <p:attrName>ppt_y</p:attrName>
                                        </p:attrNameLst>
                                      </p:cBhvr>
                                      <p:rCtr x="-5920" y="26790"/>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1" nodeType="clickEffect">
                                  <p:stCondLst>
                                    <p:cond delay="0"/>
                                  </p:stCondLst>
                                  <p:childTnLst>
                                    <p:animMotion origin="layout" path="M 0.00885 0.00401 L -0.27118 0.64074 " pathEditMode="relative" rAng="0" ptsTypes="AA">
                                      <p:cBhvr>
                                        <p:cTn id="73" dur="2000" fill="hold"/>
                                        <p:tgtEl>
                                          <p:spTgt spid="41"/>
                                        </p:tgtEl>
                                        <p:attrNameLst>
                                          <p:attrName>ppt_x</p:attrName>
                                          <p:attrName>ppt_y</p:attrName>
                                        </p:attrNameLst>
                                      </p:cBhvr>
                                      <p:rCtr x="-14010" y="31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4" grpId="1" animBg="1"/>
      <p:bldP spid="41" grpId="0" animBg="1"/>
      <p:bldP spid="41" grpId="1" animBg="1"/>
      <p:bldP spid="42"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59" name="Google Shape;299;p36">
            <a:extLst>
              <a:ext uri="{FF2B5EF4-FFF2-40B4-BE49-F238E27FC236}">
                <a16:creationId xmlns="" xmlns:a16="http://schemas.microsoft.com/office/drawing/2014/main" id="{B0527057-811F-4329-8181-230F74204142}"/>
              </a:ext>
            </a:extLst>
          </p:cNvPr>
          <p:cNvSpPr txBox="1">
            <a:spLocks/>
          </p:cNvSpPr>
          <p:nvPr/>
        </p:nvSpPr>
        <p:spPr>
          <a:xfrm>
            <a:off x="-512592" y="30258"/>
            <a:ext cx="10169183"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2800" dirty="0">
                <a:solidFill>
                  <a:srgbClr val="002060"/>
                </a:solidFill>
                <a:latin typeface="#9Slide03 AllRoundGothic" panose="020B0703020202020104" charset="0"/>
              </a:rPr>
              <a:t>III. </a:t>
            </a:r>
            <a:r>
              <a:rPr lang="vi-VN" sz="2800" dirty="0">
                <a:solidFill>
                  <a:srgbClr val="002060"/>
                </a:solidFill>
                <a:latin typeface="#9Slide03 AllRoundGothic" panose="020B0703020202020104" charset="0"/>
              </a:rPr>
              <a:t>NHÓM CHỨC TRONG PHÂN TỬ HỢP CHẤT HỮU CƠ</a:t>
            </a:r>
          </a:p>
        </p:txBody>
      </p:sp>
      <p:sp>
        <p:nvSpPr>
          <p:cNvPr id="33"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 </a:t>
            </a:r>
            <a:r>
              <a:rPr lang="en-US" sz="2400" dirty="0" err="1">
                <a:solidFill>
                  <a:srgbClr val="002060"/>
                </a:solidFill>
                <a:latin typeface="#9Slide03 AllRoundGothic" panose="020B0703020202020104" pitchFamily="34" charset="0"/>
              </a:rPr>
              <a:t>Khái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niệm</a:t>
            </a:r>
            <a:endParaRPr sz="2400" dirty="0">
              <a:solidFill>
                <a:srgbClr val="002060"/>
              </a:solidFill>
              <a:latin typeface="#9Slide03 AllRoundGothic" panose="020B0703020202020104" pitchFamily="34" charset="0"/>
            </a:endParaRPr>
          </a:p>
        </p:txBody>
      </p:sp>
      <p:sp>
        <p:nvSpPr>
          <p:cNvPr id="34" name="TextBox 33"/>
          <p:cNvSpPr txBox="1"/>
          <p:nvPr/>
        </p:nvSpPr>
        <p:spPr>
          <a:xfrm>
            <a:off x="110184" y="3639977"/>
            <a:ext cx="11382232" cy="1384995"/>
          </a:xfrm>
          <a:prstGeom prst="rect">
            <a:avLst/>
          </a:prstGeom>
          <a:noFill/>
        </p:spPr>
        <p:txBody>
          <a:bodyPr wrap="square" lIns="91434" tIns="45717" rIns="91434" bIns="45717" rtlCol="0">
            <a:spAutoFit/>
          </a:bodyPr>
          <a:lstStyle/>
          <a:p>
            <a:r>
              <a:rPr lang="en-US" sz="2800" dirty="0">
                <a:solidFill>
                  <a:prstClr val="black"/>
                </a:solidFill>
                <a:latin typeface="Times New Roman" pitchFamily="18" charset="0"/>
                <a:cs typeface="Times New Roman" pitchFamily="18" charset="0"/>
              </a:rPr>
              <a:t>=&gt;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phân</a:t>
            </a:r>
            <a:r>
              <a:rPr lang="en-US" sz="2800" dirty="0">
                <a:solidFill>
                  <a:prstClr val="black"/>
                </a:solidFill>
                <a:latin typeface="Times New Roman" pitchFamily="18" charset="0"/>
                <a:cs typeface="Times New Roman" pitchFamily="18" charset="0"/>
              </a:rPr>
              <a:t> </a:t>
            </a:r>
          </a:p>
          <a:p>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hợp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p>
          <a:p>
            <a:r>
              <a:rPr lang="en-US" sz="2800" dirty="0" err="1">
                <a:solidFill>
                  <a:prstClr val="black"/>
                </a:solidFill>
                <a:latin typeface="Times New Roman" pitchFamily="18" charset="0"/>
                <a:cs typeface="Times New Roman" pitchFamily="18" charset="0"/>
              </a:rPr>
              <a:t>hữu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cơ</a:t>
            </a:r>
            <a:endParaRPr lang="en-US" sz="2800" dirty="0">
              <a:solidFill>
                <a:prstClr val="black"/>
              </a:solidFill>
              <a:latin typeface="Times New Roman" pitchFamily="18" charset="0"/>
              <a:cs typeface="Times New Roman" pitchFamily="18" charset="0"/>
            </a:endParaRPr>
          </a:p>
        </p:txBody>
      </p:sp>
      <p:sp>
        <p:nvSpPr>
          <p:cNvPr id="3" name="Rectangle 2"/>
          <p:cNvSpPr/>
          <p:nvPr/>
        </p:nvSpPr>
        <p:spPr>
          <a:xfrm>
            <a:off x="170075" y="1119205"/>
            <a:ext cx="8847177" cy="1815882"/>
          </a:xfrm>
          <a:prstGeom prst="rect">
            <a:avLst/>
          </a:prstGeom>
        </p:spPr>
        <p:txBody>
          <a:bodyPr wrap="square" lIns="91434" tIns="45717" rIns="91434" bIns="45717">
            <a:spAutoFit/>
          </a:bodyPr>
          <a:lstStyle/>
          <a:p>
            <a:pPr defTabSz="457166">
              <a:buClrTx/>
            </a:pPr>
            <a:r>
              <a:rPr lang="en-US" sz="2800" kern="1200" dirty="0" err="1">
                <a:solidFill>
                  <a:prstClr val="black"/>
                </a:solidFill>
                <a:ea typeface="+mn-ea"/>
                <a:cs typeface="+mn-cs"/>
              </a:rPr>
              <a:t>Ví</a:t>
            </a:r>
            <a:r>
              <a:rPr lang="en-US" sz="2800" kern="1200" dirty="0">
                <a:solidFill>
                  <a:prstClr val="black"/>
                </a:solidFill>
                <a:ea typeface="+mn-ea"/>
                <a:cs typeface="+mn-cs"/>
              </a:rPr>
              <a:t> </a:t>
            </a:r>
            <a:r>
              <a:rPr lang="en-US" sz="2800" kern="1200" dirty="0" err="1">
                <a:solidFill>
                  <a:prstClr val="black"/>
                </a:solidFill>
                <a:ea typeface="+mn-ea"/>
                <a:cs typeface="+mn-cs"/>
              </a:rPr>
              <a:t>dụ</a:t>
            </a:r>
            <a:r>
              <a:rPr lang="en-US" sz="2800" kern="1200" dirty="0">
                <a:solidFill>
                  <a:prstClr val="black"/>
                </a:solidFill>
                <a:ea typeface="+mn-ea"/>
                <a:cs typeface="+mn-cs"/>
              </a:rPr>
              <a:t> 3</a:t>
            </a:r>
            <a:r>
              <a:rPr lang="vi-VN" sz="2800" kern="1200" dirty="0">
                <a:solidFill>
                  <a:prstClr val="black"/>
                </a:solidFill>
                <a:ea typeface="+mn-ea"/>
                <a:cs typeface="+mn-cs"/>
              </a:rPr>
              <a:t>: Cho các chất hữu cơ sau: C</a:t>
            </a:r>
            <a:r>
              <a:rPr lang="vi-VN" sz="2800" kern="1200" baseline="-25000" dirty="0">
                <a:solidFill>
                  <a:prstClr val="black"/>
                </a:solidFill>
                <a:ea typeface="+mn-ea"/>
                <a:cs typeface="+mn-cs"/>
              </a:rPr>
              <a:t>2</a:t>
            </a:r>
            <a:r>
              <a:rPr lang="vi-VN" sz="2800" kern="1200" dirty="0">
                <a:solidFill>
                  <a:prstClr val="black"/>
                </a:solidFill>
                <a:ea typeface="+mn-ea"/>
                <a:cs typeface="+mn-cs"/>
              </a:rPr>
              <a:t>H</a:t>
            </a:r>
            <a:r>
              <a:rPr lang="vi-VN" sz="2800" kern="1200" baseline="-25000" dirty="0">
                <a:solidFill>
                  <a:prstClr val="black"/>
                </a:solidFill>
                <a:ea typeface="+mn-ea"/>
                <a:cs typeface="+mn-cs"/>
              </a:rPr>
              <a:t>5 </a:t>
            </a:r>
            <a:r>
              <a:rPr lang="vi-VN" sz="2800" kern="1200" dirty="0">
                <a:solidFill>
                  <a:srgbClr val="FF0000"/>
                </a:solidFill>
                <a:ea typeface="+mn-ea"/>
                <a:cs typeface="+mn-cs"/>
              </a:rPr>
              <a:t>- O- </a:t>
            </a:r>
            <a:r>
              <a:rPr lang="vi-VN" sz="2800" kern="1200" dirty="0">
                <a:solidFill>
                  <a:prstClr val="black"/>
                </a:solidFill>
                <a:ea typeface="+mn-ea"/>
                <a:cs typeface="+mn-cs"/>
              </a:rPr>
              <a:t>C</a:t>
            </a:r>
            <a:r>
              <a:rPr lang="vi-VN" sz="2800" kern="1200" baseline="-25000" dirty="0">
                <a:solidFill>
                  <a:prstClr val="black"/>
                </a:solidFill>
                <a:ea typeface="+mn-ea"/>
                <a:cs typeface="+mn-cs"/>
              </a:rPr>
              <a:t>2</a:t>
            </a:r>
            <a:r>
              <a:rPr lang="vi-VN" sz="2800" kern="1200" dirty="0">
                <a:solidFill>
                  <a:prstClr val="black"/>
                </a:solidFill>
                <a:ea typeface="+mn-ea"/>
                <a:cs typeface="+mn-cs"/>
              </a:rPr>
              <a:t>H</a:t>
            </a:r>
            <a:r>
              <a:rPr lang="vi-VN" sz="2800" kern="1200" baseline="-25000" dirty="0">
                <a:solidFill>
                  <a:prstClr val="black"/>
                </a:solidFill>
                <a:ea typeface="+mn-ea"/>
                <a:cs typeface="+mn-cs"/>
              </a:rPr>
              <a:t>5</a:t>
            </a:r>
            <a:r>
              <a:rPr lang="vi-VN" sz="2800" kern="1200" dirty="0">
                <a:solidFill>
                  <a:prstClr val="black"/>
                </a:solidFill>
                <a:ea typeface="+mn-ea"/>
                <a:cs typeface="+mn-cs"/>
              </a:rPr>
              <a:t> (1),</a:t>
            </a:r>
          </a:p>
          <a:p>
            <a:pPr defTabSz="457166">
              <a:buClrTx/>
            </a:pPr>
            <a:r>
              <a:rPr lang="vi-VN" sz="2800" kern="1200" dirty="0">
                <a:solidFill>
                  <a:prstClr val="black"/>
                </a:solidFill>
                <a:ea typeface="+mn-ea"/>
                <a:cs typeface="+mn-cs"/>
              </a:rPr>
              <a:t> C</a:t>
            </a:r>
            <a:r>
              <a:rPr lang="vi-VN" sz="2800" kern="1200" baseline="-25000" dirty="0">
                <a:solidFill>
                  <a:prstClr val="black"/>
                </a:solidFill>
                <a:ea typeface="+mn-ea"/>
                <a:cs typeface="+mn-cs"/>
              </a:rPr>
              <a:t>6</a:t>
            </a:r>
            <a:r>
              <a:rPr lang="vi-VN" sz="2800" kern="1200" dirty="0">
                <a:solidFill>
                  <a:prstClr val="black"/>
                </a:solidFill>
                <a:ea typeface="+mn-ea"/>
                <a:cs typeface="+mn-cs"/>
              </a:rPr>
              <a:t>H</a:t>
            </a:r>
            <a:r>
              <a:rPr lang="vi-VN" sz="2800" kern="1200" baseline="-25000" dirty="0">
                <a:solidFill>
                  <a:prstClr val="black"/>
                </a:solidFill>
                <a:ea typeface="+mn-ea"/>
                <a:cs typeface="+mn-cs"/>
              </a:rPr>
              <a:t>5</a:t>
            </a:r>
            <a:r>
              <a:rPr lang="vi-VN" sz="2800" kern="1200" dirty="0">
                <a:solidFill>
                  <a:srgbClr val="FF0000"/>
                </a:solidFill>
                <a:ea typeface="+mn-ea"/>
                <a:cs typeface="+mn-cs"/>
              </a:rPr>
              <a:t>-NH</a:t>
            </a:r>
            <a:r>
              <a:rPr lang="vi-VN" sz="2800" kern="1200" baseline="-25000" dirty="0">
                <a:solidFill>
                  <a:srgbClr val="FF0000"/>
                </a:solidFill>
                <a:ea typeface="+mn-ea"/>
                <a:cs typeface="+mn-cs"/>
              </a:rPr>
              <a:t>2</a:t>
            </a:r>
            <a:r>
              <a:rPr lang="vi-VN" sz="2800" kern="1200" dirty="0">
                <a:solidFill>
                  <a:prstClr val="black"/>
                </a:solidFill>
                <a:ea typeface="+mn-ea"/>
                <a:cs typeface="+mn-cs"/>
              </a:rPr>
              <a:t> (2), C</a:t>
            </a:r>
            <a:r>
              <a:rPr lang="vi-VN" sz="2800" kern="1200" baseline="-25000" dirty="0">
                <a:solidFill>
                  <a:prstClr val="black"/>
                </a:solidFill>
                <a:ea typeface="+mn-ea"/>
                <a:cs typeface="+mn-cs"/>
              </a:rPr>
              <a:t>2</a:t>
            </a:r>
            <a:r>
              <a:rPr lang="vi-VN" sz="2800" kern="1200" dirty="0">
                <a:solidFill>
                  <a:prstClr val="black"/>
                </a:solidFill>
                <a:ea typeface="+mn-ea"/>
                <a:cs typeface="+mn-cs"/>
              </a:rPr>
              <a:t>H</a:t>
            </a:r>
            <a:r>
              <a:rPr lang="vi-VN" sz="2800" kern="1200" baseline="-25000" dirty="0">
                <a:solidFill>
                  <a:prstClr val="black"/>
                </a:solidFill>
                <a:ea typeface="+mn-ea"/>
                <a:cs typeface="+mn-cs"/>
              </a:rPr>
              <a:t>5</a:t>
            </a:r>
            <a:r>
              <a:rPr lang="vi-VN" sz="2800" kern="1200" dirty="0">
                <a:solidFill>
                  <a:srgbClr val="FF0000"/>
                </a:solidFill>
                <a:ea typeface="+mn-ea"/>
                <a:cs typeface="+mn-cs"/>
              </a:rPr>
              <a:t>- CHO </a:t>
            </a:r>
            <a:r>
              <a:rPr lang="vi-VN" sz="2800" kern="1200" dirty="0">
                <a:solidFill>
                  <a:prstClr val="black"/>
                </a:solidFill>
                <a:ea typeface="+mn-ea"/>
                <a:cs typeface="+mn-cs"/>
              </a:rPr>
              <a:t>(3), C</a:t>
            </a:r>
            <a:r>
              <a:rPr lang="vi-VN" sz="2800" kern="1200" baseline="-25000" dirty="0">
                <a:solidFill>
                  <a:prstClr val="black"/>
                </a:solidFill>
                <a:ea typeface="+mn-ea"/>
                <a:cs typeface="+mn-cs"/>
              </a:rPr>
              <a:t>2</a:t>
            </a:r>
            <a:r>
              <a:rPr lang="vi-VN" sz="2800" kern="1200" dirty="0">
                <a:solidFill>
                  <a:prstClr val="black"/>
                </a:solidFill>
                <a:ea typeface="+mn-ea"/>
                <a:cs typeface="+mn-cs"/>
              </a:rPr>
              <a:t>H</a:t>
            </a:r>
            <a:r>
              <a:rPr lang="vi-VN" sz="2800" kern="1200" baseline="-25000" dirty="0">
                <a:solidFill>
                  <a:prstClr val="black"/>
                </a:solidFill>
                <a:ea typeface="+mn-ea"/>
                <a:cs typeface="+mn-cs"/>
              </a:rPr>
              <a:t>5</a:t>
            </a:r>
            <a:r>
              <a:rPr lang="vi-VN" sz="2800" kern="1200" dirty="0">
                <a:solidFill>
                  <a:srgbClr val="FF0000"/>
                </a:solidFill>
                <a:ea typeface="+mn-ea"/>
                <a:cs typeface="+mn-cs"/>
              </a:rPr>
              <a:t>- COOH </a:t>
            </a:r>
            <a:r>
              <a:rPr lang="vi-VN" sz="2800" kern="1200" dirty="0">
                <a:solidFill>
                  <a:prstClr val="black"/>
                </a:solidFill>
                <a:ea typeface="+mn-ea"/>
                <a:cs typeface="+mn-cs"/>
              </a:rPr>
              <a:t>(4), </a:t>
            </a:r>
          </a:p>
          <a:p>
            <a:pPr defTabSz="457166">
              <a:buClrTx/>
            </a:pPr>
            <a:r>
              <a:rPr lang="vi-VN" sz="2800" kern="1200" dirty="0">
                <a:solidFill>
                  <a:prstClr val="black"/>
                </a:solidFill>
                <a:ea typeface="+mn-ea"/>
                <a:cs typeface="+mn-cs"/>
              </a:rPr>
              <a:t>CH</a:t>
            </a:r>
            <a:r>
              <a:rPr lang="vi-VN" sz="2800" kern="1200" baseline="-25000" dirty="0">
                <a:solidFill>
                  <a:prstClr val="black"/>
                </a:solidFill>
                <a:ea typeface="+mn-ea"/>
                <a:cs typeface="+mn-cs"/>
              </a:rPr>
              <a:t>3</a:t>
            </a:r>
            <a:r>
              <a:rPr lang="vi-VN" sz="2800" kern="1200" dirty="0">
                <a:solidFill>
                  <a:srgbClr val="FF0000"/>
                </a:solidFill>
                <a:ea typeface="+mn-ea"/>
                <a:cs typeface="+mn-cs"/>
              </a:rPr>
              <a:t>- CO- </a:t>
            </a:r>
            <a:r>
              <a:rPr lang="vi-VN" sz="2800" kern="1200" dirty="0">
                <a:solidFill>
                  <a:prstClr val="black"/>
                </a:solidFill>
                <a:ea typeface="+mn-ea"/>
                <a:cs typeface="+mn-cs"/>
              </a:rPr>
              <a:t>CH</a:t>
            </a:r>
            <a:r>
              <a:rPr lang="vi-VN" sz="2800" kern="1200" baseline="-25000" dirty="0">
                <a:solidFill>
                  <a:prstClr val="black"/>
                </a:solidFill>
                <a:ea typeface="+mn-ea"/>
                <a:cs typeface="+mn-cs"/>
              </a:rPr>
              <a:t>2</a:t>
            </a:r>
            <a:r>
              <a:rPr lang="vi-VN" sz="2800" kern="1200" dirty="0">
                <a:solidFill>
                  <a:prstClr val="black"/>
                </a:solidFill>
                <a:ea typeface="+mn-ea"/>
                <a:cs typeface="+mn-cs"/>
              </a:rPr>
              <a:t>- CH</a:t>
            </a:r>
            <a:r>
              <a:rPr lang="vi-VN" sz="2800" kern="1200" baseline="-25000" dirty="0">
                <a:solidFill>
                  <a:prstClr val="black"/>
                </a:solidFill>
                <a:ea typeface="+mn-ea"/>
                <a:cs typeface="+mn-cs"/>
              </a:rPr>
              <a:t>3</a:t>
            </a:r>
            <a:r>
              <a:rPr lang="vi-VN" sz="2800" kern="1200" dirty="0">
                <a:solidFill>
                  <a:prstClr val="black"/>
                </a:solidFill>
                <a:ea typeface="+mn-ea"/>
                <a:cs typeface="+mn-cs"/>
              </a:rPr>
              <a:t> (5), CH</a:t>
            </a:r>
            <a:r>
              <a:rPr lang="vi-VN" sz="2800" kern="1200" baseline="-25000" dirty="0">
                <a:solidFill>
                  <a:prstClr val="black"/>
                </a:solidFill>
                <a:ea typeface="+mn-ea"/>
                <a:cs typeface="+mn-cs"/>
              </a:rPr>
              <a:t>3</a:t>
            </a:r>
            <a:r>
              <a:rPr lang="vi-VN" sz="2800" kern="1200" dirty="0">
                <a:solidFill>
                  <a:srgbClr val="FF0000"/>
                </a:solidFill>
                <a:ea typeface="+mn-ea"/>
                <a:cs typeface="+mn-cs"/>
              </a:rPr>
              <a:t>- OH </a:t>
            </a:r>
            <a:r>
              <a:rPr lang="vi-VN" sz="2800" kern="1200" dirty="0">
                <a:solidFill>
                  <a:prstClr val="black"/>
                </a:solidFill>
                <a:ea typeface="+mn-ea"/>
                <a:cs typeface="+mn-cs"/>
              </a:rPr>
              <a:t>(6), CH</a:t>
            </a:r>
            <a:r>
              <a:rPr lang="vi-VN" sz="2800" kern="1200" baseline="-25000" dirty="0">
                <a:solidFill>
                  <a:prstClr val="black"/>
                </a:solidFill>
                <a:ea typeface="+mn-ea"/>
                <a:cs typeface="+mn-cs"/>
              </a:rPr>
              <a:t>3</a:t>
            </a:r>
            <a:r>
              <a:rPr lang="vi-VN" sz="2800" kern="1200" dirty="0">
                <a:solidFill>
                  <a:srgbClr val="FF0000"/>
                </a:solidFill>
                <a:ea typeface="+mn-ea"/>
                <a:cs typeface="+mn-cs"/>
              </a:rPr>
              <a:t>COO</a:t>
            </a:r>
            <a:r>
              <a:rPr lang="vi-VN" sz="2800" kern="1200" dirty="0">
                <a:solidFill>
                  <a:prstClr val="black"/>
                </a:solidFill>
                <a:ea typeface="+mn-ea"/>
                <a:cs typeface="+mn-cs"/>
              </a:rPr>
              <a:t>C</a:t>
            </a:r>
            <a:r>
              <a:rPr lang="vi-VN" sz="2800" kern="1200" baseline="-25000" dirty="0">
                <a:solidFill>
                  <a:prstClr val="black"/>
                </a:solidFill>
                <a:ea typeface="+mn-ea"/>
                <a:cs typeface="+mn-cs"/>
              </a:rPr>
              <a:t>2</a:t>
            </a:r>
            <a:r>
              <a:rPr lang="vi-VN" sz="2800" kern="1200" dirty="0">
                <a:solidFill>
                  <a:prstClr val="black"/>
                </a:solidFill>
                <a:ea typeface="+mn-ea"/>
                <a:cs typeface="+mn-cs"/>
              </a:rPr>
              <a:t>H</a:t>
            </a:r>
            <a:r>
              <a:rPr lang="vi-VN" sz="2800" kern="1200" baseline="-25000" dirty="0">
                <a:solidFill>
                  <a:prstClr val="black"/>
                </a:solidFill>
                <a:ea typeface="+mn-ea"/>
                <a:cs typeface="+mn-cs"/>
              </a:rPr>
              <a:t>5</a:t>
            </a:r>
            <a:r>
              <a:rPr lang="vi-VN" sz="2800" kern="1200" dirty="0">
                <a:solidFill>
                  <a:prstClr val="black"/>
                </a:solidFill>
                <a:ea typeface="+mn-ea"/>
                <a:cs typeface="+mn-cs"/>
              </a:rPr>
              <a:t> (7)</a:t>
            </a:r>
          </a:p>
        </p:txBody>
      </p:sp>
      <p:pic>
        <p:nvPicPr>
          <p:cNvPr id="35" name="Picture 34">
            <a:extLst>
              <a:ext uri="{FF2B5EF4-FFF2-40B4-BE49-F238E27FC236}">
                <a16:creationId xmlns:lc="http://schemas.openxmlformats.org/drawingml/2006/lockedCanvas" xmlns:a16="http://schemas.microsoft.com/office/drawing/2014/main" xmlns="" id="{B06677A9-F05B-B47B-9265-0D3B9BA1252D}"/>
              </a:ext>
            </a:extLst>
          </p:cNvPr>
          <p:cNvPicPr>
            <a:picLocks noChangeAspect="1"/>
          </p:cNvPicPr>
          <p:nvPr/>
        </p:nvPicPr>
        <p:blipFill>
          <a:blip r:embed="rId3"/>
          <a:stretch>
            <a:fillRect/>
          </a:stretch>
        </p:blipFill>
        <p:spPr>
          <a:xfrm>
            <a:off x="4318504" y="832400"/>
            <a:ext cx="4635374" cy="3478705"/>
          </a:xfrm>
          <a:prstGeom prst="rect">
            <a:avLst/>
          </a:prstGeom>
        </p:spPr>
      </p:pic>
    </p:spTree>
    <p:extLst>
      <p:ext uri="{BB962C8B-B14F-4D97-AF65-F5344CB8AC3E}">
        <p14:creationId xmlns:p14="http://schemas.microsoft.com/office/powerpoint/2010/main" val="4558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59" name="Google Shape;299;p36">
            <a:extLst>
              <a:ext uri="{FF2B5EF4-FFF2-40B4-BE49-F238E27FC236}">
                <a16:creationId xmlns="" xmlns:a16="http://schemas.microsoft.com/office/drawing/2014/main" id="{B0527057-811F-4329-8181-230F74204142}"/>
              </a:ext>
            </a:extLst>
          </p:cNvPr>
          <p:cNvSpPr txBox="1">
            <a:spLocks/>
          </p:cNvSpPr>
          <p:nvPr/>
        </p:nvSpPr>
        <p:spPr>
          <a:xfrm>
            <a:off x="-512592" y="-42549"/>
            <a:ext cx="10169183"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2800" dirty="0">
                <a:solidFill>
                  <a:srgbClr val="002060"/>
                </a:solidFill>
                <a:latin typeface="#9Slide03 AllRoundGothic" panose="020B0703020202020104" charset="0"/>
              </a:rPr>
              <a:t>III. </a:t>
            </a:r>
            <a:r>
              <a:rPr lang="vi-VN" sz="2800" dirty="0">
                <a:solidFill>
                  <a:srgbClr val="002060"/>
                </a:solidFill>
                <a:latin typeface="#9Slide03 AllRoundGothic" panose="020B0703020202020104" charset="0"/>
              </a:rPr>
              <a:t>NHÓM CHỨC TRONG PHÂN TỬ HỢP CHẤT HỮU CƠ</a:t>
            </a:r>
          </a:p>
        </p:txBody>
      </p:sp>
      <p:sp>
        <p:nvSpPr>
          <p:cNvPr id="33" name="Google Shape;1927;p30">
            <a:extLst>
              <a:ext uri="{FF2B5EF4-FFF2-40B4-BE49-F238E27FC236}">
                <a16:creationId xmlns="" xmlns:a16="http://schemas.microsoft.com/office/drawing/2014/main" id="{E89D66CD-9ADD-40FF-8A8A-18D4082FD308}"/>
              </a:ext>
            </a:extLst>
          </p:cNvPr>
          <p:cNvSpPr/>
          <p:nvPr/>
        </p:nvSpPr>
        <p:spPr>
          <a:xfrm>
            <a:off x="1767520" y="465079"/>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Một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số</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nhóm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chức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và</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phổ</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hồng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ngoại</a:t>
            </a:r>
            <a:endParaRPr sz="2400" dirty="0">
              <a:solidFill>
                <a:srgbClr val="002060"/>
              </a:solidFill>
              <a:latin typeface="#9Slide03 AllRoundGothic" panose="020B07030202020201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560438412"/>
              </p:ext>
            </p:extLst>
          </p:nvPr>
        </p:nvGraphicFramePr>
        <p:xfrm>
          <a:off x="381313" y="956892"/>
          <a:ext cx="8518245" cy="4120669"/>
        </p:xfrm>
        <a:graphic>
          <a:graphicData uri="http://schemas.openxmlformats.org/drawingml/2006/table">
            <a:tbl>
              <a:tblPr firstRow="1" bandRow="1"/>
              <a:tblGrid>
                <a:gridCol w="2398102">
                  <a:extLst>
                    <a:ext uri="{9D8B030D-6E8A-4147-A177-3AD203B41FA5}">
                      <a16:colId xmlns="" xmlns:a16="http://schemas.microsoft.com/office/drawing/2014/main" val="3898813520"/>
                    </a:ext>
                  </a:extLst>
                </a:gridCol>
                <a:gridCol w="2544024">
                  <a:extLst>
                    <a:ext uri="{9D8B030D-6E8A-4147-A177-3AD203B41FA5}">
                      <a16:colId xmlns="" xmlns:a16="http://schemas.microsoft.com/office/drawing/2014/main" val="3794479227"/>
                    </a:ext>
                  </a:extLst>
                </a:gridCol>
                <a:gridCol w="3576119">
                  <a:extLst>
                    <a:ext uri="{9D8B030D-6E8A-4147-A177-3AD203B41FA5}">
                      <a16:colId xmlns="" xmlns:a16="http://schemas.microsoft.com/office/drawing/2014/main" val="1032082453"/>
                    </a:ext>
                  </a:extLst>
                </a:gridCol>
              </a:tblGrid>
              <a:tr h="4267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r>
                        <a:rPr lang="vi-VN" sz="2200" dirty="0" smtClean="0">
                          <a:solidFill>
                            <a:schemeClr val="bg2"/>
                          </a:solidFill>
                        </a:rPr>
                        <a:t>Hợp chất</a:t>
                      </a:r>
                      <a:endParaRPr lang="en-US" sz="2200"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r>
                        <a:rPr lang="vi-VN" sz="2200" dirty="0" smtClean="0">
                          <a:solidFill>
                            <a:schemeClr val="bg2"/>
                          </a:solidFill>
                        </a:rPr>
                        <a:t>Liên kết hấp thụ</a:t>
                      </a:r>
                      <a:endParaRPr lang="en-US" sz="2200"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Gill Sans MT"/>
                          <a:sym typeface="Arial"/>
                        </a:defRPr>
                      </a:lvl9pPr>
                    </a:lstStyle>
                    <a:p>
                      <a:r>
                        <a:rPr lang="vi-VN" sz="2200" dirty="0" smtClean="0">
                          <a:solidFill>
                            <a:schemeClr val="bg2"/>
                          </a:solidFill>
                        </a:rPr>
                        <a:t>Số sóng hấp thụ (cm</a:t>
                      </a:r>
                      <a:r>
                        <a:rPr lang="vi-VN" sz="2200" baseline="30000" dirty="0" smtClean="0">
                          <a:solidFill>
                            <a:schemeClr val="bg2"/>
                          </a:solidFill>
                        </a:rPr>
                        <a:t>-1</a:t>
                      </a:r>
                      <a:r>
                        <a:rPr lang="vi-VN" sz="2200" dirty="0" smtClean="0">
                          <a:solidFill>
                            <a:schemeClr val="bg2"/>
                          </a:solidFill>
                        </a:rPr>
                        <a:t>)</a:t>
                      </a:r>
                      <a:endParaRPr lang="en-US" sz="2200"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1495165146"/>
                  </a:ext>
                </a:extLst>
              </a:tr>
              <a:tr h="50292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Alcohol, phenol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O- H</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3600 - 3300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3454246793"/>
                  </a:ext>
                </a:extLst>
              </a:tr>
              <a:tr h="76200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Aldehyde</a:t>
                      </a:r>
                    </a:p>
                    <a:p>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C = O</a:t>
                      </a:r>
                    </a:p>
                    <a:p>
                      <a:r>
                        <a:rPr lang="vi-VN" sz="2200" b="1" dirty="0" smtClean="0">
                          <a:solidFill>
                            <a:schemeClr val="bg2"/>
                          </a:solidFill>
                          <a:latin typeface="+mj-lt"/>
                        </a:rPr>
                        <a:t>C - H</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1740-1720</a:t>
                      </a:r>
                    </a:p>
                    <a:p>
                      <a:r>
                        <a:rPr lang="vi-VN" sz="2200" b="1" dirty="0" smtClean="0">
                          <a:solidFill>
                            <a:schemeClr val="bg2"/>
                          </a:solidFill>
                          <a:latin typeface="+mj-lt"/>
                        </a:rPr>
                        <a:t>2900- 2700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3375952636"/>
                  </a:ext>
                </a:extLst>
              </a:tr>
              <a:tr h="76200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Carboxylic acid</a:t>
                      </a:r>
                    </a:p>
                    <a:p>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C= O</a:t>
                      </a:r>
                    </a:p>
                    <a:p>
                      <a:r>
                        <a:rPr lang="vi-VN" sz="2200" b="1" dirty="0" smtClean="0">
                          <a:solidFill>
                            <a:schemeClr val="bg2"/>
                          </a:solidFill>
                          <a:latin typeface="+mj-lt"/>
                        </a:rPr>
                        <a:t>O - H</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1725 – 1700</a:t>
                      </a:r>
                    </a:p>
                    <a:p>
                      <a:r>
                        <a:rPr lang="vi-VN" sz="2200" b="1" dirty="0" smtClean="0">
                          <a:solidFill>
                            <a:schemeClr val="bg2"/>
                          </a:solidFill>
                          <a:latin typeface="+mj-lt"/>
                        </a:rPr>
                        <a:t>3300</a:t>
                      </a:r>
                      <a:r>
                        <a:rPr lang="vi-VN" sz="2200" b="1" baseline="0" dirty="0" smtClean="0">
                          <a:solidFill>
                            <a:schemeClr val="bg2"/>
                          </a:solidFill>
                          <a:latin typeface="+mj-lt"/>
                        </a:rPr>
                        <a:t> - 2500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1642385996"/>
                  </a:ext>
                </a:extLst>
              </a:tr>
              <a:tr h="76200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Ester</a:t>
                      </a:r>
                    </a:p>
                    <a:p>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C = O</a:t>
                      </a:r>
                    </a:p>
                    <a:p>
                      <a:r>
                        <a:rPr lang="vi-VN" sz="2200" b="1" dirty="0" smtClean="0">
                          <a:solidFill>
                            <a:schemeClr val="bg2"/>
                          </a:solidFill>
                          <a:latin typeface="+mj-lt"/>
                        </a:rPr>
                        <a:t>C - O</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1750 – 1735</a:t>
                      </a:r>
                    </a:p>
                    <a:p>
                      <a:r>
                        <a:rPr lang="vi-VN" sz="2200" b="1" dirty="0" smtClean="0">
                          <a:solidFill>
                            <a:schemeClr val="bg2"/>
                          </a:solidFill>
                          <a:latin typeface="+mj-lt"/>
                        </a:rPr>
                        <a:t>1300 - 1000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485379417"/>
                  </a:ext>
                </a:extLst>
              </a:tr>
              <a:tr h="478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Ketone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C = O</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1725</a:t>
                      </a:r>
                      <a:r>
                        <a:rPr lang="vi-VN" sz="2200" b="1" baseline="0" dirty="0" smtClean="0">
                          <a:solidFill>
                            <a:schemeClr val="bg2"/>
                          </a:solidFill>
                          <a:latin typeface="+mj-lt"/>
                        </a:rPr>
                        <a:t> - 1700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2800610896"/>
                  </a:ext>
                </a:extLst>
              </a:tr>
              <a:tr h="42672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Amine</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N - H</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Gill Sans MT"/>
                          <a:sym typeface="Arial"/>
                        </a:defRPr>
                      </a:lvl9pPr>
                    </a:lstStyle>
                    <a:p>
                      <a:r>
                        <a:rPr lang="vi-VN" sz="2200" b="1" dirty="0" smtClean="0">
                          <a:solidFill>
                            <a:schemeClr val="bg2"/>
                          </a:solidFill>
                          <a:latin typeface="+mj-lt"/>
                        </a:rPr>
                        <a:t>3500 - 3300</a:t>
                      </a:r>
                      <a:endParaRPr lang="en-US" sz="2200" b="1" dirty="0">
                        <a:solidFill>
                          <a:schemeClr val="bg2"/>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 xmlns:a16="http://schemas.microsoft.com/office/drawing/2014/main" val="1645012158"/>
                  </a:ext>
                </a:extLst>
              </a:tr>
            </a:tbl>
          </a:graphicData>
        </a:graphic>
      </p:graphicFrame>
    </p:spTree>
    <p:extLst>
      <p:ext uri="{BB962C8B-B14F-4D97-AF65-F5344CB8AC3E}">
        <p14:creationId xmlns:p14="http://schemas.microsoft.com/office/powerpoint/2010/main" val="4946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54" y="1773287"/>
            <a:ext cx="2162924" cy="19096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394" y="1773283"/>
            <a:ext cx="2591343" cy="19096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54" y="61579"/>
            <a:ext cx="2162924" cy="13287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247" y="61584"/>
            <a:ext cx="2084342" cy="14501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346" y="83011"/>
            <a:ext cx="2435509" cy="1307306"/>
          </a:xfrm>
          <a:prstGeom prst="rect">
            <a:avLst/>
          </a:prstGeom>
        </p:spPr>
      </p:pic>
      <p:sp>
        <p:nvSpPr>
          <p:cNvPr id="8" name="TextBox 7"/>
          <p:cNvSpPr txBox="1"/>
          <p:nvPr/>
        </p:nvSpPr>
        <p:spPr>
          <a:xfrm>
            <a:off x="1244238" y="1349711"/>
            <a:ext cx="2085022" cy="346247"/>
          </a:xfrm>
          <a:prstGeom prst="rect">
            <a:avLst/>
          </a:prstGeom>
          <a:noFill/>
        </p:spPr>
        <p:txBody>
          <a:bodyPr wrap="square" lIns="68574" tIns="34289" rIns="68574" bIns="34289" rtlCol="0">
            <a:spAutoFit/>
          </a:bodyPr>
          <a:lstStyle/>
          <a:p>
            <a:pPr defTabSz="342866">
              <a:buClrTx/>
            </a:pPr>
            <a:r>
              <a:rPr lang="vi-VN" sz="1800" b="1" kern="1200" dirty="0">
                <a:solidFill>
                  <a:prstClr val="black"/>
                </a:solidFill>
                <a:latin typeface="Times New Roman"/>
                <a:ea typeface="+mn-ea"/>
                <a:cs typeface="+mn-cs"/>
              </a:rPr>
              <a:t>Khí ga ( C</a:t>
            </a:r>
            <a:r>
              <a:rPr lang="vi-VN" sz="1800" b="1" kern="1200" baseline="-25000" dirty="0">
                <a:solidFill>
                  <a:prstClr val="black"/>
                </a:solidFill>
                <a:latin typeface="Times New Roman"/>
                <a:ea typeface="+mn-ea"/>
                <a:cs typeface="+mn-cs"/>
              </a:rPr>
              <a:t>3</a:t>
            </a:r>
            <a:r>
              <a:rPr lang="vi-VN" sz="1800" b="1" kern="1200" dirty="0">
                <a:solidFill>
                  <a:prstClr val="black"/>
                </a:solidFill>
                <a:latin typeface="Times New Roman"/>
                <a:ea typeface="+mn-ea"/>
                <a:cs typeface="+mn-cs"/>
              </a:rPr>
              <a:t>H</a:t>
            </a:r>
            <a:r>
              <a:rPr lang="vi-VN" sz="1800" b="1" kern="1200" baseline="-25000" dirty="0">
                <a:solidFill>
                  <a:prstClr val="black"/>
                </a:solidFill>
                <a:latin typeface="Times New Roman"/>
                <a:ea typeface="+mn-ea"/>
                <a:cs typeface="+mn-cs"/>
              </a:rPr>
              <a:t>8</a:t>
            </a:r>
            <a:r>
              <a:rPr lang="vi-VN" sz="1800" b="1" kern="1200" dirty="0">
                <a:solidFill>
                  <a:prstClr val="black"/>
                </a:solidFill>
                <a:latin typeface="Times New Roman"/>
                <a:ea typeface="+mn-ea"/>
                <a:cs typeface="+mn-cs"/>
              </a:rPr>
              <a:t>...)</a:t>
            </a:r>
            <a:endParaRPr lang="en-US" sz="1800" b="1" kern="1200" dirty="0">
              <a:solidFill>
                <a:prstClr val="black"/>
              </a:solidFill>
              <a:latin typeface="Gill Sans MT"/>
              <a:ea typeface="+mn-ea"/>
              <a:cs typeface="+mn-cs"/>
            </a:endParaRPr>
          </a:p>
        </p:txBody>
      </p:sp>
      <p:sp>
        <p:nvSpPr>
          <p:cNvPr id="9" name="TextBox 8"/>
          <p:cNvSpPr txBox="1"/>
          <p:nvPr/>
        </p:nvSpPr>
        <p:spPr>
          <a:xfrm>
            <a:off x="3517177" y="1494847"/>
            <a:ext cx="2549618" cy="346247"/>
          </a:xfrm>
          <a:prstGeom prst="rect">
            <a:avLst/>
          </a:prstGeom>
          <a:noFill/>
        </p:spPr>
        <p:txBody>
          <a:bodyPr wrap="square" lIns="68574" tIns="34289" rIns="68574" bIns="34289" rtlCol="0">
            <a:spAutoFit/>
          </a:bodyPr>
          <a:lstStyle/>
          <a:p>
            <a:pPr defTabSz="342866">
              <a:buClrTx/>
            </a:pPr>
            <a:r>
              <a:rPr lang="vi-VN" sz="1800" b="1" kern="1200" dirty="0">
                <a:solidFill>
                  <a:prstClr val="black"/>
                </a:solidFill>
                <a:latin typeface="Times New Roman"/>
                <a:ea typeface="+mn-ea"/>
                <a:cs typeface="+mn-cs"/>
              </a:rPr>
              <a:t>Thạch cao ( CaSO</a:t>
            </a:r>
            <a:r>
              <a:rPr lang="vi-VN" sz="1800" b="1" kern="1200" baseline="-25000" dirty="0">
                <a:solidFill>
                  <a:prstClr val="black"/>
                </a:solidFill>
                <a:latin typeface="Times New Roman"/>
                <a:ea typeface="+mn-ea"/>
                <a:cs typeface="+mn-cs"/>
              </a:rPr>
              <a:t>4</a:t>
            </a:r>
            <a:r>
              <a:rPr lang="vi-VN" sz="1800" b="1" kern="1200" dirty="0">
                <a:solidFill>
                  <a:prstClr val="black"/>
                </a:solidFill>
                <a:latin typeface="Times New Roman"/>
                <a:ea typeface="+mn-ea"/>
                <a:cs typeface="+mn-cs"/>
              </a:rPr>
              <a:t>)</a:t>
            </a:r>
            <a:endParaRPr lang="en-US" sz="1800" b="1" kern="1200" dirty="0">
              <a:solidFill>
                <a:prstClr val="black"/>
              </a:solidFill>
              <a:latin typeface="Gill Sans MT"/>
              <a:ea typeface="+mn-ea"/>
              <a:cs typeface="+mn-cs"/>
            </a:endParaRPr>
          </a:p>
        </p:txBody>
      </p:sp>
      <p:sp>
        <p:nvSpPr>
          <p:cNvPr id="10" name="TextBox 9"/>
          <p:cNvSpPr txBox="1"/>
          <p:nvPr/>
        </p:nvSpPr>
        <p:spPr>
          <a:xfrm>
            <a:off x="1001558" y="3732716"/>
            <a:ext cx="3181593" cy="346247"/>
          </a:xfrm>
          <a:prstGeom prst="rect">
            <a:avLst/>
          </a:prstGeom>
          <a:noFill/>
        </p:spPr>
        <p:txBody>
          <a:bodyPr wrap="square" lIns="68574" tIns="34289" rIns="68574" bIns="34289" rtlCol="0">
            <a:spAutoFit/>
          </a:bodyPr>
          <a:lstStyle/>
          <a:p>
            <a:pPr defTabSz="342866">
              <a:buClrTx/>
            </a:pPr>
            <a:r>
              <a:rPr lang="vi-VN" sz="1800" b="1" kern="1200" dirty="0">
                <a:solidFill>
                  <a:prstClr val="black"/>
                </a:solidFill>
                <a:latin typeface="Times New Roman"/>
                <a:ea typeface="+mn-ea"/>
                <a:cs typeface="+mn-cs"/>
              </a:rPr>
              <a:t>Saccharose( C</a:t>
            </a:r>
            <a:r>
              <a:rPr lang="vi-VN" sz="1800" b="1" kern="1200" baseline="-25000" dirty="0">
                <a:solidFill>
                  <a:prstClr val="black"/>
                </a:solidFill>
                <a:latin typeface="Times New Roman"/>
                <a:ea typeface="+mn-ea"/>
                <a:cs typeface="+mn-cs"/>
              </a:rPr>
              <a:t>12</a:t>
            </a:r>
            <a:r>
              <a:rPr lang="vi-VN" sz="1800" b="1" kern="1200" dirty="0">
                <a:solidFill>
                  <a:prstClr val="black"/>
                </a:solidFill>
                <a:latin typeface="Times New Roman"/>
                <a:ea typeface="+mn-ea"/>
                <a:cs typeface="+mn-cs"/>
              </a:rPr>
              <a:t>H</a:t>
            </a:r>
            <a:r>
              <a:rPr lang="vi-VN" sz="1800" b="1" kern="1200" baseline="-25000" dirty="0">
                <a:solidFill>
                  <a:prstClr val="black"/>
                </a:solidFill>
                <a:latin typeface="Times New Roman"/>
                <a:ea typeface="+mn-ea"/>
                <a:cs typeface="+mn-cs"/>
              </a:rPr>
              <a:t>22</a:t>
            </a:r>
            <a:r>
              <a:rPr lang="vi-VN" sz="1800" b="1" kern="1200" dirty="0">
                <a:solidFill>
                  <a:prstClr val="black"/>
                </a:solidFill>
                <a:latin typeface="Times New Roman"/>
                <a:ea typeface="+mn-ea"/>
                <a:cs typeface="+mn-cs"/>
              </a:rPr>
              <a:t>O</a:t>
            </a:r>
            <a:r>
              <a:rPr lang="vi-VN" sz="1800" b="1" kern="1200" baseline="-25000" dirty="0">
                <a:solidFill>
                  <a:prstClr val="black"/>
                </a:solidFill>
                <a:latin typeface="Times New Roman"/>
                <a:ea typeface="+mn-ea"/>
                <a:cs typeface="+mn-cs"/>
              </a:rPr>
              <a:t>11</a:t>
            </a:r>
            <a:r>
              <a:rPr lang="vi-VN" sz="1800" b="1" kern="1200" dirty="0">
                <a:solidFill>
                  <a:prstClr val="black"/>
                </a:solidFill>
                <a:latin typeface="Times New Roman"/>
                <a:ea typeface="+mn-ea"/>
                <a:cs typeface="+mn-cs"/>
              </a:rPr>
              <a:t>)</a:t>
            </a:r>
            <a:endParaRPr lang="en-US" sz="1800" b="1" kern="1200" dirty="0">
              <a:solidFill>
                <a:prstClr val="black"/>
              </a:solidFill>
              <a:latin typeface="Gill Sans MT"/>
              <a:ea typeface="+mn-ea"/>
              <a:cs typeface="+mn-cs"/>
            </a:endParaRPr>
          </a:p>
        </p:txBody>
      </p:sp>
      <p:sp>
        <p:nvSpPr>
          <p:cNvPr id="11" name="TextBox 10"/>
          <p:cNvSpPr txBox="1"/>
          <p:nvPr/>
        </p:nvSpPr>
        <p:spPr>
          <a:xfrm>
            <a:off x="5197394" y="3696830"/>
            <a:ext cx="3167187" cy="346247"/>
          </a:xfrm>
          <a:prstGeom prst="rect">
            <a:avLst/>
          </a:prstGeom>
          <a:noFill/>
        </p:spPr>
        <p:txBody>
          <a:bodyPr wrap="square" lIns="68574" tIns="34289" rIns="68574" bIns="34289" rtlCol="0">
            <a:spAutoFit/>
          </a:bodyPr>
          <a:lstStyle/>
          <a:p>
            <a:pPr defTabSz="342866">
              <a:buClrTx/>
            </a:pPr>
            <a:r>
              <a:rPr lang="vi-VN" sz="1800" b="1" kern="1200" dirty="0">
                <a:solidFill>
                  <a:prstClr val="black"/>
                </a:solidFill>
                <a:latin typeface="Times New Roman"/>
                <a:ea typeface="+mn-ea"/>
                <a:cs typeface="+mn-cs"/>
              </a:rPr>
              <a:t>Celellose (C</a:t>
            </a:r>
            <a:r>
              <a:rPr lang="vi-VN" sz="1800" b="1" kern="1200" baseline="-25000" dirty="0">
                <a:solidFill>
                  <a:prstClr val="black"/>
                </a:solidFill>
                <a:latin typeface="Times New Roman"/>
                <a:ea typeface="+mn-ea"/>
                <a:cs typeface="+mn-cs"/>
              </a:rPr>
              <a:t>6</a:t>
            </a:r>
            <a:r>
              <a:rPr lang="vi-VN" sz="1800" b="1" kern="1200" dirty="0">
                <a:solidFill>
                  <a:prstClr val="black"/>
                </a:solidFill>
                <a:latin typeface="Times New Roman"/>
                <a:ea typeface="+mn-ea"/>
                <a:cs typeface="+mn-cs"/>
              </a:rPr>
              <a:t>H</a:t>
            </a:r>
            <a:r>
              <a:rPr lang="vi-VN" sz="1800" b="1" kern="1200" baseline="-25000" dirty="0">
                <a:solidFill>
                  <a:prstClr val="black"/>
                </a:solidFill>
                <a:latin typeface="Times New Roman"/>
                <a:ea typeface="+mn-ea"/>
                <a:cs typeface="+mn-cs"/>
              </a:rPr>
              <a:t>10</a:t>
            </a:r>
            <a:r>
              <a:rPr lang="vi-VN" sz="1800" b="1" kern="1200" dirty="0">
                <a:solidFill>
                  <a:prstClr val="black"/>
                </a:solidFill>
                <a:latin typeface="Times New Roman"/>
                <a:ea typeface="+mn-ea"/>
                <a:cs typeface="+mn-cs"/>
              </a:rPr>
              <a:t>O</a:t>
            </a:r>
            <a:r>
              <a:rPr lang="vi-VN" sz="1800" b="1" kern="1200" baseline="-25000" dirty="0">
                <a:solidFill>
                  <a:prstClr val="black"/>
                </a:solidFill>
                <a:latin typeface="Times New Roman"/>
                <a:ea typeface="+mn-ea"/>
                <a:cs typeface="+mn-cs"/>
              </a:rPr>
              <a:t>5</a:t>
            </a:r>
            <a:r>
              <a:rPr lang="vi-VN" sz="1800" b="1" kern="1200" dirty="0">
                <a:solidFill>
                  <a:prstClr val="black"/>
                </a:solidFill>
                <a:latin typeface="Times New Roman"/>
                <a:ea typeface="+mn-ea"/>
                <a:cs typeface="+mn-cs"/>
              </a:rPr>
              <a:t>)n</a:t>
            </a:r>
            <a:endParaRPr lang="en-US" sz="1800" b="1" kern="1200" dirty="0">
              <a:solidFill>
                <a:prstClr val="black"/>
              </a:solidFill>
              <a:latin typeface="Gill Sans MT"/>
              <a:ea typeface="+mn-ea"/>
              <a:cs typeface="+mn-cs"/>
            </a:endParaRPr>
          </a:p>
        </p:txBody>
      </p:sp>
      <p:sp>
        <p:nvSpPr>
          <p:cNvPr id="12" name="Rectangle 11"/>
          <p:cNvSpPr/>
          <p:nvPr/>
        </p:nvSpPr>
        <p:spPr>
          <a:xfrm>
            <a:off x="0" y="4180991"/>
            <a:ext cx="9388443" cy="954107"/>
          </a:xfrm>
          <a:prstGeom prst="rect">
            <a:avLst/>
          </a:prstGeom>
        </p:spPr>
        <p:txBody>
          <a:bodyPr wrap="square">
            <a:spAutoFit/>
          </a:bodyPr>
          <a:lstStyle/>
          <a:p>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830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0659" y="75939"/>
            <a:ext cx="8446883" cy="2308324"/>
          </a:xfrm>
          <a:prstGeom prst="rect">
            <a:avLst/>
          </a:prstGeom>
        </p:spPr>
        <p:txBody>
          <a:bodyPr wrap="square" lIns="91436" tIns="45718" rIns="91436" bIns="45718">
            <a:spAutoFit/>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3</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Phổ IR của một hợp chất hữu cơ có các tín hiệu hấp thụ ở 2971 cm</a:t>
            </a:r>
            <a:r>
              <a:rPr lang="vi-VN" sz="2400" baseline="30000" dirty="0">
                <a:latin typeface="Times New Roman" panose="02020603050405020304" pitchFamily="18" charset="0"/>
                <a:cs typeface="Times New Roman" panose="02020603050405020304" pitchFamily="18" charset="0"/>
              </a:rPr>
              <a:t>-1</a:t>
            </a:r>
            <a:r>
              <a:rPr lang="vi-VN" sz="2400" baseline="-250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,2860 cm</a:t>
            </a:r>
            <a:r>
              <a:rPr lang="vi-VN" sz="2400" baseline="300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,2668 cm</a:t>
            </a:r>
            <a:r>
              <a:rPr lang="vi-VN" sz="2400" baseline="300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và 1712 cm</a:t>
            </a:r>
            <a:r>
              <a:rPr lang="vi-VN" sz="2400" baseline="300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Hợp chất hữu cơ này là chất nào trong số các chất :</a:t>
            </a:r>
          </a:p>
          <a:p>
            <a:r>
              <a:rPr lang="vi-VN" sz="2400" dirty="0">
                <a:latin typeface="Times New Roman" panose="02020603050405020304" pitchFamily="18" charset="0"/>
                <a:cs typeface="Times New Roman" panose="02020603050405020304" pitchFamily="18" charset="0"/>
              </a:rPr>
              <a:t>(A). CH</a:t>
            </a:r>
            <a:r>
              <a:rPr lang="vi-VN" sz="2400" baseline="-250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COOCH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(B). CH</a:t>
            </a:r>
            <a:r>
              <a:rPr lang="vi-VN" sz="2400" baseline="-250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COOH</a:t>
            </a:r>
          </a:p>
          <a:p>
            <a:r>
              <a:rPr lang="vi-VN" sz="2400" dirty="0">
                <a:latin typeface="Times New Roman" panose="02020603050405020304" pitchFamily="18" charset="0"/>
                <a:cs typeface="Times New Roman" panose="02020603050405020304" pitchFamily="18" charset="0"/>
              </a:rPr>
              <a:t>(C) HOCH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CH=CHCH</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OH</a:t>
            </a:r>
            <a:endParaRPr lang="en-US" sz="2400" kern="1200" baseline="30000" dirty="0">
              <a:solidFill>
                <a:prstClr val="black"/>
              </a:solidFill>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90493" y="2749946"/>
            <a:ext cx="8763384" cy="1200329"/>
          </a:xfrm>
          <a:prstGeom prst="rect">
            <a:avLst/>
          </a:prstGeom>
          <a:noFill/>
          <a:ln>
            <a:solidFill>
              <a:srgbClr val="BC72F0"/>
            </a:solidFill>
          </a:ln>
        </p:spPr>
        <p:txBody>
          <a:bodyPr wrap="square" lIns="91436" tIns="45718" rIns="91436" bIns="45718" rtlCol="0">
            <a:spAutoFit/>
          </a:bodyPr>
          <a:lstStyle/>
          <a:p>
            <a:pPr defTabSz="914355">
              <a:buClrTx/>
            </a:pPr>
            <a:r>
              <a:rPr lang="vi-VN" sz="2400" b="1" u="sng" dirty="0">
                <a:solidFill>
                  <a:sysClr val="windowText" lastClr="000000"/>
                </a:solidFill>
                <a:latin typeface="Times New Roman" panose="02020603050405020304" pitchFamily="18" charset="0"/>
                <a:cs typeface="Times New Roman" panose="02020603050405020304" pitchFamily="18" charset="0"/>
              </a:rPr>
              <a:t>HD: </a:t>
            </a:r>
            <a:r>
              <a:rPr lang="vi-VN" sz="2400" dirty="0">
                <a:solidFill>
                  <a:sysClr val="windowText" lastClr="000000"/>
                </a:solidFill>
                <a:latin typeface="Times New Roman" panose="02020603050405020304" pitchFamily="18" charset="0"/>
                <a:cs typeface="Times New Roman" panose="02020603050405020304" pitchFamily="18" charset="0"/>
              </a:rPr>
              <a:t>2971 cm</a:t>
            </a:r>
            <a:r>
              <a:rPr lang="vi-VN" sz="2400" baseline="30000" dirty="0">
                <a:solidFill>
                  <a:sysClr val="windowText" lastClr="000000"/>
                </a:solidFill>
                <a:latin typeface="Times New Roman" panose="02020603050405020304" pitchFamily="18" charset="0"/>
                <a:cs typeface="Times New Roman" panose="02020603050405020304" pitchFamily="18" charset="0"/>
              </a:rPr>
              <a:t>-1 </a:t>
            </a:r>
            <a:r>
              <a:rPr lang="en-US" sz="2400" dirty="0">
                <a:solidFill>
                  <a:sysClr val="windowText" lastClr="000000"/>
                </a:solidFill>
                <a:latin typeface="Times New Roman" panose="02020603050405020304" pitchFamily="18" charset="0"/>
                <a:cs typeface="Times New Roman" panose="02020603050405020304" pitchFamily="18" charset="0"/>
              </a:rPr>
              <a:t>(OH) và 1712</a:t>
            </a:r>
            <a:r>
              <a:rPr lang="vi-VN" sz="2400" dirty="0">
                <a:solidFill>
                  <a:sysClr val="windowText" lastClr="000000"/>
                </a:solidFill>
                <a:latin typeface="Times New Roman" panose="02020603050405020304" pitchFamily="18" charset="0"/>
                <a:cs typeface="Times New Roman" panose="02020603050405020304" pitchFamily="18" charset="0"/>
              </a:rPr>
              <a:t> cm</a:t>
            </a:r>
            <a:r>
              <a:rPr lang="vi-VN" sz="2400" baseline="30000" dirty="0">
                <a:solidFill>
                  <a:sysClr val="windowText" lastClr="000000"/>
                </a:solidFill>
                <a:latin typeface="Times New Roman" panose="02020603050405020304" pitchFamily="18" charset="0"/>
                <a:cs typeface="Times New Roman" panose="02020603050405020304" pitchFamily="18" charset="0"/>
              </a:rPr>
              <a:t>-1 </a:t>
            </a:r>
            <a:r>
              <a:rPr lang="en-US" sz="2400" dirty="0">
                <a:solidFill>
                  <a:sysClr val="windowText" lastClr="000000"/>
                </a:solidFill>
                <a:latin typeface="Times New Roman" panose="02020603050405020304" pitchFamily="18" charset="0"/>
                <a:cs typeface="Times New Roman" panose="02020603050405020304" pitchFamily="18" charset="0"/>
              </a:rPr>
              <a:t>(C=O) =&gt; </a:t>
            </a:r>
            <a:r>
              <a:rPr lang="vi-VN" sz="2400" dirty="0">
                <a:solidFill>
                  <a:sysClr val="windowText" lastClr="000000"/>
                </a:solidFill>
                <a:latin typeface="Times New Roman" panose="02020603050405020304" pitchFamily="18" charset="0"/>
                <a:cs typeface="Times New Roman" panose="02020603050405020304" pitchFamily="18" charset="0"/>
              </a:rPr>
              <a:t> </a:t>
            </a:r>
            <a:r>
              <a:rPr lang="en-US" sz="2400" dirty="0">
                <a:solidFill>
                  <a:sysClr val="windowText" lastClr="000000"/>
                </a:solidFill>
                <a:latin typeface="Times New Roman" panose="02020603050405020304" pitchFamily="18" charset="0"/>
                <a:cs typeface="Times New Roman" panose="02020603050405020304" pitchFamily="18" charset="0"/>
              </a:rPr>
              <a:t>-COOH</a:t>
            </a:r>
            <a:r>
              <a:rPr lang="vi-VN" sz="2400" dirty="0">
                <a:solidFill>
                  <a:sysClr val="windowText" lastClr="000000"/>
                </a:solidFill>
                <a:latin typeface="Times New Roman" panose="02020603050405020304" pitchFamily="18" charset="0"/>
                <a:cs typeface="Times New Roman" panose="02020603050405020304" pitchFamily="18" charset="0"/>
              </a:rPr>
              <a:t> </a:t>
            </a:r>
            <a:r>
              <a:rPr lang="en-US" sz="2400" dirty="0">
                <a:solidFill>
                  <a:sysClr val="windowText" lastClr="000000"/>
                </a:solidFill>
                <a:latin typeface="Times New Roman" panose="02020603050405020304" pitchFamily="18" charset="0"/>
                <a:cs typeface="Times New Roman" panose="02020603050405020304" pitchFamily="18" charset="0"/>
              </a:rPr>
              <a:t>=&gt; CH</a:t>
            </a:r>
            <a:r>
              <a:rPr lang="en-US" sz="2400" baseline="-25000" dirty="0">
                <a:solidFill>
                  <a:sysClr val="windowText" lastClr="000000"/>
                </a:solidFill>
                <a:latin typeface="Times New Roman" panose="02020603050405020304" pitchFamily="18" charset="0"/>
                <a:cs typeface="Times New Roman" panose="02020603050405020304" pitchFamily="18" charset="0"/>
              </a:rPr>
              <a:t>3</a:t>
            </a:r>
            <a:r>
              <a:rPr lang="en-US" sz="2400" dirty="0">
                <a:solidFill>
                  <a:sysClr val="windowText" lastClr="000000"/>
                </a:solidFill>
                <a:latin typeface="Times New Roman" panose="02020603050405020304" pitchFamily="18" charset="0"/>
                <a:cs typeface="Times New Roman" panose="02020603050405020304" pitchFamily="18" charset="0"/>
              </a:rPr>
              <a:t>CH</a:t>
            </a:r>
            <a:r>
              <a:rPr lang="en-US" sz="2400" baseline="-25000" dirty="0">
                <a:solidFill>
                  <a:sysClr val="windowText" lastClr="000000"/>
                </a:solidFill>
                <a:latin typeface="Times New Roman" panose="02020603050405020304" pitchFamily="18" charset="0"/>
                <a:cs typeface="Times New Roman" panose="02020603050405020304" pitchFamily="18" charset="0"/>
              </a:rPr>
              <a:t>2</a:t>
            </a:r>
            <a:r>
              <a:rPr lang="en-US" sz="2400" dirty="0">
                <a:solidFill>
                  <a:sysClr val="windowText" lastClr="000000"/>
                </a:solidFill>
                <a:latin typeface="Times New Roman" panose="02020603050405020304" pitchFamily="18" charset="0"/>
                <a:cs typeface="Times New Roman" panose="02020603050405020304" pitchFamily="18" charset="0"/>
              </a:rPr>
              <a:t>CH</a:t>
            </a:r>
            <a:r>
              <a:rPr lang="en-US" sz="2400" baseline="-25000" dirty="0">
                <a:solidFill>
                  <a:sysClr val="windowText" lastClr="000000"/>
                </a:solidFill>
                <a:latin typeface="Times New Roman" panose="02020603050405020304" pitchFamily="18" charset="0"/>
                <a:cs typeface="Times New Roman" panose="02020603050405020304" pitchFamily="18" charset="0"/>
              </a:rPr>
              <a:t>2</a:t>
            </a:r>
            <a:r>
              <a:rPr lang="en-US" sz="2400" dirty="0">
                <a:solidFill>
                  <a:sysClr val="windowText" lastClr="000000"/>
                </a:solidFill>
                <a:latin typeface="Times New Roman" panose="02020603050405020304" pitchFamily="18" charset="0"/>
                <a:cs typeface="Times New Roman" panose="02020603050405020304" pitchFamily="18" charset="0"/>
              </a:rPr>
              <a:t>COOH (B).</a:t>
            </a:r>
          </a:p>
          <a:p>
            <a:pPr defTabSz="914355">
              <a:buClrTx/>
            </a:pP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52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BDBE1-8F9F-0949-961C-E92AAA79E2FA}"/>
              </a:ext>
            </a:extLst>
          </p:cNvPr>
          <p:cNvSpPr>
            <a:spLocks noGrp="1"/>
          </p:cNvSpPr>
          <p:nvPr>
            <p:ph type="title"/>
          </p:nvPr>
        </p:nvSpPr>
        <p:spPr>
          <a:xfrm>
            <a:off x="970774" y="256816"/>
            <a:ext cx="7202456" cy="786926"/>
          </a:xfrm>
        </p:spPr>
        <p:txBody>
          <a:bodyPr>
            <a:normAutofit/>
          </a:bodyPr>
          <a:lstStyle/>
          <a:p>
            <a:pPr algn="ctr"/>
            <a:r>
              <a:rPr lang="x-none" sz="3000" b="1" dirty="0">
                <a:latin typeface="#9Slide07 SVNBrandon Printed Sh" panose="02000000000000000000" pitchFamily="2" charset="0"/>
              </a:rPr>
              <a:t>LUYỆN TẬP</a:t>
            </a:r>
          </a:p>
        </p:txBody>
      </p:sp>
      <p:sp>
        <p:nvSpPr>
          <p:cNvPr id="3" name="Content Placeholder 2">
            <a:extLst>
              <a:ext uri="{FF2B5EF4-FFF2-40B4-BE49-F238E27FC236}">
                <a16:creationId xmlns:a16="http://schemas.microsoft.com/office/drawing/2014/main" xmlns="" id="{96346EA5-3154-3C48-A0D2-5D6030027C68}"/>
              </a:ext>
            </a:extLst>
          </p:cNvPr>
          <p:cNvSpPr>
            <a:spLocks noGrp="1"/>
          </p:cNvSpPr>
          <p:nvPr>
            <p:ph idx="1"/>
          </p:nvPr>
        </p:nvSpPr>
        <p:spPr>
          <a:xfrm>
            <a:off x="327991" y="670892"/>
            <a:ext cx="8523614" cy="3592995"/>
          </a:xfrm>
        </p:spPr>
        <p:txBody>
          <a:bodyPr>
            <a:noAutofit/>
          </a:bodyPr>
          <a:lstStyle/>
          <a:p>
            <a:pPr marL="0" indent="0">
              <a:lnSpc>
                <a:spcPct val="115000"/>
              </a:lnSpc>
              <a:buNone/>
            </a:pPr>
            <a:r>
              <a:rPr lang="nl-NL" sz="2700" b="1" dirty="0">
                <a:latin typeface="Times New Roman"/>
                <a:ea typeface="Times New Roman"/>
                <a:cs typeface="Times New Roman"/>
              </a:rPr>
              <a:t>Câu 1. </a:t>
            </a:r>
            <a:r>
              <a:rPr lang="nl-NL" sz="2700" dirty="0">
                <a:latin typeface="Times New Roman"/>
                <a:ea typeface="Times New Roman"/>
                <a:cs typeface="Times New Roman"/>
              </a:rPr>
              <a:t>Thành phần các nguyên tố trong hợp chất hữu cơ</a:t>
            </a:r>
            <a:endParaRPr lang="en-US" sz="2700" dirty="0">
              <a:latin typeface="Calibri"/>
              <a:ea typeface="Calibri"/>
              <a:cs typeface="Times New Roman"/>
            </a:endParaRPr>
          </a:p>
          <a:p>
            <a:pPr indent="0" algn="just">
              <a:lnSpc>
                <a:spcPct val="115000"/>
              </a:lnSpc>
              <a:buNone/>
            </a:pPr>
            <a:r>
              <a:rPr lang="nl-NL" sz="2700" b="1" dirty="0">
                <a:latin typeface="Times New Roman"/>
                <a:ea typeface="Times New Roman"/>
                <a:cs typeface="Times New Roman"/>
              </a:rPr>
              <a:t>A. </a:t>
            </a:r>
            <a:r>
              <a:rPr lang="nl-NL" sz="2700" dirty="0">
                <a:latin typeface="Times New Roman"/>
                <a:ea typeface="Times New Roman"/>
                <a:cs typeface="Times New Roman"/>
              </a:rPr>
              <a:t>nhất thiết phải có carbon, th­ường có H, hay gặp O, N sau đó đến halogen, S, P.</a:t>
            </a:r>
            <a:endParaRPr lang="en-US" sz="2700" dirty="0">
              <a:latin typeface="Calibri"/>
              <a:ea typeface="Calibri"/>
              <a:cs typeface="Times New Roman"/>
            </a:endParaRPr>
          </a:p>
          <a:p>
            <a:pPr indent="0" algn="just">
              <a:lnSpc>
                <a:spcPct val="115000"/>
              </a:lnSpc>
              <a:buNone/>
            </a:pPr>
            <a:r>
              <a:rPr lang="nl-NL" sz="2700" b="1" dirty="0">
                <a:latin typeface="Times New Roman"/>
                <a:ea typeface="Times New Roman"/>
                <a:cs typeface="Times New Roman"/>
              </a:rPr>
              <a:t>B. </a:t>
            </a:r>
            <a:r>
              <a:rPr lang="nl-NL" sz="2700" dirty="0">
                <a:latin typeface="Times New Roman"/>
                <a:ea typeface="Times New Roman"/>
                <a:cs typeface="Times New Roman"/>
              </a:rPr>
              <a:t>gồm có C, H và các nguyên tố khác.</a:t>
            </a:r>
            <a:endParaRPr lang="en-US" sz="2700" dirty="0">
              <a:latin typeface="Calibri"/>
              <a:ea typeface="Calibri"/>
              <a:cs typeface="Times New Roman"/>
            </a:endParaRPr>
          </a:p>
          <a:p>
            <a:pPr indent="0" algn="just">
              <a:lnSpc>
                <a:spcPct val="115000"/>
              </a:lnSpc>
              <a:buNone/>
            </a:pPr>
            <a:r>
              <a:rPr lang="nl-NL" sz="2700" b="1" dirty="0">
                <a:latin typeface="Times New Roman"/>
                <a:ea typeface="Times New Roman"/>
                <a:cs typeface="Times New Roman"/>
              </a:rPr>
              <a:t>C. </a:t>
            </a:r>
            <a:r>
              <a:rPr lang="nl-NL" sz="2700" dirty="0">
                <a:latin typeface="Times New Roman"/>
                <a:ea typeface="Times New Roman"/>
                <a:cs typeface="Times New Roman"/>
              </a:rPr>
              <a:t>bao gồm tất cả các nguyên tố trong bảng tuần hoàn.</a:t>
            </a:r>
            <a:endParaRPr lang="en-US" sz="2700" dirty="0">
              <a:latin typeface="Calibri"/>
              <a:ea typeface="Calibri"/>
              <a:cs typeface="Times New Roman"/>
            </a:endParaRPr>
          </a:p>
          <a:p>
            <a:pPr indent="0" algn="just">
              <a:lnSpc>
                <a:spcPct val="115000"/>
              </a:lnSpc>
              <a:buNone/>
            </a:pPr>
            <a:r>
              <a:rPr lang="nl-NL" sz="2700" b="1" dirty="0">
                <a:latin typeface="Times New Roman"/>
                <a:ea typeface="Times New Roman"/>
                <a:cs typeface="Times New Roman"/>
              </a:rPr>
              <a:t>D. </a:t>
            </a:r>
            <a:r>
              <a:rPr lang="nl-NL" sz="2700" dirty="0">
                <a:latin typeface="Times New Roman"/>
                <a:ea typeface="Times New Roman"/>
                <a:cs typeface="Times New Roman"/>
              </a:rPr>
              <a:t>th­ường có C, H hay gặp O, N, sau đó đến halogen, S, P.</a:t>
            </a:r>
            <a:endParaRPr lang="en-US" sz="2700" dirty="0">
              <a:latin typeface="Calibri"/>
              <a:ea typeface="Calibri"/>
              <a:cs typeface="Times New Roman"/>
            </a:endParaRPr>
          </a:p>
          <a:p>
            <a:endParaRPr lang="x-none" sz="2400" dirty="0">
              <a:latin typeface="+mj-lt"/>
            </a:endParaRPr>
          </a:p>
        </p:txBody>
      </p:sp>
      <p:sp>
        <p:nvSpPr>
          <p:cNvPr id="4" name="Oval 3"/>
          <p:cNvSpPr/>
          <p:nvPr/>
        </p:nvSpPr>
        <p:spPr bwMode="auto">
          <a:xfrm>
            <a:off x="352787" y="1243059"/>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A</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62651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BDBE1-8F9F-0949-961C-E92AAA79E2FA}"/>
              </a:ext>
            </a:extLst>
          </p:cNvPr>
          <p:cNvSpPr>
            <a:spLocks noGrp="1"/>
          </p:cNvSpPr>
          <p:nvPr>
            <p:ph type="title"/>
          </p:nvPr>
        </p:nvSpPr>
        <p:spPr>
          <a:xfrm>
            <a:off x="970774" y="256816"/>
            <a:ext cx="7202456" cy="786926"/>
          </a:xfrm>
        </p:spPr>
        <p:txBody>
          <a:bodyPr>
            <a:normAutofit/>
          </a:bodyPr>
          <a:lstStyle/>
          <a:p>
            <a:pPr algn="ctr"/>
            <a:r>
              <a:rPr lang="x-none" sz="3000" b="1" dirty="0">
                <a:latin typeface="#9Slide07 SVNBrandon Printed Sh" panose="02000000000000000000" pitchFamily="2" charset="0"/>
              </a:rPr>
              <a:t>LUYỆN TẬP</a:t>
            </a:r>
          </a:p>
        </p:txBody>
      </p:sp>
      <p:sp>
        <p:nvSpPr>
          <p:cNvPr id="3" name="Content Placeholder 2">
            <a:extLst>
              <a:ext uri="{FF2B5EF4-FFF2-40B4-BE49-F238E27FC236}">
                <a16:creationId xmlns:a16="http://schemas.microsoft.com/office/drawing/2014/main" xmlns="" id="{96346EA5-3154-3C48-A0D2-5D6030027C68}"/>
              </a:ext>
            </a:extLst>
          </p:cNvPr>
          <p:cNvSpPr>
            <a:spLocks noGrp="1"/>
          </p:cNvSpPr>
          <p:nvPr>
            <p:ph idx="1"/>
          </p:nvPr>
        </p:nvSpPr>
        <p:spPr>
          <a:xfrm>
            <a:off x="223634" y="670893"/>
            <a:ext cx="8423413" cy="3920986"/>
          </a:xfrm>
        </p:spPr>
        <p:txBody>
          <a:bodyPr>
            <a:noAutofit/>
          </a:bodyPr>
          <a:lstStyle/>
          <a:p>
            <a:pPr marL="0" indent="0">
              <a:buNone/>
            </a:pPr>
            <a:endParaRPr lang="vi-VN" sz="2700" b="1" i="1" dirty="0">
              <a:latin typeface="+mj-lt"/>
            </a:endParaRPr>
          </a:p>
          <a:p>
            <a:pPr marL="0" indent="0">
              <a:lnSpc>
                <a:spcPct val="115000"/>
              </a:lnSpc>
              <a:buNone/>
            </a:pPr>
            <a:r>
              <a:rPr lang="nl-NL" sz="2700" b="1" dirty="0">
                <a:latin typeface="Times New Roman"/>
                <a:ea typeface="Times New Roman"/>
                <a:cs typeface="Times New Roman"/>
              </a:rPr>
              <a:t>Câu 2. </a:t>
            </a:r>
            <a:r>
              <a:rPr lang="nl-NL" sz="2700" dirty="0">
                <a:latin typeface="Times New Roman"/>
                <a:ea typeface="Times New Roman"/>
                <a:cs typeface="Times New Roman"/>
              </a:rPr>
              <a:t>Nhận xét nào đúng về các chất hữu cơ so với chất vô cơ?</a:t>
            </a:r>
            <a:endParaRPr lang="en-US" sz="2400" dirty="0">
              <a:latin typeface="Calibri"/>
              <a:ea typeface="Calibri"/>
              <a:cs typeface="Times New Roman"/>
            </a:endParaRPr>
          </a:p>
          <a:p>
            <a:pPr marL="0" indent="0" algn="just">
              <a:lnSpc>
                <a:spcPct val="115000"/>
              </a:lnSpc>
              <a:buNone/>
              <a:tabLst>
                <a:tab pos="134770" algn="l"/>
                <a:tab pos="2564891" algn="l"/>
              </a:tabLst>
            </a:pPr>
            <a:r>
              <a:rPr lang="nl-NL" sz="2700" b="1" dirty="0">
                <a:latin typeface="Times New Roman"/>
                <a:ea typeface="Times New Roman"/>
                <a:cs typeface="Times New Roman"/>
              </a:rPr>
              <a:t>	A. </a:t>
            </a:r>
            <a:r>
              <a:rPr lang="nl-NL" sz="2700" dirty="0">
                <a:latin typeface="Times New Roman"/>
                <a:ea typeface="Times New Roman"/>
                <a:cs typeface="Times New Roman"/>
              </a:rPr>
              <a:t>Độ tan trong nước lớn hơn</a:t>
            </a:r>
            <a:r>
              <a:rPr lang="nl-NL" sz="2700" b="1" dirty="0">
                <a:latin typeface="Times New Roman"/>
                <a:ea typeface="Times New Roman"/>
                <a:cs typeface="Times New Roman"/>
              </a:rPr>
              <a:t>	</a:t>
            </a:r>
            <a:endParaRPr lang="en-US" sz="2400" dirty="0">
              <a:latin typeface="Calibri"/>
              <a:ea typeface="Calibri"/>
              <a:cs typeface="Times New Roman"/>
            </a:endParaRPr>
          </a:p>
          <a:p>
            <a:pPr marL="0" indent="0" algn="just">
              <a:lnSpc>
                <a:spcPct val="115000"/>
              </a:lnSpc>
              <a:buNone/>
              <a:tabLst>
                <a:tab pos="134770" algn="l"/>
                <a:tab pos="2564891" algn="l"/>
              </a:tabLst>
            </a:pPr>
            <a:r>
              <a:rPr lang="nl-NL" sz="2700" b="1" dirty="0">
                <a:latin typeface="Times New Roman"/>
                <a:ea typeface="Times New Roman"/>
                <a:cs typeface="Times New Roman"/>
              </a:rPr>
              <a:t>	B. </a:t>
            </a:r>
            <a:r>
              <a:rPr lang="nl-NL" sz="2700" dirty="0">
                <a:latin typeface="Times New Roman"/>
                <a:ea typeface="Times New Roman"/>
                <a:cs typeface="Times New Roman"/>
              </a:rPr>
              <a:t>Độ bền nhiệt cao hơn</a:t>
            </a:r>
            <a:endParaRPr lang="en-US" sz="2400" dirty="0">
              <a:latin typeface="Calibri"/>
              <a:ea typeface="Calibri"/>
              <a:cs typeface="Times New Roman"/>
            </a:endParaRPr>
          </a:p>
          <a:p>
            <a:pPr marL="0" indent="0" algn="just">
              <a:lnSpc>
                <a:spcPct val="115000"/>
              </a:lnSpc>
              <a:buNone/>
              <a:tabLst>
                <a:tab pos="134770" algn="l"/>
                <a:tab pos="2564891" algn="l"/>
              </a:tabLst>
            </a:pPr>
            <a:r>
              <a:rPr lang="nl-NL" sz="2700" b="1" dirty="0">
                <a:latin typeface="Times New Roman"/>
                <a:ea typeface="Times New Roman"/>
                <a:cs typeface="Times New Roman"/>
              </a:rPr>
              <a:t>	C.</a:t>
            </a:r>
            <a:r>
              <a:rPr lang="nl-NL" sz="2700" dirty="0">
                <a:latin typeface="Times New Roman"/>
                <a:ea typeface="Times New Roman"/>
                <a:cs typeface="Times New Roman"/>
              </a:rPr>
              <a:t>Tốc độ phản ứng nhanh hơn</a:t>
            </a:r>
            <a:r>
              <a:rPr lang="nl-NL" sz="2700" b="1" dirty="0">
                <a:latin typeface="Times New Roman"/>
                <a:ea typeface="Times New Roman"/>
                <a:cs typeface="Times New Roman"/>
              </a:rPr>
              <a:t>	</a:t>
            </a:r>
            <a:endParaRPr lang="en-US" sz="2400" dirty="0">
              <a:latin typeface="Calibri"/>
              <a:ea typeface="Calibri"/>
              <a:cs typeface="Times New Roman"/>
            </a:endParaRPr>
          </a:p>
          <a:p>
            <a:pPr marL="0" indent="0" algn="just">
              <a:lnSpc>
                <a:spcPct val="115000"/>
              </a:lnSpc>
              <a:buNone/>
              <a:tabLst>
                <a:tab pos="134770" algn="l"/>
                <a:tab pos="2564891" algn="l"/>
              </a:tabLst>
            </a:pPr>
            <a:r>
              <a:rPr lang="nl-NL" sz="2700" b="1" dirty="0">
                <a:latin typeface="Times New Roman"/>
                <a:ea typeface="Times New Roman"/>
                <a:cs typeface="Times New Roman"/>
              </a:rPr>
              <a:t>	D. </a:t>
            </a:r>
            <a:r>
              <a:rPr lang="nl-NL" sz="2700" dirty="0">
                <a:latin typeface="Times New Roman"/>
                <a:ea typeface="Times New Roman"/>
                <a:cs typeface="Times New Roman"/>
              </a:rPr>
              <a:t>Nhiệt độ nóng chảy, nhiệt độ sôi thấp hơn.</a:t>
            </a:r>
            <a:endParaRPr lang="en-US" sz="2400" dirty="0">
              <a:latin typeface="Calibri"/>
              <a:ea typeface="Calibri"/>
              <a:cs typeface="Times New Roman"/>
            </a:endParaRPr>
          </a:p>
          <a:p>
            <a:endParaRPr lang="x-none" sz="2700" dirty="0">
              <a:latin typeface="+mj-lt"/>
            </a:endParaRPr>
          </a:p>
        </p:txBody>
      </p:sp>
      <p:sp>
        <p:nvSpPr>
          <p:cNvPr id="4" name="Oval 3"/>
          <p:cNvSpPr/>
          <p:nvPr/>
        </p:nvSpPr>
        <p:spPr bwMode="auto">
          <a:xfrm>
            <a:off x="171718" y="4034686"/>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3600" b="1" dirty="0">
                <a:solidFill>
                  <a:schemeClr val="tx1"/>
                </a:solidFill>
                <a:latin typeface="Calibri"/>
                <a:ea typeface="+mn-ea"/>
                <a:cs typeface="+mn-cs"/>
              </a:rPr>
              <a:t>D</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2683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BDBE1-8F9F-0949-961C-E92AAA79E2FA}"/>
              </a:ext>
            </a:extLst>
          </p:cNvPr>
          <p:cNvSpPr>
            <a:spLocks noGrp="1"/>
          </p:cNvSpPr>
          <p:nvPr>
            <p:ph type="title"/>
          </p:nvPr>
        </p:nvSpPr>
        <p:spPr>
          <a:xfrm>
            <a:off x="1002670" y="1"/>
            <a:ext cx="7202456" cy="786926"/>
          </a:xfrm>
        </p:spPr>
        <p:txBody>
          <a:bodyPr>
            <a:normAutofit/>
          </a:bodyPr>
          <a:lstStyle/>
          <a:p>
            <a:pPr algn="ctr"/>
            <a:r>
              <a:rPr lang="x-none" sz="3000" b="1" dirty="0">
                <a:latin typeface="#9Slide07 SVNBrandon Printed Sh" panose="02000000000000000000" pitchFamily="2" charset="0"/>
              </a:rPr>
              <a:t>LUYỆN TẬP</a:t>
            </a:r>
          </a:p>
        </p:txBody>
      </p:sp>
      <p:sp>
        <p:nvSpPr>
          <p:cNvPr id="3" name="Content Placeholder 2">
            <a:extLst>
              <a:ext uri="{FF2B5EF4-FFF2-40B4-BE49-F238E27FC236}">
                <a16:creationId xmlns:a16="http://schemas.microsoft.com/office/drawing/2014/main" xmlns="" id="{96346EA5-3154-3C48-A0D2-5D6030027C68}"/>
              </a:ext>
            </a:extLst>
          </p:cNvPr>
          <p:cNvSpPr>
            <a:spLocks noGrp="1"/>
          </p:cNvSpPr>
          <p:nvPr>
            <p:ph idx="1"/>
          </p:nvPr>
        </p:nvSpPr>
        <p:spPr>
          <a:xfrm>
            <a:off x="135568" y="390750"/>
            <a:ext cx="9008435" cy="4433777"/>
          </a:xfrm>
        </p:spPr>
        <p:txBody>
          <a:bodyPr>
            <a:noAutofit/>
          </a:bodyPr>
          <a:lstStyle/>
          <a:p>
            <a:pPr marL="0" indent="0">
              <a:lnSpc>
                <a:spcPct val="115000"/>
              </a:lnSpc>
              <a:buNone/>
            </a:pPr>
            <a:r>
              <a:rPr lang="nl-NL" sz="2400" b="1" dirty="0">
                <a:latin typeface="Times New Roman"/>
                <a:ea typeface="Times New Roman"/>
                <a:cs typeface="Times New Roman"/>
              </a:rPr>
              <a:t>Câu 3. </a:t>
            </a:r>
            <a:r>
              <a:rPr lang="nl-NL" sz="2400" dirty="0">
                <a:latin typeface="Times New Roman"/>
                <a:ea typeface="Times New Roman"/>
                <a:cs typeface="Times New Roman"/>
              </a:rPr>
              <a:t>Đặc điểm chung của các phân tử hợp chất hữu cơ là</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1. thành phần nguyên tố chủ yếu là </a:t>
            </a:r>
            <a:r>
              <a:rPr lang="nl-NL" sz="2100" dirty="0" smtClean="0">
                <a:latin typeface="Times New Roman"/>
                <a:ea typeface="Times New Roman"/>
                <a:cs typeface="Times New Roman"/>
              </a:rPr>
              <a:t>C.</a:t>
            </a:r>
            <a:r>
              <a:rPr lang="nl-NL" sz="2100" dirty="0">
                <a:latin typeface="Times New Roman"/>
                <a:ea typeface="Times New Roman"/>
                <a:cs typeface="Times New Roman"/>
              </a:rPr>
              <a:t>				</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2. có thể chứa nguyên tố khác như Cl, N, P, O.</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3. liên kết hóa học chủ yếu là liên kết cộng hoá trị.	</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4. liên kết hoá học chủ yếu là liên kết ion.</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5. dễ bay hơi, khó cháy.							</a:t>
            </a:r>
            <a:endParaRPr lang="en-US" sz="2100" dirty="0">
              <a:latin typeface="Calibri"/>
              <a:ea typeface="Calibri"/>
              <a:cs typeface="Times New Roman"/>
            </a:endParaRPr>
          </a:p>
          <a:p>
            <a:pPr indent="0" algn="just">
              <a:lnSpc>
                <a:spcPct val="115000"/>
              </a:lnSpc>
              <a:buNone/>
            </a:pPr>
            <a:r>
              <a:rPr lang="nl-NL" sz="2100" dirty="0">
                <a:latin typeface="Times New Roman"/>
                <a:ea typeface="Times New Roman"/>
                <a:cs typeface="Times New Roman"/>
              </a:rPr>
              <a:t>6. phản ứng hoá học xảy ra nhanh.</a:t>
            </a:r>
            <a:endParaRPr lang="en-US" sz="2100" dirty="0">
              <a:latin typeface="Calibri"/>
              <a:ea typeface="Calibri"/>
              <a:cs typeface="Times New Roman"/>
            </a:endParaRPr>
          </a:p>
          <a:p>
            <a:pPr indent="0" algn="just">
              <a:lnSpc>
                <a:spcPct val="115000"/>
              </a:lnSpc>
              <a:buNone/>
            </a:pPr>
            <a:r>
              <a:rPr lang="nl-NL" sz="2400" dirty="0">
                <a:latin typeface="Times New Roman"/>
                <a:ea typeface="Times New Roman"/>
                <a:cs typeface="Times New Roman"/>
              </a:rPr>
              <a:t>Nhóm các ý đúng là</a:t>
            </a:r>
            <a:endParaRPr lang="en-US" sz="2100" dirty="0">
              <a:latin typeface="Calibri"/>
              <a:ea typeface="Calibri"/>
              <a:cs typeface="Times New Roman"/>
            </a:endParaRPr>
          </a:p>
          <a:p>
            <a:pPr marL="0" indent="0" algn="just">
              <a:lnSpc>
                <a:spcPct val="115000"/>
              </a:lnSpc>
              <a:buNone/>
              <a:tabLst>
                <a:tab pos="134770" algn="l"/>
                <a:tab pos="877663" algn="l"/>
                <a:tab pos="1755326" algn="l"/>
                <a:tab pos="2835380" algn="l"/>
              </a:tabLst>
            </a:pPr>
            <a:r>
              <a:rPr lang="nl-NL" sz="2400" b="1" dirty="0">
                <a:latin typeface="Times New Roman"/>
                <a:ea typeface="Times New Roman"/>
                <a:cs typeface="Times New Roman"/>
              </a:rPr>
              <a:t>	A. </a:t>
            </a:r>
            <a:r>
              <a:rPr lang="nl-NL" sz="2400" dirty="0">
                <a:latin typeface="Times New Roman"/>
                <a:ea typeface="Times New Roman"/>
                <a:cs typeface="Times New Roman"/>
              </a:rPr>
              <a:t>4, 5, 6.</a:t>
            </a:r>
            <a:r>
              <a:rPr lang="nl-NL" sz="2400" b="1" dirty="0">
                <a:latin typeface="Times New Roman"/>
                <a:ea typeface="Times New Roman"/>
                <a:cs typeface="Times New Roman"/>
              </a:rPr>
              <a:t>	  B. </a:t>
            </a:r>
            <a:r>
              <a:rPr lang="nl-NL" sz="2400" dirty="0">
                <a:latin typeface="Times New Roman"/>
                <a:ea typeface="Times New Roman"/>
                <a:cs typeface="Times New Roman"/>
              </a:rPr>
              <a:t>1, 2, </a:t>
            </a:r>
            <a:r>
              <a:rPr lang="nl-NL" sz="2400" dirty="0" smtClean="0">
                <a:latin typeface="Times New Roman"/>
                <a:ea typeface="Times New Roman"/>
                <a:cs typeface="Times New Roman"/>
              </a:rPr>
              <a:t>3.</a:t>
            </a:r>
            <a:r>
              <a:rPr lang="nl-NL" sz="2400" b="1" dirty="0">
                <a:latin typeface="Times New Roman"/>
                <a:ea typeface="Times New Roman"/>
                <a:cs typeface="Times New Roman"/>
              </a:rPr>
              <a:t> </a:t>
            </a:r>
            <a:r>
              <a:rPr lang="nl-NL" sz="2400" b="1" dirty="0" smtClean="0">
                <a:latin typeface="Times New Roman"/>
                <a:ea typeface="Times New Roman"/>
                <a:cs typeface="Times New Roman"/>
              </a:rPr>
              <a:t>               C</a:t>
            </a:r>
            <a:r>
              <a:rPr lang="nl-NL" sz="2400" b="1" dirty="0">
                <a:latin typeface="Times New Roman"/>
                <a:ea typeface="Times New Roman"/>
                <a:cs typeface="Times New Roman"/>
              </a:rPr>
              <a:t>. </a:t>
            </a:r>
            <a:r>
              <a:rPr lang="nl-NL" sz="2400" dirty="0">
                <a:latin typeface="Times New Roman"/>
                <a:ea typeface="Times New Roman"/>
                <a:cs typeface="Times New Roman"/>
              </a:rPr>
              <a:t>1, 3, 5</a:t>
            </a:r>
            <a:r>
              <a:rPr lang="nl-NL" sz="2400" dirty="0" smtClean="0">
                <a:latin typeface="Times New Roman"/>
                <a:ea typeface="Times New Roman"/>
                <a:cs typeface="Times New Roman"/>
              </a:rPr>
              <a:t>.   </a:t>
            </a:r>
            <a:r>
              <a:rPr lang="nl-NL" sz="2400" b="1" dirty="0">
                <a:latin typeface="Times New Roman"/>
                <a:ea typeface="Times New Roman"/>
                <a:cs typeface="Times New Roman"/>
              </a:rPr>
              <a:t> </a:t>
            </a:r>
            <a:r>
              <a:rPr lang="nl-NL" sz="2400" b="1" dirty="0" smtClean="0">
                <a:latin typeface="Times New Roman"/>
                <a:ea typeface="Times New Roman"/>
                <a:cs typeface="Times New Roman"/>
              </a:rPr>
              <a:t>            D</a:t>
            </a:r>
            <a:r>
              <a:rPr lang="nl-NL" sz="2400" b="1" dirty="0">
                <a:latin typeface="Times New Roman"/>
                <a:ea typeface="Times New Roman"/>
                <a:cs typeface="Times New Roman"/>
              </a:rPr>
              <a:t>. </a:t>
            </a:r>
            <a:r>
              <a:rPr lang="nl-NL" sz="2400" dirty="0">
                <a:latin typeface="Times New Roman"/>
                <a:ea typeface="Times New Roman"/>
                <a:cs typeface="Times New Roman"/>
              </a:rPr>
              <a:t>2, 4, 6.</a:t>
            </a:r>
            <a:endParaRPr lang="en-US" sz="2100" dirty="0">
              <a:latin typeface="Calibri"/>
              <a:ea typeface="Calibri"/>
              <a:cs typeface="Times New Roman"/>
            </a:endParaRPr>
          </a:p>
          <a:p>
            <a:pPr marL="0" indent="0">
              <a:buNone/>
            </a:pPr>
            <a:endParaRPr lang="x-none" sz="2400" dirty="0">
              <a:latin typeface="+mj-lt"/>
            </a:endParaRPr>
          </a:p>
        </p:txBody>
      </p:sp>
      <p:sp>
        <p:nvSpPr>
          <p:cNvPr id="4" name="Oval 3"/>
          <p:cNvSpPr/>
          <p:nvPr/>
        </p:nvSpPr>
        <p:spPr bwMode="auto">
          <a:xfrm>
            <a:off x="1864715" y="4248808"/>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B</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9769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64AD-A029-B047-B2F1-6E44367B4341}"/>
              </a:ext>
            </a:extLst>
          </p:cNvPr>
          <p:cNvSpPr>
            <a:spLocks noGrp="1"/>
          </p:cNvSpPr>
          <p:nvPr>
            <p:ph type="title"/>
          </p:nvPr>
        </p:nvSpPr>
        <p:spPr>
          <a:xfrm>
            <a:off x="1022548" y="208969"/>
            <a:ext cx="7202456" cy="786926"/>
          </a:xfrm>
        </p:spPr>
        <p:txBody>
          <a:bodyPr/>
          <a:lstStyle/>
          <a:p>
            <a:pPr algn="ctr"/>
            <a:r>
              <a:rPr lang="x-none" b="1" dirty="0">
                <a:latin typeface="#9Slide07 SVNBrandon Printed Sh" panose="02000000000000000000" pitchFamily="2" charset="0"/>
              </a:rPr>
              <a:t>LUYỆN TẬP</a:t>
            </a:r>
            <a:endParaRPr lang="x-none" dirty="0"/>
          </a:p>
        </p:txBody>
      </p:sp>
      <p:sp>
        <p:nvSpPr>
          <p:cNvPr id="3" name="Content Placeholder 2">
            <a:extLst>
              <a:ext uri="{FF2B5EF4-FFF2-40B4-BE49-F238E27FC236}">
                <a16:creationId xmlns:a16="http://schemas.microsoft.com/office/drawing/2014/main" xmlns="" id="{2FAB1263-A4F1-464F-9366-E3E7F9DCB233}"/>
              </a:ext>
            </a:extLst>
          </p:cNvPr>
          <p:cNvSpPr>
            <a:spLocks noGrp="1"/>
          </p:cNvSpPr>
          <p:nvPr>
            <p:ph idx="1"/>
          </p:nvPr>
        </p:nvSpPr>
        <p:spPr>
          <a:xfrm>
            <a:off x="347872" y="823228"/>
            <a:ext cx="8796131" cy="3478104"/>
          </a:xfrm>
        </p:spPr>
        <p:txBody>
          <a:bodyPr>
            <a:noAutofit/>
          </a:bodyPr>
          <a:lstStyle/>
          <a:p>
            <a:pPr marL="0" indent="0">
              <a:lnSpc>
                <a:spcPct val="115000"/>
              </a:lnSpc>
              <a:buNone/>
            </a:pPr>
            <a:r>
              <a:rPr lang="pt-BR" sz="2400" b="1" dirty="0">
                <a:latin typeface="Times New Roman"/>
                <a:ea typeface="Times New Roman"/>
                <a:cs typeface="Times New Roman"/>
              </a:rPr>
              <a:t>Câu 4. </a:t>
            </a:r>
            <a:r>
              <a:rPr lang="en-US" sz="2400" dirty="0" err="1">
                <a:latin typeface="Times New Roman"/>
                <a:ea typeface="Times New Roman"/>
                <a:cs typeface="Times New Roman"/>
              </a:rPr>
              <a:t>Phản</a:t>
            </a:r>
            <a:r>
              <a:rPr lang="en-US" sz="2400" dirty="0">
                <a:latin typeface="Times New Roman"/>
                <a:ea typeface="Times New Roman"/>
                <a:cs typeface="Times New Roman"/>
              </a:rPr>
              <a:t> </a:t>
            </a:r>
            <a:r>
              <a:rPr lang="en-US" sz="2400" dirty="0" err="1">
                <a:latin typeface="Times New Roman"/>
                <a:ea typeface="Times New Roman"/>
                <a:cs typeface="Times New Roman"/>
              </a:rPr>
              <a:t>ứng</a:t>
            </a:r>
            <a:r>
              <a:rPr lang="en-US" sz="2400" dirty="0">
                <a:latin typeface="Times New Roman"/>
                <a:ea typeface="Times New Roman"/>
                <a:cs typeface="Times New Roman"/>
              </a:rPr>
              <a:t> </a:t>
            </a:r>
            <a:r>
              <a:rPr lang="en-US" sz="2400" dirty="0" err="1">
                <a:latin typeface="Times New Roman"/>
                <a:ea typeface="Times New Roman"/>
                <a:cs typeface="Times New Roman"/>
              </a:rPr>
              <a:t>hóa</a:t>
            </a:r>
            <a:r>
              <a:rPr lang="en-US" sz="2400" dirty="0">
                <a:latin typeface="Times New Roman"/>
                <a:ea typeface="Times New Roman"/>
                <a:cs typeface="Times New Roman"/>
              </a:rPr>
              <a:t> </a:t>
            </a:r>
            <a:r>
              <a:rPr lang="en-US" sz="2400" dirty="0" err="1">
                <a:latin typeface="Times New Roman"/>
                <a:ea typeface="Times New Roman"/>
                <a:cs typeface="Times New Roman"/>
              </a:rPr>
              <a:t>học</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chất</a:t>
            </a:r>
            <a:r>
              <a:rPr lang="en-US" sz="2400" dirty="0">
                <a:latin typeface="Times New Roman"/>
                <a:ea typeface="Times New Roman"/>
                <a:cs typeface="Times New Roman"/>
              </a:rPr>
              <a:t> </a:t>
            </a:r>
            <a:r>
              <a:rPr lang="en-US" sz="2400" dirty="0" err="1">
                <a:latin typeface="Times New Roman"/>
                <a:ea typeface="Times New Roman"/>
                <a:cs typeface="Times New Roman"/>
              </a:rPr>
              <a:t>hữu</a:t>
            </a:r>
            <a:r>
              <a:rPr lang="en-US" sz="2400" dirty="0">
                <a:latin typeface="Times New Roman"/>
                <a:ea typeface="Times New Roman"/>
                <a:cs typeface="Times New Roman"/>
              </a:rPr>
              <a:t> </a:t>
            </a:r>
            <a:r>
              <a:rPr lang="en-US" sz="2400" dirty="0" err="1">
                <a:latin typeface="Times New Roman"/>
                <a:ea typeface="Times New Roman"/>
                <a:cs typeface="Times New Roman"/>
              </a:rPr>
              <a:t>cơ</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a:latin typeface="Times New Roman"/>
                <a:ea typeface="Times New Roman"/>
                <a:cs typeface="Times New Roman"/>
              </a:rPr>
              <a:t>điểm</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a:t>
            </a:r>
            <a:endParaRPr lang="en-US" sz="2100" dirty="0">
              <a:latin typeface="Calibri"/>
              <a:ea typeface="Calibri"/>
              <a:cs typeface="Times New Roman"/>
            </a:endParaRPr>
          </a:p>
          <a:p>
            <a:pPr indent="0" algn="just">
              <a:lnSpc>
                <a:spcPct val="115000"/>
              </a:lnSpc>
              <a:buNone/>
            </a:pPr>
            <a:r>
              <a:rPr lang="en-US" sz="2400" b="1" dirty="0">
                <a:latin typeface="Times New Roman"/>
                <a:ea typeface="Times New Roman"/>
                <a:cs typeface="Times New Roman"/>
              </a:rPr>
              <a:t>A.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nhanh</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sản</a:t>
            </a:r>
            <a:r>
              <a:rPr lang="en-US" sz="2400" dirty="0">
                <a:latin typeface="Times New Roman"/>
                <a:ea typeface="Times New Roman"/>
                <a:cs typeface="Times New Roman"/>
              </a:rPr>
              <a:t> </a:t>
            </a:r>
            <a:r>
              <a:rPr lang="en-US" sz="2400" dirty="0" err="1">
                <a:latin typeface="Times New Roman"/>
                <a:ea typeface="Times New Roman"/>
                <a:cs typeface="Times New Roman"/>
              </a:rPr>
              <a:t>phẩm</a:t>
            </a:r>
            <a:r>
              <a:rPr lang="en-US" sz="2400" dirty="0">
                <a:latin typeface="Times New Roman"/>
                <a:ea typeface="Times New Roman"/>
                <a:cs typeface="Times New Roman"/>
              </a:rPr>
              <a:t> </a:t>
            </a:r>
            <a:r>
              <a:rPr lang="en-US" sz="2400" dirty="0" err="1">
                <a:latin typeface="Times New Roman"/>
                <a:ea typeface="Times New Roman"/>
                <a:cs typeface="Times New Roman"/>
              </a:rPr>
              <a:t>duy</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100" dirty="0">
              <a:latin typeface="Calibri"/>
              <a:ea typeface="Calibri"/>
              <a:cs typeface="Times New Roman"/>
            </a:endParaRPr>
          </a:p>
          <a:p>
            <a:pPr indent="0" algn="just">
              <a:lnSpc>
                <a:spcPct val="115000"/>
              </a:lnSpc>
              <a:buNone/>
            </a:pPr>
            <a:r>
              <a:rPr lang="en-US" sz="2400" b="1" dirty="0">
                <a:latin typeface="Times New Roman"/>
                <a:ea typeface="Times New Roman"/>
                <a:cs typeface="Times New Roman"/>
              </a:rPr>
              <a:t>B.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chậm</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100" dirty="0">
              <a:latin typeface="Calibri"/>
              <a:ea typeface="Calibri"/>
              <a:cs typeface="Times New Roman"/>
            </a:endParaRPr>
          </a:p>
          <a:p>
            <a:pPr indent="0" algn="just">
              <a:lnSpc>
                <a:spcPct val="115000"/>
              </a:lnSpc>
              <a:buNone/>
            </a:pPr>
            <a:r>
              <a:rPr lang="en-US" sz="2400" b="1" dirty="0">
                <a:latin typeface="Times New Roman"/>
                <a:ea typeface="Times New Roman"/>
                <a:cs typeface="Times New Roman"/>
              </a:rPr>
              <a:t>C.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nhanh</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100" dirty="0">
              <a:latin typeface="Calibri"/>
              <a:ea typeface="Calibri"/>
              <a:cs typeface="Times New Roman"/>
            </a:endParaRPr>
          </a:p>
          <a:p>
            <a:pPr indent="0" algn="just">
              <a:lnSpc>
                <a:spcPct val="115000"/>
              </a:lnSpc>
              <a:buNone/>
            </a:pPr>
            <a:r>
              <a:rPr lang="en-US" sz="2400" b="1" dirty="0">
                <a:latin typeface="Times New Roman"/>
                <a:ea typeface="Times New Roman"/>
                <a:cs typeface="Times New Roman"/>
              </a:rPr>
              <a:t>D.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chậm</a:t>
            </a:r>
            <a:r>
              <a:rPr lang="en-US" sz="2400" dirty="0">
                <a:latin typeface="Times New Roman"/>
                <a:ea typeface="Times New Roman"/>
                <a:cs typeface="Times New Roman"/>
              </a:rPr>
              <a:t>, </a:t>
            </a:r>
            <a:r>
              <a:rPr lang="en-US" sz="2400" dirty="0" err="1">
                <a:latin typeface="Times New Roman"/>
                <a:ea typeface="Times New Roman"/>
                <a:cs typeface="Times New Roman"/>
              </a:rPr>
              <a:t>nhưng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100" dirty="0">
              <a:latin typeface="Calibri"/>
              <a:ea typeface="Calibri"/>
              <a:cs typeface="Times New Roman"/>
            </a:endParaRPr>
          </a:p>
          <a:p>
            <a:pPr marL="0" indent="0">
              <a:buNone/>
            </a:pPr>
            <a:endParaRPr lang="x-none" sz="2400" dirty="0">
              <a:latin typeface="Times New Roman" panose="02020603050405020304" pitchFamily="18" charset="0"/>
              <a:cs typeface="Times New Roman" panose="02020603050405020304" pitchFamily="18" charset="0"/>
            </a:endParaRPr>
          </a:p>
        </p:txBody>
      </p:sp>
      <p:sp>
        <p:nvSpPr>
          <p:cNvPr id="4" name="Oval 3"/>
          <p:cNvSpPr/>
          <p:nvPr/>
        </p:nvSpPr>
        <p:spPr bwMode="auto">
          <a:xfrm>
            <a:off x="334680" y="1843748"/>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B</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7255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64AD-A029-B047-B2F1-6E44367B4341}"/>
              </a:ext>
            </a:extLst>
          </p:cNvPr>
          <p:cNvSpPr>
            <a:spLocks noGrp="1"/>
          </p:cNvSpPr>
          <p:nvPr>
            <p:ph type="title"/>
          </p:nvPr>
        </p:nvSpPr>
        <p:spPr>
          <a:xfrm>
            <a:off x="1022548" y="208969"/>
            <a:ext cx="7202456" cy="786926"/>
          </a:xfrm>
        </p:spPr>
        <p:txBody>
          <a:bodyPr/>
          <a:lstStyle/>
          <a:p>
            <a:pPr algn="ctr"/>
            <a:r>
              <a:rPr lang="x-none" b="1" dirty="0">
                <a:latin typeface="#9Slide07 SVNBrandon Printed Sh" panose="02000000000000000000" pitchFamily="2" charset="0"/>
              </a:rPr>
              <a:t>LUYỆN TẬP</a:t>
            </a:r>
            <a:endParaRPr lang="x-none" dirty="0"/>
          </a:p>
        </p:txBody>
      </p:sp>
      <p:sp>
        <p:nvSpPr>
          <p:cNvPr id="3" name="Content Placeholder 2">
            <a:extLst>
              <a:ext uri="{FF2B5EF4-FFF2-40B4-BE49-F238E27FC236}">
                <a16:creationId xmlns:a16="http://schemas.microsoft.com/office/drawing/2014/main" xmlns="" id="{2FAB1263-A4F1-464F-9366-E3E7F9DCB233}"/>
              </a:ext>
            </a:extLst>
          </p:cNvPr>
          <p:cNvSpPr>
            <a:spLocks noGrp="1"/>
          </p:cNvSpPr>
          <p:nvPr>
            <p:ph idx="1"/>
          </p:nvPr>
        </p:nvSpPr>
        <p:spPr>
          <a:xfrm>
            <a:off x="347872" y="823228"/>
            <a:ext cx="8796131" cy="3478104"/>
          </a:xfrm>
        </p:spPr>
        <p:txBody>
          <a:bodyPr>
            <a:noAutofit/>
          </a:bodyPr>
          <a:lstStyle/>
          <a:p>
            <a:pPr marL="0" indent="0">
              <a:lnSpc>
                <a:spcPct val="115000"/>
              </a:lnSpc>
              <a:buNone/>
            </a:pPr>
            <a:r>
              <a:rPr lang="en-US" sz="2400" b="1" dirty="0" err="1">
                <a:latin typeface="Times New Roman"/>
                <a:ea typeface="Times New Roman"/>
                <a:cs typeface="Times New Roman"/>
              </a:rPr>
              <a:t>Câu</a:t>
            </a:r>
            <a:r>
              <a:rPr lang="en-US" sz="2400" b="1" dirty="0">
                <a:latin typeface="Times New Roman"/>
                <a:ea typeface="Times New Roman"/>
                <a:cs typeface="Times New Roman"/>
              </a:rPr>
              <a:t> 5. </a:t>
            </a:r>
            <a:r>
              <a:rPr lang="pt-BR" sz="2400" dirty="0">
                <a:latin typeface="Times New Roman"/>
                <a:ea typeface="Times New Roman"/>
                <a:cs typeface="Times New Roman"/>
              </a:rPr>
              <a:t>Các chất trong nhóm chất nào dưới đây đều là dẫn xuất của hiđrocacbon ?</a:t>
            </a:r>
            <a:endParaRPr lang="en-US" sz="2100" dirty="0">
              <a:latin typeface="Calibri"/>
              <a:ea typeface="Calibri"/>
              <a:cs typeface="Times New Roman"/>
            </a:endParaRPr>
          </a:p>
          <a:p>
            <a:pPr marL="0" indent="0" algn="just">
              <a:lnSpc>
                <a:spcPct val="115000"/>
              </a:lnSpc>
              <a:buNone/>
            </a:pPr>
            <a:r>
              <a:rPr lang="en-US" sz="2400" b="1" dirty="0">
                <a:latin typeface="Times New Roman"/>
                <a:ea typeface="Times New Roman"/>
                <a:cs typeface="Times New Roman"/>
              </a:rPr>
              <a:t>A. </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Cl</a:t>
            </a:r>
            <a:r>
              <a:rPr lang="en-US" sz="2400" baseline="-25000" dirty="0">
                <a:latin typeface="Times New Roman"/>
                <a:ea typeface="Times New Roman"/>
                <a:cs typeface="Times New Roman"/>
              </a:rPr>
              <a:t>2, </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 </a:t>
            </a:r>
            <a:r>
              <a:rPr lang="en-US" sz="2400" dirty="0" err="1">
                <a:latin typeface="Times New Roman"/>
                <a:ea typeface="Times New Roman"/>
                <a:cs typeface="Times New Roman"/>
              </a:rPr>
              <a:t>NaCl</a:t>
            </a:r>
            <a:r>
              <a:rPr lang="en-US" sz="2400" dirty="0">
                <a:latin typeface="Times New Roman"/>
                <a:ea typeface="Times New Roman"/>
                <a:cs typeface="Times New Roman"/>
              </a:rPr>
              <a:t>,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a:t>
            </a:r>
            <a:endParaRPr lang="en-US" sz="2100" dirty="0">
              <a:latin typeface="Calibri"/>
              <a:ea typeface="Calibri"/>
              <a:cs typeface="Times New Roman"/>
            </a:endParaRPr>
          </a:p>
          <a:p>
            <a:pPr marL="0" indent="0" algn="just">
              <a:lnSpc>
                <a:spcPct val="115000"/>
              </a:lnSpc>
              <a:buNone/>
            </a:pPr>
            <a:r>
              <a:rPr lang="en-US" sz="2400" b="1" dirty="0">
                <a:latin typeface="Times New Roman"/>
                <a:ea typeface="Times New Roman"/>
                <a:cs typeface="Times New Roman"/>
              </a:rPr>
              <a:t>B. </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Cl</a:t>
            </a:r>
            <a:r>
              <a:rPr lang="en-US" sz="2400" baseline="-25000" dirty="0">
                <a:latin typeface="Times New Roman"/>
                <a:ea typeface="Times New Roman"/>
                <a:cs typeface="Times New Roman"/>
              </a:rPr>
              <a:t>2, </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2</a:t>
            </a:r>
            <a:r>
              <a:rPr lang="en-US" sz="2400" dirty="0">
                <a:latin typeface="Times New Roman"/>
                <a:ea typeface="Times New Roman"/>
                <a:cs typeface="Times New Roman"/>
              </a:rPr>
              <a:t>=CHCOOH,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OH.</a:t>
            </a:r>
            <a:endParaRPr lang="en-US" sz="2100" dirty="0">
              <a:latin typeface="Calibri"/>
              <a:ea typeface="Calibri"/>
              <a:cs typeface="Times New Roman"/>
            </a:endParaRPr>
          </a:p>
          <a:p>
            <a:pPr marL="0" indent="0" algn="just">
              <a:lnSpc>
                <a:spcPct val="115000"/>
              </a:lnSpc>
              <a:buNone/>
            </a:pPr>
            <a:r>
              <a:rPr lang="en-US" sz="2400" b="1" dirty="0">
                <a:latin typeface="Times New Roman"/>
                <a:ea typeface="Times New Roman"/>
                <a:cs typeface="Times New Roman"/>
              </a:rPr>
              <a:t>C. </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2</a:t>
            </a:r>
            <a:r>
              <a:rPr lang="en-US" sz="2400" dirty="0">
                <a:latin typeface="Times New Roman"/>
                <a:ea typeface="Times New Roman"/>
                <a:cs typeface="Times New Roman"/>
              </a:rPr>
              <a:t>=</a:t>
            </a:r>
            <a:r>
              <a:rPr lang="en-US" sz="2400" dirty="0" err="1">
                <a:latin typeface="Times New Roman"/>
                <a:ea typeface="Times New Roman"/>
                <a:cs typeface="Times New Roman"/>
              </a:rPr>
              <a:t>CHBr</a:t>
            </a:r>
            <a:r>
              <a:rPr lang="en-US" sz="2400" dirty="0">
                <a:latin typeface="Times New Roman"/>
                <a:ea typeface="Times New Roman"/>
                <a:cs typeface="Times New Roman"/>
              </a:rPr>
              <a:t>,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CH</a:t>
            </a:r>
            <a:r>
              <a:rPr lang="en-US" sz="2400" baseline="-25000" dirty="0">
                <a:latin typeface="Times New Roman"/>
                <a:ea typeface="Times New Roman"/>
                <a:cs typeface="Times New Roman"/>
              </a:rPr>
              <a:t>3</a:t>
            </a:r>
            <a:r>
              <a:rPr lang="en-US" sz="2400" dirty="0">
                <a:latin typeface="Times New Roman"/>
                <a:ea typeface="Times New Roman"/>
                <a:cs typeface="Times New Roman"/>
              </a:rPr>
              <a:t>.</a:t>
            </a:r>
            <a:endParaRPr lang="en-US" sz="2100" dirty="0">
              <a:latin typeface="Calibri"/>
              <a:ea typeface="Calibri"/>
              <a:cs typeface="Times New Roman"/>
            </a:endParaRPr>
          </a:p>
          <a:p>
            <a:pPr marL="0" indent="0" algn="just">
              <a:lnSpc>
                <a:spcPct val="150000"/>
              </a:lnSpc>
              <a:buNone/>
              <a:tabLst>
                <a:tab pos="135245" algn="l"/>
              </a:tabLst>
            </a:pPr>
            <a:r>
              <a:rPr lang="en-US" sz="2400" b="1" dirty="0">
                <a:latin typeface="Times New Roman"/>
                <a:ea typeface="Times New Roman"/>
                <a:cs typeface="Times New Roman"/>
              </a:rPr>
              <a:t>D. </a:t>
            </a:r>
            <a:r>
              <a:rPr lang="en-US" sz="2400" dirty="0">
                <a:latin typeface="Times New Roman"/>
                <a:ea typeface="Times New Roman"/>
                <a:cs typeface="Times New Roman"/>
              </a:rPr>
              <a:t>HgCl</a:t>
            </a:r>
            <a:r>
              <a:rPr lang="en-US" sz="2400" baseline="-25000" dirty="0">
                <a:latin typeface="Times New Roman"/>
                <a:ea typeface="Times New Roman"/>
                <a:cs typeface="Times New Roman"/>
              </a:rPr>
              <a:t>2</a:t>
            </a:r>
            <a:r>
              <a:rPr lang="en-US" sz="2400" dirty="0">
                <a:latin typeface="Times New Roman"/>
                <a:ea typeface="Times New Roman"/>
                <a:cs typeface="Times New Roman"/>
              </a:rPr>
              <a:t>, 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 CH</a:t>
            </a:r>
            <a:r>
              <a:rPr lang="en-US" sz="2400" baseline="-25000" dirty="0">
                <a:latin typeface="Times New Roman"/>
                <a:ea typeface="Times New Roman"/>
                <a:cs typeface="Times New Roman"/>
              </a:rPr>
              <a:t>2</a:t>
            </a:r>
            <a:r>
              <a:rPr lang="en-US" sz="2400" dirty="0">
                <a:latin typeface="Times New Roman"/>
                <a:ea typeface="Times New Roman"/>
                <a:cs typeface="Times New Roman"/>
              </a:rPr>
              <a:t>=</a:t>
            </a:r>
            <a:r>
              <a:rPr lang="en-US" sz="2400" dirty="0" err="1">
                <a:latin typeface="Times New Roman"/>
                <a:ea typeface="Times New Roman"/>
                <a:cs typeface="Times New Roman"/>
              </a:rPr>
              <a:t>CHBr</a:t>
            </a:r>
            <a:r>
              <a:rPr lang="en-US" sz="2400" dirty="0">
                <a:latin typeface="Times New Roman"/>
                <a:ea typeface="Times New Roman"/>
                <a:cs typeface="Times New Roman"/>
              </a:rPr>
              <a:t>, CH</a:t>
            </a:r>
            <a:r>
              <a:rPr lang="en-US" sz="2400" baseline="-25000" dirty="0">
                <a:latin typeface="Times New Roman"/>
                <a:ea typeface="Times New Roman"/>
                <a:cs typeface="Times New Roman"/>
              </a:rPr>
              <a:t>3</a:t>
            </a:r>
            <a:r>
              <a:rPr lang="en-US" sz="2400" dirty="0">
                <a:latin typeface="Times New Roman"/>
                <a:ea typeface="Times New Roman"/>
                <a:cs typeface="Times New Roman"/>
              </a:rPr>
              <a:t>CH</a:t>
            </a:r>
            <a:r>
              <a:rPr lang="en-US" sz="2400" baseline="-25000" dirty="0">
                <a:latin typeface="Times New Roman"/>
                <a:ea typeface="Times New Roman"/>
                <a:cs typeface="Times New Roman"/>
              </a:rPr>
              <a:t>2</a:t>
            </a:r>
            <a:r>
              <a:rPr lang="en-US" sz="2400" dirty="0">
                <a:latin typeface="Times New Roman"/>
                <a:ea typeface="Times New Roman"/>
                <a:cs typeface="Times New Roman"/>
              </a:rPr>
              <a:t>Br</a:t>
            </a:r>
            <a:endParaRPr lang="en-US" sz="2100" dirty="0">
              <a:latin typeface="Calibri"/>
              <a:ea typeface="Calibri"/>
              <a:cs typeface="Times New Roman"/>
            </a:endParaRPr>
          </a:p>
          <a:p>
            <a:pPr marL="0" indent="0">
              <a:buNone/>
            </a:pPr>
            <a:endParaRPr lang="x-none" sz="2400" dirty="0">
              <a:latin typeface="Times New Roman" panose="02020603050405020304" pitchFamily="18" charset="0"/>
              <a:cs typeface="Times New Roman" panose="02020603050405020304" pitchFamily="18" charset="0"/>
            </a:endParaRPr>
          </a:p>
        </p:txBody>
      </p:sp>
      <p:sp>
        <p:nvSpPr>
          <p:cNvPr id="4" name="Oval 3"/>
          <p:cNvSpPr/>
          <p:nvPr/>
        </p:nvSpPr>
        <p:spPr bwMode="auto">
          <a:xfrm>
            <a:off x="144558" y="2233046"/>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B</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52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64AD-A029-B047-B2F1-6E44367B4341}"/>
              </a:ext>
            </a:extLst>
          </p:cNvPr>
          <p:cNvSpPr>
            <a:spLocks noGrp="1"/>
          </p:cNvSpPr>
          <p:nvPr>
            <p:ph type="title"/>
          </p:nvPr>
        </p:nvSpPr>
        <p:spPr>
          <a:xfrm>
            <a:off x="1022548" y="208969"/>
            <a:ext cx="7202456" cy="786926"/>
          </a:xfrm>
        </p:spPr>
        <p:txBody>
          <a:bodyPr/>
          <a:lstStyle/>
          <a:p>
            <a:pPr algn="ctr"/>
            <a:r>
              <a:rPr lang="x-none" b="1" dirty="0">
                <a:latin typeface="#9Slide07 SVNBrandon Printed Sh" panose="02000000000000000000" pitchFamily="2" charset="0"/>
              </a:rPr>
              <a:t>LUYỆN TẬP</a:t>
            </a:r>
            <a:endParaRPr lang="x-none" dirty="0"/>
          </a:p>
        </p:txBody>
      </p:sp>
      <p:sp>
        <p:nvSpPr>
          <p:cNvPr id="3" name="Content Placeholder 2">
            <a:extLst>
              <a:ext uri="{FF2B5EF4-FFF2-40B4-BE49-F238E27FC236}">
                <a16:creationId xmlns:a16="http://schemas.microsoft.com/office/drawing/2014/main" xmlns="" id="{2FAB1263-A4F1-464F-9366-E3E7F9DCB233}"/>
              </a:ext>
            </a:extLst>
          </p:cNvPr>
          <p:cNvSpPr>
            <a:spLocks noGrp="1"/>
          </p:cNvSpPr>
          <p:nvPr>
            <p:ph idx="1"/>
          </p:nvPr>
        </p:nvSpPr>
        <p:spPr>
          <a:xfrm>
            <a:off x="347872" y="823228"/>
            <a:ext cx="8796131" cy="3478104"/>
          </a:xfrm>
        </p:spPr>
        <p:txBody>
          <a:bodyPr>
            <a:noAutofit/>
          </a:bodyPr>
          <a:lstStyle/>
          <a:p>
            <a:pPr marL="0" indent="0">
              <a:lnSpc>
                <a:spcPct val="115000"/>
              </a:lnSpc>
              <a:buNone/>
            </a:pPr>
            <a:r>
              <a:rPr lang="en-US" sz="2400" b="1" dirty="0" err="1">
                <a:latin typeface="Times New Roman"/>
                <a:ea typeface="Times New Roman"/>
                <a:cs typeface="Times New Roman"/>
              </a:rPr>
              <a:t>Câu</a:t>
            </a:r>
            <a:r>
              <a:rPr lang="en-US" sz="2400" b="1" dirty="0">
                <a:latin typeface="Times New Roman"/>
                <a:ea typeface="Times New Roman"/>
                <a:cs typeface="Times New Roman"/>
              </a:rPr>
              <a:t> 6. </a:t>
            </a:r>
            <a:r>
              <a:rPr lang="en-US" sz="2400" dirty="0" err="1">
                <a:latin typeface="Times New Roman"/>
                <a:ea typeface="Calibri"/>
                <a:cs typeface="Times New Roman"/>
              </a:rPr>
              <a:t>Cặp</a:t>
            </a:r>
            <a:r>
              <a:rPr lang="en-US" sz="2400" dirty="0">
                <a:latin typeface="Times New Roman"/>
                <a:ea typeface="Calibri"/>
                <a:cs typeface="Times New Roman"/>
              </a:rPr>
              <a:t> </a:t>
            </a:r>
            <a:r>
              <a:rPr lang="en-US" sz="2400" dirty="0" err="1">
                <a:latin typeface="Times New Roman"/>
                <a:ea typeface="Calibri"/>
                <a:cs typeface="Times New Roman"/>
              </a:rPr>
              <a:t>hợp</a:t>
            </a:r>
            <a:r>
              <a:rPr lang="en-US" sz="2400" dirty="0">
                <a:latin typeface="Times New Roman"/>
                <a:ea typeface="Calibri"/>
                <a:cs typeface="Times New Roman"/>
              </a:rPr>
              <a:t> </a:t>
            </a:r>
            <a:r>
              <a:rPr lang="en-US" sz="2400" dirty="0" err="1">
                <a:latin typeface="Times New Roman"/>
                <a:ea typeface="Calibri"/>
                <a:cs typeface="Times New Roman"/>
              </a:rPr>
              <a:t>chất</a:t>
            </a:r>
            <a:r>
              <a:rPr lang="en-US" sz="2400" dirty="0">
                <a:latin typeface="Times New Roman"/>
                <a:ea typeface="Calibri"/>
                <a:cs typeface="Times New Roman"/>
              </a:rPr>
              <a:t> </a:t>
            </a:r>
            <a:r>
              <a:rPr lang="en-US" sz="2400" dirty="0" err="1">
                <a:latin typeface="Times New Roman"/>
                <a:ea typeface="Calibri"/>
                <a:cs typeface="Times New Roman"/>
              </a:rPr>
              <a:t>nào</a:t>
            </a:r>
            <a:r>
              <a:rPr lang="en-US" sz="2400" dirty="0">
                <a:latin typeface="Times New Roman"/>
                <a:ea typeface="Calibri"/>
                <a:cs typeface="Times New Roman"/>
              </a:rPr>
              <a:t> </a:t>
            </a:r>
            <a:r>
              <a:rPr lang="en-US" sz="2400" dirty="0" err="1">
                <a:latin typeface="Times New Roman"/>
                <a:ea typeface="Calibri"/>
                <a:cs typeface="Times New Roman"/>
              </a:rPr>
              <a:t>sau</a:t>
            </a:r>
            <a:r>
              <a:rPr lang="en-US" sz="2400" dirty="0">
                <a:latin typeface="Times New Roman"/>
                <a:ea typeface="Calibri"/>
                <a:cs typeface="Times New Roman"/>
              </a:rPr>
              <a:t> </a:t>
            </a:r>
            <a:r>
              <a:rPr lang="en-US" sz="2400" dirty="0" err="1">
                <a:latin typeface="Times New Roman"/>
                <a:ea typeface="Calibri"/>
                <a:cs typeface="Times New Roman"/>
              </a:rPr>
              <a:t>đây</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hợp</a:t>
            </a:r>
            <a:r>
              <a:rPr lang="en-US" sz="2400" dirty="0">
                <a:latin typeface="Times New Roman"/>
                <a:ea typeface="Calibri"/>
                <a:cs typeface="Times New Roman"/>
              </a:rPr>
              <a:t> </a:t>
            </a:r>
            <a:r>
              <a:rPr lang="en-US" sz="2400" dirty="0" err="1">
                <a:latin typeface="Times New Roman"/>
                <a:ea typeface="Calibri"/>
                <a:cs typeface="Times New Roman"/>
              </a:rPr>
              <a:t>chất</a:t>
            </a:r>
            <a:r>
              <a:rPr lang="en-US" sz="2400" dirty="0">
                <a:latin typeface="Times New Roman"/>
                <a:ea typeface="Calibri"/>
                <a:cs typeface="Times New Roman"/>
              </a:rPr>
              <a:t> </a:t>
            </a:r>
            <a:r>
              <a:rPr lang="en-US" sz="2400" dirty="0" err="1">
                <a:latin typeface="Times New Roman"/>
                <a:ea typeface="Calibri"/>
                <a:cs typeface="Times New Roman"/>
              </a:rPr>
              <a:t>hữu</a:t>
            </a:r>
            <a:r>
              <a:rPr lang="en-US" sz="2400" dirty="0">
                <a:latin typeface="Times New Roman"/>
                <a:ea typeface="Calibri"/>
                <a:cs typeface="Times New Roman"/>
              </a:rPr>
              <a:t> </a:t>
            </a:r>
            <a:r>
              <a:rPr lang="en-US" sz="2400" dirty="0" err="1">
                <a:latin typeface="Times New Roman"/>
                <a:ea typeface="Calibri"/>
                <a:cs typeface="Times New Roman"/>
              </a:rPr>
              <a:t>cơ</a:t>
            </a:r>
            <a:r>
              <a:rPr lang="en-US" sz="2400" dirty="0">
                <a:latin typeface="Times New Roman"/>
                <a:ea typeface="Calibri"/>
                <a:cs typeface="Times New Roman"/>
              </a:rPr>
              <a:t>?</a:t>
            </a:r>
            <a:endParaRPr lang="en-US" sz="2100" dirty="0">
              <a:latin typeface="Calibri"/>
              <a:ea typeface="Calibri"/>
              <a:cs typeface="Times New Roman"/>
            </a:endParaRPr>
          </a:p>
          <a:p>
            <a:pPr marL="0" indent="0" algn="just">
              <a:lnSpc>
                <a:spcPct val="115000"/>
              </a:lnSpc>
              <a:buNone/>
              <a:tabLst>
                <a:tab pos="134770" algn="l"/>
                <a:tab pos="2564891" algn="l"/>
                <a:tab pos="3779713" algn="l"/>
              </a:tabLst>
            </a:pPr>
            <a:r>
              <a:rPr lang="en-US" sz="2400" b="1" dirty="0">
                <a:latin typeface="Times New Roman"/>
                <a:ea typeface="Calibri"/>
                <a:cs typeface="Times New Roman"/>
              </a:rPr>
              <a:t>	A. </a:t>
            </a:r>
            <a:r>
              <a:rPr lang="en-US" sz="2400" dirty="0">
                <a:latin typeface="Times New Roman"/>
                <a:ea typeface="Calibri"/>
                <a:cs typeface="Times New Roman"/>
              </a:rPr>
              <a:t>CO</a:t>
            </a:r>
            <a:r>
              <a:rPr lang="en-US" sz="2400" baseline="-25000" dirty="0">
                <a:latin typeface="Times New Roman"/>
                <a:ea typeface="Calibri"/>
                <a:cs typeface="Times New Roman"/>
              </a:rPr>
              <a:t>2</a:t>
            </a:r>
            <a:r>
              <a:rPr lang="en-US" sz="2400" dirty="0">
                <a:latin typeface="Times New Roman"/>
                <a:ea typeface="Calibri"/>
                <a:cs typeface="Times New Roman"/>
              </a:rPr>
              <a:t>, CaCO</a:t>
            </a:r>
            <a:r>
              <a:rPr lang="en-US" sz="2400" baseline="-25000" dirty="0">
                <a:latin typeface="Times New Roman"/>
                <a:ea typeface="Calibri"/>
                <a:cs typeface="Times New Roman"/>
              </a:rPr>
              <a:t>3</a:t>
            </a:r>
            <a:r>
              <a:rPr lang="en-US" sz="2400" dirty="0">
                <a:latin typeface="Times New Roman"/>
                <a:ea typeface="Calibri"/>
                <a:cs typeface="Times New Roman"/>
              </a:rPr>
              <a:t>.</a:t>
            </a:r>
            <a:r>
              <a:rPr lang="en-US" sz="2400" b="1" dirty="0">
                <a:latin typeface="Times New Roman"/>
                <a:ea typeface="Calibri"/>
                <a:cs typeface="Times New Roman"/>
              </a:rPr>
              <a:t>		B</a:t>
            </a:r>
            <a:r>
              <a:rPr lang="en-US" sz="2400" b="1" dirty="0" smtClean="0">
                <a:latin typeface="Times New Roman"/>
                <a:ea typeface="Calibri"/>
                <a:cs typeface="Times New Roman"/>
              </a:rPr>
              <a:t>.  </a:t>
            </a:r>
            <a:r>
              <a:rPr lang="en-US" sz="2400" dirty="0" smtClean="0">
                <a:latin typeface="Times New Roman"/>
                <a:ea typeface="Calibri"/>
                <a:cs typeface="Times New Roman"/>
              </a:rPr>
              <a:t>CH</a:t>
            </a:r>
            <a:r>
              <a:rPr lang="en-US" sz="2400" baseline="-25000" dirty="0" smtClean="0">
                <a:latin typeface="Times New Roman"/>
                <a:ea typeface="Calibri"/>
                <a:cs typeface="Times New Roman"/>
              </a:rPr>
              <a:t>3</a:t>
            </a:r>
            <a:r>
              <a:rPr lang="en-US" sz="2400" dirty="0" smtClean="0">
                <a:latin typeface="Times New Roman"/>
                <a:ea typeface="Calibri"/>
                <a:cs typeface="Times New Roman"/>
              </a:rPr>
              <a:t>Cl</a:t>
            </a:r>
            <a:r>
              <a:rPr lang="en-US" sz="2400" dirty="0">
                <a:latin typeface="Times New Roman"/>
                <a:ea typeface="Calibri"/>
                <a:cs typeface="Times New Roman"/>
              </a:rPr>
              <a:t>, C</a:t>
            </a:r>
            <a:r>
              <a:rPr lang="en-US" sz="2400" baseline="-25000" dirty="0">
                <a:latin typeface="Times New Roman"/>
                <a:ea typeface="Calibri"/>
                <a:cs typeface="Times New Roman"/>
              </a:rPr>
              <a:t>6</a:t>
            </a:r>
            <a:r>
              <a:rPr lang="en-US" sz="2400" dirty="0">
                <a:latin typeface="Times New Roman"/>
                <a:ea typeface="Calibri"/>
                <a:cs typeface="Times New Roman"/>
              </a:rPr>
              <a:t>H</a:t>
            </a:r>
            <a:r>
              <a:rPr lang="en-US" sz="2400" baseline="-25000" dirty="0">
                <a:latin typeface="Times New Roman"/>
                <a:ea typeface="Calibri"/>
                <a:cs typeface="Times New Roman"/>
              </a:rPr>
              <a:t>5</a:t>
            </a:r>
            <a:r>
              <a:rPr lang="en-US" sz="2400" dirty="0">
                <a:latin typeface="Times New Roman"/>
                <a:ea typeface="Calibri"/>
                <a:cs typeface="Times New Roman"/>
              </a:rPr>
              <a:t>Br.</a:t>
            </a:r>
            <a:r>
              <a:rPr lang="en-US" sz="2400" b="1" dirty="0">
                <a:latin typeface="Times New Roman"/>
                <a:ea typeface="Calibri"/>
                <a:cs typeface="Times New Roman"/>
              </a:rPr>
              <a:t>	</a:t>
            </a:r>
            <a:endParaRPr lang="en-US" sz="2100" dirty="0">
              <a:latin typeface="Calibri"/>
              <a:ea typeface="Calibri"/>
              <a:cs typeface="Times New Roman"/>
            </a:endParaRPr>
          </a:p>
          <a:p>
            <a:pPr marL="0" indent="0" algn="just">
              <a:lnSpc>
                <a:spcPct val="115000"/>
              </a:lnSpc>
              <a:buNone/>
              <a:tabLst>
                <a:tab pos="134770" algn="l"/>
                <a:tab pos="2564891" algn="l"/>
                <a:tab pos="3779713" algn="l"/>
              </a:tabLst>
            </a:pPr>
            <a:r>
              <a:rPr lang="en-US" sz="2400" b="1" dirty="0">
                <a:latin typeface="Times New Roman"/>
                <a:ea typeface="Calibri"/>
                <a:cs typeface="Times New Roman"/>
              </a:rPr>
              <a:t>	C.</a:t>
            </a:r>
            <a:r>
              <a:rPr lang="en-US" sz="2400" dirty="0">
                <a:latin typeface="Times New Roman"/>
                <a:ea typeface="Calibri"/>
                <a:cs typeface="Times New Roman"/>
              </a:rPr>
              <a:t>NaHCO</a:t>
            </a:r>
            <a:r>
              <a:rPr lang="en-US" sz="2400" baseline="-25000" dirty="0">
                <a:latin typeface="Times New Roman"/>
                <a:ea typeface="Calibri"/>
                <a:cs typeface="Times New Roman"/>
              </a:rPr>
              <a:t>3</a:t>
            </a:r>
            <a:r>
              <a:rPr lang="en-US" sz="2400" dirty="0">
                <a:latin typeface="Times New Roman"/>
                <a:ea typeface="Calibri"/>
                <a:cs typeface="Times New Roman"/>
              </a:rPr>
              <a:t>, </a:t>
            </a:r>
            <a:r>
              <a:rPr lang="en-US" sz="2400" dirty="0" err="1">
                <a:latin typeface="Times New Roman"/>
                <a:ea typeface="Calibri"/>
                <a:cs typeface="Times New Roman"/>
              </a:rPr>
              <a:t>NaCN</a:t>
            </a:r>
            <a:r>
              <a:rPr lang="en-US" sz="2400" dirty="0">
                <a:latin typeface="Times New Roman"/>
                <a:ea typeface="Calibri"/>
                <a:cs typeface="Times New Roman"/>
              </a:rPr>
              <a:t>.</a:t>
            </a:r>
            <a:r>
              <a:rPr lang="en-US" sz="2400" b="1" dirty="0">
                <a:latin typeface="Times New Roman"/>
                <a:ea typeface="Calibri"/>
                <a:cs typeface="Times New Roman"/>
              </a:rPr>
              <a:t>		D.</a:t>
            </a:r>
            <a:r>
              <a:rPr lang="en-US" sz="2400" dirty="0">
                <a:latin typeface="Times New Roman"/>
                <a:ea typeface="Calibri"/>
                <a:cs typeface="Times New Roman"/>
              </a:rPr>
              <a:t>CO, CaC</a:t>
            </a:r>
            <a:r>
              <a:rPr lang="en-US" sz="2400" baseline="-25000" dirty="0">
                <a:latin typeface="Times New Roman"/>
                <a:ea typeface="Calibri"/>
                <a:cs typeface="Times New Roman"/>
              </a:rPr>
              <a:t>2</a:t>
            </a:r>
            <a:r>
              <a:rPr lang="en-US" sz="2400" dirty="0">
                <a:latin typeface="Times New Roman"/>
                <a:ea typeface="Calibri"/>
                <a:cs typeface="Times New Roman"/>
              </a:rPr>
              <a:t>.</a:t>
            </a:r>
            <a:endParaRPr lang="en-US" sz="2100" dirty="0">
              <a:latin typeface="Calibri"/>
              <a:ea typeface="Calibri"/>
              <a:cs typeface="Times New Roman"/>
            </a:endParaRPr>
          </a:p>
          <a:p>
            <a:pPr marL="0" indent="0" algn="just">
              <a:lnSpc>
                <a:spcPct val="100000"/>
              </a:lnSpc>
              <a:buNone/>
              <a:tabLst>
                <a:tab pos="135245" algn="l"/>
              </a:tabLst>
            </a:pPr>
            <a:r>
              <a:rPr lang="en-US" sz="2400" b="1" dirty="0" err="1">
                <a:latin typeface="Times New Roman"/>
                <a:ea typeface="Calibri"/>
                <a:cs typeface="Times New Roman"/>
              </a:rPr>
              <a:t>Câu</a:t>
            </a:r>
            <a:r>
              <a:rPr lang="en-US" sz="2400" b="1" dirty="0">
                <a:latin typeface="Times New Roman"/>
                <a:ea typeface="Calibri"/>
                <a:cs typeface="Times New Roman"/>
              </a:rPr>
              <a:t> 7:  </a:t>
            </a:r>
            <a:r>
              <a:rPr lang="en-US" sz="2400" dirty="0" err="1">
                <a:latin typeface="Times New Roman"/>
                <a:ea typeface="Calibri"/>
                <a:cs typeface="Times New Roman"/>
              </a:rPr>
              <a:t>Nhóm</a:t>
            </a:r>
            <a:r>
              <a:rPr lang="en-US" sz="2400" dirty="0">
                <a:latin typeface="Times New Roman"/>
                <a:ea typeface="Calibri"/>
                <a:cs typeface="Times New Roman"/>
              </a:rPr>
              <a:t> </a:t>
            </a:r>
            <a:r>
              <a:rPr lang="en-US" sz="2400" dirty="0" err="1">
                <a:latin typeface="Times New Roman"/>
                <a:ea typeface="Calibri"/>
                <a:cs typeface="Times New Roman"/>
              </a:rPr>
              <a:t>chức</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phân</a:t>
            </a:r>
            <a:r>
              <a:rPr lang="en-US" sz="2400" dirty="0">
                <a:latin typeface="Times New Roman"/>
                <a:ea typeface="Calibri"/>
                <a:cs typeface="Times New Roman"/>
              </a:rPr>
              <a:t> </a:t>
            </a:r>
            <a:r>
              <a:rPr lang="en-US" sz="2400" dirty="0" err="1">
                <a:latin typeface="Times New Roman"/>
                <a:ea typeface="Calibri"/>
                <a:cs typeface="Times New Roman"/>
              </a:rPr>
              <a:t>tử</a:t>
            </a:r>
            <a:r>
              <a:rPr lang="en-US" sz="2400" dirty="0">
                <a:latin typeface="Times New Roman"/>
                <a:ea typeface="Calibri"/>
                <a:cs typeface="Times New Roman"/>
              </a:rPr>
              <a:t> Glutamic acid </a:t>
            </a:r>
            <a:r>
              <a:rPr lang="en-US" sz="2400" dirty="0" err="1">
                <a:latin typeface="Times New Roman"/>
                <a:ea typeface="Calibri"/>
                <a:cs typeface="Times New Roman"/>
              </a:rPr>
              <a:t>là</a:t>
            </a:r>
            <a:endParaRPr lang="en-US" sz="1800" dirty="0">
              <a:latin typeface="Calibri"/>
              <a:ea typeface="Calibri"/>
              <a:cs typeface="Times New Roman"/>
            </a:endParaRPr>
          </a:p>
          <a:p>
            <a:pPr marL="0" indent="0" algn="ctr">
              <a:lnSpc>
                <a:spcPct val="100000"/>
              </a:lnSpc>
              <a:buNone/>
              <a:tabLst>
                <a:tab pos="135245" algn="l"/>
              </a:tabLst>
            </a:pPr>
            <a:r>
              <a:rPr lang="en-US" sz="2400" dirty="0">
                <a:latin typeface="Times New Roman"/>
                <a:ea typeface="Calibri"/>
                <a:cs typeface="Times New Roman"/>
              </a:rPr>
              <a:t>HOOC-CH</a:t>
            </a:r>
            <a:r>
              <a:rPr lang="en-US" sz="2400" baseline="-25000" dirty="0">
                <a:latin typeface="Times New Roman"/>
                <a:ea typeface="Calibri"/>
                <a:cs typeface="Times New Roman"/>
              </a:rPr>
              <a:t>2</a:t>
            </a:r>
            <a:r>
              <a:rPr lang="en-US" sz="2400" dirty="0">
                <a:latin typeface="Times New Roman"/>
                <a:ea typeface="Calibri"/>
                <a:cs typeface="Times New Roman"/>
              </a:rPr>
              <a:t>-CH</a:t>
            </a:r>
            <a:r>
              <a:rPr lang="en-US" sz="2400" baseline="-25000" dirty="0">
                <a:latin typeface="Times New Roman"/>
                <a:ea typeface="Calibri"/>
                <a:cs typeface="Times New Roman"/>
              </a:rPr>
              <a:t>2</a:t>
            </a:r>
            <a:r>
              <a:rPr lang="en-US" sz="2400" dirty="0">
                <a:latin typeface="Times New Roman"/>
                <a:ea typeface="Calibri"/>
                <a:cs typeface="Times New Roman"/>
              </a:rPr>
              <a:t>-CH(NH</a:t>
            </a:r>
            <a:r>
              <a:rPr lang="en-US" sz="2400" baseline="-25000" dirty="0">
                <a:latin typeface="Times New Roman"/>
                <a:ea typeface="Calibri"/>
                <a:cs typeface="Times New Roman"/>
              </a:rPr>
              <a:t>2</a:t>
            </a:r>
            <a:r>
              <a:rPr lang="en-US" sz="2400" dirty="0">
                <a:latin typeface="Times New Roman"/>
                <a:ea typeface="Calibri"/>
                <a:cs typeface="Times New Roman"/>
              </a:rPr>
              <a:t>)-COOH</a:t>
            </a:r>
            <a:endParaRPr lang="en-US" sz="1800" dirty="0">
              <a:latin typeface="Calibri"/>
              <a:ea typeface="Calibri"/>
              <a:cs typeface="Times New Roman"/>
            </a:endParaRPr>
          </a:p>
          <a:p>
            <a:pPr marL="0" indent="0">
              <a:lnSpc>
                <a:spcPct val="100000"/>
              </a:lnSpc>
              <a:buNone/>
              <a:tabLst>
                <a:tab pos="135245" algn="l"/>
              </a:tabLst>
            </a:pPr>
            <a:r>
              <a:rPr lang="en-US" sz="2400" b="1" dirty="0">
                <a:latin typeface="Times New Roman"/>
                <a:ea typeface="Calibri"/>
                <a:cs typeface="Times New Roman"/>
              </a:rPr>
              <a:t>A.</a:t>
            </a:r>
            <a:r>
              <a:rPr lang="en-US" sz="2400" dirty="0">
                <a:latin typeface="Times New Roman"/>
                <a:ea typeface="Calibri"/>
                <a:cs typeface="Times New Roman"/>
              </a:rPr>
              <a:t> alcohol, carboxylic acid.			</a:t>
            </a:r>
            <a:r>
              <a:rPr lang="en-US" sz="2400" b="1" dirty="0">
                <a:latin typeface="Times New Roman"/>
                <a:ea typeface="Calibri"/>
                <a:cs typeface="Times New Roman"/>
              </a:rPr>
              <a:t>B.</a:t>
            </a:r>
            <a:r>
              <a:rPr lang="en-US" sz="2400" dirty="0">
                <a:latin typeface="Times New Roman"/>
                <a:ea typeface="Calibri"/>
                <a:cs typeface="Times New Roman"/>
              </a:rPr>
              <a:t> carboxylic acid, ester.	</a:t>
            </a:r>
            <a:endParaRPr lang="en-US" sz="1800" dirty="0">
              <a:latin typeface="Calibri"/>
              <a:ea typeface="Calibri"/>
              <a:cs typeface="Times New Roman"/>
            </a:endParaRPr>
          </a:p>
          <a:p>
            <a:pPr marL="0" indent="0">
              <a:lnSpc>
                <a:spcPct val="100000"/>
              </a:lnSpc>
              <a:buNone/>
              <a:tabLst>
                <a:tab pos="135245" algn="l"/>
              </a:tabLst>
            </a:pPr>
            <a:r>
              <a:rPr lang="en-US" sz="2400" b="1" dirty="0">
                <a:latin typeface="Times New Roman"/>
                <a:ea typeface="Calibri"/>
                <a:cs typeface="Times New Roman"/>
              </a:rPr>
              <a:t>C.</a:t>
            </a:r>
            <a:r>
              <a:rPr lang="en-US" sz="2400" dirty="0">
                <a:latin typeface="Times New Roman"/>
                <a:ea typeface="Calibri"/>
                <a:cs typeface="Times New Roman"/>
              </a:rPr>
              <a:t> amine, carboxylic acid. 			</a:t>
            </a:r>
            <a:r>
              <a:rPr lang="en-US" sz="2400" b="1" dirty="0">
                <a:latin typeface="Times New Roman"/>
                <a:ea typeface="Calibri"/>
                <a:cs typeface="Times New Roman"/>
              </a:rPr>
              <a:t>D.</a:t>
            </a:r>
            <a:r>
              <a:rPr lang="en-US" sz="2400" dirty="0">
                <a:latin typeface="Times New Roman"/>
                <a:ea typeface="Calibri"/>
                <a:cs typeface="Times New Roman"/>
              </a:rPr>
              <a:t> alcohol, amine.</a:t>
            </a:r>
            <a:endParaRPr lang="en-US" sz="1800" dirty="0">
              <a:latin typeface="Calibri"/>
              <a:ea typeface="Calibri"/>
              <a:cs typeface="Times New Roman"/>
            </a:endParaRPr>
          </a:p>
          <a:p>
            <a:pPr marL="0" indent="0">
              <a:buNone/>
            </a:pPr>
            <a:endParaRPr lang="x-none" sz="2400" dirty="0">
              <a:latin typeface="Times New Roman" panose="02020603050405020304" pitchFamily="18" charset="0"/>
              <a:cs typeface="Times New Roman" panose="02020603050405020304" pitchFamily="18" charset="0"/>
            </a:endParaRPr>
          </a:p>
        </p:txBody>
      </p:sp>
      <p:sp>
        <p:nvSpPr>
          <p:cNvPr id="5" name="Oval 4"/>
          <p:cNvSpPr/>
          <p:nvPr/>
        </p:nvSpPr>
        <p:spPr bwMode="auto">
          <a:xfrm>
            <a:off x="4010387" y="1273379"/>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B</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
        <p:nvSpPr>
          <p:cNvPr id="6" name="Oval 5"/>
          <p:cNvSpPr/>
          <p:nvPr/>
        </p:nvSpPr>
        <p:spPr bwMode="auto">
          <a:xfrm>
            <a:off x="143049" y="3743466"/>
            <a:ext cx="634041" cy="555422"/>
          </a:xfrm>
          <a:prstGeom prst="ellipse">
            <a:avLst/>
          </a:prstGeom>
          <a:solidFill>
            <a:srgbClr val="FF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Calibri"/>
                <a:ea typeface="+mn-ea"/>
                <a:cs typeface="+mn-cs"/>
              </a:rPr>
              <a:t>C</a:t>
            </a:r>
            <a:endParaRPr kumimoji="0" lang="en-US" sz="3600" b="1" i="0" u="none" strike="noStrike" kern="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2330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AB1263-A4F1-464F-9366-E3E7F9DCB233}"/>
              </a:ext>
            </a:extLst>
          </p:cNvPr>
          <p:cNvSpPr>
            <a:spLocks noGrp="1"/>
          </p:cNvSpPr>
          <p:nvPr>
            <p:ph idx="1"/>
          </p:nvPr>
        </p:nvSpPr>
        <p:spPr>
          <a:xfrm>
            <a:off x="0" y="126112"/>
            <a:ext cx="8944827" cy="3478104"/>
          </a:xfrm>
        </p:spPr>
        <p:txBody>
          <a:bodyPr>
            <a:noAutofit/>
          </a:bodyPr>
          <a:lstStyle/>
          <a:p>
            <a:pPr marL="0" lvl="0" indent="0" defTabSz="342892">
              <a:lnSpc>
                <a:spcPct val="100000"/>
              </a:lnSpc>
              <a:spcBef>
                <a:spcPts val="0"/>
              </a:spcBef>
              <a:buClrTx/>
              <a:buSzTx/>
              <a:buNone/>
            </a:pPr>
            <a:r>
              <a:rPr lang="en-US" sz="2400" b="1" dirty="0" err="1">
                <a:latin typeface="Times New Roman"/>
                <a:ea typeface="Times New Roman"/>
                <a:cs typeface="Times New Roman"/>
              </a:rPr>
              <a:t>Câu</a:t>
            </a:r>
            <a:r>
              <a:rPr lang="en-US" sz="2400" b="1" dirty="0">
                <a:latin typeface="Times New Roman"/>
                <a:ea typeface="Times New Roman"/>
                <a:cs typeface="Times New Roman"/>
              </a:rPr>
              <a:t> </a:t>
            </a:r>
            <a:r>
              <a:rPr lang="en-US" sz="2400" b="1" dirty="0" smtClean="0">
                <a:latin typeface="Times New Roman"/>
                <a:ea typeface="Times New Roman"/>
                <a:cs typeface="Times New Roman"/>
              </a:rPr>
              <a:t>8. </a:t>
            </a:r>
            <a:r>
              <a:rPr lang="vi-VN" sz="2400" dirty="0">
                <a:solidFill>
                  <a:prstClr val="black"/>
                </a:solidFill>
                <a:cs typeface="Arial"/>
                <a:sym typeface="Arial"/>
              </a:rPr>
              <a:t>Cho phổ IR của ba chất hữu cơ như hình dưới đây. Hãy cho biết mỗi hình ứng với chất nào trong các chất sau: HOCH</a:t>
            </a:r>
            <a:r>
              <a:rPr lang="vi-VN" sz="2400" baseline="-25000" dirty="0">
                <a:solidFill>
                  <a:prstClr val="black"/>
                </a:solidFill>
                <a:cs typeface="Arial"/>
                <a:sym typeface="Arial"/>
              </a:rPr>
              <a:t>2</a:t>
            </a:r>
            <a:r>
              <a:rPr lang="vi-VN" sz="2400" dirty="0">
                <a:solidFill>
                  <a:prstClr val="black"/>
                </a:solidFill>
                <a:cs typeface="Arial"/>
                <a:sym typeface="Arial"/>
              </a:rPr>
              <a:t>CH</a:t>
            </a:r>
            <a:r>
              <a:rPr lang="vi-VN" sz="2400" baseline="-25000" dirty="0">
                <a:solidFill>
                  <a:prstClr val="black"/>
                </a:solidFill>
                <a:cs typeface="Arial"/>
                <a:sym typeface="Arial"/>
              </a:rPr>
              <a:t>2</a:t>
            </a:r>
            <a:r>
              <a:rPr lang="vi-VN" sz="2400" dirty="0">
                <a:solidFill>
                  <a:prstClr val="black"/>
                </a:solidFill>
                <a:cs typeface="Arial"/>
                <a:sym typeface="Arial"/>
              </a:rPr>
              <a:t>OH (1); CH</a:t>
            </a:r>
            <a:r>
              <a:rPr lang="vi-VN" sz="2400" baseline="-25000" dirty="0">
                <a:solidFill>
                  <a:prstClr val="black"/>
                </a:solidFill>
                <a:cs typeface="Arial"/>
                <a:sym typeface="Arial"/>
              </a:rPr>
              <a:t>3</a:t>
            </a:r>
            <a:r>
              <a:rPr lang="vi-VN" sz="2400" dirty="0">
                <a:solidFill>
                  <a:prstClr val="black"/>
                </a:solidFill>
                <a:cs typeface="Arial"/>
                <a:sym typeface="Arial"/>
              </a:rPr>
              <a:t>CH</a:t>
            </a:r>
            <a:r>
              <a:rPr lang="vi-VN" sz="2400" baseline="-25000" dirty="0">
                <a:solidFill>
                  <a:prstClr val="black"/>
                </a:solidFill>
                <a:cs typeface="Arial"/>
                <a:sym typeface="Arial"/>
              </a:rPr>
              <a:t>2</a:t>
            </a:r>
            <a:r>
              <a:rPr lang="vi-VN" sz="2400" dirty="0">
                <a:solidFill>
                  <a:prstClr val="black"/>
                </a:solidFill>
                <a:cs typeface="Arial"/>
                <a:sym typeface="Arial"/>
              </a:rPr>
              <a:t>CHO (2); CH</a:t>
            </a:r>
            <a:r>
              <a:rPr lang="vi-VN" sz="2400" baseline="-25000" dirty="0">
                <a:solidFill>
                  <a:prstClr val="black"/>
                </a:solidFill>
                <a:cs typeface="Arial"/>
                <a:sym typeface="Arial"/>
              </a:rPr>
              <a:t>3</a:t>
            </a:r>
            <a:r>
              <a:rPr lang="vi-VN" sz="2400" dirty="0">
                <a:solidFill>
                  <a:prstClr val="black"/>
                </a:solidFill>
                <a:cs typeface="Arial"/>
                <a:sym typeface="Arial"/>
              </a:rPr>
              <a:t>COOCH</a:t>
            </a:r>
            <a:r>
              <a:rPr lang="vi-VN" sz="2400" baseline="-25000" dirty="0">
                <a:solidFill>
                  <a:prstClr val="black"/>
                </a:solidFill>
                <a:cs typeface="Arial"/>
                <a:sym typeface="Arial"/>
              </a:rPr>
              <a:t>3</a:t>
            </a:r>
            <a:r>
              <a:rPr lang="vi-VN" sz="2400" dirty="0">
                <a:solidFill>
                  <a:prstClr val="black"/>
                </a:solidFill>
                <a:cs typeface="Arial"/>
                <a:sym typeface="Arial"/>
              </a:rPr>
              <a:t> (3</a:t>
            </a:r>
            <a:r>
              <a:rPr lang="vi-VN" sz="2400" dirty="0" smtClean="0">
                <a:solidFill>
                  <a:prstClr val="black"/>
                </a:solidFill>
                <a:cs typeface="Arial"/>
                <a:sym typeface="Arial"/>
              </a:rPr>
              <a:t>).</a:t>
            </a:r>
            <a:endParaRPr lang="en-US" sz="2400" dirty="0">
              <a:solidFill>
                <a:prstClr val="black"/>
              </a:solidFill>
              <a:cs typeface="Arial"/>
              <a:sym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606"/>
            <a:ext cx="2900603" cy="20678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685" y="1379606"/>
            <a:ext cx="2919960" cy="18979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7203" y="1379606"/>
            <a:ext cx="2966797" cy="1897974"/>
          </a:xfrm>
          <a:prstGeom prst="rect">
            <a:avLst/>
          </a:prstGeom>
        </p:spPr>
      </p:pic>
      <p:sp>
        <p:nvSpPr>
          <p:cNvPr id="7" name="Rectangle 6"/>
          <p:cNvSpPr/>
          <p:nvPr/>
        </p:nvSpPr>
        <p:spPr>
          <a:xfrm>
            <a:off x="0" y="3447726"/>
            <a:ext cx="9236907"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342892">
              <a:buClrTx/>
            </a:pPr>
            <a:r>
              <a:rPr lang="vi-VN" sz="2400" kern="1200" dirty="0">
                <a:solidFill>
                  <a:prstClr val="black"/>
                </a:solidFill>
                <a:latin typeface="Times New Roman" panose="02020603050405020304" pitchFamily="18" charset="0"/>
                <a:ea typeface="+mn-ea"/>
                <a:cs typeface="Times New Roman" panose="02020603050405020304" pitchFamily="18" charset="0"/>
              </a:rPr>
              <a:t>HD:</a:t>
            </a:r>
          </a:p>
          <a:p>
            <a:pPr marL="257168" lvl="0" indent="-257168" defTabSz="342892">
              <a:buClrTx/>
              <a:buFontTx/>
              <a:buAutoNum type="alphaLcParenBoth"/>
            </a:pPr>
            <a:r>
              <a:rPr lang="en-US" sz="2400" kern="1200" dirty="0">
                <a:solidFill>
                  <a:prstClr val="black"/>
                </a:solidFill>
                <a:latin typeface="Times New Roman" panose="02020603050405020304" pitchFamily="18" charset="0"/>
                <a:ea typeface="+mn-ea"/>
                <a:cs typeface="Times New Roman" panose="02020603050405020304" pitchFamily="18" charset="0"/>
              </a:rPr>
              <a:t>2828 cm</a:t>
            </a:r>
            <a:r>
              <a:rPr lang="vi-VN" sz="2400" kern="1200" dirty="0">
                <a:solidFill>
                  <a:prstClr val="black"/>
                </a:solidFill>
                <a:latin typeface="Times New Roman" panose="02020603050405020304" pitchFamily="18" charset="0"/>
                <a:ea typeface="+mn-ea"/>
                <a:cs typeface="Times New Roman" panose="02020603050405020304" pitchFamily="18" charset="0"/>
              </a:rPr>
              <a:t> </a:t>
            </a:r>
            <a:r>
              <a:rPr lang="vi-VN" sz="2400" kern="1200" baseline="30000" dirty="0">
                <a:solidFill>
                  <a:prstClr val="black"/>
                </a:solidFill>
                <a:latin typeface="Times New Roman" panose="02020603050405020304" pitchFamily="18" charset="0"/>
                <a:ea typeface="+mn-ea"/>
                <a:cs typeface="Times New Roman" panose="02020603050405020304" pitchFamily="18" charset="0"/>
              </a:rPr>
              <a:t>-1 </a:t>
            </a:r>
            <a:r>
              <a:rPr lang="en-US" sz="2400" kern="1200" dirty="0">
                <a:solidFill>
                  <a:prstClr val="black"/>
                </a:solidFill>
                <a:latin typeface="Times New Roman" panose="02020603050405020304" pitchFamily="18" charset="0"/>
                <a:ea typeface="+mn-ea"/>
                <a:cs typeface="Times New Roman" panose="02020603050405020304" pitchFamily="18" charset="0"/>
              </a:rPr>
              <a:t>(C-H) </a:t>
            </a:r>
            <a:r>
              <a:rPr lang="en-US" sz="2400" kern="1200" dirty="0" err="1">
                <a:solidFill>
                  <a:prstClr val="black"/>
                </a:solidFill>
                <a:latin typeface="Times New Roman" panose="02020603050405020304" pitchFamily="18" charset="0"/>
                <a:ea typeface="+mn-ea"/>
                <a:cs typeface="Times New Roman" panose="02020603050405020304" pitchFamily="18" charset="0"/>
              </a:rPr>
              <a:t>và</a:t>
            </a:r>
            <a:r>
              <a:rPr lang="en-US" sz="2400" kern="1200" dirty="0">
                <a:solidFill>
                  <a:prstClr val="black"/>
                </a:solidFill>
                <a:latin typeface="Times New Roman" panose="02020603050405020304" pitchFamily="18" charset="0"/>
                <a:ea typeface="+mn-ea"/>
                <a:cs typeface="Times New Roman" panose="02020603050405020304" pitchFamily="18" charset="0"/>
              </a:rPr>
              <a:t> 1733 </a:t>
            </a:r>
            <a:r>
              <a:rPr lang="vi-VN" sz="2400" kern="1200" dirty="0">
                <a:solidFill>
                  <a:prstClr val="black"/>
                </a:solidFill>
                <a:latin typeface="Times New Roman" panose="02020603050405020304" pitchFamily="18" charset="0"/>
                <a:ea typeface="+mn-ea"/>
                <a:cs typeface="Times New Roman" panose="02020603050405020304" pitchFamily="18" charset="0"/>
              </a:rPr>
              <a:t>cm</a:t>
            </a:r>
            <a:r>
              <a:rPr lang="vi-VN" sz="2400" kern="1200" baseline="30000" dirty="0">
                <a:solidFill>
                  <a:prstClr val="black"/>
                </a:solidFill>
                <a:latin typeface="Times New Roman" panose="02020603050405020304" pitchFamily="18" charset="0"/>
                <a:ea typeface="+mn-ea"/>
                <a:cs typeface="Times New Roman" panose="02020603050405020304" pitchFamily="18" charset="0"/>
              </a:rPr>
              <a:t>-1 </a:t>
            </a:r>
            <a:r>
              <a:rPr lang="en-US" sz="2400" kern="1200" dirty="0">
                <a:solidFill>
                  <a:prstClr val="black"/>
                </a:solidFill>
                <a:latin typeface="Times New Roman" panose="02020603050405020304" pitchFamily="18" charset="0"/>
                <a:ea typeface="+mn-ea"/>
                <a:cs typeface="Times New Roman" panose="02020603050405020304" pitchFamily="18" charset="0"/>
              </a:rPr>
              <a:t>(C=O) </a:t>
            </a:r>
            <a:r>
              <a:rPr lang="en-US" sz="2400" kern="1200" dirty="0" smtClean="0">
                <a:solidFill>
                  <a:prstClr val="black"/>
                </a:solidFill>
                <a:latin typeface="Times New Roman" panose="02020603050405020304" pitchFamily="18" charset="0"/>
                <a:ea typeface="+mn-ea"/>
                <a:cs typeface="Times New Roman" panose="02020603050405020304" pitchFamily="18" charset="0"/>
              </a:rPr>
              <a:t>=&gt;-CHO</a:t>
            </a:r>
            <a:r>
              <a:rPr lang="en-US" sz="2400" kern="1200" dirty="0">
                <a:solidFill>
                  <a:prstClr val="black"/>
                </a:solidFill>
                <a:latin typeface="Times New Roman" panose="02020603050405020304" pitchFamily="18" charset="0"/>
                <a:ea typeface="+mn-ea"/>
                <a:cs typeface="Times New Roman" panose="02020603050405020304" pitchFamily="18" charset="0"/>
              </a:rPr>
              <a:t>=&gt; 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3</a:t>
            </a:r>
            <a:r>
              <a:rPr lang="en-US" sz="2400" kern="1200" dirty="0">
                <a:solidFill>
                  <a:prstClr val="black"/>
                </a:solidFill>
                <a:latin typeface="Times New Roman" panose="02020603050405020304" pitchFamily="18" charset="0"/>
                <a:ea typeface="+mn-ea"/>
                <a:cs typeface="Times New Roman" panose="02020603050405020304" pitchFamily="18" charset="0"/>
              </a:rPr>
              <a:t>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2</a:t>
            </a:r>
            <a:r>
              <a:rPr lang="en-US" sz="2400" kern="1200" dirty="0">
                <a:solidFill>
                  <a:prstClr val="black"/>
                </a:solidFill>
                <a:latin typeface="Times New Roman" panose="02020603050405020304" pitchFamily="18" charset="0"/>
                <a:ea typeface="+mn-ea"/>
                <a:cs typeface="Times New Roman" panose="02020603050405020304" pitchFamily="18" charset="0"/>
              </a:rPr>
              <a:t>CHO (2)</a:t>
            </a:r>
          </a:p>
          <a:p>
            <a:pPr lvl="0" defTabSz="342892">
              <a:buClrTx/>
            </a:pPr>
            <a:r>
              <a:rPr lang="en-US" sz="2400" kern="1200" dirty="0">
                <a:solidFill>
                  <a:prstClr val="black"/>
                </a:solidFill>
                <a:latin typeface="Times New Roman" panose="02020603050405020304" pitchFamily="18" charset="0"/>
                <a:ea typeface="+mn-ea"/>
                <a:cs typeface="Times New Roman" panose="02020603050405020304" pitchFamily="18" charset="0"/>
              </a:rPr>
              <a:t>(b) 3350 cm</a:t>
            </a:r>
            <a:r>
              <a:rPr lang="en-US" sz="2400" kern="1200" baseline="30000" dirty="0">
                <a:solidFill>
                  <a:prstClr val="black"/>
                </a:solidFill>
                <a:latin typeface="Times New Roman" panose="02020603050405020304" pitchFamily="18" charset="0"/>
                <a:ea typeface="+mn-ea"/>
                <a:cs typeface="Times New Roman" panose="02020603050405020304" pitchFamily="18" charset="0"/>
              </a:rPr>
              <a:t>-1 </a:t>
            </a:r>
            <a:r>
              <a:rPr lang="en-US" sz="2400" kern="1200" dirty="0">
                <a:solidFill>
                  <a:prstClr val="black"/>
                </a:solidFill>
                <a:latin typeface="Times New Roman" panose="02020603050405020304" pitchFamily="18" charset="0"/>
                <a:ea typeface="+mn-ea"/>
                <a:cs typeface="Times New Roman" panose="02020603050405020304" pitchFamily="18" charset="0"/>
              </a:rPr>
              <a:t>=&gt; O-H =&gt; HOCH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2</a:t>
            </a:r>
            <a:r>
              <a:rPr lang="en-US" sz="2400" kern="1200" dirty="0">
                <a:solidFill>
                  <a:prstClr val="black"/>
                </a:solidFill>
                <a:latin typeface="Times New Roman" panose="02020603050405020304" pitchFamily="18" charset="0"/>
                <a:ea typeface="+mn-ea"/>
                <a:cs typeface="Times New Roman" panose="02020603050405020304" pitchFamily="18" charset="0"/>
              </a:rPr>
              <a:t>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2</a:t>
            </a:r>
            <a:r>
              <a:rPr lang="en-US" sz="2400" kern="1200" dirty="0">
                <a:solidFill>
                  <a:prstClr val="black"/>
                </a:solidFill>
                <a:latin typeface="Times New Roman" panose="02020603050405020304" pitchFamily="18" charset="0"/>
                <a:ea typeface="+mn-ea"/>
                <a:cs typeface="Times New Roman" panose="02020603050405020304" pitchFamily="18" charset="0"/>
              </a:rPr>
              <a:t>OH (1)</a:t>
            </a:r>
          </a:p>
          <a:p>
            <a:pPr lvl="0" defTabSz="342892">
              <a:buClrTx/>
            </a:pPr>
            <a:r>
              <a:rPr lang="en-US" sz="2400" kern="1200" dirty="0">
                <a:solidFill>
                  <a:prstClr val="black"/>
                </a:solidFill>
                <a:latin typeface="Times New Roman" panose="02020603050405020304" pitchFamily="18" charset="0"/>
                <a:ea typeface="+mn-ea"/>
                <a:cs typeface="Times New Roman" panose="02020603050405020304" pitchFamily="18" charset="0"/>
              </a:rPr>
              <a:t>(c) 1748 cm</a:t>
            </a:r>
            <a:r>
              <a:rPr lang="en-US" sz="2400" kern="1200" baseline="30000" dirty="0">
                <a:solidFill>
                  <a:prstClr val="black"/>
                </a:solidFill>
                <a:latin typeface="Times New Roman" panose="02020603050405020304" pitchFamily="18" charset="0"/>
                <a:ea typeface="+mn-ea"/>
                <a:cs typeface="Times New Roman" panose="02020603050405020304" pitchFamily="18" charset="0"/>
              </a:rPr>
              <a:t>-1 </a:t>
            </a:r>
            <a:r>
              <a:rPr lang="en-US" sz="2400" kern="1200" dirty="0">
                <a:solidFill>
                  <a:prstClr val="black"/>
                </a:solidFill>
                <a:latin typeface="Times New Roman" panose="02020603050405020304" pitchFamily="18" charset="0"/>
                <a:ea typeface="+mn-ea"/>
                <a:cs typeface="Times New Roman" panose="02020603050405020304" pitchFamily="18" charset="0"/>
              </a:rPr>
              <a:t>=&gt; C=O =&gt; 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3</a:t>
            </a:r>
            <a:r>
              <a:rPr lang="en-US" sz="2400" kern="1200" dirty="0">
                <a:solidFill>
                  <a:prstClr val="black"/>
                </a:solidFill>
                <a:latin typeface="Times New Roman" panose="02020603050405020304" pitchFamily="18" charset="0"/>
                <a:ea typeface="+mn-ea"/>
                <a:cs typeface="Times New Roman" panose="02020603050405020304" pitchFamily="18" charset="0"/>
              </a:rPr>
              <a:t>COOCH</a:t>
            </a:r>
            <a:r>
              <a:rPr lang="en-US" sz="2400" kern="1200" baseline="-25000" dirty="0">
                <a:solidFill>
                  <a:prstClr val="black"/>
                </a:solidFill>
                <a:latin typeface="Times New Roman" panose="02020603050405020304" pitchFamily="18" charset="0"/>
                <a:ea typeface="+mn-ea"/>
                <a:cs typeface="Times New Roman" panose="02020603050405020304" pitchFamily="18" charset="0"/>
              </a:rPr>
              <a:t>3</a:t>
            </a:r>
            <a:r>
              <a:rPr lang="en-US" sz="2400" kern="1200" dirty="0">
                <a:solidFill>
                  <a:prstClr val="black"/>
                </a:solidFill>
                <a:latin typeface="Times New Roman" panose="02020603050405020304" pitchFamily="18" charset="0"/>
                <a:ea typeface="+mn-ea"/>
                <a:cs typeface="Times New Roman" panose="02020603050405020304" pitchFamily="18" charset="0"/>
              </a:rPr>
              <a:t> (3)</a:t>
            </a:r>
          </a:p>
        </p:txBody>
      </p:sp>
    </p:spTree>
    <p:extLst>
      <p:ext uri="{BB962C8B-B14F-4D97-AF65-F5344CB8AC3E}">
        <p14:creationId xmlns:p14="http://schemas.microsoft.com/office/powerpoint/2010/main" val="13569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AB1263-A4F1-464F-9366-E3E7F9DCB233}"/>
              </a:ext>
            </a:extLst>
          </p:cNvPr>
          <p:cNvSpPr>
            <a:spLocks noGrp="1"/>
          </p:cNvSpPr>
          <p:nvPr>
            <p:ph idx="1"/>
          </p:nvPr>
        </p:nvSpPr>
        <p:spPr>
          <a:xfrm>
            <a:off x="0" y="126112"/>
            <a:ext cx="9144000" cy="3478104"/>
          </a:xfrm>
        </p:spPr>
        <p:txBody>
          <a:bodyPr>
            <a:noAutofit/>
          </a:bodyPr>
          <a:lstStyle/>
          <a:p>
            <a:pPr marL="0" lvl="0" indent="0" defTabSz="342892">
              <a:lnSpc>
                <a:spcPct val="100000"/>
              </a:lnSpc>
              <a:spcBef>
                <a:spcPts val="0"/>
              </a:spcBef>
              <a:buClrTx/>
              <a:buSzTx/>
              <a:buNone/>
            </a:pPr>
            <a:r>
              <a:rPr lang="en-US" sz="2400" b="1" dirty="0" err="1" smtClean="0">
                <a:latin typeface="Times New Roman"/>
                <a:ea typeface="Times New Roman"/>
                <a:cs typeface="Times New Roman"/>
              </a:rPr>
              <a:t>Câu</a:t>
            </a:r>
            <a:r>
              <a:rPr lang="en-US" sz="2400" b="1" dirty="0" smtClean="0">
                <a:latin typeface="Times New Roman"/>
                <a:ea typeface="Times New Roman"/>
                <a:cs typeface="Times New Roman"/>
              </a:rPr>
              <a:t> 9. </a:t>
            </a:r>
            <a:r>
              <a:rPr lang="pt-BR" sz="2100" dirty="0" smtClean="0">
                <a:solidFill>
                  <a:prstClr val="black"/>
                </a:solidFill>
                <a:latin typeface="Times New Roman" panose="02020603050405020304" pitchFamily="18" charset="0"/>
                <a:cs typeface="Times New Roman" panose="02020603050405020304" pitchFamily="18" charset="0"/>
                <a:sym typeface="Arial"/>
              </a:rPr>
              <a:t>Cho phản </a:t>
            </a:r>
            <a:r>
              <a:rPr lang="vi-VN" sz="2100" dirty="0" smtClean="0">
                <a:solidFill>
                  <a:prstClr val="black"/>
                </a:solidFill>
                <a:latin typeface="Times New Roman" panose="02020603050405020304" pitchFamily="18" charset="0"/>
                <a:cs typeface="Times New Roman" panose="02020603050405020304" pitchFamily="18" charset="0"/>
                <a:sym typeface="Arial"/>
              </a:rPr>
              <a:t>ứng:</a:t>
            </a:r>
            <a:endParaRPr lang="en-US" sz="2100" dirty="0" smtClean="0">
              <a:solidFill>
                <a:prstClr val="black"/>
              </a:solidFill>
              <a:latin typeface="Times New Roman" panose="02020603050405020304" pitchFamily="18" charset="0"/>
              <a:cs typeface="Times New Roman" panose="02020603050405020304" pitchFamily="18" charset="0"/>
              <a:sym typeface="Arial"/>
            </a:endParaRPr>
          </a:p>
          <a:p>
            <a:pPr marL="0" lvl="0" indent="0" defTabSz="342892">
              <a:lnSpc>
                <a:spcPct val="100000"/>
              </a:lnSpc>
              <a:spcBef>
                <a:spcPts val="0"/>
              </a:spcBef>
              <a:buClrTx/>
              <a:buSzTx/>
              <a:buNone/>
            </a:pPr>
            <a:endParaRPr lang="vi-VN" sz="2100" dirty="0" smtClean="0">
              <a:solidFill>
                <a:prstClr val="black"/>
              </a:solidFill>
              <a:latin typeface="Times New Roman" panose="02020603050405020304" pitchFamily="18" charset="0"/>
              <a:cs typeface="Times New Roman" panose="02020603050405020304" pitchFamily="18" charset="0"/>
              <a:sym typeface="Arial"/>
            </a:endParaRPr>
          </a:p>
          <a:p>
            <a:pPr marL="0" lvl="0" indent="0" defTabSz="342892">
              <a:lnSpc>
                <a:spcPct val="100000"/>
              </a:lnSpc>
              <a:spcBef>
                <a:spcPts val="0"/>
              </a:spcBef>
              <a:buClrTx/>
              <a:buSzTx/>
              <a:buNone/>
            </a:pPr>
            <a:r>
              <a:rPr lang="vi-VN" sz="2400" dirty="0" smtClean="0">
                <a:solidFill>
                  <a:prstClr val="black"/>
                </a:solidFill>
                <a:latin typeface="Times New Roman" panose="02020603050405020304" pitchFamily="18" charset="0"/>
                <a:cs typeface="Times New Roman" panose="02020603050405020304" pitchFamily="18" charset="0"/>
                <a:sym typeface="Arial"/>
              </a:rPr>
              <a:t>a. Có những nhóm chức nào trong phân tử mỗi chất hữu cơ ở phản ứng trên?</a:t>
            </a:r>
          </a:p>
          <a:p>
            <a:pPr marL="0" lvl="0" indent="0" defTabSz="342892">
              <a:lnSpc>
                <a:spcPct val="100000"/>
              </a:lnSpc>
              <a:spcBef>
                <a:spcPts val="0"/>
              </a:spcBef>
              <a:buClrTx/>
              <a:buSzTx/>
              <a:buNone/>
            </a:pPr>
            <a:r>
              <a:rPr lang="vi-VN" sz="2400" dirty="0" smtClean="0">
                <a:solidFill>
                  <a:prstClr val="black"/>
                </a:solidFill>
                <a:latin typeface="Times New Roman" panose="02020603050405020304" pitchFamily="18" charset="0"/>
                <a:cs typeface="Times New Roman" panose="02020603050405020304" pitchFamily="18" charset="0"/>
                <a:sym typeface="Arial"/>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3</a:t>
            </a:r>
            <a:r>
              <a:rPr lang="vi-VN" sz="2400" dirty="0" smtClean="0">
                <a:solidFill>
                  <a:prstClr val="black"/>
                </a:solidFill>
                <a:latin typeface="Times New Roman" panose="02020603050405020304" pitchFamily="18" charset="0"/>
                <a:cs typeface="Times New Roman" panose="02020603050405020304" pitchFamily="18" charset="0"/>
                <a:sym typeface="Arial"/>
              </a:rPr>
              <a:t>COOCH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2</a:t>
            </a:r>
            <a:r>
              <a:rPr lang="vi-VN" sz="2400" dirty="0" smtClean="0">
                <a:solidFill>
                  <a:prstClr val="black"/>
                </a:solidFill>
                <a:latin typeface="Times New Roman" panose="02020603050405020304" pitchFamily="18" charset="0"/>
                <a:cs typeface="Times New Roman" panose="02020603050405020304" pitchFamily="18" charset="0"/>
                <a:sym typeface="Arial"/>
              </a:rPr>
              <a:t>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3</a:t>
            </a:r>
            <a:r>
              <a:rPr lang="vi-VN" sz="2400" dirty="0" smtClean="0">
                <a:solidFill>
                  <a:prstClr val="black"/>
                </a:solidFill>
                <a:latin typeface="Times New Roman" panose="02020603050405020304" pitchFamily="18" charset="0"/>
                <a:cs typeface="Times New Roman" panose="02020603050405020304" pitchFamily="18" charset="0"/>
                <a:sym typeface="Arial"/>
              </a:rPr>
              <a:t> hay 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3</a:t>
            </a:r>
            <a:r>
              <a:rPr lang="vi-VN" sz="2400" dirty="0" smtClean="0">
                <a:solidFill>
                  <a:prstClr val="black"/>
                </a:solidFill>
                <a:latin typeface="Times New Roman" panose="02020603050405020304" pitchFamily="18" charset="0"/>
                <a:cs typeface="Times New Roman" panose="02020603050405020304" pitchFamily="18" charset="0"/>
                <a:sym typeface="Arial"/>
              </a:rPr>
              <a:t>COOH hoặc 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3</a:t>
            </a:r>
            <a:r>
              <a:rPr lang="vi-VN" sz="2400" dirty="0" smtClean="0">
                <a:solidFill>
                  <a:prstClr val="black"/>
                </a:solidFill>
                <a:latin typeface="Times New Roman" panose="02020603050405020304" pitchFamily="18" charset="0"/>
                <a:cs typeface="Times New Roman" panose="02020603050405020304" pitchFamily="18" charset="0"/>
                <a:sym typeface="Arial"/>
              </a:rPr>
              <a:t>CH</a:t>
            </a:r>
            <a:r>
              <a:rPr lang="vi-VN" sz="2400" baseline="-25000" dirty="0" smtClean="0">
                <a:solidFill>
                  <a:prstClr val="black"/>
                </a:solidFill>
                <a:latin typeface="Times New Roman" panose="02020603050405020304" pitchFamily="18" charset="0"/>
                <a:cs typeface="Times New Roman" panose="02020603050405020304" pitchFamily="18" charset="0"/>
                <a:sym typeface="Arial"/>
              </a:rPr>
              <a:t>2</a:t>
            </a:r>
            <a:r>
              <a:rPr lang="vi-VN" sz="2400" dirty="0" smtClean="0">
                <a:solidFill>
                  <a:prstClr val="black"/>
                </a:solidFill>
                <a:latin typeface="Times New Roman" panose="02020603050405020304" pitchFamily="18" charset="0"/>
                <a:cs typeface="Times New Roman" panose="02020603050405020304" pitchFamily="18" charset="0"/>
                <a:sym typeface="Arial"/>
              </a:rPr>
              <a:t>OH được không? Vì sao?</a:t>
            </a:r>
          </a:p>
          <a:p>
            <a:pPr marL="0" lvl="0" indent="0" defTabSz="342892">
              <a:lnSpc>
                <a:spcPct val="100000"/>
              </a:lnSpc>
              <a:spcBef>
                <a:spcPts val="0"/>
              </a:spcBef>
              <a:buClrTx/>
              <a:buSzTx/>
              <a:buNone/>
            </a:pPr>
            <a:endParaRPr lang="en-US" sz="2400" dirty="0">
              <a:solidFill>
                <a:prstClr val="black"/>
              </a:solidFill>
              <a:cs typeface="Arial"/>
              <a:sym typeface="Arial"/>
            </a:endParaRPr>
          </a:p>
        </p:txBody>
      </p:sp>
      <p:sp>
        <p:nvSpPr>
          <p:cNvPr id="7" name="Rectangle 6"/>
          <p:cNvSpPr/>
          <p:nvPr/>
        </p:nvSpPr>
        <p:spPr>
          <a:xfrm>
            <a:off x="33466" y="3193298"/>
            <a:ext cx="9236907" cy="18620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342892">
              <a:buClrTx/>
            </a:pPr>
            <a:r>
              <a:rPr lang="en-US" sz="2300" kern="1200" dirty="0" smtClean="0">
                <a:solidFill>
                  <a:schemeClr val="tx1"/>
                </a:solidFill>
              </a:rPr>
              <a:t>ĐA: </a:t>
            </a:r>
            <a:r>
              <a:rPr lang="vi-VN" sz="2300" kern="1200" dirty="0" smtClean="0">
                <a:solidFill>
                  <a:schemeClr val="tx1"/>
                </a:solidFill>
              </a:rPr>
              <a:t>a</a:t>
            </a:r>
            <a:r>
              <a:rPr lang="vi-VN" sz="2300" kern="1200" dirty="0">
                <a:solidFill>
                  <a:schemeClr val="tx1"/>
                </a:solidFill>
              </a:rPr>
              <a:t>) Nhóm chức -COOH và -OH.</a:t>
            </a:r>
          </a:p>
          <a:p>
            <a:pPr lvl="0" defTabSz="342892">
              <a:buClrTx/>
            </a:pPr>
            <a:r>
              <a:rPr lang="vi-VN" sz="2300" kern="1200" dirty="0">
                <a:solidFill>
                  <a:schemeClr val="tx1"/>
                </a:solidFill>
              </a:rPr>
              <a:t>b) Có thể ghi và sử dụng phổ hồng ngoại của chất lỏng này để xác định chất đó là CH</a:t>
            </a:r>
            <a:r>
              <a:rPr lang="vi-VN" sz="2300" kern="1200" baseline="-25000" dirty="0">
                <a:solidFill>
                  <a:schemeClr val="tx1"/>
                </a:solidFill>
              </a:rPr>
              <a:t>3</a:t>
            </a:r>
            <a:r>
              <a:rPr lang="vi-VN" sz="2300" kern="1200" dirty="0">
                <a:solidFill>
                  <a:schemeClr val="tx1"/>
                </a:solidFill>
              </a:rPr>
              <a:t>COOCH</a:t>
            </a:r>
            <a:r>
              <a:rPr lang="vi-VN" sz="2300" kern="1200" baseline="-25000" dirty="0">
                <a:solidFill>
                  <a:schemeClr val="tx1"/>
                </a:solidFill>
              </a:rPr>
              <a:t>2</a:t>
            </a:r>
            <a:r>
              <a:rPr lang="vi-VN" sz="2300" kern="1200" dirty="0">
                <a:solidFill>
                  <a:schemeClr val="tx1"/>
                </a:solidFill>
              </a:rPr>
              <a:t>CH</a:t>
            </a:r>
            <a:r>
              <a:rPr lang="vi-VN" sz="2300" kern="1200" baseline="-25000" dirty="0">
                <a:solidFill>
                  <a:schemeClr val="tx1"/>
                </a:solidFill>
              </a:rPr>
              <a:t>3</a:t>
            </a:r>
            <a:r>
              <a:rPr lang="vi-VN" sz="2300" kern="1200" dirty="0">
                <a:solidFill>
                  <a:schemeClr val="tx1"/>
                </a:solidFill>
              </a:rPr>
              <a:t> hay CH</a:t>
            </a:r>
            <a:r>
              <a:rPr lang="vi-VN" sz="2300" kern="1200" baseline="-25000" dirty="0">
                <a:solidFill>
                  <a:schemeClr val="tx1"/>
                </a:solidFill>
              </a:rPr>
              <a:t>3</a:t>
            </a:r>
            <a:r>
              <a:rPr lang="vi-VN" sz="2300" kern="1200" dirty="0">
                <a:solidFill>
                  <a:schemeClr val="tx1"/>
                </a:solidFill>
              </a:rPr>
              <a:t>COOH hoặc CH</a:t>
            </a:r>
            <a:r>
              <a:rPr lang="vi-VN" sz="2300" kern="1200" baseline="-25000" dirty="0">
                <a:solidFill>
                  <a:schemeClr val="tx1"/>
                </a:solidFill>
              </a:rPr>
              <a:t>3</a:t>
            </a:r>
            <a:r>
              <a:rPr lang="vi-VN" sz="2300" kern="1200" dirty="0">
                <a:solidFill>
                  <a:schemeClr val="tx1"/>
                </a:solidFill>
              </a:rPr>
              <a:t>CH</a:t>
            </a:r>
            <a:r>
              <a:rPr lang="vi-VN" sz="2300" kern="1200" baseline="-25000" dirty="0">
                <a:solidFill>
                  <a:schemeClr val="tx1"/>
                </a:solidFill>
              </a:rPr>
              <a:t>2</a:t>
            </a:r>
            <a:r>
              <a:rPr lang="vi-VN" sz="2300" kern="1200" dirty="0">
                <a:solidFill>
                  <a:schemeClr val="tx1"/>
                </a:solidFill>
              </a:rPr>
              <a:t>OH được. Vì mỗi chất đều có nhóm chức riêng và phổ hồng ngoại của mỗi chất là khác nhau =&gt; Có thể phân biệt.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45" y="25918"/>
            <a:ext cx="3733150" cy="806218"/>
          </a:xfrm>
          <a:prstGeom prst="rect">
            <a:avLst/>
          </a:prstGeom>
        </p:spPr>
      </p:pic>
    </p:spTree>
    <p:extLst>
      <p:ext uri="{BB962C8B-B14F-4D97-AF65-F5344CB8AC3E}">
        <p14:creationId xmlns:p14="http://schemas.microsoft.com/office/powerpoint/2010/main" val="81262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8" name="Google Shape;1927;p30">
            <a:extLst>
              <a:ext uri="{FF2B5EF4-FFF2-40B4-BE49-F238E27FC236}">
                <a16:creationId xmlns="" xmlns:a16="http://schemas.microsoft.com/office/drawing/2014/main" id="{E89D66CD-9ADD-40FF-8A8A-18D4082FD308}"/>
              </a:ext>
            </a:extLst>
          </p:cNvPr>
          <p:cNvSpPr/>
          <p:nvPr/>
        </p:nvSpPr>
        <p:spPr>
          <a:xfrm>
            <a:off x="1991456" y="701735"/>
            <a:ext cx="516109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 </a:t>
            </a:r>
            <a:r>
              <a:rPr lang="en-US" sz="2400" dirty="0" err="1">
                <a:solidFill>
                  <a:srgbClr val="002060"/>
                </a:solidFill>
                <a:latin typeface="#9Slide03 AllRoundGothic" panose="020B0703020202020104" pitchFamily="34" charset="0"/>
              </a:rPr>
              <a:t>Khái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niệm</a:t>
            </a:r>
            <a:endParaRPr sz="2400" dirty="0">
              <a:solidFill>
                <a:srgbClr val="002060"/>
              </a:solidFill>
              <a:latin typeface="#9Slide03 AllRoundGothic" panose="020B0703020202020104" pitchFamily="34" charset="0"/>
            </a:endParaRPr>
          </a:p>
        </p:txBody>
      </p:sp>
      <p:sp>
        <p:nvSpPr>
          <p:cNvPr id="12" name="Rectangle: Rounded Corners 11">
            <a:extLst>
              <a:ext uri="{FF2B5EF4-FFF2-40B4-BE49-F238E27FC236}">
                <a16:creationId xmlns="" xmlns:a16="http://schemas.microsoft.com/office/drawing/2014/main" id="{70FB6E4F-1979-42AE-AA0B-AA1C72057486}"/>
              </a:ext>
            </a:extLst>
          </p:cNvPr>
          <p:cNvSpPr/>
          <p:nvPr/>
        </p:nvSpPr>
        <p:spPr>
          <a:xfrm>
            <a:off x="1134796" y="1314450"/>
            <a:ext cx="6656654" cy="50436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hữu</a:t>
            </a:r>
            <a:r>
              <a:rPr lang="en-US" sz="2400" dirty="0">
                <a:solidFill>
                  <a:srgbClr val="002060"/>
                </a:solidFill>
                <a:latin typeface="#9Slide03 Arima Madurai Black" panose="00000A00000000000000" pitchFamily="2" charset="0"/>
                <a:cs typeface="#9Slide03 Arima Madurai Black" panose="00000A00000000000000" pitchFamily="2" charset="0"/>
              </a:rPr>
              <a:t> c</a:t>
            </a:r>
            <a:r>
              <a:rPr lang="vi-VN" sz="2400" dirty="0">
                <a:solidFill>
                  <a:srgbClr val="002060"/>
                </a:solidFill>
                <a:latin typeface="#9Slide03 Arima Madurai Black" panose="00000A00000000000000" pitchFamily="2" charset="0"/>
                <a:cs typeface="#9Slide03 Arima Madurai Black" panose="00000A00000000000000" pitchFamily="2" charset="0"/>
              </a:rPr>
              <a:t>ơ</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là</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của</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FF0000"/>
                </a:solidFill>
                <a:latin typeface="#9Slide03 Arima Madurai Black" panose="00000A00000000000000" pitchFamily="2" charset="0"/>
                <a:cs typeface="#9Slide03 Arima Madurai Black" panose="00000A00000000000000" pitchFamily="2" charset="0"/>
              </a:rPr>
              <a:t>cacbon</a:t>
            </a:r>
            <a:r>
              <a:rPr lang="en-US" sz="2400" dirty="0">
                <a:solidFill>
                  <a:srgbClr val="002060"/>
                </a:solidFill>
                <a:latin typeface="#9Slide03 Arima Madurai Black" panose="00000A00000000000000" pitchFamily="2" charset="0"/>
                <a:cs typeface="#9Slide03 Arima Madurai Black" panose="00000A00000000000000" pitchFamily="2" charset="0"/>
              </a:rPr>
              <a:t>.</a:t>
            </a:r>
          </a:p>
        </p:txBody>
      </p:sp>
      <p:pic>
        <p:nvPicPr>
          <p:cNvPr id="13" name="Picture 10" descr="Pencil Write Text School Flat Color Icon Vector Icon Banner, Icons  Converter, Icons Fitness, Icons Maker PNG and Vector with Transparent  Background for Free Download">
            <a:extLst>
              <a:ext uri="{FF2B5EF4-FFF2-40B4-BE49-F238E27FC236}">
                <a16:creationId xmlns="" xmlns:a16="http://schemas.microsoft.com/office/drawing/2014/main" id="{FD398230-E9D0-45BD-9A68-230A1497BE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47" t="20317" r="21302" b="21524"/>
          <a:stretch/>
        </p:blipFill>
        <p:spPr bwMode="auto">
          <a:xfrm>
            <a:off x="409580" y="1200151"/>
            <a:ext cx="615067" cy="6204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 xmlns:a16="http://schemas.microsoft.com/office/drawing/2014/main" id="{7D7C1A9B-7292-4A9A-BB97-7BA8A8619BD4}"/>
              </a:ext>
            </a:extLst>
          </p:cNvPr>
          <p:cNvSpPr/>
          <p:nvPr/>
        </p:nvSpPr>
        <p:spPr>
          <a:xfrm>
            <a:off x="3419475" y="3333868"/>
            <a:ext cx="5401541" cy="148617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400" dirty="0" err="1">
                <a:solidFill>
                  <a:srgbClr val="002060"/>
                </a:solidFill>
                <a:latin typeface="#9Slide03 Arima Madurai Medium" panose="00000600000000000000" pitchFamily="2" charset="0"/>
                <a:cs typeface="#9Slide03 Arima Madurai Medium" panose="00000600000000000000" pitchFamily="2" charset="0"/>
              </a:rPr>
              <a:t>Không</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phải</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mọi</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hợp</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chất</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chứa</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cacbon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đều</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là</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hợp</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chất</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hữu</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cơ</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Ví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nh</a:t>
            </a:r>
            <a:r>
              <a:rPr lang="vi-VN" sz="2400" dirty="0">
                <a:solidFill>
                  <a:srgbClr val="002060"/>
                </a:solidFill>
                <a:latin typeface="#9Slide03 Arima Madurai Medium" panose="00000600000000000000" pitchFamily="2" charset="0"/>
                <a:cs typeface="#9Slide03 Arima Madurai Medium" panose="00000600000000000000" pitchFamily="2" charset="0"/>
              </a:rPr>
              <a:t>ư</a:t>
            </a:r>
            <a:r>
              <a:rPr lang="en-US" sz="2400" dirty="0">
                <a:solidFill>
                  <a:srgbClr val="002060"/>
                </a:solidFill>
                <a:latin typeface="#9Slide03 Arima Madurai Medium" panose="00000600000000000000" pitchFamily="2" charset="0"/>
                <a:cs typeface="#9Slide03 Arima Madurai Medium" panose="00000600000000000000" pitchFamily="2" charset="0"/>
              </a:rPr>
              <a:t> CO, CO</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 . . . </a:t>
            </a:r>
            <a:r>
              <a:rPr lang="en-US" sz="2400" dirty="0" err="1">
                <a:solidFill>
                  <a:srgbClr val="002060"/>
                </a:solidFill>
                <a:latin typeface="#9Slide03 Arima Madurai Medium" panose="00000600000000000000" pitchFamily="2" charset="0"/>
                <a:cs typeface="#9Slide03 Arima Madurai Medium" panose="00000600000000000000" pitchFamily="2" charset="0"/>
              </a:rPr>
              <a:t>là</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các</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hợp</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chất</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vô</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vi-VN" sz="2400" dirty="0">
                <a:solidFill>
                  <a:srgbClr val="002060"/>
                </a:solidFill>
                <a:latin typeface="#9Slide03 Arima Madurai Medium" panose="00000600000000000000" pitchFamily="2" charset="0"/>
                <a:cs typeface="#9Slide03 Arima Madurai Medium" panose="00000600000000000000" pitchFamily="2" charset="0"/>
              </a:rPr>
              <a:t>ơ</a:t>
            </a:r>
            <a:endParaRPr lang="en-US" sz="2400" dirty="0">
              <a:solidFill>
                <a:srgbClr val="002060"/>
              </a:solidFill>
              <a:latin typeface="#9Slide03 Arima Madurai Medium" panose="00000600000000000000" pitchFamily="2" charset="0"/>
              <a:cs typeface="#9Slide03 Arima Madurai Medium" panose="00000600000000000000" pitchFamily="2" charset="0"/>
            </a:endParaRPr>
          </a:p>
        </p:txBody>
      </p:sp>
      <p:pic>
        <p:nvPicPr>
          <p:cNvPr id="4098" name="Picture 2" descr="Đọc Cuốn Sách Trẻ Em Vẽ - con png tải về - Miễn phí trong suốt Nét Mặt png  Tải về.">
            <a:extLst>
              <a:ext uri="{FF2B5EF4-FFF2-40B4-BE49-F238E27FC236}">
                <a16:creationId xmlns="" xmlns:a16="http://schemas.microsoft.com/office/drawing/2014/main" id="{F80F2EBA-9A5A-43C0-8556-7FB4240A74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33" b="93667" l="10000" r="90000">
                        <a14:foregroundMark x1="27111" y1="9667" x2="27111" y2="9667"/>
                        <a14:foregroundMark x1="27111" y1="9667" x2="40889" y2="6667"/>
                        <a14:foregroundMark x1="40889" y1="6667" x2="56111" y2="6667"/>
                        <a14:foregroundMark x1="56111" y1="6667" x2="40556" y2="4444"/>
                        <a14:foregroundMark x1="40556" y1="4444" x2="54667" y2="5778"/>
                        <a14:foregroundMark x1="54667" y1="5778" x2="40556" y2="2444"/>
                        <a14:foregroundMark x1="40556" y1="2444" x2="33111" y2="4444"/>
                        <a14:foregroundMark x1="26778" y1="87889" x2="55778" y2="91111"/>
                        <a14:foregroundMark x1="55778" y1="91111" x2="40556" y2="93667"/>
                        <a14:foregroundMark x1="40556" y1="93667" x2="34000" y2="88667"/>
                        <a14:foregroundMark x1="19333" y1="49778" x2="46889" y2="59111"/>
                        <a14:foregroundMark x1="46889" y1="59111" x2="35778" y2="48667"/>
                        <a14:foregroundMark x1="35778" y1="48667" x2="49111" y2="56778"/>
                        <a14:foregroundMark x1="49111" y1="56778" x2="64333" y2="57778"/>
                        <a14:foregroundMark x1="64333" y1="57778" x2="77333" y2="50778"/>
                        <a14:foregroundMark x1="77333" y1="50778" x2="53556" y2="68000"/>
                        <a14:foregroundMark x1="53556" y1="68000" x2="68667" y2="42556"/>
                        <a14:foregroundMark x1="68667" y1="42556" x2="62000" y2="55667"/>
                        <a14:foregroundMark x1="62000" y1="55667" x2="75111" y2="49667"/>
                        <a14:foregroundMark x1="75111" y1="49667" x2="66889" y2="54444"/>
                        <a14:foregroundMark x1="76556" y1="46444" x2="80667" y2="5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19431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 xmlns:a16="http://schemas.microsoft.com/office/drawing/2014/main" id="{30F32532-E109-4421-A66C-165D99301C90}"/>
              </a:ext>
            </a:extLst>
          </p:cNvPr>
          <p:cNvSpPr/>
          <p:nvPr/>
        </p:nvSpPr>
        <p:spPr>
          <a:xfrm>
            <a:off x="3419476" y="1962149"/>
            <a:ext cx="4591916" cy="864177"/>
          </a:xfrm>
          <a:prstGeom prst="wedgeRoundRectCallout">
            <a:avLst>
              <a:gd name="adj1" fmla="val -65246"/>
              <a:gd name="adj2" fmla="val 43323"/>
              <a:gd name="adj3" fmla="val 16667"/>
            </a:avLst>
          </a:prstGeom>
          <a:solidFill>
            <a:schemeClr val="accent3">
              <a:lumMod val="20000"/>
              <a:lumOff val="80000"/>
            </a:schemeClr>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2400" dirty="0" err="1">
                <a:solidFill>
                  <a:srgbClr val="002060"/>
                </a:solidFill>
                <a:latin typeface="#9Slide03 Arima Madurai Black" panose="00000A00000000000000" pitchFamily="2" charset="0"/>
                <a:cs typeface="#9Slide03 Arima Madurai Black" panose="00000A00000000000000" pitchFamily="2" charset="0"/>
              </a:rPr>
              <a:t>Có</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phải</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mọi</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chứa</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cacbon</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đều</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là</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hữu</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cơ</a:t>
            </a:r>
            <a:r>
              <a:rPr lang="en-US" sz="24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40196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arn(inVertic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8" name="Google Shape;1927;p30">
            <a:extLst>
              <a:ext uri="{FF2B5EF4-FFF2-40B4-BE49-F238E27FC236}">
                <a16:creationId xmlns="" xmlns:a16="http://schemas.microsoft.com/office/drawing/2014/main" id="{E89D66CD-9ADD-40FF-8A8A-18D4082FD308}"/>
              </a:ext>
            </a:extLst>
          </p:cNvPr>
          <p:cNvSpPr/>
          <p:nvPr/>
        </p:nvSpPr>
        <p:spPr>
          <a:xfrm>
            <a:off x="2028949" y="635912"/>
            <a:ext cx="516109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 </a:t>
            </a:r>
            <a:r>
              <a:rPr lang="en-US" sz="2400" dirty="0" err="1">
                <a:solidFill>
                  <a:srgbClr val="002060"/>
                </a:solidFill>
                <a:latin typeface="#9Slide03 AllRoundGothic" panose="020B0703020202020104" pitchFamily="34" charset="0"/>
              </a:rPr>
              <a:t>Khái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niệm</a:t>
            </a:r>
            <a:endParaRPr sz="2400" dirty="0">
              <a:solidFill>
                <a:srgbClr val="002060"/>
              </a:solidFill>
              <a:latin typeface="#9Slide03 AllRoundGothic" panose="020B0703020202020104" pitchFamily="34" charset="0"/>
            </a:endParaRPr>
          </a:p>
        </p:txBody>
      </p:sp>
      <p:sp>
        <p:nvSpPr>
          <p:cNvPr id="12" name="Rectangle: Rounded Corners 11">
            <a:extLst>
              <a:ext uri="{FF2B5EF4-FFF2-40B4-BE49-F238E27FC236}">
                <a16:creationId xmlns="" xmlns:a16="http://schemas.microsoft.com/office/drawing/2014/main" id="{70FB6E4F-1979-42AE-AA0B-AA1C72057486}"/>
              </a:ext>
            </a:extLst>
          </p:cNvPr>
          <p:cNvSpPr/>
          <p:nvPr/>
        </p:nvSpPr>
        <p:spPr>
          <a:xfrm>
            <a:off x="1027636" y="1209542"/>
            <a:ext cx="3608654" cy="107960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hữu</a:t>
            </a:r>
            <a:r>
              <a:rPr lang="en-US" sz="2400" dirty="0">
                <a:solidFill>
                  <a:srgbClr val="002060"/>
                </a:solidFill>
                <a:latin typeface="#9Slide03 Arima Madurai Black" panose="00000A00000000000000" pitchFamily="2" charset="0"/>
                <a:cs typeface="#9Slide03 Arima Madurai Black" panose="00000A00000000000000" pitchFamily="2" charset="0"/>
              </a:rPr>
              <a:t> c</a:t>
            </a:r>
            <a:r>
              <a:rPr lang="vi-VN" sz="2400" dirty="0">
                <a:solidFill>
                  <a:srgbClr val="002060"/>
                </a:solidFill>
                <a:latin typeface="#9Slide03 Arima Madurai Black" panose="00000A00000000000000" pitchFamily="2" charset="0"/>
                <a:cs typeface="#9Slide03 Arima Madurai Black" panose="00000A00000000000000" pitchFamily="2" charset="0"/>
              </a:rPr>
              <a:t>ơ</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là</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của</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FF0000"/>
                </a:solidFill>
                <a:latin typeface="#9Slide03 Arima Madurai Black" panose="00000A00000000000000" pitchFamily="2" charset="0"/>
                <a:cs typeface="#9Slide03 Arima Madurai Black" panose="00000A00000000000000" pitchFamily="2" charset="0"/>
              </a:rPr>
              <a:t>cacbon</a:t>
            </a:r>
            <a:r>
              <a:rPr lang="en-US" sz="2400" dirty="0">
                <a:solidFill>
                  <a:srgbClr val="002060"/>
                </a:solidFill>
                <a:latin typeface="#9Slide03 Arima Madurai Black" panose="00000A00000000000000" pitchFamily="2" charset="0"/>
                <a:cs typeface="#9Slide03 Arima Madurai Black" panose="00000A00000000000000" pitchFamily="2" charset="0"/>
              </a:rPr>
              <a:t>.</a:t>
            </a:r>
          </a:p>
        </p:txBody>
      </p:sp>
      <p:pic>
        <p:nvPicPr>
          <p:cNvPr id="13" name="Picture 10" descr="Pencil Write Text School Flat Color Icon Vector Icon Banner, Icons  Converter, Icons Fitness, Icons Maker PNG and Vector with Transparent  Background for Free Download">
            <a:extLst>
              <a:ext uri="{FF2B5EF4-FFF2-40B4-BE49-F238E27FC236}">
                <a16:creationId xmlns="" xmlns:a16="http://schemas.microsoft.com/office/drawing/2014/main" id="{FD398230-E9D0-45BD-9A68-230A1497BE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47" t="20317" r="21302" b="21524"/>
          <a:stretch/>
        </p:blipFill>
        <p:spPr bwMode="auto">
          <a:xfrm>
            <a:off x="2" y="1430009"/>
            <a:ext cx="783771" cy="79067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 xmlns:a16="http://schemas.microsoft.com/office/drawing/2014/main" id="{7D7C1A9B-7292-4A9A-BB97-7BA8A8619BD4}"/>
              </a:ext>
            </a:extLst>
          </p:cNvPr>
          <p:cNvSpPr/>
          <p:nvPr/>
        </p:nvSpPr>
        <p:spPr>
          <a:xfrm>
            <a:off x="587317" y="2432128"/>
            <a:ext cx="4491920" cy="14088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400" dirty="0">
                <a:solidFill>
                  <a:srgbClr val="002060"/>
                </a:solidFill>
                <a:latin typeface="#9Slide03 Arima Madurai Black" panose="00000A00000000000000" pitchFamily="2" charset="0"/>
                <a:cs typeface="#9Slide03 Arima Madurai Black" panose="00000A00000000000000" pitchFamily="2" charset="0"/>
              </a:rPr>
              <a:t>L</a:t>
            </a:r>
            <a:r>
              <a:rPr lang="vi-VN" sz="2400" dirty="0">
                <a:solidFill>
                  <a:srgbClr val="002060"/>
                </a:solidFill>
                <a:latin typeface="#9Slide03 Arima Madurai Black" panose="00000A00000000000000" pitchFamily="2" charset="0"/>
                <a:cs typeface="#9Slide03 Arima Madurai Black" panose="00000A00000000000000" pitchFamily="2" charset="0"/>
              </a:rPr>
              <a:t>ư</a:t>
            </a:r>
            <a:r>
              <a:rPr lang="en-US" sz="2400" dirty="0">
                <a:solidFill>
                  <a:srgbClr val="002060"/>
                </a:solidFill>
                <a:latin typeface="#9Slide03 Arima Madurai Black" panose="00000A00000000000000" pitchFamily="2" charset="0"/>
                <a:cs typeface="#9Slide03 Arima Madurai Black" panose="00000A00000000000000" pitchFamily="2" charset="0"/>
              </a:rPr>
              <a:t>u ý: </a:t>
            </a:r>
            <a:r>
              <a:rPr lang="en-US" sz="2400" dirty="0" err="1">
                <a:solidFill>
                  <a:srgbClr val="002060"/>
                </a:solidFill>
                <a:latin typeface="#9Slide03 Arima Madurai Black" panose="00000A00000000000000" pitchFamily="2" charset="0"/>
                <a:cs typeface="#9Slide03 Arima Madurai Black" panose="00000A00000000000000" pitchFamily="2" charset="0"/>
              </a:rPr>
              <a:t>trừ</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một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số</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nh</a:t>
            </a:r>
            <a:r>
              <a:rPr lang="vi-VN" sz="2400" dirty="0">
                <a:solidFill>
                  <a:srgbClr val="002060"/>
                </a:solidFill>
                <a:latin typeface="#9Slide03 Arima Madurai Black" panose="00000A00000000000000" pitchFamily="2" charset="0"/>
                <a:cs typeface="#9Slide03 Arima Madurai Black" panose="00000A00000000000000" pitchFamily="2" charset="0"/>
              </a:rPr>
              <a:t>ư</a:t>
            </a:r>
            <a:r>
              <a:rPr lang="en-US" sz="2400" dirty="0">
                <a:solidFill>
                  <a:srgbClr val="002060"/>
                </a:solidFill>
                <a:latin typeface="#9Slide03 Arima Madurai Black" panose="00000A00000000000000" pitchFamily="2" charset="0"/>
                <a:cs typeface="#9Slide03 Arima Madurai Black" panose="00000A00000000000000" pitchFamily="2" charset="0"/>
              </a:rPr>
              <a:t> CO, CO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 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CO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3</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các</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muối</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cacbonat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của</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kim</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loại</a:t>
            </a:r>
            <a:r>
              <a:rPr lang="en-US" sz="2400" dirty="0">
                <a:solidFill>
                  <a:srgbClr val="002060"/>
                </a:solidFill>
                <a:latin typeface="#9Slide03 Arima Madurai Black" panose="00000A00000000000000" pitchFamily="2" charset="0"/>
                <a:cs typeface="#9Slide03 Arima Madurai Black" panose="00000A00000000000000" pitchFamily="2" charset="0"/>
              </a:rPr>
              <a:t>,. . . )</a:t>
            </a:r>
          </a:p>
        </p:txBody>
      </p:sp>
      <p:pic>
        <p:nvPicPr>
          <p:cNvPr id="2054" name="Picture 6" descr="Học Tập, Giáo Dục, Trẻ Em, Học Bài, Tải hình PNG 171 - Free.Vector6.com">
            <a:extLst>
              <a:ext uri="{FF2B5EF4-FFF2-40B4-BE49-F238E27FC236}">
                <a16:creationId xmlns="" xmlns:a16="http://schemas.microsoft.com/office/drawing/2014/main" id="{A199E386-CF11-4781-BCDA-F4BD1288B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838200"/>
            <a:ext cx="4305300" cy="4305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1890" y="3990138"/>
            <a:ext cx="5648495" cy="954107"/>
          </a:xfrm>
          <a:prstGeom prst="rect">
            <a:avLst/>
          </a:prstGeom>
        </p:spPr>
        <p:style>
          <a:lnRef idx="2">
            <a:schemeClr val="accent3"/>
          </a:lnRef>
          <a:fillRef idx="1">
            <a:schemeClr val="lt1"/>
          </a:fillRef>
          <a:effectRef idx="0">
            <a:schemeClr val="accent3"/>
          </a:effectRef>
          <a:fontRef idx="minor">
            <a:schemeClr val="dk1"/>
          </a:fontRef>
        </p:style>
        <p:txBody>
          <a:bodyPr wrap="square" lIns="91434" tIns="45717" rIns="91434" bIns="45717">
            <a:spAutoFit/>
          </a:bodyPr>
          <a:lstStyle/>
          <a:p>
            <a:pPr lvl="0"/>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hữu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cứu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hợp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hữu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cơ</a:t>
            </a:r>
            <a:endParaRPr lang="en-US" sz="2800" dirty="0">
              <a:solidFill>
                <a:prstClr val="black"/>
              </a:solidFill>
              <a:latin typeface="Times New Roman" pitchFamily="18" charset="0"/>
              <a:cs typeface="Times New Roman" pitchFamily="18" charset="0"/>
            </a:endParaRPr>
          </a:p>
        </p:txBody>
      </p:sp>
      <p:sp>
        <p:nvSpPr>
          <p:cNvPr id="1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13160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562" name="Google Shape;562;p41"/>
          <p:cNvGrpSpPr/>
          <p:nvPr/>
        </p:nvGrpSpPr>
        <p:grpSpPr>
          <a:xfrm>
            <a:off x="-247657" y="3135471"/>
            <a:ext cx="2187529" cy="1961440"/>
            <a:chOff x="2048125" y="4155925"/>
            <a:chExt cx="1026575" cy="920475"/>
          </a:xfrm>
        </p:grpSpPr>
        <p:sp>
          <p:nvSpPr>
            <p:cNvPr id="563" name="Google Shape;563;p41"/>
            <p:cNvSpPr/>
            <p:nvPr/>
          </p:nvSpPr>
          <p:spPr>
            <a:xfrm>
              <a:off x="2486025" y="4236075"/>
              <a:ext cx="1500" cy="775"/>
            </a:xfrm>
            <a:custGeom>
              <a:avLst/>
              <a:gdLst/>
              <a:ahLst/>
              <a:cxnLst/>
              <a:rect l="l" t="t" r="r" b="b"/>
              <a:pathLst>
                <a:path w="60" h="31" extrusionOk="0">
                  <a:moveTo>
                    <a:pt x="8" y="1"/>
                  </a:moveTo>
                  <a:cubicBezTo>
                    <a:pt x="0" y="1"/>
                    <a:pt x="8" y="30"/>
                    <a:pt x="30" y="30"/>
                  </a:cubicBezTo>
                  <a:cubicBezTo>
                    <a:pt x="19" y="8"/>
                    <a:pt x="12" y="1"/>
                    <a:pt x="8" y="1"/>
                  </a:cubicBezTo>
                  <a:close/>
                  <a:moveTo>
                    <a:pt x="52" y="1"/>
                  </a:moveTo>
                  <a:cubicBezTo>
                    <a:pt x="49" y="1"/>
                    <a:pt x="41" y="8"/>
                    <a:pt x="30" y="30"/>
                  </a:cubicBezTo>
                  <a:cubicBezTo>
                    <a:pt x="52" y="30"/>
                    <a:pt x="60" y="1"/>
                    <a:pt x="52" y="1"/>
                  </a:cubicBezTo>
                  <a:close/>
                </a:path>
              </a:pathLst>
            </a:custGeom>
            <a:solidFill>
              <a:srgbClr val="01518E"/>
            </a:solidFill>
            <a:ln>
              <a:noFill/>
            </a:ln>
          </p:spPr>
          <p:txBody>
            <a:bodyPr spcFirstLastPara="1" wrap="square" lIns="91425" tIns="91425" rIns="91425" bIns="91425" anchor="ctr" anchorCtr="0">
              <a:noAutofit/>
            </a:bodyPr>
            <a:lstStyle/>
            <a:p>
              <a:endParaRPr/>
            </a:p>
          </p:txBody>
        </p:sp>
        <p:sp>
          <p:nvSpPr>
            <p:cNvPr id="564" name="Google Shape;564;p41"/>
            <p:cNvSpPr/>
            <p:nvPr/>
          </p:nvSpPr>
          <p:spPr>
            <a:xfrm>
              <a:off x="2048125" y="4205125"/>
              <a:ext cx="376125" cy="860650"/>
            </a:xfrm>
            <a:custGeom>
              <a:avLst/>
              <a:gdLst/>
              <a:ahLst/>
              <a:cxnLst/>
              <a:rect l="l" t="t" r="r" b="b"/>
              <a:pathLst>
                <a:path w="15045" h="34426" extrusionOk="0">
                  <a:moveTo>
                    <a:pt x="11375" y="1"/>
                  </a:moveTo>
                  <a:lnTo>
                    <a:pt x="11375" y="1"/>
                  </a:lnTo>
                  <a:cubicBezTo>
                    <a:pt x="10741" y="334"/>
                    <a:pt x="9674" y="968"/>
                    <a:pt x="8573" y="1669"/>
                  </a:cubicBezTo>
                  <a:lnTo>
                    <a:pt x="7706" y="2302"/>
                  </a:lnTo>
                  <a:cubicBezTo>
                    <a:pt x="7139" y="2769"/>
                    <a:pt x="6572" y="3203"/>
                    <a:pt x="6171" y="3670"/>
                  </a:cubicBezTo>
                  <a:cubicBezTo>
                    <a:pt x="2035" y="7940"/>
                    <a:pt x="0" y="12676"/>
                    <a:pt x="534" y="18848"/>
                  </a:cubicBezTo>
                  <a:cubicBezTo>
                    <a:pt x="1068" y="24985"/>
                    <a:pt x="5204" y="30689"/>
                    <a:pt x="10875" y="33124"/>
                  </a:cubicBezTo>
                  <a:cubicBezTo>
                    <a:pt x="12209" y="33692"/>
                    <a:pt x="13610" y="34159"/>
                    <a:pt x="15044" y="34425"/>
                  </a:cubicBezTo>
                  <a:cubicBezTo>
                    <a:pt x="6538" y="25185"/>
                    <a:pt x="5137" y="10708"/>
                    <a:pt x="113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5" name="Google Shape;565;p41"/>
            <p:cNvSpPr/>
            <p:nvPr/>
          </p:nvSpPr>
          <p:spPr>
            <a:xfrm>
              <a:off x="2174875" y="4180125"/>
              <a:ext cx="412825" cy="896275"/>
            </a:xfrm>
            <a:custGeom>
              <a:avLst/>
              <a:gdLst/>
              <a:ahLst/>
              <a:cxnLst/>
              <a:rect l="l" t="t" r="r" b="b"/>
              <a:pathLst>
                <a:path w="16513" h="35851" extrusionOk="0">
                  <a:moveTo>
                    <a:pt x="8807" y="0"/>
                  </a:moveTo>
                  <a:lnTo>
                    <a:pt x="8807" y="0"/>
                  </a:lnTo>
                  <a:cubicBezTo>
                    <a:pt x="8140" y="200"/>
                    <a:pt x="7473" y="467"/>
                    <a:pt x="6839" y="767"/>
                  </a:cubicBezTo>
                  <a:cubicBezTo>
                    <a:pt x="6839" y="767"/>
                    <a:pt x="6639" y="834"/>
                    <a:pt x="6305" y="1034"/>
                  </a:cubicBezTo>
                  <a:cubicBezTo>
                    <a:pt x="1" y="11775"/>
                    <a:pt x="1435" y="26219"/>
                    <a:pt x="9974" y="35459"/>
                  </a:cubicBezTo>
                  <a:cubicBezTo>
                    <a:pt x="10775" y="35626"/>
                    <a:pt x="11542" y="35726"/>
                    <a:pt x="12343" y="35792"/>
                  </a:cubicBezTo>
                  <a:cubicBezTo>
                    <a:pt x="12922" y="35832"/>
                    <a:pt x="13495" y="35850"/>
                    <a:pt x="14056" y="35850"/>
                  </a:cubicBezTo>
                  <a:cubicBezTo>
                    <a:pt x="14916" y="35850"/>
                    <a:pt x="15745" y="35806"/>
                    <a:pt x="16512" y="35726"/>
                  </a:cubicBezTo>
                  <a:cubicBezTo>
                    <a:pt x="10308" y="25018"/>
                    <a:pt x="7439" y="12442"/>
                    <a:pt x="88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6" name="Google Shape;566;p41"/>
            <p:cNvSpPr/>
            <p:nvPr/>
          </p:nvSpPr>
          <p:spPr>
            <a:xfrm>
              <a:off x="2359175" y="4162600"/>
              <a:ext cx="411150" cy="910675"/>
            </a:xfrm>
            <a:custGeom>
              <a:avLst/>
              <a:gdLst/>
              <a:ahLst/>
              <a:cxnLst/>
              <a:rect l="l" t="t" r="r" b="b"/>
              <a:pathLst>
                <a:path w="16446" h="36427" extrusionOk="0">
                  <a:moveTo>
                    <a:pt x="4637" y="1"/>
                  </a:moveTo>
                  <a:cubicBezTo>
                    <a:pt x="3570" y="134"/>
                    <a:pt x="2536" y="367"/>
                    <a:pt x="1435" y="701"/>
                  </a:cubicBezTo>
                  <a:cubicBezTo>
                    <a:pt x="0" y="13143"/>
                    <a:pt x="2936" y="25719"/>
                    <a:pt x="9174" y="36427"/>
                  </a:cubicBezTo>
                  <a:cubicBezTo>
                    <a:pt x="12243" y="36160"/>
                    <a:pt x="14744" y="35359"/>
                    <a:pt x="16446" y="34559"/>
                  </a:cubicBezTo>
                  <a:cubicBezTo>
                    <a:pt x="15211" y="22383"/>
                    <a:pt x="10108" y="10975"/>
                    <a:pt x="463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7" name="Google Shape;567;p41"/>
            <p:cNvSpPr/>
            <p:nvPr/>
          </p:nvSpPr>
          <p:spPr>
            <a:xfrm>
              <a:off x="2530125" y="4156875"/>
              <a:ext cx="544575" cy="760450"/>
            </a:xfrm>
            <a:custGeom>
              <a:avLst/>
              <a:gdLst/>
              <a:ahLst/>
              <a:cxnLst/>
              <a:rect l="l" t="t" r="r" b="b"/>
              <a:pathLst>
                <a:path w="21783" h="30418" extrusionOk="0">
                  <a:moveTo>
                    <a:pt x="675" y="1"/>
                  </a:moveTo>
                  <a:cubicBezTo>
                    <a:pt x="453" y="1"/>
                    <a:pt x="228" y="9"/>
                    <a:pt x="1" y="29"/>
                  </a:cubicBezTo>
                  <a:cubicBezTo>
                    <a:pt x="12076" y="4566"/>
                    <a:pt x="17346" y="18242"/>
                    <a:pt x="15445" y="30418"/>
                  </a:cubicBezTo>
                  <a:cubicBezTo>
                    <a:pt x="16412" y="29450"/>
                    <a:pt x="17246" y="28383"/>
                    <a:pt x="17780" y="27149"/>
                  </a:cubicBezTo>
                  <a:cubicBezTo>
                    <a:pt x="21783" y="18376"/>
                    <a:pt x="18447" y="11604"/>
                    <a:pt x="17547" y="9970"/>
                  </a:cubicBezTo>
                  <a:cubicBezTo>
                    <a:pt x="15212" y="5767"/>
                    <a:pt x="11242" y="2531"/>
                    <a:pt x="6705" y="963"/>
                  </a:cubicBezTo>
                  <a:cubicBezTo>
                    <a:pt x="6405" y="897"/>
                    <a:pt x="6072" y="763"/>
                    <a:pt x="5771" y="697"/>
                  </a:cubicBezTo>
                  <a:cubicBezTo>
                    <a:pt x="4604" y="363"/>
                    <a:pt x="3403" y="129"/>
                    <a:pt x="2136" y="63"/>
                  </a:cubicBezTo>
                  <a:cubicBezTo>
                    <a:pt x="1652" y="40"/>
                    <a:pt x="1169" y="1"/>
                    <a:pt x="67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8" name="Google Shape;568;p41"/>
            <p:cNvSpPr/>
            <p:nvPr/>
          </p:nvSpPr>
          <p:spPr>
            <a:xfrm>
              <a:off x="2475100" y="4157600"/>
              <a:ext cx="490375" cy="868975"/>
            </a:xfrm>
            <a:custGeom>
              <a:avLst/>
              <a:gdLst/>
              <a:ahLst/>
              <a:cxnLst/>
              <a:rect l="l" t="t" r="r" b="b"/>
              <a:pathLst>
                <a:path w="19615" h="34759" extrusionOk="0">
                  <a:moveTo>
                    <a:pt x="2202" y="0"/>
                  </a:moveTo>
                  <a:cubicBezTo>
                    <a:pt x="1468" y="34"/>
                    <a:pt x="767" y="67"/>
                    <a:pt x="0" y="201"/>
                  </a:cubicBezTo>
                  <a:cubicBezTo>
                    <a:pt x="5471" y="11175"/>
                    <a:pt x="10574" y="22583"/>
                    <a:pt x="11809" y="34759"/>
                  </a:cubicBezTo>
                  <a:cubicBezTo>
                    <a:pt x="12442" y="34458"/>
                    <a:pt x="12943" y="34192"/>
                    <a:pt x="13310" y="33891"/>
                  </a:cubicBezTo>
                  <a:cubicBezTo>
                    <a:pt x="14777" y="32857"/>
                    <a:pt x="16312" y="31723"/>
                    <a:pt x="17613" y="30389"/>
                  </a:cubicBezTo>
                  <a:cubicBezTo>
                    <a:pt x="19614" y="18180"/>
                    <a:pt x="14310" y="4537"/>
                    <a:pt x="22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41"/>
            <p:cNvSpPr/>
            <p:nvPr/>
          </p:nvSpPr>
          <p:spPr>
            <a:xfrm>
              <a:off x="2256600" y="4155925"/>
              <a:ext cx="335275" cy="156000"/>
            </a:xfrm>
            <a:custGeom>
              <a:avLst/>
              <a:gdLst/>
              <a:ahLst/>
              <a:cxnLst/>
              <a:rect l="l" t="t" r="r" b="b"/>
              <a:pathLst>
                <a:path w="13411" h="6240" extrusionOk="0">
                  <a:moveTo>
                    <a:pt x="11422" y="1"/>
                  </a:moveTo>
                  <a:cubicBezTo>
                    <a:pt x="8716" y="1"/>
                    <a:pt x="6010" y="557"/>
                    <a:pt x="3536" y="1669"/>
                  </a:cubicBezTo>
                  <a:cubicBezTo>
                    <a:pt x="3536" y="1669"/>
                    <a:pt x="1869" y="2502"/>
                    <a:pt x="234" y="3637"/>
                  </a:cubicBezTo>
                  <a:cubicBezTo>
                    <a:pt x="201" y="3670"/>
                    <a:pt x="201" y="3670"/>
                    <a:pt x="201" y="3737"/>
                  </a:cubicBezTo>
                  <a:cubicBezTo>
                    <a:pt x="1" y="4337"/>
                    <a:pt x="134" y="5104"/>
                    <a:pt x="568" y="5605"/>
                  </a:cubicBezTo>
                  <a:cubicBezTo>
                    <a:pt x="1068" y="6105"/>
                    <a:pt x="1835" y="6238"/>
                    <a:pt x="2536" y="6238"/>
                  </a:cubicBezTo>
                  <a:cubicBezTo>
                    <a:pt x="2592" y="6239"/>
                    <a:pt x="2648" y="6239"/>
                    <a:pt x="2705" y="6239"/>
                  </a:cubicBezTo>
                  <a:cubicBezTo>
                    <a:pt x="5448" y="6239"/>
                    <a:pt x="8123" y="5447"/>
                    <a:pt x="10575" y="4270"/>
                  </a:cubicBezTo>
                  <a:cubicBezTo>
                    <a:pt x="11475" y="3837"/>
                    <a:pt x="12343" y="3336"/>
                    <a:pt x="12876" y="2569"/>
                  </a:cubicBezTo>
                  <a:cubicBezTo>
                    <a:pt x="13243" y="2069"/>
                    <a:pt x="13410" y="1468"/>
                    <a:pt x="13343" y="801"/>
                  </a:cubicBezTo>
                  <a:cubicBezTo>
                    <a:pt x="13310" y="568"/>
                    <a:pt x="13210" y="301"/>
                    <a:pt x="13043" y="67"/>
                  </a:cubicBezTo>
                  <a:cubicBezTo>
                    <a:pt x="12504" y="23"/>
                    <a:pt x="11963" y="1"/>
                    <a:pt x="11422" y="1"/>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570" name="Google Shape;570;p41"/>
            <p:cNvSpPr/>
            <p:nvPr/>
          </p:nvSpPr>
          <p:spPr>
            <a:xfrm>
              <a:off x="2647150" y="4286600"/>
              <a:ext cx="47300" cy="42800"/>
            </a:xfrm>
            <a:custGeom>
              <a:avLst/>
              <a:gdLst/>
              <a:ahLst/>
              <a:cxnLst/>
              <a:rect l="l" t="t" r="r" b="b"/>
              <a:pathLst>
                <a:path w="1892" h="1712" extrusionOk="0">
                  <a:moveTo>
                    <a:pt x="508" y="0"/>
                  </a:moveTo>
                  <a:cubicBezTo>
                    <a:pt x="235" y="0"/>
                    <a:pt x="1" y="348"/>
                    <a:pt x="257" y="578"/>
                  </a:cubicBezTo>
                  <a:cubicBezTo>
                    <a:pt x="457" y="778"/>
                    <a:pt x="724" y="1011"/>
                    <a:pt x="924" y="1245"/>
                  </a:cubicBezTo>
                  <a:cubicBezTo>
                    <a:pt x="1124" y="1445"/>
                    <a:pt x="1357" y="1679"/>
                    <a:pt x="1624" y="1712"/>
                  </a:cubicBezTo>
                  <a:cubicBezTo>
                    <a:pt x="1758" y="1712"/>
                    <a:pt x="1891" y="1579"/>
                    <a:pt x="1891" y="1445"/>
                  </a:cubicBezTo>
                  <a:cubicBezTo>
                    <a:pt x="1858" y="1112"/>
                    <a:pt x="1624" y="945"/>
                    <a:pt x="1424" y="745"/>
                  </a:cubicBezTo>
                  <a:cubicBezTo>
                    <a:pt x="1224" y="544"/>
                    <a:pt x="957" y="344"/>
                    <a:pt x="757" y="111"/>
                  </a:cubicBezTo>
                  <a:cubicBezTo>
                    <a:pt x="679" y="33"/>
                    <a:pt x="592" y="0"/>
                    <a:pt x="50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1" name="Google Shape;571;p41"/>
            <p:cNvSpPr/>
            <p:nvPr/>
          </p:nvSpPr>
          <p:spPr>
            <a:xfrm>
              <a:off x="2723600" y="4368500"/>
              <a:ext cx="29225" cy="30350"/>
            </a:xfrm>
            <a:custGeom>
              <a:avLst/>
              <a:gdLst/>
              <a:ahLst/>
              <a:cxnLst/>
              <a:rect l="l" t="t" r="r" b="b"/>
              <a:pathLst>
                <a:path w="1169" h="1214" extrusionOk="0">
                  <a:moveTo>
                    <a:pt x="581" y="1"/>
                  </a:moveTo>
                  <a:cubicBezTo>
                    <a:pt x="565" y="1"/>
                    <a:pt x="549" y="2"/>
                    <a:pt x="534" y="4"/>
                  </a:cubicBezTo>
                  <a:cubicBezTo>
                    <a:pt x="301" y="70"/>
                    <a:pt x="1" y="404"/>
                    <a:pt x="134" y="638"/>
                  </a:cubicBezTo>
                  <a:cubicBezTo>
                    <a:pt x="225" y="911"/>
                    <a:pt x="455" y="1213"/>
                    <a:pt x="749" y="1213"/>
                  </a:cubicBezTo>
                  <a:cubicBezTo>
                    <a:pt x="777" y="1213"/>
                    <a:pt x="805" y="1210"/>
                    <a:pt x="834" y="1205"/>
                  </a:cubicBezTo>
                  <a:cubicBezTo>
                    <a:pt x="1035" y="1171"/>
                    <a:pt x="1168" y="1071"/>
                    <a:pt x="1135" y="838"/>
                  </a:cubicBezTo>
                  <a:cubicBezTo>
                    <a:pt x="1068" y="738"/>
                    <a:pt x="1068" y="638"/>
                    <a:pt x="1068" y="504"/>
                  </a:cubicBezTo>
                  <a:cubicBezTo>
                    <a:pt x="1131" y="252"/>
                    <a:pt x="838" y="1"/>
                    <a:pt x="5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2" name="Google Shape;572;p41"/>
            <p:cNvSpPr/>
            <p:nvPr/>
          </p:nvSpPr>
          <p:spPr>
            <a:xfrm>
              <a:off x="2768375" y="4456950"/>
              <a:ext cx="51975" cy="82375"/>
            </a:xfrm>
            <a:custGeom>
              <a:avLst/>
              <a:gdLst/>
              <a:ahLst/>
              <a:cxnLst/>
              <a:rect l="l" t="t" r="r" b="b"/>
              <a:pathLst>
                <a:path w="2079" h="3295" extrusionOk="0">
                  <a:moveTo>
                    <a:pt x="555" y="0"/>
                  </a:moveTo>
                  <a:cubicBezTo>
                    <a:pt x="279" y="0"/>
                    <a:pt x="0" y="303"/>
                    <a:pt x="178" y="635"/>
                  </a:cubicBezTo>
                  <a:cubicBezTo>
                    <a:pt x="378" y="1136"/>
                    <a:pt x="611" y="1603"/>
                    <a:pt x="845" y="2103"/>
                  </a:cubicBezTo>
                  <a:cubicBezTo>
                    <a:pt x="1045" y="2537"/>
                    <a:pt x="1212" y="2937"/>
                    <a:pt x="1579" y="3237"/>
                  </a:cubicBezTo>
                  <a:cubicBezTo>
                    <a:pt x="1626" y="3277"/>
                    <a:pt x="1678" y="3294"/>
                    <a:pt x="1729" y="3294"/>
                  </a:cubicBezTo>
                  <a:cubicBezTo>
                    <a:pt x="1891" y="3294"/>
                    <a:pt x="2046" y="3123"/>
                    <a:pt x="2046" y="2970"/>
                  </a:cubicBezTo>
                  <a:cubicBezTo>
                    <a:pt x="2079" y="2470"/>
                    <a:pt x="1812" y="2103"/>
                    <a:pt x="1612" y="1669"/>
                  </a:cubicBezTo>
                  <a:cubicBezTo>
                    <a:pt x="1378" y="1236"/>
                    <a:pt x="1145" y="735"/>
                    <a:pt x="911" y="268"/>
                  </a:cubicBezTo>
                  <a:cubicBezTo>
                    <a:pt x="833" y="78"/>
                    <a:pt x="694" y="0"/>
                    <a:pt x="5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3" name="Google Shape;573;p41"/>
            <p:cNvSpPr/>
            <p:nvPr/>
          </p:nvSpPr>
          <p:spPr>
            <a:xfrm>
              <a:off x="2394075" y="4229050"/>
              <a:ext cx="76000" cy="33050"/>
            </a:xfrm>
            <a:custGeom>
              <a:avLst/>
              <a:gdLst/>
              <a:ahLst/>
              <a:cxnLst/>
              <a:rect l="l" t="t" r="r" b="b"/>
              <a:pathLst>
                <a:path w="3040" h="1322" extrusionOk="0">
                  <a:moveTo>
                    <a:pt x="2473" y="1"/>
                  </a:moveTo>
                  <a:cubicBezTo>
                    <a:pt x="2441" y="1"/>
                    <a:pt x="2408" y="4"/>
                    <a:pt x="2374" y="11"/>
                  </a:cubicBezTo>
                  <a:cubicBezTo>
                    <a:pt x="1707" y="78"/>
                    <a:pt x="1073" y="345"/>
                    <a:pt x="406" y="545"/>
                  </a:cubicBezTo>
                  <a:cubicBezTo>
                    <a:pt x="1" y="701"/>
                    <a:pt x="119" y="1322"/>
                    <a:pt x="544" y="1322"/>
                  </a:cubicBezTo>
                  <a:cubicBezTo>
                    <a:pt x="574" y="1322"/>
                    <a:pt x="606" y="1319"/>
                    <a:pt x="639" y="1312"/>
                  </a:cubicBezTo>
                  <a:cubicBezTo>
                    <a:pt x="1240" y="1145"/>
                    <a:pt x="1974" y="1045"/>
                    <a:pt x="2574" y="812"/>
                  </a:cubicBezTo>
                  <a:cubicBezTo>
                    <a:pt x="3040" y="594"/>
                    <a:pt x="2898" y="1"/>
                    <a:pt x="247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4" name="Google Shape;574;p41"/>
            <p:cNvSpPr/>
            <p:nvPr/>
          </p:nvSpPr>
          <p:spPr>
            <a:xfrm>
              <a:off x="2490925" y="4210100"/>
              <a:ext cx="29875" cy="23775"/>
            </a:xfrm>
            <a:custGeom>
              <a:avLst/>
              <a:gdLst/>
              <a:ahLst/>
              <a:cxnLst/>
              <a:rect l="l" t="t" r="r" b="b"/>
              <a:pathLst>
                <a:path w="1195" h="951" extrusionOk="0">
                  <a:moveTo>
                    <a:pt x="741" y="0"/>
                  </a:moveTo>
                  <a:cubicBezTo>
                    <a:pt x="728" y="0"/>
                    <a:pt x="715" y="1"/>
                    <a:pt x="701" y="2"/>
                  </a:cubicBezTo>
                  <a:cubicBezTo>
                    <a:pt x="535" y="2"/>
                    <a:pt x="435" y="35"/>
                    <a:pt x="301" y="135"/>
                  </a:cubicBezTo>
                  <a:cubicBezTo>
                    <a:pt x="134" y="269"/>
                    <a:pt x="1" y="469"/>
                    <a:pt x="134" y="669"/>
                  </a:cubicBezTo>
                  <a:cubicBezTo>
                    <a:pt x="162" y="810"/>
                    <a:pt x="357" y="951"/>
                    <a:pt x="538" y="951"/>
                  </a:cubicBezTo>
                  <a:cubicBezTo>
                    <a:pt x="571" y="951"/>
                    <a:pt x="604" y="946"/>
                    <a:pt x="635" y="936"/>
                  </a:cubicBezTo>
                  <a:cubicBezTo>
                    <a:pt x="801" y="869"/>
                    <a:pt x="868" y="802"/>
                    <a:pt x="1002" y="669"/>
                  </a:cubicBezTo>
                  <a:cubicBezTo>
                    <a:pt x="1195" y="443"/>
                    <a:pt x="1108" y="0"/>
                    <a:pt x="741"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575" name="Google Shape;575;p41"/>
          <p:cNvGrpSpPr/>
          <p:nvPr/>
        </p:nvGrpSpPr>
        <p:grpSpPr>
          <a:xfrm>
            <a:off x="1363350" y="4016202"/>
            <a:ext cx="1045750" cy="1081000"/>
            <a:chOff x="5452225" y="4016200"/>
            <a:chExt cx="1045750" cy="1081000"/>
          </a:xfrm>
        </p:grpSpPr>
        <p:sp>
          <p:nvSpPr>
            <p:cNvPr id="576" name="Google Shape;576;p41"/>
            <p:cNvSpPr/>
            <p:nvPr/>
          </p:nvSpPr>
          <p:spPr>
            <a:xfrm>
              <a:off x="5452225" y="4547400"/>
              <a:ext cx="525400" cy="540325"/>
            </a:xfrm>
            <a:custGeom>
              <a:avLst/>
              <a:gdLst/>
              <a:ahLst/>
              <a:cxnLst/>
              <a:rect l="l" t="t" r="r" b="b"/>
              <a:pathLst>
                <a:path w="21016" h="21613" extrusionOk="0">
                  <a:moveTo>
                    <a:pt x="10171" y="1"/>
                  </a:moveTo>
                  <a:cubicBezTo>
                    <a:pt x="4878" y="1"/>
                    <a:pt x="0" y="487"/>
                    <a:pt x="0" y="487"/>
                  </a:cubicBezTo>
                  <a:cubicBezTo>
                    <a:pt x="734" y="6591"/>
                    <a:pt x="0" y="13029"/>
                    <a:pt x="267" y="20834"/>
                  </a:cubicBezTo>
                  <a:cubicBezTo>
                    <a:pt x="3360" y="21453"/>
                    <a:pt x="6532" y="21613"/>
                    <a:pt x="9724" y="21613"/>
                  </a:cubicBezTo>
                  <a:cubicBezTo>
                    <a:pt x="13130" y="21613"/>
                    <a:pt x="16558" y="21431"/>
                    <a:pt x="19935" y="21431"/>
                  </a:cubicBezTo>
                  <a:cubicBezTo>
                    <a:pt x="20217" y="21431"/>
                    <a:pt x="20500" y="21432"/>
                    <a:pt x="20782" y="21435"/>
                  </a:cubicBezTo>
                  <a:cubicBezTo>
                    <a:pt x="21015" y="21435"/>
                    <a:pt x="20448" y="7792"/>
                    <a:pt x="20782" y="1187"/>
                  </a:cubicBezTo>
                  <a:cubicBezTo>
                    <a:pt x="18217" y="266"/>
                    <a:pt x="14080" y="1"/>
                    <a:pt x="101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7" name="Google Shape;577;p41"/>
            <p:cNvSpPr/>
            <p:nvPr/>
          </p:nvSpPr>
          <p:spPr>
            <a:xfrm>
              <a:off x="5513925" y="4611850"/>
              <a:ext cx="401150" cy="413300"/>
            </a:xfrm>
            <a:custGeom>
              <a:avLst/>
              <a:gdLst/>
              <a:ahLst/>
              <a:cxnLst/>
              <a:rect l="l" t="t" r="r" b="b"/>
              <a:pathLst>
                <a:path w="16046" h="16532" extrusionOk="0">
                  <a:moveTo>
                    <a:pt x="7792" y="0"/>
                  </a:moveTo>
                  <a:cubicBezTo>
                    <a:pt x="3745" y="0"/>
                    <a:pt x="1" y="377"/>
                    <a:pt x="1" y="377"/>
                  </a:cubicBezTo>
                  <a:cubicBezTo>
                    <a:pt x="534" y="5014"/>
                    <a:pt x="1" y="9950"/>
                    <a:pt x="167" y="15921"/>
                  </a:cubicBezTo>
                  <a:cubicBezTo>
                    <a:pt x="2560" y="16406"/>
                    <a:pt x="5012" y="16532"/>
                    <a:pt x="7477" y="16532"/>
                  </a:cubicBezTo>
                  <a:cubicBezTo>
                    <a:pt x="10125" y="16532"/>
                    <a:pt x="12788" y="16387"/>
                    <a:pt x="15413" y="16387"/>
                  </a:cubicBezTo>
                  <a:cubicBezTo>
                    <a:pt x="15557" y="16387"/>
                    <a:pt x="15701" y="16388"/>
                    <a:pt x="15845" y="16388"/>
                  </a:cubicBezTo>
                  <a:cubicBezTo>
                    <a:pt x="16045" y="16388"/>
                    <a:pt x="15612" y="5948"/>
                    <a:pt x="15845" y="911"/>
                  </a:cubicBezTo>
                  <a:cubicBezTo>
                    <a:pt x="13909" y="204"/>
                    <a:pt x="10769" y="0"/>
                    <a:pt x="77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78" name="Google Shape;578;p41"/>
            <p:cNvSpPr/>
            <p:nvPr/>
          </p:nvSpPr>
          <p:spPr>
            <a:xfrm>
              <a:off x="5972575" y="4556400"/>
              <a:ext cx="525400" cy="540800"/>
            </a:xfrm>
            <a:custGeom>
              <a:avLst/>
              <a:gdLst/>
              <a:ahLst/>
              <a:cxnLst/>
              <a:rect l="l" t="t" r="r" b="b"/>
              <a:pathLst>
                <a:path w="21016" h="21632" extrusionOk="0">
                  <a:moveTo>
                    <a:pt x="10105" y="0"/>
                  </a:moveTo>
                  <a:cubicBezTo>
                    <a:pt x="4835" y="0"/>
                    <a:pt x="1" y="493"/>
                    <a:pt x="1" y="493"/>
                  </a:cubicBezTo>
                  <a:cubicBezTo>
                    <a:pt x="701" y="6598"/>
                    <a:pt x="1" y="13069"/>
                    <a:pt x="268" y="20841"/>
                  </a:cubicBezTo>
                  <a:cubicBezTo>
                    <a:pt x="3403" y="21468"/>
                    <a:pt x="6620" y="21631"/>
                    <a:pt x="9855" y="21631"/>
                  </a:cubicBezTo>
                  <a:cubicBezTo>
                    <a:pt x="13354" y="21631"/>
                    <a:pt x="16875" y="21441"/>
                    <a:pt x="20339" y="21441"/>
                  </a:cubicBezTo>
                  <a:cubicBezTo>
                    <a:pt x="20487" y="21441"/>
                    <a:pt x="20635" y="21441"/>
                    <a:pt x="20783" y="21442"/>
                  </a:cubicBezTo>
                  <a:cubicBezTo>
                    <a:pt x="21016" y="21442"/>
                    <a:pt x="20449" y="7799"/>
                    <a:pt x="20783" y="1227"/>
                  </a:cubicBezTo>
                  <a:cubicBezTo>
                    <a:pt x="18192" y="274"/>
                    <a:pt x="14027" y="0"/>
                    <a:pt x="101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9" name="Google Shape;579;p41"/>
            <p:cNvSpPr/>
            <p:nvPr/>
          </p:nvSpPr>
          <p:spPr>
            <a:xfrm>
              <a:off x="6030950" y="4617150"/>
              <a:ext cx="407000" cy="418475"/>
            </a:xfrm>
            <a:custGeom>
              <a:avLst/>
              <a:gdLst/>
              <a:ahLst/>
              <a:cxnLst/>
              <a:rect l="l" t="t" r="r" b="b"/>
              <a:pathLst>
                <a:path w="16280" h="16739" extrusionOk="0">
                  <a:moveTo>
                    <a:pt x="7697" y="1"/>
                  </a:moveTo>
                  <a:cubicBezTo>
                    <a:pt x="3675" y="1"/>
                    <a:pt x="1" y="365"/>
                    <a:pt x="1" y="365"/>
                  </a:cubicBezTo>
                  <a:cubicBezTo>
                    <a:pt x="535" y="5068"/>
                    <a:pt x="1" y="10072"/>
                    <a:pt x="168" y="16143"/>
                  </a:cubicBezTo>
                  <a:cubicBezTo>
                    <a:pt x="2519" y="16613"/>
                    <a:pt x="4933" y="16739"/>
                    <a:pt x="7358" y="16739"/>
                  </a:cubicBezTo>
                  <a:cubicBezTo>
                    <a:pt x="10126" y="16739"/>
                    <a:pt x="12909" y="16575"/>
                    <a:pt x="15634" y="16575"/>
                  </a:cubicBezTo>
                  <a:cubicBezTo>
                    <a:pt x="15771" y="16575"/>
                    <a:pt x="15909" y="16576"/>
                    <a:pt x="16046" y="16577"/>
                  </a:cubicBezTo>
                  <a:cubicBezTo>
                    <a:pt x="16279" y="16577"/>
                    <a:pt x="15812" y="6002"/>
                    <a:pt x="16046" y="966"/>
                  </a:cubicBezTo>
                  <a:cubicBezTo>
                    <a:pt x="14051" y="214"/>
                    <a:pt x="10772" y="1"/>
                    <a:pt x="76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41"/>
            <p:cNvSpPr/>
            <p:nvPr/>
          </p:nvSpPr>
          <p:spPr>
            <a:xfrm>
              <a:off x="5744100" y="4016200"/>
              <a:ext cx="525400" cy="540225"/>
            </a:xfrm>
            <a:custGeom>
              <a:avLst/>
              <a:gdLst/>
              <a:ahLst/>
              <a:cxnLst/>
              <a:rect l="l" t="t" r="r" b="b"/>
              <a:pathLst>
                <a:path w="21016" h="21609" extrusionOk="0">
                  <a:moveTo>
                    <a:pt x="10171" y="0"/>
                  </a:moveTo>
                  <a:cubicBezTo>
                    <a:pt x="4878" y="0"/>
                    <a:pt x="0" y="486"/>
                    <a:pt x="0" y="486"/>
                  </a:cubicBezTo>
                  <a:cubicBezTo>
                    <a:pt x="734" y="6557"/>
                    <a:pt x="0" y="13028"/>
                    <a:pt x="267" y="20834"/>
                  </a:cubicBezTo>
                  <a:cubicBezTo>
                    <a:pt x="3329" y="21446"/>
                    <a:pt x="6468" y="21609"/>
                    <a:pt x="9627" y="21609"/>
                  </a:cubicBezTo>
                  <a:cubicBezTo>
                    <a:pt x="13207" y="21609"/>
                    <a:pt x="16812" y="21400"/>
                    <a:pt x="20357" y="21400"/>
                  </a:cubicBezTo>
                  <a:cubicBezTo>
                    <a:pt x="20499" y="21400"/>
                    <a:pt x="20640" y="21400"/>
                    <a:pt x="20782" y="21401"/>
                  </a:cubicBezTo>
                  <a:cubicBezTo>
                    <a:pt x="21015" y="21401"/>
                    <a:pt x="20448" y="7758"/>
                    <a:pt x="20782" y="1186"/>
                  </a:cubicBezTo>
                  <a:cubicBezTo>
                    <a:pt x="18217" y="265"/>
                    <a:pt x="14080" y="0"/>
                    <a:pt x="101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1" name="Google Shape;581;p41"/>
            <p:cNvSpPr/>
            <p:nvPr/>
          </p:nvSpPr>
          <p:spPr>
            <a:xfrm>
              <a:off x="5817475" y="4091700"/>
              <a:ext cx="377800" cy="389150"/>
            </a:xfrm>
            <a:custGeom>
              <a:avLst/>
              <a:gdLst/>
              <a:ahLst/>
              <a:cxnLst/>
              <a:rect l="l" t="t" r="r" b="b"/>
              <a:pathLst>
                <a:path w="15112" h="15566" extrusionOk="0">
                  <a:moveTo>
                    <a:pt x="7170" y="0"/>
                  </a:moveTo>
                  <a:cubicBezTo>
                    <a:pt x="3422" y="0"/>
                    <a:pt x="1" y="335"/>
                    <a:pt x="1" y="335"/>
                  </a:cubicBezTo>
                  <a:cubicBezTo>
                    <a:pt x="501" y="4705"/>
                    <a:pt x="1" y="9341"/>
                    <a:pt x="167" y="15012"/>
                  </a:cubicBezTo>
                  <a:cubicBezTo>
                    <a:pt x="2323" y="15449"/>
                    <a:pt x="4547" y="15566"/>
                    <a:pt x="6786" y="15566"/>
                  </a:cubicBezTo>
                  <a:cubicBezTo>
                    <a:pt x="9365" y="15566"/>
                    <a:pt x="11966" y="15411"/>
                    <a:pt x="14507" y="15411"/>
                  </a:cubicBezTo>
                  <a:cubicBezTo>
                    <a:pt x="14642" y="15411"/>
                    <a:pt x="14777" y="15411"/>
                    <a:pt x="14911" y="15412"/>
                  </a:cubicBezTo>
                  <a:cubicBezTo>
                    <a:pt x="15111" y="15412"/>
                    <a:pt x="14678" y="5572"/>
                    <a:pt x="14911" y="868"/>
                  </a:cubicBezTo>
                  <a:cubicBezTo>
                    <a:pt x="13041" y="192"/>
                    <a:pt x="10012" y="0"/>
                    <a:pt x="71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2" name="Google Shape;582;p41"/>
            <p:cNvSpPr/>
            <p:nvPr/>
          </p:nvSpPr>
          <p:spPr>
            <a:xfrm>
              <a:off x="5614000" y="4690925"/>
              <a:ext cx="152450" cy="236675"/>
            </a:xfrm>
            <a:custGeom>
              <a:avLst/>
              <a:gdLst/>
              <a:ahLst/>
              <a:cxnLst/>
              <a:rect l="l" t="t" r="r" b="b"/>
              <a:pathLst>
                <a:path w="6098" h="9467" extrusionOk="0">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3" name="Google Shape;583;p41"/>
            <p:cNvSpPr/>
            <p:nvPr/>
          </p:nvSpPr>
          <p:spPr>
            <a:xfrm>
              <a:off x="5723800" y="4693075"/>
              <a:ext cx="100550" cy="274525"/>
            </a:xfrm>
            <a:custGeom>
              <a:avLst/>
              <a:gdLst/>
              <a:ahLst/>
              <a:cxnLst/>
              <a:rect l="l" t="t" r="r" b="b"/>
              <a:pathLst>
                <a:path w="4022" h="10981" extrusionOk="0">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4" name="Google Shape;584;p41"/>
            <p:cNvSpPr/>
            <p:nvPr/>
          </p:nvSpPr>
          <p:spPr>
            <a:xfrm>
              <a:off x="5646525" y="4793700"/>
              <a:ext cx="159300" cy="55875"/>
            </a:xfrm>
            <a:custGeom>
              <a:avLst/>
              <a:gdLst/>
              <a:ahLst/>
              <a:cxnLst/>
              <a:rect l="l" t="t" r="r" b="b"/>
              <a:pathLst>
                <a:path w="6372" h="2235" extrusionOk="0">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5" name="Google Shape;585;p41"/>
            <p:cNvSpPr/>
            <p:nvPr/>
          </p:nvSpPr>
          <p:spPr>
            <a:xfrm>
              <a:off x="5906700" y="4159500"/>
              <a:ext cx="70075" cy="238500"/>
            </a:xfrm>
            <a:custGeom>
              <a:avLst/>
              <a:gdLst/>
              <a:ahLst/>
              <a:cxnLst/>
              <a:rect l="l" t="t" r="r" b="b"/>
              <a:pathLst>
                <a:path w="2803" h="9540" extrusionOk="0">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6" name="Google Shape;586;p41"/>
            <p:cNvSpPr/>
            <p:nvPr/>
          </p:nvSpPr>
          <p:spPr>
            <a:xfrm>
              <a:off x="5903225" y="4149400"/>
              <a:ext cx="207825" cy="271000"/>
            </a:xfrm>
            <a:custGeom>
              <a:avLst/>
              <a:gdLst/>
              <a:ahLst/>
              <a:cxnLst/>
              <a:rect l="l" t="t" r="r" b="b"/>
              <a:pathLst>
                <a:path w="8313" h="10840" extrusionOk="0">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41"/>
            <p:cNvSpPr/>
            <p:nvPr/>
          </p:nvSpPr>
          <p:spPr>
            <a:xfrm>
              <a:off x="6141875" y="4720550"/>
              <a:ext cx="183500" cy="217650"/>
            </a:xfrm>
            <a:custGeom>
              <a:avLst/>
              <a:gdLst/>
              <a:ahLst/>
              <a:cxnLst/>
              <a:rect l="l" t="t" r="r" b="b"/>
              <a:pathLst>
                <a:path w="7340" h="8706" extrusionOk="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88" name="Google Shape;588;p41"/>
          <p:cNvGrpSpPr/>
          <p:nvPr/>
        </p:nvGrpSpPr>
        <p:grpSpPr>
          <a:xfrm>
            <a:off x="7343253" y="3887353"/>
            <a:ext cx="1203192" cy="1209545"/>
            <a:chOff x="3998200" y="2800800"/>
            <a:chExt cx="852300" cy="856800"/>
          </a:xfrm>
        </p:grpSpPr>
        <p:sp>
          <p:nvSpPr>
            <p:cNvPr id="589" name="Google Shape;589;p41"/>
            <p:cNvSpPr/>
            <p:nvPr/>
          </p:nvSpPr>
          <p:spPr>
            <a:xfrm>
              <a:off x="4382650" y="2800800"/>
              <a:ext cx="94125" cy="163825"/>
            </a:xfrm>
            <a:custGeom>
              <a:avLst/>
              <a:gdLst/>
              <a:ahLst/>
              <a:cxnLst/>
              <a:rect l="l" t="t" r="r" b="b"/>
              <a:pathLst>
                <a:path w="3765" h="6553" extrusionOk="0">
                  <a:moveTo>
                    <a:pt x="2047" y="1"/>
                  </a:moveTo>
                  <a:cubicBezTo>
                    <a:pt x="36" y="1"/>
                    <a:pt x="66" y="2091"/>
                    <a:pt x="34" y="2609"/>
                  </a:cubicBezTo>
                  <a:cubicBezTo>
                    <a:pt x="0" y="4010"/>
                    <a:pt x="67" y="4877"/>
                    <a:pt x="34" y="6211"/>
                  </a:cubicBezTo>
                  <a:cubicBezTo>
                    <a:pt x="304" y="6404"/>
                    <a:pt x="1526" y="6553"/>
                    <a:pt x="2493" y="6553"/>
                  </a:cubicBezTo>
                  <a:cubicBezTo>
                    <a:pt x="3196" y="6553"/>
                    <a:pt x="3764" y="6474"/>
                    <a:pt x="3736" y="6278"/>
                  </a:cubicBezTo>
                  <a:cubicBezTo>
                    <a:pt x="3703" y="5511"/>
                    <a:pt x="3736" y="4243"/>
                    <a:pt x="3736" y="2609"/>
                  </a:cubicBezTo>
                  <a:cubicBezTo>
                    <a:pt x="3736" y="574"/>
                    <a:pt x="3169" y="73"/>
                    <a:pt x="2235" y="7"/>
                  </a:cubicBezTo>
                  <a:cubicBezTo>
                    <a:pt x="2171" y="3"/>
                    <a:pt x="2108" y="1"/>
                    <a:pt x="204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0" name="Google Shape;590;p41"/>
            <p:cNvSpPr/>
            <p:nvPr/>
          </p:nvSpPr>
          <p:spPr>
            <a:xfrm>
              <a:off x="4241725" y="2926525"/>
              <a:ext cx="371950" cy="140100"/>
            </a:xfrm>
            <a:custGeom>
              <a:avLst/>
              <a:gdLst/>
              <a:ahLst/>
              <a:cxnLst/>
              <a:rect l="l" t="t" r="r" b="b"/>
              <a:pathLst>
                <a:path w="14878" h="5604" extrusionOk="0">
                  <a:moveTo>
                    <a:pt x="1978" y="0"/>
                  </a:moveTo>
                  <a:cubicBezTo>
                    <a:pt x="1382" y="0"/>
                    <a:pt x="832" y="419"/>
                    <a:pt x="500" y="1082"/>
                  </a:cubicBezTo>
                  <a:cubicBezTo>
                    <a:pt x="0" y="2049"/>
                    <a:pt x="100" y="3017"/>
                    <a:pt x="367" y="4151"/>
                  </a:cubicBezTo>
                  <a:cubicBezTo>
                    <a:pt x="667" y="5252"/>
                    <a:pt x="2268" y="5585"/>
                    <a:pt x="3169" y="5585"/>
                  </a:cubicBezTo>
                  <a:cubicBezTo>
                    <a:pt x="3893" y="5598"/>
                    <a:pt x="4670" y="5603"/>
                    <a:pt x="5460" y="5603"/>
                  </a:cubicBezTo>
                  <a:cubicBezTo>
                    <a:pt x="8890" y="5603"/>
                    <a:pt x="12542" y="5500"/>
                    <a:pt x="12976" y="5419"/>
                  </a:cubicBezTo>
                  <a:cubicBezTo>
                    <a:pt x="14877" y="5018"/>
                    <a:pt x="14877" y="3517"/>
                    <a:pt x="14877" y="3017"/>
                  </a:cubicBezTo>
                  <a:cubicBezTo>
                    <a:pt x="14811" y="2183"/>
                    <a:pt x="14844" y="1716"/>
                    <a:pt x="14510" y="1082"/>
                  </a:cubicBezTo>
                  <a:cubicBezTo>
                    <a:pt x="14187" y="501"/>
                    <a:pt x="13489" y="13"/>
                    <a:pt x="12900" y="13"/>
                  </a:cubicBezTo>
                  <a:cubicBezTo>
                    <a:pt x="12881" y="13"/>
                    <a:pt x="12862" y="14"/>
                    <a:pt x="12843" y="15"/>
                  </a:cubicBezTo>
                  <a:cubicBezTo>
                    <a:pt x="10878" y="130"/>
                    <a:pt x="8947" y="246"/>
                    <a:pt x="6902" y="246"/>
                  </a:cubicBezTo>
                  <a:cubicBezTo>
                    <a:pt x="5404" y="246"/>
                    <a:pt x="3846" y="184"/>
                    <a:pt x="2168" y="15"/>
                  </a:cubicBezTo>
                  <a:cubicBezTo>
                    <a:pt x="2104" y="5"/>
                    <a:pt x="2041" y="0"/>
                    <a:pt x="19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 name="Google Shape;591;p41"/>
            <p:cNvSpPr/>
            <p:nvPr/>
          </p:nvSpPr>
          <p:spPr>
            <a:xfrm>
              <a:off x="4175000" y="3054975"/>
              <a:ext cx="492050" cy="155600"/>
            </a:xfrm>
            <a:custGeom>
              <a:avLst/>
              <a:gdLst/>
              <a:ahLst/>
              <a:cxnLst/>
              <a:rect l="l" t="t" r="r" b="b"/>
              <a:pathLst>
                <a:path w="19682" h="6224" extrusionOk="0">
                  <a:moveTo>
                    <a:pt x="2637" y="0"/>
                  </a:moveTo>
                  <a:cubicBezTo>
                    <a:pt x="1855" y="0"/>
                    <a:pt x="1123" y="455"/>
                    <a:pt x="668" y="1215"/>
                  </a:cubicBezTo>
                  <a:cubicBezTo>
                    <a:pt x="0" y="2282"/>
                    <a:pt x="134" y="3349"/>
                    <a:pt x="501" y="4584"/>
                  </a:cubicBezTo>
                  <a:cubicBezTo>
                    <a:pt x="868" y="5851"/>
                    <a:pt x="3003" y="6218"/>
                    <a:pt x="4170" y="6218"/>
                  </a:cubicBezTo>
                  <a:cubicBezTo>
                    <a:pt x="4719" y="6222"/>
                    <a:pt x="5291" y="6223"/>
                    <a:pt x="5876" y="6223"/>
                  </a:cubicBezTo>
                  <a:cubicBezTo>
                    <a:pt x="10765" y="6223"/>
                    <a:pt x="16550" y="6107"/>
                    <a:pt x="17146" y="6018"/>
                  </a:cubicBezTo>
                  <a:cubicBezTo>
                    <a:pt x="19681" y="5551"/>
                    <a:pt x="19681" y="3850"/>
                    <a:pt x="19681" y="3283"/>
                  </a:cubicBezTo>
                  <a:cubicBezTo>
                    <a:pt x="19648" y="2449"/>
                    <a:pt x="19681" y="1915"/>
                    <a:pt x="19214" y="1215"/>
                  </a:cubicBezTo>
                  <a:cubicBezTo>
                    <a:pt x="18804" y="552"/>
                    <a:pt x="17886" y="8"/>
                    <a:pt x="17138" y="8"/>
                  </a:cubicBezTo>
                  <a:cubicBezTo>
                    <a:pt x="17096" y="8"/>
                    <a:pt x="17054" y="10"/>
                    <a:pt x="17013" y="14"/>
                  </a:cubicBezTo>
                  <a:cubicBezTo>
                    <a:pt x="14366" y="150"/>
                    <a:pt x="11765" y="297"/>
                    <a:pt x="9024" y="297"/>
                  </a:cubicBezTo>
                  <a:cubicBezTo>
                    <a:pt x="7067" y="297"/>
                    <a:pt x="5037" y="222"/>
                    <a:pt x="2869" y="14"/>
                  </a:cubicBezTo>
                  <a:cubicBezTo>
                    <a:pt x="2791" y="5"/>
                    <a:pt x="2714" y="0"/>
                    <a:pt x="26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2" name="Google Shape;592;p41"/>
            <p:cNvSpPr/>
            <p:nvPr/>
          </p:nvSpPr>
          <p:spPr>
            <a:xfrm>
              <a:off x="4104950" y="3195275"/>
              <a:ext cx="628800" cy="178775"/>
            </a:xfrm>
            <a:custGeom>
              <a:avLst/>
              <a:gdLst/>
              <a:ahLst/>
              <a:cxnLst/>
              <a:rect l="l" t="t" r="r" b="b"/>
              <a:pathLst>
                <a:path w="25152" h="7151" extrusionOk="0">
                  <a:moveTo>
                    <a:pt x="3485" y="0"/>
                  </a:moveTo>
                  <a:cubicBezTo>
                    <a:pt x="2450" y="0"/>
                    <a:pt x="1464" y="525"/>
                    <a:pt x="834" y="1407"/>
                  </a:cubicBezTo>
                  <a:cubicBezTo>
                    <a:pt x="0" y="2641"/>
                    <a:pt x="167" y="3842"/>
                    <a:pt x="634" y="5276"/>
                  </a:cubicBezTo>
                  <a:cubicBezTo>
                    <a:pt x="1101" y="6677"/>
                    <a:pt x="3837" y="7144"/>
                    <a:pt x="5338" y="7144"/>
                  </a:cubicBezTo>
                  <a:cubicBezTo>
                    <a:pt x="6182" y="7148"/>
                    <a:pt x="7070" y="7151"/>
                    <a:pt x="7978" y="7151"/>
                  </a:cubicBezTo>
                  <a:cubicBezTo>
                    <a:pt x="14099" y="7151"/>
                    <a:pt x="21127" y="7056"/>
                    <a:pt x="21883" y="6911"/>
                  </a:cubicBezTo>
                  <a:cubicBezTo>
                    <a:pt x="25118" y="6344"/>
                    <a:pt x="25152" y="4442"/>
                    <a:pt x="25118" y="3808"/>
                  </a:cubicBezTo>
                  <a:cubicBezTo>
                    <a:pt x="25118" y="2841"/>
                    <a:pt x="25152" y="2241"/>
                    <a:pt x="24585" y="1407"/>
                  </a:cubicBezTo>
                  <a:cubicBezTo>
                    <a:pt x="24000" y="595"/>
                    <a:pt x="22815" y="4"/>
                    <a:pt x="21829" y="4"/>
                  </a:cubicBezTo>
                  <a:cubicBezTo>
                    <a:pt x="21803" y="4"/>
                    <a:pt x="21776" y="5"/>
                    <a:pt x="21749" y="6"/>
                  </a:cubicBezTo>
                  <a:cubicBezTo>
                    <a:pt x="18429" y="177"/>
                    <a:pt x="15173" y="338"/>
                    <a:pt x="11746" y="338"/>
                  </a:cubicBezTo>
                  <a:cubicBezTo>
                    <a:pt x="9183" y="338"/>
                    <a:pt x="6524" y="248"/>
                    <a:pt x="3670" y="6"/>
                  </a:cubicBezTo>
                  <a:cubicBezTo>
                    <a:pt x="3608" y="2"/>
                    <a:pt x="3546" y="0"/>
                    <a:pt x="348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93" name="Google Shape;593;p41"/>
            <p:cNvSpPr/>
            <p:nvPr/>
          </p:nvSpPr>
          <p:spPr>
            <a:xfrm>
              <a:off x="4041575" y="3361200"/>
              <a:ext cx="751400" cy="185300"/>
            </a:xfrm>
            <a:custGeom>
              <a:avLst/>
              <a:gdLst/>
              <a:ahLst/>
              <a:cxnLst/>
              <a:rect l="l" t="t" r="r" b="b"/>
              <a:pathLst>
                <a:path w="30056" h="7412" extrusionOk="0">
                  <a:moveTo>
                    <a:pt x="4067" y="1"/>
                  </a:moveTo>
                  <a:cubicBezTo>
                    <a:pt x="2810" y="1"/>
                    <a:pt x="1562" y="499"/>
                    <a:pt x="934" y="1441"/>
                  </a:cubicBezTo>
                  <a:cubicBezTo>
                    <a:pt x="134" y="2609"/>
                    <a:pt x="0" y="4276"/>
                    <a:pt x="501" y="5778"/>
                  </a:cubicBezTo>
                  <a:cubicBezTo>
                    <a:pt x="953" y="7207"/>
                    <a:pt x="2802" y="7411"/>
                    <a:pt x="4489" y="7411"/>
                  </a:cubicBezTo>
                  <a:cubicBezTo>
                    <a:pt x="5165" y="7411"/>
                    <a:pt x="5814" y="7379"/>
                    <a:pt x="6338" y="7379"/>
                  </a:cubicBezTo>
                  <a:cubicBezTo>
                    <a:pt x="7751" y="7391"/>
                    <a:pt x="9265" y="7396"/>
                    <a:pt x="10805" y="7396"/>
                  </a:cubicBezTo>
                  <a:cubicBezTo>
                    <a:pt x="17809" y="7396"/>
                    <a:pt x="25338" y="7282"/>
                    <a:pt x="26186" y="7145"/>
                  </a:cubicBezTo>
                  <a:cubicBezTo>
                    <a:pt x="30055" y="6578"/>
                    <a:pt x="30055" y="4577"/>
                    <a:pt x="30055" y="3910"/>
                  </a:cubicBezTo>
                  <a:cubicBezTo>
                    <a:pt x="29988" y="2942"/>
                    <a:pt x="30055" y="2042"/>
                    <a:pt x="29355" y="1208"/>
                  </a:cubicBezTo>
                  <a:cubicBezTo>
                    <a:pt x="28681" y="406"/>
                    <a:pt x="27267" y="5"/>
                    <a:pt x="26092" y="5"/>
                  </a:cubicBezTo>
                  <a:cubicBezTo>
                    <a:pt x="26045" y="5"/>
                    <a:pt x="25998" y="5"/>
                    <a:pt x="25952" y="7"/>
                  </a:cubicBezTo>
                  <a:cubicBezTo>
                    <a:pt x="21927" y="180"/>
                    <a:pt x="17991" y="353"/>
                    <a:pt x="13848" y="353"/>
                  </a:cubicBezTo>
                  <a:cubicBezTo>
                    <a:pt x="10816" y="353"/>
                    <a:pt x="7673" y="261"/>
                    <a:pt x="4303" y="7"/>
                  </a:cubicBezTo>
                  <a:cubicBezTo>
                    <a:pt x="4225" y="3"/>
                    <a:pt x="4146" y="1"/>
                    <a:pt x="4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41"/>
            <p:cNvSpPr/>
            <p:nvPr/>
          </p:nvSpPr>
          <p:spPr>
            <a:xfrm>
              <a:off x="3998200" y="3531475"/>
              <a:ext cx="852300" cy="126125"/>
            </a:xfrm>
            <a:custGeom>
              <a:avLst/>
              <a:gdLst/>
              <a:ahLst/>
              <a:cxnLst/>
              <a:rect l="l" t="t" r="r" b="b"/>
              <a:pathLst>
                <a:path w="34092" h="5045" extrusionOk="0">
                  <a:moveTo>
                    <a:pt x="33892" y="1"/>
                  </a:moveTo>
                  <a:cubicBezTo>
                    <a:pt x="33892" y="1"/>
                    <a:pt x="21916" y="501"/>
                    <a:pt x="19348" y="568"/>
                  </a:cubicBezTo>
                  <a:cubicBezTo>
                    <a:pt x="18334" y="601"/>
                    <a:pt x="17160" y="614"/>
                    <a:pt x="15889" y="614"/>
                  </a:cubicBezTo>
                  <a:cubicBezTo>
                    <a:pt x="10806" y="614"/>
                    <a:pt x="4177" y="401"/>
                    <a:pt x="67" y="401"/>
                  </a:cubicBezTo>
                  <a:cubicBezTo>
                    <a:pt x="67" y="401"/>
                    <a:pt x="1" y="3470"/>
                    <a:pt x="34" y="4971"/>
                  </a:cubicBezTo>
                  <a:cubicBezTo>
                    <a:pt x="34" y="4971"/>
                    <a:pt x="9102" y="5044"/>
                    <a:pt x="14928" y="5044"/>
                  </a:cubicBezTo>
                  <a:cubicBezTo>
                    <a:pt x="15898" y="5044"/>
                    <a:pt x="16779" y="5042"/>
                    <a:pt x="17513" y="5038"/>
                  </a:cubicBezTo>
                  <a:cubicBezTo>
                    <a:pt x="23351" y="4971"/>
                    <a:pt x="28087" y="4804"/>
                    <a:pt x="34058" y="4804"/>
                  </a:cubicBezTo>
                  <a:cubicBezTo>
                    <a:pt x="33958" y="3303"/>
                    <a:pt x="34092" y="1802"/>
                    <a:pt x="3389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5" name="Google Shape;595;p41"/>
            <p:cNvSpPr/>
            <p:nvPr/>
          </p:nvSpPr>
          <p:spPr>
            <a:xfrm>
              <a:off x="4529900" y="2964925"/>
              <a:ext cx="43750" cy="55275"/>
            </a:xfrm>
            <a:custGeom>
              <a:avLst/>
              <a:gdLst/>
              <a:ahLst/>
              <a:cxnLst/>
              <a:rect l="l" t="t" r="r" b="b"/>
              <a:pathLst>
                <a:path w="1750" h="2211" extrusionOk="0">
                  <a:moveTo>
                    <a:pt x="591" y="1"/>
                  </a:moveTo>
                  <a:cubicBezTo>
                    <a:pt x="217" y="1"/>
                    <a:pt x="0" y="405"/>
                    <a:pt x="281" y="714"/>
                  </a:cubicBezTo>
                  <a:cubicBezTo>
                    <a:pt x="482" y="980"/>
                    <a:pt x="482" y="1214"/>
                    <a:pt x="448" y="1481"/>
                  </a:cubicBezTo>
                  <a:cubicBezTo>
                    <a:pt x="348" y="1781"/>
                    <a:pt x="515" y="2115"/>
                    <a:pt x="849" y="2181"/>
                  </a:cubicBezTo>
                  <a:cubicBezTo>
                    <a:pt x="907" y="2201"/>
                    <a:pt x="967" y="2210"/>
                    <a:pt x="1026" y="2210"/>
                  </a:cubicBezTo>
                  <a:cubicBezTo>
                    <a:pt x="1270" y="2210"/>
                    <a:pt x="1502" y="2050"/>
                    <a:pt x="1582" y="1781"/>
                  </a:cubicBezTo>
                  <a:cubicBezTo>
                    <a:pt x="1749" y="1114"/>
                    <a:pt x="1449" y="347"/>
                    <a:pt x="815" y="46"/>
                  </a:cubicBezTo>
                  <a:cubicBezTo>
                    <a:pt x="736" y="15"/>
                    <a:pt x="661" y="1"/>
                    <a:pt x="5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41"/>
            <p:cNvSpPr/>
            <p:nvPr/>
          </p:nvSpPr>
          <p:spPr>
            <a:xfrm>
              <a:off x="4573775" y="3107675"/>
              <a:ext cx="47975" cy="32800"/>
            </a:xfrm>
            <a:custGeom>
              <a:avLst/>
              <a:gdLst/>
              <a:ahLst/>
              <a:cxnLst/>
              <a:rect l="l" t="t" r="r" b="b"/>
              <a:pathLst>
                <a:path w="1919" h="1312" extrusionOk="0">
                  <a:moveTo>
                    <a:pt x="661" y="774"/>
                  </a:moveTo>
                  <a:lnTo>
                    <a:pt x="695" y="808"/>
                  </a:lnTo>
                  <a:cubicBezTo>
                    <a:pt x="695" y="808"/>
                    <a:pt x="661" y="808"/>
                    <a:pt x="661" y="774"/>
                  </a:cubicBezTo>
                  <a:close/>
                  <a:moveTo>
                    <a:pt x="821" y="1"/>
                  </a:moveTo>
                  <a:cubicBezTo>
                    <a:pt x="640" y="1"/>
                    <a:pt x="463" y="63"/>
                    <a:pt x="328" y="207"/>
                  </a:cubicBezTo>
                  <a:cubicBezTo>
                    <a:pt x="0" y="453"/>
                    <a:pt x="209" y="877"/>
                    <a:pt x="515" y="877"/>
                  </a:cubicBezTo>
                  <a:cubicBezTo>
                    <a:pt x="572" y="877"/>
                    <a:pt x="633" y="862"/>
                    <a:pt x="695" y="828"/>
                  </a:cubicBezTo>
                  <a:lnTo>
                    <a:pt x="695" y="828"/>
                  </a:lnTo>
                  <a:cubicBezTo>
                    <a:pt x="696" y="871"/>
                    <a:pt x="700" y="946"/>
                    <a:pt x="728" y="975"/>
                  </a:cubicBezTo>
                  <a:cubicBezTo>
                    <a:pt x="786" y="1188"/>
                    <a:pt x="1003" y="1311"/>
                    <a:pt x="1213" y="1311"/>
                  </a:cubicBezTo>
                  <a:cubicBezTo>
                    <a:pt x="1364" y="1311"/>
                    <a:pt x="1512" y="1247"/>
                    <a:pt x="1595" y="1108"/>
                  </a:cubicBezTo>
                  <a:cubicBezTo>
                    <a:pt x="1919" y="536"/>
                    <a:pt x="1352" y="1"/>
                    <a:pt x="8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41"/>
            <p:cNvSpPr/>
            <p:nvPr/>
          </p:nvSpPr>
          <p:spPr>
            <a:xfrm>
              <a:off x="4627000" y="3240250"/>
              <a:ext cx="50875" cy="42650"/>
            </a:xfrm>
            <a:custGeom>
              <a:avLst/>
              <a:gdLst/>
              <a:ahLst/>
              <a:cxnLst/>
              <a:rect l="l" t="t" r="r" b="b"/>
              <a:pathLst>
                <a:path w="2035" h="1706" extrusionOk="0">
                  <a:moveTo>
                    <a:pt x="550" y="0"/>
                  </a:moveTo>
                  <a:cubicBezTo>
                    <a:pt x="489" y="0"/>
                    <a:pt x="428" y="3"/>
                    <a:pt x="367" y="8"/>
                  </a:cubicBezTo>
                  <a:cubicBezTo>
                    <a:pt x="133" y="41"/>
                    <a:pt x="0" y="308"/>
                    <a:pt x="0" y="508"/>
                  </a:cubicBezTo>
                  <a:cubicBezTo>
                    <a:pt x="100" y="775"/>
                    <a:pt x="267" y="875"/>
                    <a:pt x="534" y="875"/>
                  </a:cubicBezTo>
                  <a:cubicBezTo>
                    <a:pt x="600" y="875"/>
                    <a:pt x="734" y="1009"/>
                    <a:pt x="767" y="1042"/>
                  </a:cubicBezTo>
                  <a:cubicBezTo>
                    <a:pt x="801" y="1142"/>
                    <a:pt x="834" y="1175"/>
                    <a:pt x="834" y="1276"/>
                  </a:cubicBezTo>
                  <a:cubicBezTo>
                    <a:pt x="901" y="1376"/>
                    <a:pt x="967" y="1509"/>
                    <a:pt x="1101" y="1642"/>
                  </a:cubicBezTo>
                  <a:cubicBezTo>
                    <a:pt x="1168" y="1687"/>
                    <a:pt x="1231" y="1705"/>
                    <a:pt x="1291" y="1705"/>
                  </a:cubicBezTo>
                  <a:cubicBezTo>
                    <a:pt x="1412" y="1705"/>
                    <a:pt x="1523" y="1631"/>
                    <a:pt x="1635" y="1542"/>
                  </a:cubicBezTo>
                  <a:cubicBezTo>
                    <a:pt x="2035" y="1276"/>
                    <a:pt x="1735" y="642"/>
                    <a:pt x="1468" y="342"/>
                  </a:cubicBezTo>
                  <a:cubicBezTo>
                    <a:pt x="1241" y="87"/>
                    <a:pt x="895" y="0"/>
                    <a:pt x="55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8" name="Google Shape;598;p41"/>
            <p:cNvSpPr/>
            <p:nvPr/>
          </p:nvSpPr>
          <p:spPr>
            <a:xfrm>
              <a:off x="4679525" y="3404800"/>
              <a:ext cx="49225" cy="46925"/>
            </a:xfrm>
            <a:custGeom>
              <a:avLst/>
              <a:gdLst/>
              <a:ahLst/>
              <a:cxnLst/>
              <a:rect l="l" t="t" r="r" b="b"/>
              <a:pathLst>
                <a:path w="1969" h="1877" extrusionOk="0">
                  <a:moveTo>
                    <a:pt x="437" y="1"/>
                  </a:moveTo>
                  <a:cubicBezTo>
                    <a:pt x="265" y="1"/>
                    <a:pt x="80" y="139"/>
                    <a:pt x="1" y="298"/>
                  </a:cubicBezTo>
                  <a:cubicBezTo>
                    <a:pt x="1" y="531"/>
                    <a:pt x="34" y="765"/>
                    <a:pt x="267" y="898"/>
                  </a:cubicBezTo>
                  <a:cubicBezTo>
                    <a:pt x="468" y="1031"/>
                    <a:pt x="601" y="1198"/>
                    <a:pt x="701" y="1398"/>
                  </a:cubicBezTo>
                  <a:cubicBezTo>
                    <a:pt x="834" y="1598"/>
                    <a:pt x="968" y="1765"/>
                    <a:pt x="1201" y="1865"/>
                  </a:cubicBezTo>
                  <a:cubicBezTo>
                    <a:pt x="1239" y="1873"/>
                    <a:pt x="1280" y="1877"/>
                    <a:pt x="1321" y="1877"/>
                  </a:cubicBezTo>
                  <a:cubicBezTo>
                    <a:pt x="1465" y="1877"/>
                    <a:pt x="1617" y="1828"/>
                    <a:pt x="1668" y="1699"/>
                  </a:cubicBezTo>
                  <a:cubicBezTo>
                    <a:pt x="1969" y="1298"/>
                    <a:pt x="1702" y="865"/>
                    <a:pt x="1402" y="564"/>
                  </a:cubicBezTo>
                  <a:cubicBezTo>
                    <a:pt x="1201" y="298"/>
                    <a:pt x="935" y="131"/>
                    <a:pt x="568" y="31"/>
                  </a:cubicBezTo>
                  <a:cubicBezTo>
                    <a:pt x="526" y="10"/>
                    <a:pt x="482" y="1"/>
                    <a:pt x="43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62" name="Google Shape;299;p36">
            <a:extLst>
              <a:ext uri="{FF2B5EF4-FFF2-40B4-BE49-F238E27FC236}">
                <a16:creationId xmlns="" xmlns:a16="http://schemas.microsoft.com/office/drawing/2014/main" id="{F115510B-F944-4404-BE28-F8E347AF44A4}"/>
              </a:ext>
            </a:extLst>
          </p:cNvPr>
          <p:cNvSpPr txBox="1">
            <a:spLocks/>
          </p:cNvSpPr>
          <p:nvPr/>
        </p:nvSpPr>
        <p:spPr>
          <a:xfrm>
            <a:off x="3343066" y="0"/>
            <a:ext cx="2457877" cy="796834"/>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dirty="0" err="1">
                <a:solidFill>
                  <a:srgbClr val="002060"/>
                </a:solidFill>
                <a:latin typeface="#9Slide03 AllRoundGothic" panose="020B0703020202020104" charset="0"/>
              </a:rPr>
              <a:t>Ví</a:t>
            </a:r>
            <a:r>
              <a:rPr lang="en-US" sz="4000" dirty="0">
                <a:solidFill>
                  <a:srgbClr val="002060"/>
                </a:solidFill>
                <a:latin typeface="#9Slide03 AllRoundGothic" panose="020B0703020202020104" charset="0"/>
              </a:rPr>
              <a:t> </a:t>
            </a:r>
            <a:r>
              <a:rPr lang="en-US" sz="4000" dirty="0" err="1">
                <a:solidFill>
                  <a:srgbClr val="002060"/>
                </a:solidFill>
                <a:latin typeface="#9Slide03 AllRoundGothic" panose="020B0703020202020104" charset="0"/>
              </a:rPr>
              <a:t>dụ</a:t>
            </a:r>
            <a:r>
              <a:rPr lang="en-US" sz="4000" dirty="0">
                <a:solidFill>
                  <a:srgbClr val="002060"/>
                </a:solidFill>
                <a:latin typeface="#9Slide03 AllRoundGothic" panose="020B0703020202020104" charset="0"/>
              </a:rPr>
              <a:t> 1</a:t>
            </a:r>
          </a:p>
        </p:txBody>
      </p:sp>
      <p:sp>
        <p:nvSpPr>
          <p:cNvPr id="63" name="Rectangle: Rounded Corners 62">
            <a:extLst>
              <a:ext uri="{FF2B5EF4-FFF2-40B4-BE49-F238E27FC236}">
                <a16:creationId xmlns="" xmlns:a16="http://schemas.microsoft.com/office/drawing/2014/main" id="{DA6E642A-A381-46C0-99EE-3EF72F844D13}"/>
              </a:ext>
            </a:extLst>
          </p:cNvPr>
          <p:cNvSpPr/>
          <p:nvPr/>
        </p:nvSpPr>
        <p:spPr>
          <a:xfrm>
            <a:off x="587833" y="705394"/>
            <a:ext cx="8182099" cy="80989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2400" dirty="0" err="1">
                <a:solidFill>
                  <a:srgbClr val="002060"/>
                </a:solidFill>
                <a:latin typeface="#9Slide03 Arima Madurai Black" panose="00000A00000000000000" pitchFamily="2" charset="0"/>
                <a:cs typeface="#9Slide03 Arima Madurai Black" panose="00000A00000000000000" pitchFamily="2" charset="0"/>
              </a:rPr>
              <a:t>Trong</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các</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sau</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nào</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là</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hợp</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chất</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hữu</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cơ</a:t>
            </a:r>
            <a:r>
              <a:rPr lang="en-US" sz="2400" dirty="0">
                <a:solidFill>
                  <a:srgbClr val="002060"/>
                </a:solidFill>
                <a:latin typeface="#9Slide03 Arima Madurai Black" panose="00000A00000000000000" pitchFamily="2" charset="0"/>
                <a:cs typeface="#9Slide03 Arima Madurai Black" panose="00000A00000000000000" pitchFamily="2" charset="0"/>
              </a:rPr>
              <a:t>?</a:t>
            </a:r>
          </a:p>
          <a:p>
            <a:pPr algn="ctr"/>
            <a:r>
              <a:rPr lang="en-US" sz="2400" dirty="0">
                <a:solidFill>
                  <a:srgbClr val="002060"/>
                </a:solidFill>
                <a:latin typeface="#9Slide03 Arima Madurai Black" panose="00000A00000000000000" pitchFamily="2" charset="0"/>
                <a:cs typeface="#9Slide03 Arima Madurai Black" panose="00000A00000000000000" pitchFamily="2" charset="0"/>
              </a:rPr>
              <a:t>NaHCO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3</a:t>
            </a:r>
            <a:r>
              <a:rPr lang="en-US" sz="2400" dirty="0">
                <a:solidFill>
                  <a:srgbClr val="002060"/>
                </a:solidFill>
                <a:latin typeface="#9Slide03 Arima Madurai Black" panose="00000A00000000000000" pitchFamily="2" charset="0"/>
                <a:cs typeface="#9Slide03 Arima Madurai Black" panose="00000A00000000000000" pitchFamily="2" charset="0"/>
              </a:rPr>
              <a:t>; C</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 C</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6</a:t>
            </a:r>
            <a:r>
              <a:rPr lang="en-US" sz="2400" dirty="0">
                <a:solidFill>
                  <a:srgbClr val="002060"/>
                </a:solidFill>
                <a:latin typeface="#9Slide03 Arima Madurai Black" panose="00000A00000000000000" pitchFamily="2" charset="0"/>
                <a:cs typeface="#9Slide03 Arima Madurai Black" panose="00000A00000000000000" pitchFamily="2" charset="0"/>
              </a:rPr>
              <a:t>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12</a:t>
            </a:r>
            <a:r>
              <a:rPr lang="en-US" sz="2400" dirty="0">
                <a:solidFill>
                  <a:srgbClr val="002060"/>
                </a:solidFill>
                <a:latin typeface="#9Slide03 Arima Madurai Black" panose="00000A00000000000000" pitchFamily="2" charset="0"/>
                <a:cs typeface="#9Slide03 Arima Madurai Black" panose="00000A00000000000000" pitchFamily="2" charset="0"/>
              </a:rPr>
              <a:t>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6</a:t>
            </a:r>
            <a:r>
              <a:rPr lang="en-US" sz="2400" dirty="0">
                <a:solidFill>
                  <a:srgbClr val="002060"/>
                </a:solidFill>
                <a:latin typeface="#9Slide03 Arima Madurai Black" panose="00000A00000000000000" pitchFamily="2" charset="0"/>
                <a:cs typeface="#9Slide03 Arima Madurai Black" panose="00000A00000000000000" pitchFamily="2" charset="0"/>
              </a:rPr>
              <a:t>; CaCO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3</a:t>
            </a:r>
            <a:r>
              <a:rPr lang="en-US" sz="2400" dirty="0">
                <a:solidFill>
                  <a:srgbClr val="002060"/>
                </a:solidFill>
                <a:latin typeface="#9Slide03 Arima Madurai Black" panose="00000A00000000000000" pitchFamily="2" charset="0"/>
                <a:cs typeface="#9Slide03 Arima Madurai Black" panose="00000A00000000000000" pitchFamily="2" charset="0"/>
              </a:rPr>
              <a:t>; CH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3</a:t>
            </a:r>
            <a:r>
              <a:rPr lang="en-US" sz="2400" dirty="0">
                <a:solidFill>
                  <a:srgbClr val="002060"/>
                </a:solidFill>
                <a:latin typeface="#9Slide03 Arima Madurai Black" panose="00000A00000000000000" pitchFamily="2" charset="0"/>
                <a:cs typeface="#9Slide03 Arima Madurai Black" panose="00000A00000000000000" pitchFamily="2" charset="0"/>
              </a:rPr>
              <a:t>NO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 CH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4</a:t>
            </a:r>
            <a:r>
              <a:rPr lang="en-US" sz="2400" dirty="0">
                <a:solidFill>
                  <a:srgbClr val="002060"/>
                </a:solidFill>
                <a:latin typeface="#9Slide03 Arima Madurai Black" panose="00000A00000000000000" pitchFamily="2" charset="0"/>
                <a:cs typeface="#9Slide03 Arima Madurai Black" panose="00000A00000000000000" pitchFamily="2" charset="0"/>
              </a:rPr>
              <a:t>; </a:t>
            </a:r>
            <a:r>
              <a:rPr lang="en-US" sz="2400" dirty="0" err="1">
                <a:solidFill>
                  <a:srgbClr val="002060"/>
                </a:solidFill>
                <a:latin typeface="#9Slide03 Arima Madurai Black" panose="00000A00000000000000" pitchFamily="2" charset="0"/>
                <a:cs typeface="#9Slide03 Arima Madurai Black" panose="00000A00000000000000" pitchFamily="2" charset="0"/>
              </a:rPr>
              <a:t>KCl</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Rectangle 3">
            <a:extLst>
              <a:ext uri="{FF2B5EF4-FFF2-40B4-BE49-F238E27FC236}">
                <a16:creationId xmlns="" xmlns:a16="http://schemas.microsoft.com/office/drawing/2014/main" id="{558880E3-1D2A-47EA-A5B5-861C4EAAA948}"/>
              </a:ext>
            </a:extLst>
          </p:cNvPr>
          <p:cNvSpPr/>
          <p:nvPr/>
        </p:nvSpPr>
        <p:spPr>
          <a:xfrm>
            <a:off x="3814356" y="1593668"/>
            <a:ext cx="1515292" cy="4963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4" tIns="45717" rIns="91434" bIns="45717" rtlCol="0" anchor="ctr"/>
          <a:lstStyle/>
          <a:p>
            <a:pPr algn="ctr"/>
            <a:r>
              <a:rPr lang="en-US" sz="2400" dirty="0" err="1">
                <a:latin typeface="#9Slide03 AllRoundGothic" panose="020B0703020202020104" pitchFamily="34" charset="0"/>
              </a:rPr>
              <a:t>Đáp</a:t>
            </a:r>
            <a:r>
              <a:rPr lang="en-US" sz="2400" dirty="0">
                <a:latin typeface="#9Slide03 AllRoundGothic" panose="020B0703020202020104" pitchFamily="34" charset="0"/>
              </a:rPr>
              <a:t> </a:t>
            </a:r>
            <a:r>
              <a:rPr lang="en-US" sz="2400" dirty="0" err="1">
                <a:latin typeface="#9Slide03 AllRoundGothic" panose="020B0703020202020104" pitchFamily="34" charset="0"/>
              </a:rPr>
              <a:t>án</a:t>
            </a:r>
            <a:endParaRPr lang="en-US" sz="2400" dirty="0">
              <a:latin typeface="#9Slide03 AllRoundGothic" panose="020B0703020202020104" pitchFamily="34" charset="0"/>
            </a:endParaRPr>
          </a:p>
        </p:txBody>
      </p:sp>
      <p:sp>
        <p:nvSpPr>
          <p:cNvPr id="5" name="TextBox 4">
            <a:extLst>
              <a:ext uri="{FF2B5EF4-FFF2-40B4-BE49-F238E27FC236}">
                <a16:creationId xmlns="" xmlns:a16="http://schemas.microsoft.com/office/drawing/2014/main" id="{0E720477-E16D-438F-BCE4-488302FC0807}"/>
              </a:ext>
            </a:extLst>
          </p:cNvPr>
          <p:cNvSpPr txBox="1"/>
          <p:nvPr/>
        </p:nvSpPr>
        <p:spPr>
          <a:xfrm>
            <a:off x="3389811" y="2246815"/>
            <a:ext cx="2364378" cy="461665"/>
          </a:xfrm>
          <a:prstGeom prst="rect">
            <a:avLst/>
          </a:prstGeom>
          <a:noFill/>
          <a:ln>
            <a:solidFill>
              <a:schemeClr val="bg2"/>
            </a:solidFill>
            <a:prstDash val="dash"/>
          </a:ln>
        </p:spPr>
        <p:txBody>
          <a:bodyPr wrap="square" lIns="91434" tIns="45717" rIns="91434" bIns="45717" rtlCol="0">
            <a:spAutoFit/>
          </a:bodyPr>
          <a:lstStyle/>
          <a:p>
            <a:pPr algn="ctr"/>
            <a:r>
              <a:rPr lang="en-US" sz="2400" dirty="0">
                <a:solidFill>
                  <a:srgbClr val="002060"/>
                </a:solidFill>
                <a:latin typeface="#9Slide03 Arima Madurai Black" panose="00000A00000000000000" pitchFamily="2" charset="0"/>
                <a:cs typeface="#9Slide03 Arima Madurai Black" panose="00000A00000000000000" pitchFamily="2" charset="0"/>
              </a:rPr>
              <a:t>C</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r>
              <a:rPr lang="en-US" sz="2400" dirty="0">
                <a:solidFill>
                  <a:srgbClr val="002060"/>
                </a:solidFill>
                <a:latin typeface="#9Slide03 Arima Madurai Black" panose="00000A00000000000000" pitchFamily="2" charset="0"/>
                <a:cs typeface="#9Slide03 Arima Madurai Black" panose="00000A00000000000000" pitchFamily="2" charset="0"/>
              </a:rPr>
              <a:t>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67" name="TextBox 66">
            <a:extLst>
              <a:ext uri="{FF2B5EF4-FFF2-40B4-BE49-F238E27FC236}">
                <a16:creationId xmlns="" xmlns:a16="http://schemas.microsoft.com/office/drawing/2014/main" id="{02A80309-1C0D-420B-9486-C35864EBE123}"/>
              </a:ext>
            </a:extLst>
          </p:cNvPr>
          <p:cNvSpPr txBox="1"/>
          <p:nvPr/>
        </p:nvSpPr>
        <p:spPr>
          <a:xfrm>
            <a:off x="3389811" y="2856413"/>
            <a:ext cx="2364378" cy="461665"/>
          </a:xfrm>
          <a:prstGeom prst="rect">
            <a:avLst/>
          </a:prstGeom>
          <a:noFill/>
          <a:ln>
            <a:solidFill>
              <a:schemeClr val="bg2"/>
            </a:solidFill>
            <a:prstDash val="dash"/>
          </a:ln>
        </p:spPr>
        <p:txBody>
          <a:bodyPr wrap="square" lIns="91434" tIns="45717" rIns="91434" bIns="45717" rtlCol="0">
            <a:spAutoFit/>
          </a:bodyPr>
          <a:lstStyle/>
          <a:p>
            <a:pPr algn="ctr"/>
            <a:r>
              <a:rPr lang="en-US" sz="2400" dirty="0">
                <a:solidFill>
                  <a:srgbClr val="002060"/>
                </a:solidFill>
                <a:latin typeface="#9Slide03 Arima Madurai Black" panose="00000A00000000000000" pitchFamily="2" charset="0"/>
                <a:cs typeface="#9Slide03 Arima Madurai Black" panose="00000A00000000000000" pitchFamily="2" charset="0"/>
              </a:rPr>
              <a:t>C</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6</a:t>
            </a:r>
            <a:r>
              <a:rPr lang="en-US" sz="2400" dirty="0">
                <a:solidFill>
                  <a:srgbClr val="002060"/>
                </a:solidFill>
                <a:latin typeface="#9Slide03 Arima Madurai Black" panose="00000A00000000000000" pitchFamily="2" charset="0"/>
                <a:cs typeface="#9Slide03 Arima Madurai Black" panose="00000A00000000000000" pitchFamily="2" charset="0"/>
              </a:rPr>
              <a:t>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12</a:t>
            </a:r>
            <a:r>
              <a:rPr lang="en-US" sz="2400" dirty="0">
                <a:solidFill>
                  <a:srgbClr val="002060"/>
                </a:solidFill>
                <a:latin typeface="#9Slide03 Arima Madurai Black" panose="00000A00000000000000" pitchFamily="2" charset="0"/>
                <a:cs typeface="#9Slide03 Arima Madurai Black" panose="00000A00000000000000" pitchFamily="2" charset="0"/>
              </a:rPr>
              <a:t>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6</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68" name="TextBox 67">
            <a:extLst>
              <a:ext uri="{FF2B5EF4-FFF2-40B4-BE49-F238E27FC236}">
                <a16:creationId xmlns="" xmlns:a16="http://schemas.microsoft.com/office/drawing/2014/main" id="{C87D0807-8CE2-4353-887C-42FD788FC0E0}"/>
              </a:ext>
            </a:extLst>
          </p:cNvPr>
          <p:cNvSpPr txBox="1"/>
          <p:nvPr/>
        </p:nvSpPr>
        <p:spPr>
          <a:xfrm>
            <a:off x="3389811" y="3479078"/>
            <a:ext cx="2364378" cy="461665"/>
          </a:xfrm>
          <a:prstGeom prst="rect">
            <a:avLst/>
          </a:prstGeom>
          <a:noFill/>
          <a:ln>
            <a:solidFill>
              <a:schemeClr val="bg2"/>
            </a:solidFill>
            <a:prstDash val="dash"/>
          </a:ln>
        </p:spPr>
        <p:txBody>
          <a:bodyPr wrap="square" lIns="91434" tIns="45717" rIns="91434" bIns="45717" rtlCol="0">
            <a:spAutoFit/>
          </a:bodyPr>
          <a:lstStyle/>
          <a:p>
            <a:pPr algn="ctr"/>
            <a:r>
              <a:rPr lang="en-US" sz="2400" dirty="0">
                <a:solidFill>
                  <a:srgbClr val="002060"/>
                </a:solidFill>
                <a:latin typeface="#9Slide03 Arima Madurai Black" panose="00000A00000000000000" pitchFamily="2" charset="0"/>
                <a:cs typeface="#9Slide03 Arima Madurai Black" panose="00000A00000000000000" pitchFamily="2" charset="0"/>
              </a:rPr>
              <a:t>CH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3</a:t>
            </a:r>
            <a:r>
              <a:rPr lang="en-US" sz="2400" dirty="0">
                <a:solidFill>
                  <a:srgbClr val="002060"/>
                </a:solidFill>
                <a:latin typeface="#9Slide03 Arima Madurai Black" panose="00000A00000000000000" pitchFamily="2" charset="0"/>
                <a:cs typeface="#9Slide03 Arima Madurai Black" panose="00000A00000000000000" pitchFamily="2" charset="0"/>
              </a:rPr>
              <a:t>NO</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2</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69" name="TextBox 68">
            <a:extLst>
              <a:ext uri="{FF2B5EF4-FFF2-40B4-BE49-F238E27FC236}">
                <a16:creationId xmlns="" xmlns:a16="http://schemas.microsoft.com/office/drawing/2014/main" id="{AE09A197-515F-44AF-AB19-CB5F39348D6C}"/>
              </a:ext>
            </a:extLst>
          </p:cNvPr>
          <p:cNvSpPr txBox="1"/>
          <p:nvPr/>
        </p:nvSpPr>
        <p:spPr>
          <a:xfrm>
            <a:off x="3389811" y="4119158"/>
            <a:ext cx="2364378" cy="461665"/>
          </a:xfrm>
          <a:prstGeom prst="rect">
            <a:avLst/>
          </a:prstGeom>
          <a:noFill/>
          <a:ln>
            <a:solidFill>
              <a:schemeClr val="bg2"/>
            </a:solidFill>
            <a:prstDash val="dash"/>
          </a:ln>
        </p:spPr>
        <p:txBody>
          <a:bodyPr wrap="square" lIns="91434" tIns="45717" rIns="91434" bIns="45717" rtlCol="0">
            <a:spAutoFit/>
          </a:bodyPr>
          <a:lstStyle/>
          <a:p>
            <a:pPr algn="ctr"/>
            <a:r>
              <a:rPr lang="en-US" sz="2400" dirty="0">
                <a:solidFill>
                  <a:srgbClr val="002060"/>
                </a:solidFill>
                <a:latin typeface="#9Slide03 Arima Madurai Black" panose="00000A00000000000000" pitchFamily="2" charset="0"/>
                <a:cs typeface="#9Slide03 Arima Madurai Black" panose="00000A00000000000000" pitchFamily="2" charset="0"/>
              </a:rPr>
              <a:t>CH</a:t>
            </a:r>
            <a:r>
              <a:rPr lang="en-US" sz="2400" baseline="-25000" dirty="0">
                <a:solidFill>
                  <a:srgbClr val="002060"/>
                </a:solidFill>
                <a:latin typeface="#9Slide03 Arima Madurai Black" panose="00000A00000000000000" pitchFamily="2" charset="0"/>
                <a:cs typeface="#9Slide03 Arima Madurai Black" panose="00000A00000000000000" pitchFamily="2" charset="0"/>
              </a:rPr>
              <a:t>4</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58273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barn(inVertical)">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fill="hold"/>
                                        <p:tgtEl>
                                          <p:spTgt spid="67"/>
                                        </p:tgtEl>
                                        <p:attrNameLst>
                                          <p:attrName>ppt_x</p:attrName>
                                        </p:attrNameLst>
                                      </p:cBhvr>
                                      <p:tavLst>
                                        <p:tav tm="0">
                                          <p:val>
                                            <p:strVal val="#ppt_x"/>
                                          </p:val>
                                        </p:tav>
                                        <p:tav tm="100000">
                                          <p:val>
                                            <p:strVal val="#ppt_x"/>
                                          </p:val>
                                        </p:tav>
                                      </p:tavLst>
                                    </p:anim>
                                    <p:anim calcmode="lin" valueType="num">
                                      <p:cBhvr additive="base">
                                        <p:cTn id="25" dur="500" fill="hold"/>
                                        <p:tgtEl>
                                          <p:spTgt spid="6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500" fill="hold"/>
                                        <p:tgtEl>
                                          <p:spTgt spid="68"/>
                                        </p:tgtEl>
                                        <p:attrNameLst>
                                          <p:attrName>ppt_x</p:attrName>
                                        </p:attrNameLst>
                                      </p:cBhvr>
                                      <p:tavLst>
                                        <p:tav tm="0">
                                          <p:val>
                                            <p:strVal val="#ppt_x"/>
                                          </p:val>
                                        </p:tav>
                                        <p:tav tm="100000">
                                          <p:val>
                                            <p:strVal val="#ppt_x"/>
                                          </p:val>
                                        </p:tav>
                                      </p:tavLst>
                                    </p:anim>
                                    <p:anim calcmode="lin" valueType="num">
                                      <p:cBhvr additive="base">
                                        <p:cTn id="29" dur="500" fill="hold"/>
                                        <p:tgtEl>
                                          <p:spTgt spid="6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ppt_x"/>
                                          </p:val>
                                        </p:tav>
                                        <p:tav tm="100000">
                                          <p:val>
                                            <p:strVal val="#ppt_x"/>
                                          </p:val>
                                        </p:tav>
                                      </p:tavLst>
                                    </p:anim>
                                    <p:anim calcmode="lin" valueType="num">
                                      <p:cBhvr additive="base">
                                        <p:cTn id="3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4" grpId="0" animBg="1"/>
      <p:bldP spid="5"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849114545"/>
              </p:ext>
            </p:extLst>
          </p:nvPr>
        </p:nvGraphicFramePr>
        <p:xfrm>
          <a:off x="228601" y="1295400"/>
          <a:ext cx="8373794" cy="4022188"/>
        </p:xfrm>
        <a:graphic>
          <a:graphicData uri="http://schemas.openxmlformats.org/drawingml/2006/table">
            <a:tbl>
              <a:tblPr/>
              <a:tblGrid>
                <a:gridCol w="2868457"/>
                <a:gridCol w="5505337"/>
              </a:tblGrid>
              <a:tr h="11996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879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9" name="TextBox 13"/>
          <p:cNvSpPr txBox="1">
            <a:spLocks noChangeArrowheads="1"/>
          </p:cNvSpPr>
          <p:nvPr/>
        </p:nvSpPr>
        <p:spPr bwMode="auto">
          <a:xfrm>
            <a:off x="214423" y="1492039"/>
            <a:ext cx="3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a:p>
            <a:pPr defTabSz="914333" eaLnBrk="1" hangingPunct="1">
              <a:buClrTx/>
            </a:pPr>
            <a:endParaRPr lang="en-US" sz="2800" dirty="0">
              <a:solidFill>
                <a:srgbClr val="0000FF"/>
              </a:solidFill>
            </a:endParaRPr>
          </a:p>
        </p:txBody>
      </p:sp>
      <p:sp>
        <p:nvSpPr>
          <p:cNvPr id="10" name="TextBox 14"/>
          <p:cNvSpPr txBox="1">
            <a:spLocks noChangeArrowheads="1"/>
          </p:cNvSpPr>
          <p:nvPr/>
        </p:nvSpPr>
        <p:spPr bwMode="auto">
          <a:xfrm>
            <a:off x="228605" y="2713042"/>
            <a:ext cx="296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a:p>
            <a:pPr defTabSz="914333" eaLnBrk="1" hangingPunct="1">
              <a:buClrTx/>
            </a:pPr>
            <a:endParaRPr lang="en-US" sz="2800" dirty="0">
              <a:solidFill>
                <a:srgbClr val="0000FF"/>
              </a:solidFill>
            </a:endParaRPr>
          </a:p>
        </p:txBody>
      </p:sp>
      <p:sp>
        <p:nvSpPr>
          <p:cNvPr id="11" name="TextBox 15"/>
          <p:cNvSpPr txBox="1">
            <a:spLocks noChangeArrowheads="1"/>
          </p:cNvSpPr>
          <p:nvPr/>
        </p:nvSpPr>
        <p:spPr bwMode="auto">
          <a:xfrm>
            <a:off x="230373" y="3659192"/>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a:p>
            <a:pPr defTabSz="914333" eaLnBrk="1" hangingPunct="1">
              <a:buClrTx/>
            </a:pPr>
            <a:endParaRPr lang="en-US" sz="2800" dirty="0">
              <a:solidFill>
                <a:srgbClr val="0000FF"/>
              </a:solidFill>
            </a:endParaRPr>
          </a:p>
        </p:txBody>
      </p:sp>
      <p:sp>
        <p:nvSpPr>
          <p:cNvPr id="12" name="TextBox 16"/>
          <p:cNvSpPr txBox="1">
            <a:spLocks noChangeArrowheads="1"/>
          </p:cNvSpPr>
          <p:nvPr/>
        </p:nvSpPr>
        <p:spPr bwMode="auto">
          <a:xfrm>
            <a:off x="3200405" y="1371604"/>
            <a:ext cx="57801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Nhất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phải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nguyên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tố</a:t>
            </a:r>
            <a:r>
              <a:rPr lang="en-US" sz="3000" dirty="0">
                <a:solidFill>
                  <a:srgbClr val="0000FF"/>
                </a:solidFill>
                <a:latin typeface="Times New Roman" pitchFamily="18" charset="0"/>
                <a:cs typeface="Times New Roman" pitchFamily="18" charset="0"/>
              </a:rPr>
              <a:t> Carbon.</a:t>
            </a:r>
          </a:p>
        </p:txBody>
      </p:sp>
      <p:sp>
        <p:nvSpPr>
          <p:cNvPr id="13" name="TextBox 15"/>
          <p:cNvSpPr txBox="1">
            <a:spLocks noChangeArrowheads="1"/>
          </p:cNvSpPr>
          <p:nvPr/>
        </p:nvSpPr>
        <p:spPr bwMode="auto">
          <a:xfrm>
            <a:off x="276447" y="4724920"/>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a:p>
            <a:pPr defTabSz="914333" eaLnBrk="1" hangingPunct="1">
              <a:buClrTx/>
            </a:pPr>
            <a:endParaRPr lang="en-US" sz="2800" dirty="0">
              <a:solidFill>
                <a:srgbClr val="0000FF"/>
              </a:solidFill>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17775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e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35" y="1367891"/>
            <a:ext cx="56388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a:spLocks noChangeArrowheads="1"/>
          </p:cNvSpPr>
          <p:nvPr/>
        </p:nvSpPr>
        <p:spPr bwMode="auto">
          <a:xfrm rot="4086940">
            <a:off x="6006179" y="1597281"/>
            <a:ext cx="198438" cy="533400"/>
          </a:xfrm>
          <a:prstGeom prst="downArrow">
            <a:avLst>
              <a:gd name="adj1" fmla="val 50000"/>
              <a:gd name="adj2" fmla="val 50000"/>
            </a:avLst>
          </a:prstGeom>
          <a:solidFill>
            <a:srgbClr val="00FF00"/>
          </a:solidFill>
          <a:ln w="25400" algn="ctr">
            <a:solidFill>
              <a:srgbClr val="385D8A"/>
            </a:solidFill>
            <a:miter lim="800000"/>
            <a:headEnd/>
            <a:tailEnd/>
          </a:ln>
        </p:spPr>
        <p:txBody>
          <a:bodyPr rot="10800000" vert="eaVert" lIns="91434" tIns="45717" rIns="91434" bIns="45717" anchor="ctr"/>
          <a:lstStyle/>
          <a:p>
            <a:pPr algn="ctr" defTabSz="914333">
              <a:buClrTx/>
              <a:defRPr/>
            </a:pPr>
            <a:endParaRPr lang="en-US" sz="1800">
              <a:solidFill>
                <a:sysClr val="window" lastClr="FFFFFF"/>
              </a:solidFill>
              <a:latin typeface="Calibri"/>
              <a:cs typeface="+mn-cs"/>
            </a:endParaRPr>
          </a:p>
        </p:txBody>
      </p:sp>
      <p:sp>
        <p:nvSpPr>
          <p:cNvPr id="6" name="TextBox 5"/>
          <p:cNvSpPr txBox="1">
            <a:spLocks noChangeArrowheads="1"/>
          </p:cNvSpPr>
          <p:nvPr/>
        </p:nvSpPr>
        <p:spPr bwMode="auto">
          <a:xfrm>
            <a:off x="6430835" y="1520288"/>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latin typeface="Times New Roman" pitchFamily="18" charset="0"/>
                <a:cs typeface="Times New Roman" pitchFamily="18" charset="0"/>
              </a:rPr>
              <a:t>H</a:t>
            </a:r>
          </a:p>
        </p:txBody>
      </p:sp>
      <p:sp>
        <p:nvSpPr>
          <p:cNvPr id="7" name="Down Arrow 6"/>
          <p:cNvSpPr/>
          <p:nvPr/>
        </p:nvSpPr>
        <p:spPr>
          <a:xfrm>
            <a:off x="5135435" y="1520287"/>
            <a:ext cx="228600" cy="381000"/>
          </a:xfrm>
          <a:prstGeom prst="downArrow">
            <a:avLst/>
          </a:prstGeom>
          <a:solidFill>
            <a:srgbClr val="00FF00"/>
          </a:solidFill>
          <a:ln w="25400" cap="flat" cmpd="sng" algn="ctr">
            <a:solidFill>
              <a:srgbClr val="4F81BD">
                <a:shade val="50000"/>
              </a:srgbClr>
            </a:solidFill>
            <a:prstDash val="solid"/>
          </a:ln>
          <a:effectLst/>
        </p:spPr>
        <p:txBody>
          <a:bodyPr lIns="91434" tIns="45717" rIns="91434" bIns="45717" anchor="ctr"/>
          <a:lstStyle/>
          <a:p>
            <a:pPr algn="ctr" defTabSz="914333">
              <a:buClrTx/>
              <a:defRPr/>
            </a:pPr>
            <a:endParaRPr lang="en-US" sz="1800">
              <a:solidFill>
                <a:sysClr val="window" lastClr="FFFFFF"/>
              </a:solidFill>
              <a:latin typeface="Calibri"/>
              <a:ea typeface="+mn-ea"/>
              <a:cs typeface="+mn-cs"/>
            </a:endParaRPr>
          </a:p>
        </p:txBody>
      </p:sp>
      <p:sp>
        <p:nvSpPr>
          <p:cNvPr id="8" name="TextBox 7"/>
          <p:cNvSpPr txBox="1">
            <a:spLocks noChangeArrowheads="1"/>
          </p:cNvSpPr>
          <p:nvPr/>
        </p:nvSpPr>
        <p:spPr bwMode="auto">
          <a:xfrm>
            <a:off x="4983035" y="986888"/>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Times New Roman" pitchFamily="18" charset="0"/>
                <a:cs typeface="Times New Roman" pitchFamily="18" charset="0"/>
              </a:rPr>
              <a:t>O</a:t>
            </a:r>
          </a:p>
        </p:txBody>
      </p:sp>
      <p:sp>
        <p:nvSpPr>
          <p:cNvPr id="9" name="Right Arrow 8"/>
          <p:cNvSpPr/>
          <p:nvPr/>
        </p:nvSpPr>
        <p:spPr>
          <a:xfrm rot="1549662">
            <a:off x="4460748" y="2269588"/>
            <a:ext cx="685800" cy="204788"/>
          </a:xfrm>
          <a:prstGeom prst="rightArrow">
            <a:avLst/>
          </a:prstGeom>
          <a:solidFill>
            <a:srgbClr val="00FF00"/>
          </a:solidFill>
          <a:ln w="25400" cap="flat" cmpd="sng" algn="ctr">
            <a:solidFill>
              <a:srgbClr val="4F81BD">
                <a:shade val="50000"/>
              </a:srgbClr>
            </a:solidFill>
            <a:prstDash val="solid"/>
          </a:ln>
          <a:effectLst/>
        </p:spPr>
        <p:txBody>
          <a:bodyPr lIns="91434" tIns="45717" rIns="91434" bIns="45717" anchor="ctr"/>
          <a:lstStyle/>
          <a:p>
            <a:pPr algn="ctr" defTabSz="914333">
              <a:buClrTx/>
              <a:defRPr/>
            </a:pPr>
            <a:endParaRPr lang="en-US" sz="1800">
              <a:solidFill>
                <a:sysClr val="window" lastClr="FFFFFF"/>
              </a:solidFill>
              <a:latin typeface="Calibri"/>
              <a:ea typeface="+mn-ea"/>
              <a:cs typeface="+mn-cs"/>
            </a:endParaRPr>
          </a:p>
        </p:txBody>
      </p:sp>
      <p:sp>
        <p:nvSpPr>
          <p:cNvPr id="10" name="TextBox 9"/>
          <p:cNvSpPr txBox="1">
            <a:spLocks noChangeArrowheads="1"/>
          </p:cNvSpPr>
          <p:nvPr/>
        </p:nvSpPr>
        <p:spPr bwMode="auto">
          <a:xfrm>
            <a:off x="3992435" y="1825088"/>
            <a:ext cx="30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latin typeface="Times New Roman" pitchFamily="18" charset="0"/>
                <a:cs typeface="Times New Roman" pitchFamily="18" charset="0"/>
              </a:rPr>
              <a:t>C</a:t>
            </a:r>
          </a:p>
        </p:txBody>
      </p:sp>
      <p:sp>
        <p:nvSpPr>
          <p:cNvPr id="11" name="TextBox 10"/>
          <p:cNvSpPr txBox="1">
            <a:spLocks noChangeArrowheads="1"/>
          </p:cNvSpPr>
          <p:nvPr/>
        </p:nvSpPr>
        <p:spPr bwMode="auto">
          <a:xfrm>
            <a:off x="4678235" y="4365089"/>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3200">
                <a:solidFill>
                  <a:srgbClr val="FF0066"/>
                </a:solidFill>
              </a:rPr>
              <a:t>phenol</a:t>
            </a:r>
          </a:p>
        </p:txBody>
      </p:sp>
      <p:sp>
        <p:nvSpPr>
          <p:cNvPr id="13" name="Google Shape;1927;p30">
            <a:extLst>
              <a:ext uri="{FF2B5EF4-FFF2-40B4-BE49-F238E27FC236}">
                <a16:creationId xmlns="" xmlns:a16="http://schemas.microsoft.com/office/drawing/2014/main" id="{E89D66CD-9ADD-40FF-8A8A-18D4082FD308}"/>
              </a:ext>
            </a:extLst>
          </p:cNvPr>
          <p:cNvSpPr/>
          <p:nvPr/>
        </p:nvSpPr>
        <p:spPr>
          <a:xfrm>
            <a:off x="1767520" y="49800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14"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32398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par>
                                <p:cTn id="23" presetID="4"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27" dur="500" fill="hold"/>
                                        <p:tgtEl>
                                          <p:spTgt spid="7"/>
                                        </p:tgtEl>
                                        <p:attrNameLst>
                                          <p:attrName>style.color</p:attrName>
                                        </p:attrNameLst>
                                      </p:cBhvr>
                                      <p:by>
                                        <p:hsl h="7200000" s="0" l="0"/>
                                      </p:by>
                                    </p:animClr>
                                    <p:animClr clrSpc="hsl" dir="cw">
                                      <p:cBhvr>
                                        <p:cTn id="28" dur="500" fill="hold"/>
                                        <p:tgtEl>
                                          <p:spTgt spid="7"/>
                                        </p:tgtEl>
                                        <p:attrNameLst>
                                          <p:attrName>fillcolor</p:attrName>
                                        </p:attrNameLst>
                                      </p:cBhvr>
                                      <p:by>
                                        <p:hsl h="7200000" s="0" l="0"/>
                                      </p:by>
                                    </p:animClr>
                                    <p:animClr clrSpc="hsl" dir="cw">
                                      <p:cBhvr>
                                        <p:cTn id="29" dur="500" fill="hold"/>
                                        <p:tgtEl>
                                          <p:spTgt spid="7"/>
                                        </p:tgtEl>
                                        <p:attrNameLst>
                                          <p:attrName>stroke.color</p:attrName>
                                        </p:attrNameLst>
                                      </p:cBhvr>
                                      <p:by>
                                        <p:hsl h="7200000" s="0" l="0"/>
                                      </p:by>
                                    </p:animClr>
                                    <p:set>
                                      <p:cBhvr>
                                        <p:cTn id="30" dur="500" fill="hold"/>
                                        <p:tgtEl>
                                          <p:spTgt spid="7"/>
                                        </p:tgtEl>
                                        <p:attrNameLst>
                                          <p:attrName>fill.type</p:attrName>
                                        </p:attrNameLst>
                                      </p:cBhvr>
                                      <p:to>
                                        <p:strVal val="solid"/>
                                      </p:to>
                                    </p:se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par>
                                <p:cTn id="34"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35" dur="500" fill="hold"/>
                                        <p:tgtEl>
                                          <p:spTgt spid="9"/>
                                        </p:tgtEl>
                                        <p:attrNameLst>
                                          <p:attrName>style.color</p:attrName>
                                        </p:attrNameLst>
                                      </p:cBhvr>
                                      <p:by>
                                        <p:hsl h="7200000" s="0" l="0"/>
                                      </p:by>
                                    </p:animClr>
                                    <p:animClr clrSpc="hsl" dir="cw">
                                      <p:cBhvr>
                                        <p:cTn id="36" dur="500" fill="hold"/>
                                        <p:tgtEl>
                                          <p:spTgt spid="9"/>
                                        </p:tgtEl>
                                        <p:attrNameLst>
                                          <p:attrName>fillcolor</p:attrName>
                                        </p:attrNameLst>
                                      </p:cBhvr>
                                      <p:by>
                                        <p:hsl h="7200000" s="0" l="0"/>
                                      </p:by>
                                    </p:animClr>
                                    <p:animClr clrSpc="hsl" dir="cw">
                                      <p:cBhvr>
                                        <p:cTn id="37" dur="500" fill="hold"/>
                                        <p:tgtEl>
                                          <p:spTgt spid="9"/>
                                        </p:tgtEl>
                                        <p:attrNameLst>
                                          <p:attrName>stroke.color</p:attrName>
                                        </p:attrNameLst>
                                      </p:cBhvr>
                                      <p:by>
                                        <p:hsl h="7200000" s="0" l="0"/>
                                      </p:by>
                                    </p:animClr>
                                    <p:set>
                                      <p:cBhvr>
                                        <p:cTn id="38" dur="500" fill="hold"/>
                                        <p:tgtEl>
                                          <p:spTgt spid="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ox(in)">
                                      <p:cBhvr>
                                        <p:cTn id="43" dur="500"/>
                                        <p:tgtEl>
                                          <p:spTgt spid="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500"/>
                                        <p:tgtEl>
                                          <p:spTgt spid="8"/>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1971902224"/>
              </p:ext>
            </p:extLst>
          </p:nvPr>
        </p:nvGraphicFramePr>
        <p:xfrm>
          <a:off x="228601" y="1295400"/>
          <a:ext cx="8373794" cy="4022188"/>
        </p:xfrm>
        <a:graphic>
          <a:graphicData uri="http://schemas.openxmlformats.org/drawingml/2006/table">
            <a:tbl>
              <a:tblPr/>
              <a:tblGrid>
                <a:gridCol w="2868457"/>
                <a:gridCol w="5505337"/>
              </a:tblGrid>
              <a:tr h="11996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8790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1800">
              <a:solidFill>
                <a:srgbClr val="0000FF"/>
              </a:solidFill>
            </a:endParaRPr>
          </a:p>
        </p:txBody>
      </p:sp>
      <p:sp>
        <p:nvSpPr>
          <p:cNvPr id="9" name="TextBox 13"/>
          <p:cNvSpPr txBox="1">
            <a:spLocks noChangeArrowheads="1"/>
          </p:cNvSpPr>
          <p:nvPr/>
        </p:nvSpPr>
        <p:spPr bwMode="auto">
          <a:xfrm>
            <a:off x="214423" y="1492039"/>
            <a:ext cx="3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0" name="TextBox 14"/>
          <p:cNvSpPr txBox="1">
            <a:spLocks noChangeArrowheads="1"/>
          </p:cNvSpPr>
          <p:nvPr/>
        </p:nvSpPr>
        <p:spPr bwMode="auto">
          <a:xfrm>
            <a:off x="228605" y="2713042"/>
            <a:ext cx="2964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1" name="TextBox 15"/>
          <p:cNvSpPr txBox="1">
            <a:spLocks noChangeArrowheads="1"/>
          </p:cNvSpPr>
          <p:nvPr/>
        </p:nvSpPr>
        <p:spPr bwMode="auto">
          <a:xfrm>
            <a:off x="230373" y="3659192"/>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2" name="TextBox 16"/>
          <p:cNvSpPr txBox="1">
            <a:spLocks noChangeArrowheads="1"/>
          </p:cNvSpPr>
          <p:nvPr/>
        </p:nvSpPr>
        <p:spPr bwMode="auto">
          <a:xfrm>
            <a:off x="3200405" y="1371604"/>
            <a:ext cx="57801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Nhất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thiết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phải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có</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nguyên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tố</a:t>
            </a:r>
            <a:r>
              <a:rPr lang="en-US" sz="3000" dirty="0">
                <a:solidFill>
                  <a:srgbClr val="0000FF"/>
                </a:solidFill>
                <a:latin typeface="Times New Roman" pitchFamily="18" charset="0"/>
                <a:cs typeface="Times New Roman" pitchFamily="18" charset="0"/>
              </a:rPr>
              <a:t> Carbon.</a:t>
            </a:r>
          </a:p>
        </p:txBody>
      </p:sp>
      <p:sp>
        <p:nvSpPr>
          <p:cNvPr id="13" name="TextBox 15"/>
          <p:cNvSpPr txBox="1">
            <a:spLocks noChangeArrowheads="1"/>
          </p:cNvSpPr>
          <p:nvPr/>
        </p:nvSpPr>
        <p:spPr bwMode="auto">
          <a:xfrm>
            <a:off x="276447" y="4724920"/>
            <a:ext cx="35570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a:p>
            <a:pPr eaLnBrk="1" hangingPunct="1">
              <a:buClrTx/>
              <a:buFontTx/>
              <a:buNone/>
            </a:pPr>
            <a:endParaRPr lang="en-US" sz="2800" dirty="0">
              <a:solidFill>
                <a:srgbClr val="0000FF"/>
              </a:solidFill>
            </a:endParaRPr>
          </a:p>
        </p:txBody>
      </p:sp>
      <p:sp>
        <p:nvSpPr>
          <p:cNvPr id="14" name="TextBox 16"/>
          <p:cNvSpPr txBox="1">
            <a:spLocks noChangeArrowheads="1"/>
          </p:cNvSpPr>
          <p:nvPr/>
        </p:nvSpPr>
        <p:spPr bwMode="auto">
          <a:xfrm>
            <a:off x="3119327" y="2579555"/>
            <a:ext cx="5943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Chủ</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yếu</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là</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liên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kết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cộng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hóa</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trị</a:t>
            </a:r>
            <a:r>
              <a:rPr lang="en-US" sz="3000" dirty="0">
                <a:solidFill>
                  <a:srgbClr val="0000FF"/>
                </a:solidFill>
                <a:latin typeface="Times New Roman" pitchFamily="18" charset="0"/>
                <a:cs typeface="Times New Roman" pitchFamily="18" charset="0"/>
              </a:rPr>
              <a:t> </a:t>
            </a:r>
          </a:p>
        </p:txBody>
      </p:sp>
      <p:sp>
        <p:nvSpPr>
          <p:cNvPr id="15"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17127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7633747"/>
              </p:ext>
            </p:extLst>
          </p:nvPr>
        </p:nvGraphicFramePr>
        <p:xfrm>
          <a:off x="190122" y="1154866"/>
          <a:ext cx="8627953" cy="4037519"/>
        </p:xfrm>
        <a:graphic>
          <a:graphicData uri="http://schemas.openxmlformats.org/drawingml/2006/table">
            <a:tbl>
              <a:tblPr firstRow="1" bandRow="1"/>
              <a:tblGrid>
                <a:gridCol w="2580026"/>
                <a:gridCol w="3150818"/>
                <a:gridCol w="2897109"/>
              </a:tblGrid>
              <a:tr h="610560">
                <a:tc>
                  <a:txBody>
                    <a:bodyPr/>
                    <a:lstStyle>
                      <a:lvl1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9pPr>
                    </a:lstStyle>
                    <a:p>
                      <a:pPr algn="ctr"/>
                      <a:r>
                        <a:rPr lang="en-US" sz="2800" b="0" dirty="0" err="1" smtClean="0">
                          <a:solidFill>
                            <a:schemeClr val="bg2"/>
                          </a:solidFill>
                          <a:latin typeface="Times New Roman" pitchFamily="18" charset="0"/>
                          <a:cs typeface="Times New Roman" pitchFamily="18" charset="0"/>
                        </a:rPr>
                        <a:t>Hợp</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chất</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hữu</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cơ</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9pPr>
                    </a:lstStyle>
                    <a:p>
                      <a:pPr algn="ctr"/>
                      <a:r>
                        <a:rPr lang="en-US" sz="2800" b="0" dirty="0" err="1" smtClean="0">
                          <a:solidFill>
                            <a:schemeClr val="bg2"/>
                          </a:solidFill>
                          <a:latin typeface="Times New Roman" pitchFamily="18" charset="0"/>
                          <a:cs typeface="Times New Roman" pitchFamily="18" charset="0"/>
                        </a:rPr>
                        <a:t>Nhiệt</a:t>
                      </a:r>
                      <a:r>
                        <a:rPr lang="en-US" sz="2800" b="0" dirty="0" smtClean="0">
                          <a:solidFill>
                            <a:schemeClr val="bg2"/>
                          </a:solidFill>
                          <a:latin typeface="Times New Roman" pitchFamily="18" charset="0"/>
                          <a:cs typeface="Times New Roman" pitchFamily="18" charset="0"/>
                        </a:rPr>
                        <a:t> </a:t>
                      </a:r>
                      <a:r>
                        <a:rPr lang="en-US" sz="2800" b="0" dirty="0" err="1" smtClean="0">
                          <a:solidFill>
                            <a:schemeClr val="bg2"/>
                          </a:solidFill>
                          <a:latin typeface="Times New Roman" pitchFamily="18" charset="0"/>
                          <a:cs typeface="Times New Roman" pitchFamily="18" charset="0"/>
                        </a:rPr>
                        <a:t>độ</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nóng</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chảy</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bg1"/>
                          </a:solidFill>
                          <a:latin typeface="Calibri"/>
                          <a:sym typeface="Arial"/>
                        </a:defRPr>
                      </a:lvl9pPr>
                    </a:lstStyle>
                    <a:p>
                      <a:pPr algn="ctr"/>
                      <a:r>
                        <a:rPr lang="en-US" sz="2800" b="0" dirty="0" err="1" smtClean="0">
                          <a:solidFill>
                            <a:schemeClr val="bg2"/>
                          </a:solidFill>
                          <a:latin typeface="Times New Roman" pitchFamily="18" charset="0"/>
                          <a:cs typeface="Times New Roman" pitchFamily="18" charset="0"/>
                        </a:rPr>
                        <a:t>Nhiệt</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độ</a:t>
                      </a:r>
                      <a:r>
                        <a:rPr lang="en-US" sz="2800" b="0" baseline="0" dirty="0" smtClean="0">
                          <a:solidFill>
                            <a:schemeClr val="bg2"/>
                          </a:solidFill>
                          <a:latin typeface="Times New Roman" pitchFamily="18" charset="0"/>
                          <a:cs typeface="Times New Roman" pitchFamily="18" charset="0"/>
                        </a:rPr>
                        <a:t> </a:t>
                      </a:r>
                      <a:r>
                        <a:rPr lang="en-US" sz="2800" b="0" baseline="0" dirty="0" err="1" smtClean="0">
                          <a:solidFill>
                            <a:schemeClr val="bg2"/>
                          </a:solidFill>
                          <a:latin typeface="Times New Roman" pitchFamily="18" charset="0"/>
                          <a:cs typeface="Times New Roman" pitchFamily="18" charset="0"/>
                        </a:rPr>
                        <a:t>sôi</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7942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2800" b="0" dirty="0" err="1" smtClean="0">
                          <a:solidFill>
                            <a:schemeClr val="bg2"/>
                          </a:solidFill>
                          <a:latin typeface="Times New Roman" pitchFamily="18" charset="0"/>
                          <a:cs typeface="Times New Roman" pitchFamily="18" charset="0"/>
                        </a:rPr>
                        <a:t>metan</a:t>
                      </a:r>
                      <a:r>
                        <a:rPr lang="en-US" sz="2800" b="0" dirty="0" smtClean="0">
                          <a:solidFill>
                            <a:schemeClr val="bg2"/>
                          </a:solidFill>
                          <a:latin typeface="Times New Roman" pitchFamily="18" charset="0"/>
                          <a:cs typeface="Times New Roman" pitchFamily="18" charset="0"/>
                        </a:rPr>
                        <a:t> (CH</a:t>
                      </a:r>
                      <a:r>
                        <a:rPr lang="en-US" sz="2800" b="0" baseline="-25000" dirty="0" smtClean="0">
                          <a:solidFill>
                            <a:schemeClr val="bg2"/>
                          </a:solidFill>
                          <a:latin typeface="Times New Roman" pitchFamily="18" charset="0"/>
                          <a:cs typeface="Times New Roman" pitchFamily="18" charset="0"/>
                        </a:rPr>
                        <a:t>4</a:t>
                      </a:r>
                      <a:r>
                        <a:rPr lang="en-US" sz="2800" b="0" dirty="0" smtClean="0">
                          <a:solidFill>
                            <a:schemeClr val="bg2"/>
                          </a:solidFill>
                          <a:latin typeface="Times New Roman" pitchFamily="18" charset="0"/>
                          <a:cs typeface="Times New Roman" pitchFamily="18" charset="0"/>
                        </a:rPr>
                        <a:t>)</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2800" b="0" dirty="0" smtClean="0">
                          <a:solidFill>
                            <a:schemeClr val="bg2"/>
                          </a:solidFill>
                          <a:latin typeface="Times New Roman" pitchFamily="18" charset="0"/>
                          <a:cs typeface="Times New Roman" pitchFamily="18" charset="0"/>
                        </a:rPr>
                        <a:t>- 183</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2800" b="0" dirty="0" smtClean="0">
                          <a:solidFill>
                            <a:schemeClr val="bg2"/>
                          </a:solidFill>
                          <a:latin typeface="Times New Roman" pitchFamily="18" charset="0"/>
                          <a:cs typeface="Times New Roman" pitchFamily="18" charset="0"/>
                        </a:rPr>
                        <a:t>-162</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4487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err="1" smtClean="0">
                          <a:solidFill>
                            <a:schemeClr val="bg2"/>
                          </a:solidFill>
                          <a:latin typeface="Times New Roman" pitchFamily="18" charset="0"/>
                          <a:cs typeface="Times New Roman" pitchFamily="18" charset="0"/>
                        </a:rPr>
                        <a:t>đimetyl</a:t>
                      </a:r>
                      <a:r>
                        <a:rPr lang="en-US" sz="2800" b="0" dirty="0" smtClean="0">
                          <a:solidFill>
                            <a:schemeClr val="bg2"/>
                          </a:solidFill>
                          <a:latin typeface="Times New Roman" pitchFamily="18" charset="0"/>
                          <a:cs typeface="Times New Roman" pitchFamily="18" charset="0"/>
                        </a:rPr>
                        <a:t> </a:t>
                      </a:r>
                      <a:r>
                        <a:rPr lang="en-US" sz="2800" b="0" dirty="0" err="1" smtClean="0">
                          <a:solidFill>
                            <a:schemeClr val="bg2"/>
                          </a:solidFill>
                          <a:latin typeface="Times New Roman" pitchFamily="18" charset="0"/>
                          <a:cs typeface="Times New Roman" pitchFamily="18" charset="0"/>
                        </a:rPr>
                        <a:t>ete</a:t>
                      </a:r>
                      <a:endParaRPr lang="en-US" sz="2800" b="0" dirty="0" smtClean="0">
                        <a:solidFill>
                          <a:schemeClr val="bg2"/>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(CH</a:t>
                      </a:r>
                      <a:r>
                        <a:rPr lang="en-US" sz="2800" b="0" baseline="-25000" dirty="0" smtClean="0">
                          <a:solidFill>
                            <a:schemeClr val="bg2"/>
                          </a:solidFill>
                          <a:latin typeface="Times New Roman" pitchFamily="18" charset="0"/>
                          <a:cs typeface="Times New Roman" pitchFamily="18" charset="0"/>
                        </a:rPr>
                        <a:t>3</a:t>
                      </a:r>
                      <a:r>
                        <a:rPr lang="en-US" sz="2800" b="0" dirty="0" smtClean="0">
                          <a:solidFill>
                            <a:schemeClr val="bg2"/>
                          </a:solidFill>
                          <a:latin typeface="Times New Roman" pitchFamily="18" charset="0"/>
                          <a:cs typeface="Times New Roman" pitchFamily="18" charset="0"/>
                        </a:rPr>
                        <a:t>OCH</a:t>
                      </a:r>
                      <a:r>
                        <a:rPr lang="en-US" sz="2800" b="0" baseline="-25000" dirty="0" smtClean="0">
                          <a:solidFill>
                            <a:schemeClr val="bg2"/>
                          </a:solidFill>
                          <a:latin typeface="Times New Roman" pitchFamily="18" charset="0"/>
                          <a:cs typeface="Times New Roman" pitchFamily="18" charset="0"/>
                        </a:rPr>
                        <a:t>3</a:t>
                      </a:r>
                      <a:r>
                        <a:rPr lang="en-US" sz="2800" b="0" dirty="0" smtClean="0">
                          <a:solidFill>
                            <a:schemeClr val="bg2"/>
                          </a:solidFill>
                          <a:latin typeface="Times New Roman" pitchFamily="18" charset="0"/>
                          <a:cs typeface="Times New Roman" pitchFamily="18" charset="0"/>
                        </a:rPr>
                        <a:t>)</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-183</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p>
                    <a:p>
                      <a:pPr algn="ct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-24</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p>
                    <a:p>
                      <a:pPr algn="ct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654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US" sz="2800" b="0" dirty="0" err="1" smtClean="0">
                          <a:solidFill>
                            <a:schemeClr val="bg2"/>
                          </a:solidFill>
                          <a:latin typeface="Times New Roman" pitchFamily="18" charset="0"/>
                          <a:cs typeface="Times New Roman" pitchFamily="18" charset="0"/>
                        </a:rPr>
                        <a:t>ancol</a:t>
                      </a:r>
                      <a:r>
                        <a:rPr lang="en-US" sz="2800" b="0" dirty="0" smtClean="0">
                          <a:solidFill>
                            <a:schemeClr val="bg2"/>
                          </a:solidFill>
                          <a:latin typeface="Times New Roman" pitchFamily="18" charset="0"/>
                          <a:cs typeface="Times New Roman" pitchFamily="18" charset="0"/>
                        </a:rPr>
                        <a:t> </a:t>
                      </a:r>
                      <a:r>
                        <a:rPr lang="en-US" sz="2800" b="0" dirty="0" err="1" smtClean="0">
                          <a:solidFill>
                            <a:schemeClr val="bg2"/>
                          </a:solidFill>
                          <a:latin typeface="Times New Roman" pitchFamily="18" charset="0"/>
                          <a:cs typeface="Times New Roman" pitchFamily="18" charset="0"/>
                        </a:rPr>
                        <a:t>etylic</a:t>
                      </a:r>
                      <a:endParaRPr lang="en-US" sz="2800" b="0" dirty="0" smtClean="0">
                        <a:solidFill>
                          <a:schemeClr val="bg2"/>
                        </a:solidFill>
                        <a:latin typeface="Times New Roman" pitchFamily="18" charset="0"/>
                        <a:cs typeface="Times New Roman" pitchFamily="18" charset="0"/>
                      </a:endParaRPr>
                    </a:p>
                    <a:p>
                      <a:pPr algn="ctr"/>
                      <a:r>
                        <a:rPr lang="en-US" sz="2800" b="0" dirty="0" smtClean="0">
                          <a:solidFill>
                            <a:schemeClr val="bg2"/>
                          </a:solidFill>
                          <a:latin typeface="Times New Roman" pitchFamily="18" charset="0"/>
                          <a:cs typeface="Times New Roman" pitchFamily="18" charset="0"/>
                        </a:rPr>
                        <a:t>(C</a:t>
                      </a:r>
                      <a:r>
                        <a:rPr lang="en-US" sz="2800" b="0" baseline="-25000" dirty="0" smtClean="0">
                          <a:solidFill>
                            <a:schemeClr val="bg2"/>
                          </a:solidFill>
                          <a:latin typeface="Times New Roman" pitchFamily="18" charset="0"/>
                          <a:cs typeface="Times New Roman" pitchFamily="18" charset="0"/>
                        </a:rPr>
                        <a:t>2</a:t>
                      </a:r>
                      <a:r>
                        <a:rPr lang="en-US" sz="2800" b="0" dirty="0" smtClean="0">
                          <a:solidFill>
                            <a:schemeClr val="bg2"/>
                          </a:solidFill>
                          <a:latin typeface="Times New Roman" pitchFamily="18" charset="0"/>
                          <a:cs typeface="Times New Roman" pitchFamily="18" charset="0"/>
                        </a:rPr>
                        <a:t>H</a:t>
                      </a:r>
                      <a:r>
                        <a:rPr lang="en-US" sz="2800" b="0" baseline="-25000" dirty="0" smtClean="0">
                          <a:solidFill>
                            <a:schemeClr val="bg2"/>
                          </a:solidFill>
                          <a:latin typeface="Times New Roman" pitchFamily="18" charset="0"/>
                          <a:cs typeface="Times New Roman" pitchFamily="18" charset="0"/>
                        </a:rPr>
                        <a:t>5</a:t>
                      </a:r>
                      <a:r>
                        <a:rPr lang="en-US" sz="2800" b="0" dirty="0" smtClean="0">
                          <a:solidFill>
                            <a:schemeClr val="bg2"/>
                          </a:solidFill>
                          <a:latin typeface="Times New Roman" pitchFamily="18" charset="0"/>
                          <a:cs typeface="Times New Roman" pitchFamily="18" charset="0"/>
                        </a:rPr>
                        <a:t>OH)</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- 114,5</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 </a:t>
                      </a:r>
                    </a:p>
                    <a:p>
                      <a:pPr algn="ct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78,3</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 </a:t>
                      </a:r>
                    </a:p>
                    <a:p>
                      <a:pPr algn="ct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372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err="1" smtClean="0">
                          <a:solidFill>
                            <a:schemeClr val="bg2"/>
                          </a:solidFill>
                          <a:latin typeface="Times New Roman" pitchFamily="18" charset="0"/>
                          <a:cs typeface="Times New Roman" pitchFamily="18" charset="0"/>
                        </a:rPr>
                        <a:t>benzen</a:t>
                      </a:r>
                      <a:r>
                        <a:rPr lang="en-US" sz="2800" b="0" dirty="0" smtClean="0">
                          <a:solidFill>
                            <a:schemeClr val="bg2"/>
                          </a:solidFill>
                          <a:latin typeface="Times New Roman" pitchFamily="18" charset="0"/>
                          <a:cs typeface="Times New Roman" pitchFamily="18" charset="0"/>
                        </a:rPr>
                        <a:t> (C</a:t>
                      </a:r>
                      <a:r>
                        <a:rPr lang="en-US" sz="2800" b="0" baseline="-25000" dirty="0" smtClean="0">
                          <a:solidFill>
                            <a:schemeClr val="bg2"/>
                          </a:solidFill>
                          <a:latin typeface="Times New Roman" pitchFamily="18" charset="0"/>
                          <a:cs typeface="Times New Roman" pitchFamily="18" charset="0"/>
                        </a:rPr>
                        <a:t>6</a:t>
                      </a:r>
                      <a:r>
                        <a:rPr lang="en-US" sz="2800" b="0" dirty="0" smtClean="0">
                          <a:solidFill>
                            <a:schemeClr val="bg2"/>
                          </a:solidFill>
                          <a:latin typeface="Times New Roman" pitchFamily="18" charset="0"/>
                          <a:cs typeface="Times New Roman" pitchFamily="18" charset="0"/>
                        </a:rPr>
                        <a:t>H</a:t>
                      </a:r>
                      <a:r>
                        <a:rPr lang="en-US" sz="2800" b="0" baseline="-25000" dirty="0" smtClean="0">
                          <a:solidFill>
                            <a:schemeClr val="bg2"/>
                          </a:solidFill>
                          <a:latin typeface="Times New Roman" pitchFamily="18" charset="0"/>
                          <a:cs typeface="Times New Roman" pitchFamily="18" charset="0"/>
                        </a:rPr>
                        <a:t>6</a:t>
                      </a:r>
                      <a:r>
                        <a:rPr lang="en-US" sz="2800" b="0" dirty="0" smtClean="0">
                          <a:solidFill>
                            <a:schemeClr val="bg2"/>
                          </a:solidFill>
                          <a:latin typeface="Times New Roman" pitchFamily="18" charset="0"/>
                          <a:cs typeface="Times New Roman" pitchFamily="18" charset="0"/>
                        </a:rPr>
                        <a:t>)</a:t>
                      </a: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 55</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bg2"/>
                          </a:solidFill>
                          <a:latin typeface="Times New Roman" pitchFamily="18" charset="0"/>
                          <a:cs typeface="Times New Roman" pitchFamily="18" charset="0"/>
                        </a:rPr>
                        <a:t>80</a:t>
                      </a:r>
                      <a:r>
                        <a:rPr lang="en-US" sz="2800" b="0" baseline="30000" dirty="0" smtClean="0">
                          <a:solidFill>
                            <a:schemeClr val="bg2"/>
                          </a:solidFill>
                          <a:latin typeface="Times New Roman" pitchFamily="18" charset="0"/>
                          <a:cs typeface="Times New Roman" pitchFamily="18" charset="0"/>
                        </a:rPr>
                        <a:t>0</a:t>
                      </a:r>
                      <a:r>
                        <a:rPr lang="en-US" sz="2800" b="0" dirty="0" smtClean="0">
                          <a:solidFill>
                            <a:schemeClr val="bg2"/>
                          </a:solidFill>
                          <a:latin typeface="Times New Roman" pitchFamily="18" charset="0"/>
                          <a:cs typeface="Times New Roman" pitchFamily="18" charset="0"/>
                        </a:rPr>
                        <a:t>C</a:t>
                      </a:r>
                      <a:endParaRPr lang="en-US" sz="2800" b="0" dirty="0">
                        <a:solidFill>
                          <a:schemeClr val="bg2"/>
                        </a:solidFill>
                        <a:latin typeface="Times New Roman" pitchFamily="18" charset="0"/>
                        <a:cs typeface="Times New Roman" pitchFamily="18" charset="0"/>
                      </a:endParaRP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6" name="Google Shape;1927;p30">
            <a:extLst>
              <a:ext uri="{FF2B5EF4-FFF2-40B4-BE49-F238E27FC236}">
                <a16:creationId xmlns=""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7" name="Google Shape;299;p36">
            <a:extLst>
              <a:ext uri="{FF2B5EF4-FFF2-40B4-BE49-F238E27FC236}">
                <a16:creationId xmlns=""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29791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1534</Words>
  <Application>Microsoft Office PowerPoint</Application>
  <PresentationFormat>On-screen Show (16:9)</PresentationFormat>
  <Paragraphs>241</Paragraphs>
  <Slides>28</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Arial</vt:lpstr>
      <vt:lpstr>Quicksand Light</vt:lpstr>
      <vt:lpstr>Bowlby One SC</vt:lpstr>
      <vt:lpstr>Calibri</vt:lpstr>
      <vt:lpstr>#9Slide03 Arima Madurai Black</vt:lpstr>
      <vt:lpstr>#9Slide07 SVNBrandon Printed Sh</vt:lpstr>
      <vt:lpstr>#9Slide03 AllRoundGothic</vt:lpstr>
      <vt:lpstr>#9Slide03 Arima Madurai Medium</vt:lpstr>
      <vt:lpstr>Gill Sans MT</vt:lpstr>
      <vt:lpstr>Times New Roman</vt:lpstr>
      <vt:lpstr>Quicksand</vt:lpstr>
      <vt:lpstr>Flippy Cute Daily Activities by Slidesgo</vt:lpstr>
      <vt:lpstr>Office Theme</vt:lpstr>
      <vt:lpstr>1_Office Theme</vt:lpstr>
      <vt:lpstr>1_Gallery</vt:lpstr>
      <vt:lpstr>Bài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LUYỆN TẬP</vt:lpstr>
      <vt:lpstr>LUYỆN TẬP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creator>OS!</dc:creator>
  <cp:lastModifiedBy>Admin</cp:lastModifiedBy>
  <cp:revision>61</cp:revision>
  <dcterms:modified xsi:type="dcterms:W3CDTF">2023-05-02T03:20:42Z</dcterms:modified>
</cp:coreProperties>
</file>