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86" r:id="rId2"/>
    <p:sldId id="584" r:id="rId3"/>
    <p:sldId id="587" r:id="rId4"/>
    <p:sldId id="588" r:id="rId5"/>
    <p:sldId id="590" r:id="rId6"/>
    <p:sldId id="589" r:id="rId7"/>
    <p:sldId id="585" r:id="rId8"/>
    <p:sldId id="558" r:id="rId9"/>
    <p:sldId id="536" r:id="rId10"/>
    <p:sldId id="543" r:id="rId11"/>
    <p:sldId id="541" r:id="rId12"/>
    <p:sldId id="552" r:id="rId13"/>
    <p:sldId id="548" r:id="rId14"/>
    <p:sldId id="550" r:id="rId15"/>
    <p:sldId id="490" r:id="rId16"/>
    <p:sldId id="557" r:id="rId17"/>
    <p:sldId id="492" r:id="rId18"/>
    <p:sldId id="545" r:id="rId19"/>
    <p:sldId id="553" r:id="rId20"/>
    <p:sldId id="581" r:id="rId21"/>
    <p:sldId id="560" r:id="rId22"/>
    <p:sldId id="562" r:id="rId23"/>
    <p:sldId id="535" r:id="rId24"/>
    <p:sldId id="570" r:id="rId25"/>
    <p:sldId id="578" r:id="rId26"/>
    <p:sldId id="561" r:id="rId27"/>
    <p:sldId id="565" r:id="rId28"/>
    <p:sldId id="567" r:id="rId29"/>
    <p:sldId id="512" r:id="rId30"/>
    <p:sldId id="577" r:id="rId31"/>
    <p:sldId id="556" r:id="rId32"/>
    <p:sldId id="579" r:id="rId33"/>
    <p:sldId id="573" r:id="rId34"/>
    <p:sldId id="572" r:id="rId35"/>
  </p:sldIdLst>
  <p:sldSz cx="12192000" cy="6858000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accent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FFFFF"/>
    <a:srgbClr val="FFFFCC"/>
    <a:srgbClr val="FFCC66"/>
    <a:srgbClr val="CCFFFF"/>
    <a:srgbClr val="E98FC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55" autoAdjust="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1A0D4-5E2B-42D8-897F-34D19571CA3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4C91BF-437F-422C-807E-E2A7D21915CB}">
      <dgm:prSet phldrT="[Text]" custT="1"/>
      <dgm:spPr/>
      <dgm:t>
        <a:bodyPr/>
        <a:lstStyle/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Chia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US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...)</a:t>
          </a: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Ý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en-US" sz="2400" dirty="0"/>
        </a:p>
      </dgm:t>
    </dgm:pt>
    <dgm:pt modelId="{74CF1448-BBB7-4A45-A115-012CE6472A5F}" type="parTrans" cxnId="{4FCE4419-42B7-49D3-BF78-3C783201B46D}">
      <dgm:prSet/>
      <dgm:spPr/>
      <dgm:t>
        <a:bodyPr/>
        <a:lstStyle/>
        <a:p>
          <a:endParaRPr lang="en-US"/>
        </a:p>
      </dgm:t>
    </dgm:pt>
    <dgm:pt modelId="{69A0FEAD-518C-4054-B8B7-FBF0A46421D9}" type="sibTrans" cxnId="{4FCE4419-42B7-49D3-BF78-3C783201B46D}">
      <dgm:prSet/>
      <dgm:spPr/>
      <dgm:t>
        <a:bodyPr/>
        <a:lstStyle/>
        <a:p>
          <a:endParaRPr lang="en-US"/>
        </a:p>
      </dgm:t>
    </dgm:pt>
    <dgm:pt modelId="{7D9A647D-5118-4B72-871D-974DB2A28E7D}">
      <dgm:prSet phldrT="[Text]" custT="1"/>
      <dgm:spPr/>
      <dgm:t>
        <a:bodyPr/>
        <a:lstStyle/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endParaRPr lang="en-US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endParaRPr lang="en-US" sz="2400" dirty="0"/>
        </a:p>
      </dgm:t>
    </dgm:pt>
    <dgm:pt modelId="{37914267-7252-4B5A-A4DA-5A22B36AD172}" type="parTrans" cxnId="{D2CC0B05-079B-48EA-ABE3-7F5B56DE6C1D}">
      <dgm:prSet/>
      <dgm:spPr/>
      <dgm:t>
        <a:bodyPr/>
        <a:lstStyle/>
        <a:p>
          <a:endParaRPr lang="en-US"/>
        </a:p>
      </dgm:t>
    </dgm:pt>
    <dgm:pt modelId="{93551813-52FF-449C-87E2-04BEDF377B81}" type="sibTrans" cxnId="{D2CC0B05-079B-48EA-ABE3-7F5B56DE6C1D}">
      <dgm:prSet/>
      <dgm:spPr/>
      <dgm:t>
        <a:bodyPr/>
        <a:lstStyle/>
        <a:p>
          <a:endParaRPr lang="en-US"/>
        </a:p>
      </dgm:t>
    </dgm:pt>
    <dgm:pt modelId="{6DD0ED25-1353-4312-AA7E-CA65A0D21B08}">
      <dgm:prSet phldrT="[Text]" custT="1"/>
      <dgm:spPr/>
      <dgm:t>
        <a:bodyPr/>
        <a:lstStyle/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endParaRPr lang="en-US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u="sng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just"/>
          <a:endParaRPr lang="en-US" sz="2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…</a:t>
          </a:r>
        </a:p>
      </dgm:t>
    </dgm:pt>
    <dgm:pt modelId="{76FDE555-F867-4EE3-AB38-EC5CAC051E90}" type="sibTrans" cxnId="{CBC776A2-96E2-445B-A507-4D4C0E9C7495}">
      <dgm:prSet/>
      <dgm:spPr/>
      <dgm:t>
        <a:bodyPr/>
        <a:lstStyle/>
        <a:p>
          <a:endParaRPr lang="en-US"/>
        </a:p>
      </dgm:t>
    </dgm:pt>
    <dgm:pt modelId="{97A5079D-A922-4B51-9E11-B16C01B828A5}" type="parTrans" cxnId="{CBC776A2-96E2-445B-A507-4D4C0E9C7495}">
      <dgm:prSet/>
      <dgm:spPr/>
      <dgm:t>
        <a:bodyPr/>
        <a:lstStyle/>
        <a:p>
          <a:endParaRPr lang="en-US"/>
        </a:p>
      </dgm:t>
    </dgm:pt>
    <dgm:pt modelId="{5F0AE578-336A-449E-B6A5-ED9A9A3BB46F}" type="pres">
      <dgm:prSet presAssocID="{38E1A0D4-5E2B-42D8-897F-34D19571CA3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57724-B670-4FD2-A040-B228DFCE6322}" type="pres">
      <dgm:prSet presAssocID="{0F4C91BF-437F-422C-807E-E2A7D21915CB}" presName="comp" presStyleCnt="0"/>
      <dgm:spPr/>
    </dgm:pt>
    <dgm:pt modelId="{789B07A6-EC41-485B-9BE4-5FCA48903647}" type="pres">
      <dgm:prSet presAssocID="{0F4C91BF-437F-422C-807E-E2A7D21915CB}" presName="box" presStyleLbl="node1" presStyleIdx="0" presStyleCnt="3"/>
      <dgm:spPr/>
      <dgm:t>
        <a:bodyPr/>
        <a:lstStyle/>
        <a:p>
          <a:endParaRPr lang="en-US"/>
        </a:p>
      </dgm:t>
    </dgm:pt>
    <dgm:pt modelId="{DCB52086-6BD8-4544-BB7B-BCC1ACB173FD}" type="pres">
      <dgm:prSet presAssocID="{0F4C91BF-437F-422C-807E-E2A7D21915CB}" presName="img" presStyleLbl="fgImgPlace1" presStyleIdx="0" presStyleCnt="3"/>
      <dgm:spPr/>
    </dgm:pt>
    <dgm:pt modelId="{3960C97B-6705-4176-A59E-CA903C2334E9}" type="pres">
      <dgm:prSet presAssocID="{0F4C91BF-437F-422C-807E-E2A7D21915C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1BD98-200B-4475-8122-BF73D8B19B8B}" type="pres">
      <dgm:prSet presAssocID="{69A0FEAD-518C-4054-B8B7-FBF0A46421D9}" presName="spacer" presStyleCnt="0"/>
      <dgm:spPr/>
    </dgm:pt>
    <dgm:pt modelId="{5484CDE8-86C9-4C43-A75E-7F86BE0A76DD}" type="pres">
      <dgm:prSet presAssocID="{6DD0ED25-1353-4312-AA7E-CA65A0D21B08}" presName="comp" presStyleCnt="0"/>
      <dgm:spPr/>
    </dgm:pt>
    <dgm:pt modelId="{DBF41521-7D13-4A2D-910A-B76E4443ED9D}" type="pres">
      <dgm:prSet presAssocID="{6DD0ED25-1353-4312-AA7E-CA65A0D21B08}" presName="box" presStyleLbl="node1" presStyleIdx="1" presStyleCnt="3" custScaleY="168967" custLinFactNeighborX="927" custLinFactNeighborY="-4569"/>
      <dgm:spPr/>
      <dgm:t>
        <a:bodyPr/>
        <a:lstStyle/>
        <a:p>
          <a:endParaRPr lang="en-US"/>
        </a:p>
      </dgm:t>
    </dgm:pt>
    <dgm:pt modelId="{05BF6A00-0ED0-484B-BC99-6C612E311EF0}" type="pres">
      <dgm:prSet presAssocID="{6DD0ED25-1353-4312-AA7E-CA65A0D21B08}" presName="img" presStyleLbl="fgImgPlace1" presStyleIdx="1" presStyleCnt="3" custLinFactNeighborX="886" custLinFactNeighborY="-1100"/>
      <dgm:spPr/>
    </dgm:pt>
    <dgm:pt modelId="{D2273DB4-2AFC-4BD7-BFD2-203DDC134D02}" type="pres">
      <dgm:prSet presAssocID="{6DD0ED25-1353-4312-AA7E-CA65A0D21B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1D0C5-7803-40E4-B49F-8C42732FD49E}" type="pres">
      <dgm:prSet presAssocID="{76FDE555-F867-4EE3-AB38-EC5CAC051E90}" presName="spacer" presStyleCnt="0"/>
      <dgm:spPr/>
    </dgm:pt>
    <dgm:pt modelId="{BBAB72D4-A741-46AC-BA7C-56963999D4CD}" type="pres">
      <dgm:prSet presAssocID="{7D9A647D-5118-4B72-871D-974DB2A28E7D}" presName="comp" presStyleCnt="0"/>
      <dgm:spPr/>
    </dgm:pt>
    <dgm:pt modelId="{FD1E46B0-C200-4567-A806-A3DE529B7717}" type="pres">
      <dgm:prSet presAssocID="{7D9A647D-5118-4B72-871D-974DB2A28E7D}" presName="box" presStyleLbl="node1" presStyleIdx="2" presStyleCnt="3" custScaleY="88839" custLinFactNeighborY="-3666"/>
      <dgm:spPr/>
      <dgm:t>
        <a:bodyPr/>
        <a:lstStyle/>
        <a:p>
          <a:endParaRPr lang="en-US"/>
        </a:p>
      </dgm:t>
    </dgm:pt>
    <dgm:pt modelId="{A098F26A-B5D3-4478-8392-13EB6E79DDF5}" type="pres">
      <dgm:prSet presAssocID="{7D9A647D-5118-4B72-871D-974DB2A28E7D}" presName="img" presStyleLbl="fgImgPlace1" presStyleIdx="2" presStyleCnt="3" custScaleY="64935" custLinFactNeighborX="-3381" custLinFactNeighborY="-2836"/>
      <dgm:spPr/>
    </dgm:pt>
    <dgm:pt modelId="{912C727C-CBF0-4E59-AF86-A47C92B65B23}" type="pres">
      <dgm:prSet presAssocID="{7D9A647D-5118-4B72-871D-974DB2A28E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22C53-E14F-4196-8EF6-4B42C7179418}" type="presOf" srcId="{7D9A647D-5118-4B72-871D-974DB2A28E7D}" destId="{FD1E46B0-C200-4567-A806-A3DE529B7717}" srcOrd="0" destOrd="0" presId="urn:microsoft.com/office/officeart/2005/8/layout/vList4"/>
    <dgm:cxn modelId="{CBC776A2-96E2-445B-A507-4D4C0E9C7495}" srcId="{38E1A0D4-5E2B-42D8-897F-34D19571CA35}" destId="{6DD0ED25-1353-4312-AA7E-CA65A0D21B08}" srcOrd="1" destOrd="0" parTransId="{97A5079D-A922-4B51-9E11-B16C01B828A5}" sibTransId="{76FDE555-F867-4EE3-AB38-EC5CAC051E90}"/>
    <dgm:cxn modelId="{4B0FAFA5-9664-47B5-BE86-FB644F4E1EC9}" type="presOf" srcId="{7D9A647D-5118-4B72-871D-974DB2A28E7D}" destId="{912C727C-CBF0-4E59-AF86-A47C92B65B23}" srcOrd="1" destOrd="0" presId="urn:microsoft.com/office/officeart/2005/8/layout/vList4"/>
    <dgm:cxn modelId="{20F698E6-7AF3-42FA-9FD5-2AB8E947B6DC}" type="presOf" srcId="{38E1A0D4-5E2B-42D8-897F-34D19571CA35}" destId="{5F0AE578-336A-449E-B6A5-ED9A9A3BB46F}" srcOrd="0" destOrd="0" presId="urn:microsoft.com/office/officeart/2005/8/layout/vList4"/>
    <dgm:cxn modelId="{CA65DF4E-35BC-4272-A539-0B43C201B37C}" type="presOf" srcId="{0F4C91BF-437F-422C-807E-E2A7D21915CB}" destId="{789B07A6-EC41-485B-9BE4-5FCA48903647}" srcOrd="0" destOrd="0" presId="urn:microsoft.com/office/officeart/2005/8/layout/vList4"/>
    <dgm:cxn modelId="{0EC319FE-F1A0-4EA6-9D59-124789889FA4}" type="presOf" srcId="{0F4C91BF-437F-422C-807E-E2A7D21915CB}" destId="{3960C97B-6705-4176-A59E-CA903C2334E9}" srcOrd="1" destOrd="0" presId="urn:microsoft.com/office/officeart/2005/8/layout/vList4"/>
    <dgm:cxn modelId="{D2CC0B05-079B-48EA-ABE3-7F5B56DE6C1D}" srcId="{38E1A0D4-5E2B-42D8-897F-34D19571CA35}" destId="{7D9A647D-5118-4B72-871D-974DB2A28E7D}" srcOrd="2" destOrd="0" parTransId="{37914267-7252-4B5A-A4DA-5A22B36AD172}" sibTransId="{93551813-52FF-449C-87E2-04BEDF377B81}"/>
    <dgm:cxn modelId="{4FCE4419-42B7-49D3-BF78-3C783201B46D}" srcId="{38E1A0D4-5E2B-42D8-897F-34D19571CA35}" destId="{0F4C91BF-437F-422C-807E-E2A7D21915CB}" srcOrd="0" destOrd="0" parTransId="{74CF1448-BBB7-4A45-A115-012CE6472A5F}" sibTransId="{69A0FEAD-518C-4054-B8B7-FBF0A46421D9}"/>
    <dgm:cxn modelId="{ECD9352F-A7D0-4CA0-8ADC-4E9672E59CE9}" type="presOf" srcId="{6DD0ED25-1353-4312-AA7E-CA65A0D21B08}" destId="{DBF41521-7D13-4A2D-910A-B76E4443ED9D}" srcOrd="0" destOrd="0" presId="urn:microsoft.com/office/officeart/2005/8/layout/vList4"/>
    <dgm:cxn modelId="{BFA2105C-1669-47B4-811F-0C50403D83AF}" type="presOf" srcId="{6DD0ED25-1353-4312-AA7E-CA65A0D21B08}" destId="{D2273DB4-2AFC-4BD7-BFD2-203DDC134D02}" srcOrd="1" destOrd="0" presId="urn:microsoft.com/office/officeart/2005/8/layout/vList4"/>
    <dgm:cxn modelId="{A9F5E4C0-C6BF-4B67-BE1A-BE86B9AD01A4}" type="presParOf" srcId="{5F0AE578-336A-449E-B6A5-ED9A9A3BB46F}" destId="{63257724-B670-4FD2-A040-B228DFCE6322}" srcOrd="0" destOrd="0" presId="urn:microsoft.com/office/officeart/2005/8/layout/vList4"/>
    <dgm:cxn modelId="{427DEBA2-C8AA-4906-8F85-63E3BEDB7D28}" type="presParOf" srcId="{63257724-B670-4FD2-A040-B228DFCE6322}" destId="{789B07A6-EC41-485B-9BE4-5FCA48903647}" srcOrd="0" destOrd="0" presId="urn:microsoft.com/office/officeart/2005/8/layout/vList4"/>
    <dgm:cxn modelId="{2AE38AC1-6181-46AD-A057-ED946418E4D4}" type="presParOf" srcId="{63257724-B670-4FD2-A040-B228DFCE6322}" destId="{DCB52086-6BD8-4544-BB7B-BCC1ACB173FD}" srcOrd="1" destOrd="0" presId="urn:microsoft.com/office/officeart/2005/8/layout/vList4"/>
    <dgm:cxn modelId="{EFEBEBDB-C114-486F-B586-48355C439683}" type="presParOf" srcId="{63257724-B670-4FD2-A040-B228DFCE6322}" destId="{3960C97B-6705-4176-A59E-CA903C2334E9}" srcOrd="2" destOrd="0" presId="urn:microsoft.com/office/officeart/2005/8/layout/vList4"/>
    <dgm:cxn modelId="{0E5BF51E-6911-4579-8142-0F05BB1FB5F7}" type="presParOf" srcId="{5F0AE578-336A-449E-B6A5-ED9A9A3BB46F}" destId="{7CD1BD98-200B-4475-8122-BF73D8B19B8B}" srcOrd="1" destOrd="0" presId="urn:microsoft.com/office/officeart/2005/8/layout/vList4"/>
    <dgm:cxn modelId="{9640B4E4-D696-4107-BED7-4AF48949C0E5}" type="presParOf" srcId="{5F0AE578-336A-449E-B6A5-ED9A9A3BB46F}" destId="{5484CDE8-86C9-4C43-A75E-7F86BE0A76DD}" srcOrd="2" destOrd="0" presId="urn:microsoft.com/office/officeart/2005/8/layout/vList4"/>
    <dgm:cxn modelId="{9C4E230E-EA06-4535-A457-77802BA073CB}" type="presParOf" srcId="{5484CDE8-86C9-4C43-A75E-7F86BE0A76DD}" destId="{DBF41521-7D13-4A2D-910A-B76E4443ED9D}" srcOrd="0" destOrd="0" presId="urn:microsoft.com/office/officeart/2005/8/layout/vList4"/>
    <dgm:cxn modelId="{CE541CB9-5535-4920-BC3B-5A3BB57B5820}" type="presParOf" srcId="{5484CDE8-86C9-4C43-A75E-7F86BE0A76DD}" destId="{05BF6A00-0ED0-484B-BC99-6C612E311EF0}" srcOrd="1" destOrd="0" presId="urn:microsoft.com/office/officeart/2005/8/layout/vList4"/>
    <dgm:cxn modelId="{90D2DA7E-08D8-4359-8018-9E7AB18A930A}" type="presParOf" srcId="{5484CDE8-86C9-4C43-A75E-7F86BE0A76DD}" destId="{D2273DB4-2AFC-4BD7-BFD2-203DDC134D02}" srcOrd="2" destOrd="0" presId="urn:microsoft.com/office/officeart/2005/8/layout/vList4"/>
    <dgm:cxn modelId="{E63F2F87-AF10-46F0-A515-3126C8714255}" type="presParOf" srcId="{5F0AE578-336A-449E-B6A5-ED9A9A3BB46F}" destId="{1601D0C5-7803-40E4-B49F-8C42732FD49E}" srcOrd="3" destOrd="0" presId="urn:microsoft.com/office/officeart/2005/8/layout/vList4"/>
    <dgm:cxn modelId="{A9F64567-FC4A-4EEE-BB6F-FA782297636B}" type="presParOf" srcId="{5F0AE578-336A-449E-B6A5-ED9A9A3BB46F}" destId="{BBAB72D4-A741-46AC-BA7C-56963999D4CD}" srcOrd="4" destOrd="0" presId="urn:microsoft.com/office/officeart/2005/8/layout/vList4"/>
    <dgm:cxn modelId="{AAAB1400-223D-4F4A-AD8B-16922C1CDE69}" type="presParOf" srcId="{BBAB72D4-A741-46AC-BA7C-56963999D4CD}" destId="{FD1E46B0-C200-4567-A806-A3DE529B7717}" srcOrd="0" destOrd="0" presId="urn:microsoft.com/office/officeart/2005/8/layout/vList4"/>
    <dgm:cxn modelId="{578487B7-2DBD-420D-B1B3-D183AC044C7B}" type="presParOf" srcId="{BBAB72D4-A741-46AC-BA7C-56963999D4CD}" destId="{A098F26A-B5D3-4478-8392-13EB6E79DDF5}" srcOrd="1" destOrd="0" presId="urn:microsoft.com/office/officeart/2005/8/layout/vList4"/>
    <dgm:cxn modelId="{11DA90FA-DD72-4A69-9900-4863DF43253F}" type="presParOf" srcId="{BBAB72D4-A741-46AC-BA7C-56963999D4CD}" destId="{912C727C-CBF0-4E59-AF86-A47C92B65B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1A0D4-5E2B-42D8-897F-34D19571CA3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4C91BF-437F-422C-807E-E2A7D21915CB}">
      <dgm:prSet phldrT="[Text]" custT="1"/>
      <dgm:spPr/>
      <dgm:t>
        <a:bodyPr/>
        <a:lstStyle/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Chia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US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...)</a:t>
          </a: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Ý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en-US" sz="2400" dirty="0"/>
        </a:p>
      </dgm:t>
    </dgm:pt>
    <dgm:pt modelId="{74CF1448-BBB7-4A45-A115-012CE6472A5F}" type="parTrans" cxnId="{4FCE4419-42B7-49D3-BF78-3C783201B46D}">
      <dgm:prSet/>
      <dgm:spPr/>
      <dgm:t>
        <a:bodyPr/>
        <a:lstStyle/>
        <a:p>
          <a:endParaRPr lang="en-US"/>
        </a:p>
      </dgm:t>
    </dgm:pt>
    <dgm:pt modelId="{69A0FEAD-518C-4054-B8B7-FBF0A46421D9}" type="sibTrans" cxnId="{4FCE4419-42B7-49D3-BF78-3C783201B46D}">
      <dgm:prSet/>
      <dgm:spPr/>
      <dgm:t>
        <a:bodyPr/>
        <a:lstStyle/>
        <a:p>
          <a:endParaRPr lang="en-US"/>
        </a:p>
      </dgm:t>
    </dgm:pt>
    <dgm:pt modelId="{6DD0ED25-1353-4312-AA7E-CA65A0D21B08}">
      <dgm:prSet phldrT="[Text]" custT="1"/>
      <dgm:spPr/>
      <dgm:t>
        <a:bodyPr/>
        <a:lstStyle/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endParaRPr lang="en-US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u="sng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algn="just"/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ngôi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         +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endParaRPr lang="en-US" sz="2400" dirty="0" smtClean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kịch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lôi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cuốn</a:t>
          </a:r>
          <a:r>
            <a:rPr lang="en-US" sz="24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+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ảo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just"/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+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hấp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</a:t>
          </a:r>
          <a:endParaRPr lang="en-US" sz="24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…</a:t>
          </a:r>
          <a:endParaRPr lang="en-US" sz="2400" dirty="0"/>
        </a:p>
      </dgm:t>
    </dgm:pt>
    <dgm:pt modelId="{97A5079D-A922-4B51-9E11-B16C01B828A5}" type="parTrans" cxnId="{CBC776A2-96E2-445B-A507-4D4C0E9C7495}">
      <dgm:prSet/>
      <dgm:spPr/>
      <dgm:t>
        <a:bodyPr/>
        <a:lstStyle/>
        <a:p>
          <a:endParaRPr lang="en-US"/>
        </a:p>
      </dgm:t>
    </dgm:pt>
    <dgm:pt modelId="{76FDE555-F867-4EE3-AB38-EC5CAC051E90}" type="sibTrans" cxnId="{CBC776A2-96E2-445B-A507-4D4C0E9C7495}">
      <dgm:prSet/>
      <dgm:spPr/>
      <dgm:t>
        <a:bodyPr/>
        <a:lstStyle/>
        <a:p>
          <a:endParaRPr lang="en-US"/>
        </a:p>
      </dgm:t>
    </dgm:pt>
    <dgm:pt modelId="{7D9A647D-5118-4B72-871D-974DB2A28E7D}">
      <dgm:prSet phldrT="[Text]" custT="1"/>
      <dgm:spPr/>
      <dgm:t>
        <a:bodyPr/>
        <a:lstStyle/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endParaRPr lang="en-US" sz="2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endParaRPr lang="en-US" sz="2400" dirty="0"/>
        </a:p>
      </dgm:t>
    </dgm:pt>
    <dgm:pt modelId="{37914267-7252-4B5A-A4DA-5A22B36AD172}" type="parTrans" cxnId="{D2CC0B05-079B-48EA-ABE3-7F5B56DE6C1D}">
      <dgm:prSet/>
      <dgm:spPr/>
      <dgm:t>
        <a:bodyPr/>
        <a:lstStyle/>
        <a:p>
          <a:endParaRPr lang="en-US"/>
        </a:p>
      </dgm:t>
    </dgm:pt>
    <dgm:pt modelId="{93551813-52FF-449C-87E2-04BEDF377B81}" type="sibTrans" cxnId="{D2CC0B05-079B-48EA-ABE3-7F5B56DE6C1D}">
      <dgm:prSet/>
      <dgm:spPr/>
      <dgm:t>
        <a:bodyPr/>
        <a:lstStyle/>
        <a:p>
          <a:endParaRPr lang="en-US"/>
        </a:p>
      </dgm:t>
    </dgm:pt>
    <dgm:pt modelId="{5F0AE578-336A-449E-B6A5-ED9A9A3BB46F}" type="pres">
      <dgm:prSet presAssocID="{38E1A0D4-5E2B-42D8-897F-34D19571CA3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257724-B670-4FD2-A040-B228DFCE6322}" type="pres">
      <dgm:prSet presAssocID="{0F4C91BF-437F-422C-807E-E2A7D21915CB}" presName="comp" presStyleCnt="0"/>
      <dgm:spPr/>
    </dgm:pt>
    <dgm:pt modelId="{789B07A6-EC41-485B-9BE4-5FCA48903647}" type="pres">
      <dgm:prSet presAssocID="{0F4C91BF-437F-422C-807E-E2A7D21915CB}" presName="box" presStyleLbl="node1" presStyleIdx="0" presStyleCnt="3"/>
      <dgm:spPr/>
      <dgm:t>
        <a:bodyPr/>
        <a:lstStyle/>
        <a:p>
          <a:endParaRPr lang="en-US"/>
        </a:p>
      </dgm:t>
    </dgm:pt>
    <dgm:pt modelId="{DCB52086-6BD8-4544-BB7B-BCC1ACB173FD}" type="pres">
      <dgm:prSet presAssocID="{0F4C91BF-437F-422C-807E-E2A7D21915CB}" presName="img" presStyleLbl="fgImgPlace1" presStyleIdx="0" presStyleCnt="3"/>
      <dgm:spPr/>
    </dgm:pt>
    <dgm:pt modelId="{3960C97B-6705-4176-A59E-CA903C2334E9}" type="pres">
      <dgm:prSet presAssocID="{0F4C91BF-437F-422C-807E-E2A7D21915C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1BD98-200B-4475-8122-BF73D8B19B8B}" type="pres">
      <dgm:prSet presAssocID="{69A0FEAD-518C-4054-B8B7-FBF0A46421D9}" presName="spacer" presStyleCnt="0"/>
      <dgm:spPr/>
    </dgm:pt>
    <dgm:pt modelId="{5484CDE8-86C9-4C43-A75E-7F86BE0A76DD}" type="pres">
      <dgm:prSet presAssocID="{6DD0ED25-1353-4312-AA7E-CA65A0D21B08}" presName="comp" presStyleCnt="0"/>
      <dgm:spPr/>
    </dgm:pt>
    <dgm:pt modelId="{DBF41521-7D13-4A2D-910A-B76E4443ED9D}" type="pres">
      <dgm:prSet presAssocID="{6DD0ED25-1353-4312-AA7E-CA65A0D21B08}" presName="box" presStyleLbl="node1" presStyleIdx="1" presStyleCnt="3" custScaleY="204713" custLinFactNeighborX="927" custLinFactNeighborY="-4569"/>
      <dgm:spPr/>
      <dgm:t>
        <a:bodyPr/>
        <a:lstStyle/>
        <a:p>
          <a:endParaRPr lang="en-US"/>
        </a:p>
      </dgm:t>
    </dgm:pt>
    <dgm:pt modelId="{05BF6A00-0ED0-484B-BC99-6C612E311EF0}" type="pres">
      <dgm:prSet presAssocID="{6DD0ED25-1353-4312-AA7E-CA65A0D21B08}" presName="img" presStyleLbl="fgImgPlace1" presStyleIdx="1" presStyleCnt="3" custLinFactNeighborX="886" custLinFactNeighborY="-1100"/>
      <dgm:spPr/>
    </dgm:pt>
    <dgm:pt modelId="{D2273DB4-2AFC-4BD7-BFD2-203DDC134D02}" type="pres">
      <dgm:prSet presAssocID="{6DD0ED25-1353-4312-AA7E-CA65A0D21B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1D0C5-7803-40E4-B49F-8C42732FD49E}" type="pres">
      <dgm:prSet presAssocID="{76FDE555-F867-4EE3-AB38-EC5CAC051E90}" presName="spacer" presStyleCnt="0"/>
      <dgm:spPr/>
    </dgm:pt>
    <dgm:pt modelId="{BBAB72D4-A741-46AC-BA7C-56963999D4CD}" type="pres">
      <dgm:prSet presAssocID="{7D9A647D-5118-4B72-871D-974DB2A28E7D}" presName="comp" presStyleCnt="0"/>
      <dgm:spPr/>
    </dgm:pt>
    <dgm:pt modelId="{FD1E46B0-C200-4567-A806-A3DE529B7717}" type="pres">
      <dgm:prSet presAssocID="{7D9A647D-5118-4B72-871D-974DB2A28E7D}" presName="box" presStyleLbl="node1" presStyleIdx="2" presStyleCnt="3" custScaleY="88839" custLinFactNeighborY="-3666"/>
      <dgm:spPr/>
      <dgm:t>
        <a:bodyPr/>
        <a:lstStyle/>
        <a:p>
          <a:endParaRPr lang="en-US"/>
        </a:p>
      </dgm:t>
    </dgm:pt>
    <dgm:pt modelId="{A098F26A-B5D3-4478-8392-13EB6E79DDF5}" type="pres">
      <dgm:prSet presAssocID="{7D9A647D-5118-4B72-871D-974DB2A28E7D}" presName="img" presStyleLbl="fgImgPlace1" presStyleIdx="2" presStyleCnt="3" custScaleY="64935" custLinFactNeighborX="-3381" custLinFactNeighborY="-2836"/>
      <dgm:spPr/>
    </dgm:pt>
    <dgm:pt modelId="{912C727C-CBF0-4E59-AF86-A47C92B65B23}" type="pres">
      <dgm:prSet presAssocID="{7D9A647D-5118-4B72-871D-974DB2A28E7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22C53-E14F-4196-8EF6-4B42C7179418}" type="presOf" srcId="{7D9A647D-5118-4B72-871D-974DB2A28E7D}" destId="{FD1E46B0-C200-4567-A806-A3DE529B7717}" srcOrd="0" destOrd="0" presId="urn:microsoft.com/office/officeart/2005/8/layout/vList4"/>
    <dgm:cxn modelId="{CBC776A2-96E2-445B-A507-4D4C0E9C7495}" srcId="{38E1A0D4-5E2B-42D8-897F-34D19571CA35}" destId="{6DD0ED25-1353-4312-AA7E-CA65A0D21B08}" srcOrd="1" destOrd="0" parTransId="{97A5079D-A922-4B51-9E11-B16C01B828A5}" sibTransId="{76FDE555-F867-4EE3-AB38-EC5CAC051E90}"/>
    <dgm:cxn modelId="{4B0FAFA5-9664-47B5-BE86-FB644F4E1EC9}" type="presOf" srcId="{7D9A647D-5118-4B72-871D-974DB2A28E7D}" destId="{912C727C-CBF0-4E59-AF86-A47C92B65B23}" srcOrd="1" destOrd="0" presId="urn:microsoft.com/office/officeart/2005/8/layout/vList4"/>
    <dgm:cxn modelId="{20F698E6-7AF3-42FA-9FD5-2AB8E947B6DC}" type="presOf" srcId="{38E1A0D4-5E2B-42D8-897F-34D19571CA35}" destId="{5F0AE578-336A-449E-B6A5-ED9A9A3BB46F}" srcOrd="0" destOrd="0" presId="urn:microsoft.com/office/officeart/2005/8/layout/vList4"/>
    <dgm:cxn modelId="{CA65DF4E-35BC-4272-A539-0B43C201B37C}" type="presOf" srcId="{0F4C91BF-437F-422C-807E-E2A7D21915CB}" destId="{789B07A6-EC41-485B-9BE4-5FCA48903647}" srcOrd="0" destOrd="0" presId="urn:microsoft.com/office/officeart/2005/8/layout/vList4"/>
    <dgm:cxn modelId="{0EC319FE-F1A0-4EA6-9D59-124789889FA4}" type="presOf" srcId="{0F4C91BF-437F-422C-807E-E2A7D21915CB}" destId="{3960C97B-6705-4176-A59E-CA903C2334E9}" srcOrd="1" destOrd="0" presId="urn:microsoft.com/office/officeart/2005/8/layout/vList4"/>
    <dgm:cxn modelId="{D2CC0B05-079B-48EA-ABE3-7F5B56DE6C1D}" srcId="{38E1A0D4-5E2B-42D8-897F-34D19571CA35}" destId="{7D9A647D-5118-4B72-871D-974DB2A28E7D}" srcOrd="2" destOrd="0" parTransId="{37914267-7252-4B5A-A4DA-5A22B36AD172}" sibTransId="{93551813-52FF-449C-87E2-04BEDF377B81}"/>
    <dgm:cxn modelId="{4FCE4419-42B7-49D3-BF78-3C783201B46D}" srcId="{38E1A0D4-5E2B-42D8-897F-34D19571CA35}" destId="{0F4C91BF-437F-422C-807E-E2A7D21915CB}" srcOrd="0" destOrd="0" parTransId="{74CF1448-BBB7-4A45-A115-012CE6472A5F}" sibTransId="{69A0FEAD-518C-4054-B8B7-FBF0A46421D9}"/>
    <dgm:cxn modelId="{ECD9352F-A7D0-4CA0-8ADC-4E9672E59CE9}" type="presOf" srcId="{6DD0ED25-1353-4312-AA7E-CA65A0D21B08}" destId="{DBF41521-7D13-4A2D-910A-B76E4443ED9D}" srcOrd="0" destOrd="0" presId="urn:microsoft.com/office/officeart/2005/8/layout/vList4"/>
    <dgm:cxn modelId="{BFA2105C-1669-47B4-811F-0C50403D83AF}" type="presOf" srcId="{6DD0ED25-1353-4312-AA7E-CA65A0D21B08}" destId="{D2273DB4-2AFC-4BD7-BFD2-203DDC134D02}" srcOrd="1" destOrd="0" presId="urn:microsoft.com/office/officeart/2005/8/layout/vList4"/>
    <dgm:cxn modelId="{A9F5E4C0-C6BF-4B67-BE1A-BE86B9AD01A4}" type="presParOf" srcId="{5F0AE578-336A-449E-B6A5-ED9A9A3BB46F}" destId="{63257724-B670-4FD2-A040-B228DFCE6322}" srcOrd="0" destOrd="0" presId="urn:microsoft.com/office/officeart/2005/8/layout/vList4"/>
    <dgm:cxn modelId="{427DEBA2-C8AA-4906-8F85-63E3BEDB7D28}" type="presParOf" srcId="{63257724-B670-4FD2-A040-B228DFCE6322}" destId="{789B07A6-EC41-485B-9BE4-5FCA48903647}" srcOrd="0" destOrd="0" presId="urn:microsoft.com/office/officeart/2005/8/layout/vList4"/>
    <dgm:cxn modelId="{2AE38AC1-6181-46AD-A057-ED946418E4D4}" type="presParOf" srcId="{63257724-B670-4FD2-A040-B228DFCE6322}" destId="{DCB52086-6BD8-4544-BB7B-BCC1ACB173FD}" srcOrd="1" destOrd="0" presId="urn:microsoft.com/office/officeart/2005/8/layout/vList4"/>
    <dgm:cxn modelId="{EFEBEBDB-C114-486F-B586-48355C439683}" type="presParOf" srcId="{63257724-B670-4FD2-A040-B228DFCE6322}" destId="{3960C97B-6705-4176-A59E-CA903C2334E9}" srcOrd="2" destOrd="0" presId="urn:microsoft.com/office/officeart/2005/8/layout/vList4"/>
    <dgm:cxn modelId="{0E5BF51E-6911-4579-8142-0F05BB1FB5F7}" type="presParOf" srcId="{5F0AE578-336A-449E-B6A5-ED9A9A3BB46F}" destId="{7CD1BD98-200B-4475-8122-BF73D8B19B8B}" srcOrd="1" destOrd="0" presId="urn:microsoft.com/office/officeart/2005/8/layout/vList4"/>
    <dgm:cxn modelId="{9640B4E4-D696-4107-BED7-4AF48949C0E5}" type="presParOf" srcId="{5F0AE578-336A-449E-B6A5-ED9A9A3BB46F}" destId="{5484CDE8-86C9-4C43-A75E-7F86BE0A76DD}" srcOrd="2" destOrd="0" presId="urn:microsoft.com/office/officeart/2005/8/layout/vList4"/>
    <dgm:cxn modelId="{9C4E230E-EA06-4535-A457-77802BA073CB}" type="presParOf" srcId="{5484CDE8-86C9-4C43-A75E-7F86BE0A76DD}" destId="{DBF41521-7D13-4A2D-910A-B76E4443ED9D}" srcOrd="0" destOrd="0" presId="urn:microsoft.com/office/officeart/2005/8/layout/vList4"/>
    <dgm:cxn modelId="{CE541CB9-5535-4920-BC3B-5A3BB57B5820}" type="presParOf" srcId="{5484CDE8-86C9-4C43-A75E-7F86BE0A76DD}" destId="{05BF6A00-0ED0-484B-BC99-6C612E311EF0}" srcOrd="1" destOrd="0" presId="urn:microsoft.com/office/officeart/2005/8/layout/vList4"/>
    <dgm:cxn modelId="{90D2DA7E-08D8-4359-8018-9E7AB18A930A}" type="presParOf" srcId="{5484CDE8-86C9-4C43-A75E-7F86BE0A76DD}" destId="{D2273DB4-2AFC-4BD7-BFD2-203DDC134D02}" srcOrd="2" destOrd="0" presId="urn:microsoft.com/office/officeart/2005/8/layout/vList4"/>
    <dgm:cxn modelId="{E63F2F87-AF10-46F0-A515-3126C8714255}" type="presParOf" srcId="{5F0AE578-336A-449E-B6A5-ED9A9A3BB46F}" destId="{1601D0C5-7803-40E4-B49F-8C42732FD49E}" srcOrd="3" destOrd="0" presId="urn:microsoft.com/office/officeart/2005/8/layout/vList4"/>
    <dgm:cxn modelId="{A9F64567-FC4A-4EEE-BB6F-FA782297636B}" type="presParOf" srcId="{5F0AE578-336A-449E-B6A5-ED9A9A3BB46F}" destId="{BBAB72D4-A741-46AC-BA7C-56963999D4CD}" srcOrd="4" destOrd="0" presId="urn:microsoft.com/office/officeart/2005/8/layout/vList4"/>
    <dgm:cxn modelId="{AAAB1400-223D-4F4A-AD8B-16922C1CDE69}" type="presParOf" srcId="{BBAB72D4-A741-46AC-BA7C-56963999D4CD}" destId="{FD1E46B0-C200-4567-A806-A3DE529B7717}" srcOrd="0" destOrd="0" presId="urn:microsoft.com/office/officeart/2005/8/layout/vList4"/>
    <dgm:cxn modelId="{578487B7-2DBD-420D-B1B3-D183AC044C7B}" type="presParOf" srcId="{BBAB72D4-A741-46AC-BA7C-56963999D4CD}" destId="{A098F26A-B5D3-4478-8392-13EB6E79DDF5}" srcOrd="1" destOrd="0" presId="urn:microsoft.com/office/officeart/2005/8/layout/vList4"/>
    <dgm:cxn modelId="{11DA90FA-DD72-4A69-9900-4863DF43253F}" type="presParOf" srcId="{BBAB72D4-A741-46AC-BA7C-56963999D4CD}" destId="{912C727C-CBF0-4E59-AF86-A47C92B65B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5AC627-1ADB-43BD-8EBC-DC29465D695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B18BF-E96C-487E-A3A6-70898391427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rgbClr val="CFFFFF"/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VÔ ĐỀ</a:t>
          </a:r>
          <a:endParaRPr lang="en-US" sz="24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0DAACA-31A4-4B48-814D-41EDBED794D6}" type="parTrans" cxnId="{22159997-23CD-4E59-8474-D5E36804B105}">
      <dgm:prSet custT="1"/>
      <dgm:spPr/>
      <dgm:t>
        <a:bodyPr/>
        <a:lstStyle/>
        <a:p>
          <a:endParaRPr lang="en-US" sz="2800" b="1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35023-14C5-4C6B-AE25-CB855E970420}" type="sibTrans" cxnId="{22159997-23CD-4E59-8474-D5E36804B105}">
      <dgm:prSet/>
      <dgm:spPr/>
      <dgm:t>
        <a:bodyPr/>
        <a:lstStyle/>
        <a:p>
          <a:endParaRPr lang="en-US"/>
        </a:p>
      </dgm:t>
    </dgm:pt>
    <dgm:pt modelId="{DAE4C5E1-9FEF-4C33-993B-C3B1044FC894}">
      <dgm:prSet phldrT="[Text]" custT="1"/>
      <dgm:spPr>
        <a:solidFill>
          <a:srgbClr val="CFFFFF"/>
        </a:solidFill>
        <a:ln>
          <a:solidFill>
            <a:srgbClr val="CFFF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 THÌ LỆNH</a:t>
          </a:r>
        </a:p>
        <a:p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4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38771-FAC9-4725-AFFC-C98C6BEC7D15}" type="parTrans" cxnId="{DB660E79-C302-4C3A-BC51-742FEE69399E}">
      <dgm:prSet custT="1"/>
      <dgm:spPr/>
      <dgm:t>
        <a:bodyPr/>
        <a:lstStyle/>
        <a:p>
          <a:endParaRPr lang="en-US" sz="2800" b="1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F8A2D-B011-47D4-A0A8-4F54F0A9AA9D}" type="sibTrans" cxnId="{DB660E79-C302-4C3A-BC51-742FEE69399E}">
      <dgm:prSet/>
      <dgm:spPr/>
      <dgm:t>
        <a:bodyPr/>
        <a:lstStyle/>
        <a:p>
          <a:endParaRPr lang="en-US"/>
        </a:p>
      </dgm:t>
    </dgm:pt>
    <dgm:pt modelId="{FC94C1F1-4E7A-45CA-9E8A-096947019759}">
      <dgm:prSet phldrT="[Text]" custT="1"/>
      <dgm:spPr>
        <a:solidFill>
          <a:srgbClr val="CFFFFF"/>
        </a:solidFill>
        <a:ln>
          <a:solidFill>
            <a:srgbClr val="CFFF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 HOA MỘC</a:t>
          </a:r>
        </a:p>
        <a:p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cỏ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4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1AB6A7-7DE1-42A5-941B-EDA85EFC898B}" type="parTrans" cxnId="{C07BE5DE-D6A2-4100-976D-AFAC239AA7F1}">
      <dgm:prSet custT="1"/>
      <dgm:spPr/>
      <dgm:t>
        <a:bodyPr/>
        <a:lstStyle/>
        <a:p>
          <a:endParaRPr lang="en-US" sz="2800" b="1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8BED1-D9D3-453A-A347-C70ED1CCF16E}" type="sibTrans" cxnId="{C07BE5DE-D6A2-4100-976D-AFAC239AA7F1}">
      <dgm:prSet/>
      <dgm:spPr/>
      <dgm:t>
        <a:bodyPr/>
        <a:lstStyle/>
        <a:p>
          <a:endParaRPr lang="en-US"/>
        </a:p>
      </dgm:t>
    </dgm:pt>
    <dgm:pt modelId="{D558B04A-9D26-4FFF-B594-D33B31826C14}">
      <dgm:prSet phldrT="[Text]" custT="1"/>
      <dgm:spPr>
        <a:solidFill>
          <a:srgbClr val="CFFFFF"/>
        </a:solidFill>
        <a:ln>
          <a:solidFill>
            <a:srgbClr val="CFFFFF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 CẦM THÚ</a:t>
          </a:r>
        </a:p>
        <a:p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Thú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4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DAA5C-30A1-419A-B32A-DA9E5FE181CD}" type="parTrans" cxnId="{C1AA5989-7D92-42A2-8F5F-79F885263B98}">
      <dgm:prSet custT="1"/>
      <dgm:spPr/>
      <dgm:t>
        <a:bodyPr/>
        <a:lstStyle/>
        <a:p>
          <a:endParaRPr lang="en-US" sz="2800" b="1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1DD4B4-8434-48CE-9340-B30B8EE6FE33}" type="sibTrans" cxnId="{C1AA5989-7D92-42A2-8F5F-79F885263B98}">
      <dgm:prSet/>
      <dgm:spPr/>
      <dgm:t>
        <a:bodyPr/>
        <a:lstStyle/>
        <a:p>
          <a:endParaRPr lang="en-US"/>
        </a:p>
      </dgm:t>
    </dgm:pt>
    <dgm:pt modelId="{620BE40F-1B5C-49A3-846B-D921F6EDF73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endParaRPr lang="en-US" sz="28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27A33-248C-4D64-8589-C79C0753CF0C}" type="parTrans" cxnId="{3475F097-F3CF-4685-8627-9C2E5B6C84A3}">
      <dgm:prSet custT="1"/>
      <dgm:spPr/>
      <dgm:t>
        <a:bodyPr/>
        <a:lstStyle/>
        <a:p>
          <a:endParaRPr lang="en-US" sz="2800" b="1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602A8-5D0E-4598-A3EE-53E09AA6EB12}" type="sibTrans" cxnId="{3475F097-F3CF-4685-8627-9C2E5B6C84A3}">
      <dgm:prSet/>
      <dgm:spPr/>
      <dgm:t>
        <a:bodyPr/>
        <a:lstStyle/>
        <a:p>
          <a:endParaRPr lang="en-US"/>
        </a:p>
      </dgm:t>
    </dgm:pt>
    <dgm:pt modelId="{8D86E83E-058A-4059-B197-EC48AD6C377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r>
            <a: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en-US" sz="28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B2B64-AAF0-40FE-8B06-ADD524224619}" type="parTrans" cxnId="{119401F3-A3BF-4717-A4D1-350E36587AA8}">
      <dgm:prSet custT="1"/>
      <dgm:spPr/>
      <dgm:t>
        <a:bodyPr/>
        <a:lstStyle/>
        <a:p>
          <a:endParaRPr lang="en-US" sz="2800" b="1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0A4D0-40C4-4952-B304-15D952183A38}" type="sibTrans" cxnId="{119401F3-A3BF-4717-A4D1-350E36587AA8}">
      <dgm:prSet/>
      <dgm:spPr/>
      <dgm:t>
        <a:bodyPr/>
        <a:lstStyle/>
        <a:p>
          <a:endParaRPr lang="en-US"/>
        </a:p>
      </dgm:t>
    </dgm:pt>
    <dgm:pt modelId="{0C34C36B-5DF5-48F1-B7EF-6397D885A04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thán</a:t>
          </a:r>
          <a:endParaRPr lang="en-US" sz="28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C87FD-89A2-4624-9235-F48963EAB383}" type="parTrans" cxnId="{2A6FFFCC-9EF8-4018-A026-B56B7681A2F6}">
      <dgm:prSet custT="1"/>
      <dgm:spPr/>
      <dgm:t>
        <a:bodyPr/>
        <a:lstStyle/>
        <a:p>
          <a:endParaRPr lang="en-US" sz="2800" b="1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2AF87-057E-48FD-8AA4-51038132C345}" type="sibTrans" cxnId="{2A6FFFCC-9EF8-4018-A026-B56B7681A2F6}">
      <dgm:prSet/>
      <dgm:spPr/>
      <dgm:t>
        <a:bodyPr/>
        <a:lstStyle/>
        <a:p>
          <a:endParaRPr lang="en-US"/>
        </a:p>
      </dgm:t>
    </dgm:pt>
    <dgm:pt modelId="{42FFF3BD-C155-42E9-B8CD-508A01E7129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en-US" sz="28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81B07-3F61-4FE3-89EB-5736CC4F9975}" type="parTrans" cxnId="{FF3EA1CA-819D-4564-80BB-D4F0A604FA27}">
      <dgm:prSet custT="1"/>
      <dgm:spPr/>
      <dgm:t>
        <a:bodyPr/>
        <a:lstStyle/>
        <a:p>
          <a:endParaRPr lang="en-US" sz="2800" b="1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3BDD6-23D3-4649-8F1D-01FE5B62F33A}" type="sibTrans" cxnId="{FF3EA1CA-819D-4564-80BB-D4F0A604FA27}">
      <dgm:prSet/>
      <dgm:spPr/>
      <dgm:t>
        <a:bodyPr/>
        <a:lstStyle/>
        <a:p>
          <a:endParaRPr lang="en-US"/>
        </a:p>
      </dgm:t>
    </dgm:pt>
    <dgm:pt modelId="{51461CF3-85AB-4EC4-A4F5-63CC2F3D69E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r>
            <a: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endParaRPr lang="en-US" sz="28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7A7B5-C745-48ED-824E-B30427464018}" type="parTrans" cxnId="{1AE309BA-9FC8-429F-83FA-94BE8312FBA7}">
      <dgm:prSet custT="1"/>
      <dgm:spPr/>
      <dgm:t>
        <a:bodyPr/>
        <a:lstStyle/>
        <a:p>
          <a:endParaRPr lang="en-US" sz="2800" b="1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55A61-AE05-4A3A-A514-0A9BFF099763}" type="sibTrans" cxnId="{1AE309BA-9FC8-429F-83FA-94BE8312FBA7}">
      <dgm:prSet/>
      <dgm:spPr/>
      <dgm:t>
        <a:bodyPr/>
        <a:lstStyle/>
        <a:p>
          <a:endParaRPr lang="en-US"/>
        </a:p>
      </dgm:t>
    </dgm:pt>
    <dgm:pt modelId="{1A7520EB-D69F-4917-9B83-1179976F5FB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hè</a:t>
          </a:r>
          <a:endParaRPr lang="en-US" sz="28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8A4075-CC78-44AB-BFBA-B9476797DB5E}" type="parTrans" cxnId="{A8905B9B-72EB-499F-A5D9-FCB72A8B44AD}">
      <dgm:prSet custT="1"/>
      <dgm:spPr/>
      <dgm:t>
        <a:bodyPr/>
        <a:lstStyle/>
        <a:p>
          <a:endParaRPr lang="en-US" sz="2800" b="1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1667DE-DC29-4375-BA85-F32B16EF67C4}" type="sibTrans" cxnId="{A8905B9B-72EB-499F-A5D9-FCB72A8B44AD}">
      <dgm:prSet/>
      <dgm:spPr/>
      <dgm:t>
        <a:bodyPr/>
        <a:lstStyle/>
        <a:p>
          <a:endParaRPr lang="en-US"/>
        </a:p>
      </dgm:t>
    </dgm:pt>
    <dgm:pt modelId="{1B7CE0FE-50CE-4553-8719-9DF5D70CD22A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28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D79791-48CD-4442-B2B0-AC0E8AC27AEA}" type="sibTrans" cxnId="{68F8792C-846E-4054-801D-3662F9212F12}">
      <dgm:prSet/>
      <dgm:spPr/>
      <dgm:t>
        <a:bodyPr/>
        <a:lstStyle/>
        <a:p>
          <a:endParaRPr lang="en-US"/>
        </a:p>
      </dgm:t>
    </dgm:pt>
    <dgm:pt modelId="{A79034D1-C5ED-462A-9043-92CBC41EABF8}" type="parTrans" cxnId="{68F8792C-846E-4054-801D-3662F9212F12}">
      <dgm:prSet/>
      <dgm:spPr/>
      <dgm:t>
        <a:bodyPr/>
        <a:lstStyle/>
        <a:p>
          <a:endParaRPr lang="en-US"/>
        </a:p>
      </dgm:t>
    </dgm:pt>
    <dgm:pt modelId="{F9DE7DED-9864-4337-9C47-4F4DFFC92DF8}" type="pres">
      <dgm:prSet presAssocID="{E75AC627-1ADB-43BD-8EBC-DC29465D695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D5C26C-BF41-4FA1-9BD1-508273CD557F}" type="pres">
      <dgm:prSet presAssocID="{1B7CE0FE-50CE-4553-8719-9DF5D70CD22A}" presName="root1" presStyleCnt="0"/>
      <dgm:spPr/>
    </dgm:pt>
    <dgm:pt modelId="{68CDB233-8F89-4F34-A33D-6515DA0024A2}" type="pres">
      <dgm:prSet presAssocID="{1B7CE0FE-50CE-4553-8719-9DF5D70CD22A}" presName="LevelOneTextNode" presStyleLbl="node0" presStyleIdx="0" presStyleCnt="1" custScaleX="244650" custScaleY="958461" custLinFactY="-100000" custLinFactNeighborX="-75276" custLinFactNeighborY="-1343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13A136-0C4E-4E76-8180-842709B62A33}" type="pres">
      <dgm:prSet presAssocID="{1B7CE0FE-50CE-4553-8719-9DF5D70CD22A}" presName="level2hierChild" presStyleCnt="0"/>
      <dgm:spPr/>
    </dgm:pt>
    <dgm:pt modelId="{66F4AE5C-34F6-43D6-8F78-F3978C2704E9}" type="pres">
      <dgm:prSet presAssocID="{630DAACA-31A4-4B48-814D-41EDBED794D6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B65D005C-457B-4F15-9535-C389A31B9662}" type="pres">
      <dgm:prSet presAssocID="{630DAACA-31A4-4B48-814D-41EDBED794D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AC6048D-2BBD-4D91-9C91-FB7456ABEF3A}" type="pres">
      <dgm:prSet presAssocID="{E32B18BF-E96C-487E-A3A6-70898391427C}" presName="root2" presStyleCnt="0"/>
      <dgm:spPr/>
    </dgm:pt>
    <dgm:pt modelId="{A95369A0-DEF0-4DD5-842B-8F2BECDB4E27}" type="pres">
      <dgm:prSet presAssocID="{E32B18BF-E96C-487E-A3A6-70898391427C}" presName="LevelTwoTextNode" presStyleLbl="node2" presStyleIdx="0" presStyleCnt="4" custScaleX="362964" custScaleY="272193" custLinFactY="-128863" custLinFactNeighborX="-9157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56CEC-68DB-4B94-ACC1-60A8B8B9C9EA}" type="pres">
      <dgm:prSet presAssocID="{E32B18BF-E96C-487E-A3A6-70898391427C}" presName="level3hierChild" presStyleCnt="0"/>
      <dgm:spPr/>
    </dgm:pt>
    <dgm:pt modelId="{6F417EE1-9CF7-4926-9434-3947A367BC80}" type="pres">
      <dgm:prSet presAssocID="{16927A33-248C-4D64-8589-C79C0753CF0C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4F40182D-E9E8-4CDE-8C62-AAD4C749FA51}" type="pres">
      <dgm:prSet presAssocID="{16927A33-248C-4D64-8589-C79C0753CF0C}" presName="connTx" presStyleLbl="parChTrans1D3" presStyleIdx="0" presStyleCnt="5"/>
      <dgm:spPr/>
      <dgm:t>
        <a:bodyPr/>
        <a:lstStyle/>
        <a:p>
          <a:endParaRPr lang="en-US"/>
        </a:p>
      </dgm:t>
    </dgm:pt>
    <dgm:pt modelId="{50FB8361-9F2D-4DEC-847C-F7315FEC3505}" type="pres">
      <dgm:prSet presAssocID="{620BE40F-1B5C-49A3-846B-D921F6EDF73F}" presName="root2" presStyleCnt="0"/>
      <dgm:spPr/>
    </dgm:pt>
    <dgm:pt modelId="{8CC371B0-DCB8-4C6A-9DF3-C3253929EC31}" type="pres">
      <dgm:prSet presAssocID="{620BE40F-1B5C-49A3-846B-D921F6EDF73F}" presName="LevelTwoTextNode" presStyleLbl="node3" presStyleIdx="0" presStyleCnt="5" custScaleX="237931" custScaleY="275044" custLinFactNeighborX="48914" custLinFactNeighborY="214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71296B-48AD-4E6C-B402-F78952C5E8C3}" type="pres">
      <dgm:prSet presAssocID="{620BE40F-1B5C-49A3-846B-D921F6EDF73F}" presName="level3hierChild" presStyleCnt="0"/>
      <dgm:spPr/>
    </dgm:pt>
    <dgm:pt modelId="{BC3CCE3F-8472-4882-B118-D02130CBBDC8}" type="pres">
      <dgm:prSet presAssocID="{615B2B64-AAF0-40FE-8B06-ADD524224619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048F31A3-7484-4DC0-9ABE-19998F79675D}" type="pres">
      <dgm:prSet presAssocID="{615B2B64-AAF0-40FE-8B06-ADD524224619}" presName="connTx" presStyleLbl="parChTrans1D3" presStyleIdx="1" presStyleCnt="5"/>
      <dgm:spPr/>
      <dgm:t>
        <a:bodyPr/>
        <a:lstStyle/>
        <a:p>
          <a:endParaRPr lang="en-US"/>
        </a:p>
      </dgm:t>
    </dgm:pt>
    <dgm:pt modelId="{2DD015D9-4339-452C-BBCE-A3C085C898A4}" type="pres">
      <dgm:prSet presAssocID="{8D86E83E-058A-4059-B197-EC48AD6C377E}" presName="root2" presStyleCnt="0"/>
      <dgm:spPr/>
    </dgm:pt>
    <dgm:pt modelId="{AC987DFC-FD77-4CDF-8170-9E0AEB032EA7}" type="pres">
      <dgm:prSet presAssocID="{8D86E83E-058A-4059-B197-EC48AD6C377E}" presName="LevelTwoTextNode" presStyleLbl="node3" presStyleIdx="1" presStyleCnt="5" custScaleX="237931" custScaleY="275044" custLinFactNeighborX="48914" custLinFactNeighborY="455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11C081-6402-432A-B82F-15CDF8C5E47A}" type="pres">
      <dgm:prSet presAssocID="{8D86E83E-058A-4059-B197-EC48AD6C377E}" presName="level3hierChild" presStyleCnt="0"/>
      <dgm:spPr/>
    </dgm:pt>
    <dgm:pt modelId="{194AB197-DAC2-4E7E-A2BB-58B5C8083399}" type="pres">
      <dgm:prSet presAssocID="{D89C87FD-89A2-4624-9235-F48963EAB383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B29F8C00-1173-414D-81AD-D8ACB156870F}" type="pres">
      <dgm:prSet presAssocID="{D89C87FD-89A2-4624-9235-F48963EAB383}" presName="connTx" presStyleLbl="parChTrans1D3" presStyleIdx="2" presStyleCnt="5"/>
      <dgm:spPr/>
      <dgm:t>
        <a:bodyPr/>
        <a:lstStyle/>
        <a:p>
          <a:endParaRPr lang="en-US"/>
        </a:p>
      </dgm:t>
    </dgm:pt>
    <dgm:pt modelId="{F20D5BF7-B686-4267-B0E8-35FC9D68AF26}" type="pres">
      <dgm:prSet presAssocID="{0C34C36B-5DF5-48F1-B7EF-6397D885A04D}" presName="root2" presStyleCnt="0"/>
      <dgm:spPr/>
    </dgm:pt>
    <dgm:pt modelId="{72152AD9-B2EB-40BB-9FAD-B6FF9E3377E8}" type="pres">
      <dgm:prSet presAssocID="{0C34C36B-5DF5-48F1-B7EF-6397D885A04D}" presName="LevelTwoTextNode" presStyleLbl="node3" presStyleIdx="2" presStyleCnt="5" custScaleX="237931" custScaleY="275044" custLinFactNeighborX="48914" custLinFactNeighborY="656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3DD003-2717-42D7-9E04-D0A870B785B6}" type="pres">
      <dgm:prSet presAssocID="{0C34C36B-5DF5-48F1-B7EF-6397D885A04D}" presName="level3hierChild" presStyleCnt="0"/>
      <dgm:spPr/>
    </dgm:pt>
    <dgm:pt modelId="{F3171FAE-18AD-4C63-9083-24FA94DA2090}" type="pres">
      <dgm:prSet presAssocID="{DBA81B07-3F61-4FE3-89EB-5736CC4F9975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0704B379-4436-4CEB-B508-9AFEBF5AD349}" type="pres">
      <dgm:prSet presAssocID="{DBA81B07-3F61-4FE3-89EB-5736CC4F9975}" presName="connTx" presStyleLbl="parChTrans1D3" presStyleIdx="3" presStyleCnt="5"/>
      <dgm:spPr/>
      <dgm:t>
        <a:bodyPr/>
        <a:lstStyle/>
        <a:p>
          <a:endParaRPr lang="en-US"/>
        </a:p>
      </dgm:t>
    </dgm:pt>
    <dgm:pt modelId="{C8DA2BC0-7B35-45B1-8F06-D24B4E1598DA}" type="pres">
      <dgm:prSet presAssocID="{42FFF3BD-C155-42E9-B8CD-508A01E7129F}" presName="root2" presStyleCnt="0"/>
      <dgm:spPr/>
    </dgm:pt>
    <dgm:pt modelId="{F0866A04-882F-431E-8B5B-37AB96865758}" type="pres">
      <dgm:prSet presAssocID="{42FFF3BD-C155-42E9-B8CD-508A01E7129F}" presName="LevelTwoTextNode" presStyleLbl="node3" presStyleIdx="3" presStyleCnt="5" custScaleX="237931" custScaleY="285448" custLinFactNeighborX="51523" custLinFactNeighborY="90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E15CF7-E6AC-4C0C-81FB-649EFE57B7D5}" type="pres">
      <dgm:prSet presAssocID="{42FFF3BD-C155-42E9-B8CD-508A01E7129F}" presName="level3hierChild" presStyleCnt="0"/>
      <dgm:spPr/>
    </dgm:pt>
    <dgm:pt modelId="{12413EC8-2410-4923-9BCC-FE7C0D58FCE7}" type="pres">
      <dgm:prSet presAssocID="{2057A7B5-C745-48ED-824E-B30427464018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0CCC6751-952A-433E-8BE0-2F22D13EA7E7}" type="pres">
      <dgm:prSet presAssocID="{2057A7B5-C745-48ED-824E-B30427464018}" presName="connTx" presStyleLbl="parChTrans1D3" presStyleIdx="4" presStyleCnt="5"/>
      <dgm:spPr/>
      <dgm:t>
        <a:bodyPr/>
        <a:lstStyle/>
        <a:p>
          <a:endParaRPr lang="en-US"/>
        </a:p>
      </dgm:t>
    </dgm:pt>
    <dgm:pt modelId="{46E6EFD4-AC5E-4A6D-9931-76CEF6870F20}" type="pres">
      <dgm:prSet presAssocID="{51461CF3-85AB-4EC4-A4F5-63CC2F3D69E8}" presName="root2" presStyleCnt="0"/>
      <dgm:spPr/>
    </dgm:pt>
    <dgm:pt modelId="{13AAB7B5-F51A-48FB-B59E-F473EDB718AD}" type="pres">
      <dgm:prSet presAssocID="{51461CF3-85AB-4EC4-A4F5-63CC2F3D69E8}" presName="LevelTwoTextNode" presStyleLbl="node3" presStyleIdx="4" presStyleCnt="5" custScaleX="237931" custScaleY="277882" custLinFactY="13735" custLinFactNeighborX="5152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F7F8D0-2EDC-4887-B792-FD94B150E94A}" type="pres">
      <dgm:prSet presAssocID="{51461CF3-85AB-4EC4-A4F5-63CC2F3D69E8}" presName="level3hierChild" presStyleCnt="0"/>
      <dgm:spPr/>
    </dgm:pt>
    <dgm:pt modelId="{35F453E6-F5FF-494C-BF0B-9F73AF653F70}" type="pres">
      <dgm:prSet presAssocID="{C18A4075-CC78-44AB-BFBA-B9476797DB5E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FFAEC239-A335-467A-B3DD-81A2FE8B67B5}" type="pres">
      <dgm:prSet presAssocID="{C18A4075-CC78-44AB-BFBA-B9476797DB5E}" presName="connTx" presStyleLbl="parChTrans1D4" presStyleIdx="0" presStyleCnt="1"/>
      <dgm:spPr/>
      <dgm:t>
        <a:bodyPr/>
        <a:lstStyle/>
        <a:p>
          <a:endParaRPr lang="en-US"/>
        </a:p>
      </dgm:t>
    </dgm:pt>
    <dgm:pt modelId="{AA607DE7-94FC-4E6F-AADB-5514B4AE66BB}" type="pres">
      <dgm:prSet presAssocID="{1A7520EB-D69F-4917-9B83-1179976F5FB8}" presName="root2" presStyleCnt="0"/>
      <dgm:spPr/>
    </dgm:pt>
    <dgm:pt modelId="{EF5F8504-C9C8-46D3-8161-AD0062E14888}" type="pres">
      <dgm:prSet presAssocID="{1A7520EB-D69F-4917-9B83-1179976F5FB8}" presName="LevelTwoTextNode" presStyleLbl="node4" presStyleIdx="0" presStyleCnt="1" custScaleX="180638" custScaleY="280458" custLinFactNeighborX="39448" custLinFactNeighborY="351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06DCE8-EBAB-41D7-AE0B-33C072B27094}" type="pres">
      <dgm:prSet presAssocID="{1A7520EB-D69F-4917-9B83-1179976F5FB8}" presName="level3hierChild" presStyleCnt="0"/>
      <dgm:spPr/>
    </dgm:pt>
    <dgm:pt modelId="{CFB0CBD4-7544-4E3E-89C8-D3EFC7411E30}" type="pres">
      <dgm:prSet presAssocID="{B2D38771-FAC9-4725-AFFC-C98C6BEC7D15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DE5F8CB8-F054-4EFC-ADDB-DB033BC748CA}" type="pres">
      <dgm:prSet presAssocID="{B2D38771-FAC9-4725-AFFC-C98C6BEC7D1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07FA98A-A02E-4127-AE8D-69F542FD8FA3}" type="pres">
      <dgm:prSet presAssocID="{DAE4C5E1-9FEF-4C33-993B-C3B1044FC894}" presName="root2" presStyleCnt="0"/>
      <dgm:spPr/>
    </dgm:pt>
    <dgm:pt modelId="{514E9235-CEA2-4413-B45C-855986D34CBC}" type="pres">
      <dgm:prSet presAssocID="{DAE4C5E1-9FEF-4C33-993B-C3B1044FC894}" presName="LevelTwoTextNode" presStyleLbl="node2" presStyleIdx="1" presStyleCnt="4" custScaleX="362964" custScaleY="292755" custLinFactY="-100000" custLinFactNeighborX="865" custLinFactNeighborY="-1552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2D8698-2F6A-4061-A736-DAF3E0A78832}" type="pres">
      <dgm:prSet presAssocID="{DAE4C5E1-9FEF-4C33-993B-C3B1044FC894}" presName="level3hierChild" presStyleCnt="0"/>
      <dgm:spPr/>
    </dgm:pt>
    <dgm:pt modelId="{79C6E71B-9F64-4E41-BE32-22BEE662821E}" type="pres">
      <dgm:prSet presAssocID="{B71AB6A7-7DE1-42A5-941B-EDA85EFC898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92210FA3-AEC5-4598-8C4E-6BDC35215655}" type="pres">
      <dgm:prSet presAssocID="{B71AB6A7-7DE1-42A5-941B-EDA85EFC898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07504D96-8531-4632-B723-AC73448C74F3}" type="pres">
      <dgm:prSet presAssocID="{FC94C1F1-4E7A-45CA-9E8A-096947019759}" presName="root2" presStyleCnt="0"/>
      <dgm:spPr/>
    </dgm:pt>
    <dgm:pt modelId="{107350CD-3C9E-44D5-9794-A79C48C8FE4C}" type="pres">
      <dgm:prSet presAssocID="{FC94C1F1-4E7A-45CA-9E8A-096947019759}" presName="LevelTwoTextNode" presStyleLbl="node2" presStyleIdx="2" presStyleCnt="4" custScaleX="362964" custScaleY="285507" custLinFactY="-82146" custLinFactNeighborX="-574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47B780-43FD-44D2-A8FB-06F4B1E1B7B6}" type="pres">
      <dgm:prSet presAssocID="{FC94C1F1-4E7A-45CA-9E8A-096947019759}" presName="level3hierChild" presStyleCnt="0"/>
      <dgm:spPr/>
    </dgm:pt>
    <dgm:pt modelId="{C5914572-0D57-41B1-9933-04FC609E07F2}" type="pres">
      <dgm:prSet presAssocID="{816DAA5C-30A1-419A-B32A-DA9E5FE181CD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317EF9F4-15CB-4B14-A1E1-30B83A272B1B}" type="pres">
      <dgm:prSet presAssocID="{816DAA5C-30A1-419A-B32A-DA9E5FE181C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4C3E206-A933-4944-9BCE-07FEEAD7FEAA}" type="pres">
      <dgm:prSet presAssocID="{D558B04A-9D26-4FFF-B594-D33B31826C14}" presName="root2" presStyleCnt="0"/>
      <dgm:spPr/>
    </dgm:pt>
    <dgm:pt modelId="{FB29E489-58FF-4B4A-80E0-A20B023BFA12}" type="pres">
      <dgm:prSet presAssocID="{D558B04A-9D26-4FFF-B594-D33B31826C14}" presName="LevelTwoTextNode" presStyleLbl="node2" presStyleIdx="3" presStyleCnt="4" custScaleX="362964" custScaleY="197564" custLinFactY="-21843" custLinFactNeighborX="-334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A8C665-30E1-4BAA-BDDB-2B7027570B9E}" type="pres">
      <dgm:prSet presAssocID="{D558B04A-9D26-4FFF-B594-D33B31826C14}" presName="level3hierChild" presStyleCnt="0"/>
      <dgm:spPr/>
    </dgm:pt>
  </dgm:ptLst>
  <dgm:cxnLst>
    <dgm:cxn modelId="{5F9A982F-8E24-4D62-B0F9-3B6DE89A9BB1}" type="presOf" srcId="{16927A33-248C-4D64-8589-C79C0753CF0C}" destId="{6F417EE1-9CF7-4926-9434-3947A367BC80}" srcOrd="0" destOrd="0" presId="urn:microsoft.com/office/officeart/2005/8/layout/hierarchy2"/>
    <dgm:cxn modelId="{60C6FF86-42AC-4503-B7D2-95AEE049AD02}" type="presOf" srcId="{2057A7B5-C745-48ED-824E-B30427464018}" destId="{12413EC8-2410-4923-9BCC-FE7C0D58FCE7}" srcOrd="0" destOrd="0" presId="urn:microsoft.com/office/officeart/2005/8/layout/hierarchy2"/>
    <dgm:cxn modelId="{FF3EA1CA-819D-4564-80BB-D4F0A604FA27}" srcId="{E32B18BF-E96C-487E-A3A6-70898391427C}" destId="{42FFF3BD-C155-42E9-B8CD-508A01E7129F}" srcOrd="3" destOrd="0" parTransId="{DBA81B07-3F61-4FE3-89EB-5736CC4F9975}" sibTransId="{2AD3BDD6-23D3-4649-8F1D-01FE5B62F33A}"/>
    <dgm:cxn modelId="{A70EF1DB-18E1-4581-A7F8-8289694EF8E6}" type="presOf" srcId="{B71AB6A7-7DE1-42A5-941B-EDA85EFC898B}" destId="{92210FA3-AEC5-4598-8C4E-6BDC35215655}" srcOrd="1" destOrd="0" presId="urn:microsoft.com/office/officeart/2005/8/layout/hierarchy2"/>
    <dgm:cxn modelId="{D22299EA-F110-4A87-B4A6-E69B0098EA96}" type="presOf" srcId="{FC94C1F1-4E7A-45CA-9E8A-096947019759}" destId="{107350CD-3C9E-44D5-9794-A79C48C8FE4C}" srcOrd="0" destOrd="0" presId="urn:microsoft.com/office/officeart/2005/8/layout/hierarchy2"/>
    <dgm:cxn modelId="{67F3A779-BF11-45A5-B04A-77DF759586E3}" type="presOf" srcId="{B71AB6A7-7DE1-42A5-941B-EDA85EFC898B}" destId="{79C6E71B-9F64-4E41-BE32-22BEE662821E}" srcOrd="0" destOrd="0" presId="urn:microsoft.com/office/officeart/2005/8/layout/hierarchy2"/>
    <dgm:cxn modelId="{DDC69177-DA08-4509-8930-A5EE29B5BC37}" type="presOf" srcId="{C18A4075-CC78-44AB-BFBA-B9476797DB5E}" destId="{35F453E6-F5FF-494C-BF0B-9F73AF653F70}" srcOrd="0" destOrd="0" presId="urn:microsoft.com/office/officeart/2005/8/layout/hierarchy2"/>
    <dgm:cxn modelId="{931F5D11-6709-4BCD-B37D-A3D60184AFDB}" type="presOf" srcId="{8D86E83E-058A-4059-B197-EC48AD6C377E}" destId="{AC987DFC-FD77-4CDF-8170-9E0AEB032EA7}" srcOrd="0" destOrd="0" presId="urn:microsoft.com/office/officeart/2005/8/layout/hierarchy2"/>
    <dgm:cxn modelId="{AFBEC24F-13DE-430D-A863-4CB9D22676ED}" type="presOf" srcId="{B2D38771-FAC9-4725-AFFC-C98C6BEC7D15}" destId="{CFB0CBD4-7544-4E3E-89C8-D3EFC7411E30}" srcOrd="0" destOrd="0" presId="urn:microsoft.com/office/officeart/2005/8/layout/hierarchy2"/>
    <dgm:cxn modelId="{68F8792C-846E-4054-801D-3662F9212F12}" srcId="{E75AC627-1ADB-43BD-8EBC-DC29465D695A}" destId="{1B7CE0FE-50CE-4553-8719-9DF5D70CD22A}" srcOrd="0" destOrd="0" parTransId="{A79034D1-C5ED-462A-9043-92CBC41EABF8}" sibTransId="{7DD79791-48CD-4442-B2B0-AC0E8AC27AEA}"/>
    <dgm:cxn modelId="{C1AA5989-7D92-42A2-8F5F-79F885263B98}" srcId="{1B7CE0FE-50CE-4553-8719-9DF5D70CD22A}" destId="{D558B04A-9D26-4FFF-B594-D33B31826C14}" srcOrd="3" destOrd="0" parTransId="{816DAA5C-30A1-419A-B32A-DA9E5FE181CD}" sibTransId="{151DD4B4-8434-48CE-9340-B30B8EE6FE33}"/>
    <dgm:cxn modelId="{474910F1-5953-4629-82F2-A5D88E8107D5}" type="presOf" srcId="{E32B18BF-E96C-487E-A3A6-70898391427C}" destId="{A95369A0-DEF0-4DD5-842B-8F2BECDB4E27}" srcOrd="0" destOrd="0" presId="urn:microsoft.com/office/officeart/2005/8/layout/hierarchy2"/>
    <dgm:cxn modelId="{2A6FFFCC-9EF8-4018-A026-B56B7681A2F6}" srcId="{E32B18BF-E96C-487E-A3A6-70898391427C}" destId="{0C34C36B-5DF5-48F1-B7EF-6397D885A04D}" srcOrd="2" destOrd="0" parTransId="{D89C87FD-89A2-4624-9235-F48963EAB383}" sibTransId="{27A2AF87-057E-48FD-8AA4-51038132C345}"/>
    <dgm:cxn modelId="{A31DB506-49CC-4EDC-9A30-D994DFE0FCE3}" type="presOf" srcId="{51461CF3-85AB-4EC4-A4F5-63CC2F3D69E8}" destId="{13AAB7B5-F51A-48FB-B59E-F473EDB718AD}" srcOrd="0" destOrd="0" presId="urn:microsoft.com/office/officeart/2005/8/layout/hierarchy2"/>
    <dgm:cxn modelId="{A8905B9B-72EB-499F-A5D9-FCB72A8B44AD}" srcId="{51461CF3-85AB-4EC4-A4F5-63CC2F3D69E8}" destId="{1A7520EB-D69F-4917-9B83-1179976F5FB8}" srcOrd="0" destOrd="0" parTransId="{C18A4075-CC78-44AB-BFBA-B9476797DB5E}" sibTransId="{251667DE-DC29-4375-BA85-F32B16EF67C4}"/>
    <dgm:cxn modelId="{7B9167BD-9D93-46A3-A147-0D628FA04615}" type="presOf" srcId="{DBA81B07-3F61-4FE3-89EB-5736CC4F9975}" destId="{F3171FAE-18AD-4C63-9083-24FA94DA2090}" srcOrd="0" destOrd="0" presId="urn:microsoft.com/office/officeart/2005/8/layout/hierarchy2"/>
    <dgm:cxn modelId="{DB660E79-C302-4C3A-BC51-742FEE69399E}" srcId="{1B7CE0FE-50CE-4553-8719-9DF5D70CD22A}" destId="{DAE4C5E1-9FEF-4C33-993B-C3B1044FC894}" srcOrd="1" destOrd="0" parTransId="{B2D38771-FAC9-4725-AFFC-C98C6BEC7D15}" sibTransId="{C7BF8A2D-B011-47D4-A0A8-4F54F0A9AA9D}"/>
    <dgm:cxn modelId="{AC9C6574-D668-4C82-9980-DEE0F17900CC}" type="presOf" srcId="{630DAACA-31A4-4B48-814D-41EDBED794D6}" destId="{66F4AE5C-34F6-43D6-8F78-F3978C2704E9}" srcOrd="0" destOrd="0" presId="urn:microsoft.com/office/officeart/2005/8/layout/hierarchy2"/>
    <dgm:cxn modelId="{1AE309BA-9FC8-429F-83FA-94BE8312FBA7}" srcId="{E32B18BF-E96C-487E-A3A6-70898391427C}" destId="{51461CF3-85AB-4EC4-A4F5-63CC2F3D69E8}" srcOrd="4" destOrd="0" parTransId="{2057A7B5-C745-48ED-824E-B30427464018}" sibTransId="{51355A61-AE05-4A3A-A514-0A9BFF099763}"/>
    <dgm:cxn modelId="{05910843-31A7-4CA7-91F4-FC623A97FAD4}" type="presOf" srcId="{1B7CE0FE-50CE-4553-8719-9DF5D70CD22A}" destId="{68CDB233-8F89-4F34-A33D-6515DA0024A2}" srcOrd="0" destOrd="0" presId="urn:microsoft.com/office/officeart/2005/8/layout/hierarchy2"/>
    <dgm:cxn modelId="{A88FE483-7361-4B47-864C-D68653763E38}" type="presOf" srcId="{D558B04A-9D26-4FFF-B594-D33B31826C14}" destId="{FB29E489-58FF-4B4A-80E0-A20B023BFA12}" srcOrd="0" destOrd="0" presId="urn:microsoft.com/office/officeart/2005/8/layout/hierarchy2"/>
    <dgm:cxn modelId="{C452DD0D-5348-49F7-85C0-D2CEA79E315A}" type="presOf" srcId="{0C34C36B-5DF5-48F1-B7EF-6397D885A04D}" destId="{72152AD9-B2EB-40BB-9FAD-B6FF9E3377E8}" srcOrd="0" destOrd="0" presId="urn:microsoft.com/office/officeart/2005/8/layout/hierarchy2"/>
    <dgm:cxn modelId="{C403F6BF-8BD5-4DD0-8356-25F234C4D56E}" type="presOf" srcId="{615B2B64-AAF0-40FE-8B06-ADD524224619}" destId="{BC3CCE3F-8472-4882-B118-D02130CBBDC8}" srcOrd="0" destOrd="0" presId="urn:microsoft.com/office/officeart/2005/8/layout/hierarchy2"/>
    <dgm:cxn modelId="{09EA4C80-A912-443E-A92F-9C70F19158D2}" type="presOf" srcId="{1A7520EB-D69F-4917-9B83-1179976F5FB8}" destId="{EF5F8504-C9C8-46D3-8161-AD0062E14888}" srcOrd="0" destOrd="0" presId="urn:microsoft.com/office/officeart/2005/8/layout/hierarchy2"/>
    <dgm:cxn modelId="{8B005F02-7F48-4773-B234-DCCEEB45087C}" type="presOf" srcId="{D89C87FD-89A2-4624-9235-F48963EAB383}" destId="{194AB197-DAC2-4E7E-A2BB-58B5C8083399}" srcOrd="0" destOrd="0" presId="urn:microsoft.com/office/officeart/2005/8/layout/hierarchy2"/>
    <dgm:cxn modelId="{87EDB4E5-49B9-46FD-BE21-07C1156B00B8}" type="presOf" srcId="{816DAA5C-30A1-419A-B32A-DA9E5FE181CD}" destId="{C5914572-0D57-41B1-9933-04FC609E07F2}" srcOrd="0" destOrd="0" presId="urn:microsoft.com/office/officeart/2005/8/layout/hierarchy2"/>
    <dgm:cxn modelId="{74F0D1E6-8A71-4C7C-BE17-8B931E76720F}" type="presOf" srcId="{DBA81B07-3F61-4FE3-89EB-5736CC4F9975}" destId="{0704B379-4436-4CEB-B508-9AFEBF5AD349}" srcOrd="1" destOrd="0" presId="urn:microsoft.com/office/officeart/2005/8/layout/hierarchy2"/>
    <dgm:cxn modelId="{6FF2D8A4-1C3F-4090-A2E5-1466CCBBE57C}" type="presOf" srcId="{620BE40F-1B5C-49A3-846B-D921F6EDF73F}" destId="{8CC371B0-DCB8-4C6A-9DF3-C3253929EC31}" srcOrd="0" destOrd="0" presId="urn:microsoft.com/office/officeart/2005/8/layout/hierarchy2"/>
    <dgm:cxn modelId="{119401F3-A3BF-4717-A4D1-350E36587AA8}" srcId="{E32B18BF-E96C-487E-A3A6-70898391427C}" destId="{8D86E83E-058A-4059-B197-EC48AD6C377E}" srcOrd="1" destOrd="0" parTransId="{615B2B64-AAF0-40FE-8B06-ADD524224619}" sibTransId="{DD00A4D0-40C4-4952-B304-15D952183A38}"/>
    <dgm:cxn modelId="{3EF556F8-1F4A-40F3-A62A-B726C079EDC6}" type="presOf" srcId="{816DAA5C-30A1-419A-B32A-DA9E5FE181CD}" destId="{317EF9F4-15CB-4B14-A1E1-30B83A272B1B}" srcOrd="1" destOrd="0" presId="urn:microsoft.com/office/officeart/2005/8/layout/hierarchy2"/>
    <dgm:cxn modelId="{22159997-23CD-4E59-8474-D5E36804B105}" srcId="{1B7CE0FE-50CE-4553-8719-9DF5D70CD22A}" destId="{E32B18BF-E96C-487E-A3A6-70898391427C}" srcOrd="0" destOrd="0" parTransId="{630DAACA-31A4-4B48-814D-41EDBED794D6}" sibTransId="{96135023-14C5-4C6B-AE25-CB855E970420}"/>
    <dgm:cxn modelId="{C07BE5DE-D6A2-4100-976D-AFAC239AA7F1}" srcId="{1B7CE0FE-50CE-4553-8719-9DF5D70CD22A}" destId="{FC94C1F1-4E7A-45CA-9E8A-096947019759}" srcOrd="2" destOrd="0" parTransId="{B71AB6A7-7DE1-42A5-941B-EDA85EFC898B}" sibTransId="{2398BED1-D9D3-453A-A347-C70ED1CCF16E}"/>
    <dgm:cxn modelId="{31A2DEB5-69B2-4F93-922F-74D6A88A0423}" type="presOf" srcId="{16927A33-248C-4D64-8589-C79C0753CF0C}" destId="{4F40182D-E9E8-4CDE-8C62-AAD4C749FA51}" srcOrd="1" destOrd="0" presId="urn:microsoft.com/office/officeart/2005/8/layout/hierarchy2"/>
    <dgm:cxn modelId="{020C7A19-8B9D-44A9-B39A-19F12E41514A}" type="presOf" srcId="{B2D38771-FAC9-4725-AFFC-C98C6BEC7D15}" destId="{DE5F8CB8-F054-4EFC-ADDB-DB033BC748CA}" srcOrd="1" destOrd="0" presId="urn:microsoft.com/office/officeart/2005/8/layout/hierarchy2"/>
    <dgm:cxn modelId="{C19C30BF-13FA-43C7-8C20-600DCE5F9AB0}" type="presOf" srcId="{2057A7B5-C745-48ED-824E-B30427464018}" destId="{0CCC6751-952A-433E-8BE0-2F22D13EA7E7}" srcOrd="1" destOrd="0" presId="urn:microsoft.com/office/officeart/2005/8/layout/hierarchy2"/>
    <dgm:cxn modelId="{23C60AF7-7562-4592-81F4-F7E718FD8F37}" type="presOf" srcId="{DAE4C5E1-9FEF-4C33-993B-C3B1044FC894}" destId="{514E9235-CEA2-4413-B45C-855986D34CBC}" srcOrd="0" destOrd="0" presId="urn:microsoft.com/office/officeart/2005/8/layout/hierarchy2"/>
    <dgm:cxn modelId="{CD037FF0-FCEE-496A-A6BB-FE71034F1E51}" type="presOf" srcId="{C18A4075-CC78-44AB-BFBA-B9476797DB5E}" destId="{FFAEC239-A335-467A-B3DD-81A2FE8B67B5}" srcOrd="1" destOrd="0" presId="urn:microsoft.com/office/officeart/2005/8/layout/hierarchy2"/>
    <dgm:cxn modelId="{3475F097-F3CF-4685-8627-9C2E5B6C84A3}" srcId="{E32B18BF-E96C-487E-A3A6-70898391427C}" destId="{620BE40F-1B5C-49A3-846B-D921F6EDF73F}" srcOrd="0" destOrd="0" parTransId="{16927A33-248C-4D64-8589-C79C0753CF0C}" sibTransId="{D38602A8-5D0E-4598-A3EE-53E09AA6EB12}"/>
    <dgm:cxn modelId="{8C59EA15-8A4F-4755-ADD4-7DF402681C45}" type="presOf" srcId="{630DAACA-31A4-4B48-814D-41EDBED794D6}" destId="{B65D005C-457B-4F15-9535-C389A31B9662}" srcOrd="1" destOrd="0" presId="urn:microsoft.com/office/officeart/2005/8/layout/hierarchy2"/>
    <dgm:cxn modelId="{18296101-1296-44D1-B846-0D4D1DEE8759}" type="presOf" srcId="{D89C87FD-89A2-4624-9235-F48963EAB383}" destId="{B29F8C00-1173-414D-81AD-D8ACB156870F}" srcOrd="1" destOrd="0" presId="urn:microsoft.com/office/officeart/2005/8/layout/hierarchy2"/>
    <dgm:cxn modelId="{5830375A-220C-4403-B8C2-1B3006F87BA9}" type="presOf" srcId="{42FFF3BD-C155-42E9-B8CD-508A01E7129F}" destId="{F0866A04-882F-431E-8B5B-37AB96865758}" srcOrd="0" destOrd="0" presId="urn:microsoft.com/office/officeart/2005/8/layout/hierarchy2"/>
    <dgm:cxn modelId="{2BC5D9FD-8363-4027-85A2-D86A70F62EED}" type="presOf" srcId="{615B2B64-AAF0-40FE-8B06-ADD524224619}" destId="{048F31A3-7484-4DC0-9ABE-19998F79675D}" srcOrd="1" destOrd="0" presId="urn:microsoft.com/office/officeart/2005/8/layout/hierarchy2"/>
    <dgm:cxn modelId="{1B1CB730-FA8A-41FF-B143-5088F0C70B59}" type="presOf" srcId="{E75AC627-1ADB-43BD-8EBC-DC29465D695A}" destId="{F9DE7DED-9864-4337-9C47-4F4DFFC92DF8}" srcOrd="0" destOrd="0" presId="urn:microsoft.com/office/officeart/2005/8/layout/hierarchy2"/>
    <dgm:cxn modelId="{342140F0-8198-46DA-BAC5-0D7F051F4714}" type="presParOf" srcId="{F9DE7DED-9864-4337-9C47-4F4DFFC92DF8}" destId="{85D5C26C-BF41-4FA1-9BD1-508273CD557F}" srcOrd="0" destOrd="0" presId="urn:microsoft.com/office/officeart/2005/8/layout/hierarchy2"/>
    <dgm:cxn modelId="{F4E3DF93-8C3B-4472-880C-66BE856F8FC2}" type="presParOf" srcId="{85D5C26C-BF41-4FA1-9BD1-508273CD557F}" destId="{68CDB233-8F89-4F34-A33D-6515DA0024A2}" srcOrd="0" destOrd="0" presId="urn:microsoft.com/office/officeart/2005/8/layout/hierarchy2"/>
    <dgm:cxn modelId="{81F010EC-7D16-4FC1-B08E-36CC29920996}" type="presParOf" srcId="{85D5C26C-BF41-4FA1-9BD1-508273CD557F}" destId="{C813A136-0C4E-4E76-8180-842709B62A33}" srcOrd="1" destOrd="0" presId="urn:microsoft.com/office/officeart/2005/8/layout/hierarchy2"/>
    <dgm:cxn modelId="{B977A9AF-0887-4C8E-AD0D-92F17537606B}" type="presParOf" srcId="{C813A136-0C4E-4E76-8180-842709B62A33}" destId="{66F4AE5C-34F6-43D6-8F78-F3978C2704E9}" srcOrd="0" destOrd="0" presId="urn:microsoft.com/office/officeart/2005/8/layout/hierarchy2"/>
    <dgm:cxn modelId="{02907C03-1F21-4B9A-927D-1F6BFBC6B10C}" type="presParOf" srcId="{66F4AE5C-34F6-43D6-8F78-F3978C2704E9}" destId="{B65D005C-457B-4F15-9535-C389A31B9662}" srcOrd="0" destOrd="0" presId="urn:microsoft.com/office/officeart/2005/8/layout/hierarchy2"/>
    <dgm:cxn modelId="{FE7696C6-D7BF-4100-BE84-4EE48CD76CB9}" type="presParOf" srcId="{C813A136-0C4E-4E76-8180-842709B62A33}" destId="{CAC6048D-2BBD-4D91-9C91-FB7456ABEF3A}" srcOrd="1" destOrd="0" presId="urn:microsoft.com/office/officeart/2005/8/layout/hierarchy2"/>
    <dgm:cxn modelId="{BC64D7CF-4978-46BA-96FC-46BD976CB540}" type="presParOf" srcId="{CAC6048D-2BBD-4D91-9C91-FB7456ABEF3A}" destId="{A95369A0-DEF0-4DD5-842B-8F2BECDB4E27}" srcOrd="0" destOrd="0" presId="urn:microsoft.com/office/officeart/2005/8/layout/hierarchy2"/>
    <dgm:cxn modelId="{2D6DAA93-FEFF-4FB2-8847-12170DEE3098}" type="presParOf" srcId="{CAC6048D-2BBD-4D91-9C91-FB7456ABEF3A}" destId="{C4D56CEC-68DB-4B94-ACC1-60A8B8B9C9EA}" srcOrd="1" destOrd="0" presId="urn:microsoft.com/office/officeart/2005/8/layout/hierarchy2"/>
    <dgm:cxn modelId="{454025BF-149E-45CB-918D-3CB4A46C8FB2}" type="presParOf" srcId="{C4D56CEC-68DB-4B94-ACC1-60A8B8B9C9EA}" destId="{6F417EE1-9CF7-4926-9434-3947A367BC80}" srcOrd="0" destOrd="0" presId="urn:microsoft.com/office/officeart/2005/8/layout/hierarchy2"/>
    <dgm:cxn modelId="{D86C8903-9B68-446F-B87E-CE115E3BCE69}" type="presParOf" srcId="{6F417EE1-9CF7-4926-9434-3947A367BC80}" destId="{4F40182D-E9E8-4CDE-8C62-AAD4C749FA51}" srcOrd="0" destOrd="0" presId="urn:microsoft.com/office/officeart/2005/8/layout/hierarchy2"/>
    <dgm:cxn modelId="{DCD98F7E-A82A-483C-B516-56C01E77C8DD}" type="presParOf" srcId="{C4D56CEC-68DB-4B94-ACC1-60A8B8B9C9EA}" destId="{50FB8361-9F2D-4DEC-847C-F7315FEC3505}" srcOrd="1" destOrd="0" presId="urn:microsoft.com/office/officeart/2005/8/layout/hierarchy2"/>
    <dgm:cxn modelId="{17878757-FD84-4FA6-A3B3-A1330253EA84}" type="presParOf" srcId="{50FB8361-9F2D-4DEC-847C-F7315FEC3505}" destId="{8CC371B0-DCB8-4C6A-9DF3-C3253929EC31}" srcOrd="0" destOrd="0" presId="urn:microsoft.com/office/officeart/2005/8/layout/hierarchy2"/>
    <dgm:cxn modelId="{D6F27382-AE6D-467B-BCF7-3CFDE7454693}" type="presParOf" srcId="{50FB8361-9F2D-4DEC-847C-F7315FEC3505}" destId="{D171296B-48AD-4E6C-B402-F78952C5E8C3}" srcOrd="1" destOrd="0" presId="urn:microsoft.com/office/officeart/2005/8/layout/hierarchy2"/>
    <dgm:cxn modelId="{086A375F-CF8F-4D05-A20E-5FA5CAEE38B0}" type="presParOf" srcId="{C4D56CEC-68DB-4B94-ACC1-60A8B8B9C9EA}" destId="{BC3CCE3F-8472-4882-B118-D02130CBBDC8}" srcOrd="2" destOrd="0" presId="urn:microsoft.com/office/officeart/2005/8/layout/hierarchy2"/>
    <dgm:cxn modelId="{FE48FD6B-D33C-4365-8BB1-CBF102650B76}" type="presParOf" srcId="{BC3CCE3F-8472-4882-B118-D02130CBBDC8}" destId="{048F31A3-7484-4DC0-9ABE-19998F79675D}" srcOrd="0" destOrd="0" presId="urn:microsoft.com/office/officeart/2005/8/layout/hierarchy2"/>
    <dgm:cxn modelId="{42FF7857-5852-42F1-A027-D9F1A904E99D}" type="presParOf" srcId="{C4D56CEC-68DB-4B94-ACC1-60A8B8B9C9EA}" destId="{2DD015D9-4339-452C-BBCE-A3C085C898A4}" srcOrd="3" destOrd="0" presId="urn:microsoft.com/office/officeart/2005/8/layout/hierarchy2"/>
    <dgm:cxn modelId="{2CAFEF66-118E-49AD-9BB5-6C2F835306F8}" type="presParOf" srcId="{2DD015D9-4339-452C-BBCE-A3C085C898A4}" destId="{AC987DFC-FD77-4CDF-8170-9E0AEB032EA7}" srcOrd="0" destOrd="0" presId="urn:microsoft.com/office/officeart/2005/8/layout/hierarchy2"/>
    <dgm:cxn modelId="{6F882386-5C27-4039-8AD7-E13CEEE49BFD}" type="presParOf" srcId="{2DD015D9-4339-452C-BBCE-A3C085C898A4}" destId="{A411C081-6402-432A-B82F-15CDF8C5E47A}" srcOrd="1" destOrd="0" presId="urn:microsoft.com/office/officeart/2005/8/layout/hierarchy2"/>
    <dgm:cxn modelId="{2CF6DF4D-41FA-4931-9253-584AF94246C1}" type="presParOf" srcId="{C4D56CEC-68DB-4B94-ACC1-60A8B8B9C9EA}" destId="{194AB197-DAC2-4E7E-A2BB-58B5C8083399}" srcOrd="4" destOrd="0" presId="urn:microsoft.com/office/officeart/2005/8/layout/hierarchy2"/>
    <dgm:cxn modelId="{831150A7-B3C0-4469-950C-CAC15947A18E}" type="presParOf" srcId="{194AB197-DAC2-4E7E-A2BB-58B5C8083399}" destId="{B29F8C00-1173-414D-81AD-D8ACB156870F}" srcOrd="0" destOrd="0" presId="urn:microsoft.com/office/officeart/2005/8/layout/hierarchy2"/>
    <dgm:cxn modelId="{E8B9F273-859B-4746-BD0D-D218B360C2A7}" type="presParOf" srcId="{C4D56CEC-68DB-4B94-ACC1-60A8B8B9C9EA}" destId="{F20D5BF7-B686-4267-B0E8-35FC9D68AF26}" srcOrd="5" destOrd="0" presId="urn:microsoft.com/office/officeart/2005/8/layout/hierarchy2"/>
    <dgm:cxn modelId="{AFEC1A78-4997-421B-B62A-B971959BC1EB}" type="presParOf" srcId="{F20D5BF7-B686-4267-B0E8-35FC9D68AF26}" destId="{72152AD9-B2EB-40BB-9FAD-B6FF9E3377E8}" srcOrd="0" destOrd="0" presId="urn:microsoft.com/office/officeart/2005/8/layout/hierarchy2"/>
    <dgm:cxn modelId="{7309C434-1392-4E92-84A9-013F738063B5}" type="presParOf" srcId="{F20D5BF7-B686-4267-B0E8-35FC9D68AF26}" destId="{D33DD003-2717-42D7-9E04-D0A870B785B6}" srcOrd="1" destOrd="0" presId="urn:microsoft.com/office/officeart/2005/8/layout/hierarchy2"/>
    <dgm:cxn modelId="{4DCDB1AD-84CA-4435-9371-B9ADDA163BA6}" type="presParOf" srcId="{C4D56CEC-68DB-4B94-ACC1-60A8B8B9C9EA}" destId="{F3171FAE-18AD-4C63-9083-24FA94DA2090}" srcOrd="6" destOrd="0" presId="urn:microsoft.com/office/officeart/2005/8/layout/hierarchy2"/>
    <dgm:cxn modelId="{0814EC8E-9EF2-48EC-B3D6-65A8201E101C}" type="presParOf" srcId="{F3171FAE-18AD-4C63-9083-24FA94DA2090}" destId="{0704B379-4436-4CEB-B508-9AFEBF5AD349}" srcOrd="0" destOrd="0" presId="urn:microsoft.com/office/officeart/2005/8/layout/hierarchy2"/>
    <dgm:cxn modelId="{D367AA4B-08C2-4AFA-A5BA-0797728A663B}" type="presParOf" srcId="{C4D56CEC-68DB-4B94-ACC1-60A8B8B9C9EA}" destId="{C8DA2BC0-7B35-45B1-8F06-D24B4E1598DA}" srcOrd="7" destOrd="0" presId="urn:microsoft.com/office/officeart/2005/8/layout/hierarchy2"/>
    <dgm:cxn modelId="{9D1471B7-50AD-486E-BDAF-E3DA67988259}" type="presParOf" srcId="{C8DA2BC0-7B35-45B1-8F06-D24B4E1598DA}" destId="{F0866A04-882F-431E-8B5B-37AB96865758}" srcOrd="0" destOrd="0" presId="urn:microsoft.com/office/officeart/2005/8/layout/hierarchy2"/>
    <dgm:cxn modelId="{11DCFCFC-5AA6-4F38-98D0-29299B946BEC}" type="presParOf" srcId="{C8DA2BC0-7B35-45B1-8F06-D24B4E1598DA}" destId="{85E15CF7-E6AC-4C0C-81FB-649EFE57B7D5}" srcOrd="1" destOrd="0" presId="urn:microsoft.com/office/officeart/2005/8/layout/hierarchy2"/>
    <dgm:cxn modelId="{D76C00F5-D76C-4873-B8C8-14825D6D7C3F}" type="presParOf" srcId="{C4D56CEC-68DB-4B94-ACC1-60A8B8B9C9EA}" destId="{12413EC8-2410-4923-9BCC-FE7C0D58FCE7}" srcOrd="8" destOrd="0" presId="urn:microsoft.com/office/officeart/2005/8/layout/hierarchy2"/>
    <dgm:cxn modelId="{BFFCAC3C-7D72-419D-9941-93032B60A845}" type="presParOf" srcId="{12413EC8-2410-4923-9BCC-FE7C0D58FCE7}" destId="{0CCC6751-952A-433E-8BE0-2F22D13EA7E7}" srcOrd="0" destOrd="0" presId="urn:microsoft.com/office/officeart/2005/8/layout/hierarchy2"/>
    <dgm:cxn modelId="{05A8654E-B07A-4660-BFE7-4BE90BC719CB}" type="presParOf" srcId="{C4D56CEC-68DB-4B94-ACC1-60A8B8B9C9EA}" destId="{46E6EFD4-AC5E-4A6D-9931-76CEF6870F20}" srcOrd="9" destOrd="0" presId="urn:microsoft.com/office/officeart/2005/8/layout/hierarchy2"/>
    <dgm:cxn modelId="{CFC540D2-5AA7-45CD-9ED6-815AF1691A51}" type="presParOf" srcId="{46E6EFD4-AC5E-4A6D-9931-76CEF6870F20}" destId="{13AAB7B5-F51A-48FB-B59E-F473EDB718AD}" srcOrd="0" destOrd="0" presId="urn:microsoft.com/office/officeart/2005/8/layout/hierarchy2"/>
    <dgm:cxn modelId="{FF5224BE-D674-4BD9-95C0-BB9C9C280526}" type="presParOf" srcId="{46E6EFD4-AC5E-4A6D-9931-76CEF6870F20}" destId="{BCF7F8D0-2EDC-4887-B792-FD94B150E94A}" srcOrd="1" destOrd="0" presId="urn:microsoft.com/office/officeart/2005/8/layout/hierarchy2"/>
    <dgm:cxn modelId="{89E5D198-0FBE-48B6-B28B-1AD2FF687BF1}" type="presParOf" srcId="{BCF7F8D0-2EDC-4887-B792-FD94B150E94A}" destId="{35F453E6-F5FF-494C-BF0B-9F73AF653F70}" srcOrd="0" destOrd="0" presId="urn:microsoft.com/office/officeart/2005/8/layout/hierarchy2"/>
    <dgm:cxn modelId="{E3522CBC-F715-42D7-8319-D9590202D1FB}" type="presParOf" srcId="{35F453E6-F5FF-494C-BF0B-9F73AF653F70}" destId="{FFAEC239-A335-467A-B3DD-81A2FE8B67B5}" srcOrd="0" destOrd="0" presId="urn:microsoft.com/office/officeart/2005/8/layout/hierarchy2"/>
    <dgm:cxn modelId="{40CA6691-6FA1-42D3-9027-6BD1AA3A296B}" type="presParOf" srcId="{BCF7F8D0-2EDC-4887-B792-FD94B150E94A}" destId="{AA607DE7-94FC-4E6F-AADB-5514B4AE66BB}" srcOrd="1" destOrd="0" presId="urn:microsoft.com/office/officeart/2005/8/layout/hierarchy2"/>
    <dgm:cxn modelId="{C774940D-475A-4052-A7E8-3B20610F317C}" type="presParOf" srcId="{AA607DE7-94FC-4E6F-AADB-5514B4AE66BB}" destId="{EF5F8504-C9C8-46D3-8161-AD0062E14888}" srcOrd="0" destOrd="0" presId="urn:microsoft.com/office/officeart/2005/8/layout/hierarchy2"/>
    <dgm:cxn modelId="{064B584A-10BF-4A11-BD1B-5B6AB25E43F4}" type="presParOf" srcId="{AA607DE7-94FC-4E6F-AADB-5514B4AE66BB}" destId="{3506DCE8-EBAB-41D7-AE0B-33C072B27094}" srcOrd="1" destOrd="0" presId="urn:microsoft.com/office/officeart/2005/8/layout/hierarchy2"/>
    <dgm:cxn modelId="{3A99AA00-0CA2-47BA-B840-BD84BB6DD501}" type="presParOf" srcId="{C813A136-0C4E-4E76-8180-842709B62A33}" destId="{CFB0CBD4-7544-4E3E-89C8-D3EFC7411E30}" srcOrd="2" destOrd="0" presId="urn:microsoft.com/office/officeart/2005/8/layout/hierarchy2"/>
    <dgm:cxn modelId="{1B57AA90-FDD0-483F-8F89-D71B4B5A8DF0}" type="presParOf" srcId="{CFB0CBD4-7544-4E3E-89C8-D3EFC7411E30}" destId="{DE5F8CB8-F054-4EFC-ADDB-DB033BC748CA}" srcOrd="0" destOrd="0" presId="urn:microsoft.com/office/officeart/2005/8/layout/hierarchy2"/>
    <dgm:cxn modelId="{921B0098-B257-4E7D-ABB4-91BD28BC6982}" type="presParOf" srcId="{C813A136-0C4E-4E76-8180-842709B62A33}" destId="{107FA98A-A02E-4127-AE8D-69F542FD8FA3}" srcOrd="3" destOrd="0" presId="urn:microsoft.com/office/officeart/2005/8/layout/hierarchy2"/>
    <dgm:cxn modelId="{9A618299-7574-4356-8380-66B36EAC7ABA}" type="presParOf" srcId="{107FA98A-A02E-4127-AE8D-69F542FD8FA3}" destId="{514E9235-CEA2-4413-B45C-855986D34CBC}" srcOrd="0" destOrd="0" presId="urn:microsoft.com/office/officeart/2005/8/layout/hierarchy2"/>
    <dgm:cxn modelId="{43AB2561-8FB0-40C2-BAF5-144EB9134B5D}" type="presParOf" srcId="{107FA98A-A02E-4127-AE8D-69F542FD8FA3}" destId="{092D8698-2F6A-4061-A736-DAF3E0A78832}" srcOrd="1" destOrd="0" presId="urn:microsoft.com/office/officeart/2005/8/layout/hierarchy2"/>
    <dgm:cxn modelId="{0F94FA1F-B08E-4A7C-A847-C48607717B45}" type="presParOf" srcId="{C813A136-0C4E-4E76-8180-842709B62A33}" destId="{79C6E71B-9F64-4E41-BE32-22BEE662821E}" srcOrd="4" destOrd="0" presId="urn:microsoft.com/office/officeart/2005/8/layout/hierarchy2"/>
    <dgm:cxn modelId="{CB2EF47B-DD11-4A40-82A7-337E577777F8}" type="presParOf" srcId="{79C6E71B-9F64-4E41-BE32-22BEE662821E}" destId="{92210FA3-AEC5-4598-8C4E-6BDC35215655}" srcOrd="0" destOrd="0" presId="urn:microsoft.com/office/officeart/2005/8/layout/hierarchy2"/>
    <dgm:cxn modelId="{B676C066-9758-4B8A-956F-1EC96242612A}" type="presParOf" srcId="{C813A136-0C4E-4E76-8180-842709B62A33}" destId="{07504D96-8531-4632-B723-AC73448C74F3}" srcOrd="5" destOrd="0" presId="urn:microsoft.com/office/officeart/2005/8/layout/hierarchy2"/>
    <dgm:cxn modelId="{62A9F86E-E6BC-4AC8-9364-C87FAB6755E0}" type="presParOf" srcId="{07504D96-8531-4632-B723-AC73448C74F3}" destId="{107350CD-3C9E-44D5-9794-A79C48C8FE4C}" srcOrd="0" destOrd="0" presId="urn:microsoft.com/office/officeart/2005/8/layout/hierarchy2"/>
    <dgm:cxn modelId="{AAD41369-0B14-4224-B7FA-834076BD6DB4}" type="presParOf" srcId="{07504D96-8531-4632-B723-AC73448C74F3}" destId="{B147B780-43FD-44D2-A8FB-06F4B1E1B7B6}" srcOrd="1" destOrd="0" presId="urn:microsoft.com/office/officeart/2005/8/layout/hierarchy2"/>
    <dgm:cxn modelId="{705A755F-F393-4115-8E11-09DBA7076B9B}" type="presParOf" srcId="{C813A136-0C4E-4E76-8180-842709B62A33}" destId="{C5914572-0D57-41B1-9933-04FC609E07F2}" srcOrd="6" destOrd="0" presId="urn:microsoft.com/office/officeart/2005/8/layout/hierarchy2"/>
    <dgm:cxn modelId="{02015EF3-6DD7-4241-A3FC-8AE33AACF4CE}" type="presParOf" srcId="{C5914572-0D57-41B1-9933-04FC609E07F2}" destId="{317EF9F4-15CB-4B14-A1E1-30B83A272B1B}" srcOrd="0" destOrd="0" presId="urn:microsoft.com/office/officeart/2005/8/layout/hierarchy2"/>
    <dgm:cxn modelId="{47459A7B-F801-4009-BF80-A5A08BB7B3BC}" type="presParOf" srcId="{C813A136-0C4E-4E76-8180-842709B62A33}" destId="{94C3E206-A933-4944-9BCE-07FEEAD7FEAA}" srcOrd="7" destOrd="0" presId="urn:microsoft.com/office/officeart/2005/8/layout/hierarchy2"/>
    <dgm:cxn modelId="{21860435-653A-4784-9203-A8998D477BF4}" type="presParOf" srcId="{94C3E206-A933-4944-9BCE-07FEEAD7FEAA}" destId="{FB29E489-58FF-4B4A-80E0-A20B023BFA12}" srcOrd="0" destOrd="0" presId="urn:microsoft.com/office/officeart/2005/8/layout/hierarchy2"/>
    <dgm:cxn modelId="{AA2705F9-FD9A-4BFE-9712-8548E99145F8}" type="presParOf" srcId="{94C3E206-A933-4944-9BCE-07FEEAD7FEAA}" destId="{99A8C665-30E1-4BAA-BDDB-2B7027570B9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07A6-EC41-485B-9BE4-5FCA48903647}">
      <dsp:nvSpPr>
        <dsp:cNvPr id="0" name=""/>
        <dsp:cNvSpPr/>
      </dsp:nvSpPr>
      <dsp:spPr>
        <a:xfrm>
          <a:off x="0" y="0"/>
          <a:ext cx="11811000" cy="1552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Chia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US" sz="2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...)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Ý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en-US" sz="2400" kern="1200" dirty="0"/>
        </a:p>
      </dsp:txBody>
      <dsp:txXfrm>
        <a:off x="2517479" y="0"/>
        <a:ext cx="9293520" cy="1552798"/>
      </dsp:txXfrm>
    </dsp:sp>
    <dsp:sp modelId="{DCB52086-6BD8-4544-BB7B-BCC1ACB173FD}">
      <dsp:nvSpPr>
        <dsp:cNvPr id="0" name=""/>
        <dsp:cNvSpPr/>
      </dsp:nvSpPr>
      <dsp:spPr>
        <a:xfrm>
          <a:off x="155279" y="155279"/>
          <a:ext cx="2362199" cy="124223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41521-7D13-4A2D-910A-B76E4443ED9D}">
      <dsp:nvSpPr>
        <dsp:cNvPr id="0" name=""/>
        <dsp:cNvSpPr/>
      </dsp:nvSpPr>
      <dsp:spPr>
        <a:xfrm>
          <a:off x="0" y="1637130"/>
          <a:ext cx="11811000" cy="2623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endParaRPr lang="en-US" sz="2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u="sng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…</a:t>
          </a:r>
        </a:p>
      </dsp:txBody>
      <dsp:txXfrm>
        <a:off x="2517479" y="1637130"/>
        <a:ext cx="9293520" cy="2623716"/>
      </dsp:txXfrm>
    </dsp:sp>
    <dsp:sp modelId="{05BF6A00-0ED0-484B-BC99-6C612E311EF0}">
      <dsp:nvSpPr>
        <dsp:cNvPr id="0" name=""/>
        <dsp:cNvSpPr/>
      </dsp:nvSpPr>
      <dsp:spPr>
        <a:xfrm>
          <a:off x="176208" y="2385152"/>
          <a:ext cx="2362199" cy="124223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E46B0-C200-4567-A806-A3DE529B7717}">
      <dsp:nvSpPr>
        <dsp:cNvPr id="0" name=""/>
        <dsp:cNvSpPr/>
      </dsp:nvSpPr>
      <dsp:spPr>
        <a:xfrm>
          <a:off x="0" y="4430148"/>
          <a:ext cx="11811000" cy="1379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endParaRPr lang="en-US" sz="2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endParaRPr lang="en-US" sz="2400" kern="1200" dirty="0"/>
        </a:p>
      </dsp:txBody>
      <dsp:txXfrm>
        <a:off x="2517479" y="4430148"/>
        <a:ext cx="9293520" cy="1379490"/>
      </dsp:txXfrm>
    </dsp:sp>
    <dsp:sp modelId="{A098F26A-B5D3-4478-8392-13EB6E79DDF5}">
      <dsp:nvSpPr>
        <dsp:cNvPr id="0" name=""/>
        <dsp:cNvSpPr/>
      </dsp:nvSpPr>
      <dsp:spPr>
        <a:xfrm>
          <a:off x="75413" y="4738266"/>
          <a:ext cx="2362199" cy="80664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07A6-EC41-485B-9BE4-5FCA48903647}">
      <dsp:nvSpPr>
        <dsp:cNvPr id="0" name=""/>
        <dsp:cNvSpPr/>
      </dsp:nvSpPr>
      <dsp:spPr>
        <a:xfrm>
          <a:off x="0" y="0"/>
          <a:ext cx="11811000" cy="162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Chia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do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endParaRPr lang="en-US" sz="2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đời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tên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...)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Ý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en-US" sz="2400" kern="1200" dirty="0"/>
        </a:p>
      </dsp:txBody>
      <dsp:txXfrm>
        <a:off x="2524273" y="0"/>
        <a:ext cx="9286726" cy="1620738"/>
      </dsp:txXfrm>
    </dsp:sp>
    <dsp:sp modelId="{DCB52086-6BD8-4544-BB7B-BCC1ACB173FD}">
      <dsp:nvSpPr>
        <dsp:cNvPr id="0" name=""/>
        <dsp:cNvSpPr/>
      </dsp:nvSpPr>
      <dsp:spPr>
        <a:xfrm>
          <a:off x="162073" y="162073"/>
          <a:ext cx="2362199" cy="12965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41521-7D13-4A2D-910A-B76E4443ED9D}">
      <dsp:nvSpPr>
        <dsp:cNvPr id="0" name=""/>
        <dsp:cNvSpPr/>
      </dsp:nvSpPr>
      <dsp:spPr>
        <a:xfrm>
          <a:off x="0" y="1708760"/>
          <a:ext cx="11811000" cy="3317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endParaRPr lang="en-US" sz="2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u="sng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ngôi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          +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endParaRPr lang="en-US" sz="2400" kern="1200" dirty="0" smtClean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kịch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lôi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cuốn</a:t>
          </a:r>
          <a:r>
            <a:rPr lang="en-US" sz="2400" kern="12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+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giữa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ảo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Tử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+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kể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chuyện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hấp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</a:t>
          </a:r>
          <a:endParaRPr lang="en-US" sz="2400" kern="1200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 </a:t>
          </a:r>
          <a:r>
            <a:rPr 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…</a:t>
          </a:r>
          <a:endParaRPr lang="en-US" sz="2400" kern="1200" dirty="0"/>
        </a:p>
      </dsp:txBody>
      <dsp:txXfrm>
        <a:off x="2524273" y="1708760"/>
        <a:ext cx="9286726" cy="3317861"/>
      </dsp:txXfrm>
    </dsp:sp>
    <dsp:sp modelId="{05BF6A00-0ED0-484B-BC99-6C612E311EF0}">
      <dsp:nvSpPr>
        <dsp:cNvPr id="0" name=""/>
        <dsp:cNvSpPr/>
      </dsp:nvSpPr>
      <dsp:spPr>
        <a:xfrm>
          <a:off x="183002" y="2779185"/>
          <a:ext cx="2362199" cy="12965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E46B0-C200-4567-A806-A3DE529B7717}">
      <dsp:nvSpPr>
        <dsp:cNvPr id="0" name=""/>
        <dsp:cNvSpPr/>
      </dsp:nvSpPr>
      <dsp:spPr>
        <a:xfrm>
          <a:off x="0" y="5203331"/>
          <a:ext cx="11811000" cy="1439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quát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 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endParaRPr lang="en-US" sz="2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Đưa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rộng</a:t>
          </a:r>
          <a:endParaRPr lang="en-US" sz="2400" kern="1200" dirty="0"/>
        </a:p>
      </dsp:txBody>
      <dsp:txXfrm>
        <a:off x="2524273" y="5203331"/>
        <a:ext cx="9286726" cy="1439847"/>
      </dsp:txXfrm>
    </dsp:sp>
    <dsp:sp modelId="{A098F26A-B5D3-4478-8392-13EB6E79DDF5}">
      <dsp:nvSpPr>
        <dsp:cNvPr id="0" name=""/>
        <dsp:cNvSpPr/>
      </dsp:nvSpPr>
      <dsp:spPr>
        <a:xfrm>
          <a:off x="82207" y="5524929"/>
          <a:ext cx="2362199" cy="84194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DB233-8F89-4F34-A33D-6515DA0024A2}">
      <dsp:nvSpPr>
        <dsp:cNvPr id="0" name=""/>
        <dsp:cNvSpPr/>
      </dsp:nvSpPr>
      <dsp:spPr>
        <a:xfrm>
          <a:off x="971978" y="1433633"/>
          <a:ext cx="1660757" cy="3253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0620" y="1482275"/>
        <a:ext cx="1563473" cy="3155875"/>
      </dsp:txXfrm>
    </dsp:sp>
    <dsp:sp modelId="{66F4AE5C-34F6-43D6-8F78-F3978C2704E9}">
      <dsp:nvSpPr>
        <dsp:cNvPr id="0" name=""/>
        <dsp:cNvSpPr/>
      </dsp:nvSpPr>
      <dsp:spPr>
        <a:xfrm rot="17567906">
          <a:off x="2063389" y="2197958"/>
          <a:ext cx="1859059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1859059" y="5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6442" y="2156827"/>
        <a:ext cx="92952" cy="92952"/>
      </dsp:txXfrm>
    </dsp:sp>
    <dsp:sp modelId="{A95369A0-DEF0-4DD5-842B-8F2BECDB4E27}">
      <dsp:nvSpPr>
        <dsp:cNvPr id="0" name=""/>
        <dsp:cNvSpPr/>
      </dsp:nvSpPr>
      <dsp:spPr>
        <a:xfrm>
          <a:off x="3353103" y="884463"/>
          <a:ext cx="2463907" cy="9238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FFFFF"/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VÔ ĐỀ</a:t>
          </a:r>
          <a:endParaRPr lang="en-US" sz="24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0162" y="911522"/>
        <a:ext cx="2409789" cy="869745"/>
      </dsp:txXfrm>
    </dsp:sp>
    <dsp:sp modelId="{6F417EE1-9CF7-4926-9434-3947A367BC80}">
      <dsp:nvSpPr>
        <dsp:cNvPr id="0" name=""/>
        <dsp:cNvSpPr/>
      </dsp:nvSpPr>
      <dsp:spPr>
        <a:xfrm rot="18581172">
          <a:off x="5628618" y="939912"/>
          <a:ext cx="1042520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1042520" y="5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3815" y="919194"/>
        <a:ext cx="52126" cy="52126"/>
      </dsp:txXfrm>
    </dsp:sp>
    <dsp:sp modelId="{8CC371B0-DCB8-4C6A-9DF3-C3253929EC31}">
      <dsp:nvSpPr>
        <dsp:cNvPr id="0" name=""/>
        <dsp:cNvSpPr/>
      </dsp:nvSpPr>
      <dsp:spPr>
        <a:xfrm>
          <a:off x="6482746" y="77349"/>
          <a:ext cx="1615146" cy="9335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8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endParaRPr lang="en-US" sz="28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0088" y="104691"/>
        <a:ext cx="1560462" cy="878856"/>
      </dsp:txXfrm>
    </dsp:sp>
    <dsp:sp modelId="{BC3CCE3F-8472-4882-B118-D02130CBBDC8}">
      <dsp:nvSpPr>
        <dsp:cNvPr id="0" name=""/>
        <dsp:cNvSpPr/>
      </dsp:nvSpPr>
      <dsp:spPr>
        <a:xfrm rot="1297453">
          <a:off x="5791810" y="1473004"/>
          <a:ext cx="716136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716136" y="5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1975" y="1460446"/>
        <a:ext cx="35806" cy="35806"/>
      </dsp:txXfrm>
    </dsp:sp>
    <dsp:sp modelId="{AC987DFC-FD77-4CDF-8170-9E0AEB032EA7}">
      <dsp:nvSpPr>
        <dsp:cNvPr id="0" name=""/>
        <dsp:cNvSpPr/>
      </dsp:nvSpPr>
      <dsp:spPr>
        <a:xfrm>
          <a:off x="6482746" y="1143533"/>
          <a:ext cx="1615146" cy="9335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r>
            <a:rPr lang="en-US" sz="28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en-US" sz="28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0088" y="1170875"/>
        <a:ext cx="1560462" cy="878856"/>
      </dsp:txXfrm>
    </dsp:sp>
    <dsp:sp modelId="{194AB197-DAC2-4E7E-A2BB-58B5C8083399}">
      <dsp:nvSpPr>
        <dsp:cNvPr id="0" name=""/>
        <dsp:cNvSpPr/>
      </dsp:nvSpPr>
      <dsp:spPr>
        <a:xfrm rot="3790473">
          <a:off x="5412261" y="1999289"/>
          <a:ext cx="1475235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1475235" y="5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2997" y="1967753"/>
        <a:ext cx="73761" cy="73761"/>
      </dsp:txXfrm>
    </dsp:sp>
    <dsp:sp modelId="{72152AD9-B2EB-40BB-9FAD-B6FF9E3377E8}">
      <dsp:nvSpPr>
        <dsp:cNvPr id="0" name=""/>
        <dsp:cNvSpPr/>
      </dsp:nvSpPr>
      <dsp:spPr>
        <a:xfrm>
          <a:off x="6482746" y="2196103"/>
          <a:ext cx="1615146" cy="9335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thán</a:t>
          </a:r>
          <a:endParaRPr lang="en-US" sz="28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0088" y="2223445"/>
        <a:ext cx="1560462" cy="878856"/>
      </dsp:txXfrm>
    </dsp:sp>
    <dsp:sp modelId="{F3171FAE-18AD-4C63-9083-24FA94DA2090}">
      <dsp:nvSpPr>
        <dsp:cNvPr id="0" name=""/>
        <dsp:cNvSpPr/>
      </dsp:nvSpPr>
      <dsp:spPr>
        <a:xfrm rot="4447693">
          <a:off x="4909224" y="2542923"/>
          <a:ext cx="2499019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2499019" y="5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6258" y="2485792"/>
        <a:ext cx="124950" cy="124950"/>
      </dsp:txXfrm>
    </dsp:sp>
    <dsp:sp modelId="{F0866A04-882F-431E-8B5B-37AB96865758}">
      <dsp:nvSpPr>
        <dsp:cNvPr id="0" name=""/>
        <dsp:cNvSpPr/>
      </dsp:nvSpPr>
      <dsp:spPr>
        <a:xfrm>
          <a:off x="6500456" y="3265715"/>
          <a:ext cx="1615146" cy="9688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en-US" sz="28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8833" y="3294092"/>
        <a:ext cx="1558392" cy="912099"/>
      </dsp:txXfrm>
    </dsp:sp>
    <dsp:sp modelId="{12413EC8-2410-4923-9BCC-FE7C0D58FCE7}">
      <dsp:nvSpPr>
        <dsp:cNvPr id="0" name=""/>
        <dsp:cNvSpPr/>
      </dsp:nvSpPr>
      <dsp:spPr>
        <a:xfrm rot="4734978">
          <a:off x="4381175" y="3085452"/>
          <a:ext cx="3555117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3555117" y="5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9856" y="3001919"/>
        <a:ext cx="177755" cy="177755"/>
      </dsp:txXfrm>
    </dsp:sp>
    <dsp:sp modelId="{13AAB7B5-F51A-48FB-B59E-F473EDB718AD}">
      <dsp:nvSpPr>
        <dsp:cNvPr id="0" name=""/>
        <dsp:cNvSpPr/>
      </dsp:nvSpPr>
      <dsp:spPr>
        <a:xfrm>
          <a:off x="6500456" y="4363613"/>
          <a:ext cx="1615146" cy="9431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8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r>
            <a:rPr lang="en-US" sz="28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8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endParaRPr lang="en-US" sz="28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28081" y="4391238"/>
        <a:ext cx="1559896" cy="887922"/>
      </dsp:txXfrm>
    </dsp:sp>
    <dsp:sp modelId="{35F453E6-F5FF-494C-BF0B-9F73AF653F70}">
      <dsp:nvSpPr>
        <dsp:cNvPr id="0" name=""/>
        <dsp:cNvSpPr/>
      </dsp:nvSpPr>
      <dsp:spPr>
        <a:xfrm rot="18324322">
          <a:off x="8046787" y="4696510"/>
          <a:ext cx="327195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327195" y="5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2205" y="4693676"/>
        <a:ext cx="16359" cy="16359"/>
      </dsp:txXfrm>
    </dsp:sp>
    <dsp:sp modelId="{EF5F8504-C9C8-46D3-8161-AD0062E14888}">
      <dsp:nvSpPr>
        <dsp:cNvPr id="0" name=""/>
        <dsp:cNvSpPr/>
      </dsp:nvSpPr>
      <dsp:spPr>
        <a:xfrm>
          <a:off x="8305166" y="4092553"/>
          <a:ext cx="1226224" cy="9519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8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ngày</a:t>
          </a:r>
          <a:r>
            <a:rPr lang="en-US" sz="28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hè</a:t>
          </a:r>
          <a:endParaRPr lang="en-US" sz="28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33047" y="4120434"/>
        <a:ext cx="1170462" cy="896154"/>
      </dsp:txXfrm>
    </dsp:sp>
    <dsp:sp modelId="{CFB0CBD4-7544-4E3E-89C8-D3EFC7411E30}">
      <dsp:nvSpPr>
        <dsp:cNvPr id="0" name=""/>
        <dsp:cNvSpPr/>
      </dsp:nvSpPr>
      <dsp:spPr>
        <a:xfrm rot="19802955">
          <a:off x="2571978" y="2827728"/>
          <a:ext cx="909914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909914" y="5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4187" y="2810325"/>
        <a:ext cx="45495" cy="45495"/>
      </dsp:txXfrm>
    </dsp:sp>
    <dsp:sp modelId="{514E9235-CEA2-4413-B45C-855986D34CBC}">
      <dsp:nvSpPr>
        <dsp:cNvPr id="0" name=""/>
        <dsp:cNvSpPr/>
      </dsp:nvSpPr>
      <dsp:spPr>
        <a:xfrm>
          <a:off x="3421135" y="2109106"/>
          <a:ext cx="2463907" cy="993654"/>
        </a:xfrm>
        <a:prstGeom prst="roundRect">
          <a:avLst>
            <a:gd name="adj" fmla="val 10000"/>
          </a:avLst>
        </a:prstGeom>
        <a:solidFill>
          <a:srgbClr val="CFFFFF"/>
        </a:solidFill>
        <a:ln w="25400" cap="flat" cmpd="sng" algn="ctr">
          <a:solidFill>
            <a:srgbClr val="C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 THÌ LỆNH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4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0238" y="2138209"/>
        <a:ext cx="2405701" cy="935448"/>
      </dsp:txXfrm>
    </dsp:sp>
    <dsp:sp modelId="{79C6E71B-9F64-4E41-BE32-22BEE662821E}">
      <dsp:nvSpPr>
        <dsp:cNvPr id="0" name=""/>
        <dsp:cNvSpPr/>
      </dsp:nvSpPr>
      <dsp:spPr>
        <a:xfrm rot="2880628">
          <a:off x="2448789" y="3467917"/>
          <a:ext cx="1111442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1111442" y="5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6724" y="3445476"/>
        <a:ext cx="55572" cy="55572"/>
      </dsp:txXfrm>
    </dsp:sp>
    <dsp:sp modelId="{107350CD-3C9E-44D5-9794-A79C48C8FE4C}">
      <dsp:nvSpPr>
        <dsp:cNvPr id="0" name=""/>
        <dsp:cNvSpPr/>
      </dsp:nvSpPr>
      <dsp:spPr>
        <a:xfrm>
          <a:off x="3376285" y="3401784"/>
          <a:ext cx="2463907" cy="969053"/>
        </a:xfrm>
        <a:prstGeom prst="roundRect">
          <a:avLst>
            <a:gd name="adj" fmla="val 10000"/>
          </a:avLst>
        </a:prstGeom>
        <a:solidFill>
          <a:srgbClr val="CFFFFF"/>
        </a:solidFill>
        <a:ln w="25400" cap="flat" cmpd="sng" algn="ctr">
          <a:solidFill>
            <a:srgbClr val="C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 HOA MỘC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cỏ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4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4668" y="3430167"/>
        <a:ext cx="2407141" cy="912287"/>
      </dsp:txXfrm>
    </dsp:sp>
    <dsp:sp modelId="{C5914572-0D57-41B1-9933-04FC609E07F2}">
      <dsp:nvSpPr>
        <dsp:cNvPr id="0" name=""/>
        <dsp:cNvSpPr/>
      </dsp:nvSpPr>
      <dsp:spPr>
        <a:xfrm rot="4093074">
          <a:off x="1988814" y="4005615"/>
          <a:ext cx="2047697" cy="10690"/>
        </a:xfrm>
        <a:custGeom>
          <a:avLst/>
          <a:gdLst/>
          <a:ahLst/>
          <a:cxnLst/>
          <a:rect l="0" t="0" r="0" b="0"/>
          <a:pathLst>
            <a:path>
              <a:moveTo>
                <a:pt x="0" y="5345"/>
              </a:moveTo>
              <a:lnTo>
                <a:pt x="2047697" y="5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1470" y="3959768"/>
        <a:ext cx="102384" cy="102384"/>
      </dsp:txXfrm>
    </dsp:sp>
    <dsp:sp modelId="{FB29E489-58FF-4B4A-80E0-A20B023BFA12}">
      <dsp:nvSpPr>
        <dsp:cNvPr id="0" name=""/>
        <dsp:cNvSpPr/>
      </dsp:nvSpPr>
      <dsp:spPr>
        <a:xfrm>
          <a:off x="3392590" y="4626427"/>
          <a:ext cx="2463907" cy="670561"/>
        </a:xfrm>
        <a:prstGeom prst="roundRect">
          <a:avLst>
            <a:gd name="adj" fmla="val 10000"/>
          </a:avLst>
        </a:prstGeom>
        <a:solidFill>
          <a:srgbClr val="CFFFFF"/>
        </a:solidFill>
        <a:ln w="25400" cap="flat" cmpd="sng" algn="ctr">
          <a:solidFill>
            <a:srgbClr val="C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MÔN CẦM THÚ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Thú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24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2230" y="4646067"/>
        <a:ext cx="2424627" cy="631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buFontTx/>
              <a:buChar char="-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buFontTx/>
              <a:buChar char="-"/>
              <a:defRPr sz="1200"/>
            </a:lvl1pPr>
          </a:lstStyle>
          <a:p>
            <a:pPr>
              <a:defRPr/>
            </a:pPr>
            <a:fld id="{5E84B4FC-D956-4956-B538-61CB3205E4E3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buFontTx/>
              <a:buChar char="-"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Tx/>
              <a:buChar char="-"/>
              <a:defRPr sz="1200"/>
            </a:lvl1pPr>
          </a:lstStyle>
          <a:p>
            <a:pPr>
              <a:defRPr/>
            </a:pPr>
            <a:fld id="{978354CE-65E6-4DA3-8FC9-F8920C9B1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F02236A7-0086-483A-B960-8E23D629B534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83843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B7F87595-E9EA-4E94-BCCF-05DA97AEE36C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F02236A7-0086-483A-B960-8E23D629B534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54CE-65E6-4DA3-8FC9-F8920C9B17A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43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119983C6-D7ED-4F35-8CBB-3B11CE88D082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D8420454-2EE7-4A76-8519-C20A25B648C2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14888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2C4CA02F-986A-4C97-9404-8F1B55FC8401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54CE-65E6-4DA3-8FC9-F8920C9B17A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57F10992-280B-42E7-A78B-0D1007C63A19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49E1284B-F023-4179-9B75-A5A91C7A1697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54CE-65E6-4DA3-8FC9-F8920C9B17A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8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F02236A7-0086-483A-B960-8E23D629B534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7925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EED07774-F77B-4D07-A1FD-C922226A175D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65856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54CE-65E6-4DA3-8FC9-F8920C9B17A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73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AF59D4B0-5D87-447E-A139-184E8A3F5EC2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59530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3E15E4D0-51C2-4EC5-BFD3-FD8BB98FB873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3E15E4D0-51C2-4EC5-BFD3-FD8BB98FB873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91937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54CE-65E6-4DA3-8FC9-F8920C9B17A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63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54CE-65E6-4DA3-8FC9-F8920C9B17A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27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91383205-1CB2-4FC1-BC5C-763210E79D3B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3439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91383205-1CB2-4FC1-BC5C-763210E79D3B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808597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FCFC61FE-62CC-45EF-A23D-614521CB14B5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F02236A7-0086-483A-B960-8E23D629B534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00434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54CE-65E6-4DA3-8FC9-F8920C9B17A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847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54CE-65E6-4DA3-8FC9-F8920C9B17A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49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54CE-65E6-4DA3-8FC9-F8920C9B17A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24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54CE-65E6-4DA3-8FC9-F8920C9B17A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712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54CE-65E6-4DA3-8FC9-F8920C9B17A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7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F02236A7-0086-483A-B960-8E23D629B534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9227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F02236A7-0086-483A-B960-8E23D629B534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8726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F02236A7-0086-483A-B960-8E23D629B534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75568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F02236A7-0086-483A-B960-8E23D629B534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3413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354CE-65E6-4DA3-8FC9-F8920C9B17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fld id="{7D7C6F3C-EF9A-478F-85A5-0D43874F9ECF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48E4-457F-491A-9A3D-4197CD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0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EC772-0AED-47C7-8E73-7694B0098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6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5F5E4-28BD-4B23-8379-C493346D4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5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756FA-8124-4A52-951A-BC174E365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FFFF-D363-488B-800E-06D0E0C8C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1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B972-1AD8-4AB6-814E-F3AF0D462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7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FFBA-69E3-435B-85CF-16597FFF7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130AD-8684-45AB-97B0-36C2E7D95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1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BEC1-293C-4D5E-86EF-AD4976A16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5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191F4-E1CC-468E-8E63-E7E1232CE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DCC1-B98A-45C3-AB31-37E3C8DD2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13BB-0629-4E99-9C25-B5479B4FF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70A438-43AF-4E59-A6E1-1C98E940F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hyperlink" Target="Mini%20game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hyperlink" Target="Thang%20ch&#7845;m%20&#273;i&#7875;m%20-%2010c7.do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hyperlink" Target="M&#7851;u%20vi&#7871;t%20s&#7861;n%20-%2010c7%20y.do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B&#224;i%20ph&#226;n%20t&#237;ch%20nv%20Ng&#244;%20T&#7917;%20V&#259;n.do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hyperlink" Target="Giao%20b&#224;i%20t&#7853;p%20v&#7873;%20nh&#224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3429000" y="1981200"/>
            <a:ext cx="5181600" cy="19050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 game</a:t>
            </a:r>
            <a:endParaRPr lang="en-US" sz="40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987324"/>
      </p:ext>
    </p:extLst>
  </p:cSld>
  <p:clrMapOvr>
    <a:masterClrMapping/>
  </p:clrMapOvr>
  <p:transition spd="slow" advClick="0" advTm="7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30++ Hình nền cảm 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10668000" cy="5868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 advTm="8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ounded Rectangle 11"/>
          <p:cNvSpPr>
            <a:spLocks noChangeArrowheads="1"/>
          </p:cNvSpPr>
          <p:nvPr/>
        </p:nvSpPr>
        <p:spPr bwMode="auto">
          <a:xfrm>
            <a:off x="3414711" y="1066800"/>
            <a:ext cx="6248400" cy="78319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i="0" dirty="0">
                <a:solidFill>
                  <a:schemeClr val="bg1"/>
                </a:solidFill>
                <a:latin typeface="Times New Roman" panose="02020603050405020304" pitchFamily="18" charset="0"/>
              </a:rPr>
              <a:t>HOẠT ĐỘNG MỞ ĐẦU</a:t>
            </a:r>
          </a:p>
        </p:txBody>
      </p:sp>
      <p:sp>
        <p:nvSpPr>
          <p:cNvPr id="9" name="Rounded Rectangle 4"/>
          <p:cNvSpPr txBox="1"/>
          <p:nvPr/>
        </p:nvSpPr>
        <p:spPr>
          <a:xfrm>
            <a:off x="4224336" y="2286000"/>
            <a:ext cx="4629149" cy="176688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3820" tIns="41910" rIns="83820" bIns="41910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Tam ca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7852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76400" y="84138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</a:t>
            </a:r>
            <a:r>
              <a:rPr lang="en-US" sz="5400" b="1" i="0" dirty="0" smtClean="0">
                <a:solidFill>
                  <a:srgbClr val="C00000"/>
                </a:solidFill>
              </a:rPr>
              <a:t>NGÀY </a:t>
            </a:r>
            <a:r>
              <a:rPr lang="en-US" sz="5400" b="1" i="0" dirty="0">
                <a:solidFill>
                  <a:srgbClr val="C00000"/>
                </a:solidFill>
              </a:rPr>
              <a:t>HÈ </a:t>
            </a:r>
            <a:r>
              <a:rPr lang="en-US" sz="5400" b="1" i="0" dirty="0" smtClean="0">
                <a:solidFill>
                  <a:srgbClr val="C00000"/>
                </a:solidFill>
              </a:rPr>
              <a:t>(</a:t>
            </a:r>
            <a:r>
              <a:rPr lang="en-US" sz="5400" b="1" i="0" dirty="0" err="1" smtClean="0">
                <a:solidFill>
                  <a:srgbClr val="C00000"/>
                </a:solidFill>
              </a:rPr>
              <a:t>Nguyễn</a:t>
            </a:r>
            <a:r>
              <a:rPr lang="en-US" sz="5400" b="1" i="0" dirty="0" smtClean="0">
                <a:solidFill>
                  <a:srgbClr val="C00000"/>
                </a:solidFill>
              </a:rPr>
              <a:t> </a:t>
            </a:r>
            <a:r>
              <a:rPr lang="en-US" sz="5400" b="1" i="0" dirty="0" err="1" smtClean="0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  <p:sp>
        <p:nvSpPr>
          <p:cNvPr id="16" name="Rounded Rectangle 11"/>
          <p:cNvSpPr>
            <a:spLocks noChangeArrowheads="1"/>
          </p:cNvSpPr>
          <p:nvPr/>
        </p:nvSpPr>
        <p:spPr bwMode="auto">
          <a:xfrm>
            <a:off x="3856061" y="807100"/>
            <a:ext cx="4495800" cy="57943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</a:rPr>
              <a:t>MỤC TIÊU CẦN ĐẠT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64188" y="1662112"/>
            <a:ext cx="3738490" cy="799161"/>
            <a:chOff x="150009" y="1089"/>
            <a:chExt cx="3738490" cy="799161"/>
          </a:xfrm>
        </p:grpSpPr>
        <p:sp>
          <p:nvSpPr>
            <p:cNvPr id="13" name="Rounded Rectangle 12"/>
            <p:cNvSpPr/>
            <p:nvPr/>
          </p:nvSpPr>
          <p:spPr>
            <a:xfrm>
              <a:off x="150009" y="1089"/>
              <a:ext cx="3738490" cy="79916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173415" y="24496"/>
              <a:ext cx="3715083" cy="752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b="1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i="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55992" y="2488580"/>
            <a:ext cx="3646686" cy="1269758"/>
            <a:chOff x="1963449" y="2502868"/>
            <a:chExt cx="3646686" cy="1269758"/>
          </a:xfrm>
        </p:grpSpPr>
        <p:sp>
          <p:nvSpPr>
            <p:cNvPr id="20" name="Straight Connector 3"/>
            <p:cNvSpPr/>
            <p:nvPr/>
          </p:nvSpPr>
          <p:spPr>
            <a:xfrm>
              <a:off x="1963449" y="2502868"/>
              <a:ext cx="198816" cy="7222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22280"/>
                  </a:lnTo>
                  <a:lnTo>
                    <a:pt x="198816" y="72228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1" name="Group 20"/>
            <p:cNvGrpSpPr/>
            <p:nvPr/>
          </p:nvGrpSpPr>
          <p:grpSpPr>
            <a:xfrm>
              <a:off x="2162265" y="2677670"/>
              <a:ext cx="3447870" cy="1094956"/>
              <a:chOff x="526395" y="975052"/>
              <a:chExt cx="3447870" cy="1094956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526395" y="975052"/>
                <a:ext cx="3447870" cy="1094956"/>
              </a:xfrm>
              <a:prstGeom prst="roundRect">
                <a:avLst>
                  <a:gd name="adj" fmla="val 10000"/>
                </a:avLst>
              </a:prstGeom>
              <a:solidFill>
                <a:srgbClr val="CFFFFF">
                  <a:alpha val="90000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ounded Rectangle 5"/>
              <p:cNvSpPr txBox="1"/>
              <p:nvPr/>
            </p:nvSpPr>
            <p:spPr>
              <a:xfrm>
                <a:off x="558465" y="1007122"/>
                <a:ext cx="3383730" cy="10308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35560" rIns="5334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Vẻ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đẹp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tranh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cảnh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hè</a:t>
                </a:r>
                <a:endParaRPr lang="en-US" sz="2800" b="1" i="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962557" y="2494205"/>
            <a:ext cx="3683377" cy="2503041"/>
            <a:chOff x="1955726" y="2508493"/>
            <a:chExt cx="3683377" cy="2503041"/>
          </a:xfrm>
        </p:grpSpPr>
        <p:sp>
          <p:nvSpPr>
            <p:cNvPr id="25" name="Straight Connector 3"/>
            <p:cNvSpPr/>
            <p:nvPr/>
          </p:nvSpPr>
          <p:spPr>
            <a:xfrm>
              <a:off x="1955726" y="2508493"/>
              <a:ext cx="177569" cy="20179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17983"/>
                  </a:lnTo>
                  <a:lnTo>
                    <a:pt x="177569" y="201798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6" name="Group 25"/>
            <p:cNvGrpSpPr/>
            <p:nvPr/>
          </p:nvGrpSpPr>
          <p:grpSpPr>
            <a:xfrm>
              <a:off x="2133296" y="4041417"/>
              <a:ext cx="3505807" cy="970117"/>
              <a:chOff x="505149" y="2333174"/>
              <a:chExt cx="3505807" cy="970117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505149" y="2333174"/>
                <a:ext cx="3505807" cy="970117"/>
              </a:xfrm>
              <a:prstGeom prst="roundRect">
                <a:avLst>
                  <a:gd name="adj" fmla="val 10000"/>
                </a:avLst>
              </a:prstGeom>
              <a:solidFill>
                <a:srgbClr val="CFFFFF">
                  <a:alpha val="90000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ounded Rectangle 5"/>
              <p:cNvSpPr txBox="1"/>
              <p:nvPr/>
            </p:nvSpPr>
            <p:spPr>
              <a:xfrm>
                <a:off x="533563" y="2361588"/>
                <a:ext cx="3448979" cy="9132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35560" rIns="5334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Vẻ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đẹp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hồn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Nguyễn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Trãi</a:t>
                </a:r>
                <a:endParaRPr lang="en-US" sz="2800" b="1" i="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955992" y="2512393"/>
            <a:ext cx="3608299" cy="3597962"/>
            <a:chOff x="1960488" y="2475966"/>
            <a:chExt cx="3608299" cy="3597962"/>
          </a:xfrm>
        </p:grpSpPr>
        <p:sp>
          <p:nvSpPr>
            <p:cNvPr id="30" name="Straight Connector 3"/>
            <p:cNvSpPr/>
            <p:nvPr/>
          </p:nvSpPr>
          <p:spPr>
            <a:xfrm>
              <a:off x="1960488" y="2475966"/>
              <a:ext cx="177569" cy="31599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59995"/>
                  </a:lnTo>
                  <a:lnTo>
                    <a:pt x="177569" y="31599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1" name="Group 30"/>
            <p:cNvGrpSpPr/>
            <p:nvPr/>
          </p:nvGrpSpPr>
          <p:grpSpPr>
            <a:xfrm>
              <a:off x="2138058" y="5197992"/>
              <a:ext cx="3430729" cy="875936"/>
              <a:chOff x="505149" y="3522276"/>
              <a:chExt cx="3430729" cy="875936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05149" y="3522276"/>
                <a:ext cx="3430729" cy="875936"/>
              </a:xfrm>
              <a:prstGeom prst="roundRect">
                <a:avLst>
                  <a:gd name="adj" fmla="val 10000"/>
                </a:avLst>
              </a:prstGeom>
              <a:solidFill>
                <a:srgbClr val="CFFFFF">
                  <a:alpha val="90000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ounded Rectangle 5"/>
              <p:cNvSpPr txBox="1"/>
              <p:nvPr/>
            </p:nvSpPr>
            <p:spPr>
              <a:xfrm>
                <a:off x="530804" y="3547931"/>
                <a:ext cx="3379419" cy="8246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35560" rIns="5334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thơ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Nôm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Nguyễn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Trãi</a:t>
                </a:r>
                <a:endParaRPr lang="en-US" sz="2800" b="1" i="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315467" y="1661006"/>
            <a:ext cx="2827353" cy="875936"/>
            <a:chOff x="4098550" y="1089"/>
            <a:chExt cx="2827353" cy="875936"/>
          </a:xfrm>
        </p:grpSpPr>
        <p:sp>
          <p:nvSpPr>
            <p:cNvPr id="11" name="Rounded Rectangle 10"/>
            <p:cNvSpPr/>
            <p:nvPr/>
          </p:nvSpPr>
          <p:spPr>
            <a:xfrm>
              <a:off x="4098550" y="1089"/>
              <a:ext cx="2827353" cy="875936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 txBox="1"/>
            <p:nvPr/>
          </p:nvSpPr>
          <p:spPr>
            <a:xfrm>
              <a:off x="4124206" y="26744"/>
              <a:ext cx="2768863" cy="824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28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i="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37119" y="2536942"/>
            <a:ext cx="2672868" cy="1094920"/>
            <a:chOff x="6225613" y="2566217"/>
            <a:chExt cx="2672868" cy="1094920"/>
          </a:xfrm>
        </p:grpSpPr>
        <p:sp>
          <p:nvSpPr>
            <p:cNvPr id="35" name="Straight Connector 3"/>
            <p:cNvSpPr/>
            <p:nvPr/>
          </p:nvSpPr>
          <p:spPr>
            <a:xfrm>
              <a:off x="6225613" y="2566217"/>
              <a:ext cx="175187" cy="6569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56952"/>
                  </a:lnTo>
                  <a:lnTo>
                    <a:pt x="175187" y="65695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6" name="Group 35"/>
            <p:cNvGrpSpPr/>
            <p:nvPr/>
          </p:nvGrpSpPr>
          <p:grpSpPr>
            <a:xfrm>
              <a:off x="6400800" y="2785201"/>
              <a:ext cx="2497681" cy="875936"/>
              <a:chOff x="4448925" y="1096010"/>
              <a:chExt cx="2497681" cy="875936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4448925" y="1096010"/>
                <a:ext cx="2497681" cy="875936"/>
              </a:xfrm>
              <a:prstGeom prst="roundRect">
                <a:avLst>
                  <a:gd name="adj" fmla="val 10000"/>
                </a:avLst>
              </a:prstGeom>
              <a:solidFill>
                <a:srgbClr val="CFFFFF">
                  <a:alpha val="90000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ounded Rectangle 5"/>
              <p:cNvSpPr txBox="1"/>
              <p:nvPr/>
            </p:nvSpPr>
            <p:spPr>
              <a:xfrm>
                <a:off x="4474580" y="1121665"/>
                <a:ext cx="2446371" cy="8246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35560" rIns="5334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i="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5437120" y="2540852"/>
            <a:ext cx="2672868" cy="2233542"/>
            <a:chOff x="4822114" y="2312229"/>
            <a:chExt cx="2547771" cy="2233542"/>
          </a:xfrm>
        </p:grpSpPr>
        <p:sp>
          <p:nvSpPr>
            <p:cNvPr id="40" name="Straight Connector 3"/>
            <p:cNvSpPr/>
            <p:nvPr/>
          </p:nvSpPr>
          <p:spPr>
            <a:xfrm>
              <a:off x="4822114" y="2312229"/>
              <a:ext cx="218759" cy="179557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95574"/>
                  </a:lnTo>
                  <a:lnTo>
                    <a:pt x="218759" y="179557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1" name="Group 40"/>
            <p:cNvGrpSpPr/>
            <p:nvPr/>
          </p:nvGrpSpPr>
          <p:grpSpPr>
            <a:xfrm>
              <a:off x="5040874" y="3669835"/>
              <a:ext cx="2329011" cy="875936"/>
              <a:chOff x="4492498" y="2234632"/>
              <a:chExt cx="2329011" cy="875936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4492498" y="2234632"/>
                <a:ext cx="2329011" cy="875936"/>
              </a:xfrm>
              <a:prstGeom prst="roundRect">
                <a:avLst>
                  <a:gd name="adj" fmla="val 10000"/>
                </a:avLst>
              </a:prstGeom>
              <a:solidFill>
                <a:srgbClr val="CFFFFF">
                  <a:alpha val="90000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ounded Rectangle 5"/>
              <p:cNvSpPr txBox="1"/>
              <p:nvPr/>
            </p:nvSpPr>
            <p:spPr>
              <a:xfrm>
                <a:off x="4518153" y="2260287"/>
                <a:ext cx="2277701" cy="8246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35560" rIns="5334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Ngôn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ngữ</a:t>
                </a:r>
                <a:endParaRPr lang="en-US" sz="2800" b="1" i="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437118" y="2559379"/>
            <a:ext cx="2672869" cy="3474720"/>
            <a:chOff x="6225612" y="2588654"/>
            <a:chExt cx="2672869" cy="3474720"/>
          </a:xfrm>
        </p:grpSpPr>
        <p:sp>
          <p:nvSpPr>
            <p:cNvPr id="45" name="Straight Connector 3"/>
            <p:cNvSpPr/>
            <p:nvPr/>
          </p:nvSpPr>
          <p:spPr>
            <a:xfrm>
              <a:off x="6225612" y="2588654"/>
              <a:ext cx="146219" cy="34747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46795"/>
                  </a:lnTo>
                  <a:lnTo>
                    <a:pt x="175187" y="28467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6" name="Group 45"/>
            <p:cNvGrpSpPr/>
            <p:nvPr/>
          </p:nvGrpSpPr>
          <p:grpSpPr>
            <a:xfrm>
              <a:off x="6444372" y="5057068"/>
              <a:ext cx="2454109" cy="875936"/>
              <a:chOff x="4448925" y="3285852"/>
              <a:chExt cx="2454109" cy="875936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4448925" y="3285852"/>
                <a:ext cx="2454109" cy="875936"/>
              </a:xfrm>
              <a:prstGeom prst="roundRect">
                <a:avLst>
                  <a:gd name="adj" fmla="val 10000"/>
                </a:avLst>
              </a:prstGeom>
              <a:solidFill>
                <a:srgbClr val="CFFFFF">
                  <a:alpha val="90000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8" name="Rounded Rectangle 5"/>
              <p:cNvSpPr txBox="1"/>
              <p:nvPr/>
            </p:nvSpPr>
            <p:spPr>
              <a:xfrm>
                <a:off x="4474580" y="3311507"/>
                <a:ext cx="2137859" cy="8246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35560" rIns="5334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Thẩm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mĩ</a:t>
                </a:r>
                <a:endParaRPr lang="en-US" sz="2800" b="1" i="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858567" y="1661006"/>
            <a:ext cx="2967043" cy="875936"/>
            <a:chOff x="7034200" y="1089"/>
            <a:chExt cx="1751873" cy="875936"/>
          </a:xfrm>
        </p:grpSpPr>
        <p:sp>
          <p:nvSpPr>
            <p:cNvPr id="9" name="Rounded Rectangle 8"/>
            <p:cNvSpPr/>
            <p:nvPr/>
          </p:nvSpPr>
          <p:spPr>
            <a:xfrm>
              <a:off x="7034200" y="1089"/>
              <a:ext cx="1751873" cy="875936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8"/>
            <p:cNvSpPr txBox="1"/>
            <p:nvPr/>
          </p:nvSpPr>
          <p:spPr>
            <a:xfrm>
              <a:off x="7059855" y="26744"/>
              <a:ext cx="1700563" cy="824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b="1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8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800" b="1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i="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090802" y="2534224"/>
            <a:ext cx="2698327" cy="1094920"/>
            <a:chOff x="9894919" y="2535330"/>
            <a:chExt cx="1593211" cy="1094920"/>
          </a:xfrm>
        </p:grpSpPr>
        <p:sp>
          <p:nvSpPr>
            <p:cNvPr id="50" name="Straight Connector 3"/>
            <p:cNvSpPr/>
            <p:nvPr/>
          </p:nvSpPr>
          <p:spPr>
            <a:xfrm>
              <a:off x="9894919" y="2535330"/>
              <a:ext cx="175187" cy="6569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56952"/>
                  </a:lnTo>
                  <a:lnTo>
                    <a:pt x="175187" y="65695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1" name="Group 50"/>
            <p:cNvGrpSpPr/>
            <p:nvPr/>
          </p:nvGrpSpPr>
          <p:grpSpPr>
            <a:xfrm>
              <a:off x="10019490" y="2754314"/>
              <a:ext cx="1468640" cy="875936"/>
              <a:chOff x="7333959" y="1096010"/>
              <a:chExt cx="1468640" cy="875936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333959" y="1096010"/>
                <a:ext cx="1401499" cy="875936"/>
              </a:xfrm>
              <a:prstGeom prst="roundRect">
                <a:avLst>
                  <a:gd name="adj" fmla="val 10000"/>
                </a:avLst>
              </a:prstGeom>
              <a:solidFill>
                <a:srgbClr val="CFFFFF">
                  <a:alpha val="90000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Rounded Rectangle 5"/>
              <p:cNvSpPr txBox="1"/>
              <p:nvPr/>
            </p:nvSpPr>
            <p:spPr>
              <a:xfrm>
                <a:off x="7421249" y="1121665"/>
                <a:ext cx="1381350" cy="8246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35560" rIns="5334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Yêu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endParaRPr lang="en-US" sz="2800" b="1" i="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9089791" y="2553274"/>
            <a:ext cx="2647135" cy="2167662"/>
            <a:chOff x="9894331" y="2554380"/>
            <a:chExt cx="1562986" cy="2167662"/>
          </a:xfrm>
        </p:grpSpPr>
        <p:sp>
          <p:nvSpPr>
            <p:cNvPr id="55" name="Straight Connector 3"/>
            <p:cNvSpPr/>
            <p:nvPr/>
          </p:nvSpPr>
          <p:spPr>
            <a:xfrm>
              <a:off x="9894331" y="2554380"/>
              <a:ext cx="187142" cy="17296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29695"/>
                  </a:lnTo>
                  <a:lnTo>
                    <a:pt x="187142" y="17296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6" name="Group 55"/>
            <p:cNvGrpSpPr/>
            <p:nvPr/>
          </p:nvGrpSpPr>
          <p:grpSpPr>
            <a:xfrm>
              <a:off x="10013985" y="3846106"/>
              <a:ext cx="1443332" cy="875936"/>
              <a:chOff x="7329042" y="2168752"/>
              <a:chExt cx="1443332" cy="875936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7329042" y="2168752"/>
                <a:ext cx="1401499" cy="875936"/>
              </a:xfrm>
              <a:prstGeom prst="roundRect">
                <a:avLst>
                  <a:gd name="adj" fmla="val 10000"/>
                </a:avLst>
              </a:prstGeom>
              <a:solidFill>
                <a:srgbClr val="CFFFFF">
                  <a:alpha val="90000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8" name="Rounded Rectangle 5"/>
              <p:cNvSpPr txBox="1"/>
              <p:nvPr/>
            </p:nvSpPr>
            <p:spPr>
              <a:xfrm>
                <a:off x="7422185" y="2194407"/>
                <a:ext cx="1350189" cy="8246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35560" rIns="5334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ái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i="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9091295" y="2530455"/>
            <a:ext cx="2490443" cy="3314313"/>
            <a:chOff x="9906286" y="2544590"/>
            <a:chExt cx="1470467" cy="3314313"/>
          </a:xfrm>
        </p:grpSpPr>
        <p:sp>
          <p:nvSpPr>
            <p:cNvPr id="60" name="Straight Connector 3"/>
            <p:cNvSpPr/>
            <p:nvPr/>
          </p:nvSpPr>
          <p:spPr>
            <a:xfrm>
              <a:off x="9906286" y="2544590"/>
              <a:ext cx="175187" cy="28467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46795"/>
                  </a:lnTo>
                  <a:lnTo>
                    <a:pt x="175187" y="284679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1" name="Group 60"/>
            <p:cNvGrpSpPr/>
            <p:nvPr/>
          </p:nvGrpSpPr>
          <p:grpSpPr>
            <a:xfrm>
              <a:off x="10006705" y="4976582"/>
              <a:ext cx="1370048" cy="882321"/>
              <a:chOff x="7309807" y="3309018"/>
              <a:chExt cx="1370048" cy="882321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7309807" y="3315403"/>
                <a:ext cx="1370048" cy="875936"/>
              </a:xfrm>
              <a:prstGeom prst="roundRect">
                <a:avLst>
                  <a:gd name="adj" fmla="val 10000"/>
                </a:avLst>
              </a:prstGeom>
              <a:solidFill>
                <a:srgbClr val="CFFFFF">
                  <a:alpha val="90000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Rounded Rectangle 5"/>
              <p:cNvSpPr txBox="1"/>
              <p:nvPr/>
            </p:nvSpPr>
            <p:spPr>
              <a:xfrm>
                <a:off x="7319736" y="3309018"/>
                <a:ext cx="1350189" cy="8246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35560" rIns="5334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Chăm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endParaRPr lang="en-US" sz="2800" b="1" i="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9081462" y="2527404"/>
            <a:ext cx="2626887" cy="4329490"/>
            <a:chOff x="9906286" y="2528510"/>
            <a:chExt cx="1551031" cy="4329490"/>
          </a:xfrm>
        </p:grpSpPr>
        <p:sp>
          <p:nvSpPr>
            <p:cNvPr id="65" name="Straight Connector 3"/>
            <p:cNvSpPr/>
            <p:nvPr/>
          </p:nvSpPr>
          <p:spPr>
            <a:xfrm>
              <a:off x="9906286" y="2528510"/>
              <a:ext cx="175187" cy="394171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41716"/>
                  </a:lnTo>
                  <a:lnTo>
                    <a:pt x="175187" y="394171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6" name="Group 65"/>
            <p:cNvGrpSpPr/>
            <p:nvPr/>
          </p:nvGrpSpPr>
          <p:grpSpPr>
            <a:xfrm>
              <a:off x="10030857" y="6032257"/>
              <a:ext cx="1426460" cy="825743"/>
              <a:chOff x="7333959" y="4380773"/>
              <a:chExt cx="1426460" cy="875936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7333959" y="4380773"/>
                <a:ext cx="1401499" cy="875936"/>
              </a:xfrm>
              <a:prstGeom prst="roundRect">
                <a:avLst>
                  <a:gd name="adj" fmla="val 10000"/>
                </a:avLst>
              </a:prstGeom>
              <a:solidFill>
                <a:srgbClr val="CFFFFF">
                  <a:alpha val="90000"/>
                </a:srgbClr>
              </a:solidFill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8" name="Rounded Rectangle 5"/>
              <p:cNvSpPr txBox="1"/>
              <p:nvPr/>
            </p:nvSpPr>
            <p:spPr>
              <a:xfrm>
                <a:off x="7410230" y="4406429"/>
                <a:ext cx="1350189" cy="8246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35560" rIns="53340" bIns="3556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Trách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0" kern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nhiệm</a:t>
                </a:r>
                <a:r>
                  <a:rPr lang="en-US" sz="2800" b="1" i="0" kern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i="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32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640"/>
    </mc:Choice>
    <mc:Fallback xmlns="">
      <p:transition spd="slow" advClick="0" advTm="29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76200"/>
            <a:ext cx="8896350" cy="814866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NGÀY HÈ (</a:t>
            </a:r>
            <a:r>
              <a:rPr lang="en-US" sz="5400" b="1" i="0" dirty="0" err="1">
                <a:solidFill>
                  <a:srgbClr val="C00000"/>
                </a:solidFill>
              </a:rPr>
              <a:t>Nguyễn</a:t>
            </a:r>
            <a:r>
              <a:rPr lang="en-US" sz="5400" b="1" i="0" dirty="0">
                <a:solidFill>
                  <a:srgbClr val="C00000"/>
                </a:solidFill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  <p:sp>
        <p:nvSpPr>
          <p:cNvPr id="7" name="Rounded Rectangle 11"/>
          <p:cNvSpPr>
            <a:spLocks noChangeArrowheads="1"/>
          </p:cNvSpPr>
          <p:nvPr/>
        </p:nvSpPr>
        <p:spPr bwMode="auto">
          <a:xfrm>
            <a:off x="3505200" y="1481139"/>
            <a:ext cx="5105400" cy="7143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 i="0" dirty="0">
                <a:solidFill>
                  <a:schemeClr val="bg1"/>
                </a:solidFill>
                <a:latin typeface="Times New Roman" panose="02020603050405020304" pitchFamily="18" charset="0"/>
              </a:rPr>
              <a:t>CẤU TRÚC BÀI DẠY</a:t>
            </a:r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3741738" y="2584450"/>
            <a:ext cx="4724400" cy="782638"/>
          </a:xfrm>
          <a:prstGeom prst="flowChartAlternateProcess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0" dirty="0">
                <a:solidFill>
                  <a:schemeClr val="accent2"/>
                </a:solidFill>
                <a:latin typeface="Times New Roman" pitchFamily="18" charset="0"/>
              </a:rPr>
              <a:t>I. </a:t>
            </a:r>
            <a:r>
              <a:rPr lang="en-US" sz="4000" b="1" i="0" dirty="0" err="1">
                <a:solidFill>
                  <a:schemeClr val="accent2"/>
                </a:solidFill>
                <a:latin typeface="Times New Roman" pitchFamily="18" charset="0"/>
              </a:rPr>
              <a:t>Tìm</a:t>
            </a:r>
            <a:r>
              <a:rPr lang="en-US" sz="4000" b="1" i="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2"/>
                </a:solidFill>
                <a:latin typeface="Times New Roman" pitchFamily="18" charset="0"/>
              </a:rPr>
              <a:t>hiểu</a:t>
            </a:r>
            <a:r>
              <a:rPr lang="en-US" sz="4000" b="1" i="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2"/>
                </a:solidFill>
                <a:latin typeface="Times New Roman" pitchFamily="18" charset="0"/>
              </a:rPr>
              <a:t>chung</a:t>
            </a:r>
            <a:endParaRPr lang="en-US" sz="4000" b="1" i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" name="Flowchart: Alternate Process 19"/>
          <p:cNvSpPr/>
          <p:nvPr/>
        </p:nvSpPr>
        <p:spPr bwMode="auto">
          <a:xfrm>
            <a:off x="3733800" y="3484564"/>
            <a:ext cx="4724400" cy="782637"/>
          </a:xfrm>
          <a:prstGeom prst="flowChartAlternateProcess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0" dirty="0">
                <a:solidFill>
                  <a:schemeClr val="accent2"/>
                </a:solidFill>
                <a:latin typeface="Times New Roman" pitchFamily="18" charset="0"/>
              </a:rPr>
              <a:t>II. </a:t>
            </a:r>
            <a:r>
              <a:rPr lang="en-US" sz="4000" b="1" i="0" dirty="0" err="1">
                <a:solidFill>
                  <a:schemeClr val="accent2"/>
                </a:solidFill>
                <a:latin typeface="Times New Roman" pitchFamily="18" charset="0"/>
              </a:rPr>
              <a:t>Đọc</a:t>
            </a:r>
            <a:r>
              <a:rPr lang="en-US" sz="4000" b="1" i="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2"/>
                </a:solidFill>
                <a:latin typeface="Times New Roman" pitchFamily="18" charset="0"/>
              </a:rPr>
              <a:t>hiểu</a:t>
            </a:r>
            <a:r>
              <a:rPr lang="en-US" sz="4000" b="1" i="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2"/>
                </a:solidFill>
                <a:latin typeface="Times New Roman" pitchFamily="18" charset="0"/>
              </a:rPr>
              <a:t>bài</a:t>
            </a:r>
            <a:r>
              <a:rPr lang="en-US" sz="4000" b="1" i="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2"/>
                </a:solidFill>
                <a:latin typeface="Times New Roman" pitchFamily="18" charset="0"/>
              </a:rPr>
              <a:t>thơ</a:t>
            </a:r>
            <a:endParaRPr lang="en-US" sz="4000" b="1" i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1" name="Flowchart: Alternate Process 20"/>
          <p:cNvSpPr/>
          <p:nvPr/>
        </p:nvSpPr>
        <p:spPr bwMode="auto">
          <a:xfrm>
            <a:off x="3657601" y="4419600"/>
            <a:ext cx="4824413" cy="782638"/>
          </a:xfrm>
          <a:prstGeom prst="flowChartAlternateProcess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0" dirty="0">
                <a:solidFill>
                  <a:schemeClr val="accent2"/>
                </a:solidFill>
                <a:latin typeface="Times New Roman" pitchFamily="18" charset="0"/>
              </a:rPr>
              <a:t>III. </a:t>
            </a:r>
            <a:r>
              <a:rPr lang="en-US" sz="4000" b="1" i="0" dirty="0" err="1">
                <a:solidFill>
                  <a:schemeClr val="accent2"/>
                </a:solidFill>
                <a:latin typeface="Times New Roman" pitchFamily="18" charset="0"/>
              </a:rPr>
              <a:t>Tổng</a:t>
            </a:r>
            <a:r>
              <a:rPr lang="en-US" sz="4000" b="1" i="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2"/>
                </a:solidFill>
                <a:latin typeface="Times New Roman" pitchFamily="18" charset="0"/>
              </a:rPr>
              <a:t>kết</a:t>
            </a:r>
            <a:endParaRPr lang="en-US" sz="4000" b="1" i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99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ounded Rectangle 11"/>
          <p:cNvSpPr>
            <a:spLocks noChangeArrowheads="1"/>
          </p:cNvSpPr>
          <p:nvPr/>
        </p:nvSpPr>
        <p:spPr bwMode="auto">
          <a:xfrm>
            <a:off x="2440781" y="533400"/>
            <a:ext cx="7391400" cy="57888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</a:rPr>
              <a:t>HOẠT ĐỘNG HÌNH THÀNH KIẾN THỨC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10668000" cy="494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371600" y="1229380"/>
            <a:ext cx="461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chung</a:t>
            </a:r>
            <a:endParaRPr lang="en-US" altLang="en-US" sz="2800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0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</a:t>
            </a:r>
            <a:r>
              <a:rPr lang="en-US" sz="5400" b="1" i="0" dirty="0" smtClean="0">
                <a:solidFill>
                  <a:srgbClr val="C00000"/>
                </a:solidFill>
              </a:rPr>
              <a:t>NGÀY </a:t>
            </a:r>
            <a:r>
              <a:rPr lang="en-US" sz="5400" b="1" i="0" dirty="0">
                <a:solidFill>
                  <a:srgbClr val="C00000"/>
                </a:solidFill>
              </a:rPr>
              <a:t>HÈ </a:t>
            </a:r>
            <a:r>
              <a:rPr lang="en-US" sz="5400" b="1" i="0" dirty="0" smtClean="0">
                <a:solidFill>
                  <a:srgbClr val="C00000"/>
                </a:solidFill>
              </a:rPr>
              <a:t>(</a:t>
            </a:r>
            <a:r>
              <a:rPr lang="en-US" sz="5400" b="1" i="0" dirty="0" err="1" smtClean="0">
                <a:solidFill>
                  <a:srgbClr val="C00000"/>
                </a:solidFill>
              </a:rPr>
              <a:t>Nguyễn</a:t>
            </a:r>
            <a:r>
              <a:rPr lang="en-US" sz="5400" b="1" i="0" dirty="0" smtClean="0">
                <a:solidFill>
                  <a:srgbClr val="C00000"/>
                </a:solidFill>
              </a:rPr>
              <a:t> </a:t>
            </a:r>
            <a:r>
              <a:rPr lang="en-US" sz="5400" b="1" i="0" dirty="0" err="1" smtClean="0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190773"/>
      </p:ext>
    </p:extLst>
  </p:cSld>
  <p:clrMapOvr>
    <a:masterClrMapping/>
  </p:clrMapOvr>
  <p:transition spd="slow" advClick="0" advTm="656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2727406"/>
              </p:ext>
            </p:extLst>
          </p:nvPr>
        </p:nvGraphicFramePr>
        <p:xfrm>
          <a:off x="990600" y="990600"/>
          <a:ext cx="10746581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1676400" y="76200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</a:t>
            </a:r>
            <a:r>
              <a:rPr lang="en-US" sz="5400" b="1" i="0" dirty="0" smtClean="0">
                <a:solidFill>
                  <a:srgbClr val="C00000"/>
                </a:solidFill>
              </a:rPr>
              <a:t>NGÀY </a:t>
            </a:r>
            <a:r>
              <a:rPr lang="en-US" sz="5400" b="1" i="0" dirty="0">
                <a:solidFill>
                  <a:srgbClr val="C00000"/>
                </a:solidFill>
              </a:rPr>
              <a:t>HÈ </a:t>
            </a:r>
            <a:r>
              <a:rPr lang="en-US" sz="5400" b="1" i="0" dirty="0" smtClean="0">
                <a:solidFill>
                  <a:srgbClr val="C00000"/>
                </a:solidFill>
              </a:rPr>
              <a:t>(</a:t>
            </a:r>
            <a:r>
              <a:rPr lang="en-US" sz="5400" b="1" i="0" dirty="0" err="1" smtClean="0">
                <a:solidFill>
                  <a:srgbClr val="C00000"/>
                </a:solidFill>
              </a:rPr>
              <a:t>Nguyễn</a:t>
            </a:r>
            <a:r>
              <a:rPr lang="en-US" sz="5400" b="1" i="0" dirty="0" smtClean="0">
                <a:solidFill>
                  <a:srgbClr val="C00000"/>
                </a:solidFill>
              </a:rPr>
              <a:t> </a:t>
            </a:r>
            <a:r>
              <a:rPr lang="en-US" sz="5400" b="1" i="0" dirty="0" err="1" smtClean="0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3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CDB233-8F89-4F34-A33D-6515DA002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4AE5C-34F6-43D6-8F78-F3978C270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5369A0-DEF0-4DD5-842B-8F2BECDB4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0CBD4-7544-4E3E-89C8-D3EFC7411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4E9235-CEA2-4413-B45C-855986D34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C6E71B-9F64-4E41-BE32-22BEE6628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7350CD-3C9E-44D5-9794-A79C48C8F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914572-0D57-41B1-9933-04FC609E0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29E489-58FF-4B4A-80E0-A20B023BF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17EE1-9CF7-4926-9434-3947A367B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C371B0-DCB8-4C6A-9DF3-C3253929E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3CCE3F-8472-4882-B118-D02130CBB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987DFC-FD77-4CDF-8170-9E0AEB032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AB197-DAC2-4E7E-A2BB-58B5C8083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52AD9-B2EB-40BB-9FAD-B6FF9E337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171FAE-18AD-4C63-9083-24FA94DA2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866A04-882F-431E-8B5B-37AB96865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13EC8-2410-4923-9BCC-FE7C0D58F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AAB7B5-F51A-48FB-B59E-F473EDB71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F453E6-F5FF-494C-BF0B-9F73AF653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F8504-C9C8-46D3-8161-AD0062E14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Câu hỏi kiểm tra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617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4"/>
          <p:cNvSpPr txBox="1"/>
          <p:nvPr/>
        </p:nvSpPr>
        <p:spPr>
          <a:xfrm>
            <a:off x="731520" y="1097280"/>
            <a:ext cx="10728960" cy="769441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vi-VN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Chọn đối tượng này và nhấp vào
nút "Chèn bài tập" để chỉnh sửa đối tượng này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6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274"/>
    </mc:Choice>
    <mc:Fallback xmlns="">
      <p:transition spd="slow" advClick="0" advTm="2527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2438400" y="730487"/>
            <a:ext cx="4848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thơ</a:t>
            </a:r>
            <a:endParaRPr lang="en-US" altLang="en-US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733800" y="1524000"/>
            <a:ext cx="54102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hóng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thuở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Hòe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đùn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đùn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tán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rợp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giương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Thạch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lựu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hiên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phun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trì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tiễn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mùi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Lao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xao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chợ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ngư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phủ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Dắng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dỏi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ve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lầu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tịch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Dẽ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Ngu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giàu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khắp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đòi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76200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>
                <a:solidFill>
                  <a:srgbClr val="C00000"/>
                </a:solidFill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NGÀY HÈ (</a:t>
            </a:r>
            <a:r>
              <a:rPr lang="en-US" sz="5400" b="1" i="0" dirty="0" err="1">
                <a:solidFill>
                  <a:srgbClr val="C00000"/>
                </a:solidFill>
              </a:rPr>
              <a:t>Nguyễn</a:t>
            </a:r>
            <a:r>
              <a:rPr lang="en-US" sz="5400" b="1" i="0" dirty="0">
                <a:solidFill>
                  <a:srgbClr val="C00000"/>
                </a:solidFill>
              </a:rPr>
              <a:t> </a:t>
            </a:r>
            <a:r>
              <a:rPr lang="en-US" sz="5400" b="1" i="0" dirty="0" err="1" smtClean="0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3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652586" y="577166"/>
            <a:ext cx="482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thơ</a:t>
            </a:r>
            <a:endParaRPr lang="en-US" altLang="en-US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71600" y="1219200"/>
            <a:ext cx="54102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thuở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Hòe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đùn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đùn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rợp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Thạch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lựu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phun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đỏ</a:t>
            </a:r>
            <a:r>
              <a:rPr lang="en-US" altLang="en-US" sz="2800" b="1" dirty="0"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Hồng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tiễn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mùi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Lao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phủ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Dắng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tịch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Dẽ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đàn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giàu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khắp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đòi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9291034" y="3886200"/>
            <a:ext cx="2736" cy="1255239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unded Rectangle 5"/>
          <p:cNvSpPr/>
          <p:nvPr/>
        </p:nvSpPr>
        <p:spPr bwMode="auto">
          <a:xfrm>
            <a:off x="7086601" y="5475635"/>
            <a:ext cx="4876800" cy="519291"/>
          </a:xfrm>
          <a:prstGeom prst="round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Vẻ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đẹp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hồn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nhân</a:t>
            </a:r>
            <a:endParaRPr lang="en-US" altLang="en-US" sz="2600" i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203153" y="3232908"/>
            <a:ext cx="4760247" cy="519291"/>
          </a:xfrm>
          <a:prstGeom prst="round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Bức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hè</a:t>
            </a:r>
            <a:endParaRPr lang="en-US" altLang="en-US" sz="2600" i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203153" y="1266852"/>
            <a:ext cx="4760247" cy="519291"/>
          </a:xfrm>
          <a:prstGeom prst="round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cảm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600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hè</a:t>
            </a:r>
            <a:endParaRPr lang="en-US" altLang="en-US" sz="2600" i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705600" y="1319214"/>
            <a:ext cx="327025" cy="433387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ight Brace 9"/>
          <p:cNvSpPr/>
          <p:nvPr/>
        </p:nvSpPr>
        <p:spPr>
          <a:xfrm>
            <a:off x="6553200" y="2112964"/>
            <a:ext cx="496887" cy="2763837"/>
          </a:xfrm>
          <a:prstGeom prst="rightBrace">
            <a:avLst>
              <a:gd name="adj1" fmla="val 8333"/>
              <a:gd name="adj2" fmla="val 4896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1" name="Right Brace 10"/>
          <p:cNvSpPr/>
          <p:nvPr/>
        </p:nvSpPr>
        <p:spPr>
          <a:xfrm>
            <a:off x="6629400" y="5332414"/>
            <a:ext cx="327025" cy="839787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500"/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9291034" y="1905000"/>
            <a:ext cx="0" cy="1035078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/>
          <p:nvPr/>
        </p:nvSpPr>
        <p:spPr>
          <a:xfrm>
            <a:off x="2044984" y="60215"/>
            <a:ext cx="8867776" cy="481013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>
                <a:solidFill>
                  <a:srgbClr val="C00000"/>
                </a:solidFill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NGÀY HÈ (</a:t>
            </a:r>
            <a:r>
              <a:rPr lang="en-US" sz="5400" b="1" i="0" dirty="0" err="1">
                <a:solidFill>
                  <a:srgbClr val="C00000"/>
                </a:solidFill>
              </a:rPr>
              <a:t>Nguyễn</a:t>
            </a:r>
            <a:r>
              <a:rPr lang="en-US" sz="5400" b="1" i="0" dirty="0">
                <a:solidFill>
                  <a:srgbClr val="C00000"/>
                </a:solidFill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76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870" y="1851660"/>
            <a:ext cx="97028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Câu hỏi kiểm tra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617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4"/>
          <p:cNvSpPr txBox="1"/>
          <p:nvPr/>
        </p:nvSpPr>
        <p:spPr>
          <a:xfrm>
            <a:off x="731520" y="1097280"/>
            <a:ext cx="10728960" cy="769441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vi-VN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Chọn đối tượng này và nhấp vào
nút "Chèn bài tập" để chỉnh sửa đối tượng này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8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274"/>
    </mc:Choice>
    <mc:Fallback xmlns="">
      <p:transition spd="slow" advClick="0" advTm="2527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06799505"/>
              </p:ext>
            </p:extLst>
          </p:nvPr>
        </p:nvGraphicFramePr>
        <p:xfrm>
          <a:off x="219075" y="838200"/>
          <a:ext cx="11811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457200" y="3429000"/>
            <a:ext cx="2286000" cy="646986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2.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Thân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bài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219200"/>
            <a:ext cx="2209800" cy="646986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i="0" dirty="0" smtClean="0"/>
              <a:t>1. </a:t>
            </a:r>
            <a:r>
              <a:rPr lang="en-US" sz="3200" b="1" i="0" dirty="0" err="1" smtClean="0"/>
              <a:t>Mở</a:t>
            </a:r>
            <a:r>
              <a:rPr lang="en-US" sz="3200" b="1" i="0" dirty="0" smtClean="0"/>
              <a:t> </a:t>
            </a:r>
            <a:r>
              <a:rPr lang="en-US" sz="3200" b="1" i="0" dirty="0" err="1" smtClean="0"/>
              <a:t>bài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3862" y="5715000"/>
            <a:ext cx="2166938" cy="646986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i="0" dirty="0" smtClean="0"/>
              <a:t>3. </a:t>
            </a:r>
            <a:r>
              <a:rPr lang="en-US" sz="3200" b="1" i="0" dirty="0" err="1" smtClean="0"/>
              <a:t>Kết</a:t>
            </a:r>
            <a:r>
              <a:rPr lang="en-US" sz="3200" b="1" i="0" dirty="0" smtClean="0"/>
              <a:t> </a:t>
            </a:r>
            <a:r>
              <a:rPr lang="en-US" sz="3200" b="1" i="0" dirty="0" err="1" smtClean="0"/>
              <a:t>bài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199" y="95220"/>
            <a:ext cx="11953875" cy="50783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28575">
            <a:noFill/>
            <a:prstDash val="dash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</a:t>
            </a:r>
            <a:r>
              <a:rPr kumimoji="0" lang="en-US" sz="27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BÀI NGHỊ LUẬN PHÂN TÍCH, ĐÁNH GIÁ 1 TÁC PHẨM TRUYỆN</a:t>
            </a:r>
            <a:endParaRPr kumimoji="0" 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9448800" y="3148012"/>
            <a:ext cx="228600" cy="609600"/>
          </a:xfrm>
          <a:prstGeom prst="rightBrac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9763126" y="2590800"/>
            <a:ext cx="2200274" cy="16878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dựa</a:t>
            </a:r>
            <a:r>
              <a:rPr lang="en-US" sz="2400" i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trên</a:t>
            </a:r>
            <a:r>
              <a:rPr lang="en-US" sz="2400" i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cứ</a:t>
            </a:r>
            <a:r>
              <a:rPr lang="en-US" sz="2400" i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liệu</a:t>
            </a:r>
            <a:r>
              <a:rPr lang="en-US" sz="2400" i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dẫn</a:t>
            </a:r>
            <a:r>
              <a:rPr lang="en-US" sz="2400" i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</a:t>
            </a:r>
            <a:r>
              <a:rPr lang="en-US" sz="2400" i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sz="2400" i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tp</a:t>
            </a:r>
            <a:endParaRPr lang="en-US" sz="2400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460406"/>
      </p:ext>
    </p:extLst>
  </p:cSld>
  <p:clrMapOvr>
    <a:masterClrMapping/>
  </p:clrMapOvr>
  <p:transition spd="slow" advClick="0" advTm="7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4" descr="th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7239000"/>
            <a:ext cx="9297988" cy="76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Line 10"/>
          <p:cNvSpPr>
            <a:spLocks noChangeShapeType="1"/>
          </p:cNvSpPr>
          <p:nvPr/>
        </p:nvSpPr>
        <p:spPr bwMode="auto">
          <a:xfrm>
            <a:off x="7485615" y="554037"/>
            <a:ext cx="11113" cy="63182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76400" y="63500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>
                <a:solidFill>
                  <a:srgbClr val="C00000"/>
                </a:solidFill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NGÀY HÈ (</a:t>
            </a:r>
            <a:r>
              <a:rPr lang="en-US" sz="5400" b="1" i="0" dirty="0" err="1">
                <a:solidFill>
                  <a:srgbClr val="C00000"/>
                </a:solidFill>
              </a:rPr>
              <a:t>Nguyễn</a:t>
            </a:r>
            <a:r>
              <a:rPr lang="en-US" sz="5400" b="1" i="0" dirty="0">
                <a:solidFill>
                  <a:srgbClr val="C00000"/>
                </a:solidFill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1447800" y="695325"/>
            <a:ext cx="4802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thơ</a:t>
            </a:r>
            <a:endParaRPr lang="en-US" altLang="en-US" sz="2800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4" name="Text Box 47"/>
          <p:cNvSpPr txBox="1">
            <a:spLocks noChangeArrowheads="1"/>
          </p:cNvSpPr>
          <p:nvPr/>
        </p:nvSpPr>
        <p:spPr bwMode="auto">
          <a:xfrm>
            <a:off x="1646237" y="1958975"/>
            <a:ext cx="58213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450"/>
              </a:spcAft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thuở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447800" y="1219200"/>
            <a:ext cx="59499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hè</a:t>
            </a:r>
            <a:endParaRPr lang="en-US" altLang="en-US" sz="2800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7927976" y="685801"/>
            <a:ext cx="758825" cy="747713"/>
            <a:chOff x="2400" y="1776"/>
            <a:chExt cx="1597" cy="1178"/>
          </a:xfrm>
        </p:grpSpPr>
        <p:sp>
          <p:nvSpPr>
            <p:cNvPr id="3175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Freeform 20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1 w 3194"/>
                <a:gd name="T1" fmla="*/ 1 h 2188"/>
                <a:gd name="T2" fmla="*/ 1 w 3194"/>
                <a:gd name="T3" fmla="*/ 1 h 2188"/>
                <a:gd name="T4" fmla="*/ 1 w 3194"/>
                <a:gd name="T5" fmla="*/ 1 h 2188"/>
                <a:gd name="T6" fmla="*/ 1 w 3194"/>
                <a:gd name="T7" fmla="*/ 1 h 2188"/>
                <a:gd name="T8" fmla="*/ 1 w 3194"/>
                <a:gd name="T9" fmla="*/ 1 h 2188"/>
                <a:gd name="T10" fmla="*/ 1 w 3194"/>
                <a:gd name="T11" fmla="*/ 1 h 2188"/>
                <a:gd name="T12" fmla="*/ 1 w 3194"/>
                <a:gd name="T13" fmla="*/ 1 h 2188"/>
                <a:gd name="T14" fmla="*/ 1 w 3194"/>
                <a:gd name="T15" fmla="*/ 1 h 2188"/>
                <a:gd name="T16" fmla="*/ 1 w 3194"/>
                <a:gd name="T17" fmla="*/ 1 h 2188"/>
                <a:gd name="T18" fmla="*/ 1 w 3194"/>
                <a:gd name="T19" fmla="*/ 1 h 2188"/>
                <a:gd name="T20" fmla="*/ 1 w 3194"/>
                <a:gd name="T21" fmla="*/ 1 h 2188"/>
                <a:gd name="T22" fmla="*/ 1 w 3194"/>
                <a:gd name="T23" fmla="*/ 1 h 2188"/>
                <a:gd name="T24" fmla="*/ 1 w 3194"/>
                <a:gd name="T25" fmla="*/ 1 h 2188"/>
                <a:gd name="T26" fmla="*/ 1 w 3194"/>
                <a:gd name="T27" fmla="*/ 1 h 2188"/>
                <a:gd name="T28" fmla="*/ 1 w 3194"/>
                <a:gd name="T29" fmla="*/ 1 h 2188"/>
                <a:gd name="T30" fmla="*/ 1 w 3194"/>
                <a:gd name="T31" fmla="*/ 1 h 2188"/>
                <a:gd name="T32" fmla="*/ 1 w 3194"/>
                <a:gd name="T33" fmla="*/ 1 h 2188"/>
                <a:gd name="T34" fmla="*/ 1 w 3194"/>
                <a:gd name="T35" fmla="*/ 1 h 2188"/>
                <a:gd name="T36" fmla="*/ 1 w 3194"/>
                <a:gd name="T37" fmla="*/ 1 h 2188"/>
                <a:gd name="T38" fmla="*/ 1 w 3194"/>
                <a:gd name="T39" fmla="*/ 1 h 2188"/>
                <a:gd name="T40" fmla="*/ 1 w 3194"/>
                <a:gd name="T41" fmla="*/ 1 h 2188"/>
                <a:gd name="T42" fmla="*/ 1 w 3194"/>
                <a:gd name="T43" fmla="*/ 1 h 2188"/>
                <a:gd name="T44" fmla="*/ 1 w 3194"/>
                <a:gd name="T45" fmla="*/ 1 h 2188"/>
                <a:gd name="T46" fmla="*/ 1 w 3194"/>
                <a:gd name="T47" fmla="*/ 1 h 2188"/>
                <a:gd name="T48" fmla="*/ 1 w 3194"/>
                <a:gd name="T49" fmla="*/ 1 h 2188"/>
                <a:gd name="T50" fmla="*/ 1 w 3194"/>
                <a:gd name="T51" fmla="*/ 1 h 2188"/>
                <a:gd name="T52" fmla="*/ 1 w 3194"/>
                <a:gd name="T53" fmla="*/ 1 h 2188"/>
                <a:gd name="T54" fmla="*/ 1 w 3194"/>
                <a:gd name="T55" fmla="*/ 1 h 2188"/>
                <a:gd name="T56" fmla="*/ 1 w 3194"/>
                <a:gd name="T57" fmla="*/ 1 h 2188"/>
                <a:gd name="T58" fmla="*/ 1 w 3194"/>
                <a:gd name="T59" fmla="*/ 1 h 2188"/>
                <a:gd name="T60" fmla="*/ 1 w 3194"/>
                <a:gd name="T61" fmla="*/ 1 h 2188"/>
                <a:gd name="T62" fmla="*/ 1 w 3194"/>
                <a:gd name="T63" fmla="*/ 1 h 2188"/>
                <a:gd name="T64" fmla="*/ 1 w 3194"/>
                <a:gd name="T65" fmla="*/ 1 h 2188"/>
                <a:gd name="T66" fmla="*/ 1 w 3194"/>
                <a:gd name="T67" fmla="*/ 1 h 2188"/>
                <a:gd name="T68" fmla="*/ 1 w 3194"/>
                <a:gd name="T69" fmla="*/ 1 h 2188"/>
                <a:gd name="T70" fmla="*/ 1 w 3194"/>
                <a:gd name="T71" fmla="*/ 1 h 2188"/>
                <a:gd name="T72" fmla="*/ 1 w 3194"/>
                <a:gd name="T73" fmla="*/ 1 h 2188"/>
                <a:gd name="T74" fmla="*/ 1 w 3194"/>
                <a:gd name="T75" fmla="*/ 1 h 2188"/>
                <a:gd name="T76" fmla="*/ 1 w 3194"/>
                <a:gd name="T77" fmla="*/ 1 h 2188"/>
                <a:gd name="T78" fmla="*/ 1 w 3194"/>
                <a:gd name="T79" fmla="*/ 1 h 2188"/>
                <a:gd name="T80" fmla="*/ 1 w 3194"/>
                <a:gd name="T81" fmla="*/ 1 h 2188"/>
                <a:gd name="T82" fmla="*/ 1 w 3194"/>
                <a:gd name="T83" fmla="*/ 1 h 2188"/>
                <a:gd name="T84" fmla="*/ 1 w 3194"/>
                <a:gd name="T85" fmla="*/ 1 h 2188"/>
                <a:gd name="T86" fmla="*/ 1 w 3194"/>
                <a:gd name="T87" fmla="*/ 1 h 2188"/>
                <a:gd name="T88" fmla="*/ 1 w 3194"/>
                <a:gd name="T89" fmla="*/ 1 h 2188"/>
                <a:gd name="T90" fmla="*/ 1 w 3194"/>
                <a:gd name="T91" fmla="*/ 1 h 2188"/>
                <a:gd name="T92" fmla="*/ 1 w 3194"/>
                <a:gd name="T93" fmla="*/ 1 h 2188"/>
                <a:gd name="T94" fmla="*/ 1 w 3194"/>
                <a:gd name="T95" fmla="*/ 1 h 2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prstShdw prst="shdw13" dist="53882" dir="13500000">
                <a:srgbClr val="0000FF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Rectangle 21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prstShdw prst="shdw13" dist="53882" dir="13500000">
                <a:srgbClr val="0000FF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61" name="Oval 22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prstShdw prst="shdw13" dist="53882" dir="13500000">
                <a:srgbClr val="0000FF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62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FF3300"/>
                  </a:solidFill>
                  <a:effectLst>
                    <a:prstShdw prst="shdw13" dist="53882" dir="13500000">
                      <a:srgbClr val="0000FF">
                        <a:alpha val="50000"/>
                      </a:srgbClr>
                    </a:prstShdw>
                  </a:effectLst>
                  <a:latin typeface=".VnTifani Heavy"/>
                </a:rPr>
                <a:t>?</a:t>
              </a:r>
            </a:p>
          </p:txBody>
        </p:sp>
      </p:grp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7584593" y="1591793"/>
            <a:ext cx="3957638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nl-NL" altLang="en-US" sz="2800" i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  <a:r>
              <a:rPr lang="nl-NL" altLang="en-US" sz="2800" b="1" i="0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Gợi ý</a:t>
            </a:r>
            <a:endParaRPr lang="nl-NL" altLang="en-US" sz="2800" i="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nl-NL" altLang="en-US" sz="2800" i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Em </a:t>
            </a:r>
            <a:r>
              <a:rPr lang="nl-NL" altLang="en-US" sz="2800" i="0" dirty="0">
                <a:solidFill>
                  <a:srgbClr val="0000FF"/>
                </a:solidFill>
                <a:latin typeface="Times New Roman" panose="02020603050405020304" pitchFamily="18" charset="0"/>
              </a:rPr>
              <a:t>hãy nhận xét về giọng điệu, cách ngắt nhịp, số tiếng, cách dùng từ của câu thơ đầu; từ đó cho biết tác giả đã cảm nhận cảnh ngày hè trong tâm thế như thế nào? </a:t>
            </a:r>
            <a:endParaRPr lang="en-US" altLang="en-US" sz="2800" i="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979465"/>
      </p:ext>
    </p:extLst>
  </p:cSld>
  <p:clrMapOvr>
    <a:masterClrMapping/>
  </p:clrMapOvr>
  <p:transition spd="slow" advClick="0" advTm="13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8100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>
                <a:solidFill>
                  <a:srgbClr val="C00000"/>
                </a:solidFill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NGÀY HÈ (</a:t>
            </a:r>
            <a:r>
              <a:rPr lang="en-US" sz="5400" b="1" i="0" dirty="0" err="1">
                <a:solidFill>
                  <a:srgbClr val="C00000"/>
                </a:solidFill>
              </a:rPr>
              <a:t>Nguyễn</a:t>
            </a:r>
            <a:r>
              <a:rPr lang="en-US" sz="5400" b="1" i="0" dirty="0">
                <a:solidFill>
                  <a:srgbClr val="C00000"/>
                </a:solidFill>
              </a:rPr>
              <a:t> </a:t>
            </a:r>
            <a:r>
              <a:rPr lang="en-US" sz="5400" b="1" i="0" dirty="0" err="1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2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632"/>
    </mc:Choice>
    <mc:Fallback xmlns="">
      <p:transition spd="slow" advClick="0" advTm="1963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4" descr="th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7239000"/>
            <a:ext cx="9297988" cy="76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19200" y="1017234"/>
            <a:ext cx="574357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" name="Cloud 16"/>
          <p:cNvSpPr/>
          <p:nvPr/>
        </p:nvSpPr>
        <p:spPr bwMode="auto">
          <a:xfrm>
            <a:off x="1219200" y="2362200"/>
            <a:ext cx="9829800" cy="1911525"/>
          </a:xfrm>
          <a:prstGeom prst="cloud">
            <a:avLst/>
          </a:prstGeom>
          <a:solidFill>
            <a:srgbClr val="FFFF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i="0" dirty="0" err="1"/>
              <a:t>Em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hãy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đọc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thầm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từng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câu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thơ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và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 smtClean="0"/>
              <a:t>xem</a:t>
            </a:r>
            <a:r>
              <a:rPr lang="en-US" altLang="en-US" sz="2800" b="1" i="0" dirty="0" smtClean="0"/>
              <a:t> video </a:t>
            </a:r>
            <a:r>
              <a:rPr lang="en-US" altLang="en-US" sz="2800" b="1" i="0" dirty="0" err="1" smtClean="0"/>
              <a:t>hình</a:t>
            </a:r>
            <a:r>
              <a:rPr lang="en-US" altLang="en-US" sz="2800" b="1" i="0" dirty="0" smtClean="0"/>
              <a:t> </a:t>
            </a:r>
            <a:r>
              <a:rPr lang="en-US" altLang="en-US" sz="2800" b="1" i="0" dirty="0" err="1"/>
              <a:t>ảnh</a:t>
            </a:r>
            <a:r>
              <a:rPr lang="en-US" altLang="en-US" sz="2800" b="1" i="0" dirty="0"/>
              <a:t> minh </a:t>
            </a:r>
            <a:r>
              <a:rPr lang="en-US" altLang="en-US" sz="2800" b="1" i="0" dirty="0" err="1"/>
              <a:t>họa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để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dễ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hình</a:t>
            </a:r>
            <a:r>
              <a:rPr lang="en-US" altLang="en-US" sz="2800" b="1" i="0" dirty="0"/>
              <a:t> dung </a:t>
            </a:r>
            <a:r>
              <a:rPr lang="en-US" altLang="en-US" sz="2800" b="1" i="0" dirty="0" err="1"/>
              <a:t>hơn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bức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tranh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cảnh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ngày</a:t>
            </a:r>
            <a:r>
              <a:rPr lang="en-US" altLang="en-US" sz="2800" b="1" i="0" dirty="0"/>
              <a:t> </a:t>
            </a:r>
            <a:r>
              <a:rPr lang="en-US" altLang="en-US" sz="2800" b="1" i="0" dirty="0" err="1"/>
              <a:t>hè</a:t>
            </a:r>
            <a:r>
              <a:rPr lang="en-US" altLang="en-US" sz="2800" b="1" i="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84138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</a:t>
            </a:r>
            <a:r>
              <a:rPr lang="en-US" sz="5400" b="1" i="0" dirty="0" smtClean="0">
                <a:solidFill>
                  <a:srgbClr val="C00000"/>
                </a:solidFill>
              </a:rPr>
              <a:t>NGÀY </a:t>
            </a:r>
            <a:r>
              <a:rPr lang="en-US" sz="5400" b="1" i="0" dirty="0">
                <a:solidFill>
                  <a:srgbClr val="C00000"/>
                </a:solidFill>
              </a:rPr>
              <a:t>HÈ </a:t>
            </a:r>
            <a:r>
              <a:rPr lang="en-US" sz="5400" b="1" i="0" dirty="0" smtClean="0">
                <a:solidFill>
                  <a:srgbClr val="C00000"/>
                </a:solidFill>
              </a:rPr>
              <a:t>(</a:t>
            </a:r>
            <a:r>
              <a:rPr lang="en-US" sz="5400" b="1" i="0" dirty="0" err="1" smtClean="0">
                <a:solidFill>
                  <a:srgbClr val="C00000"/>
                </a:solidFill>
              </a:rPr>
              <a:t>Nguyễn</a:t>
            </a:r>
            <a:r>
              <a:rPr lang="en-US" sz="5400" b="1" i="0" dirty="0" smtClean="0">
                <a:solidFill>
                  <a:srgbClr val="C00000"/>
                </a:solidFill>
              </a:rPr>
              <a:t> </a:t>
            </a:r>
            <a:r>
              <a:rPr lang="en-US" sz="5400" b="1" i="0" dirty="0" err="1" smtClean="0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50180"/>
      </p:ext>
    </p:extLst>
  </p:cSld>
  <p:clrMapOvr>
    <a:masterClrMapping/>
  </p:clrMapOvr>
  <p:transition spd="slow" advClick="0" advTm="19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00200" y="990600"/>
            <a:ext cx="1747078" cy="4634958"/>
            <a:chOff x="180990" y="116650"/>
            <a:chExt cx="1747078" cy="3453443"/>
          </a:xfrm>
          <a:solidFill>
            <a:schemeClr val="accent5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180990" y="116650"/>
              <a:ext cx="1747078" cy="345344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266275" y="201935"/>
              <a:ext cx="1576508" cy="328287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52801" y="1016223"/>
            <a:ext cx="7848599" cy="646935"/>
            <a:chOff x="1945942" y="3624163"/>
            <a:chExt cx="6946865" cy="2014126"/>
          </a:xfrm>
          <a:solidFill>
            <a:schemeClr val="accent5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4412312" y="1157793"/>
              <a:ext cx="2014126" cy="6946865"/>
            </a:xfrm>
            <a:prstGeom prst="round2SameRect">
              <a:avLst/>
            </a:prstGeom>
            <a:grpFill/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 Same Side Corner Rectangle 4"/>
            <p:cNvSpPr txBox="1"/>
            <p:nvPr/>
          </p:nvSpPr>
          <p:spPr>
            <a:xfrm>
              <a:off x="1945943" y="3722484"/>
              <a:ext cx="6848543" cy="181748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50040" y="1663584"/>
            <a:ext cx="7854121" cy="651447"/>
            <a:chOff x="1945942" y="3624163"/>
            <a:chExt cx="6946865" cy="2014126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4412312" y="1157793"/>
              <a:ext cx="2014126" cy="6946865"/>
            </a:xfrm>
            <a:prstGeom prst="round2SameRect">
              <a:avLst/>
            </a:prstGeom>
            <a:grpFill/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4"/>
            <p:cNvSpPr txBox="1"/>
            <p:nvPr/>
          </p:nvSpPr>
          <p:spPr>
            <a:xfrm>
              <a:off x="1945943" y="3722484"/>
              <a:ext cx="6848543" cy="181748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.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lục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hòe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64670" y="2360859"/>
            <a:ext cx="7851018" cy="626716"/>
            <a:chOff x="1945942" y="3624163"/>
            <a:chExt cx="6946865" cy="2014126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Round Same Side Corner Rectangle 24"/>
            <p:cNvSpPr/>
            <p:nvPr/>
          </p:nvSpPr>
          <p:spPr>
            <a:xfrm rot="5400000">
              <a:off x="4412312" y="1157793"/>
              <a:ext cx="2014126" cy="6946865"/>
            </a:xfrm>
            <a:prstGeom prst="round2SameRect">
              <a:avLst/>
            </a:prstGeom>
            <a:grpFill/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 Same Side Corner Rectangle 4"/>
            <p:cNvSpPr txBox="1"/>
            <p:nvPr/>
          </p:nvSpPr>
          <p:spPr>
            <a:xfrm>
              <a:off x="1945943" y="3722484"/>
              <a:ext cx="6848543" cy="181748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.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lựu</a:t>
              </a:r>
              <a:endParaRPr lang="en-US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52800" y="3034758"/>
            <a:ext cx="7861264" cy="665061"/>
            <a:chOff x="1945942" y="3624163"/>
            <a:chExt cx="6946865" cy="2014126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ound Same Side Corner Rectangle 27"/>
            <p:cNvSpPr/>
            <p:nvPr/>
          </p:nvSpPr>
          <p:spPr>
            <a:xfrm rot="5400000">
              <a:off x="4412312" y="1157793"/>
              <a:ext cx="2014126" cy="6946865"/>
            </a:xfrm>
            <a:prstGeom prst="round2SameRect">
              <a:avLst/>
            </a:prstGeom>
            <a:grpFill/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 Same Side Corner Rectangle 4"/>
            <p:cNvSpPr txBox="1"/>
            <p:nvPr/>
          </p:nvSpPr>
          <p:spPr>
            <a:xfrm>
              <a:off x="1945943" y="3722484"/>
              <a:ext cx="6848543" cy="181748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.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</a:t>
              </a:r>
              <a:endParaRPr lang="en-US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52801" y="3720558"/>
            <a:ext cx="7848599" cy="612035"/>
            <a:chOff x="1945942" y="3624163"/>
            <a:chExt cx="6946865" cy="2014126"/>
          </a:xfrm>
          <a:solidFill>
            <a:schemeClr val="accent5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Round Same Side Corner Rectangle 30"/>
            <p:cNvSpPr/>
            <p:nvPr/>
          </p:nvSpPr>
          <p:spPr>
            <a:xfrm rot="5400000">
              <a:off x="4412312" y="1157793"/>
              <a:ext cx="2014126" cy="6946865"/>
            </a:xfrm>
            <a:prstGeom prst="round2SameRect">
              <a:avLst/>
            </a:prstGeom>
            <a:grpFill/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 Same Side Corner Rectangle 4"/>
            <p:cNvSpPr txBox="1"/>
            <p:nvPr/>
          </p:nvSpPr>
          <p:spPr>
            <a:xfrm>
              <a:off x="1945943" y="3722484"/>
              <a:ext cx="6848543" cy="181748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52801" y="4330158"/>
            <a:ext cx="7848599" cy="618258"/>
            <a:chOff x="1945942" y="3624163"/>
            <a:chExt cx="6946865" cy="20141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Round Same Side Corner Rectangle 33"/>
            <p:cNvSpPr/>
            <p:nvPr/>
          </p:nvSpPr>
          <p:spPr>
            <a:xfrm rot="5400000">
              <a:off x="4412312" y="1157793"/>
              <a:ext cx="2014126" cy="6946865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 Same Side Corner Rectangle 4"/>
            <p:cNvSpPr txBox="1"/>
            <p:nvPr/>
          </p:nvSpPr>
          <p:spPr>
            <a:xfrm>
              <a:off x="1945943" y="3722484"/>
              <a:ext cx="6848543" cy="1817482"/>
            </a:xfrm>
            <a:prstGeom prst="rect">
              <a:avLst/>
            </a:prstGeom>
            <a:solidFill>
              <a:schemeClr val="bg1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800" b="1" i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dắng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dỏi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vang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endParaRPr lang="en-US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00200" y="5602406"/>
            <a:ext cx="9601200" cy="1148626"/>
            <a:chOff x="1945942" y="3624163"/>
            <a:chExt cx="6954706" cy="3232492"/>
          </a:xfrm>
          <a:solidFill>
            <a:schemeClr val="accent5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Round Same Side Corner Rectangle 42"/>
            <p:cNvSpPr/>
            <p:nvPr/>
          </p:nvSpPr>
          <p:spPr>
            <a:xfrm rot="5400000">
              <a:off x="4412312" y="1157793"/>
              <a:ext cx="2014126" cy="6946865"/>
            </a:xfrm>
            <a:prstGeom prst="round2SameRect">
              <a:avLst/>
            </a:prstGeom>
            <a:grpFill/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ound Same Side Corner Rectangle 4"/>
            <p:cNvSpPr txBox="1"/>
            <p:nvPr/>
          </p:nvSpPr>
          <p:spPr>
            <a:xfrm>
              <a:off x="1945943" y="4100409"/>
              <a:ext cx="6954705" cy="275624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0" lvl="1" algn="just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gần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gũi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352800" y="4939758"/>
            <a:ext cx="7848599" cy="618258"/>
            <a:chOff x="1945942" y="3624163"/>
            <a:chExt cx="6946865" cy="20141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5" name="Round Same Side Corner Rectangle 54"/>
            <p:cNvSpPr/>
            <p:nvPr/>
          </p:nvSpPr>
          <p:spPr>
            <a:xfrm rot="5400000">
              <a:off x="4412312" y="1157793"/>
              <a:ext cx="2014126" cy="6946865"/>
            </a:xfrm>
            <a:prstGeom prst="round2SameRect">
              <a:avLst/>
            </a:prstGeom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ound Same Side Corner Rectangle 4"/>
            <p:cNvSpPr txBox="1"/>
            <p:nvPr/>
          </p:nvSpPr>
          <p:spPr>
            <a:xfrm>
              <a:off x="1945943" y="3722484"/>
              <a:ext cx="6848543" cy="1817482"/>
            </a:xfrm>
            <a:prstGeom prst="rect">
              <a:avLst/>
            </a:prstGeom>
            <a:solidFill>
              <a:schemeClr val="bg1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800" b="1" i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lao</a:t>
              </a:r>
              <a:r>
                <a:rPr lang="en-US" sz="2800" b="1" i="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800" b="1" i="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2800" b="1" i="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chợ</a:t>
              </a:r>
              <a:r>
                <a:rPr lang="en-US" sz="2800" b="1" i="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i="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i="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làng</a:t>
              </a:r>
              <a:r>
                <a:rPr lang="en-US" sz="2800" b="1" i="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</a:t>
              </a:r>
              <a:r>
                <a:rPr lang="en-US" sz="2800" b="1" i="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endParaRPr lang="en-US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1671197" y="457200"/>
            <a:ext cx="5905500" cy="4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hè</a:t>
            </a:r>
            <a:endParaRPr lang="en-US" altLang="en-US" sz="2800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85485" y="15551"/>
            <a:ext cx="8855122" cy="446833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</a:t>
            </a:r>
            <a:r>
              <a:rPr lang="en-US" sz="5400" b="1" i="0" dirty="0" smtClean="0">
                <a:solidFill>
                  <a:srgbClr val="C00000"/>
                </a:solidFill>
              </a:rPr>
              <a:t>NGÀY </a:t>
            </a:r>
            <a:r>
              <a:rPr lang="en-US" sz="5400" b="1" i="0" dirty="0">
                <a:solidFill>
                  <a:srgbClr val="C00000"/>
                </a:solidFill>
              </a:rPr>
              <a:t>HÈ </a:t>
            </a:r>
            <a:r>
              <a:rPr lang="en-US" sz="5400" b="1" i="0" dirty="0" smtClean="0">
                <a:solidFill>
                  <a:srgbClr val="C00000"/>
                </a:solidFill>
              </a:rPr>
              <a:t>(</a:t>
            </a:r>
            <a:r>
              <a:rPr lang="en-US" sz="5400" b="1" i="0" dirty="0" err="1" smtClean="0">
                <a:solidFill>
                  <a:srgbClr val="C00000"/>
                </a:solidFill>
              </a:rPr>
              <a:t>Nguyễn</a:t>
            </a:r>
            <a:r>
              <a:rPr lang="en-US" sz="5400" b="1" i="0" dirty="0" smtClean="0">
                <a:solidFill>
                  <a:srgbClr val="C00000"/>
                </a:solidFill>
              </a:rPr>
              <a:t> </a:t>
            </a:r>
            <a:r>
              <a:rPr lang="en-US" sz="5400" b="1" i="0" dirty="0" err="1" smtClean="0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418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00200" y="1600200"/>
            <a:ext cx="1747078" cy="2036661"/>
            <a:chOff x="180990" y="116650"/>
            <a:chExt cx="1747078" cy="3453443"/>
          </a:xfrm>
          <a:solidFill>
            <a:schemeClr val="accent5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180990" y="116650"/>
              <a:ext cx="1747078" cy="345344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266275" y="201935"/>
              <a:ext cx="1576508" cy="328287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Căng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tràn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800" b="1" i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endParaRPr lang="en-US" sz="2800" b="1" i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50040" y="1600200"/>
            <a:ext cx="7854121" cy="651447"/>
            <a:chOff x="1945942" y="3624163"/>
            <a:chExt cx="6946865" cy="2014126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4412312" y="1157793"/>
              <a:ext cx="2014126" cy="6946865"/>
            </a:xfrm>
            <a:prstGeom prst="round2SameRect">
              <a:avLst/>
            </a:prstGeom>
            <a:grpFill/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4"/>
            <p:cNvSpPr txBox="1"/>
            <p:nvPr/>
          </p:nvSpPr>
          <p:spPr>
            <a:xfrm>
              <a:off x="1945943" y="3722484"/>
              <a:ext cx="6848543" cy="181748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hòe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tán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đùn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đùn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giương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rợp</a:t>
              </a:r>
              <a:endParaRPr lang="en-US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64670" y="2286000"/>
            <a:ext cx="7851018" cy="626716"/>
            <a:chOff x="1945942" y="3624163"/>
            <a:chExt cx="6946865" cy="2014126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Round Same Side Corner Rectangle 24"/>
            <p:cNvSpPr/>
            <p:nvPr/>
          </p:nvSpPr>
          <p:spPr>
            <a:xfrm rot="5400000">
              <a:off x="4412312" y="1157793"/>
              <a:ext cx="2014126" cy="6946865"/>
            </a:xfrm>
            <a:prstGeom prst="round2SameRect">
              <a:avLst/>
            </a:prstGeom>
            <a:grpFill/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 Same Side Corner Rectangle 4"/>
            <p:cNvSpPr txBox="1"/>
            <p:nvPr/>
          </p:nvSpPr>
          <p:spPr>
            <a:xfrm>
              <a:off x="1945943" y="3722484"/>
              <a:ext cx="6848543" cy="181748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lựu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hiên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phun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trào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endParaRPr lang="en-US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52800" y="2971800"/>
            <a:ext cx="7861264" cy="665061"/>
            <a:chOff x="1945942" y="3624163"/>
            <a:chExt cx="6946865" cy="2014126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ound Same Side Corner Rectangle 27"/>
            <p:cNvSpPr/>
            <p:nvPr/>
          </p:nvSpPr>
          <p:spPr>
            <a:xfrm rot="5400000">
              <a:off x="4412312" y="1157793"/>
              <a:ext cx="2014126" cy="6946865"/>
            </a:xfrm>
            <a:prstGeom prst="round2SameRect">
              <a:avLst/>
            </a:prstGeom>
            <a:grpFill/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 Same Side Corner Rectangle 4"/>
            <p:cNvSpPr txBox="1"/>
            <p:nvPr/>
          </p:nvSpPr>
          <p:spPr>
            <a:xfrm>
              <a:off x="1945943" y="3722484"/>
              <a:ext cx="6848543" cy="181748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marL="0" lvl="1" defTabSz="9779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Sen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ngát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mùi</a:t>
              </a:r>
              <a:r>
                <a:rPr lang="en-US" sz="2800" b="1" i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hương</a:t>
              </a:r>
              <a:endParaRPr lang="en-US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00200" y="3657600"/>
            <a:ext cx="9601200" cy="1713496"/>
            <a:chOff x="1945942" y="3624163"/>
            <a:chExt cx="6946865" cy="2014126"/>
          </a:xfrm>
          <a:solidFill>
            <a:schemeClr val="accent5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Round Same Side Corner Rectangle 30"/>
            <p:cNvSpPr/>
            <p:nvPr/>
          </p:nvSpPr>
          <p:spPr>
            <a:xfrm rot="5400000">
              <a:off x="4412312" y="1157793"/>
              <a:ext cx="2014126" cy="6946865"/>
            </a:xfrm>
            <a:prstGeom prst="round2SameRect">
              <a:avLst/>
            </a:prstGeom>
            <a:grpFill/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 Same Side Corner Rectangle 4"/>
            <p:cNvSpPr txBox="1"/>
            <p:nvPr/>
          </p:nvSpPr>
          <p:spPr>
            <a:xfrm>
              <a:off x="1945943" y="4044910"/>
              <a:ext cx="6848543" cy="98620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0" tIns="123825" rIns="247650" bIns="123825" spcCol="1270" anchor="ctr"/>
            <a:lstStyle/>
            <a:p>
              <a:pPr algn="just">
                <a:defRPr/>
              </a:pP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đùn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đùn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”,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giương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“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phun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“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tiễn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800" b="1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căng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tràn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sức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i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1651768" y="788710"/>
            <a:ext cx="5905500" cy="49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hè</a:t>
            </a:r>
            <a:endParaRPr lang="en-US" altLang="en-US" sz="2800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ight Arrow 6"/>
          <p:cNvSpPr>
            <a:spLocks noChangeArrowheads="1"/>
          </p:cNvSpPr>
          <p:nvPr/>
        </p:nvSpPr>
        <p:spPr bwMode="auto">
          <a:xfrm>
            <a:off x="1600200" y="5638800"/>
            <a:ext cx="1537908" cy="79480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en-US" altLang="en-US" sz="2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3262314" y="5497592"/>
            <a:ext cx="7939087" cy="105560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76400" y="84138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</a:t>
            </a:r>
            <a:r>
              <a:rPr lang="en-US" sz="5400" b="1" i="0" dirty="0" smtClean="0">
                <a:solidFill>
                  <a:srgbClr val="C00000"/>
                </a:solidFill>
              </a:rPr>
              <a:t>NGÀY </a:t>
            </a:r>
            <a:r>
              <a:rPr lang="en-US" sz="5400" b="1" i="0" dirty="0">
                <a:solidFill>
                  <a:srgbClr val="C00000"/>
                </a:solidFill>
              </a:rPr>
              <a:t>HÈ </a:t>
            </a:r>
            <a:r>
              <a:rPr lang="en-US" sz="5400" b="1" i="0" dirty="0" smtClean="0">
                <a:solidFill>
                  <a:srgbClr val="C00000"/>
                </a:solidFill>
              </a:rPr>
              <a:t>(</a:t>
            </a:r>
            <a:r>
              <a:rPr lang="en-US" sz="5400" b="1" i="0" dirty="0" err="1" smtClean="0">
                <a:solidFill>
                  <a:srgbClr val="C00000"/>
                </a:solidFill>
              </a:rPr>
              <a:t>Nguyễn</a:t>
            </a:r>
            <a:r>
              <a:rPr lang="en-US" sz="5400" b="1" i="0" dirty="0" smtClean="0">
                <a:solidFill>
                  <a:srgbClr val="C00000"/>
                </a:solidFill>
              </a:rPr>
              <a:t> </a:t>
            </a:r>
            <a:r>
              <a:rPr lang="en-US" sz="5400" b="1" i="0" dirty="0" err="1" smtClean="0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098995"/>
      </p:ext>
    </p:extLst>
  </p:cSld>
  <p:clrMapOvr>
    <a:masterClrMapping/>
  </p:clrMapOvr>
  <p:transition spd="slow" advClick="0" advTm="612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276600" y="2034469"/>
            <a:ext cx="58674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</a:rPr>
              <a:t>Hái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cúc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ương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lan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hương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bén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áo</a:t>
            </a:r>
            <a:endParaRPr lang="en-US" altLang="en-US" sz="2800" b="1" dirty="0" smtClean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84138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</a:t>
            </a:r>
            <a:r>
              <a:rPr lang="en-US" sz="5400" b="1" i="0" dirty="0" smtClean="0">
                <a:solidFill>
                  <a:srgbClr val="C00000"/>
                </a:solidFill>
              </a:rPr>
              <a:t>NGÀY </a:t>
            </a:r>
            <a:r>
              <a:rPr lang="en-US" sz="5400" b="1" i="0" dirty="0">
                <a:solidFill>
                  <a:srgbClr val="C00000"/>
                </a:solidFill>
              </a:rPr>
              <a:t>HÈ </a:t>
            </a:r>
            <a:r>
              <a:rPr lang="en-US" sz="5400" b="1" i="0" dirty="0" smtClean="0">
                <a:solidFill>
                  <a:srgbClr val="C00000"/>
                </a:solidFill>
              </a:rPr>
              <a:t>(</a:t>
            </a:r>
            <a:r>
              <a:rPr lang="en-US" sz="5400" b="1" i="0" dirty="0" err="1" smtClean="0">
                <a:solidFill>
                  <a:srgbClr val="C00000"/>
                </a:solidFill>
              </a:rPr>
              <a:t>Nguyễn</a:t>
            </a:r>
            <a:r>
              <a:rPr lang="en-US" sz="5400" b="1" i="0" dirty="0" smtClean="0">
                <a:solidFill>
                  <a:srgbClr val="C00000"/>
                </a:solidFill>
              </a:rPr>
              <a:t> </a:t>
            </a:r>
            <a:r>
              <a:rPr lang="en-US" sz="5400" b="1" i="0" dirty="0" err="1" smtClean="0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848380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Trãi</a:t>
            </a:r>
            <a:r>
              <a:rPr lang="en-US" altLang="en-US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đáo</a:t>
            </a:r>
            <a:endParaRPr lang="vi-VN" altLang="en-US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86000" y="1457980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hề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lạ</a:t>
            </a:r>
            <a:endParaRPr lang="vi-VN" altLang="en-US" sz="2800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3210580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dị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i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vi-VN" altLang="en-US" sz="2800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276600" y="3792682"/>
            <a:ext cx="51816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</a:rPr>
              <a:t>Ao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cạn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vớt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bèo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cấy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muống</a:t>
            </a:r>
            <a:endParaRPr lang="en-US" altLang="en-US" sz="28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76600" y="2567869"/>
            <a:ext cx="58674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mai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đạp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nguyệt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tuyết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xâm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khăn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76600" y="4267200"/>
            <a:ext cx="52292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 smtClean="0">
                <a:latin typeface="Times New Roman" panose="02020603050405020304" pitchFamily="18" charset="0"/>
              </a:rPr>
              <a:t>Trì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thanh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cỏ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ương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sen.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13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719"/>
    </mc:Choice>
    <mc:Fallback xmlns="">
      <p:transition spd="slow" advClick="0" advTm="27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84138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</a:t>
            </a:r>
            <a:r>
              <a:rPr lang="en-US" sz="5400" b="1" i="0" dirty="0" smtClean="0">
                <a:solidFill>
                  <a:srgbClr val="C00000"/>
                </a:solidFill>
              </a:rPr>
              <a:t>NGÀY </a:t>
            </a:r>
            <a:r>
              <a:rPr lang="en-US" sz="5400" b="1" i="0" dirty="0">
                <a:solidFill>
                  <a:srgbClr val="C00000"/>
                </a:solidFill>
              </a:rPr>
              <a:t>HÈ </a:t>
            </a:r>
            <a:r>
              <a:rPr lang="en-US" sz="5400" b="1" i="0" dirty="0" smtClean="0">
                <a:solidFill>
                  <a:srgbClr val="C00000"/>
                </a:solidFill>
              </a:rPr>
              <a:t>(</a:t>
            </a:r>
            <a:r>
              <a:rPr lang="en-US" sz="5400" b="1" i="0" dirty="0" err="1" smtClean="0">
                <a:solidFill>
                  <a:srgbClr val="C00000"/>
                </a:solidFill>
              </a:rPr>
              <a:t>Nguyễn</a:t>
            </a:r>
            <a:r>
              <a:rPr lang="en-US" sz="5400" b="1" i="0" dirty="0" smtClean="0">
                <a:solidFill>
                  <a:srgbClr val="C00000"/>
                </a:solidFill>
              </a:rPr>
              <a:t> </a:t>
            </a:r>
            <a:r>
              <a:rPr lang="en-US" sz="5400" b="1" i="0" dirty="0" err="1" smtClean="0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9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750"/>
    </mc:Choice>
    <mc:Fallback xmlns="">
      <p:transition spd="slow" advClick="0" advTm="1675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4" descr="th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7239000"/>
            <a:ext cx="9297988" cy="76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1574800" y="587375"/>
            <a:ext cx="5543549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Vẻ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hồn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800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1574801" y="1162051"/>
            <a:ext cx="5484813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thuở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Hòe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đùn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đùn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rợp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Thạch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lựu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phun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đỏ</a:t>
            </a:r>
            <a:r>
              <a:rPr lang="en-US" altLang="en-US" sz="2800" b="1" dirty="0"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Hồng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tiễn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mùi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Lao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phủ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Dắng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tịch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Dẽ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đàn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giàu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khắp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đòi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6513513" y="1143000"/>
            <a:ext cx="496887" cy="38100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7238999" y="646114"/>
            <a:ext cx="4572001" cy="2325686"/>
          </a:xfrm>
          <a:prstGeom prst="cloudCallout">
            <a:avLst>
              <a:gd name="adj1" fmla="val -57875"/>
              <a:gd name="adj2" fmla="val 42144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thiết</a:t>
            </a:r>
            <a:endParaRPr lang="vi-VN" altLang="en-US" sz="2800" b="1" i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84138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</a:t>
            </a:r>
            <a:r>
              <a:rPr lang="en-US" sz="5400" b="1" i="0" dirty="0" smtClean="0">
                <a:solidFill>
                  <a:srgbClr val="C00000"/>
                </a:solidFill>
              </a:rPr>
              <a:t>NGÀY </a:t>
            </a:r>
            <a:r>
              <a:rPr lang="en-US" sz="5400" b="1" i="0" dirty="0">
                <a:solidFill>
                  <a:srgbClr val="C00000"/>
                </a:solidFill>
              </a:rPr>
              <a:t>HÈ </a:t>
            </a:r>
            <a:r>
              <a:rPr lang="en-US" sz="5400" b="1" i="0" dirty="0" smtClean="0">
                <a:solidFill>
                  <a:srgbClr val="C00000"/>
                </a:solidFill>
              </a:rPr>
              <a:t>(</a:t>
            </a:r>
            <a:r>
              <a:rPr lang="en-US" sz="5400" b="1" i="0" dirty="0" err="1" smtClean="0">
                <a:solidFill>
                  <a:srgbClr val="C00000"/>
                </a:solidFill>
              </a:rPr>
              <a:t>Nguyễn</a:t>
            </a:r>
            <a:r>
              <a:rPr lang="en-US" sz="5400" b="1" i="0" dirty="0" smtClean="0">
                <a:solidFill>
                  <a:srgbClr val="C00000"/>
                </a:solidFill>
              </a:rPr>
              <a:t> </a:t>
            </a:r>
            <a:r>
              <a:rPr lang="en-US" sz="5400" b="1" i="0" dirty="0" err="1" smtClean="0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00129"/>
      </p:ext>
    </p:extLst>
  </p:cSld>
  <p:clrMapOvr>
    <a:masterClrMapping/>
  </p:clrMapOvr>
  <p:transition spd="slow" advClick="0" advTm="35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4" descr="th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7239000"/>
            <a:ext cx="9297988" cy="76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3" name="Line 10"/>
          <p:cNvSpPr>
            <a:spLocks noChangeShapeType="1"/>
          </p:cNvSpPr>
          <p:nvPr/>
        </p:nvSpPr>
        <p:spPr bwMode="auto">
          <a:xfrm flipH="1">
            <a:off x="6575568" y="914400"/>
            <a:ext cx="0" cy="5638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946263" y="754537"/>
            <a:ext cx="465980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Vẻ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hồn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800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65313" y="1352704"/>
            <a:ext cx="5484813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thuở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Hòe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đùn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đùn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rợp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Thạch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lựu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phun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đỏ</a:t>
            </a:r>
            <a:r>
              <a:rPr lang="en-US" altLang="en-US" sz="2800" b="1" dirty="0"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Hồng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tiễn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mùi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Lao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phủ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Dắng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tịch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Dẽ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đàn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giàu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khắp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đòi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7086600" y="1047904"/>
            <a:ext cx="758825" cy="609600"/>
            <a:chOff x="2400" y="1776"/>
            <a:chExt cx="1597" cy="1178"/>
          </a:xfrm>
        </p:grpSpPr>
        <p:sp>
          <p:nvSpPr>
            <p:cNvPr id="50190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FF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Freeform 20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1 w 3194"/>
                <a:gd name="T1" fmla="*/ 1 h 2188"/>
                <a:gd name="T2" fmla="*/ 1 w 3194"/>
                <a:gd name="T3" fmla="*/ 1 h 2188"/>
                <a:gd name="T4" fmla="*/ 1 w 3194"/>
                <a:gd name="T5" fmla="*/ 1 h 2188"/>
                <a:gd name="T6" fmla="*/ 1 w 3194"/>
                <a:gd name="T7" fmla="*/ 1 h 2188"/>
                <a:gd name="T8" fmla="*/ 1 w 3194"/>
                <a:gd name="T9" fmla="*/ 1 h 2188"/>
                <a:gd name="T10" fmla="*/ 1 w 3194"/>
                <a:gd name="T11" fmla="*/ 1 h 2188"/>
                <a:gd name="T12" fmla="*/ 1 w 3194"/>
                <a:gd name="T13" fmla="*/ 1 h 2188"/>
                <a:gd name="T14" fmla="*/ 1 w 3194"/>
                <a:gd name="T15" fmla="*/ 1 h 2188"/>
                <a:gd name="T16" fmla="*/ 1 w 3194"/>
                <a:gd name="T17" fmla="*/ 1 h 2188"/>
                <a:gd name="T18" fmla="*/ 1 w 3194"/>
                <a:gd name="T19" fmla="*/ 1 h 2188"/>
                <a:gd name="T20" fmla="*/ 1 w 3194"/>
                <a:gd name="T21" fmla="*/ 1 h 2188"/>
                <a:gd name="T22" fmla="*/ 1 w 3194"/>
                <a:gd name="T23" fmla="*/ 1 h 2188"/>
                <a:gd name="T24" fmla="*/ 1 w 3194"/>
                <a:gd name="T25" fmla="*/ 1 h 2188"/>
                <a:gd name="T26" fmla="*/ 1 w 3194"/>
                <a:gd name="T27" fmla="*/ 1 h 2188"/>
                <a:gd name="T28" fmla="*/ 1 w 3194"/>
                <a:gd name="T29" fmla="*/ 1 h 2188"/>
                <a:gd name="T30" fmla="*/ 1 w 3194"/>
                <a:gd name="T31" fmla="*/ 1 h 2188"/>
                <a:gd name="T32" fmla="*/ 1 w 3194"/>
                <a:gd name="T33" fmla="*/ 1 h 2188"/>
                <a:gd name="T34" fmla="*/ 1 w 3194"/>
                <a:gd name="T35" fmla="*/ 1 h 2188"/>
                <a:gd name="T36" fmla="*/ 1 w 3194"/>
                <a:gd name="T37" fmla="*/ 1 h 2188"/>
                <a:gd name="T38" fmla="*/ 1 w 3194"/>
                <a:gd name="T39" fmla="*/ 1 h 2188"/>
                <a:gd name="T40" fmla="*/ 1 w 3194"/>
                <a:gd name="T41" fmla="*/ 1 h 2188"/>
                <a:gd name="T42" fmla="*/ 1 w 3194"/>
                <a:gd name="T43" fmla="*/ 1 h 2188"/>
                <a:gd name="T44" fmla="*/ 1 w 3194"/>
                <a:gd name="T45" fmla="*/ 1 h 2188"/>
                <a:gd name="T46" fmla="*/ 1 w 3194"/>
                <a:gd name="T47" fmla="*/ 1 h 2188"/>
                <a:gd name="T48" fmla="*/ 1 w 3194"/>
                <a:gd name="T49" fmla="*/ 1 h 2188"/>
                <a:gd name="T50" fmla="*/ 1 w 3194"/>
                <a:gd name="T51" fmla="*/ 1 h 2188"/>
                <a:gd name="T52" fmla="*/ 1 w 3194"/>
                <a:gd name="T53" fmla="*/ 1 h 2188"/>
                <a:gd name="T54" fmla="*/ 1 w 3194"/>
                <a:gd name="T55" fmla="*/ 1 h 2188"/>
                <a:gd name="T56" fmla="*/ 1 w 3194"/>
                <a:gd name="T57" fmla="*/ 1 h 2188"/>
                <a:gd name="T58" fmla="*/ 1 w 3194"/>
                <a:gd name="T59" fmla="*/ 1 h 2188"/>
                <a:gd name="T60" fmla="*/ 1 w 3194"/>
                <a:gd name="T61" fmla="*/ 1 h 2188"/>
                <a:gd name="T62" fmla="*/ 1 w 3194"/>
                <a:gd name="T63" fmla="*/ 1 h 2188"/>
                <a:gd name="T64" fmla="*/ 1 w 3194"/>
                <a:gd name="T65" fmla="*/ 1 h 2188"/>
                <a:gd name="T66" fmla="*/ 1 w 3194"/>
                <a:gd name="T67" fmla="*/ 1 h 2188"/>
                <a:gd name="T68" fmla="*/ 1 w 3194"/>
                <a:gd name="T69" fmla="*/ 1 h 2188"/>
                <a:gd name="T70" fmla="*/ 1 w 3194"/>
                <a:gd name="T71" fmla="*/ 1 h 2188"/>
                <a:gd name="T72" fmla="*/ 1 w 3194"/>
                <a:gd name="T73" fmla="*/ 1 h 2188"/>
                <a:gd name="T74" fmla="*/ 1 w 3194"/>
                <a:gd name="T75" fmla="*/ 1 h 2188"/>
                <a:gd name="T76" fmla="*/ 1 w 3194"/>
                <a:gd name="T77" fmla="*/ 1 h 2188"/>
                <a:gd name="T78" fmla="*/ 1 w 3194"/>
                <a:gd name="T79" fmla="*/ 1 h 2188"/>
                <a:gd name="T80" fmla="*/ 1 w 3194"/>
                <a:gd name="T81" fmla="*/ 1 h 2188"/>
                <a:gd name="T82" fmla="*/ 1 w 3194"/>
                <a:gd name="T83" fmla="*/ 1 h 2188"/>
                <a:gd name="T84" fmla="*/ 1 w 3194"/>
                <a:gd name="T85" fmla="*/ 1 h 2188"/>
                <a:gd name="T86" fmla="*/ 1 w 3194"/>
                <a:gd name="T87" fmla="*/ 1 h 2188"/>
                <a:gd name="T88" fmla="*/ 1 w 3194"/>
                <a:gd name="T89" fmla="*/ 1 h 2188"/>
                <a:gd name="T90" fmla="*/ 1 w 3194"/>
                <a:gd name="T91" fmla="*/ 1 h 2188"/>
                <a:gd name="T92" fmla="*/ 1 w 3194"/>
                <a:gd name="T93" fmla="*/ 1 h 2188"/>
                <a:gd name="T94" fmla="*/ 1 w 3194"/>
                <a:gd name="T95" fmla="*/ 1 h 2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prstShdw prst="shdw13" dist="53882" dir="13500000">
                <a:srgbClr val="0000FF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Rectangle 21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prstShdw prst="shdw13" dist="53882" dir="13500000">
                <a:srgbClr val="0000FF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3" name="Oval 22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prstShdw prst="shdw13" dist="53882" dir="13500000">
                <a:srgbClr val="0000FF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4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FF3300"/>
                  </a:solidFill>
                  <a:effectLst>
                    <a:prstShdw prst="shdw13" dist="53882" dir="13500000">
                      <a:srgbClr val="0000FF">
                        <a:alpha val="50000"/>
                      </a:srgbClr>
                    </a:prstShdw>
                  </a:effectLst>
                  <a:latin typeface=".VnTifani Heavy"/>
                </a:rPr>
                <a:t>?</a:t>
              </a:r>
            </a:p>
          </p:txBody>
        </p:sp>
      </p:grp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858000" y="2020832"/>
            <a:ext cx="498475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6"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i="0" dirty="0" err="1">
                <a:solidFill>
                  <a:srgbClr val="0000FF"/>
                </a:solidFill>
              </a:rPr>
              <a:t>Tình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yêu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thiên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nhiên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cuộc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sống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là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vẻ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đẹp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tâm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hồn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duy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nhất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của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tác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giả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được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thể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hiện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trong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bài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 smtClean="0">
                <a:solidFill>
                  <a:srgbClr val="0000FF"/>
                </a:solidFill>
              </a:rPr>
              <a:t>thơ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 smtClean="0">
                <a:solidFill>
                  <a:srgbClr val="0000FF"/>
                </a:solidFill>
              </a:rPr>
              <a:t>này</a:t>
            </a:r>
            <a:r>
              <a:rPr lang="en-US" sz="2800" i="0" dirty="0">
                <a:solidFill>
                  <a:srgbClr val="0000FF"/>
                </a:solidFill>
              </a:rPr>
              <a:t>. </a:t>
            </a:r>
            <a:r>
              <a:rPr lang="en-US" sz="2800" i="0" dirty="0" err="1">
                <a:solidFill>
                  <a:srgbClr val="0000FF"/>
                </a:solidFill>
              </a:rPr>
              <a:t>Em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có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đồng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tình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không</a:t>
            </a:r>
            <a:r>
              <a:rPr lang="en-US" sz="2800" i="0" dirty="0">
                <a:solidFill>
                  <a:srgbClr val="0000FF"/>
                </a:solidFill>
              </a:rPr>
              <a:t>? </a:t>
            </a:r>
            <a:r>
              <a:rPr lang="en-US" sz="2800" i="0" dirty="0" err="1">
                <a:solidFill>
                  <a:srgbClr val="0000FF"/>
                </a:solidFill>
              </a:rPr>
              <a:t>Vì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 err="1">
                <a:solidFill>
                  <a:srgbClr val="0000FF"/>
                </a:solidFill>
              </a:rPr>
              <a:t>sao</a:t>
            </a:r>
            <a:r>
              <a:rPr lang="en-US" sz="2800" i="0" dirty="0">
                <a:solidFill>
                  <a:srgbClr val="0000FF"/>
                </a:solidFill>
              </a:rPr>
              <a:t>?</a:t>
            </a:r>
            <a:endParaRPr lang="vi-VN" sz="2800" i="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6400" y="84138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</a:t>
            </a:r>
            <a:r>
              <a:rPr lang="en-US" sz="5400" b="1" i="0" dirty="0" smtClean="0">
                <a:solidFill>
                  <a:srgbClr val="C00000"/>
                </a:solidFill>
              </a:rPr>
              <a:t>NGÀY </a:t>
            </a:r>
            <a:r>
              <a:rPr lang="en-US" sz="5400" b="1" i="0" dirty="0">
                <a:solidFill>
                  <a:srgbClr val="C00000"/>
                </a:solidFill>
              </a:rPr>
              <a:t>HÈ </a:t>
            </a:r>
            <a:r>
              <a:rPr lang="en-US" sz="5400" b="1" i="0" dirty="0" smtClean="0">
                <a:solidFill>
                  <a:srgbClr val="C00000"/>
                </a:solidFill>
              </a:rPr>
              <a:t>(</a:t>
            </a:r>
            <a:r>
              <a:rPr lang="en-US" sz="5400" b="1" i="0" dirty="0" err="1" smtClean="0">
                <a:solidFill>
                  <a:srgbClr val="C00000"/>
                </a:solidFill>
              </a:rPr>
              <a:t>Nguyễn</a:t>
            </a:r>
            <a:r>
              <a:rPr lang="en-US" sz="5400" b="1" i="0" dirty="0" smtClean="0">
                <a:solidFill>
                  <a:srgbClr val="C00000"/>
                </a:solidFill>
              </a:rPr>
              <a:t> </a:t>
            </a:r>
            <a:r>
              <a:rPr lang="en-US" sz="5400" b="1" i="0" dirty="0" err="1" smtClean="0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412758"/>
      </p:ext>
    </p:extLst>
  </p:cSld>
  <p:clrMapOvr>
    <a:masterClrMapping/>
  </p:clrMapOvr>
  <p:transition spd="slow" advClick="0" advTm="13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4" descr="th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7239000"/>
            <a:ext cx="9297988" cy="76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9" name="Text Box 11"/>
          <p:cNvSpPr txBox="1">
            <a:spLocks noChangeArrowheads="1"/>
          </p:cNvSpPr>
          <p:nvPr/>
        </p:nvSpPr>
        <p:spPr bwMode="auto">
          <a:xfrm>
            <a:off x="1565276" y="600551"/>
            <a:ext cx="5943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Vẻ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hồn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nhân</a:t>
            </a:r>
            <a:endParaRPr lang="en-US" altLang="en-US" sz="2800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1565276" y="1162050"/>
            <a:ext cx="52927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hóng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thuở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trường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Hòe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lục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đùn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đùn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tán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rợp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Thạch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lựu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phun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đỏ</a:t>
            </a:r>
            <a:r>
              <a:rPr lang="en-US" altLang="en-US" sz="2800" b="1" dirty="0"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Hồng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trì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tiễn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mùi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Lao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phủ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Dắng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dỏi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ve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lầu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tịch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Dẽ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đàn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ct val="90000"/>
              </a:lnSpc>
              <a:spcBef>
                <a:spcPct val="500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giàu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khắp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đòi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7239001" y="990600"/>
            <a:ext cx="4267199" cy="2057401"/>
          </a:xfrm>
          <a:prstGeom prst="cloudCallout">
            <a:avLst>
              <a:gd name="adj1" fmla="val -54946"/>
              <a:gd name="adj2" fmla="val 62676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sống</a:t>
            </a:r>
            <a:endParaRPr lang="vi-VN" altLang="en-US" sz="2800" b="1" i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6226176" y="5408614"/>
            <a:ext cx="327025" cy="839787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31" name="Right Brace 30"/>
          <p:cNvSpPr/>
          <p:nvPr/>
        </p:nvSpPr>
        <p:spPr>
          <a:xfrm>
            <a:off x="6529388" y="1371600"/>
            <a:ext cx="533400" cy="3505200"/>
          </a:xfrm>
          <a:prstGeom prst="rightBrace">
            <a:avLst>
              <a:gd name="adj1" fmla="val 5458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7666038" y="4260850"/>
            <a:ext cx="4068762" cy="2133601"/>
          </a:xfrm>
          <a:prstGeom prst="cloudCallout">
            <a:avLst>
              <a:gd name="adj1" fmla="val -58770"/>
              <a:gd name="adj2" fmla="val 22622"/>
            </a:avLst>
          </a:prstGeom>
          <a:solidFill>
            <a:srgbClr val="FFFFC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Tấm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nước</a:t>
            </a:r>
            <a:endParaRPr lang="vi-VN" altLang="en-US" sz="2800" b="1" i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84138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</a:t>
            </a:r>
            <a:r>
              <a:rPr lang="en-US" sz="5400" b="1" i="0" dirty="0" smtClean="0">
                <a:solidFill>
                  <a:srgbClr val="C00000"/>
                </a:solidFill>
              </a:rPr>
              <a:t>NGÀY </a:t>
            </a:r>
            <a:r>
              <a:rPr lang="en-US" sz="5400" b="1" i="0" dirty="0">
                <a:solidFill>
                  <a:srgbClr val="C00000"/>
                </a:solidFill>
              </a:rPr>
              <a:t>HÈ </a:t>
            </a:r>
            <a:r>
              <a:rPr lang="en-US" sz="5400" b="1" i="0" dirty="0" smtClean="0">
                <a:solidFill>
                  <a:srgbClr val="C00000"/>
                </a:solidFill>
              </a:rPr>
              <a:t>(</a:t>
            </a:r>
            <a:r>
              <a:rPr lang="en-US" sz="5400" b="1" i="0" dirty="0" err="1" smtClean="0">
                <a:solidFill>
                  <a:srgbClr val="C00000"/>
                </a:solidFill>
              </a:rPr>
              <a:t>Nguyễn</a:t>
            </a:r>
            <a:r>
              <a:rPr lang="en-US" sz="5400" b="1" i="0" dirty="0" smtClean="0">
                <a:solidFill>
                  <a:srgbClr val="C00000"/>
                </a:solidFill>
              </a:rPr>
              <a:t> </a:t>
            </a:r>
            <a:r>
              <a:rPr lang="en-US" sz="5400" b="1" i="0" dirty="0" err="1" smtClean="0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H="1">
            <a:off x="3505200" y="6019800"/>
            <a:ext cx="152400" cy="304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 advTm="47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6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228600" y="76199"/>
            <a:ext cx="115969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5pPr>
            <a:lvl6pPr marL="4571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4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2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9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4000" b="1" i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VIẾT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14312" y="2209799"/>
            <a:ext cx="11596912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Impact" pitchFamily="34" charset="0"/>
              </a:defRPr>
            </a:lvl5pPr>
            <a:lvl6pPr marL="45717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4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2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69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vi-VN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NGHỊ LUẬN PHÂN TÍCH, ĐÁNH GIÁ MỘT TÁC PHẨM TRUYỆN</a:t>
            </a:r>
          </a:p>
          <a:p>
            <a:r>
              <a:rPr lang="en-US" altLang="vi-VN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vi-VN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365251"/>
      </p:ext>
    </p:extLst>
  </p:cSld>
  <p:clrMapOvr>
    <a:masterClrMapping/>
  </p:clrMapOvr>
  <p:transition spd="slow" advClick="0" advTm="769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990600" y="773192"/>
            <a:ext cx="9982200" cy="1055608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800" b="1" i="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LÒNG YÊU NƯỚC, THƯƠNG DÂN, LO CHO VẬN MỆNH DÂN TỘC TRONG CON NGƯỜI NGUYỄN TRÃI 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                                                 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524000" y="5715000"/>
            <a:ext cx="8838650" cy="1055608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nay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vẫn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mang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ý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sâu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sắc</a:t>
            </a:r>
            <a:endParaRPr lang="en-US" altLang="en-US" sz="2800" b="1" i="0" dirty="0" smtClean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84138"/>
            <a:ext cx="8855122" cy="46402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5400" b="1" i="0" dirty="0" err="1">
                <a:solidFill>
                  <a:srgbClr val="C00000"/>
                </a:solidFill>
              </a:rPr>
              <a:t>Tiết</a:t>
            </a:r>
            <a:r>
              <a:rPr lang="en-US" sz="5400" b="1" i="0" dirty="0">
                <a:solidFill>
                  <a:srgbClr val="C00000"/>
                </a:solidFill>
              </a:rPr>
              <a:t> 39. CẢNH </a:t>
            </a:r>
            <a:r>
              <a:rPr lang="en-US" sz="5400" b="1" i="0" dirty="0" smtClean="0">
                <a:solidFill>
                  <a:srgbClr val="C00000"/>
                </a:solidFill>
              </a:rPr>
              <a:t>NGÀY </a:t>
            </a:r>
            <a:r>
              <a:rPr lang="en-US" sz="5400" b="1" i="0" dirty="0">
                <a:solidFill>
                  <a:srgbClr val="C00000"/>
                </a:solidFill>
              </a:rPr>
              <a:t>HÈ </a:t>
            </a:r>
            <a:r>
              <a:rPr lang="en-US" sz="5400" b="1" i="0" dirty="0" smtClean="0">
                <a:solidFill>
                  <a:srgbClr val="C00000"/>
                </a:solidFill>
              </a:rPr>
              <a:t>(</a:t>
            </a:r>
            <a:r>
              <a:rPr lang="en-US" sz="5400" b="1" i="0" dirty="0" err="1" smtClean="0">
                <a:solidFill>
                  <a:srgbClr val="C00000"/>
                </a:solidFill>
              </a:rPr>
              <a:t>Nguyễn</a:t>
            </a:r>
            <a:r>
              <a:rPr lang="en-US" sz="5400" b="1" i="0" dirty="0" smtClean="0">
                <a:solidFill>
                  <a:srgbClr val="C00000"/>
                </a:solidFill>
              </a:rPr>
              <a:t> </a:t>
            </a:r>
            <a:r>
              <a:rPr lang="en-US" sz="5400" b="1" i="0" dirty="0" err="1" smtClean="0">
                <a:solidFill>
                  <a:srgbClr val="C00000"/>
                </a:solidFill>
              </a:rPr>
              <a:t>Trãi</a:t>
            </a:r>
            <a:r>
              <a:rPr lang="en-US" sz="5400" b="1" i="0" dirty="0" smtClean="0">
                <a:solidFill>
                  <a:srgbClr val="C00000"/>
                </a:solidFill>
              </a:rPr>
              <a:t>)</a:t>
            </a:r>
            <a:endParaRPr lang="en-US" sz="5400" b="1" i="0" dirty="0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1817608"/>
            <a:ext cx="3581400" cy="822305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sz="32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tuổi</a:t>
            </a:r>
            <a:r>
              <a:rPr lang="en-US" sz="32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trẻ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00400" y="2667000"/>
            <a:ext cx="5334000" cy="1514773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Trải</a:t>
            </a:r>
            <a:r>
              <a:rPr lang="en-US" sz="3200" i="0" dirty="0" smtClean="0">
                <a:solidFill>
                  <a:schemeClr val="accent6">
                    <a:lumMod val="50000"/>
                  </a:schemeClr>
                </a:solidFill>
              </a:rPr>
              <a:t> qua </a:t>
            </a: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những</a:t>
            </a:r>
            <a:r>
              <a:rPr lang="en-US" sz="32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thăng</a:t>
            </a:r>
            <a:r>
              <a:rPr lang="en-US" sz="32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trầm</a:t>
            </a:r>
            <a:r>
              <a:rPr lang="en-US" sz="32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trong</a:t>
            </a:r>
            <a:r>
              <a:rPr lang="en-US" sz="32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cuộc</a:t>
            </a:r>
            <a:r>
              <a:rPr lang="en-US" sz="32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đời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276600" y="4191000"/>
            <a:ext cx="5334000" cy="1514773"/>
          </a:xfrm>
          <a:prstGeom prst="ellipse">
            <a:avLst/>
          </a:prstGeom>
          <a:solidFill>
            <a:srgbClr val="FFFF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Đến</a:t>
            </a:r>
            <a:r>
              <a:rPr lang="en-US" sz="32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năm</a:t>
            </a:r>
            <a:r>
              <a:rPr lang="en-US" sz="32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sáu</a:t>
            </a:r>
            <a:r>
              <a:rPr lang="en-US" sz="32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mươi</a:t>
            </a:r>
            <a:r>
              <a:rPr lang="en-US" sz="32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i="0" dirty="0" err="1" smtClean="0">
                <a:solidFill>
                  <a:schemeClr val="accent6">
                    <a:lumMod val="50000"/>
                  </a:schemeClr>
                </a:solidFill>
              </a:rPr>
              <a:t>tuổi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60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479"/>
    </mc:Choice>
    <mc:Fallback xmlns="">
      <p:transition spd="slow" advClick="0" advTm="60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4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Câu hỏi kiểm tra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617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6" name="ISPRING_QUIZ_SHAPE4"/>
          <p:cNvSpPr txBox="1"/>
          <p:nvPr/>
        </p:nvSpPr>
        <p:spPr>
          <a:xfrm>
            <a:off x="731520" y="1097280"/>
            <a:ext cx="10728960" cy="769441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vi-VN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Chọn đối tượng này và nhấp vào
nút "Chèn bài tập" để chỉnh sửa đối tượng này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9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274"/>
    </mc:Choice>
    <mc:Fallback xmlns="">
      <p:transition spd="slow" advClick="0" advTm="2527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3399" y="1000955"/>
            <a:ext cx="2269333" cy="1582225"/>
          </a:xfrm>
          <a:prstGeom prst="ellipse">
            <a:avLst/>
          </a:prstGeom>
          <a:solidFill>
            <a:srgbClr val="FFFFCC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300" b="1" i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 THUẬT</a:t>
            </a:r>
          </a:p>
        </p:txBody>
      </p:sp>
      <p:sp>
        <p:nvSpPr>
          <p:cNvPr id="5" name="TextBox 49"/>
          <p:cNvSpPr txBox="1">
            <a:spLocks noChangeArrowheads="1"/>
          </p:cNvSpPr>
          <p:nvPr/>
        </p:nvSpPr>
        <p:spPr bwMode="auto">
          <a:xfrm>
            <a:off x="2819399" y="1600200"/>
            <a:ext cx="9144001" cy="941796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altLang="en-US" sz="2300" i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1"/>
          <p:cNvSpPr txBox="1">
            <a:spLocks noChangeArrowheads="1"/>
          </p:cNvSpPr>
          <p:nvPr/>
        </p:nvSpPr>
        <p:spPr bwMode="auto">
          <a:xfrm>
            <a:off x="2819400" y="2487204"/>
            <a:ext cx="9144000" cy="941796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3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3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3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3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3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3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3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3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3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300" b="1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3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300" b="1" i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33687" y="3508006"/>
            <a:ext cx="9144000" cy="530594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33687" y="4054935"/>
            <a:ext cx="9144000" cy="517065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23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thiên nhiên, nặng lòng với dân, với </a:t>
            </a:r>
            <a:r>
              <a:rPr lang="nl-NL" altLang="en-US" sz="2300" b="1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nl-NL" altLang="en-US" sz="2300" b="1" i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8161" y="469888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2800" b="1" i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kết</a:t>
            </a:r>
            <a:endParaRPr lang="en-US" altLang="en-US" sz="2800" b="1" i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09227" y="914400"/>
            <a:ext cx="9154887" cy="68580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3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300" i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300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23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3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altLang="en-US" sz="23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3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i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300" b="1" i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4177" y="30137"/>
            <a:ext cx="8874172" cy="388614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600" b="1" i="0" dirty="0" err="1">
                <a:solidFill>
                  <a:srgbClr val="C00000"/>
                </a:solidFill>
              </a:rPr>
              <a:t>Tiết</a:t>
            </a:r>
            <a:r>
              <a:rPr lang="en-US" sz="2600" b="1" i="0" dirty="0">
                <a:solidFill>
                  <a:srgbClr val="C00000"/>
                </a:solidFill>
              </a:rPr>
              <a:t> 39. CẢNH NGÀY HÈ (</a:t>
            </a:r>
            <a:r>
              <a:rPr lang="en-US" sz="2600" b="1" i="0" dirty="0" err="1">
                <a:solidFill>
                  <a:srgbClr val="C00000"/>
                </a:solidFill>
              </a:rPr>
              <a:t>Nguyễn</a:t>
            </a:r>
            <a:r>
              <a:rPr lang="en-US" sz="2600" b="1" i="0" dirty="0">
                <a:solidFill>
                  <a:srgbClr val="C00000"/>
                </a:solidFill>
              </a:rPr>
              <a:t> </a:t>
            </a:r>
            <a:r>
              <a:rPr lang="en-US" sz="2600" b="1" i="0" dirty="0" err="1">
                <a:solidFill>
                  <a:srgbClr val="C00000"/>
                </a:solidFill>
              </a:rPr>
              <a:t>Trãi</a:t>
            </a:r>
            <a:r>
              <a:rPr lang="en-US" sz="2600" b="1" i="0" dirty="0" smtClean="0">
                <a:solidFill>
                  <a:srgbClr val="C00000"/>
                </a:solidFill>
              </a:rPr>
              <a:t>)</a:t>
            </a:r>
            <a:endParaRPr lang="en-US" sz="2600" b="1" i="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3399" y="4675692"/>
            <a:ext cx="11458576" cy="2106108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Đóng</a:t>
            </a:r>
            <a:r>
              <a:rPr lang="en-US" altLang="en-US" sz="24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góp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Trãi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nền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tộc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138"/>
              </a:spcBef>
              <a:buNone/>
            </a:pPr>
            <a:r>
              <a:rPr lang="en-US" altLang="en-US" sz="24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Đặt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nền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móng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mở</a:t>
            </a:r>
            <a:r>
              <a:rPr lang="en-US" altLang="en-US" sz="24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phát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triển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thơ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ca </a:t>
            </a:r>
            <a:r>
              <a:rPr lang="en-US" altLang="en-US" sz="24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Việt</a:t>
            </a:r>
            <a:r>
              <a:rPr lang="en-US" altLang="en-US" sz="24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Nam </a:t>
            </a:r>
            <a:r>
              <a:rPr lang="en-US" altLang="en-US" sz="24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sz="24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tiếng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Việt</a:t>
            </a:r>
            <a:endParaRPr lang="en-US" altLang="en-US" sz="2400" b="1" i="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138"/>
              </a:spcBef>
              <a:buNone/>
            </a:pPr>
            <a:r>
              <a:rPr lang="en-US" altLang="en-US" sz="24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thu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dân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tộc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tinh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hoa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ngoài</a:t>
            </a:r>
            <a:r>
              <a:rPr lang="en-US" altLang="en-US" sz="2400" b="1" i="0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138"/>
              </a:spcBef>
            </a:pP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Góp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Việt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hóa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thơ</a:t>
            </a:r>
            <a:r>
              <a:rPr lang="en-US" altLang="en-US" sz="2400" b="1" i="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Đường</a:t>
            </a:r>
            <a:endParaRPr lang="en-US" altLang="en-US" sz="2400" b="1" i="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5300" y="3124200"/>
            <a:ext cx="2324100" cy="1301831"/>
          </a:xfrm>
          <a:prstGeom prst="ellipse">
            <a:avLst/>
          </a:prstGeom>
          <a:solidFill>
            <a:srgbClr val="FFFFCC"/>
          </a:solidFill>
          <a:ln>
            <a:solidFill>
              <a:schemeClr val="accent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4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167"/>
    </mc:Choice>
    <mc:Fallback xmlns="">
      <p:transition spd="slow" advClick="0" advTm="55167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600198" y="762000"/>
            <a:ext cx="899160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i="0" dirty="0" smtClean="0">
                <a:solidFill>
                  <a:srgbClr val="C00000"/>
                </a:solidFill>
              </a:rPr>
              <a:t>* </a:t>
            </a:r>
            <a:r>
              <a:rPr lang="en-US" altLang="en-US" sz="2800" b="1" i="0" dirty="0" err="1">
                <a:solidFill>
                  <a:srgbClr val="C00000"/>
                </a:solidFill>
              </a:rPr>
              <a:t>Tìm</a:t>
            </a:r>
            <a:r>
              <a:rPr lang="en-US" altLang="en-US" sz="2800" b="1" i="0" dirty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</a:rPr>
              <a:t>những</a:t>
            </a:r>
            <a:r>
              <a:rPr lang="en-US" altLang="en-US" sz="2800" b="1" i="0" dirty="0">
                <a:solidFill>
                  <a:srgbClr val="C00000"/>
                </a:solidFill>
              </a:rPr>
              <a:t> ca </a:t>
            </a:r>
            <a:r>
              <a:rPr lang="en-US" altLang="en-US" sz="2800" b="1" i="0" dirty="0" err="1">
                <a:solidFill>
                  <a:srgbClr val="C00000"/>
                </a:solidFill>
              </a:rPr>
              <a:t>khúc</a:t>
            </a:r>
            <a:r>
              <a:rPr lang="en-US" altLang="en-US" sz="2800" b="1" i="0" dirty="0">
                <a:solidFill>
                  <a:srgbClr val="C00000"/>
                </a:solidFill>
              </a:rPr>
              <a:t>, </a:t>
            </a:r>
            <a:r>
              <a:rPr lang="en-US" altLang="en-US" sz="2800" b="1" i="0" dirty="0" err="1">
                <a:solidFill>
                  <a:srgbClr val="C00000"/>
                </a:solidFill>
              </a:rPr>
              <a:t>lời</a:t>
            </a:r>
            <a:r>
              <a:rPr lang="en-US" altLang="en-US" sz="2800" b="1" i="0" dirty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</a:rPr>
              <a:t>thơ</a:t>
            </a:r>
            <a:r>
              <a:rPr lang="en-US" altLang="en-US" sz="2800" b="1" i="0" dirty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</a:rPr>
              <a:t>viết</a:t>
            </a:r>
            <a:r>
              <a:rPr lang="en-US" altLang="en-US" sz="2800" b="1" i="0" dirty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</a:rPr>
              <a:t>về</a:t>
            </a:r>
            <a:r>
              <a:rPr lang="en-US" altLang="en-US" sz="2800" b="1" i="0" dirty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</a:rPr>
              <a:t>cảnh</a:t>
            </a:r>
            <a:r>
              <a:rPr lang="en-US" altLang="en-US" sz="2800" b="1" i="0" dirty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</a:rPr>
              <a:t>ngày</a:t>
            </a:r>
            <a:r>
              <a:rPr lang="en-US" altLang="en-US" sz="2800" b="1" i="0" dirty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hè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.</a:t>
            </a:r>
            <a:endParaRPr lang="en-US" altLang="en-US" sz="2800" b="1" i="0" dirty="0">
              <a:solidFill>
                <a:srgbClr val="C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695700" y="50799"/>
            <a:ext cx="4724400" cy="640279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200" b="1" i="0" dirty="0" smtClean="0">
                <a:solidFill>
                  <a:schemeClr val="bg1"/>
                </a:solidFill>
              </a:rPr>
              <a:t>HOẠT ĐỘNG </a:t>
            </a:r>
            <a:r>
              <a:rPr lang="en-US" altLang="en-US" sz="3200" b="1" i="0" dirty="0">
                <a:solidFill>
                  <a:schemeClr val="bg1"/>
                </a:solidFill>
              </a:rPr>
              <a:t>MỞ RỘNG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00198" y="1219200"/>
            <a:ext cx="10591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i="0" dirty="0">
                <a:solidFill>
                  <a:srgbClr val="C00000"/>
                </a:solidFill>
              </a:rPr>
              <a:t>*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Đọc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đề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văn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,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dựa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vào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gợi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ý,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hãy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viết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thành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bài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văn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hoàn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>
                <a:solidFill>
                  <a:srgbClr val="C00000"/>
                </a:solidFill>
              </a:rPr>
              <a:t>chỉnh</a:t>
            </a:r>
            <a:r>
              <a:rPr lang="en-US" altLang="en-US" sz="2800" b="1" i="0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990600" y="2667000"/>
            <a:ext cx="1120139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 sz="2600" b="1" i="0" dirty="0">
                <a:solidFill>
                  <a:srgbClr val="002060"/>
                </a:solidFill>
              </a:rPr>
              <a:t>1. </a:t>
            </a:r>
            <a:r>
              <a:rPr lang="en-US" altLang="en-US" sz="2600" b="1" i="0" dirty="0" err="1">
                <a:solidFill>
                  <a:srgbClr val="002060"/>
                </a:solidFill>
              </a:rPr>
              <a:t>Mở</a:t>
            </a:r>
            <a:r>
              <a:rPr lang="en-US" altLang="en-US" sz="2600" b="1" i="0" dirty="0">
                <a:solidFill>
                  <a:srgbClr val="002060"/>
                </a:solidFill>
              </a:rPr>
              <a:t> </a:t>
            </a:r>
            <a:r>
              <a:rPr lang="en-US" altLang="en-US" sz="2600" b="1" i="0" dirty="0" err="1">
                <a:solidFill>
                  <a:srgbClr val="002060"/>
                </a:solidFill>
              </a:rPr>
              <a:t>bài</a:t>
            </a:r>
            <a:r>
              <a:rPr lang="en-US" altLang="en-US" sz="2600" b="1" i="0" dirty="0">
                <a:solidFill>
                  <a:srgbClr val="002060"/>
                </a:solidFill>
              </a:rPr>
              <a:t>: </a:t>
            </a:r>
            <a:r>
              <a:rPr lang="en-US" altLang="en-US" sz="2600" i="0" dirty="0" err="1">
                <a:solidFill>
                  <a:srgbClr val="002060"/>
                </a:solidFill>
              </a:rPr>
              <a:t>Dẫn</a:t>
            </a:r>
            <a:r>
              <a:rPr lang="en-US" altLang="en-US" sz="2600" i="0" dirty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</a:rPr>
              <a:t>dắt</a:t>
            </a:r>
            <a:r>
              <a:rPr lang="en-US" altLang="en-US" sz="2600" i="0" dirty="0">
                <a:solidFill>
                  <a:srgbClr val="002060"/>
                </a:solidFill>
              </a:rPr>
              <a:t>, </a:t>
            </a:r>
            <a:r>
              <a:rPr lang="en-US" altLang="en-US" sz="2600" i="0" dirty="0" err="1">
                <a:solidFill>
                  <a:srgbClr val="002060"/>
                </a:solidFill>
              </a:rPr>
              <a:t>giới</a:t>
            </a:r>
            <a:r>
              <a:rPr lang="en-US" altLang="en-US" sz="2600" i="0" dirty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</a:rPr>
              <a:t>thiệu</a:t>
            </a:r>
            <a:r>
              <a:rPr lang="en-US" altLang="en-US" sz="2600" i="0" dirty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</a:rPr>
              <a:t>khái</a:t>
            </a:r>
            <a:r>
              <a:rPr lang="en-US" altLang="en-US" sz="2600" i="0" dirty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</a:rPr>
              <a:t>quát</a:t>
            </a:r>
            <a:r>
              <a:rPr lang="en-US" altLang="en-US" sz="2600" i="0" dirty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vẻ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đẹp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tâm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hồn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Nguyễn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Trãi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.</a:t>
            </a:r>
            <a:endParaRPr lang="en-US" altLang="en-US" sz="2600" b="1" i="0" dirty="0">
              <a:solidFill>
                <a:srgbClr val="002060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990600" y="3124200"/>
            <a:ext cx="1013460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 sz="2600" b="1" i="0" dirty="0">
                <a:solidFill>
                  <a:srgbClr val="002060"/>
                </a:solidFill>
              </a:rPr>
              <a:t>2. </a:t>
            </a:r>
            <a:r>
              <a:rPr lang="en-US" altLang="en-US" sz="2600" b="1" i="0" dirty="0" err="1">
                <a:solidFill>
                  <a:srgbClr val="002060"/>
                </a:solidFill>
              </a:rPr>
              <a:t>Thân</a:t>
            </a:r>
            <a:r>
              <a:rPr lang="en-US" altLang="en-US" sz="2600" b="1" i="0" dirty="0">
                <a:solidFill>
                  <a:srgbClr val="002060"/>
                </a:solidFill>
              </a:rPr>
              <a:t> </a:t>
            </a:r>
            <a:r>
              <a:rPr lang="en-US" altLang="en-US" sz="2600" b="1" i="0" dirty="0" err="1">
                <a:solidFill>
                  <a:srgbClr val="002060"/>
                </a:solidFill>
              </a:rPr>
              <a:t>bài</a:t>
            </a:r>
            <a:r>
              <a:rPr lang="en-US" altLang="en-US" sz="2600" b="1" i="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990600" y="3581400"/>
            <a:ext cx="11048999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None/>
            </a:pPr>
            <a:r>
              <a:rPr lang="en-US" altLang="en-US" sz="2600" i="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nl-NL" sz="2600" i="0" dirty="0" smtClean="0">
                <a:solidFill>
                  <a:schemeClr val="accent6">
                    <a:lumMod val="50000"/>
                  </a:schemeClr>
                </a:solidFill>
              </a:rPr>
              <a:t>Tình </a:t>
            </a:r>
            <a:r>
              <a:rPr lang="nl-NL" sz="2600" i="0" dirty="0">
                <a:solidFill>
                  <a:schemeClr val="accent6">
                    <a:lumMod val="50000"/>
                  </a:schemeClr>
                </a:solidFill>
              </a:rPr>
              <a:t>yêu thiên nhiên, yêu cuộc sống, tâm hồn nghệ sĩ giàu cảm </a:t>
            </a:r>
            <a:r>
              <a:rPr lang="nl-NL" sz="2600" i="0" dirty="0" smtClean="0">
                <a:solidFill>
                  <a:schemeClr val="accent6">
                    <a:lumMod val="50000"/>
                  </a:schemeClr>
                </a:solidFill>
              </a:rPr>
              <a:t>xúc được thể hiện qua sự c</a:t>
            </a:r>
            <a:r>
              <a:rPr lang="en-US" altLang="en-US" sz="2600" i="0" dirty="0" err="1" smtClean="0">
                <a:solidFill>
                  <a:schemeClr val="accent6">
                    <a:lumMod val="50000"/>
                  </a:schemeClr>
                </a:solidFill>
              </a:rPr>
              <a:t>ảm</a:t>
            </a:r>
            <a:r>
              <a:rPr lang="en-US" altLang="en-US" sz="26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600" i="0" dirty="0" err="1">
                <a:solidFill>
                  <a:schemeClr val="accent6">
                    <a:lumMod val="50000"/>
                  </a:schemeClr>
                </a:solidFill>
              </a:rPr>
              <a:t>nhận</a:t>
            </a:r>
            <a:r>
              <a:rPr lang="en-US" altLang="en-US" sz="2600" i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600" i="0" dirty="0" err="1" smtClean="0">
                <a:solidFill>
                  <a:schemeClr val="accent6">
                    <a:lumMod val="50000"/>
                  </a:schemeClr>
                </a:solidFill>
              </a:rPr>
              <a:t>cảnh</a:t>
            </a:r>
            <a:r>
              <a:rPr lang="en-US" altLang="en-US" sz="26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600" i="0" dirty="0" err="1">
                <a:solidFill>
                  <a:schemeClr val="accent6">
                    <a:lumMod val="50000"/>
                  </a:schemeClr>
                </a:solidFill>
              </a:rPr>
              <a:t>ngày</a:t>
            </a:r>
            <a:r>
              <a:rPr lang="en-US" altLang="en-US" sz="2600" i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600" i="0" dirty="0" err="1">
                <a:solidFill>
                  <a:schemeClr val="accent6">
                    <a:lumMod val="50000"/>
                  </a:schemeClr>
                </a:solidFill>
              </a:rPr>
              <a:t>hè</a:t>
            </a:r>
            <a:endParaRPr lang="en-US" altLang="en-US" sz="2600" i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990600" y="4495800"/>
            <a:ext cx="1104899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nl-NL" sz="2600" i="0" dirty="0">
                <a:solidFill>
                  <a:schemeClr val="accent6">
                    <a:lumMod val="50000"/>
                  </a:schemeClr>
                </a:solidFill>
              </a:rPr>
              <a:t>- Tấm lòng thiết tha với dân, với nước, cầu mong đất nước thanh bình, giàu đủ khắp muôn nơi.</a:t>
            </a:r>
            <a:endParaRPr lang="en-US" sz="2600" i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90600" y="5715000"/>
            <a:ext cx="11048999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 sz="2600" b="1" i="0" dirty="0">
                <a:solidFill>
                  <a:srgbClr val="002060"/>
                </a:solidFill>
              </a:rPr>
              <a:t>3. </a:t>
            </a:r>
            <a:r>
              <a:rPr lang="en-US" altLang="en-US" sz="2600" b="1" i="0" dirty="0" err="1">
                <a:solidFill>
                  <a:srgbClr val="002060"/>
                </a:solidFill>
              </a:rPr>
              <a:t>Kết</a:t>
            </a:r>
            <a:r>
              <a:rPr lang="en-US" altLang="en-US" sz="2600" b="1" i="0" dirty="0">
                <a:solidFill>
                  <a:srgbClr val="002060"/>
                </a:solidFill>
              </a:rPr>
              <a:t> </a:t>
            </a:r>
            <a:r>
              <a:rPr lang="en-US" altLang="en-US" sz="2600" b="1" i="0" dirty="0" err="1">
                <a:solidFill>
                  <a:srgbClr val="002060"/>
                </a:solidFill>
              </a:rPr>
              <a:t>bài</a:t>
            </a:r>
            <a:r>
              <a:rPr lang="en-US" altLang="en-US" sz="2600" b="1" i="0" dirty="0">
                <a:solidFill>
                  <a:srgbClr val="002060"/>
                </a:solidFill>
              </a:rPr>
              <a:t>: </a:t>
            </a:r>
            <a:r>
              <a:rPr lang="en-US" altLang="en-US" sz="2600" i="0" dirty="0" err="1">
                <a:solidFill>
                  <a:srgbClr val="002060"/>
                </a:solidFill>
              </a:rPr>
              <a:t>Đánh</a:t>
            </a:r>
            <a:r>
              <a:rPr lang="en-US" altLang="en-US" sz="2600" i="0" dirty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</a:rPr>
              <a:t>giá</a:t>
            </a:r>
            <a:r>
              <a:rPr lang="en-US" altLang="en-US" sz="2600" i="0" dirty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>
                <a:solidFill>
                  <a:srgbClr val="002060"/>
                </a:solidFill>
              </a:rPr>
              <a:t>chung</a:t>
            </a:r>
            <a:r>
              <a:rPr lang="en-US" altLang="en-US" sz="2600" i="0" dirty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về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vẻ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đẹp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tâm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hồn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Ức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Trai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được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thể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hiện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qua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bài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thơ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dirty="0" err="1" smtClean="0">
                <a:solidFill>
                  <a:srgbClr val="002060"/>
                </a:solidFill>
              </a:rPr>
              <a:t>Cảnh</a:t>
            </a:r>
            <a:r>
              <a:rPr lang="en-US" altLang="en-US" sz="2600" dirty="0" smtClean="0">
                <a:solidFill>
                  <a:srgbClr val="002060"/>
                </a:solidFill>
              </a:rPr>
              <a:t> </a:t>
            </a:r>
            <a:r>
              <a:rPr lang="en-US" altLang="en-US" sz="2600" dirty="0" err="1" smtClean="0">
                <a:solidFill>
                  <a:srgbClr val="002060"/>
                </a:solidFill>
              </a:rPr>
              <a:t>ngày</a:t>
            </a:r>
            <a:r>
              <a:rPr lang="en-US" altLang="en-US" sz="2600" dirty="0" smtClean="0">
                <a:solidFill>
                  <a:srgbClr val="002060"/>
                </a:solidFill>
              </a:rPr>
              <a:t> </a:t>
            </a:r>
            <a:r>
              <a:rPr lang="en-US" altLang="en-US" sz="2600" dirty="0" err="1" smtClean="0">
                <a:solidFill>
                  <a:srgbClr val="002060"/>
                </a:solidFill>
              </a:rPr>
              <a:t>hè</a:t>
            </a:r>
            <a:r>
              <a:rPr lang="en-US" altLang="en-US" sz="260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của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Nguyễn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Trãi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. </a:t>
            </a:r>
            <a:endParaRPr lang="en-US" altLang="en-US" sz="2600" i="0" dirty="0">
              <a:solidFill>
                <a:srgbClr val="002060"/>
              </a:solidFill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604961" y="1676400"/>
            <a:ext cx="10434638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buFontTx/>
              <a:buNone/>
            </a:pPr>
            <a:r>
              <a:rPr lang="en-US" altLang="en-US" sz="2600" b="1" i="0" u="sng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Đề</a:t>
            </a:r>
            <a:r>
              <a:rPr lang="en-US" altLang="en-US" sz="2600" b="1" i="0" u="sng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600" b="1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sz="2600" b="1" i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600" b="1" i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chị</a:t>
            </a:r>
            <a:r>
              <a:rPr lang="en-US" altLang="en-US" sz="2600" b="1" i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altLang="en-US" sz="2600" b="1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cảm</a:t>
            </a:r>
            <a:r>
              <a:rPr lang="en-US" altLang="en-US" sz="2600" b="1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nhận</a:t>
            </a:r>
            <a:r>
              <a:rPr lang="en-US" altLang="en-US" sz="2600" b="1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vẻ</a:t>
            </a:r>
            <a:r>
              <a:rPr lang="en-US" altLang="en-US" sz="2600" b="1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đẹp</a:t>
            </a:r>
            <a:r>
              <a:rPr lang="en-US" altLang="en-US" sz="2600" b="1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tâm</a:t>
            </a:r>
            <a:r>
              <a:rPr lang="en-US" altLang="en-US" sz="2600" b="1" i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hồn</a:t>
            </a:r>
            <a:r>
              <a:rPr lang="en-US" altLang="en-US" sz="2600" b="1" i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Nguyễn</a:t>
            </a:r>
            <a:r>
              <a:rPr lang="en-US" altLang="en-US" sz="2600" b="1" i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Trãi</a:t>
            </a:r>
            <a:r>
              <a:rPr lang="en-US" altLang="en-US" sz="2600" b="1" i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600" b="1" i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2600" b="1" i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600" b="1" i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2600" b="1" i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600" b="1" i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i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thơ</a:t>
            </a:r>
            <a:r>
              <a:rPr lang="en-US" altLang="en-US" sz="2600" b="1" i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Cảnh</a:t>
            </a:r>
            <a:r>
              <a:rPr lang="en-US" alt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hè</a:t>
            </a:r>
            <a:r>
              <a:rPr lang="en-US" altLang="en-US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002060"/>
              </a:solidFill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990600" y="5257800"/>
            <a:ext cx="1013460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 sz="2600" i="0" dirty="0" smtClean="0">
                <a:solidFill>
                  <a:srgbClr val="002060"/>
                </a:solidFill>
              </a:rPr>
              <a:t>-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Nghệ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thuật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miêu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tả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vẻ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đẹp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tâm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hồn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của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nhà</a:t>
            </a:r>
            <a:r>
              <a:rPr lang="en-US" altLang="en-US" sz="26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600" i="0" dirty="0" err="1" smtClean="0">
                <a:solidFill>
                  <a:srgbClr val="002060"/>
                </a:solidFill>
              </a:rPr>
              <a:t>thơ</a:t>
            </a:r>
            <a:endParaRPr lang="en-US" altLang="en-US" sz="2600" i="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8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382"/>
    </mc:Choice>
    <mc:Fallback xmlns="">
      <p:transition spd="slow" advClick="0" advTm="42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10" grpId="0" animBg="1"/>
      <p:bldP spid="8" grpId="0"/>
      <p:bldP spid="9" grpId="0"/>
      <p:bldP spid="12" grpId="0"/>
      <p:bldP spid="13" grpId="0"/>
      <p:bldP spid="14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95400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800" i="0" dirty="0">
                <a:solidFill>
                  <a:srgbClr val="FF3300"/>
                </a:solidFill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</a:rPr>
              <a:t> </a:t>
            </a:r>
            <a:r>
              <a:rPr lang="en-US" altLang="en-US" sz="3200" b="1" i="0" dirty="0" smtClean="0">
                <a:solidFill>
                  <a:srgbClr val="C00000"/>
                </a:solidFill>
              </a:rPr>
              <a:t>NHÀN – </a:t>
            </a:r>
            <a:r>
              <a:rPr lang="en-US" altLang="en-US" sz="3200" b="1" i="0" dirty="0" err="1" smtClean="0">
                <a:solidFill>
                  <a:srgbClr val="C00000"/>
                </a:solidFill>
              </a:rPr>
              <a:t>Nguyễn</a:t>
            </a:r>
            <a:r>
              <a:rPr lang="en-US" altLang="en-US" sz="32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0" dirty="0" err="1" smtClean="0">
                <a:solidFill>
                  <a:srgbClr val="C00000"/>
                </a:solidFill>
              </a:rPr>
              <a:t>Bỉnh</a:t>
            </a:r>
            <a:r>
              <a:rPr lang="en-US" altLang="en-US" sz="32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i="0" dirty="0" err="1" smtClean="0">
                <a:solidFill>
                  <a:srgbClr val="C00000"/>
                </a:solidFill>
              </a:rPr>
              <a:t>Khiêm</a:t>
            </a:r>
            <a:r>
              <a:rPr lang="en-US" altLang="en-US" sz="3200" b="1" i="0" dirty="0" smtClean="0">
                <a:solidFill>
                  <a:srgbClr val="C00000"/>
                </a:solidFill>
              </a:rPr>
              <a:t> </a:t>
            </a:r>
            <a:endParaRPr lang="en-US" altLang="en-US" sz="3200" b="1" i="0" dirty="0">
              <a:solidFill>
                <a:srgbClr val="C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828800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800" b="1" i="0" dirty="0" smtClean="0">
                <a:solidFill>
                  <a:srgbClr val="C00000"/>
                </a:solidFill>
              </a:rPr>
              <a:t>(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chủ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đề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Thơ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Việt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Nam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thời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trung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i="0" dirty="0" err="1" smtClean="0">
                <a:solidFill>
                  <a:srgbClr val="C00000"/>
                </a:solidFill>
              </a:rPr>
              <a:t>đại</a:t>
            </a:r>
            <a:r>
              <a:rPr lang="en-US" altLang="en-US" sz="2800" b="1" i="0" dirty="0" smtClean="0">
                <a:solidFill>
                  <a:srgbClr val="C00000"/>
                </a:solidFill>
              </a:rPr>
              <a:t>)</a:t>
            </a:r>
            <a:endParaRPr lang="en-US" altLang="en-US" sz="2800" b="1" i="0" dirty="0">
              <a:solidFill>
                <a:srgbClr val="C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745581" y="228600"/>
            <a:ext cx="6700838" cy="838200"/>
          </a:xfrm>
          <a:prstGeom prst="rect">
            <a:avLst/>
          </a:pr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200" b="1" i="0" dirty="0">
                <a:solidFill>
                  <a:schemeClr val="bg1"/>
                </a:solidFill>
              </a:rPr>
              <a:t>HƯỚNG DẪN CHUẨN BỊ </a:t>
            </a:r>
            <a:r>
              <a:rPr lang="en-US" altLang="en-US" sz="3200" b="1" i="0" dirty="0" smtClean="0">
                <a:solidFill>
                  <a:schemeClr val="bg1"/>
                </a:solidFill>
              </a:rPr>
              <a:t>BÀI MỚI</a:t>
            </a:r>
            <a:endParaRPr lang="en-US" altLang="en-US" sz="3200" b="1" i="0" dirty="0">
              <a:solidFill>
                <a:schemeClr val="bg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2372380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err="1">
                <a:solidFill>
                  <a:schemeClr val="accent6">
                    <a:lumMod val="50000"/>
                  </a:schemeClr>
                </a:solidFill>
              </a:rPr>
              <a:t>kĩ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SGK,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tham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khảo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altLang="en-US" sz="2800" b="1" i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tài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liệu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liên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quan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thành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kiến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thức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cơ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bản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0" dirty="0" err="1" smtClean="0">
                <a:solidFill>
                  <a:schemeClr val="accent6">
                    <a:lumMod val="50000"/>
                  </a:schemeClr>
                </a:solidFill>
              </a:rPr>
              <a:t>về</a:t>
            </a:r>
            <a:r>
              <a:rPr lang="en-US" altLang="en-US" sz="2800" b="1" i="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en-US" altLang="en-US" sz="2800" b="1" i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24000" y="3200400"/>
            <a:ext cx="1010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Khái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quát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về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giả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Nguyễn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Bỉnh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Khiêm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bài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thơ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Nhàn</a:t>
            </a:r>
            <a:endParaRPr lang="en-US" altLang="en-US" sz="2800" i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24000" y="3733800"/>
            <a:ext cx="106346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Phân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bài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thơ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làm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rõ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quan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niệm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sống</a:t>
            </a:r>
            <a:r>
              <a:rPr lang="en-US" altLang="en-US" sz="2800" i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nhàn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vẻ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đẹp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nhân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cách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Nguyễn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Bỉnh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Khiêm</a:t>
            </a:r>
            <a:endParaRPr lang="en-US" altLang="en-US" sz="2800" i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24000" y="4724400"/>
            <a:ext cx="10787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2000" i="1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Phân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tích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nét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đặc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sắc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về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nghệ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thuật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bài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i="0" dirty="0" err="1" smtClean="0">
                <a:solidFill>
                  <a:schemeClr val="accent6">
                    <a:lumMod val="50000"/>
                  </a:schemeClr>
                </a:solidFill>
              </a:rPr>
              <a:t>thơ</a:t>
            </a:r>
            <a:r>
              <a:rPr lang="en-US" altLang="en-US" sz="2800" i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altLang="en-US" sz="2800" i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8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38"/>
    </mc:Choice>
    <mc:Fallback xmlns="">
      <p:transition spd="slow" advClick="0" advTm="30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37" y="1828800"/>
            <a:ext cx="1719263" cy="584775"/>
          </a:xfrm>
          <a:prstGeom prst="rect">
            <a:avLst/>
          </a:prstGeom>
          <a:solidFill>
            <a:schemeClr val="accent5"/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i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i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14400" y="152400"/>
            <a:ext cx="10391214" cy="64633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28575">
            <a:noFill/>
            <a:prstDash val="dash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0" kern="0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i="0" kern="0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kern="0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b="1" i="0" kern="0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088203"/>
            <a:ext cx="1752599" cy="584775"/>
          </a:xfrm>
          <a:prstGeom prst="rect">
            <a:avLst/>
          </a:prstGeom>
          <a:solidFill>
            <a:schemeClr val="accent5"/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I. </a:t>
            </a:r>
            <a:r>
              <a:rPr lang="en-US" sz="3200" b="1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Đọc</a:t>
            </a:r>
            <a:endParaRPr lang="en-US" sz="3200" b="1" i="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413575"/>
            <a:ext cx="1181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Hãy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viết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bài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văn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nghị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luận</a:t>
            </a:r>
            <a:r>
              <a:rPr lang="en-US" sz="3200" i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phân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tích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đánh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giá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tác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phẩm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truyện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mà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bạn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yêu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thích</a:t>
            </a:r>
            <a:r>
              <a:rPr lang="en-US" sz="320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en-US" sz="3200" i="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995494"/>
      </p:ext>
    </p:extLst>
  </p:cSld>
  <p:clrMapOvr>
    <a:masterClrMapping/>
  </p:clrMapOvr>
  <p:transition spd="slow" advClick="0" advTm="7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47901153"/>
              </p:ext>
            </p:extLst>
          </p:nvPr>
        </p:nvGraphicFramePr>
        <p:xfrm>
          <a:off x="219075" y="0"/>
          <a:ext cx="11811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447674" y="2934414"/>
            <a:ext cx="2286000" cy="646986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>
              <a:spcBef>
                <a:spcPct val="50000"/>
              </a:spcBef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2.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Thân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bài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47674" y="304800"/>
            <a:ext cx="2209800" cy="646986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i="0" dirty="0" smtClean="0"/>
              <a:t>1. </a:t>
            </a:r>
            <a:r>
              <a:rPr lang="en-US" sz="3200" b="1" i="0" dirty="0" err="1" smtClean="0"/>
              <a:t>Mở</a:t>
            </a:r>
            <a:r>
              <a:rPr lang="en-US" sz="3200" b="1" i="0" dirty="0" smtClean="0"/>
              <a:t> </a:t>
            </a:r>
            <a:r>
              <a:rPr lang="en-US" sz="3200" b="1" i="0" dirty="0" err="1" smtClean="0"/>
              <a:t>bài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14336" y="5677614"/>
            <a:ext cx="2166938" cy="646986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b="1" i="0" dirty="0" smtClean="0"/>
              <a:t>3. </a:t>
            </a:r>
            <a:r>
              <a:rPr lang="en-US" sz="3200" b="1" i="0" dirty="0" err="1" smtClean="0"/>
              <a:t>Kết</a:t>
            </a:r>
            <a:r>
              <a:rPr lang="en-US" sz="3200" b="1" i="0" dirty="0" smtClean="0"/>
              <a:t> </a:t>
            </a:r>
            <a:r>
              <a:rPr lang="en-US" sz="3200" b="1" i="0" dirty="0" err="1" smtClean="0"/>
              <a:t>bài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864698"/>
      </p:ext>
    </p:extLst>
  </p:cSld>
  <p:clrMapOvr>
    <a:masterClrMapping/>
  </p:clrMapOvr>
  <p:transition spd="slow" advClick="0" advTm="76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2514600" y="1371600"/>
            <a:ext cx="7848600" cy="19050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i="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Thang </a:t>
            </a:r>
            <a:r>
              <a:rPr lang="en-US" sz="4000" b="1" i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i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i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i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000" b="1" i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i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4000" i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364694"/>
      </p:ext>
    </p:extLst>
  </p:cSld>
  <p:clrMapOvr>
    <a:masterClrMapping/>
  </p:clrMapOvr>
  <p:transition spd="slow" advClick="0" advTm="7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2819400" y="2057400"/>
            <a:ext cx="5181600" cy="19050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40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40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464225"/>
      </p:ext>
    </p:extLst>
  </p:cSld>
  <p:clrMapOvr>
    <a:masterClrMapping/>
  </p:clrMapOvr>
  <p:transition spd="slow" advClick="0" advTm="7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52400" y="152400"/>
            <a:ext cx="12039600" cy="78319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i="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PHÂN BIỆT</a:t>
            </a:r>
            <a:endParaRPr lang="en-US" altLang="en-US" sz="4000" b="1" i="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447800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0" dirty="0" smtClean="0">
                <a:solidFill>
                  <a:schemeClr val="bg1"/>
                </a:solidFill>
              </a:rPr>
              <a:t>BÀI - </a:t>
            </a:r>
            <a:r>
              <a:rPr lang="en-US" altLang="en-US" sz="2800" b="1" i="0" dirty="0" smtClean="0">
                <a:solidFill>
                  <a:srgbClr val="FF0000"/>
                </a:solidFill>
              </a:rPr>
              <a:t>BÀI </a:t>
            </a:r>
            <a:r>
              <a:rPr lang="en-US" altLang="en-US" sz="2800" b="1" i="0" dirty="0">
                <a:solidFill>
                  <a:srgbClr val="FF0000"/>
                </a:solidFill>
              </a:rPr>
              <a:t>LÀM VĂN THUYẾT </a:t>
            </a:r>
            <a:r>
              <a:rPr lang="en-US" altLang="en-US" sz="2800" b="1" i="0" dirty="0" smtClean="0">
                <a:solidFill>
                  <a:srgbClr val="FF0000"/>
                </a:solidFill>
              </a:rPr>
              <a:t>MINH</a:t>
            </a:r>
            <a:endParaRPr lang="en-US" altLang="en-US" sz="2800" b="1" i="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962090"/>
            <a:ext cx="1181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0" dirty="0" smtClean="0">
                <a:solidFill>
                  <a:schemeClr val="bg1"/>
                </a:solidFill>
              </a:rPr>
              <a:t>BÀI - </a:t>
            </a:r>
            <a:r>
              <a:rPr lang="en-US" altLang="en-US" sz="2800" b="1" i="0" dirty="0" smtClean="0">
                <a:solidFill>
                  <a:srgbClr val="FF0000"/>
                </a:solidFill>
              </a:rPr>
              <a:t>BÀI </a:t>
            </a:r>
            <a:r>
              <a:rPr lang="en-US" altLang="en-US" sz="2800" b="1" i="0" dirty="0">
                <a:solidFill>
                  <a:srgbClr val="FF0000"/>
                </a:solidFill>
              </a:rPr>
              <a:t>LÀM VĂN </a:t>
            </a:r>
            <a:r>
              <a:rPr lang="en-US" altLang="en-US" sz="2800" b="1" i="0" dirty="0" smtClean="0">
                <a:solidFill>
                  <a:srgbClr val="FF0000"/>
                </a:solidFill>
              </a:rPr>
              <a:t>PHÂN TÍCH NHÂN VẬT</a:t>
            </a:r>
            <a:endParaRPr lang="en-US" altLang="en-US" sz="2800" b="1" i="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495490"/>
            <a:ext cx="1181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0" dirty="0" smtClean="0">
                <a:solidFill>
                  <a:schemeClr val="bg1"/>
                </a:solidFill>
              </a:rPr>
              <a:t>BÀI </a:t>
            </a:r>
            <a:r>
              <a:rPr lang="en-US" altLang="en-US" sz="2800" b="1" i="0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2800" b="1" i="0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i="0" dirty="0">
                <a:solidFill>
                  <a:srgbClr val="FF0000"/>
                </a:solidFill>
              </a:rPr>
              <a:t>LÀM VĂN THUYẾT </a:t>
            </a:r>
            <a:r>
              <a:rPr lang="en-US" altLang="en-US" sz="2800" b="1" i="0" dirty="0" smtClean="0">
                <a:solidFill>
                  <a:srgbClr val="FF0000"/>
                </a:solidFill>
              </a:rPr>
              <a:t>MINH</a:t>
            </a:r>
            <a:endParaRPr lang="en-US" altLang="en-US" sz="2800" b="1" i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41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955"/>
    </mc:Choice>
    <mc:Fallback xmlns="">
      <p:transition spd="slow" advClick="0" advTm="895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6400" y="762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endParaRPr lang="vi-VN" altLang="en-US" sz="1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utoShape 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2819400" y="2057400"/>
            <a:ext cx="5181600" cy="19050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63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5&quot;/&gt;&lt;property id=&quot;20307&quot; value=&quot;264&quot;/&gt;&lt;/object&gt;&lt;object type=&quot;3&quot; unique_id=&quot;10004&quot;&gt;&lt;property id=&quot;20148&quot; value=&quot;5&quot;/&gt;&lt;property id=&quot;20300&quot; value=&quot;Slide 2&quot;/&gt;&lt;property id=&quot;20307&quot; value=&quot;476&quot;/&gt;&lt;/object&gt;&lt;object type=&quot;3&quot; unique_id=&quot;10011&quot;&gt;&lt;property id=&quot;20148&quot; value=&quot;5&quot;/&gt;&lt;property id=&quot;20300&quot; value=&quot;Slide 12&quot;/&gt;&lt;property id=&quot;20307&quot; value=&quot;463&quot;/&gt;&lt;/object&gt;&lt;object type=&quot;3&quot; unique_id=&quot;10012&quot;&gt;&lt;property id=&quot;20148&quot; value=&quot;5&quot;/&gt;&lt;property id=&quot;20300&quot; value=&quot;Slide 14&quot;/&gt;&lt;property id=&quot;20307&quot; value=&quot;477&quot;/&gt;&lt;/object&gt;&lt;object type=&quot;3&quot; unique_id=&quot;10014&quot;&gt;&lt;property id=&quot;20148&quot; value=&quot;5&quot;/&gt;&lt;property id=&quot;20300&quot; value=&quot;Slide 15&quot;/&gt;&lt;property id=&quot;20307&quot; value=&quot;458&quot;/&gt;&lt;/object&gt;&lt;object type=&quot;3&quot; unique_id=&quot;10015&quot;&gt;&lt;property id=&quot;20148&quot; value=&quot;5&quot;/&gt;&lt;property id=&quot;20300&quot; value=&quot;Slide 16&quot;/&gt;&lt;property id=&quot;20307&quot; value=&quot;485&quot;/&gt;&lt;/object&gt;&lt;object type=&quot;3&quot; unique_id=&quot;10017&quot;&gt;&lt;property id=&quot;20148&quot; value=&quot;5&quot;/&gt;&lt;property id=&quot;20300&quot; value=&quot;Slide 18&quot;/&gt;&lt;property id=&quot;20307&quot; value=&quot;461&quot;/&gt;&lt;/object&gt;&lt;object type=&quot;3&quot; unique_id=&quot;10018&quot;&gt;&lt;property id=&quot;20148&quot; value=&quot;5&quot;/&gt;&lt;property id=&quot;20300&quot; value=&quot;Slide 19&quot;/&gt;&lt;property id=&quot;20307&quot; value=&quot;460&quot;/&gt;&lt;/object&gt;&lt;object type=&quot;3&quot; unique_id=&quot;10019&quot;&gt;&lt;property id=&quot;20148&quot; value=&quot;5&quot;/&gt;&lt;property id=&quot;20300&quot; value=&quot;Slide 21&quot;/&gt;&lt;property id=&quot;20307&quot; value=&quot;465&quot;/&gt;&lt;/object&gt;&lt;object type=&quot;3&quot; unique_id=&quot;10021&quot;&gt;&lt;property id=&quot;20148&quot; value=&quot;5&quot;/&gt;&lt;property id=&quot;20300&quot; value=&quot;Slide 24&quot;/&gt;&lt;property id=&quot;20307&quot; value=&quot;466&quot;/&gt;&lt;/object&gt;&lt;object type=&quot;3&quot; unique_id=&quot;10022&quot;&gt;&lt;property id=&quot;20148&quot; value=&quot;5&quot;/&gt;&lt;property id=&quot;20300&quot; value=&quot;Slide 22&quot;/&gt;&lt;property id=&quot;20307&quot; value=&quot;464&quot;/&gt;&lt;/object&gt;&lt;object type=&quot;3&quot; unique_id=&quot;10024&quot;&gt;&lt;property id=&quot;20148&quot; value=&quot;5&quot;/&gt;&lt;property id=&quot;20300&quot; value=&quot;Slide 23&quot;/&gt;&lt;property id=&quot;20307&quot; value=&quot;486&quot;/&gt;&lt;/object&gt;&lt;object type=&quot;3&quot; unique_id=&quot;10655&quot;&gt;&lt;property id=&quot;20148&quot; value=&quot;5&quot;/&gt;&lt;property id=&quot;20300&quot; value=&quot;Slide 8&quot;/&gt;&lt;property id=&quot;20307&quot; value=&quot;490&quot;/&gt;&lt;/object&gt;&lt;object type=&quot;3&quot; unique_id=&quot;10821&quot;&gt;&lt;property id=&quot;20148&quot; value=&quot;5&quot;/&gt;&lt;property id=&quot;20300&quot; value=&quot;Slide 9&quot;/&gt;&lt;property id=&quot;20307&quot; value=&quot;492&quot;/&gt;&lt;/object&gt;&lt;object type=&quot;3&quot; unique_id=&quot;10913&quot;&gt;&lt;property id=&quot;20148&quot; value=&quot;5&quot;/&gt;&lt;property id=&quot;20300&quot; value=&quot;Slide 3&quot;/&gt;&lt;property id=&quot;20307&quot; value=&quot;494&quot;/&gt;&lt;/object&gt;&lt;object type=&quot;3&quot; unique_id=&quot;11077&quot;&gt;&lt;property id=&quot;20148&quot; value=&quot;5&quot;/&gt;&lt;property id=&quot;20300&quot; value=&quot;Slide 1&quot;/&gt;&lt;property id=&quot;20307&quot; value=&quot;495&quot;/&gt;&lt;/object&gt;&lt;object type=&quot;3&quot; unique_id=&quot;11576&quot;&gt;&lt;property id=&quot;20148&quot; value=&quot;5&quot;/&gt;&lt;property id=&quot;20300&quot; value=&quot;Slide 13&quot;/&gt;&lt;property id=&quot;20307&quot; value=&quot;496&quot;/&gt;&lt;/object&gt;&lt;object type=&quot;3&quot; unique_id=&quot;12161&quot;&gt;&lt;property id=&quot;20148&quot; value=&quot;5&quot;/&gt;&lt;property id=&quot;20300&quot; value=&quot;Slide 4&quot;/&gt;&lt;property id=&quot;20307&quot; value=&quot;497&quot;/&gt;&lt;/object&gt;&lt;object type=&quot;3&quot; unique_id=&quot;12541&quot;&gt;&lt;property id=&quot;20148&quot; value=&quot;5&quot;/&gt;&lt;property id=&quot;20300&quot; value=&quot;Slide 25&quot;/&gt;&lt;property id=&quot;20307&quot; value=&quot;499&quot;/&gt;&lt;/object&gt;&lt;object type=&quot;3&quot; unique_id=&quot;12632&quot;&gt;&lt;property id=&quot;20148&quot; value=&quot;5&quot;/&gt;&lt;property id=&quot;20300&quot; value=&quot;Slide 6&quot;/&gt;&lt;property id=&quot;20307&quot; value=&quot;500&quot;/&gt;&lt;/object&gt;&lt;object type=&quot;3&quot; unique_id=&quot;13918&quot;&gt;&lt;property id=&quot;20148&quot; value=&quot;5&quot;/&gt;&lt;property id=&quot;20300&quot; value=&quot;Slide 20&quot;/&gt;&lt;property id=&quot;20307&quot; value=&quot;504&quot;/&gt;&lt;/object&gt;&lt;object type=&quot;3&quot; unique_id=&quot;14293&quot;&gt;&lt;property id=&quot;20148&quot; value=&quot;5&quot;/&gt;&lt;property id=&quot;20300&quot; value=&quot;Slide 7&quot;/&gt;&lt;property id=&quot;20307&quot; value=&quot;505&quot;/&gt;&lt;/object&gt;&lt;object type=&quot;3&quot; unique_id=&quot;15189&quot;&gt;&lt;property id=&quot;20148&quot; value=&quot;5&quot;/&gt;&lt;property id=&quot;20300&quot; value=&quot;Slide 10&quot;/&gt;&lt;property id=&quot;20307&quot; value=&quot;506&quot;/&gt;&lt;/object&gt;&lt;object type=&quot;3&quot; unique_id=&quot;15190&quot;&gt;&lt;property id=&quot;20148&quot; value=&quot;5&quot;/&gt;&lt;property id=&quot;20300&quot; value=&quot;Slide 11&quot;/&gt;&lt;property id=&quot;20307&quot; value=&quot;507&quot;/&gt;&lt;/object&gt;&lt;object type=&quot;3&quot; unique_id=&quot;16059&quot;&gt;&lt;property id=&quot;20148&quot; value=&quot;5&quot;/&gt;&lt;property id=&quot;20300&quot; value=&quot;Slide 17&quot;/&gt;&lt;property id=&quot;20307&quot; value=&quot;508&quot;/&gt;&lt;/object&gt;&lt;/object&gt;&lt;object type=&quot;8&quot; unique_id=&quot;10048&quot;&gt;&lt;/object&gt;&lt;/object&gt;&lt;/database&gt;"/>
  <p:tag name="SECTOMILLISECCONVERTED" val="1"/>
  <p:tag name="ISPRING_PROJECT_VERSION" val="9"/>
  <p:tag name="ISPRING_PROJECT_FOLDER_UPDATED" val="1"/>
  <p:tag name="ISPRING_FIRST_PUBLISH" val="1"/>
  <p:tag name="ISPRING_CURRENT_PLAYER_ID" val="universal"/>
  <p:tag name="ISPRING_LMS_API_VERSION" val="SCORM 2004 (2nd edition)"/>
  <p:tag name="ISPRING_ULTRA_SCORM_COURSE_ID" val="28D8EDDA-8159-4E67-ADAB-2693637582C7"/>
  <p:tag name="ISPRING_CMI5_LAUNCH_METHOD" val="any window"/>
  <p:tag name="ISPRINGCLOUDFOLDERID" val="1"/>
  <p:tag name="ISPRINGONLINEFOLDERID" val="1"/>
  <p:tag name="ISPRING_OUTPUT_FOLDER" val="C:\Users\DELL\Desktop"/>
  <p:tag name="ISPRING_SCORM_RATE_SLIDES" val="0"/>
  <p:tag name="ISPRING_SCORM_PASSING_SCORE" val="80.000000"/>
  <p:tag name="ISPRING_PRESENTER_PHOTO_0" val="png|iVBORw0KGgoAAAANSUhEUgAAAZAAAAELCAYAAAD3HtBMAAAAAXNSR0IArs4c6QAAAARnQU1BAACx&#10;jwv8YQUAAAAJcEhZcwAADsMAAA7DAcdvqGQAAP+lSURBVHhe7L0FYF3HtbbdC4XEKDo6oMOsI2Ym&#10;MzPHMcTMEMcUO+bEzEwyyCDJMsggi83sJG1TZm6gDRuT93/XHMlx0rTfvd9/71cn1STLs/c+IGnv&#10;mXnWO2vgG/hXTZ8+Zv+d9Pjn/s7n1eVPP8UntIefflJnPP4EvOY3Oa4/l/c/pN3n0X15b915vX3y&#10;hffW2+dPmMnP5JslF1PXHrOG1JD+19J/taA9/r7/jv3fpC/7HrHH0t+53JD+i+lfFyD/zfQ3hezx&#10;kvc39tnJpwTC514iBXhJvaXePuE1BRu+LiafERAIONRn+Jr63KMP+M/V8WOpHhz11pAa0v+zJMXt&#10;C0Wu/tLfK4lffP3x933Ztf9uevy7G9L/TmoAyH8x/U1hrL/wZSaN+ycP2Yg/YC4mDT5BQhmhrA4G&#10;9aZgIaCpb/gf+y51Wnddvaa+m8eKLvKmz9Lj71PvbUgN6f9VkuL2hSJXf+nvlcQvvv74+77s2n83&#10;1X/3/5/vaEj/ODUA5MvS4yWvrvR94fSzVNegf9GUivhUIPIQDwmRB5/cx8OH9wmL+vN6ewjRKHw3&#10;HhI48hk5liv13yFn8p/KH4PD3wPF565LVm8NqSH9P0iPF7nH7Ytnn0v1l77kpf/bRBdL2aOuYNrf&#10;fH39r/M/+HP/lVIDQL4sPV6o6uzx08+lx6FRrzAkYCH9VNLkM38o8Hgg8CAgHhIaBIkyAYicC1QE&#10;FDR+WL1PYFMPnHp1IgCReIp0d8lxPSg+Bwymz12Ty/XWkBrS/4P0eJF73PxNeJ19sWx+0f4Hkvyk&#10;eng0AOR/J/3LAuQflpvHX3z0Jn/xq2+UH2+kpYFXyuLhQwWEh7RPCJEHD3iN9gmvq9fuy2uiSuS7&#10;/Ek+L9cUFD75BPfv3VOfU9/Nc/nM/fsCE/81+Vly/FBBp+64zuTnfC6I/hjc/H9DQ2pI/4wkhU/K&#10;/OP2v18g5Sc8bn83/R/f0JD+XmoAiDr7Qnr8xUfGQl/fMDP54xbS6H+KuwTGnQcP8BEb/4/FqDbe&#10;u3MH73zwIf7ywUf43Ztv4t2PPsKbf30Xv3/rLfzx7Xfw57/8FW+/9z7++uGH+ODjO/iQn3v/7l28&#10;99HHKv+YMLjHH3yH3y3f9cE9XiM0PuK55B/w2h1eU6pEYKKMZ8rqfk/5X47/DkDq/5aG1JD+d5Mq&#10;iI9yFRt8BJF6k5Isyrr+Pznzn8u/kv5eef271x8z/z+P5Y+nR29qSP/d1AAQdfb3k2p86xtg1RhL&#10;l5R4/5/iPlXGR/ce4EOBBxv8O3zPXz++hzd+9ktUXrqC4+WV2FtUgg07d2Plxs1YsnoN5i9djtkL&#10;F2PSjFkY9/wLmDxrNmYvWIxFK1Zh6foNWLBsBZau24DVW7dh6969yC88jKNlZbj82qv47s9+its/&#10;+gF+9off44P79wiej/DBRx/iDo8FJvf5e6jursf+KqlcSp0IWL7w18prj1e+L543pIb0X05SbL7M&#10;pO1/vA6pMlaPCDF/55L/2H+dtUv9q+J/KgbI/6Rc8zvEaZP0eFn1H6ujx87rXn9Ud9UL/u7lhvQ/&#10;lhpiIP8gPV4QVeGlPXwoHj8IEJm3AdylfcTzN6k0Lt5+FSs2bUX/ocPRukt3ZLdqh6SMbKTntUJK&#10;dh6Ss3KRyjwuOR2+mAR4ImPhjohRuYu5LzYBTl8UzE4PjHY37B4fPFGxiElORU7rdhhP4CxeuQIb&#10;tu/A5Zs38ed33sb7hIgAREDy0Z2P8N4H7+MeFRB/Y3/F43/++AoroLLH/qYvsfr0eFfY49cbUkP6&#10;0iRF5HGra7BVznqj/pPrctmfqaTKFsvao4uSyzXJpfEXk//5HjXUXZn/+IHUR74m5j/2X6v/0RJS&#10;lDrr/065pv7hSUP6n0oNAHksSQHzd0193qTAPuD1h1IY65J0Q73+k5/geEUVXlm7HuOmzURay7Yw&#10;sdE3OL00D2y+SNjCIxDmcDOPhDMyWuWO8Cg4I6IRHpsIT3Q8HISGlZ+zun0w8bNakw2BOgMCtQYE&#10;aPUI5nHjgCA83TwAFrcbvrhYZOTlYuzESdi8fTvKKivx01/8An96+238/k9/xm9+/3v89f33cZ+/&#10;812qknvM7zF/FCuRv6Uur7dHKoX3oP4+1B/XW0NqSP8ofVZW1AkbfWZySFONO60+oC1lU4kBvqje&#10;RwpIrhp8Hn/ygCdyjbkci+N2l2X0Lj93X76r/nsey+Vavamfw6/yz7HiMf95IN/DXIxf8zf2eFmv&#10;t4b0j1MDQB5LUmBUI8vS5J89LuB4yILP0iWv037/5z9j/5ESPDduAvI6dkJMeibM3ghorS5oLS6E&#10;mp3Q273QO93QO3jNakdgmEmZgecmdzjCCBedzYFQix0ml1cBRNSGnXCxeyOpQAQiVoQYjMzN0IaF&#10;QWMwIFirRUBICEL0WjQLDkKTgECEGsL4WS+69uyNFWvX4sTpMzh/+Qq+96Mf4w9vvoU///Wv+CvV&#10;0Z37D3Hv/v26IP0DZY8gIbnUIPkbH6s8X2YNqSF9WWLpeKyciFMidcmvCO6z2Nxlfodl7A5fv8f3&#10;f8Dy9yEJco+vPTIWQTEpq3dpSunX2R3+8wGVtSh+gcXHtHfv3qXyfx9vf/QR/srjd+/ew7v37uID&#10;/hx5XX6OwETeL9//QEx+JxqrOT5hLsW+3h4v5/XWkP5x+tcFiJSNeqtLLDKPFIeCB63+5T+88w62&#10;7N2Hrv0HwBoRiWCzBQFGM5rpCQejBcFGGzQmJwHihs7qhsHmojlhsDqUhfL1EANhYLKoc6PdhTBC&#10;RG+2IYznZr43zEygWBywC1TcXlgIn7AwM/QEiFarg06nZ66HgTAxyDXCI0ijVSD5TuMm0JlMSEhL&#10;R89+/TBj7lxs2bkLZ2tq8COqkzcJkg8//liN6Prggw/wMY/f4d/0NlWLnN/5+M4joEguxpPPVabH&#10;rSH9a6YvKwtiUlMemao/4un7VYACAz97h/bWRx/jJ7/7PV77xS9x7Sc/xrnvfhfnv/893GYZ/dEf&#10;/4S3793HX+4/wJ8/+BAf8v0f0T7k5//KcvsRv/utux/j9Z//FDU3b+JgaSk25Odj49692ERbz+Mt&#10;BQU4dPo0Kq5cweXXX8XrP/spfvvO23j3vn8QigIJv1N+twckykOadHWJZPmyv0vS48cN6fPp6wEQ&#10;ebb/yL4sSaFggVKuR92b/AWFBYvXxFtR12hl586jS58BVBZuNNHo8FRgMAL0YQhlAx9CkIQQIKFG&#10;UQw8NlgJCDdM9nDozA4Cw05zQBNGiITx/XxPkM6kYCIgMTs8Chw2uwc2m5uAIBSCQqE3mGAlYKwE&#10;io1wMVtsMBM2oRo9ApsH8z0a9V6D3ghjmAV6nUCGKoW/X1CIFjpe94RHoGPXrjh8tAQ/+eUv8PoP&#10;3yBI3sb7dz7Cn//yNn74sx/jtTe+i9/96Q/47R9+h3c/eE9Bs35ElzQGck+kQVC3Q92fuhvzhfTl&#10;VxvSVzHJs3z0POtPxKgi/K46/5dzHvidDjmWl+sUB+0u31YfHxQQ/P79D1D76uvYdOAQ5q1Zhzmr&#10;V2Pi/PkYMX06Jrz0El5atRIvb9yI/JISXPr+93Hx+2/g1s9+jh+/9RYuvvED/OB3v0Hl1YtYs30L&#10;JsyYhn5DhrBO9kWrjp2Q1bIVMnJbIK9tO3To1gNdevWlE9UfQ0aOwtjnn8f8lctRXFmGmz//MX77&#10;0Xt461NC6hOqcf5e9x5QFX10Dw/5C8vfIX+K6vaiqRGM/O9hnamWQt6g3uTP60/FvjQ9/oa/+6av&#10;bvoXBYgUDunCuc8CQX+EDaTM26iXtPXpBz/9BWbMXwh7ZCyeaq5hw09AhAkgHDA53Krx11vshAdV&#10;gonXCQKdyqksRIXYvTA6fAiz+3jsg8bo5uddzB0IDqMi4XeFEijBoWEII2jsDq8CSRjVSijhEByi&#10;gyZU1IaVAHFSkbhgNNmg05oREKBF08aBaN40CEH83bRBeug1YbAQYDYjlYvWiMCAIDQPaI6cvFzs&#10;3r8HBSVFKLtQi5s//D5O1pzFvpKD2HV4H3Ye3IPT1WfxvR9/H3965y28LyO77t5hQyDjYcSL9Cuy&#10;emXyZRD50tvckL6S6W+qDRvSelOxCqkrUhYEGCwXUk5UEFveSvsr1ewPf/Ub3PrxT3Ci9hy2FRZi&#10;5rJl6DtmHDI6dUVsbksk5OYhJj0dcRmZaNmpMzr17IkebPT7DhqCYeMn4oX5CzBt4SKs338Qs1es&#10;wvjZs9H/ucFo37UTMrIzERUTA19EJLxeH8Ld4fB5IxEjA06iYhAdGYPY6DjExyUgIprHqalo26cn&#10;uo0YgpHzZmFdUQHOvnYDP3vnz0oVibP48d2H+OjeQzWyUtoA5VtKe8C/T/2N/FtFTamiL39kA0BU&#10;+np1YX3hQUlW95w/S3WvK7XBkqIm/TGXyXv37su76Tk9eIB9h4uQktMCTUK1aKYzKCCYCAS7JxI2&#10;t8+vHAiS+i6o+u4ovYIIAUAgSFeWTuIiJpcCSJgrkkCJgNkVpaCiIUS00vVFtRGkMSBUT1UijT+v&#10;hVHR6KlSdHxNIBIUrFNA0erMMPI9ZrOTysOKoAANGj3dDE9/uymaNwqEJiAUhpAwmPhdVqqWsDAq&#10;muBAuMJdeG7sKBw+cRQrN63FuGmTMHj0c5g653lMXzgbyzesREFxAU5XnMHrP/ge3n7vHbz97l/w&#10;gXR7Ebb3eZ/Usit/ByAN6euT6qrIZ6keHgIJiRHKgAuWgXssEzIH6mM2utIQv8t688avf42jFRVY&#10;tW0bphECz44eg7wOnZCQnolW7TsjPjkDNmc4LA46Q6KqbXSc7E5E+CKRlpaOzIwsJKWkITNHRizm&#10;om33nmjToyeScnOQ2SIXyemphEIUvOFeOB1O2MwWWMKo1unEOSxWWJibjSbYrXZ47G5EeAgYiS/y&#10;Z1jl/R4P4tLT0KZ7N4ye/gJ2HzuKN377G7zH31+6y95nO6AC9fxb1cAZNRlYJgZTg/D8Ufvhz/7l&#10;09cCII85BI9S/QP+3PX6i3UXHrLg379f53Xwmlz+8S9+iZkvzYfObMW3mzZD0xANDISDmV6O3RMB&#10;i9MLK02C3jaPXGNlcHoIFxdzt4ptSPxDT7UQyoZeQ5Pgut7mhY6mtXr4XdGw0MwEitlJsNjcBA8B&#10;JO+lItHWgUOnN1F9WB7BJESjR0AglZCCiR46nUlBRExDBSIAadYoAIFNghDYLAhajQ5mk5nKxoag&#10;kCB+fxiGjR6JoSOGITkzDTFJsejUqxN6P9sHfQb3xfS507F+63ps2LYRR08dxQ9/9iP8+ve/JUje&#10;4X0UD0waDwGu+Jp1N7Ehfe2Sv4r4/1VJHAaaOA+qztAjl5F9H7MsyGTXd+/dYyP8O+w+chTPz1uA&#10;wePHo++w59Cuew/ktWuPrNwWSEnNQGZ6NpLjkxETEQO3y0MAuOBxsr7QSbMTBE6rBR6XE9FRUYiI&#10;jEBKRgby2rZFdptWyGiZi7iURETGRFF5+OBwOvh5O1wEkIBDzGm1wc7cbrXCTVjY6cxZWX+srDs2&#10;mlNUPp07m+oyljrK16laOg4chJV78nH95z9XIBEYSpD/HtuGR4pLoMlyr1aREOez7r9/9fS1AIjq&#10;ZqEJLB6l+vJf/4y/cC7Z3Xv31dDA+reU155Hbpv2aBoUjGYhIVQHRjbw9FzcHlhcbqUyRG0YCQir&#10;BLlZ2M2sBGICkDCLP2CutVB9UI3UKxE9AWJyRiCMprOHw+yJUcdhjnDVzWWweVTcRC+qwuKEnp/T&#10;6I3QEiACEQGHqBCBiOSa0DBeMyiYBASEQBOsh0Frhj7UBC3VhzZIh6BmwVQnwdCycoaFGWFlpQrW&#10;hNA0CI+IoCJxwx3hQVRCFD29FFb0FujQvQMGjxyMSdMn4cUFLxImG3Dzu7fx89/+Am++/WcFD+n6&#10;k7sti0TWzytpSF+3JM/0M7dMHrE4EDL09h4bVFkl4UNRHrz2qzf/hKJTpzBj4RL0enY42nTrhXY9&#10;eiGL9UhUR2pWNtIzs5BNNZGckIy4qBhEsO442fA77Q74WLfiCIwYXzgcZiM8DitiYyIRFx+NnLwc&#10;tO3UHm06t0d6TgYS05KQmJKAhKR4xMZGI4aQifH5EBXuU9/jJYzE3PxeOx1Ai8kKK+uSxUiIiNE5&#10;M+ssBJaRdYKOl0l6DZzKyTN6I9G6dx+s2LUTr/3m13iff7R0bfHPhBoCLOcs92Kqs04i7w1l/+sC&#10;EH//66PHWV/2/eXfn77wsEWC32dFkCQF5djpMrijY/HvTzWCxmSEzSfQsBMOhIBBjxCDFiZ6PGZ6&#10;NhYWUskN9JiMdgGEVQ27DZWht2Fs5JkLQCQmYrASCKJApAvMHQmjy6dMb5ehvB7Cxqm6uQQgWhZk&#10;iZ+YJNYhIGGhF5O4h8REmhMWQcFaBAaFKhUSGCTHWl7XoFnTYKqOUAWQMCoTEyuIKJCQ4BCEEhom&#10;QsQow4kDgtCkcVMEBgZCF2aAhRXW7XPBFxOBuNREpOakoueAnpg6aypeeHE6Fr6yGFdvX8cbP/4+&#10;/vin3/O+3VcmAFGLQyo1wtRQl75GSR6mPFd/rZKqI/3/4jpI9857d+7iD3/5K2688QbWbt+OZ0eM&#10;Qqdu/ZDbshNSM1sgKT0HEbGJiIiOR3R8EuISUxCfmIzomDhYxAmTsmhgOdUb4CBI3KxDkR431UkM&#10;wt0ORPjcyMlNR+s2uejSozNad2hJNZKElHR+T0IcoqIi4KMDFOF2IZx10svP++jEeVknHVQhokTk&#10;ey0CEVEZBIqYDEQxSZ1k3QjV0jnTESJGJ+sG67JRhuE7YYuIRud+/bHr6FH84t2/qgEA8nf74yBU&#10;IqpRqbs39W2KZHWHX0z1L/2Dt3yl09ejC4sPUoJdIrHVQ30cHI8l9ej5HnlJgn6S/vreB5j/8nKE&#10;UkJ/JyAQ1vBwmLxs0NmwGiz0VKxGqgsL4WGlArEoM9tZEFloLS4qESoTq9MNmzscNm8E4eBR8zz0&#10;VCNaFlSDqBIqllCJjdjc/F7pyqKaccp8kHAFEvGAZISWAESC8gIRnYE/j8d6I3Oamd8TRpjUd2M1&#10;ax7CPLQOIqEIaE410kyD4IBQhPCalgpFpyUg+BmR9DoqEQPPDTojmjcOQNNGTQmSJggmYEwWCxwe&#10;em4RXngiwxGbHIfctnkYNnoYJkydiBXrVuHV776Kt/7yJt778C9sTO7hwcO7ePDgrgKJUiFfcr8b&#10;0lc0qW4aqs2H99Wx3wOHinV8zPrzJuvMqapazHn5FfQZPBh5bTuwcc9DeGQCPL5YhEclsk5QFUQn&#10;IDYhFZHMHW4fbKwXqkuWTlaoRgsdzcFyLd1QXqcDMRE+xEb5kECQ5OZmokvXDmjbvhVi4yIJn0j4&#10;WDZdLgccdOpcAg6nk9AggFi+nay/LsJCvku6wywm1lM6XiZCJIwOnYlQMdsJCzp0JoJCIKLTW1hH&#10;LKwrhIlW6pmMdvTATGcuIiUNz02fjuPXruBP9++obq170pXFv1+tkE3n6fGYyN8r/4+//Hfe8pVO&#10;X3mA+IPhYlLQH7Jxk756kZvAj37zO+yjJ7Hz8GF896c/Ve+vl+KS/vDnNzFm4lR8s0kzNAoJhsXn&#10;hZneuNFtRxihYXGy4XZQ+rqtsHsJCrd0Z0kwzk6A2GD1eNjw+uCg/HUQHjLL3O6LUrnMKrcQFgIQ&#10;vczxkMmBBEc9RAQc4vGY3BGwUJnIUN8QHSuWVDC5rlQIIWQwQctG//FYiHRh1SuP5gRHs2YhaE4L&#10;JECCmociOFCrLJQqRc/Pmqg8xAwhBIiYJgwaUS0ESfNmVCI6A+z04BxuWT7FDUe4B25W1qSMZLRq&#10;3xrPDBmIVetX4/Z3b+NPb/4e73/4V6q3OwogqlvrH0C7IX31kr9hlHjXfT7j+3zWn+LOg0/w4f1P&#10;8Os/v4XjZ6swY95C9B08FNlt2sIbmwB7eDTVOJ0jM1UAIRLGRtgTGY+o2BTExKXA6Yqg82JjedOw&#10;XBppehhYjp0s517WjQivj0bnJSoKiYnxSEtLQXZ2JuLjYwmQGEREhCOc5dJDR8dJ2LioNjwssyru&#10;QWBIEF3iHRbWF5OeJipcb4aRZiYszASKifXHZLRRdRAWfK9ARLqyDASNzmBBaAh/Lw3VkZGKxeZF&#10;GOtpcoeOWLJnJ3741p/VsN+7vAd37vKeyMraor7rg6d/p+zXv/QP3vKVTl9pgCh4qMaLxgIumTxk&#10;sUs//AGGzpqOjJ7dkdi+Ddr2742z52rV5yT9gnDp2W8g/oNeeKBBD0ckPSRKZyNhYfYQDm4WTA8l&#10;sNNMdWFlo+pvWMXsXg9sHn8g3erywhlOaBAEJrt/AqGOwJDRWGYZkstrfoBQdfC9RioVmaGuoboI&#10;kiG8VBoye93Iwioju3Qs4BJI10suQXQFDaOKeQSx0gVTgchxSIieENEjKJB5gJYQIUyaUoU0pSpp&#10;Rojwmo6gCOX7QkO0MLFi2Qw2WKQPOCTMb6wsGoGMVmIkDnh9BJ/Txb/Ly7+HMCEsfVERSGZl7t2/&#10;D9ZsXIsr1y7ht7//JT6+8z6Z8YD33D8ySxTg17KG/Auk+npUb/Uj7dRIqwcyvPUB3rv3EL/405vY&#10;fagIwydMRYcevZGa0wIxSWl0NmJVHC+QDlCQnvXHFcVzL8JjkhGhAJJOzz6cZdSAb38zAM2a6mAM&#10;c8DGuiHD1h0s+z5fNGGRRFgkICY2FsmpqcjKzkZGViYSk5IJD36f1ws3y6WDSsLO+iMqwyjzoPRh&#10;ChRiYeJssTyb+LtYqC7EpNwLXMyEipjp0WdMCGO9EEVklO5ivqYLNVCRhEFPyJn1VDBWOlMp6Rgy&#10;cybO/eANNcNdZso/EOO9UfNF6u7bv2L6ygKk/qEpo7QUFXJPHiZfe/vBA0xbtxpZA/uizbAhyGHj&#10;l96lI3I6dcDF61fx81/+ivB4Bt/49tMICjPA6nXB4mGD7xa1YaEHRRnspRz2sVGN8sBJsChw0Kxu&#10;lxoK6IuJg5PKQ7qupOEXkxFaojhkYqGWDb/EP2SpEgFIqATV6TUZJfguaiUiiq+FK+URqDWhOaEg&#10;wXmzKBSTneCwKbUh6kNMBdOpHupVRyDBERwURoAQLAEGBAToENCMqoQAkVxGZYUGG+oAooeWZqdn&#10;ZZOJjvxcGOFhlZhLqMRGbKxIZnqJ9PDC+bsRdg5CxMqK6nQRKA4H4hLiMei5Qdh/cB9e/e4t/PHP&#10;v6MSeU8BRJ6Bmmz4L1qJvurpc3VJjNfEGftYVppmQ/nBg0/xvZ//CovXbkSPZ4Ygo1V7RBEcTqoO&#10;X3Q8YhNTWQ+i0JiqNzBU5kS5EUrzRqcgLikHkbHp0Oic+M7TGvzHfzZjOWY9c0So0YcmwiMqPgUJ&#10;qRmIiEukJajVFHJat0FaVg7ik1PhjYyCl/UlIjIakZEx8MqwXKlboiTE2SIwtDK4hA6WJkinyr0h&#10;hGCgGYPDYAo1wUo42Gh2wsJu5DmdRpshDA6TEQ4j6wLbASOv6ehsGfg9OtanMDpZdqN0d7FOE3bZ&#10;vfug9NpVNdxXVNm9u6LSZGSa34mqT/9K9eArCZC/KfBsvGSUhDzC9wmP7SUlSOveHa68XIS3aoHo&#10;1q3Q4dln0KJrZ7Slpee1wLebBlB5sCG102NySheVjZ6UA4lpsYhLjkJ0YgRik6IJEFmrShZD9LDB&#10;Z4Pq8xEmbGQl5kEYiOowseEPk2A5VYeYQESkfKh0S8lcDxX/4LHZquAiprcTRASJDA2W7xDlEURJ&#10;L7mFFUsC59JtpaNX5VcfWn/gPEBPT06Lxo1D0aSRqA4Bh15Z87o8kK8H833BrAQSDxGASCUzUL2E&#10;BoTCSKluJDj0rGh6fre8ZpYhjvw9HE56XOGsoISkTaBI8Enw0UGQxMbHolO3zjhQdAA3X79BEP8U&#10;H3z4waNnUu+5NqSvTvp8PfI/O5k0KiOtZGuC37z9F5ysPY/JcxeiZfc+SG7RDr6kDNaHWJYRKm9n&#10;OOJ57vHGoWlzHTRaOiNmDzR6O8KjqEBiUuGJSGTZtuLbjYIRoqOqd0RBZ2HZCo+hIxWL6JRMRKWk&#10;ITwhETFpaUjKzkFSZo4Cijcqls5aPCJjEuClw2Zn3bCYHaq8Glg3QlmONXSsggmOEJZnDZ0jTRAd&#10;JyoIDR0rDeuAnq8bWcYtVB52wsJFaPisZkQ77Yh12hDn8pvXJt1gBoLFQAfL/zlR6eZQKhGDQ3VB&#10;5/TphSPnz0GWZrlPsMqacgogtC/ex3+F9JUGCP9R5zIKS2Ie7929i8379iMyLRPfYqP5FOVpsCcc&#10;1vhE2CiLjV43vtm0Eb7xrW+iUZAGAXoDG3M9LC4LvRwHYhI8NC+i492IjPfCFeEiLAiNCKqPCJ5H&#10;s8JQRhupKAyU0BKvEGDI8F19mH8klgzdldnoWhZygUcIvXyZcS5dWHp69MH0gMQCWZiDRXZbJRAf&#10;XgcNVgrpuhIpLd1XdQCRobvBrByBrAwi/5s21aJJk1A0fjoEjZ4KVnlTAqVZE50CSnBz/l2BYTRW&#10;aCoRkeQ6wkkAoieIQqliRMrrpB+ar4n0D+F16cZySZecW2I7brjdPridPhWItNntbCzsaBbcHO26&#10;tMORE8W4/b1X8ds//BYffPyBUiD13ti/UgX6qqf6uiQmDoD068v8jnfu3MFv3/kr9h49hn6jxiKz&#10;YzcktemI2Ow2cMWl0JmKZL2JUN20EVGJVAbJLJ+yDI8JJks4QWIlOGTLAlpEPALotDSmcrbYwwkY&#10;F5VHBKyeWEQlphMWLeCKjIeT6iKOSiQ2OY2KIxZuXzQVcRTLocw4j6Jzw3pioYpnHTFQeRgMopyp&#10;1HVU/KFirHdUN8Es+8pEgRMAehm2y/IvAAm3WpEUEY42Galom5mClmnx6NwiDT3a5qBNTiqSYnxw&#10;sk2wh7G+BIcSJNLtxTpOIJr4e0sXdGbnTiiurFSLNsrWCWoXUhVY/xIHSk4ft69Z+kp3YfEfdewf&#10;bAiUX76sPJlvNQtCAOWtnR6MgYXQkZSOlLadEECgfOM/voX/bNQUTwcEo7mWctVmgjvKjbTcRCRn&#10;UCLHu+CLdRIc9LydFpodFo+Ljb8NRifBwYZU5oPIfh3SRSVLr+v4s1QQjg2+MnXMwmz0jzP3zwfx&#10;j8jSswJo+HqQjgVcR4howxDKxtxIEMnoEMklWC6VxEQI6fUWaNjIBxEEojyaN6fSoAU0D6PaMChw&#10;iBJp0ihUHTdlHkQVIgokJNDfjaVjJRJQhBFEFkJTHxQCs1YkPCsXQWvlz5IuLAmm2/i3OVwEiEDE&#10;SZiw0jqki44qxGIjCC1GNAloggGDBqCiqgK3Xr2JH/30R/jo3h01QOHBF+S8PKO/qVQN6Z+bvvA4&#10;/PDwe9OyCoNMDPzFm2/h0KkzeGbMeCS3aY9IKgIjG3WNI5yeuNe/ygLLtoXnDoIkKjqZZdbJsqmF&#10;0eKGRmemUxaP8OhEhMckIUiGzbIeyCRcGSBiI4B80SnIbtEJLl8864abzlsaLRXhkbGEElUHLTyc&#10;EOF7XfwZDjpaEjOx0tmSpX3k50ksRa9GUrGeBJsRRIhJvVA5HaiQYDpPUv4JETcdv8ToaKQnxiM3&#10;NRk5aYlIiY1AAut/Rko02uSlo22LTLTMSkMKnUUXHT0T642WSiRURmoRTmb+POmWTmzTCkXlZUqJ&#10;3PnEPyP/k/syQst/c1nq+Z/Ug7qbLdnXsBp8tQEiz4cm3VeSCo4exXeaB+Lp4BDEZGYgsXVrWAmU&#10;6Dad0O7ZEdA7o/CNf3sa32kSiKeaNUPT4ECk56ajS9/OyGyVjMgEF9WGGa4oB9yRXrgjIqg4ItUs&#10;dJllLvM6ZNmRYKOYzPeQ7ijKaMJBwBFCmayjR6SRNbNY4EIlYB1GIBAEMqRXwKKC5ISCDC0MM4va&#10;IERCWNBlIUQ24MGy/4cE8vhd0r9rNIhU5/tCRSUYCREdGjUKoQLRsqIQLARJIBWHKI/mco15UHMx&#10;6cbSqkmFskaWdFWZ+L0u/r4WbSisoRr4bKzQBJl4Z07piuPfY5BlIVjRXPT63O4oQsy/BpeFsJRu&#10;NRtVVKiOKobfMXv2TFy5dhnV56vx89/9EvTFCJD7rEQyMqturLzoQzmur0Bfw0r0VUiPbv2jg7rK&#10;Q/PHr/z9+h/Rk/7123/B/uOnMGj8FKS26ggvVYKZ8NARFiH0woNZpoOVE2RSIwYd7gilGOx0NAID&#10;NQhhOdOxvEfHp8AblcA6FUfnywerN0INU7czT0jNRAqVhyzpIytYRydlISOvDeLo7Hno9EVFxyEm&#10;VoYFR6shwW5vNKJjEnid12Q5ISmTUjZNDsLBpLquRHUHEh5SB6ROBIqj1TQUoXzNanLC6+HvKTFL&#10;Ked6goV1TReqJ3hCERKiYX3T8bsdyGWb0LFdC2QnJyKKsDBJNxnrk5bfIyO1ZMVsCxV6Tod2OHPp&#10;goqJfEQlIt0gamk93kz/lEPZ2E3uMdOj+/71Sl/9GAiJr0YAMX3/xz9RM8mbECDWCB+ic7IR2aY1&#10;Mgc8i5aDhiG7e3801prx7996Cv/51LdgdpjRoVsH5LbNRkJ6FAuxFxFxbniiZCSSTBj0r38VJjEO&#10;NqoWVhDpvhIFEirxDBbEUKNUJCNCpD9WuoLoaYXwZ+jY8GvZ8AezwAXJ8ECR2QIQgkbDiiddVaI2&#10;pFEWxSFLl6ghu1QFoZTaMsejWdMg1b+rke+oC5oHBhIWLMxNGgXTQhBAaDRvKjAJRTDhoqHyCOV7&#10;dRLfoEkgUI0+4XeaNVp4TEaaHl5alJ0qjYpEF6RVyzvIxCsj/yb5nUyscB4PGwV7uBoJJupI5qIY&#10;CT6LhTDUaBARGY7de3bh6s2ruHjjCt6/86GqMAKQB598BhL/8g/qETWkf0L63K1/1JD56039s5F6&#10;9NHd+/jT+++juKwcQydMRVb7rireYSUALL5Y2Jg7IuLpUEWqALio7BCWfVEVUXHJbOQj1coIwSFa&#10;qlUXYgmeSKoKJ5WIJzZJ7brpJRhSs3KRlMrvdftgJJSy23RBVpvO8MQk8nWqjsgYeAgZH5VIOIER&#10;GZeC6NgUKpJE+Agql4swYnk0GVl/DDLHifWGDps2mHWPyiNYutIIkOAAf1euPlSAYaUTZlL1SNR8&#10;czpZAQRM0ybSLcycdahZs2CCRAs7HavEuBjkpKdSpaQgiWrEYaZDGMTXgzSsj3rlUMkw/jY9u+H8&#10;7Vtq5Oe9B2yPxFd6wPtKED8gTajH/Tf80X3/eqWvRxCdD8vv8QKvvfZ9DBw6As6oSERlZyKtVw8k&#10;9OwFQ1oGuo+dhMzOXfFv3/omC38oElJYmDOTEJtMz4SqwxcjsY9wNTPbE0nJ7PMRIp+NrtISFhLf&#10;0OipQNggB0ljL8pDzlmRBAxiwVQLWioRAxthAz0kkfNBlNGyYKK8Lt6ZBMxlYUTp+pI4h066kPhd&#10;BubSbaUTELGgBwaEqtiHDM2VMfQCisDmtKYaBPE8RHlGVCyBzGXoLi2Uldio0cPIgm4W1cHf2Wux&#10;IcJqQbhJh1iXGYnhVsQ4rXDo9ZTpOrXUg51gVBOvVBcagWLxEiIxqttA4jEmKiaZzGi1EjBG6WMO&#10;RFpGGg7LKr/V5Xj1+68pBfKQFUdGZz24L5tX3eOzaQDIPzOpW1/fgNU9B2nW1M58D1hveCLDUt96&#10;7z2UXbyEkc9PR16HrohMyYSNjb/JEwUjzeCUibKyyyYbeCoLMxt/gYjUAVc4VQMVgpUNqzTC4YRF&#10;TGIq61YmopMzEEvFEU44tGzbAWlZWXB4wtX8qbTcVujQYwCiU7JZ/5KRmJYNF6+Hidqlw+YhMLyR&#10;CQj3xcPtiqLKCadT44XN4qaScEDPOiSBdFEGMnhEum0NWitVCVV7iF+ZSHdusyayWoOOyp3gCDAS&#10;GGG8ZiJAzHj6aSMaPRVGE8eMjlvjEDgtLqQlJSM1MQbpyVFISfDBZZMAfQDrJVUNnTMZqeiNjsTQ&#10;kWPw09/9wT/El23RQ5lSQJiohSepRPxLn/DFunv/dUpf2S4sSX6AsPSr/kf6AHUP6MOP7mDDtm2U&#10;3T6kd+8OX5u2CG/TDmk9eiGjc2c4osIplWPQtn0e4hJlxqwLEdGER4x0W7lYMCjLZRSSm+qjbnSV&#10;GllV11WlYSMvJuDwH/shIl1XoeLpUH2ICgnSUFZLtxY/EyqxDMJDFEowr4UQIDK6ShZF1Mi5wIXX&#10;QqXPlbCRfludKBdCJFi6owQWAQKNEOay4q6e6kJLC4VFR4kuRklulzgGczNVmI2Kw2UwwMPGPspm&#10;QYLLhliHHlkxDmRE0cvyECxmepB8v4lKxEplYTSZFUBMrJw6nexB4obbE6m6tWSPEVEoJrMFNqu8&#10;x0SlFIBO3boogFTUVuIXv/q5egZKgUhwkUCph3tD+uckqSf+A38m8ODTgSwiKm2bLCj63sd3UXP9&#10;BibNmYtWXXuwwc+GhQ25RkYTSvCY4HCwIXdGJsIVlQSLm145QSKB9FDWASPriSiG+IRkOhwOxMUn&#10;IjElHbFJqUhIy0JKZi7rXCrSM3MIg0g6aZFq+G9O6/ZIyWpJ9Z+O5Iw81e3l8kbB54tRsZBwUS++&#10;OCoPqhOvKJMo5tFwUhmLkyMAERUiXVRmo8Mfo5BuXwmqy2gsAiWA6iJQhro3JzQIjiaN9GjS2IRG&#10;jS14upGYFU895QdJ40ZhaPw0QfJ0CL87DMlJccjNTkROViwyUiIQ5aXq0YnK18HAuubzhSMxMRnD&#10;J0zE7V/9wr9jIuHB4k+TeCDbJjXEh6kBIE9WqgeILPAnDVX92lbvfvCRWp/nG9/+NuyJieg2ehzc&#10;GTn4dwmeBwchMjEa8UnRiIn1IC0zgUokFhGER3gUPYooH5zhMqnPrbqrZG6GAETmdUgQUEAhm0cJ&#10;OER1BGrDEMiGP5Aev6iMQAUNC/QyfFcpCzm2qomB0hUkkwMFHjLKSuIcQTKjvLnGP5O8OeV/oHg3&#10;OoJDC72MR+exIUgHLd+jp3w2hbKxD9WpOIZFEwS7lqAIpcekC4XXqIU3TIdIqxHxMjzRYUGszYhY&#10;uwkJDhNSPSZkRVnQJtmF3BgBigHxHjvsev4MTShkvSyr1a5+Nz1BKGsFiUkMxCpzVCysmGEmVlz+&#10;TfowBRCNhlDTBGPStMmorK3CuQu1BPgHrCsyIquuG0taqYb0z0sCkDoTeEhzpoa9U4E8ZGP37sd3&#10;8IPf/hZzVqxAh559EccGX0twNJKySYcnKMyOQCrqZnSQmrM8mKgEIuLTEcZG3E6IuHzRatWEiKhY&#10;JBAgCQlJBEkiUlIJBSr/Fq3aISMrj2o1C3FxCYRBBBLo3ee1bkOw5CAyLhEZea3Qsl0nJPFnx8ii&#10;iwkyATEZvqg4qplYREUnsr4mIZrKx0s1ZGd5lG4sj1NmsEcjnCDzUJ04bV4CxAZ93WRZ2ScnNFhU&#10;iIxiNBIcOkJCj8aNw/Cdp/R4isD41ne0PJbRjWYChkZlIpB5+ulANGseQLWtRWJChAJJRjJ/FzqX&#10;YcEyX0QDu9mE6OgoKq1kjHh+Kn765p/V/RUoP7wvSpxqRJGDd16c3a9Z+koDpD7JQ7oryGd65733&#10;MXLiFPwHYdGY3nkwC1oq5Xhi6w54unkQvvGNb8DmsiAlPQ5WeuMunx1xLBRxyfRyYiLh9FIeU3nI&#10;LHPpvpLhuv7uK4GGX33IyKnP1AeNx8FaKgjmEgcRaIgXL9090tgaZLSTIUzNKFfH9FyMBhMLpnhP&#10;Zuj52TCaWa5TDRipHCw8t8ioKV6zEhhONtheownusDCaAZGU03HOMMTY9Yix6RBv0yPZbSYgXMiO&#10;cSMv1o2cKAcyfVbkRDvQItaJVnF2dExxoUOKA+2SnMiIMCORHpXERaz8XvGs5HeSBeeke02vtymA&#10;6Pn3yDWZOSxwCZPfm0rFaOTfw88JQCx2C1auXYXK6gp8743v4t79uwoi9x/eexSjakj/hCRtl7r/&#10;0owR6vxXGjgZKCf+1gcf38Mbv/sdNh0+hC7PDlJdTtL92ihQi6YhBjQLlf387WhGRd0o2EAz4ukA&#10;Ohy2cKVEBCISp3B5fYiMiiE82MhmZCKZDapYGgHSpm175LVoiRYtWiA+LhYxMVGESSpatm1DWCRS&#10;maQgLScXWS1aKZXik82gUtKQkiaz0FP8aoZAiZZRWS46eFQ7brssgeKGj3U0WpZBcXkQznOXxQYr&#10;65aNqt8pcT3WRxPBFyYjtUL4t8goxmaiQLQESSi+/VQQvtNIg0ZNdAQGz7/N48YGNG7C9zTVqwEr&#10;3/lOY8iq1vExdDyjI5EYHYE4r4fKXQszzem0Iik5CTHJKZiyZBF+TwdKQUR6RmQVSnkGyon6+jlS&#10;X9kYiCQZLqp2RZOGik/pHo8XLF+FbzYNYMHXU27HwkoprHX44EvJgpsFPYgKJDo2HEkEiDNcliux&#10;wURP3eKi/JUVOx0yxNC/rIia4EfVIQpEco10RYmxgEqgW0xDmStdO/5GlYWX3rrEEmwWK2xWM+xi&#10;NslN9JhopjCY9QSEQU9g6FjQDXDbJEZhgo/mZWPuklmyoRpYgoJhDg5Q5tAEwqMLRrRZjzi7ESle&#10;wiLajLYpHrRL9aJrVjR65sajV14CumZGoWUslUa8XYGiXaIDnVLd6NcyFr1yvOiW4UCXDDcyI0xI&#10;JEwjZDKlnr+PqAtZ1oGKSYKOaoE5Nh4So5F1g2RYsQQPVTC9Dn5GQk1HBaMhRPr0642y8jO4fPUi&#10;3nrnTRUPUV1ZqvFqSP+UVAcQgYesKKuUB02C5hQf+MP7H2D/2TPoM24sIlIJDz5v6X410Zv30Ov3&#10;RCfBG5uqzBOTivDYdLgiExFIxyLMHoHIhHSq9jjEsJGXhj4tLQ15OTnIzckmSNJo6TzORfv27dEi&#10;Lw/JCXFIT01CZnYqklMTkZQiq+wSFnxvcipVR2y8Wrk3NZ3qJSUF8fHxiI2JQUxEJCLchITdSVi4&#10;qALciPG4EOt1IzmKjXqED1Gswz6HFVFOJ1/zIpYWyfocbnPCK4qF5VVUSUiATLiVoHkomjTRKBNQ&#10;PNVYg+8QIk9TpTxNoDxFgDzVmBChydB5mXMSzrYhivCIj/YiJtyj6rDFqENMFFUVlVcC/+4tRYfU&#10;Kr6yi+En93jvCRHVU6Kw8vVKXymA+Lus/KYCVPVW1zydqKhRAT6ZwCeF2kOzemNg88VDNnIKYeOv&#10;Z4MdEelBTGIEK4KTALFDFkiU/T5k1JXsKiiQUBME2Vj6u7BkToeMomIBFM+bcDAxN8sibpSwVrMZ&#10;NuYWWRLBbITDYqT3o2ehNSiLcBIODprTCJ89DJE8jyO4onktym5CrNOCBKcZCS4TUsMdPLYg1hqG&#10;JOaJDjOSXGake23Ii3aiQ3IkgRCO1nEOtE92oFduNPq1ikf37Eh0TKbKiA5D2zgTuhMQ3TJc6Jsb&#10;jj454eid7UU/Hg9oGYFB7WLRNd1FVeJAsocAsYm3ZoWsK6TTUlUQHsYwJzT02GT8u+yQKBCRrjgZ&#10;wigz1mUZCTPvk/QDG6lCwgg9X4QX8+bPRUVVOX74kx/i7r07KqAuG1E1AOSfl6TxkkEN0sWrdpV8&#10;QCVy/1N8xHp0+uoV9JkwHpFZOWqbAbs7Ss3H8MUkqeG3Vk80LUaZlwCJTMiip52N2JQctd6VPTwW&#10;CelZiGXjmZGRgZycLLRr0wrt27ZCqxY5yMpMQ4vcHHTr0hnZhISMbGqdl43UlHikpyehRcssZBEm&#10;mVmpahFFsfS0VGQQKtIox9HbT0uMRVIUnT6Wr3iPE7EuG5LCnciOj0TrtARkxvqQEROO3MRoZMVF&#10;Iis+Gpm0tGgf0mMjkRLpQ7TTwXJuh4MOkkVrUiMUgwkFGfLerInModIqxdFYTIbK055uyrxpGNWJ&#10;kYrExPf5R3TJFrpRBFeUz4sIgsyq08LDOpSUEI+ElGS07t0Nld+/XRcPYft0jyb3XepBXfv1dUlf&#10;WQVSP+O5fj+K7//op2jVsRssnihExqeoselqTSkLwcDCH6i34JtPN0FAUCC84fRKotz0rjxwR8ni&#10;iC6YWcDCrHy/lYqDgNATDqF6qgVes8jS7TYbbFQKNruFuVntWxDtE0/IjlgW5kR+T7zPgbhwO1L4&#10;vZnxHhZwevkxTmTFupAj57Fy7A9gp/lMyGSey2u5MdLF5ECbBDdax7vQNtHL3IOW0bwW66ERHIke&#10;dEuLQI80H7pTcQzIi8HQjsno1yIKXdNcaBdvRqdEC7ql2NEj3YmeVBm9s1zok2HHwBZeDGoViUGt&#10;ozCQef88L2FjQ06khb8H74XFQulvV4vLyRBFGR4pM3sFIiH02HQ6M4I1BgSFGJQKsdUtJ2EStcJ7&#10;ZAwT8GhhMOiU17lr9041P+S+zNL9VGJTsm9dQ/pnJRnE8Ikszy71hd7wg3t+9fHdX/8a05cvR0q7&#10;jrBHxSvVITPCZei6DEuXhT6l3jQNMaIZHYnGQQaV661epUxiqep9cclIycpDbstWhEc2WrXMQ48u&#10;ndCraye0b5WHdq3z0Klda3Tr1B4tszPQvmUOWjPv0KYFunRsjTYESG4mvyOBjX9aIjJSEpCeTIgQ&#10;MDmp8ejYMhNtMxNZb7ysLy46V2HIjnajR04yerZIRZfsBPRomYJerdLQq3UauualoEMmP5eTgHYZ&#10;cWifmYCWyTHIImBSCaAYhx0eqmaHdDPL3JGmoQhuYkBIcwsCmxvRPEDWm+PfGaAjULQEiIFQMVKF&#10;SPzEhOYEil5jgc8diUifD16XE5E2B5yGMESHu5GSnIBo/h09Rg3Ha7/6peq0klGi/t6Sz5zgr0v6&#10;CiqQzwByX0ZeMX388V3MmPUSHOHRSMpqAV9sIqz0kvV1MQmpCLLQW5PmQTAYwwgDE1xemSzohtPn&#10;hMPrVN1YsteHyU5pbqWXwly2zbSzwDkdNridlK8eejH8XAw/E0NFkBRhp4fjRm6SD23SotE2LQrt&#10;06PRPiOaBTsGvVuxIOXGoi/zZ9qlYmD7VB7Ho3/rBDxDG9A6no2/B93TvDQPulJBdEqwo2O8lTAg&#10;NKQLKtaKbsludElyokuiHb3T3ehD65vpIUwcvG5B1xQrehIaXeU40YSOcQb0JjiGtYvGqE6xGNzK&#10;QwvH8A7xGNI2miCyokuqHblRVqTy7/FZ+beaqC4MMk5eJlT5u7D0OlkywobgYFa0UHpgAVoVD5GZ&#10;wDYZh0+AhEn3ncxu14USIhoYjQaMHz8W587X4me/+Ck+vveR6sr6myR16OtTj57oVL/Ehop70D66&#10;/wk+4Pn24iNo2asPIpLT1YZmurq122SSoH8TNC+0ZhevOaAxOnldtmiWjZfcagFQpy8WGXmtkZqZ&#10;i5Zt2qBd+7Zo06Yl+vbshv70wvv26ILuBIfApHundujaoTW6tM1DlzZ56N+jEzq3zkaH3FR0yElD&#10;9za5GNyrC3q0b4n2PG+blYLurTMJhnS0ofMkZbVVtJ3KOgYjurbAqO4tMaxLLoZ2ycHwHi0wslcr&#10;DO2Wi0FdsjGgQzqGdMvDs52z0adNKr8jGT3yktEuJYoQciKF9TfabiNIzLDJMieBdIACwqCRiYgy&#10;ZJ4mC5QKSGTYb1MCpnkzEwIImSaNqVBkhJbWiuiIGMRGECRuj6pDEQ4z4qmKZPfEyOQkzFm1An+V&#10;PXP43wNZ5ocEaQDIPzH5bz5JLjSn3bkje1I8QOmpMiSnZ8MTEw9HdCxsXh8BEU4AuNj4adGc1iyI&#10;DZzBCDtVhNNlVQBxEgKeCCciYnxULZFwsWDZ3YRFuCznwUaVakPA4SNgIr2ya5qFasOKpEgHchQ0&#10;ItE5i6Bok4wBBMSAdikY1DEdgztnYEinNEzo2xKTBrTB2N65GNM9G6O6ZmBEl1SM7p6OyX1yMLVf&#10;HmYOaovpA1phcu8sNvaJGNY2ho19FJ7Ni0SPFAc6xIShY6yRELGhWyJVRowOvVMs6Et4PJMXgb5Z&#10;4eicYEH7GAM6xYWhe7IFQ/kdozsnYmSHGIztEodhbbx4toWTSiQcwwiRXtkupVpaUtkk8e+MpMpy&#10;S9cUVYgmREf1IYF+mSxogoF5MD3PkFAzmsuQYioUWWbFLjOBw6w0USEGAscPEJkbkpSUgDNnTuGH&#10;P/oB/vLu23ighjLWVxzxAPyZsob0v56kD166rcQD/vDeA7zLxuzGL36OfqPHITYjBxZnBAKpNDV8&#10;nrK5mZjsoCmzxAUeYnJsD4+j8khRKsUrS5RExyMtuwXaduyCFq1aoUPH9ujZqyt6EwSDn+mDYYMG&#10;YGC/nni2b08807s7Bvbuin7dOmAQ4fIM84Fd22NQ9/YYM6A7RvXpgmG9OmFojw4Y1rszhvXshNF9&#10;OmJcr7YY3ikTIzpmsH5ksc60w/RnOmLaM+0xZ3h3zBvVG9MHd8ILQzth2tDOmPBMO2VThnTGpGc7&#10;Y2zfdhjVuxWG9cilYollfY1Ap8xoZNPxS2L9j5OuLbMVVjW6UYbOs6wTIMEBRqVImjWmGqE1aSQg&#10;0REksuoDr1GdGHUWpMQlIC7Sh3C2FRFOM9sKO1JSqaKyMpDXrRPO3riqnsE9uf+877LXSgNA/olJ&#10;AKI2MeJ/ApFf/OKXGDBoiFoewRObACO9AYPDARNBIQpCgrzNqDxkdqx0tfi8bkRHeREe4YLVEQa7&#10;y6xAInt/hJlkBq2egDHDxcIQSZDER4cjMcaL5Bgn0mLZ6FJh9GiThmfo/Qzv2Qpj+rbGxAHtMPXZ&#10;9phMWEzp3xrTB7WntcO8kd2xYGwvvDSyGxaO6YlFY3ow78HrnfHSsPaYPbg15o/oiGXjumPFxB5Y&#10;M7UPlo/vjldGd8XLo7rixUGtMaFrCsZ1TsLUXhmY1C0Z47vEYzxVxbhO8RjaKgZdCY/uSXaqEicG&#10;tfBhNAExoVsKJnVPxuRuSRjVLgqj20diYI6dEPFhWPsE9MlyoUMCPbo4F1IIxwgCxGGywG62Exgy&#10;KYuKg6pDZsCHEhyhGjMCgw3QaKnmWMG02jBYpSuL7zfJTGTeY6NBZswHEyBBKqA+a9YM/PGPv8d7&#10;7/0VH935WK3wKsNG5ZnVafkGgPy/StJw3ZeZ0Z/irY8/xh/u38XaAwVIadMe3qhEBGuMCKbCDDU6&#10;VHBcZ/Yvxy6KI5SKw+aJgTsqCRFx6YhLzUVUXJpaciQ5Mwct23fCgMFDMWjIYPTq3QPPDOyLgQP6&#10;YOyooRgzYjCGDxmAkUMHYtgz/TFm8DMYO/QZjBnSH6MH9sHzwwdhxsjBmDqkLxv97pg4sCemDeuP&#10;l8YPx4IJI7BowlAsmzgEy8YPxNJx/fHymL5YPLonr/XHmmmDsWrqICyfPACLxvXGfNavBWN7Y964&#10;vlg0+RnMn9AP88cPwJzRfTBreFeM79+C9ZUOXK8s9G8Xj04Z4WhJtZ8X70RWtBMJbgvCrbJnjhEG&#10;Oky6AN6PQDpRtCBRH9KV9VSIUh9qnS0ZFtxEA0eYBUmxMYgKd8FH51OC+LGRHqSmJSIuLQlDJk/A&#10;L955mw4Ui71sQvVQurM+Pxrri9Xgq1QtvnIAkbZHpKDs/SFp174ChEfFUklEq82dZNhtQCg9CK1O&#10;KQ6Hg54UpWpwiAaa0GCeW+AjPKKiPYiO8SCKFk5F4aS6CPfZaTZERliRHM9CEO9GisQtEt1omxmJ&#10;7q0SMJAS+TlK5gkD6PEM7oLZI3pizogehEQPAqIXXh5HCEzqhxVTBmAlbe0Lg7B2+mCsn/kcbYiy&#10;DTOHYtOsodjy4lBsnPUsts4eRHsWO5jveek57KXlzxmC7TOfwZZpfbBhCuEyrjNWj++IpSNbY0av&#10;RIzvGIWRrcIxopUPEzvHY3LXBMzsm4FZfdMwvVcKpvVMwvM9EjGpC1VIex9GtQ7H6HYxSuH0z/Gh&#10;Q7xNASQ9wo0ohx02mQOiurFkuKNMaJR5Kma19IOsaCpA0WotBIR/8qOoEFmPKMxgUt1Y0p0VqgmF&#10;lhYaHKL6hw+zkXrzz3/ARx9/qAK48sgebcAjJ1+lmvIVSn6lXndz5T7T4ZL84wcP8ae793DxJz/G&#10;8NmzEZOVixC9PNMw1hEnAkLoKOjs0Fm9VCMOGKweOHxx8MYkwxkeCyePnRHxcEcmECapiEnJQmpu&#10;a7Tq2BlDRz6HSdMmESTPYtjwoRg3fhSmTB6PkTyePH4Mnh83Bi+MG4WZk8ZgBuEwZ9IovDxzEpbO&#10;moRFU0dj1YuTsealqdgw/wWsnTMZ62ZPwJoZY7B+xmhsnTMO218ah90LJmDXwgnYvXgi9iyehPxF&#10;E7HtpTHYNGckNrw4HBuZb5nH83mjsWHOKKx9cSTWMV/BOjhvbA+8OLoLptJpG9UrHWOo+Id2SUa/&#10;ltHonulFhyQ3Mn0ORJlNCJd2Q2uELZROpYb3hzCR2etBIRZ/HkjgBpoQ0kyPkKYauOxOJCfLaDEf&#10;Yr0uRLKNiWGeTIhEZ6Rg9d58fMT7L9toPxQ1KM9EklQBmsBFJTmQx8VMIabubU9y+goqEN7cupv+&#10;+7fewaBRY2C0u2AhKMzMXeGRMJhtymRyk8xbUOs7sWDojVpY7SaCw4v4hAiaDykp0UhIjEBMtJsF&#10;wM2Gz4JkKo3c1Aikx9rRNisKfaRrqksmRvZugWnPdVPyeObwHlgwvj+Wv/Ac1s0aic1zx2DnwvHY&#10;tWgC83HYNm8UtswdgR0LxmHPy5Nok1Gw/HkcWDGN18ayEozDgeW8tmwiDiwdj+KVk3BkxSSU0I6u&#10;mIBiXit6ZQwOLRqOXbP7YfPUblg3qTNWjG2DZaNaY/motlg6vC1WjGqPlaPbY9WY9jzmawTMwsHZ&#10;eOmZdMx/NhPTeyZgWvd4TCFIJnSMxch2sXiWlaZzshMtYxzIjHIjgd6T0+RfL8tkoAcqawtRecgw&#10;Xhk3LxCR4xAqkoAAPQIDdQhlBZPF7GRCl5awDuN9NugIniANpb3sMxKK0cOH4cL5WvzpT38k9P1d&#10;KFKBpHGr75dvSP/zqR4g9YZPZJFL2RjqIX7+l3ex9uBhdBo6HHYq9qZBOphNLsg+MzIKKdjggs7u&#10;g8UbDW9sklpu3RuTpJYukS1qPVHxiE5MQ2JGroo3pua0VjsTdurRFROnTcaMF2dgzIQxmDxlIubM&#10;fREzpk/DjOenYNGcWVj84nQseXEals6dhnVL5mDrigXYvGwudq1ahIL1S3Fo8zIc3bYKxZteweF1&#10;i3Bw1Us4tHIubQ4Or34RRzfOw4ktC5WVbl2E45vmo2T9XBSvn6OsaN2LKFw3GwdXz8T+5S9gz7Ln&#10;sfuVKdi2cCxBMhwrZzyLpc/3wzLaS6M7Y8rAXEzqm4WJokw6JqFnZgzaxkegRbQXCXYrQUJFIitL&#10;CFiDzGhOcAQE0hkNopOl4fVgMzSsH8HBoYiIiFAQiY/yIpoqJM7jQnx8NHwJMeg26Bn84De/UYN4&#10;/fuq87koewwWkh4DiILKV6B6fMViIJ8HyOmKajWEUJYYMVodMNEEInZ3uBqOG6SR7V/FpGvKouIe&#10;DqcF0VQfKckRyMlMQGZ6HOHhpOx0ICnOi8wkXpfXEtzo2jIB/TtmEBytMHNkT8wd3xcLJj2DZTOH&#10;YR2BsXnBRGyhV7SVntDuZdOQv3QK9i6fij2S0w6tmoFDa2aheMNcHN00D0dY2MVKNs5ByYbZOLJu&#10;JivBLBzbOBOlG2fhzOYXcXrTbJocM98wE2c2TEfp2ikEyzgCZhyKl49B0dIxKHxlNA69PAqHFo/A&#10;/vlDsG/eIOx6sR+2z+qNjVO6YM2EDlgxpjUWPZeDRUNyMbN3MiZ3icPYDnFUIXHome5FGwJERrSk&#10;+Dzw2W0w64xs/GVio4WKwwSdRlYB5n0MJBiYh4SIJyYzdmVXRK0aneWwe9RwZq3GDxHZPlcfSiNA&#10;Ordvh4qzZfjBD97ABx/I7HQBiFSguppS74k1pP+x9AgajyUZgfXxvXv4y937uPD9H2DU7HlIatsZ&#10;ARLvYAMpw7UbNwpGoMYMgz0CRm8MIlIykUR1IZs9uWMS4Y5OhI9AiUtKUyvpJqVnI6d1O7Tp2BU9&#10;+g5A7wH9MXDoIMxfMh+LlizEYtrKFcuwYtkreGXhPKxasghbVi3FlhWLsHPNEhzcvgaHtq1hvhrF&#10;O9bh+O6NKN1D270Op/PX4eyeDSjbsw7l+WtQsWcNzu5aibLdy3E2fwXK96xE1f7VqCpYxXwVqgtW&#10;o3z/Spzes4yfXYrSHUtwdMt8VeeKBSirXsC+layXyydh1yvjsGnuUKqbAVg5rR+WTuiJBaM6Y/rA&#10;lpjQpwWe65iFrunRaBlL55IQCDfZ4Axzwah3IChIuq78c0IkyG7Q2mlSL/RqcnB8bDRS4qIR7XHA&#10;57IhOiociamJiElOwNod29WwabURlThRQpO6duyrAosvS18tgNBEBkr+/sf3MOH56ZTgRmjDzLA6&#10;PQoiQaF6pUZEgQTLUs2h9IYpSc1Wk1qqOTaOcMhOQusWKWjbIg3JcR4kxbiQkxpN1RGFlmkx6JyX&#10;gF6tk/BspwyMH9AWc8f2oQTujdWzR2D7ksnYs3IGDqydi6JNC1C8dTEKtyzAfhbUQ/SCDqyX/EWU&#10;sPCW0GM6tnkBjm2l17R9CUq3L8ZJsR1ivLZtPk5tn4/T2xfg1Nb5OMPzcl4v57XynQtwdttLKNsy&#10;B2e2ECybZ+HUxhk4se552jSUrp+GY2sn4zjhcmy1KJexhMtoHH5lGPbMG4gdBMmm57ti/WTp9srD&#10;oqHZmNknBVMkLkKIDMiNQvsEJ3KjHEiLcCHOTRVHBRGmlS4pm9pbIZTyXaezs9KEsZKYlUnfbzNZ&#10;DbhJCCGjh0lNnqTS0+qVApHlsQUghtBQJMREYz/l+1tv/Rnvvvcu7t67jweyUqk0cPIcCZOG9D+b&#10;vgwgDz59iI8/eYhfvvU2lu/MR7eho+FNykYTjazfZkWjxkFKVZplXocvFlHpOUjIa60mFnriqUJS&#10;0uCTPD4F8Unpapa4rKbbtn1ndOzcHd169sawUSMxccokvLRgLjZu3oCVK1dg545t2LNrO7asW4Md&#10;GwiMXVtwYNs6lOzZhJMHtuHUge0o3b8F5Yd3ooJWeXAHKg5tR9Xh7agt3IGaw9tQe3grLhZtx8Xi&#10;7ThfzOMjW3CheDOPN+Fc4UbaBr5nA9+7lrYO1YfWouLAalQQKBV7l+PMTtY71q3jW+m40Sk7tHoK&#10;9i0bh3w6YLuXjFJdyK+M74bZQ1phSr9sjO6WhtFdM9C/ZRLaJ0YixeWETwaNUJmbeK8MWqqOYAOC&#10;moWqNbZCgkxqwElQ82C4rDbkpqchOtILl9sKj9OKhNgoJMTHoUWndqi5fUMtuMgqIA/FDxB/9iip&#10;Y/nn8YtPcPpKAEQqhHitKghbd2Nvvf59FuR0SnCNgoWeKkTgEcJGrL4LS0ewCEBC2KDJbGmzWa+6&#10;q3JzEtEmLwl5lKzpiV6CIxp5KZFqKG73lsno3z4dA9snY0zvXIKjJ1bNGIK1s4dj5yvPY9+qmTiw&#10;bg4KNy7EkW0v4zg9omP0jIq3LcGR7S+jaNsilGxbjGMERQml9qldy3CK7zm5exlO7lpKcCzltVdw&#10;du8yelhL6VW9TC9rqbKzu19BJfMqXq/MfwUV+S+jYvdiP0x2zsfZ7S8pO7OdUNn2Is5spVIR2zIT&#10;pza9QOXyPI6uFpCMxIFFg5E/tx+2zeiBdZM7YNnoVlgwKAez+mZgUpdEDG8bix6pbrSKsT9SITZZ&#10;mVdLFWLgvdPK6CuJg1CBBBnZwHwGEbWpVQArj6zTpTfDTIgIPCQWIrlW9lbQamE1hmEgPdPXXn8V&#10;d+7exd370pXib+Dqg+lfbOwa0v9skrt799NPIAvtX/r+Gxg5cw5a9ugPa0QignU2PkcdGjcJVMvv&#10;OMKjEJ+WjYw2HZCQ2xI+2ac8OVXBQ7aVjaDJYokZmdlo3aYNOnbqjM6du6Jrt254ZtCzeHHOLKxe&#10;vRLbCY79+/di/758FB0qwCHmxft241jBLpQe3IUzhfkoL9qFykJCg3l1cT6qi/JxrmQvbQ/Ol+Tj&#10;0rE9uHQ0HxeP7uLxbuY7aTt4LEaglGwlRDbjXBFBUkSgECQXiuuBsk5ZNSFSxXpWuZd1K38RTu2Y&#10;i9Jts+nYvYDCVZNwYPlY7F40HNtfGoJNswZg1dTuWDS6PeYMaY0pffIwslMmemTEI10UhdEEuyj0&#10;UNnB04owncRD/EudBDQ3QNNcB32QDrGRvIfxMfD43PC67Ai3WZGSkIDwuChMe3k+fvfh+2owg/Rn&#10;keusB9K+ffas1GHdQd3lJzp9pQAiwXNJd+jJzlv8slIcoj4EGrIWVaBGgucGNAkIRpjFDpPVqfYS&#10;b948kA1gAGw2IxISfMikRM3OiEIurXVWLHKSw9EuIwbdWySgW3Y0+rSIw3jK2UUTexMcQ7FlwWjk&#10;L3seBVQdJYTGyT2rcWb/Bpw9tBmnCzagdO9anNpPGZ6/GifyV+H4rhU4ocBBWc3zsn2U4PvX4sze&#10;NTR+du8qSm56SZTeFftXoGKfGD0m5pXMq1jwpfBX7lvOCiC2lDJ+Ccp3LUD5bsKEVr5rHip2zkOl&#10;ygUss1G2dSZOEiIn1k5E4bIROLBkMHbN6Yut07th7cQOWD6qDeY9k40ZPVMxtmM8Bub40ClJhvO6&#10;kRHpRoSVSk7mdbByyBwQTYgFoaFWaKhEBCJich7IvCk9sKBAKg0dP2N2wGyU2ImeOT8rwA4JoQrR&#10;wO20Y8mSRfjLX/6i1IcoSDUbms9TnmsDQP53kyxbIt0mf/zwA+w/dRrPTZuBrI49YfPGI1DWtXoq&#10;ACGsNw6PD9GJKUjOzkM0weFNSEF4YjLC4xPhjoxBVEwckgmTtNQ05OXlolPH9ujbtzdGDB+GESOG&#10;YezY0Xhp3hwFkJ27tqGkpBDHSopwrPAgTh4pxKniQzhdtB8VJQWoLNmPqiMExtG9qCU0zh/bjwvH&#10;C3DxxAFcLqWd2I9LJ/Yx36fyC8cFKLtw+fjjthOXCZJ6u1KyBZePbFb5JaqTi0UbcJFq5MLB1ajZ&#10;v4x1aAnr0EI6ZQvolL2E01tm4Oj6KTi+YSqOrpuCw8tHYd+SIdg6ux/WTe2J5eO64cVn22Jc1xz0&#10;zoxDdoRARK9WrtaF+Bdo1NG5Cg6WyYU6BBAkgY0CWR+MiI6liouJgkfmj9GJinS5EUkl0qpXV1z8&#10;wfdxj0VelnuvD4BILETSZzVBLrB++Du3nuj05ANE7iobHTVxUPYuYLr9ve+jRbsOSnWIwhDlERCi&#10;VbmODZisVSUwkWXUpX8yICCI6sOIiEgX0lKi0SInAXlZMchJC0dWkgdtMiLRrUU82qd70adVPKYM&#10;bIdXpg7EypmDsXXRaOxfPR0HN8xHsaiH/etRdnAzKot3shLsIkS24syBzSg7sIXwWIfSPetxet9G&#10;nNm3npDxWxkhU35gE8oPbkIF7eyB9SgvWEfJvp62jpJ7DSrFWNgrKb9FilfJsfTxyvkBgcpyelIv&#10;05bQFqvKUJm/kGplscorCJKybXNwcvN0lEqlWD0eRctHYO/8Adg5uzc2TO2MtePbY/HgLMzpl4ap&#10;3RIxrFUUeqd50CHRjVyqkAR6WnaDEVaZSEgFomcF0WhMaiivBNBlYpV0Z2k0VgJENrIKpYSXIKwd&#10;dlnunfdf4iAysVBLgOg1IbxuQe/ePXH9+jU14VOcAAFIAzz+91L9vRVTC43y2hu//x0Wb9mCPmPG&#10;I611ZxgsXjSRWdh8fk53OOKTU5CQlolwqgxZAsgVGQu7NxJWh1ctXeMLD0dGqixDkovO7dugf58e&#10;GNCvF8aNGYlFi+ZhxYqlWLOG6mP7JqqP3SgpPoyyk8dxtvQYyo8fRcXxYtSUFqH6+CHUHD+AC4SF&#10;AENB4+QhXCo9qOxyKUFynPAo9UPkEvPLpftw5cQeXC3dg2vK8nHl+G5cU7aLtgPXqE6ulWxjvg1X&#10;j27FlSObcIUQuXyYEDmwHOcLluJcwSuo3bcQ5/YuQNXuOSjfQeW+5XkcWT0OhStG4cDLz6nu360z&#10;etPp6os1E7pj7qA2GNs5DX1zYpDls6lRWjadiWqDijzQwLoh8T8LgqlCGhHGTZoGwuX2IiEuFh6r&#10;FXajUa3YGx7uRWRiPNbt2Y07fB737wtFeEAlIj25n68JfoD47clOTyRAPncz2eDIpjf31X7ND/Hu&#10;nTtYu2kz7J5wqg1pzAxoFhiCZrLUORsxpzdCqQ+59p2nmtBrDlUrx3rcTj5EG1KTI5GXHYus1HBk&#10;p3jRkhDplCuzx73o2TIak55th4WT+uLlqQOwdck47CM89q+djRP72NAfoeQmNKpP7EX1sX30pPby&#10;2h7Vh1t2YDvOHtxBWGwjNAiUgi3MNymwVB7eRuPrBM3Zg1toApONqD68CVWHNqLy0AbaelQRHJX0&#10;mmqK1tM2oLpQIEOQHBSQUJHQk6rc9zIqxJvau0gBpSJflMkiAmQByrbPpWc1iypkBkrXT8URelWH&#10;WSn2L3wW26b3wKbJHbF6tIzSysTsvqmY0DmOKiQcPVK9aBPnQkaEB1E2GzxmG4wavxKRIbyyWU8Q&#10;5brqygqQIb0W3nezmrEry9CH8hkIQGQor6wsbNAR5BoN9CFUgrpQpKYmo/RkKQFyB/fuy/ImDQD5&#10;30yPA0QUnzRY3/3tb/Hi6rXoNnQEknLaIojPT/adsZjtSMnMQkJGOhwyqzouCVGxSawzdjRpEkiV&#10;qYHTakdGUiJaZmWga7s2eKZ3Nzw3sB9emDIes16YjCWLXsL2rRuwN387DhAehQf34tSJElScOYna&#10;s6dRRZBUnzyGC6fFinG+9DAunTyswPFFu0QFcokQEZAIRPxWgCuEyLXSvbguOWEidoN280Q+8124&#10;cWynsusEyLWSrbhaQjVStBFXC9fgyuHVuHRwBS4eWIoL+xejlgA5v38B85eo3meyzjyPkxupRtbQ&#10;6Vo6AvvmD8Lm53ti09Tu2PJCbywa0Q5ju6SgR3oE0t02RLJ+OA0OGHgPg4P0atdDXagdAQTKU08H&#10;wEjHNT46BjGErqyNZ6Wy97hccDidaNOjO77/y1/hPtkga2RJN5Ya3stWT9UG9U8DQP5/JRFvqnGR&#10;m8l7KMFWtTQyT9/46c/QtU8fhOjD1H7ioVQgzVnIpevK4RF4OFSXVvPgUDSmN9CoUVMEyeZKVhPi&#10;Yz1IiHEiIzkcmcle5KX50DYrEh2yfOiW58OwHhmYMawT5o/vhfXzRmLvmhk4uHEOVcdqSu9dqD1Z&#10;gPOnDqHy+H5U01uqoidVfrSAENmH8qI9qDgslk9QUJkc2IHyQztQpfp4d6vgYMWhbagqZF64ja9t&#10;4fFWVBfxmrItfB+BUrgRNZTitawE1cyrDlOlECqVh9bUQeSVOhUiamSZHyC7F9EWomyHSPPZOEWA&#10;nBQVsmocipaNJEAGIX9OX2yb1lVB5JXhuWqY7wu9kjCyTSSeyfahU6KLKsSFZJlYaLNSqhtgNpgJ&#10;AllAzuTfT4FeVkgQ1UiQjNCi+gs2Kg82OFBLeMgmU3bodDIr3cDXQ1nBQmCWped9PixZsgS/+/0f&#10;1POVSYX+56tqS0P6H0718FBxQ56/e/8Bym/exNQlS9F54FD4EtKo3I3QBGkRFRmN1JxsuGKikJqb&#10;h9jENOj0dBxCDDDS05Y10hKjotA6IwPd27XG0P69MHXscCyYNQ1rli3Czi3rsHfnFhTs3Y7iw3tx&#10;tLAAJ48eQlnpUdSUn8GFijLUlhEkp0tx6awYIXKqCJcJksuS0y6JnSz8HEiunDxAIzjq7Nqp/bhx&#10;cr8CiJgc32J+k4pEAHKTKuTGse3KrrPuXC/ZgqtUIVeL1hEiqwmRVbhyaDkuHXiFEFlEeMynzaPN&#10;RXX+bJzdPh2nWWdOi+O1bAz2zx+MHTNFifTA2kldsGhYW4zrlo4uqZFqiK/bYIFZFmUkhDWizJvq&#10;CGULmtKp0gQZCI9oRIX7YDKxHpnC4KJjFh0eQeVnxcqtm/E+HWK18dTDT1XPisRFHrV58gz92ROf&#10;niiAPCr4AhC5hSSzLMMg3Vf3ZDIU057CwzA4CQm9wCOMHlIoPWC9f5Vcqw06o0nFRUSRBBAizQOC&#10;ERgYRA/AjhifAzERFnpTVB/JPuRShbQnQLrkRGBk7yy88Fx7zBvbHetfGoFdy6bgwAZ69AWr2ZBv&#10;p/Sm6jhBaJw4hKpSQoR5xYlCSvPDBMohlB8pQHnxfpQJRAr30fbg7KFdBEM+akr2oJIQqT6ym8f5&#10;quursngHKotoBIqok6ri7ag9SqMMVzkleW0Jf27RZioVqhFCpJpqpFp1Zy1F1b6lqKYJQCryF+Hs&#10;7vlUIC+pbiwByPG1k1G6bhJKVo7BwSVDULDoWex+kRViWmesndAOi4dm4cV+KXi+exKGt45G91QX&#10;2ia41X4iiR4HvLLCcJgJFoJBIKKlCglsJrBghQkmRJjLDHXZQVEWYNTyWdioQgxh/v1ODFodGyAt&#10;IaSHy2HHyBEjcfnKNXx85656vmqPEKkwdUlVnob0P5Lq4aEWHOX57//6HtbuO4ABE6agTZ8BiEhM&#10;RbOmwWrAQ1p6KmxePu/EOEIkDiaZPGj30XOWnffClBedER9HRysDg3t1x7ihAzF19HNYvuBF7Fi/&#10;Egfzt6Hk0F4cL9qLEyz/Z46zTpw8ghrC4lz5aVyuLMelyrO4WHEWlyrO4ErFSVwmRK7Qrp4twZUy&#10;2mmxYlwhSK6cOqzs6qmDuEaIiF3n8Q1lBTwmROpgcuOkACSftpu2k2qEEFEg2UYjRI5uJkg24Frx&#10;WgWRq4dXKohcPihKZBHO7ZuPGkKkes9cVO1+EVU7ZqF8y3ScIkRKVoxBAR0v6f7dMk1iiF0wd3Br&#10;jOiUgXYJPsTJCtYs57qgUELERCWuRXM6ViGhNjRvooFJb0ZMVLRaS08TEgKLwYQIlxdulwdd+vXF&#10;67/8mepalO6re2rnQr9T9VWrB0+uAlEAkRMChLSW2/rHd97G0PFjEWwiJIzSjSLr0gQhJIQPUTZs&#10;4nWD2aq22BQVEkqFEhAYrDzjCK8LHrtBTRLMSPQiO8mHlmkR6NYiDsO6Z2HKs62xcGJPrJ/7HHYu&#10;nYDDm1/CmYK1qJJGvGQ3ak8cQM2Jw1QetFOFlOVFtGJUMi/n9bKSAmUCksoj+5WVEyKVxQTP0X38&#10;nj11lq+6wSqlO4wAqSra6Tee1x7diXOU4eeOU+0c24XzR3fh3JEdOFe0VQ1VrD64FjUSFCxYSXjU&#10;BQbzF/sBsms+zmyfS0/KDxA1KmujxEJGo2TVKBQufQ775vWlV9UN22Z0xarRLbFocBbmPpOFcRJQ&#10;z41Aj4wo5ETL+lhmxLkcsFHlOdiQ6AkJAz0tWf5a1EdoiL/fV+YPiITX0FsVJSKbTtntTkJFizAd&#10;AaKVYHowwvQ6tKB3e7iwGH/885tUIP6KUl9Z6o+/apXnSU1yHx8HyI9/+0cs3bYb/cZORMuefWAL&#10;jyJAgpCcmIjo2EjYItzwpSbBHRuPyKhkWGQvfz77CC+VemoyHa1kdG/bEiMG9MaMsSOwYv4s7Fi7&#10;HId2bcaxQ/twquQAzhw7QHAUopz1o+rUEVyoPEk7owBytbpS2ZXKMlzltWuVp3C9ohRXK47jSvlx&#10;XC0jTM7UQ6TQD5DTB3Gd8LghdkpMACIwITjq1cjJvbhBgNyqBwjthoIIVQgBckMAcnQjrpWspxJZ&#10;Q4CswrVCsRWECJVIwWLU1kGkZu9LOJc/BzW7Z6Ni20wq+Ck4smI0DiwejL0v9cfm57tj2ZiOmD6g&#10;BZ5pm4i8GCeirSYYQ/yKQ6u1qvigVuNQdUPur9NBRZ/E+0mn1kSH10bVEh8dh6TMTBQRpm8/uIs7&#10;4iQrX+qrWQeeSICo/kC5kby5sgCZVAZJRcePIyk7CzrKQQFIEBVGUEAIGzAttPQGwiw26HldYiAy&#10;kTCQr4dq6QE7nbCa9JSQFiTF2JFCa5EcgQ5ZMRjcLRuTB7XFC0PaYsNLw7Dj5bEoWDMdZw+uoWLY&#10;hooiqoFj+3CelaOWiqOGBbzmVDEhQmOBrz5zBGVUIBWlhTh77CDOEBxnZZTJ0YNUJFQiR/ah+lgB&#10;z/ereEnFkXxUUI0IMKpKdik4CUBqCJXzx2Rkym6cP74HF07sxYVjMqRxFy6WECqFW1BzaD0VCFVI&#10;wSrU7F9OiLysRmVV5C9UedmOuTizdTZOb57BnBDZPJVKZJyCyJGVI3D45WfrINId6ya2w+qxbbBk&#10;aC5m98vE6A6yRlYkOlCZZfjsSHTb4dAbYKeak4Kv9k+gPA9sLhWG0l3Le0xvS9bLEoDIkF5ZI8vj&#10;9sJsNEMXGgoTFYheEwyTgTKeiublV5bizbfewQPxtlTT5k9f1crzpCapL7LI6CcEiKSbb/wEM5eu&#10;Ro+RY5DVqSt0AnqbA4lUFu4IFyJS4pDQIhdpLdtAZ3AogMTFxSMlJZmQiUXb3Ew826sbpo0ZjpXz&#10;ZmHL8sUo2LoeR/fvZJmnAqcTVUlwnKOiqC07wvwYVQfVR1UZrlRX4Fp1lR8iVeU8PkuInFYQuUY1&#10;clWB5ATViEDkCK6dKaYV4fqZw7hx+hBuEiQ3CQ7Jb5zh+Rke026cFjWyj7aHQMknTHbRduBa6XZc&#10;PbEN109QgRzbhGtHCJDiDbhevI62VgHkOu1q4XJcKVyKS4dexoUDi3G+YAHO7X0R5/fORjVBUraN&#10;9YcQObZqDA4piAzA5hd6YvmEbpjULwed0z2sI2YqdbtS6EGESHCgbIerJzx0aBYQSgdXh8S4BLY7&#10;PuiCtaxHVkS6fIiIjcPiTevx27sf4N171CHSvtUPb5d6IdWgLnvS05OpQIhkJen4n2zEIvmf3n4L&#10;U6ZPh8sn/YgECCVhQKCGDVrdPuJagxq2qw0TgDioPgy8poWDElKvD4XZpEWMz4aEKBtSo21onexF&#10;T6qP0X3yMG1wO6yfMxzbl4zHzmWTcWrfKoJji4JH9dF8FTCvOkoIHJPuKwLk9BHC4wgqKbnF66pg&#10;Lp6XKJGKE4dQLkChR1YuMKG0ryghRI4fQOUxGcboh0jVUVEmNAFKob87q5bAOCfQOL6PKkRMhjgK&#10;VHahpngLqg9vVBCRkVlVBVQg+19BxR4qkL2LUJ5PgOysnyNCiIgU3/Q8VYg/OCgQKV4+jJVhEHbP&#10;6YOtL3TDxkkdsGJECyqRHEzrmYxBuV5CJIIS3YMUpxlRZpHpRlhDZfy7UcVCmjUKQRCViD7EijCt&#10;jUpDYiH+LiwNlYfJKBtqySgu6b4ywBAiS5v454gM6D8AP/zRj/FALYYpz5fWAI//ZqprXZQ9lurv&#10;If+Xobv3WW8E1LJmXGntBYyY8SLaD3gWiVl5anRidGQMPB7CIy4SyS0ykZSXg+Z0APRhTuTktEZa&#10;WjrfE4GU+Bh0bdsCY4f0x9wpY7F28Rzkr1+KY/u2ovL4QdTSoTrPBv9CWSEunD2CS1UnqDpOEiBn&#10;CA0Co7Ya12lXa6twvaYK12oEJIRITRlhQpBUiRo5iWvlJ3CdELlOAF0vE4DQ+J03yw4TGDTmN87y&#10;/Owh3KLdUCApIEj2ETBUIid303YSItsJkW1UIgIQ6cLarCBynSrkBu3akTW4VkSIHKESKV5JZSIg&#10;WU6QvIJLBxZSlczHuX3zULFLhsW/QIhMxJFlw1G8dBj2UIlsmdUXKyZ1x9heqWgZ50CMzQqnyQwt&#10;FXhIINukZiY89ZQWT8n8kAANIgmPxOhY1dVlYR3y2Txweb3oPGgAbv/2F3j37scEPesDn5nsGKmi&#10;VnXP8auQnmCA8IbSg3qgBksDVedq0aVrD3gov2VTI1nQL5APRSDStGkgNGzATHw4YRYn9CYbLFY+&#10;WKcNhjAtXwuC3WFCTIQTyTEOpEWa0SHVi8EdUjC2dzZWTBuIrQvHYucrk1G6ZznKD2/BmYNbUEl1&#10;UCMjrtiYV1JF1Ao8CAvpvlLwqAdInXSvIEAEHmdKCnBWgCNQEZDI2HeeVx4vIED2qoC7jOCqpiqp&#10;PiIQ4TkVSA1hde74fpw/UVBnAhGBCn8PqqGqwg04V7SxbrjvSqoRP0QkqH5WACJDeRVEZhMiVCFb&#10;pBvreRULOb5mDI4sH4EiVgQZlZX/Yn9sfZ4QGd8eq0a2wMJBGZjQKRoDc8PRNzsKraKcSLJZEMV7&#10;6dCZoCOkBSCakDC1PpYmwIiwEAuMlO46rUmNxFIBdILDaeX9l1hIqFYt924IlV0LzfRmk3D44EF8&#10;+MEHfKJ0Dh4bjdUAkP9qkvskivwL90td5j/8X9B8j/CQPnaJf2w+VIghU6ejY98BiIpPgk4fhkhf&#10;JCKjI5DXtiUyW+YhSKdHMEGfkCz7mWciio5aXIQPbbLS8Gz3Dpg+diiWzZmCnWsWEx6bVPmtLT2A&#10;i2cO4lLZIVwpP4wrFcWqW+pq1Wk/PAiMqwoefoCo87rurKs15TSChO+9RuBcLy8lQI7TjhIUJbQj&#10;dVZMK8Ktcr/dFCNIbvBn3iw7iFuEyC0qkVsnJRbi78a6SYDcPL4VN48xP7rF35UlsZCSdbh2lCrk&#10;yGrChCApXk0TmKwmSFbi0sGXCZElzCXIPheVu2agfNvzKNs0ESUrhqFw6RDsmtsXm2f0wuLR7fBs&#10;63ikh9sRaZHuqTA10CQgQGb2m/Gf3wxRI7LCeD09KRluqx3apkFqIysPAeJOiMW2wsN8RtLO3Vfb&#10;ccsz+7R+jRNJX3jET2J64gAiDYk/oAQFEKkqH378EdZt2ojk1AyCwAOj0U54aNU6V9JN1bRZELQy&#10;/8DqhsnugcXuhsvF3MxGzkhP2GpQSwt4KTmTI+1okeBC95xojOiWiUUT+2D3K7JGzkQc3b5QjYI6&#10;e2gLyot3UHHkExxUC1QCtaWHUEtwKICcIixOUrrL8eligqRQHVcSMAKQsqMHCBGqDxmhRS+t8hit&#10;5MCjSVRnDu+iCtlLaNCoTmRMfM3RPX4FQsgIRC6ePIALpfvrALKLKmQnao9QhRRSgRxa4w+oHyRE&#10;RInIcN69i5UKkQmG5Tvn4OyOWThLiJRtfp5e1GSckK6slSNZEUbi8CtDcWAhZfncAdg9syc2TiBE&#10;xrbBwiF5mNQ1Cc+1iUPnBDcyec+SnU74TFboAwliynSD3q6Wsw4N4v0OMcGgke4sGc6og54NkD5U&#10;BweVi112dCTcBSBWo4WfM8LtcGPui3Pw61//ms9XfK3PgocN6b+a5F59ASByqC7zH6k/tLusOzKB&#10;8NaPf4qFGzahx5DhaNm5OyJj42C32RAfE4O83BzktshTg0+aBgYjKTkdMbFJcLIOySZJGfGx6NEu&#10;D+MH98G8KSOxbflcHNyyFKcObFZl9dKpAlwmQK6wMb9aXoirlUcIA4Kg+qxSGwKOa+dqqEJo5+SY&#10;IKECEZBcq62DSNWZRyrkBlXIjfLjtGMERYmyW+VHcbOSxxVHcIt2W/LyYgWRW1Qot/nzb6q4yB7c&#10;qI+DCEBObMPtEztw6/g23Dq2hUDZRNuAG8eoRI6tI1xohImA5EbJWj9EClfgyuGluChdWvtlhNaL&#10;qNo5HeVbpf6MQtHyodj9Ul9sf7EP1j7fHRP6ZKNVvAcxdiPCeQ+NOhsCmpvRjBD59nc0+Na3mqku&#10;9uS4RFo8NM3o6DYPJkB8MLqcGDh6NN758EPcfXAfH4uzXPfsvkrV4clUIGxUZPVWtYcEa8b3fvwG&#10;5syfj7iEJBWo1VOCCzxCKbllpnmwRqd2HtSG2WG0ueH0+GC1OWCWST82E+xOUt9jR3S4DUk+Czqk&#10;+9CrZQymP9cJW+aPxjba4fWz1VDZswfWqhnmVWy0q1hJxKpP7EfNyUOoJiCqqTYqeVxBdVEPEAUR&#10;USKqC+swzhIa5bSzBIkARLqzBCJ+JSKxEJk/8plVK3jUdVk9Uh9iAhDCSwLqAhEZoVW8ATWF61BT&#10;N6y3WmIhalSWvzurfPd8yu+XCJHZfoBsmaa6sUrXT8AJqhCBSDEleeHLw7B33jNUIn2wY3p3rJ/U&#10;Aa8Mb4k5A3MwrnMins2lCiFsk2V/djvVHO+5JkiChHYVSJcVSmUcfBjhISOxQinPRYUYtHpYCQ+H&#10;xY4wnotZjVY14kf2T+/ZvQeuX7uO+w/u8flSX9YBpAEi/9WkSFGX1yU5pKkl8mkySEGWL/ng4QOc&#10;On8B4+e8hE4DnkXrTl0RHRuj9hpPT0lEblYWfFQisleO1eZCRHg0Ie+Fh6BPiIxEy4xkDOndBVOG&#10;9cfa+VNQsH4RSvetR3XJDjo4+3Dl9AFcpV2X7iU27Ncqj+F61UkC4iwBIQCpwdXzhIdYHUCkS6se&#10;INdqJSZSRoD4VciNilJCox4gRwkMWiWt6hhuMxd7VfIKAUsxblONvCogOV2Am6f3EiS7cfMkISJW&#10;uoPA2E5QbCUwNtM20jbg+tF1ym4IPOpNAEKQ+JXICtWddaFAJhzOIUBeoBM2ESfXj8bRVcNxYMmz&#10;2DqrJ9ZO64a5wzuib8tEpHitar91i4HOVaAZAUE2QsSs9g5p1iQI5jAT0qi+zVR+AU0DYWJ9cHjD&#10;kZSTg4u3bkL26/zowQNIx67fgX7s2T7h6YkEiFQE6caS2/jxvY9x9dZ1zF+8CF4WdpngpNWZIDPQ&#10;Q9ko+UFiUP26RioQAYjN5YVFulEs9H5leQ4Zt+2yUpLbkR3nVLGPUb2ysVb2EJg7AnuXTUHZXnry&#10;h9ahqmgzKoq2sWEXgOxFTWkBAXIAVVQc0iUlw3fLTxAGzEVxCEQkkK4UyAme85oE0xVMRI0QGn41&#10;sp/wIFAEIEcluC4KREZn7WOF9APEDxF/F9Y5OSc8LshSDif24PzR3VQgWwkQWURuPY0QkUC/QKRA&#10;ICJr/siIrIWo2D0PFTuoQrbPxJltL+D05qlKhZxcN15BxN+VNUKtl7Vnbj/sJkS2z+iOdRNkuZP2&#10;VCKtMaZ9LHqmupEbbkaiwwyvqJAQI8EhgXOrGrYoAfQwWRdIloDXWVQcRCYSynImdgsBTlWoJ+DD&#10;CHqjgdDRaOH1eLBjxw68/8F7rCzSVem3Boj8V5Pco7/ThVV3/8STlUbpTx+8j71Hj2HY8y+gMwGS&#10;06Yt3B4XEuKi0TovCwlUIwY+lyCqeV94DMJd4XBZbIjzRSA1LgZd2+RhZP9uWDh1BHatmK3Weqss&#10;2oKLpfkEx35l1wgQ6Va6IeqDDb2oiWvV5bhBWNw4fw5XL9TiGu36+TojVK7XCEgqeSwB9jIqljME&#10;zyncIHxuVp6g2jhOO0FwHMftasKj+jheFeP5q1Un/DlhJTB5taIYr5YfwqtlBVQke3HrTD5un96N&#10;26d24TZBcquUECklRI4TIrSbJzY+pkQ+s+uEi1+NrFFxERVcL5iPql0zcJYK5PRGKngC5PCyIdhF&#10;FbJqckcsGtsBY3pno3WSjwCh02S0qwmFwcFWBBIkT38nBI2eClQxWp/HS2VnZ70JVHNs3HRyI2Jj&#10;sXn/XrXA4ocP7/sHl/ARyrw3pUTU03yy0xOrQOobk7f/+jaOnynFM0OHQG+2+gPlBIgyvREamuQC&#10;EBPhYXZ4YOfDcTjd9KosVCAWuN1OuMSTjrChTXokBnZMVZMF1856DjtfnojT+S+jio2xdF9VFW9D&#10;1ZEdVAxUHxL7oAqoJEAEBo8DRCkQwkLiITIayz+s19+NJQAR9VFvZQIQiYvI8F41QkuC6/koL96j&#10;lnUQBVJzdK+CR31eS1OKpHQfgcJrR3ZSgWwnQDbjwhE/RM7LonFUIjXSlVU3S10gIiOyykWF7HgR&#10;Zdtm4vTWOoispye1bgIrwlg1RPHQK8NVPGTvvAEKIrtm98bGyV2wmhXjpYHZGNE+Bp0S7cj0WFRA&#10;3STdVVQgulAHmjfXIUAWVAzR1+2hLku/y+xmWc4kDBbxskw2BREtIWLR8/MGGbGlwdChQ/GrX//q&#10;0XN+/Hk3pP9Tkvv05QBRe0zwPooCkZ70X735Njbs2Yv+Y8ahVfdeSKbiiImNQlZ6MtVHOsLogDVp&#10;HETF6IHXHaWUYoSTgCFAspOS0KdjG4zs1wVr5k3GgQ3zcHr/KtTKWlOluwmPfbgugeyyQ7hddUQB&#10;5DoBcr36NMFAgFB13Lx4HtcunvNbHUSunaPVCkgImHOESE05P+MPqIt6EYjcqCylCUAIi+rSOjtZ&#10;Z6fwGvPXee216hN4rUogIkrkIG6X7afVQyQfrxIkr54mSE5tx62T2wiTrbTNuHVCYEJFQlNdW1Qo&#10;fiNEqEiuECAXqEIuHlyM2j0vonrndBUHObZmJA69PBh7F/TH+he6YPnkTpg0IAvdc+OQEu6CW9aE&#10;C3PSqZUl8m1q+9unvh2Ipo0C1fwPj9ut5qWJKnHaPLBQtUyeOxfv3L+PO58+xL0HD/1DeqU7S20D&#10;zWM+yye5bjyZAOENlAoh469ee+N1bM3fgXZdO0MnG0PRs/UDxIgQqhANG6UQergyKsvAB2ii/HZH&#10;RMLOiiAjsGxWesOyOYzHTgViQ8ecGDz/XGesmTMcq2cOQenORWrlTrWMSOEmVBdvp1Kg+pDgOeFR&#10;cbyA0CAwpCuq3giRKunKKvVD43F4POrGqoOIgEeNyDpagLIi/7DeiuK9KCvcTYjsJkz2oYZKR1TI&#10;I3jUKZELqgtLru9WI7EuiJVswzlRIcUbcaFoA87LsicHV6u1siQeUr2fENmzCJUqHlIHEVEiW6fh&#10;1EZRIawIayfgyOqxOLRsOAoWD1UQ2b/gGex9qZ+/O2tiB0KkHWYNyMCAHNk3xIYkpxU2rRGhAQY2&#10;PHwGWllUUcsKIfug62AMc9DsCJEuxaBQNerKTZgLQML4nGSzKhshFNC0GXJzcnHr1i3/syY8HgdI&#10;A0j+T0nuzxcAIoc01djwv/vMZfmSH/zqN5i3YjW6DRmBvK7dkZaXi+y8TMTHRbIBsyCwWTAdgDA2&#10;bjGwWTywGW2I9noQ7/OiZUYaenVojRdGD8KWpTNRsuMVVB5ejwuyeOGpfFw7sx83yg7SDuMWVcAt&#10;NuQ32aDfrDlDMFQ8Asj1S59B5MaFc7h+jseEyHVRKATIDVEiApGaMtwgRG7UKRGxW7TbYgKNmtN4&#10;le95ld//Gu11nr9eIzChSiG8blcUEh4HqUTqIFK2B68KSGi3Tku3ligRQuSkQGQrj7f47YTER3hN&#10;dXVtxNWStbhcvAoXC5fj4uFXULNnLqqpQiq2iYofi6Jlz+EgIbKTKmTt9K6Y+VweBrRJQE6sDx62&#10;TzaTA/4JtnSoNA40ogr55r8/DX2onirPp7rbG3+nGcxas9rNM7NdO3z3N79WwL9z7x5kw7WHMjOd&#10;ikTaP/VoGwDyj9PjN0hVgjr7y3vv4tKNy9hfdBApWRkIMYQppWEIsyqAhNFjCpTta/lQVBDd4oTN&#10;7YPT54PN6YDVaqX5FUi4x4rEKBv6dUzDEhl1tWQcjmyei7P7VlB9rFWefe2RbfSwdqLmBNUHrYKN&#10;eIXMPqfaqFcffhOIEBQEhurG+oLJUF8BR7nEPZhL19XZ4n3+SYbShVWyF2cO766bD0Irzlfw+HxX&#10;VgEr636cV/GRfNWFVQ+Q80e2UpEIRPwAqX2sK0smFyqA7FmI8vz5hAj/xh2z1bj2M5v8AfVjhEjJ&#10;uvEoXjMWh5fTq3rlORxYNAgHCJE9arZ6V2yc0gmvjGyJ53uzIUn3Ilu2+jWbYQzWQxdihMFgU/uj&#10;B1NxhGgIclEnOgmWywRDmXAoe9DbYOJzMfD5mPSESBgBRAXicjhRXFSsnrear0CAyKS3hvRfSVJX&#10;vkSB1KV6gHzEl8/dehVjZ76IDv2fJUB6ILNVK8QmxCAi0gudVlapDoGOytFiCVdzP2SQQ4zPgxS+&#10;p01OFoYP6I1XZk/G3nULqT6odku24uKJ7bhyZg+ulR3A9XIZWkt4lB9hY19CgJTiVi1BQIDcFIAQ&#10;HjcuX1AQEasHyHUFkBqlQq7Xq5BHAPkMIjcJDrFbhMXt2jO4XXOWRojwWEGE73+9hkqkRmIkhEh5&#10;IV4tJ0TOFuD22X3M9zLfg5tUIrdO7aQS2cGcIKEaeWQnpHtrG80PkGtH1+FKyRo/RA4vxfmCRahR&#10;sZBpOLuZ9WaVOF10thYOwLoXOmP+qFYY3SMDeXEeRNqssLNtkuXedaLGQ1lHAkx46ptNEdg8CFFR&#10;0Wy7LGjynQCENqMqJ3BC6eTuLj2huhzvUImwKqgurE+pSGQI0ZOLDn964gCiGpO6uR9v/OiHKD17&#10;Cjv35yM8JlqtshsqoKCnFCwzQOnZyrIlEgsJlW4sMxVHeARsHi9sLifMFlEfdjhdDrXhfWaCGyP7&#10;tsDSmYOwb90MnMp/BWf2rkBNIeFRTM9eJuyxsa4t3Ysqev4y7LZa1Mbj6oMmS5kIUKqpOtSkQub1&#10;JvCoJFwqjxEcEgsp8cPjLNWHTCwsp/pQ8Q/C4+zhHagooto5kq/gUa8+agmOc8r24TzVycXjsk+C&#10;BNEJkOO7eL4Tl45uU11ZtYUEiOrKkrkhhOH+pWpYb6XMD6EKOSujspQSmYvybbLT4QsoJUiOb5iC&#10;o+snonj1GBStGE5pPgQHqEQKCBGZaLhxSgesHNsaS0e1wfhuKVQhVqoQE1x6qr1ALb0rI4IIE42s&#10;qSRGqMg+6gIQvQzr5WuyxIyFFcqgIUwIELW8CZ2AkKBgTH/hBbz/vsRB/rYL6/HjhvTFJPfmywEi&#10;90360cWbfZ+N0aFTZzBk0vNo26c/Mtp1QGJmFiJjYhCXkEjlGITGTYLUxEExs9mFcLcXsRFepCXG&#10;onuHtpg5aTQ2L5+H4h0rUFG4hWVxB66c2o1rbKBvEB43K4rUyKhbbLwFILcUQM7gZm0dQER11CmP&#10;GxdqHwMIzwmRGwKR8wQIgaMC7xIPIRiuExg3CYebktfDg2C6VXuW8Ki3MsKDVnsa3yVEXlWB9iN4&#10;tZJKpOIQQXIAr1cU4LVyUSR7qEJ24yYhcoMQEbupYEI7yXNC8cYJgchmXBcVUgeRi0UrcOHgy6jd&#10;9xKq82ex/kzBSaqQw8uGYveC/soWjGqJ8b0z0SUrFnEutjV0as0GmtFBpW6j8qCT2yyUSqQpXK5w&#10;NQgooFEwghuHwGSw4KngEIyYMR3vP3ygwC/rYkkX1kOe14/KepLTE9eFJZ6o8ko//QTXbl5X8Y+5&#10;i+bB7nWr7io9H5CM+FEbRUl/u5kPiRCRbiwjPSgL4WEPD4fZYYOZCsTt9qgurAiPHbkpPkwa2gHr&#10;F4xE4da5KN39CtXHepwv3q7gUcMGupbgqJZuo9L9Kngu8zdkCeqK4/4RVaJA/PCQEVl+gNRDROBR&#10;D5Byqo7Ko3w/83LptjpC5UF4lEvso4jqg+AoVwDZqSYT1lCVyORBAYjsj3CeMLl4gvkxCaDnU41Q&#10;hRzbrZSI2hvh2E5/LKRIRmWtfzQqq0oF1P2jsgQissiif2QWQSJLnWybjTNbp+MUQXJi4xSlQopW&#10;jqQ0H47DS4bg0JJBKFg4EFsozzdO7ai6sxYOa4MBuRFUIRbE2kSFaKEJFECYERgoY995HCrLvhPi&#10;lOYyrFcbEqYmGMpaWhYDP0OA1JuGlaZ1i5b4xc9+rp65DNeuT9IINgDkH6V/ABD+J/EPuZvvfPQx&#10;dhwsQs+ho9Gmdz+ktm4DX1wCYuKS1IirJk2DEBCoY72xsl5RKVK9262y4J8buRkpGDX4GaxZ8hK2&#10;r16IE3vppJTswKUThId0XZ09RHgU4iYb61uVVCACEQLk1ZrjbOipGtjA3zxfjVsExs2LAo56IzjO&#10;U4nQbp6vVXaD77t+vuoziBAM1wiMGwSJwEOAJAAReNzme14VI6BeO1eO18/TeF26s/wBdv4OVcUE&#10;iR8ir1UcJEAOUInsx60zewmOXXW2U8Gk3m4QIqqLSyYfHt9EFbJBdWVdogq5QBVyTkZk7ZuLih3S&#10;DTwBx9eNQcHLg7B38bPYMKs3JvfPQo/cGCR5nXBSZVsJBisVnY1Qlh0MQ4MNaPxUc+VY2WweBDUN&#10;RVDjYDphrDtaA3K6dcEPf/cbpUJk106RIf5h7hJM/7xz9aSlJw4gyhvlf+9/8D4uXrmMi9cvY9Dw&#10;wTASAlojGyY2RjJpUM/cQJjIsiU6KhPZ/8Pu9cEeEQmzywWjxQy3xwOPx0dvwIRIAqRLmzTMHtcT&#10;u1dNxok9S3B67zJ68FvozdOrp6d/XmIQzEWB1J70A6Sa0Kg+LiOqPoOHvxtL1sV6bFmTLwKEykO6&#10;rCpkLkiJP3gugfMKwkPUR5nAQ2ag06qLZZ6HDNetA4h0X9EunhDbp5Y0ERUidoEQUetjHdlKgGzG&#10;xRKqp8LPL7ZYq2yFHyR7X/Z3a+UvQqVsSLXjJZyhEjm1xQ+QI2vHo0TtYjgKJStk+feh2C+z1ef1&#10;x45Z3bFpSkcsG90Gz/fJROdEF1JcJriVCtGxAsiuhWYEB4exMZJ5ObI/gglGqg69TtbM0kNPyNuM&#10;Fpj4GataE4hKRMdrFisO7C949MwburD+q+kfAIQNTb3H+us338LSjduoPgaiZffeSM5rCVd4DCKj&#10;E6kAw9C0iQbN6AQEUTVqWJfECXM6HEhNjEO3Tm0xffJYrF7yIratovNRtIPlcA+usk7cLDugZoLf&#10;EgVSeZgAEYgUqUD65wFSgVsXpRurhiqEVgeQm+frrQ4gSonUdWURCtf52esEyfU6iNyiypBusdvn&#10;/ABREKFqeY35awTIa7wu3VmvVvlVyKsSVOfvcpvq6DWlRA4qNXKrbB9unvF3ZwlAHrfrJwUi2/2x&#10;kRN+FSIQuXJkLS7LBMNDL+N8AR2wndNxestkHFsvXb/DqUCewboZvTB3VDv0bxOPZK9VLUJq0dMI&#10;ZZ83Wm22pg0xUIVoENRcB6ctQh03ezoAQQE6teSSLToSheVlCiD3Htyv68KiI/CJdGk1AOT/mOpv&#10;kLppdQ3J7//4B1RUV+N01Vn06NcLOrNJBdGlC0unI9Vl5jkfjpWqQ64JQKyEhTc2FmYn6e9yKoDI&#10;CrGyNlNMuAvd26Vj8QuDULRtLs4cXI5yeu0yt+LckV1smKWBlhFPtFMFdQqkALWEQc3xejB8pj5q&#10;eF5bWqSsvvvqcYhUiWpREwfFqEYUQPagvHAXKgUiSoFsRwWt5gihIOAiPC7IBEL+XAHIBf4+jzbW&#10;USa/o39pExmRJd1YApDzxRtRK0qEEFGLLR5cqTahkjkismqvX40soQxfjCpC5Gzd6KxTW6bh+AYZ&#10;XSJDFP0jswpl+XcqkX1LBmPPS30JkA5YMbYV5jybjUGtY5AVbkYEvSwL1YcmQIbm2hGqtSAoRKdW&#10;B5CuLC2ViMQ/ZFivNkirAukCD0tYGGW9jNIy0BvTYdjQ5/CXd95Rz1sqSn2ScvAkV5p/bpL78n9W&#10;IK/95KeYMm8RWvXqj+yOXRCXkc06EQWzxYfA5kYCRIemsjWxNG5U82FmK6KjItEqNxt9e3bGhNGD&#10;sGrJLBwv2KQGcVxiubtxWrz5w/6AdYXAQ0Zg8byqCK9WH8FrtSeoDk7h1rky3CQMbrChv3Gxus4I&#10;EwUNP0Dqu7BuMr95ga9ThdwgdG4SDOqz8h0CDqU8zuIWYXGL36fgcaGK8OBxLQGiFEgZXlOjs07Q&#10;6iBSyd+Hv+dr/D0FIrfKqELqgus3T+/6nN1QJt1Z23DrxBY/QI5RhRxdp2Ihlw4vI0Dms/68SCU/&#10;A6UbJ+LAsuewZxEVCAEye1grDOyYhKxYF6IcBAKBbGYb5XF4ESkrZ/A8NIjOVaAJDnM4738omjYK&#10;QrNmodDowqCzWbFo40Y18VO67x/e9/fAyDwpUSINAPk76XFw1Of1CuTnv/oFKmqqsXL9WiSmp5LU&#10;VB8EgXRhyf7NAhAj1YfN4VGr7spwXicflosKxCbgoAqx2BwwypwEqxVxkS707ZyNNQvG4SSVx/E9&#10;bFiLNqmYwrkS6RrKV11GF+llnT9ZgHOnDhISokAOoeaEjLDyr8Lr77oiQOrAoiAi3VgnH1MhAhO+&#10;XiFLvEvXFSEicQ8ZdSV7QVcc3knlsQtnD8o+IDsJhD2olSA6TeaAXJSd2U4equvCEnD4N9bxKxD5&#10;PXfjMu3KsZ0EiCioLbh4ZBPOH66bHyJDew+sxrkDq1AjcRFRWvuWoVr2ENm1EJW75+PsTlkza4ba&#10;Ave4Wupkkn8XQ6oQGZ21f8kg7KlTIeuntMPC53IwqVcquqR4EWsJg0tPlRFsQYgs7U4FIiPjgmVV&#10;Utm9kOeiQsxGG+V7KPSEi43wl+VNxIxqw6lQdGzXHm98//vq2UuS5//llUWu1du/epJ78PcViMBD&#10;PNmr33sDw6a+gLyuvZHboSsi41NhskYgVONE86ZUII11aNxIgyZszEJYfxxOFxIT4tChTR56d22L&#10;yWP4/Dez3LDcnaf6kA2dblN5SKOs4gy0VwmPV6uZVxfTjlIJsAGvOeWPVyiAVDwCyHWBBIHhB4cf&#10;Ho9MwYNGMNwkGOohIt9xu954XUzBg98nIHkEEP48AcgjBVJZouaH+AFCyJ31K5D6eSK3zuyuy/MJ&#10;EILxlKiSXbhNiNw+uRU3TmzCddpVQuSyqJBimVy4RHVjyfImFbum4+iGcdj/8hC1Ntb8EW0xpHMS&#10;cmIdaj6Iy+yEQRMGO9sq2SPdYbUhhGpPR7XusoRTlZvR6OkgNJZtoYOpQiwWDJ44EW/Lulh8rg9l&#10;jXdVD558R+qJC6JL+vjuR3j9+6/j1e99F1t27IDF4YJBYh00FUinSfBc1IfF4oTWQK+XHq7N6YXb&#10;F0V4uGGlCnF4wmE229mQhSHWZ0N/AmTdYjaW+Stwct9ayGq7F07ks4LsVvmlk6IA9uPCqQNq46hz&#10;pwkIpSxkeO5BVBEgVbwmy5mcIzDOldKYXzhdws8cUSB5pEZkUmHd8iWyEKOsHSTKo6KQ8KhTHuWH&#10;tqNaVuItluXb9xEiooAKcLluTwSByKVSGlWJQEQAouIh9AYvSjCd6uny0R1+4/HF4k24dGQzLsgw&#10;38PrcE4UFlVJ1b4VqNm7nABZquIiMkrr9I65KN0ic0RmonTTdELkeZSsnoBiqpDiFbKf+iDky3a4&#10;svDijM5YNiobM/onY0ibWDUiy8v7baSXpQk2IIiVQ5Z2l31CtLKPuoYqkSAR+W6g+tDIkiaU9V4+&#10;RwGICqpTgeRmZqGGjYkkESD1xeBv64w0mPXWkFTyty+fS2oCLnOZmHas5hx6Dh2G3PZdkEeAWNzR&#10;VOouOl5uNH5aj6e/HcJGLER5wXrC3uv1IS0lAR3aZmFQ3054ee5klB7ayvK/DxdlD46z9OIrDhAc&#10;bJDrTakPAqTG3331mhoRxYac6kEafYGBHw4S55CAee0ju3ahRpn/OiFS1911U/KLBMnFSiqOKmW3&#10;CY1XCQ0Bx+tihJF0Yd0mQARWr1afJkCkC0viIHUAqRSAHMbr0o1VRuV0Zj+NEDwtEBElIkDx202e&#10;C0hun5HA+jZcp12lGrl8XPZYpxI5sgaXDy/FhYIFqNlDFbLzBdabySh4eSi2zemPpeM6YEy3ZLSO&#10;d9GxMsBt88Fu8yJMq6cKscFDOMuK1QFNNQi3h8NqcPDeh+LbjTUIZN2RwHpmm7b43i9+pp7fnYey&#10;xA8PZF5PXRfWkwqSJxIgb7/zpgLID3/6E8xbtBgmu0PBQ0NwqH0+mEvsw2yTuR4eqhIzgmUJDQLE&#10;Fx0HuwTOaS5vhL8/XhuKODZ6z3TPw9YVlKD717Ah3wy1xhTt0sm99PpZUQiPi5TpF08fIhQO+wFy&#10;mlAQO1PsB0hd8PzcmSN8/Qjfd4Sw8Vstj+uD6jUEiCzpLkH0qpK6RRNlJd5C2alwmwKIxD8UPEry&#10;1YirC1Q8foAcwlX+bP++CP6d2q6clP2iCTcVD9lDoEguAfXdarn3i7JWlvxNxVtQS5NFF2WElkyQ&#10;lEmHlfupRKi6ZIRWmewdsmseTm0nRDbPxKmtsyjL6VWtmYjilWNweOlzCiAqFjK3L3bN6Ya1k1rg&#10;xWeSMKZTIjokhiPCLAvIyUKJst2trERKFRgsKkQ2mJIRWf7Ve81GO4yEhyxn7TBZ1RpZJj4rC59j&#10;OEG/efNm9fxl/PvfX8JBrjcA5HNJbskXbtenvD1y6a/372NbcRHa9e6LPAJEIBJmj0CQRmZJO/Gt&#10;/wjBt/6THnCjENWAGdmA+cIjFEA6t8/GhJH9sW3tApyVQSUEyFUJmlNx3Kw4WAcPKg9RIYTHbQla&#10;V7PBVgARBXKSADmjIPKoG4sQuK4g8hlIrjIXgDwKsF+sVQCRuInf6sBRZ69doPqgonlk/G41Gkvi&#10;H0p9yAz1z7qv6mMgr6lZ6gfx2qkCvHaaEKHdfgwe9Xb7zB7CxR9Uv3ZyO66cIERKacc3qhFZlwqX&#10;4eKBhWpEVuWumTij9lIfg72sI2undsXEnqloE+dArMPBcu5CTGSi2grYbbfCYbNBR4XepFGgUidm&#10;rY0QD8VTVIFNmtKZMtkQ5nBi3xH/0PY7hIYSIQ0A+a+l+ptTn//pzT/ihz/5Eb77gzfQb+CzahvI&#10;UCqOIC0bpzr1Yba7FETsdg8MJgvBoqfi8MEbGcPcC5ePXoDTozad0mk1iI90YHj/9shfPw9lh9az&#10;IaeXLo2ujGg6vY9Wv7LoYVwsKyQgCAmCQ5ZuryIQZL2rSppsIiVB85ozJXwPlcfpo341ctIPkFqC&#10;pEbiIkcPERwCD6qPon20fBU8r6TiOHtgi4JIfQBdhuqqIbsS+yBERIE8DpCrzK+fIUhKC/yxEOnO&#10;Yu7v0tqDWhXDyffPYZHdE4u30jZT6Wzgz9hASG1E1eG1qNi/DGX5S3B690KcyV+IUztewnEC5IQY&#10;AXJs3WQcWSUAGYqDLw9CweJnCZDe2DmrCzY/3xoLn0vDJHpaPTOiEGs1wikzzmUNMqqQwGZatTd0&#10;UKDO35VFRaINJuxD9DDLfBAdlUcon5HFxs+EsRIZ4HW68fyUqXjrrbfk6atnL+nLK4ycNwDkUZLb&#10;8YVb9MkDfxfWWx9/jNX5+WjRrTty23ZGVpuO0Fu9aB5oQUBzG/79G4H49jeDCZBQhISYYbN7qUAi&#10;kJgQgx6dW2LujLE4uGu1mkx7+exh3JAVcFWXFRvl6kK8JjnBIXGPVwUeEneoOVYXAymlKjhNBVJG&#10;9XC2Lp5RURckr8Q1AkWZmkjoD6QrI0QEHLcJklclfwSOOuNnBBr14FDzQar98KhXH7eV8hB4yNwU&#10;wo3gu112CLckdnNaAOJfuVfWzbrxyPYoBSKq5PYpmXRYt69I3bLwKhZyZDWuFC1Vq/SqRRb3zEXZ&#10;thdwYsNEHKSztW12H7w4qAU6p3oRYzPDabKrEVh2tls2UxisErulUyXDeS0GKxWIE42e0uBpAqRR&#10;E41anqlxQBDGvvA8PqL6UCWd/3wq0xkeA8jf1ol/fnriFIgE0d9868/4E+3StWvIystTABFwBLMR&#10;kt0GQ/UWpTYM9GhlSKKRrwdrdXCyErh90Sr+4Y2MhIWQCQyUWdE6xPoseK5faxRuf5mNNz1zeunn&#10;j1N9nGIloby9TC/lMuFxqayIAKGiKDuKWqqMmjNHUUVQVBAOFadLeHwUlaeYnyyhEuF7JC8lZE4U&#10;o7a0hEqkRKmPaqqPmiMFVB6ESPE+NVmwqtC/eZSA4+zBrSr3byYlQXSZcU5VIUqjrvtKNtapB8nl&#10;k/5rl6U7S0AiS2nXxUg+C8LzO6hIZGfD6pJt/B228W/cjoqiDSgnQM4UrMDJ3S+jdNdiHN02D8e2&#10;ESBbX8TxTTNxXAAiW3muGY/Dy55DwRL/7PQ98/pg16xO2DylBVaNycX0vikYkBuNdLcZbt5Xm8zL&#10;kX2hAw1oxsoQwooikwq1NFloURcaBh0hbiT8TfTCZESWgxVKtsuVZd8HPvMMfvKTn9Q9/X+UVLXy&#10;HzakzwHkUQMjKo7nf/7oI8xfuxapbdqiRcduSMltjeAwB5o9AkgQvvXNEHq/emh0doSxsXPT6UpK&#10;jMWgAd2wbOF0FO9Zr0Yiyiq712k3Kw6zoS5W4Hid0HhdxTwIjtpjbMwFHLRzbMjPiQIpw+3zEgch&#10;QGplZJXsC8Kcjf8jq6nCjVoqjXP1RoAQJK9SmbxGpfIar71KyLx6TkBSyVyG7342D+Q1BQ8Zvivq&#10;gz+34jithPCQ1XrrlnxXy74fJCT2K4jIoos3Tu4lHPbgOuu9bEglAJGVfG/x/FUe35IFGdVIrV1U&#10;H9KFtY7wWKU2n7p8aDEuFizAhX0L/BtObZ6i9tnZt/BZLJ3QGQNaRauRWOE2O6xhbKPMsoioAUHN&#10;gxESZEQA1YZJx7JvdKsuxG8RIt9+OoQKkO2URos23bril2++qZ6pUuN17eKj51t3/iSlJwIgjycJ&#10;or/3/rt46y9v4dipk0jJyFRdWEH0WGUfdG0Y1Qi9Xqt0XUmXiMPNB2BRD8DpjUR4VAzViQ2eCB+v&#10;29C8eRAfohbRXjMmPtcNx/et8sPj2A5cLN1D5VGgTHVdscBdKCc81M5qBEPZMQLjGCppFQTHWaqN&#10;8tM8PnUUFYRHJa2aAKk5xfcRIJXHJLhepCYRnjt+mD+DKqRYYh/5BAmNCkQUh6gPAYjAQw3hlRno&#10;R2U2ej7Oy6grQkSg4QeI7BPtzy+r4Lq8JrERmalOBXJ8n4KPfyn4veo7qo/y50j33IndPN+O8qKN&#10;OLV/LY7vXoGibYtRsH4Odq98AfkrpuHA2uko2jALhWtfwOHVk1G8ZiIOrxiNgleGYs+CAX6AzO6C&#10;bdPaYs24XMwbnImhrCitouwI12tgk8UTCXSj3o6AZrq6eIhfichObQZCw0DwSxeWCqYTIE4zlaOR&#10;nhoB0q1rF9y6ebPu6fuf/9+vKE9eBfqnJbkVdbejvnGRbg9JsojitCVLEJebpwCSlN0SGqMTzYOs&#10;aNrEqgDyzW9p6P3qWZccMBhdcFKtZ2WmYviQPlixeAaO7d+oRiNepgd/QyYM1iuQqiMKHq9Tdcgs&#10;8NdrJWguioON+Xk26gTHbRkxdUEmE1YSIFQesmjiI4CIGqkHCFWIzEavO75JYNyuMz886uw8IaIA&#10;IuqjToEQILcJkNtV/LmVhBYBcrtCVur9IkAOERQFuF66r8724CrrxVVZEJIguXYyn0ojX12/KUvC&#10;q50Naad28n0CkLW4VChB9JeVArlUsBCX9i9Cdf5Lqhvr5IbxKKTDtW12P4zvmYrcWDtiHFZ46NTK&#10;2m9hdLACmodQfejRrLGWKpyKz+hB4++E4lvf1uCbT4XQEaYTzLYsJjkFl7/3XfUMWQ34eOW5NiiQ&#10;/1ZSAPngXbz5zlvYsmO72r8gjA2NbHYj3VgGNj5agyyc6FLLmsiiiaJApAtL4OGNlCC6k0oknN6V&#10;QQHEqAtFTLgZsyYMQOn+1fTcd/mNhUaWpL5CL+XCmUO4QPVx7uwR1BIgVQKPs6V1dooAKcWZk8do&#10;R1FWeoxGmJygHaf64LWK48UoLzmE6uNFbLwPs+E+iNoSKhDZE10WTaQCqY97VBVJHES6mfwAqZE9&#10;1wUeJ/xLul+kurhKeKitPamGrlL9+EFChVQ3QktAIpMMVXcWTdbTOk91UkOgyCKQFfzOs0XbUVqw&#10;ESdpR3auwoHNS7F12WwsnzMOS2eMwOJpg/HK9MFYPXsYdiyegN1LxmLnwhHYt3Q0DiwfhX1Lhqj9&#10;D3bM6opNz7fF6nF5WDAkC+O6JKJTohuRBspvSm/ZF8RhjYCZnlXTJrJDpHRjESYBWui0RhhoamVe&#10;jQ4GjR52k40ynhUpzIjczAycLD0hraB6/k9qRXni0mMAqU/itApDfv7nP+O5adMQnZ2DVp17IC49&#10;B4E6KwKDbXj6aSP+7d+C8U02Xo2ayRBeeslswHy+KLTMy8LIoX2xYeVLKoB+/tR+XKsoxC1CQxSI&#10;xDtkst5roj6oOGQW+GtqjobEO84qaNyiWrh5kTCQUVcS46CaUEu71whE6rqxCJTrNTwmOOrtBt9z&#10;k6/d4vvFPgeQOog8mgdCgKj5IYSIMqqQW7L4oiz/ThVys6IYN6iaZJ0u2QZX9la/dmIvFQXr+/F8&#10;XKBCFwfyAu2SjGSks3X5uCiO3Xx9F22HPwYiADm6rm5G+hIVA7m4fwEuFyzi8RJU75qFMxsn4siK&#10;YWrAybwRbdE9y4c4uwExLoeK94nzJN1XAYR188Y6aHlsM3mUAvnP/wimCgmFls6XxxUOrcWC/GNH&#10;1WOVrkjZcE1h5AmuE/9UgDx+U+qP6xXIn978Exa+8rIaTaUJC1N7oOvY8Mhug3qjTY3K0slILKuT&#10;EtyCUIMBvuhYuMLDYXe7CRAvAoI09IRDYKKnHOs1Yvq4/jh7aD0bX1lbaie9dxaYM2ys6amcl7gH&#10;1UcNlUflaemyOobqilMKHuWnS3GK0Dh96jgbu6M4fqQQpwiO08eKUXbsCM6UFOLMEVn7qhAVRw+j&#10;6ihBcqQANbIfOgFSVSRdV7sVPCoKtxEWMhpLYiASr5ARWASMDCVmARdFIaOuLp8+zN+tkEZwnC4m&#10;8A4RFITciQJcIkgEMJdOH8TFUzS+t4avlZfsw7ED21CYvxm7NyzHlhULsXrhTCydMxXL576ARdMn&#10;Yf4LYzH/+VGYPnoAXhjVBzNG9caEZ9ph2pCOWDihL5ZO7oc10/tj05xBhIks2TAQO+f0wsap7bBm&#10;QkssHpaNaX3S0Ss9HPFWAwESjNAAmdshM5l9agRWoOwHLetkESICEF2ozPswqjiIKBHJ7XyGNqMJ&#10;CdFRWLHsFbz33rvq+Uvtqa8wT2qleSKS3JpHt8d/rx48+AT3eO2N3/wGfcaMRkxOLlp06Iro5EyC&#10;gio9xE6vV49//w96vt8KRZOAMDQNDIPO6EAkna+stCSMfq4f9m5ZisoSNqrS/UP1IQ3yTTbIMuv8&#10;NuFxWyYMPhquexY3RFFcIAAunfPv/XGxFtfFLsj5OVyprcHl6kpcIUTELleX40pVBa6K1fBY7V4o&#10;UPHbDcLlZh1Q/EN6aYTODaoPORaI3JLjmrNqyZP6xRfVZlQEiNqbhPVZ9iq5QgheOck6RXCoFRwI&#10;CAFH7dFtOEd1XnNkK6oKt6CmiOe0Gh6fK96KWqr26sOreW0Vzh1ehnMHFqtRWNJ9dXH/YgLkZVTv&#10;nIPKrbJt9DgULBmElZO7YFS3VGT4jPBZ2B656NyGWdUGbE0badH0aTpUGunC9eLpbwYT5AH4929q&#10;EKq1I9IXgyZBwZi1fBk+krLPp+rfsfMfKfJ/fnqiFIjcqHv37uEv776DH/z4Bxg6YgSMVol/iPqw&#10;ECQWgsSqAKKhRysxELNsXESA6NgYhUdJ/MMNp9cDh9tF9REIjcxD0AQhIcKChS8MY8O+mY2xeCCU&#10;sYTHJRay82yIa6k+aqg+JNZxVuIYFWeoNo6jsGAPig8VoLDwIPbvz8f+vbtRyPNDBXtx9PBBnCop&#10;ohXiZPEBnKXyKKfJEiZVEv+g8qgolC4rURz+obsCDlkypZLqQKz6iATy67qvCBAJqMseIJdOHyI8&#10;qDgIi4tUHGLnT/D3JTCuEBiXCZeL/J3PlxXjDCFVtHcrtqx9BQsJimmTxmDMsEF47pm+6Nu1I/p3&#10;64yBPbpiWL8eGP1sL0yklzl1ZH/MHDcQU4f1xOTBXTBuQFuM69sSs4Z3wuzhHbFofHcsHNMBKyZ1&#10;wa75z2Dni70IkNZ4ZXgOZvdPx5DWcchwWWAjEEKaaKAPtcNkcqvhizKRMETWySJEZO8DgYcs22DQ&#10;hqkNpqQrS5Y3sZssSIiJxguTJ+HXv/QvayJlQOJg9ZuJPblV55+c5MY8ujl+gNy7/0AB5LWf/xxd&#10;nxuK2Nw8ZLfrhKjEdARq/QD55rd0+Ld/D8G3n9ahcVM9AUInwORAVGQkstMSMG3sIJQe3IRzpXtZ&#10;/vzdV+LN36L6kF0Bb1YfY+N9Si0zIgsgSnxDliK5cqEWlwUWhMaV87W4VFvL/DwunzvP4xpaFS5U&#10;nsXFynLaWVxg/brM/Er1WVyqOoNLlad5foZgKcM1taOhdHP5gSEm8KgHiDqX9/C91/m5axWlyq6c&#10;PcrfuZh1o4iOVQHr0R5cLs3HuRICg3C4ULId52Vr6KLNKD+8UVlVEeFRLF3Km1B1eAvftxXlBzfg&#10;zP7VKM1/Badk2HvBEtQWLEbN3vmo3bsA5wiQ8/t5LX8eqnb4dyw8suI5bJ3dCy8OaYH2iTZEmEPh&#10;tdnhcoZDr7OjeRMDnvpmkIoNeh1RaEwF+G/fCMA3/i0IQRoboiLi0DxYg2dGj8GbH91R65k1AOS/&#10;m3if7ty5g9//8XeoYSHs3rs3THwIfoCYEUxoCEh0QnV6tQaqEYvVQYCYFGhEfQhAXASIbCIVEBDI&#10;hiwUQc0bq61sl88ZS69jGz38Par76qqMupKuq7NFqD1bjNMnDqL02CHs2b0VK5YuxpqVy7Br6yZs&#10;Wr8Ga1avoq3Els0bsWHDWixfugRrVizFji0bUUTInD1eRDUiS7nLfiAH1NpXMuv8LFXGqf2bcaZg&#10;M8oObGFB3YLqkp2oKt6hAFJFgAg81Iq7BIhMKpSA+KVT9J4EEgoeB9XorEunBCIF6poE+08c2klo&#10;LMGMyaMw6rkB6NuzCzp3bIMWeZnIzc5ESnwsorxuxPvCkREfhzYZSciOC0deUriaEzOiXzsM79OK&#10;8OiAqc91xQvDumDumB6YNaIzIdIJU5/JwpT+aZg3rCXWTOmMtZPaYemIbMzqn4Lh7eLQMsIOr1aP&#10;wKcDKc3NMNKTtVkFIh5WGplQqEdwoHhdokIID62szOsHiJEqxCYrBESE47lnn8Gta1f9RaCuwshY&#10;FOmOeXKrzj85yY15dHP8AJGF+KTT4+obP0D7gQOVAsls3UEBJEi6sBRAtARIML71HS2+8zQVOhs0&#10;m92FSNaZ9i3SsHjmWJTRC79QKjsOHsTNSj9AblJ9XCdA1J4fVB8Sx7jKhvwyVcKl2kqcJyDO1VSj&#10;lkrjXA2Pq6tRXV5OR+wsasrLUHXmFGrOnEQ11XzlKar708dRe+YELpSfwsWKkzhffgIXy0sJkVO4&#10;QrtaLYsqypImfrvB4xuS14HkmrxO4FyVz5Qdowo/glqq9OpjMu+Kqv+ITNjdhIqD63F6z0qc3LUC&#10;J3YsQ9Hmxdi//iXsXjULu1bPwt51L+HgpkUo3rYUpXvX0tHbpOaIlexcisOb5+PQhtk4snEmTu94&#10;iQBZSFuA6j0L1PG5vfNUN1b5tqkoXTcKBYv6Y/XEThjYIhJxlhDY9FqqcjfMdKxCAi1KgQQH6eG0&#10;eniswTcEIN8IRPMgM6KiYhEQFIKstu3xoz+8iY9Y+JULxefaAJC/k+pvjOTSdSVJAPKr3/wSFdUV&#10;6NClM0IJD22YCSF18JCZ6BIDCZbRPbLqpUW6tYwwECJq7ocnHHZZiddmRrPmzRHQPAghzZsgI9aF&#10;dQsnsxHOx+VTe+idsJFmBblSeQRXa0+gnI3y/vxNWDB/Jua8OB0rVy7FmjXL8dKcWZgzexbmz5uP&#10;F5mPGjUCQ4YMwtAhz2JA/14YOqg/Zjw/EetWLsaujSuwZ8tqHNi5AUW7N+HEvs04VbCF+QYWzvUE&#10;yQaU0dMRBVKvQqqK/aOw/HNBZJkSwkSNxvJ3Ywk0BB61BEfNMVnNNx9n+Lltq+Zh0shnMKBHe/Ts&#10;3BKt8lKQnhKDpIQoJMdHI9rnRqTbjthwNxIjvUiK8CBZtvR1G5Ada8eADukYQ9Ux4dkOmDW6N+aO&#10;74tlLwzG+rmj1D4piyf1wStT+2Dmc60wunMMJnaPxhLCY9W4lnixfxLGdoxH50QPoo1hCG7UHE2e&#10;CoLJ6FTqw2pxsdI4oCMwBCAhATrIzoV6CaqLhYQpgDjMVoQ7HejRuQNOHT9K5SFzqKUbk+VBKg6P&#10;n9yq809OdTenvoGROQP37j3AXV4+/+praNWnDyKzspHWqh0iE1MRxPsfFOrAf34rFP/+nyHMg/Ft&#10;PjOpQ9INHEuQd2uXheVzx6OieCvhUaAWTbxRcVipkGtnC9lg+3cdvHD2GB2uUpyjAqimkig7U6rs&#10;1MljOHa0CIcO7Ufhwf04QXV+vLgQR+S48ABKiw7g2MF8lBbuQ1nJQZwtoVqn43XuzHGcP3OM+VFC&#10;5DguVZzwb3Er3VN1dr1KjOD6/9j76/A6ryv9H05itsXMjJaZGWPHsWNIHDPGzGzLtmzJsmVbspiZ&#10;mZmZyTImHe4UBjrTDrRNw+n93msfKUmnnfl9/3ivqa9r/CTbzznS0TnS8+y1PuvesNZw6xVw1Jej&#10;q7YEHbJxV0onFKahjipfaraXp4WhMN4PWWFeyAi6jmT/K4j2PYMAz8O4e3Ef7l4+gDvqfBAPPY/C&#10;3/M4grxOIeLuBUTST0T4nkO03wXE3T+H9MALyAo8i/IYqo2U26pcdGPqbTSneaOV58bEy6iNPYWy&#10;4ENIubUdl7cvxlI3S9ibGsOKgZSlpTPPLjAxlOqPkpHangAxJjz0FEC0dC0xfcZs3gtr2FCxND5+&#10;qTaDSjAlN3nkHr+KxysFEDl/8cXn+Odf/BNS0lMxdeYMmFnLyitbGBAYCiBUHabmvBGyv0Mm09Wc&#10;CCNcOjI7J2e4TZ4COweCxZ6vMTKCvq4+TAiQxQRI/CNP9BIg3ZS1nZVZ7ISF6GsqRUVhCuKiAgiL&#10;K7h16xoe3PeFl5cnzp49iSOHD+LwRwexZ9cebN6yGUuXLsaKFct4XoTp0zwwZ+YUzJnhgXVrlmDr&#10;xtX4aPcWXL9wDA+9ziP83jUkh/giJ+ahSoldkhKC2pwYNWwlAGkuEoDIXpBkBZBWleNKAKJZjSXK&#10;QwGE8GguSSc8UlFJ44j2v4Frp/bi6N7NOHdkJ44f+ADvrVmM1UtnY9WS2VgyfzpmTLbHLHd7Kg83&#10;LJrhjHnu1irl9M2Tu5EUeBOlKYGoyQpDVUYQqtID0SIZfaWoVk4oajMCUBrvjdxw/v73aVTX98Jr&#10;/1J4bptOBbIUvvvn48KmWfhwAf9+gtpS3xgTRk9SwLCxdoBUKBQlYkmnZcKIS5LH2Vo5wsaC6pGq&#10;xMLYkgBh5GtjC1d7O2xYswrZ6Sn43ae/kd6gMRj+J0NYmrDi9fFHh5gOofFD25EUGJ+xNQ0MYNn7&#10;72O6KJB1G+AxZx70zWhDJk4YM86czZTN8Ls9CM5OLpgzfTL2bFmDhKCbDGSSqc6z8Lghj+AgRKhA&#10;+urz6bAL0FKZRxBkoLQgCznZaUhKikd8QixiY8IRGRGMiPAg2s8d3LtzC9F8nJEUi6ToUGQmRCIr&#10;MYotAtkJ4SjOSEB1fgaDoSzNEnjZR1VdRJCUoocQ6SNEfgiMfqqUvkbN13v5fQFHJ1/fVi77rSTT&#10;dRrBEY+y1HAUJgRSZfgiMeAyYv3OIszrKB5e2gvv09tw48QHKli6fW4nbp3fjdsX9sHrzF5cPbYD&#10;V458gIuHNuPK0Q/geWI77l05gFCfY0h8eBZp/qeQ9vA4iiLOozreE7WJ19GQ6o3mdB8C5Qrq46nc&#10;oo8j/8E+Blrr8c50O9gZG7L/m8HEhH7L1JEQcYSZBFAMhg30zPDWmwTIm0aYoGWmynU72DvxHlkj&#10;MrsYv+H9/fa/7AN5FY9XYghr5AKpsW+2f/jHn+HkmVOwd3GClewBsbBWCd9kD4gFO7yRmTVln5ka&#10;yrK0toOVra2aRHdwdoGbxxRY21rB0dkBJqYW0JqkA0OdSVg53wNZUb7oqUxBT1UGDSQPj5tLkZsY&#10;gofel+F3+zKVxBnc8DyP40cPYuuW97D+ndXYtG4tliyYh2lTPODu6oxZ06bA3d0ZLk52mOrBz3Oy&#10;wQw66vkzXDFvhhNWLJyKLWsX4uDWtbh0eDseeJ5E8O1ziPK7isLEQMrjSAKD0CBEBB6iQEYA0kLZ&#10;3Ta8IktWY4nykBohrQKPwmRUZEUjMegW7l09iuiA63jkfQbnDr2Py8d34MS+Tdi9aQX2fLAa+7et&#10;xXE+P3/4QxrIQTX3E3TrFDLCfFBNmd5SJBsZI9FEaLSXxqK7LBG95YnoKolBc24IGrICUJ3si7IE&#10;b5TF30ZB+BVkBxxD2IV3cXf/XPjsnYurH8zB3uXTGGk5wt7IFFpjdag2LGBn66wmzh0Y1Uozl53q&#10;eqYqpbUjVYk1ISNNVmPJkl5Hqse3VyxBfHQEfqMm0pVnfA2Q/6+Dl2mkhK00gYiI+M/5uLy1FUs3&#10;bVJDWMvWv4fJBIihuSS8dMD4iRqAjB1vBCMqQRvak6ODA2ZPdcHFo7tQkOCPjvJkKhACpJHwaMqn&#10;8y5EZ00OavKTUJAeg+Q42sx9H1y7dhEXLpxjoHUKZ88cwbUrZ3H92gXcue2Jh3dvqRYWeBfp8eGI&#10;D/dHfOh9JEc8RGqkP3LiQ1GWSbWQl4b6oiw1bygbcrsEIHVl6KsjQBqqVOun2uil2uitL1Gtu66I&#10;8ChQc4KS4UFKI9TnJTBAC0V25D2khnojOegGFcQZhNw8RDVNWJzcAq+T78Pn3A7cPrMN1/nY89SH&#10;uHl213DbA58L++FNoPiw+V09hHuX9+PepT0IuLwH0bcOIvr2PsT57ENZzGXUJN9EbcotQkQUyVUC&#10;5Aya406iOuQo4q7twI5lBIKxAfS1DaGjbQZDfUnvo6kTYmNtD1MGwONGGeLNNw0xXssUzm5T6FPc&#10;GBhb4XpQOP7tG95XuaGvAfL/dowARK7TX/zVX2Lbrp1wZGQkeznMSWwjXnBTqTVhTYBQjejomyqA&#10;mCuAkPCWVnBxdYP7ZBe+3piPnWkwphg/QQsGk8Zj08o5KEp4gE46ShnCElmeGxeIBzfOwf/WZUby&#10;e7B/+0acOLQTl05/BJ+rZ3H5xEGcObALuzatwzt0cisXzMGSWVMxa6oTFs6bzLMdpjubYS7l6uJp&#10;tnhvxXRsf3chtq+Zhx1r5+HC/s24d/EQQr3PId7/OjIi7qI8PeK7OQ8BhqaYlOwil6W+fF6YNDyc&#10;laFAIjvXGwsSUZUViZTgW/A6tQMPrh1GdowvwvxOIezOSYR7n0SI1zFE37+AtHAvVb9aSpCWpVP1&#10;UGGUZQSjIo3w4rmSaqMs5RG//4CPA1CfG0b1IeCIQquqLRLKx4Goy5Qd676oSPRCSeQlFASfQor3&#10;HgSdXgevPQtwiQA5tHoq1k51gJuZGXQn6Kl17o52kxlpSUU2S1VS2EZUo0zg6pqq5bxSK132jchc&#10;iEyky670hXPm4OG9u/jXX/yz6gvffvOn0lhrwPL64DF8WdQV+b3kTdIEXrLqUzK6ZtfWYNnGTZi9&#10;fAUBsgFus+bAmAAxMXLApEnmGDXGAGMmGsHU1AFSPc/axBQr5s9AwO2z7BMh6CpNRH9tpoLHYEux&#10;Wt5ekZuMtFgBQRD8H/rC28cLl6+cx4ljH+HIftrMqUPwunYW93w84X/nBkL9fREd9hBhQb6IIkQS&#10;gu8hKeQuEkN9kEJ1kBXnj9KMKFTnJqC+QEocsL+Xy6pCQqSmmJAoHYZGOXpqeabiUKsRRZFXScof&#10;KX2QruYQZQK8Kp3KI/4BMtn/Ex9dITxOI/zOcYTdOIiAi1QT59+H34UPCJMPed6Gu+e34c657bh5&#10;+gMqkW3wPb8TdwgO/+snGGydpi1dQULANYT7nECM7wlEen2ER+e3IvjiB4i/tRcVMVfQkOKFxrRb&#10;qEslQBIvESAXUR95Frl+h3ByywK4mknlQVPahjkmUvnp61CBmzjDzXUK3NzcYGVli7dGa0FL1wKu&#10;k2fCxcUDegzGTvjcwr///mtxipDNPf/P8JCX/T++9P9fxyulQDRO41s8ff4Um7Zshr2Do6r7IU2y&#10;78ouZwtLR+gbmRMgJmpToZktDUB2fFpZw9XdVakDC3NjeHi4U4GYY9y4idCfMBY71i2hEw1Cd2Uy&#10;O2cWKvJi2ZH9kBDqiwDvSwi554mc5DBUF6eitjQd5blJqMxNYSdPQFlOMrKSovDw9lVcIVxOHN6J&#10;Qwc/wI6tq3Fw+zoc3vYODn24GmcPbsTlY+8z0tmG2ycZ6ZzaDf+rxxD/kO8d7aeGskpSQ9FIcKji&#10;UaWZNABNFl553Cow4fdaGFHJvEhjfjwjq1jCIxxpwV6IvHMWobdPIOnRJaSFXGOUdRF5EdeRF34d&#10;+VE3UZxA1ZB8H7Xpj1CV6o+anGDUEgrVuRGoY2vIC0dNdgiqM0PZgin3RyBCNZJPiBREsYWgNtsf&#10;5SmEXeJtlMZdQ2n0ZRQHn0a230eIub4dd4+sxvn3Z+PwGg+8N9sR060tYKRlhEnjjOmQXOHkMJlq&#10;xBhmpsaws5MhLUc6LxuYGJupioQ25raqWRMo9lY2mELwXzx7Bn85nJlX5kJeA+R/OIYvi7IZEB7f&#10;Slngr5Ui+c1XX6s8WAvXvIM5y1aomttus2bDlKAw1pea9NYEiD7G6zAAM3eCqb45bI1NsGvj20gN&#10;v4OG3GhVH2egNocAKUJ7XR7y0qIQE/IAEf5+eOBzG143ruKm1zV4Xj2Hy1QeXheOw/fKafh4noHv&#10;zXNUvGfw0OsSX+/Fn/NBVIAXgx8f9tdbSA65hbRIb2TFSqGqUBUYyQrFZvZ5yUitlqpTXXTJSqo6&#10;goTg6BF4VBejRy1jz1KLTWQpfEuJ7KuKQW1mCKqS/VESewe5tIXUwPOIvUeV7n0QUTf2IPjyVoR4&#10;bkPUbVmeThXBryf4HOP5OGLvEhD3eL53EgkPLrBRbUd4U6170cY8aXdXkPjgHOJ8jyPo4jaEXtmO&#10;sKvbkOR7QJVDaMkgQNKuoT7ZkwDxRGPMBRQHHsX1A6sw3cYYjiZ2MNO1w4SxhMgESxjqMrhiIDx7&#10;9kzMmDmDSlAbEwkZJ7dpcKUK0TYywvpDe/Hz3/zHyE3+L3bwPxzysv/Hl/7/63glACLOQqM+aBAE&#10;SEdXG9auWwNHZ2eqDktVR1iKSJmaCkwcYGCsAYjsSDezsYeNLOW1tiHF3eDq6sgbZIgpUzxIeBuM&#10;GT0WuuPewsEtq1GXHUH1kYq2qnRUFCWhnlFMcTY7IDtjX2uJMpYWGk4zWxWdeWVxJqpKslFelMnH&#10;6SjKSlAT5HGU4LGRDxATfheRNI5wv6sI9jmnMv1G3j/HyOUSEhm9pATdRGqQF1JDqApi/KgIwlGe&#10;QWcuKqMim1EUZXtpDhVHFg0ia3i4Kk0NazUWMjLLiVLzE4Vxvkjme8beO4O0IHbwsOvIDL6Kgsib&#10;KIy4idJYH5Qm+aI8TYDgr5Io9qjVZvxbZb6nVnba0/AqU/iZSeji399RkYiWsmiCJYQgCeTPBqMm&#10;KwT1+VQpGQ+oUu6iItkHxdFXUEoFIjmy8vwPIdlnN4LOr8eV7XNwfN1UfLDABXMcrWGpZwatsYZq&#10;tYmTvYfaQGVkaKDkuqUFVaSZVJK0hAWhruDB+2nN5/aWNmq9/P7dO9HV1koD0AQRf1yJTR6/BsgP&#10;jx8CRK1e49f+9befIiIrE3NXrcSspUuxeO07CiBmUsOeAJFU7hMmmWGSHqFvZAsDgt/R3BKn9n+I&#10;4pQgtaS1kwGUbFztqC1AWX4ioqgcHvpchb/PddzxvIjrl07h6sUT8Lp6Gn43LyKA3/O7eR4PvC8w&#10;GLuA4FvnEOZ9HlH3LiHq4UXEsu+mBF+nQ76BrCgf5MfdQzEVsCjiKgYzEiS1FCSpBSSdkmGhMocq&#10;IxcdsoSdMOmWVpmPTtqHyrpQKsO/kskhGk1U0HVpAahJvIcSBlH5YZeQE3IWmf7HkUYnn3xnD2Gx&#10;C0l++5Dhfxh5j06hKOwyyiO8UB0tZQ0eUmk/ZF+/h6rEO6hN9UNDZgAasx+hIecR6rMDUJrgjRy+&#10;bzp/Ns3/JNIeHkPSvYMoDj+HZsnOm3GDSuQGWhNvoCX2IirCTuDOyXWY52wOR1Nr2Jg4QmuSBYNZ&#10;E4wfYwQdLWO4OLtj5sx50NI2hpaeKVzcp9J3TYauqSncVyxFz49+NHyPNf7x/xki/8vHKwUQOchb&#10;FJcWYfnKZXB2dYWBoYlSIJaWojLohGQCnc5H18AURmZWBIid2oluZW3Nm+ACFwLEzNSAAHFn9GuP&#10;t958E3oEyJk9G9nZItFNB9pYkoDWmmz0tpaiv72C8ChDW20emquz0VidgabqLNRVZqGmIgeVZTko&#10;lX0WOQkozIhFPgGSEfMIGdEPkSpy/NENJD28imT/q4j3v4j0ECoCRlj5jLCKEinTkx/RQTPaTw9F&#10;TW4sagvilQJRAGFE1UHDaFe1RXLQWpZFw0hRe0VqcyIIj0cojvNGdugVpPqfQ/LDM+qc/ugCcoI9&#10;URjujbJYP1TQGEtTHqI8M5A/zwiyLBm1GeGMonyRHv0AyVQ+EQG38OjOORo4o8RrR/Dg5lGkMFpr&#10;LIxUY971jDzLUgJQwfepSrmPChpkebw3iqOuojT8AkrDTqskiym+uxB+eSO8DyzGqQ1TsW2xKxa7&#10;2cPO0AL6E01goG1JFeKiJtONGdlKYSkrSwYCkh+LwLCisxoBiBUDAVs+n+bmjq1bNhHSRfjq80+l&#10;RyiDeQ2Q//kYAYioD+Vk+LVffvoponJyMP/ttzFr0RIsWLUaztNmECD2BIgNo2AT6OrLnKI9dPWs&#10;oDVOT5VhvXR0D4OIEAIkEZ3sh311kl0hF2nxwQimkrjvfRH3vC7Az+siQXGFMLmGcH8fJEUEIDH8&#10;IWKjGFRF+CGJij6ddpFLNZMbfgvZDHIy6dhzGORIK0p8gBI22WNRkxVE9RCERqpj2czXVpzEvphK&#10;gMj8XxbhkaM21XYRKirvW3kGIcOgqDgerZIkNDcUzVmBqE+5h5r42yiLvILisLMqS25hyHHC4jCy&#10;Az5CbuAhFAYdQ3nYOdTEXkd10h3UM9BqyQ5FR044Ovn5bQRRW14wOgtD0V3CQJPBVVdpFNoKpVR0&#10;oEo+WpV0S9lDIe2hIPQ0P+8i6pNuoCnzJtoybqM92QstcQRIxEn4nX0PS6ZQYTNgsjK1g64uoT3J&#10;GNpa5hjzlrbKYO1oP5kwkZogVpg8ZSrc3SdDn6+3nj0bdX0D6h5/S7f4GiD/H4dcnBGAfPnVV4iJ&#10;jcbCxQtg7ygT4eawoNKwsLSDBZWIMR2PzIHIMJa+ibkqMmVOAxCAOLk4wcWNasTSBG5uriS6K8aM&#10;Gg3DiWNw7dCHaMmPYkdMoiTOxFBbKYbay9FPeHQ1SmbdIrUXpKOpGO2NRWitLyBMclFNZVDJVkWj&#10;qivPRlVuEkpSwhlBBaEg2g95VBf5oV7IokOP8ztL1XGZX/dGUdxdwiOAr5OhpEjCIxr1suqqIg0t&#10;YgiMsLpqGFnVFvMsSRj5+VQkkvK9IT8WNZnBjHx8URjliaxAwoOSPN73IyTdPYa0B6eQGXiZ0dZt&#10;FMfwc5Lo8Pn6yuww1BKSCf6euH36APyunMa9GxdxkpJ49web8MG7K/H+uhVYOtsDc9wtsXiqJU7s&#10;eJtG7otaqqM2yd5Lo65OvIvyGBpkDNVN1DUa5XmUhJ1CQeBhZNzfi9jrW/Dw+Epc2DIDu5e5YqXU&#10;ByHMjbRMoKdlxusvAHGkAqFKNLGCo4OHku1qUychYsP7actAwNqEQDExg6uDAza8sxbZGan49Nf/&#10;Lj2ChqNRpN8frwHyw0OujaZRgaimuVb/9J//iaCUJMxZsRJzlyzDopWr4DJ1OqzsnKkObTCOKnEC&#10;QW8km9vk+WhtuNnawuficbX/oZWRfbfKhlCACiruyMDbiA65g5Rof2QmBKMgLQrF/HplQTqqqczr&#10;peZ/RQHKGWiVF6WhhkqiKisalSmBqGJ0X8FgpIjRfSFbcfJ9lCf7o5qBSi0BUp8VwAj/EZqk8BlV&#10;c1tRLNWFJACVNEMZ/B0kL5wm67RssO2gMhLItKt6N+yv2YFoSb+P+kRvVBMMVVIYjfAoDyUswo+j&#10;KPQ4sgmPvOBjVAWER4wnFccd1GXSJnOD0FQYoYqw9RYz6CpiIFUQrgqzdZfEorc8Ab1l8ejjWb7e&#10;msPfmT9bm3iLELrGz7vMdgV1iZ5oyfRSxaY6UmVn+kVURp5EwMXNWDaDgZWJKUwMzWFgQIVOtWFq&#10;bAcDHTOMfXMixo/SwcSx+rC3c4XHlClwcnaGntTKmTUHBY2tqreTHd8B5A/t4dU4XjmAfPrb3+JR&#10;8COsXL2CQGCn5wU1k0yutgQDFYhMphsYW8DAxAK6dFCyQsuUUayoDUcnRzg62/G1pLuTPW+KByZM&#10;mABTrXHwPrUXncUJKo2J1DUYasznuRADTaXobihDZ0MFOpsrCY8ytDeUUqFI7Y9ctFFGS36s2ppc&#10;5GXFISMuCBH3b8D/5ln4XjwE/8uHEHn7tBo/TQm+gqTAC0gPuoRcSuTC+HsKIpWZYagWgLDzt9Iw&#10;Wqso0+sKITtnZS17T32FGuvtqJIcWhlUILE0vAcoiLqO3NDzSH9wDIk++xB3i3Lc+yBS7h6hHD9D&#10;qX4NRTHeKIn3RWnqfRQm3sfts3tw/cQuNQ59bPd2zJ82DY4yWW1mA1sjS7hZOWKavQtWz52NDYtn&#10;YZatAQFgjXPb1yLC8zDqKeHbcvxRGUc4RV5DaeRVFIecQ2HwcZU0LvPhXiTe2oqQs2twY+c8fLTK&#10;A+9Mc8RMWQmnwwhrghFh4QQ7WxeeraCna0yYOKuJdBMjs+EKhZaq5Ke9BAZGJiqlyYqlixERFoR/&#10;+7d/kR5Bo5HI+ofAeA2Q/3r8V4DI1fn3L79AaEYaZi5bhlkLF2HxyhWYPH0WbO1ceA/sMW6MAcZT&#10;hWhTfYyfYIoxb07CZDs79ufzqMuJpoOWHFCZdNIpaklsaRqDnyL2WymyJn22sRR9tJPuxnK0U6W0&#10;MviR1D/11YWoZwDUQGdfX5iAhqwINKQFoZLQKE65iyJG/WUMTCri76Iq4S6qk+8yaLmHBqmSmfUI&#10;rYz+24oi0E7n3V4mSiQNUuRNmpRxlnIFHaUp6CiOpUOPRDsB0Jr5AM1pvqiLv4naGDr1qAuopFIu&#10;DzmG0qCjKGLLZ78tiTiHqrgbqEu5g0ZCqyk/BM3FkWgtiUI7FYakK2ktCFapS1oJJgWR0jgFkK7i&#10;KKoSqpOcR2jJesDPvIeODB90pN9CSwrVR8p1tGTcJEBu82s+aEm6QlCdQfDVrVg1ywn25uYw1jel&#10;AjGGoaEljA1toDfBgEEtm5YRVbsRXBzc4T7Zgz7LCfr0ZaYeUxGbRzXOLi/MeFXhIcefFSAjF+aH&#10;Eu1Xv/olggiQjZvWqx3lhsYyhGXDi+tOleHwnQIxMbeGLp2PFJKSeRJrKhEHRyc4EBz2DtawsbOg&#10;CnGBvo427Ay14H/liKrc11ebgYG6bAzV5+JxQz76qD56m+nAmwgPOvNWGkULjaG5Mo9Gk4dGqo+o&#10;oDvYs3s9Vi6fiRkeTrA0MYCZkS7MDLThYmmE2S5WWL/EA2f2r0WS/1nkBl1EasBFZIZ5oYBKRGR7&#10;NVVIAwHSTGNooyzvrCtCT1M5jbFate56QoyfqzYL5sUwUvNDfsQVZAYcQ4rvPiTd3oV4r51IuLkH&#10;yT4HkfXwFHKDL9PJe6EizhdlbA/O78W1Ix/A3+ssdmxao/anLFu8GBve3QQTA3OYTDKFpbYlTMYa&#10;YLqNHV+7F2d2bsQMcx0sdTbFzmVTcPqDhcgOvqRUSHGEJ8FxAbn+Ao9jPH+ENL/dSLmzDVFX1uPu&#10;R0twav0MvD/PFfMdbWGlbwLdiTIPIst4J8PSQtKHS14sqZMuxaZMYU7wm+hTpZhQMdo4wJoK087S&#10;EnNnToffPR/80z/9jL3g1ZXsr8LxB5dG4CFDWHz45be/xy8JkLCsDMxdsRyz5s/H0lWrVY44G7W5&#10;0xXjee+1tS2oQswxapQBRr+prQASePsiGvOiVbqPgSpG/3TWUmvmMQOsodZKPOmoUe0xHw8QID0M&#10;tDol6Wh1sSq41sX+3Fabj7a6XAZCVNj58WjNCENNij/Kk6iS42+jIvomqqJuoIJBSUUMzwlehMxd&#10;NGb4oYUOul0BhL9DeSK6JVN2daamMejqkeflUsI5Bl0FdPq5UqbZjw7cB3UJN6kKPFEVfRkVEWdR&#10;EX6GKuQkVccp1ERfVN9vzLiv5jQaCI8mqY2TS7WeGagUUCPVRXNeAOHxCM1UJ61Z/mjPCUR3YSh6&#10;ZEirOJh/TwDacu+jNfse2iUnVpYP2gUi6Tf5+hvoyLyFTqqQ9jSCiiok/MZOvD3bBU5SgZPqe+Ik&#10;A+jpMHgysoOZjhGmO7tgtscUNYzrTAUiG6Dth7OOmxEmMXl5+Jz3VFKajPjJV/H4syuQkYszEm3+&#10;/d//PYJFgaxaxk5vQziYUV04MoJyUkNYMgciAJGqhLLkzYBRrez3MJfiRg6OcHBmozOztuGNcXGA&#10;uZEeJlsZIuL2WcrRZAzWZ6OP8OhjR5ckit31RTSEYkZUZQQGFQBVgBhDLeX4XaoM2dfh7GCC5Svn&#10;YPGSWZSghrCxsccbb4xhG4XRo8Zg9BtvwEJ/PJZMt8aB9TMRdf0gMoOuIiv0JvJjfFGUcB+VGaFq&#10;CKulnNGdJEBsILhaqjDQVov+1loaJBUQDbGZMr0mO0wZXUH4RWT5azJ9pnjvROLN7Uhgx0y+vQ/p&#10;946hgIqnLOIWDdIbaXfO4sa+DTi9811s37gC3t5XsWHzesxlFLp77yFseO9DmBpaw9HCGXPcZmGh&#10;x2Q8uHoGhbGBOPLeCsy30sNyR2NsW+iCyztXI9H7FN//KqEhq68OI9//MHIeHlRDWOn3diLu+ib4&#10;H1+Jyx/Mxs4lk7HM3QHOpmbQm6gPYz0LAsQDVpYOqjaIVL2zMLeDEe+VpDQxM7CkIckEOpWR7L41&#10;t8D0KZNx6cJZ/NVfvsTvv/2SfeK12vjvjj8GCBsV2he0oX/87a8RkZ2BRW+vxszZs7Bi1UpMnT6D&#10;qtyJAHHBxPGG0J5kjrHjTPHWKCOMeUsH7gRIiPdFtaJJANJfnY5eWerOAOuZ1PfoqGOrxzO2J9Jn&#10;CY5+qpHOGgZY5dm0oWIMNdN+GBiVFsSjNCsaxVTq+WHsw1ECj7uoY0BUF3cLVRGX6ODPoyT8EkoE&#10;JLHXqQx80Jh5H20FoVQfkkYlBb212Rjg5w/U56O/Joe/Uyb6q5LRMwyQjtzA7wBSm+iFyvjrfK9r&#10;qIy+isqoSwTKVTQmeaIpyQt1ST4opFKPDbhMpXUCPuf24/y+jTi2bRXOHViP68e24M6ZrYj1OYSS&#10;KP5cqi8aEm+hme/dnefPz3uIjvwHaMm9h5a8e+jk4/bsOwTkbf4OXmgnQDqzvAgQUSFe/NyriL11&#10;AO8umEL1rynvbKhvASMdMxhSobtZ2WDd4jlYMX8aXGXxD+Fu7+AKWwcn+jZzmDo7q4UQv+PtfQ2Q&#10;/+EYAcdIk+OTT17iwsUzWLhoHqys6HgsLdR+EDWRrpIo8maYMIo2s4KhJPJjRCtj7WaUfvZOzmrY&#10;y9beGta2FrC3F2elg9lOFkgJuI7BqlR2SHb4hjx0NhSgg62tLg8d7KQytNRdIytAMpAb+xDHdq6H&#10;nclEWFvo4MjRfXgYGoCVa9/GlKnTsGHTh5g9fyV0GWlra5sQKmawNNbH4plOWDHVGkfWL0DsnTNI&#10;8b+MrDBZXvsAVZlhaJDkiQogeQpY/a01GJRspm316GuqokEWoqk4ma8NRlm8DwpCpe7yUWTc24c0&#10;711IogJJurkLKQRIxt1jyAu8iOIwRnIR3gg5sw+H1yzE5qWzEBbkh+6Bbry3fTvs3KZh8dvvYdve&#10;owTqFFjQgTtY2cLWWA+n9m5ESaI/7p3ahSPvzMPOBZOxd7Er7ux7B+HndiPVm6rj4Unk3D+KrHsH&#10;lQLJ9j9AgOymEnpfDWPd3LkQ+1d6YO10R0yztaQk14U+lY6tpWQidYa5uT30qELMed9kg6GxoTks&#10;jBkI6JrD1syGv4sd7GlE7s5OOLBnJwb7uvHN15+zb2hWFr0+/vAQN0J38sMnBMi3+JrX6rOvv8ZP&#10;//Pf8Cg1AQtWr8SsObOxfMUy1Wctre1pT7IayBiTpBbFaFOV1n3UmzqYbG+HUJ9LaC2IJUCS1Ebb&#10;Xqr0gaYiDLURIF2NeNojRZ1qIaVjH9cXUqXQjioy2GezUJYdjUe3L+GjAx/iw13vYf3a5Xhn8Txs&#10;XDwXu9Yuxent63D/zC4k3z+D/JDzKAhk4BJ8DoUhF1FClV0ZTyVCGAhAlPqozmCAVwDJrCsJHFVF&#10;RAZ8A9Wp6C2NoyoIp2MPQkfWQ+XsqxOpbgiR8rgbqE64hdqE26jhuTzuOvJDLyPk2iEcZ1/fRlW+&#10;fvUyLJ4zE5NtrWFvooeZ7nbYsWG1spulbkbYtdIN4df20aY8UR97E81JhELWXXQRHG25vmjL8UVn&#10;LhUIzx3ZVCFZt/j9m+jiWQOQm2hK9kTS3SPYwODTVhQ3AygzBm9WbCYT9bBosgs2Lp2JxbSZqQ62&#10;cHdwo6+Swnji3/h6RwcEJiUqBSIW8MMRmlfteCUUyMj8hxxdXZ04+NFeTJ8uy3AJECtLtRpLlvJK&#10;Fl5jOiEDY0sYUvoJQMzMraFvYEylwqjX1Y3NhcZiATvCw8qCzl1PCytmuTIC8cNQrURVuQSIzGvk&#10;oZWdsq0uCx21dOoVSWoSL97vPHa/PRtuxuMYKeji5KEdyMnLREx2JqYvWQpj/h6Tp8/D9j2HMWXG&#10;fEyYoAtbylQLE32spkLZ9d5KrJnljFtHtyLpwUWkP7qGAlkplR5K+RyPFioMWR7Z01RBgFRTgdSp&#10;rKa9TZXopAJqKkpGdXowSmO9kRd8HtkPjiDTdz/S7+xB6u3dhMdeOvYDyKRTz6cRlkR7oijsOs5s&#10;XIyDq+chgsqjvqIILz95gYDgMLi5z8KS5e8xGl2mOqmRrj70xo3FVHtTeJ3Yjoibh3Bt10qcWT8L&#10;17bMxeX1kxGwfwUSLu5A+u1DyLp/HDkPCCuCLPfhYQKNX3twgIpoO6IuvYe7B1fg2LqZ2DjXBXOd&#10;bWGmxwh3nAEsTRxhZ+MGU1M7NfZrYGimFkNIjRAzAsSIcl5yYgnMHG1s4eJgjw82bUBDbRX7gwBE&#10;+sRrgPzXQ9wI3cl38JAmDuZrqpDPvvoaP/vNv+N+YjRmLVuE2XNnY8Xy5fDwmMprb8MgzB662mZU&#10;ISYEiBneesuUCloP06naI3wv04FHo4MKpFuGjWgf/c1UFh01eNpNgPRKGnVJmU5nLrvUGWg1ZEXC&#10;79phbF63EKtXLsaOw/uxZMNamFpZwUDHADrjJsCIzU5PGytnueDD9fNw5yIDoLsn2YdOo5gBUnHY&#10;JRRFXEZd+n20Fkagu5KQYFDXzwBLUrSrtPEtFRhqIrRqs9AndTqKo9CbH4KunAA0pd9Tcxs1qbIE&#10;1xe1yb6oir3N4OsqUh6eg8/pHdi1eSX2H96D/UePYu6C5fQdNpg0Vg9GVMtjR4/F+vXrkRgTgQuH&#10;d2GmtQ7mWk/Cuc2Lke59FLXR19GYcBNtabfRme1N5eONbsKjh60rhwDJ8SJAvBRAOrL4fSqSlhRP&#10;/o1H8d7CabAxMiY8LFQKH0n548Frs4Ff37jIA3NdLDCTsHC1c4KdnbPKqmFGxWJiZ4/AhASVD0tl&#10;5f2jBSWvzvFKAGSEsL/73e9QWlaCw0cPYhGjFxMTQ15UKwUQUSCy81yGr2QZr8BD34CAoBKRLJaG&#10;lH62VCqObm4wJ0CsbSSNuBHMDbSwdfUCVKeFqLrHA/W5qs6B7I1oY6TTQaneWiopnEPpTA/jwNtU&#10;GNMs8e50RiZvz8P9G2dRUpyD3NoarN+1F05TZmDhkpWYO28xXFzcYaSnz4h7PEz0JuKjXZtx6egu&#10;nNu5ETcObkG452FkBt5EHmV8eWoIGiSVu6RrJyh6GmUFmEaBCET6FEDy0FSYhJqMUJRRcucFCUCO&#10;IfPuRwoiGXf2I/XOQaT6foTUu4eRG3iWBnQfsbePYBeVw+n3liLkykmkhNxHYWocSjJSsW/zZsyk&#10;MnO2tISNgR4c9HUw08oEp7euRtiV3bh7eBVubJsHv92L4bdrPh7snovgQ8uQ4bkDWZT06fyczHuH&#10;kO9/DAUBsjSSMAk4ggzfPYi7thkBx9/GhS3zVX2QxZPtYcf7oDVGD8Z61nCwmwwzE9kEagsdXUJe&#10;hh5NrNVyUlOqNyMdI1iZmMOFkddkKse1K5cjNysdn/3u1/SLKvbSdJLXx3eHqA9JNDkCD2niYL5i&#10;++yrb/BPv/stfGMjMHX+HMwhQNauXg1318m89tZqGbyhvqVSIKPfGgbIaH3MYNAVde8K2ocB0lud&#10;rZy4KJAnHXTiXbVs1XjaKUWb8jFUlYmsRzewZdEUzHIywd5dWxCSlICQ7Bws+eBDrPtgN6bPWYZx&#10;EyQPnQmjbh2sWso+snc9Vixxh9ehLcjxP4/8QKqR4Asoo5OuS7vPAC4aPdVZGGgsVQkUpebH0w7C&#10;i8pnqKUUAwz++qtS0FcSi76CMKqQQLRmPUBDmq9SMK15AYTJXb7nZeQ8ugS/s7vx4ZoFOHxsLxJL&#10;C7H/whWsfG8HVm3eA1ubKbBiP1y4aDk+On0Gydn0A3UVuH5sH2ZZ6mOW4WjsmmeL0FObUBl6Di1J&#10;nmjPICxybqM71we9VCNduXfQnk3Vke2Fzu8AcgstqZ5I9j2ETYunwIVBsJmRCX2EtlI9a+ZNxbYV&#10;s3jtPDDbwZwQcaEC1GTcMDG3oo8jRAiUkIRkpUAkvehrgPw3x4j6GBm++slPfoL0jDQcPLQXs+dM&#10;g7m5MWxsbeHs4jYMEE0WXn3S3MDQFLqSaZcSUUCiw2brLLVA3Pk6C1gRIvLzxjrjcOj9tWjJjcFQ&#10;XQb6CY7umkx0VaSioyIZkt69KTcC8b5ncGbLEpx8dx4ubVnGiH4pttFAPtqwFJH+t1FaXY5HoaGY&#10;N2c+nHmDzfQZaY8eDcNxY2A6YTQWTXHE2X1bcOL9Vbi68101H3H3+IfICiJAIu6gKj1MZd9tq8ik&#10;7C9QSeEGW2vxuKNeFeTpb6nk75WrNhBWUYGURN+igZ1DzsPjyL7LqJ/QyLzzEdLZMVPZ0u4cQ2no&#10;DTSm+OPyjlW4QAVy88M1OL9xGXw+eh8PT++B/5k9iLz8EYIv7oHv8a24uWcD7h/+ECGndyPgyHoE&#10;HF6JgI8W49GBxYg79S5SLn+AxIubkHj5faR77eNnHmakSGD4H0fho1MoCT6DgqDTCiKZ9/Yh+caH&#10;CD3zLjx3LsbeVdOwaqYzXAh8nXFUORPNqEB4L8ztGQhQNcqya94zMzPZj0ClYmgHY10TAt5U1QWZ&#10;TENaPH8uwkMC8atfSkoTMZjXAPmvx38LECqQ33z+BX7+2//EzbBAeMydibkEyPq1b8PDzQMW5qJA&#10;qAb1LKA9wQyj3jDBm29KQj9dTHFyQLQApHB4DqQmGwMEiBSQetZegScEx5OuMjzvlrmPdCT6XWSA&#10;ZY8ppto4c5BKlc63tLcPXnFJcF60AvNXbMDOA6cxf8kaWBhaw4mf/e66VfAJ88bWHWuwlXYVeXk/&#10;yiKuoTj8Cspjb6A+/SG6yuL5/nl43EpotTcRWK143tOmFNBQWwXBkofeqjT0lsSjVw1jBaIt+6Ga&#10;iG/OeUgABik1Iu8bdG47tq+chlP7PkBdczVyWxvhzt9t2sLV+PD4OSxbvQFWRlZYtoIAOXMU4Qnh&#10;6KDqSQ7wxvmta/HBdCts8dDDyVUOiL20EeVhJ9CYek0DDCoPGdLqzL9LRcLH2ZoJ9I4sAiXzJppT&#10;riLjwVFsXOgOZwtjONhYE6Q6WODhhPWLJmPH8pnYumQ6lrg7Yq6TK1xtHGFlR99mRpVi7QALWxfc&#10;D41WCkR0+GuA/DfHiPoYAciPf/y3yM/PxdZtm+Hq5siIyQxWlHwS6csSXnMrWyoNwsPYAnp0PDp6&#10;xmouRB5P0jWAnaMTXAkQM0sChDfNwtIcuhNH4/S+rQRGOp7U57CDSj2NdA1ASpPQUhCLHHbsgPP7&#10;EHx+P0LO7UfYuQMIPLWHjvFdnN+yCud2rMfFEwdw/9YVHNv5PlbMmIyZduaYbmWAebbGeG+2Kx3o&#10;bOxaMgXvz7TBvoUudOQLceydWQi5REOJuYfq1GBN0sQKWcJbrElXzcjqcUeDpqJbS5XKvNtEgFSn&#10;BaI02gv5VCA5D44jiwpEWro0qoEMv0PIvn8SVRG3UBzkiftHGdHdPY+SR9eRdP0Y0u+cQf7Dy0jz&#10;OYlsvzOoiLpBEJ1Bjt9plAVdQab3ESRc2YHEK9uQ5b0H+VQ32d77kONzALlUHAUPTqDA/wxyA06r&#10;lvfoNIqC+f6hF9gYNQadQtZ9qiDv3Yi4uBm39y/HkXXTsH62A2Y62MBgkgEmjjemCpT75gx9fVno&#10;QPDzPokaMdSnQVGBmBpawlTfFLYW1nBzcsKsaVPh5XkF//Czv2dvEFX6A4Aopynm9Goa0v/WITbz&#10;nTORE9u338gQ1rf49eef46e//nd4hQZiyuyZmDNnJtatXY3pU6fDhvZjZWELAz3azSTZzCZzIGZ4&#10;441JjIBtEeN3BR2F0Wqp+2BNFgap0p80FuFFezmed5bjZTdbewFKE+7io3dmY7mjEfauXojw29dR&#10;W1WF2oGnuJ+eCwOXqbBymI51G3di5TubYG/jBMMJ2nh76UJEp4YjNMIXp7e/i6vbV7EfXUJdkuwA&#10;v4vGbAKhIk2ljB+iIn/a1Ul49OBFbzeeESKP22XyPg99MsEu+zQUQELQlhOgVnG15j1Sy22780JR&#10;FHQV13etg8/pj1CalYq+x30oaW/Duzv3wmnqHMxesgqzZsyHK6+HLICZs2AaUlKjkBPjD6+Dm3Bu&#10;0yI8OLQOEefeQ/CJlYi88A7taCeqY8+gNeMmlcc9AsQPXfk8U4V0EypdBEhnpo8CSFPKZaTSVgUg&#10;9sb6cLSyZGBlirXzJmPTfGfsXTkTWxZOw4rpkzHdyYWAITSsbGBiSZUoj3nN7gWFKgUit3hkhOZV&#10;PP7sANE0XiBGUD/5yd+htKwIa99dTQCYw9raEra2dnBydFVp282pQowIECMzS+iK6qAxGDO6lV3p&#10;E7T16LBsCBA3mJqbw0zK4JqbQW/SGFw8shv9spqjToo0UQFUZqhkbJJOvSojHJlhPkh75IW8YB9k&#10;+99EYagvyqLuo0pyV4X4IOLqCZzf8R4u7KazPLoLtw/voLrYjeu7N+Aqo/7r29fg2pbluPLeYtze&#10;tgqBhzcj/OxO3Ni5GiGM/kui76A2I0xl2m2XwlBS55zAEHgMdTTxLBXWqtFVna+SKdYSIGUxBAid&#10;di4VSA6BkXX/sAJHJs/yOJtgKQ29grLQ6ygMuIyq8NuojfJFVSQ/K9oXdQKtGInGbqEi1gcVMd58&#10;7oWamJt87TXURF1HJSO1yghGgKEXURpyAWUhF/l+l1AmUWH4VZSEXUYBvy5LeeVxWeRVlEdcJkSo&#10;jAIIqrsHEO35Ie4dXY2zm6Zj23xHLHGlstAxwpjxRjCzdqGCdFV7QYwJfQGIZIA1JDxkKMXYgPfJ&#10;0JwAsYWTnQOmu0/GuVMn8Hd/pUnjIHtB5JCom52E7fu5sv+zh/iRYWei/v2WQdg3v8fXbL/98kv8&#10;7Lf/Ae/wIEybOwsL5s/GmrdXYqrHVJXU0poKxMSANqFtijGjTfDGmyZ46w0teNjbIP7BVXQWyTLe&#10;OAzICiwq9SdNhQogn3RV4eP2UnQWxCDq+iHc2LMGj87sw6Ozh+F9ZD+C79xBdmE5MiprsWLTB1T/&#10;TrRZN56pekxNYTJxHI7v/ABZSaGICLiBO2f34Q6DnmjPj6gY/FGXLktrE1X5goGmMjyhXWjg8Rgv&#10;+gbwtKcdT6hKHsvcSAUVUkkU+mR5bUEIVUAIWrKpRPi4tzQGTytTEXvtOG7t3Yq4u94oSE1GUWE+&#10;ymtr8SAoGDNnzYW1iTns9AzgZqiPaVYmVFEf4pH3BXjuX4/be1YjzpM2G3SSdrcPmXd3UIHzecgh&#10;1MaeQ2vaDXTn3ENfQQB68++z3UFvtg+6M+8oiLRn3URL2jUkMiBbP88VjsZGsDE0wkx7S2xe4I7t&#10;C5xxaO08bJg/BUumucPdSTY+21CZS9kKOyoRRyoQO/iFBBMgMpCrGaV5DZA/cYxcE3EUX3z+GX7G&#10;yLOmtgLrNqzBVF5ca2srODk5w8HBRU3ASlZepUDYASQXlo6eCYyNrKlAzDBeS5fAsIIbnZCZhTlf&#10;Jyu0jKlAxqrJsSfNxWoJr6zwaKtMR2tlJmrprCVFemlqGIoTQ1CSIBufwlDFSKk2LRxN2TGq1SSH&#10;ojDsAXIkq+jtK4i5fg4xnqcRd/UkI5TdCDq2A+HHdyLsyIeIOb0HCecPIPnGUaTdPYvsR1dRGnsX&#10;DXlRkOy6Ms/R3VCqJtCHCI4nnc0Y6myiAhGA5KlU7wKQ0uibjNDOIdf/BHIph7PZBB6yKkuaDG2V&#10;hF0hFLzp7L3YbhEevqiPf4jGRH80U/F0ZEcwUopER14Yo6Vw9PDcnRNEI3jATv4ATcl3UZ/grZZX&#10;1rLV8XFtvLdKC1HN55WxN1EW7YnSKE9URN9gBMbG5+WRlwkVqhC/j9Sy4sBT7+La9nnYu9wdy90d&#10;1Lj3qLGGarezrZ2bqpFuaChzVqa8V4SGib0aSjHSN1ersqTUrRSXmuLiin07dqjyqCqVtQouhjuJ&#10;nF5NG/rfPdR10FwI9e8wQL76+lv89quv8E+f/Ra3Qvwxa+FczJ8/C+ve0SgQUR8CECnqZaBjjrEK&#10;IEYY/ZYuPBxsEUsF0lkUg66SePTLZlvaytPmQjxvL8OLjgpVV7w07j4yGKyURPigT3aE5yUhJcAX&#10;dy+exdUL5+Bz7zY8r1/CmsXzMMdNVhhZYJazOTYt8MDNA1vw4OJ+XDu4Ad6HNyHqxmEk3jlN27iH&#10;+swotJdkoKdGilZV4CkB8mIYIC/7BgmQDjxpq8IQVVF/eQL6SiLRT7XRQ2h05Yeig327lUDpLY/F&#10;QFki0u5dRfil44i9eRHxfjcQ5eeFKP87iAq4i8tH92PXmiU4sn4pzm1ZgVsHNiD82n48urgDSd6H&#10;qegvoDrqKupll3ksH0efJTjOoyHxMlpSr6Mji397vj8GioL4OzwgyO6gL8cHPQSIDGO1SVoTtthb&#10;u7B6mi3c6IfsDY2xwMUWm+Y6YQcBcnjtfKyd5YaFHm5wlWzjhIdkbJBtCnZOrjC1tsV13zv4nQTW&#10;vMWvAfLfHEp5DDuJTz/9DX5KgOTmZ2HzB+9hybIFsLezpfKwVRXTZAhLLrCoD31jM2jrGUNL10iz&#10;wsfIAhO1DQgMc0yePIXqxRb6Rox6TYygrzUO5z/agWeSuqQxV21Maq/KQiNbLR16TVEKKnLjUZoR&#10;jfLMaNTlJ6lStA0FkkZdc5bWlJ9KFRGHqpQoFMcEITvIBxkPriPd9wrS7lxEqvc5pHmdRrInO+7l&#10;w0i4eQJZj66hNMYPjTnRaviqVeY/vluBVaMUiAIIVUg/AdJRpRnCqkknQESB/BAgAg1/2cx3AnmP&#10;TqAg8BxKqCTKom6jKtaXTv8eAfAQ9YmP0JTKqIzKqjlDUjXEUNrHECIRjNb4XNJGZAejOVPSQASg&#10;Od0fTYRJcwahkyGrWvgeqX6oTfFDTdJdVBMqVbIsMpEKJ+EWauKuEyZXUBx6muroEJJpKGHnN8J7&#10;7xIcXjMNK6c4qbmNN0bpQsfQGnYEiNRGNzLifSNEtGTew9SBALEiQBgMSFp+3jcHGzu42jti66aN&#10;KMjJwqe/kdog0keGDUdOr6YN/e8e6jpoLoT6V2qCkLVff6MZwvrnzz/FrdAAAmQOFQgBslaGa2Yp&#10;eFhKEKbqs1hgvNTkftMQ48boEyB2CL9zQe2+7iyOwSAVyFBDLp63Fiu7kf1SraWpUPmqCmPRURjP&#10;11ChNFBJ15agviATGdFBeHjrAvy9ziOEze8C1cnJXXhwbi9CLuxD8FnJobYPsTcOIsX7OPJDbqA2&#10;NRA1aUF83ySVhVdqfcgmRZk4f9HTi5fDAHkmAGmpxGNZhSU7xAsj0F9AYORRgeSFUhlFECAMkMpi&#10;0VeWxK8loCUzlv08Hs25BE5lPrrKcvg5qShngFgU/QBFhKDscyqh0pad7O0Z9/h+/ughHLqz/agq&#10;7qMj4w7a0rx59kVH5l105YjiCEB/UTAGS0MxUPqIj/3Ql3eXr+f3swQgXmqYK/zaVqydwT5tbAh3&#10;CwusnuGKzXOcsHeJOxXIfKya5oxFUyerZKKmVOdSAlo2Sts5usKcULly+zZ+/dWXSoH8cVqfV+f4&#10;swJETGBkfO+zzz7F3//475CUHK8UyIxZU+DoaE/14QRbXlAryepqY8+odgQgRsMAYURlZIVJWgZ0&#10;RsZwc/NQ6d11KVEFICb6WvA8dVBJcVEgvQRIZ1U2miiXG8qzCZA0VDCSqs5PRg07WE1BGhpL+P3S&#10;HHWuL87i99JQlZei8mBVZiegIiMWFemRKEsORiE7Y16YD3KCbiHT3xOZD67R2d9AdqAXCiPvaZQM&#10;oSTLd9tr2JEby9TwVX9HnRq6etrVogAiu9HbCRCZRK9OD0J57C01B5InwJCJdIFHgIDjDIqCzqIo&#10;WJZAUhnE3EFd0gPUJQsAQmk4EWjLikF7bhza82lIkp4in8ZEBdSaG462nHB+PZKPZTNWuIJKG5VJ&#10;K5vKL8RzS24ImnKCVVZSgUld6j00pPmhPsVXbdqqiqGqCjuDvIDDah4k6vJm3PtoOU6sn4W3p7vC&#10;WMcYbzCynahjoRSI7D+QVPz6VBsTtY1UOgfJy2SsT7BQhciwii3VpazGemfVasRFR35XG2QkwJAo&#10;jJ1Ffe3/9PEnAAIqkG+//j1+/dnn+AUBcj82DHMWzcPSRXOxngCZN2cebK0lS7W1qohnQrBPnGCK&#10;0QSIlmxss7FC4M3T6FLpO+IwVJtGgORQtRfQcVO5Nxahv06GgPPUBHsvg6++2lz01slikDL0UFH3&#10;1ReiW8ouFzLYyokjHEJREXsfpZHe7Ke3GHDcRGGQJ4pDrqMy6g6Dk0doyI5CU0E8OsqyVMr2fill&#10;S9uQoOpFtwBkkCpkAM+62zDEoGuQtisrsHoIj/78ELZQpao72Z87CiMVAPsrUzFQyd+vMleT7bo8&#10;D51lAhA2Pu6uzFEbE/uq06i0EjFQEY3+4jAMFIegt+AhH/sTCv4KFD15gYSKtCA+D6HqCEd/STh6&#10;+fr+Ev5MWTAGSvypSPzQk3sPncP7QgQgj85txruzHDDFwhjTba2wfs5kbCFADq2agf2r5mLFVGcs&#10;lIzhDJ7U3igLOwUQeyc3WNo74fyNm/i3Lz5Xy0hGAu1X8fizAUQuiNS+HnEQX375Of7xH36O+IRo&#10;rN+4FrNmT2P0agsnZxe1E91aVifIHAgViAxhCTy01di6DQyMrTCRANHj11xd3WGjAKJPuBjAzFAH&#10;dy6fwsedVQQIO311lipI08KopKUiHw1FWaghIGoL0lFflIm6wkxVIa2hmAApJmR4rivMRhUVSHl2&#10;IirYKrMSUJ4mAAlFcdwjFEQ9QEG4JFb0ZbuDwvD7KIkLRGVaBBpyE9FaQtUjmXdV+hIaSVstBgmP&#10;x51NeNLdQpA0q42E7fy9NAAZUSDnCY2TyHl4QrX8R4RH8AW1fr407ArKo+jME6g8kh8SHsFoy44k&#10;IKKpOuLRXZikANLG9+tQCegS0C4bxYriVesu4ZnRZldJnCbyLCF0iqPQUUTgFElhqQgNSLID0ZRF&#10;pZJJpZLuh4Zkb6qQaygPP8vf5wjSfHYj9uoWPDy6Cmc3z8M7sybDhJAQgIzXNuN9c4ODvbsCiFSR&#10;nES46GpbwNSIavI7gJirAlMOlO6L5s7Dg7u++Ief/eQH/UST3v31weNPAYSX5pthgPzzZ7/Bvehg&#10;zFs6H4vmz8bGd9di8YJFBIiDGmc3oa2YG9sTHGYYO9oIelomcDQ3xYOrxxjBx6OvIhGPawiQxmw8&#10;bS3SAKS5BINNpQRJsaqN3ltDtVDLVleIjpoi1brosLvKs9gy0VqUhEbCoY4BVmWcPyriH6Iq3p/B&#10;xyPUJ4WgMTWc32dQQ/XfUZaJrupClRNO9kJJZoYnnS1KgbzoGSBI+vCUzx/LvpAqAkQqaOYH02kH&#10;K4D0MujpLohEr6qsmYCB6gwMEG5dBIUsWGkrz0FTXir7MsGWGY+GrGjUZYWhNjtIpTGRJImSU6ud&#10;rUPSlORQSRAkvVQZAol+QmOgKBKDBNdQeRweV8ZhsCIWg+XRPBMipQRM/kN05/phZB9Ia4YX7h5/&#10;F6s8LDHbzhxL3B3w3lx3fDDPCUfXzsG2BVOw3MMFs9wJC2NzlZ1BAGJt4wBn98mwcnLCKc9r+OUX&#10;n2kAMuwnX8Xjz6xANA5C2tdff4l/+7dfKgWya+92zKX8dnFxUvmtrK1sVVrwkSEsaZN0DIfnQKxg&#10;ZMKIigDR1TWAq9tkRr0OSoHo6uhSgejg7tWz+KSrBoMNeYycZBVWjnLobRV5VBpUGQRGXVEG6qk4&#10;GkpyNOdSwqMkjwokVwGkJi8d1eyI1TnJqGRHLE+NQllSKMoSQlASG4TS2ECURT9CeUwQqhLDUJMR&#10;gwaqmmZCqV1SttPIOhuoPmTzINXHYJfAoxlPe1oxRAPpb65CRzWVT1Eif1be7xbyJA+VrIQSFRIg&#10;2XDPoUQmuiOuqJxClXxNdYIvGtMeaQCSI/MdcegoSEBXcTJ6SlPQXZ7GyFJz7ilPpZNIQW/5962n&#10;gq+TDMWVSTT+BEZrhAmNsaOEICnUQKQlJwjNNLbm9AdoTGL0KMNYkecJs+PIvLsX8Z5bEHhyDS59&#10;uBjvziZACIk339LDmAkmMDN1hKO9h0ppIhmUtQj9iZNMCBCZB7FSebMMZViL35Nd6bOnTselc2fx&#10;4vlTtbBC4CHq41UeB/5fP4Yvww8BIvMgn3/9Df71y98hODUWS1ctw5KFs7F5w1osXbhAAUSyAciS&#10;anPeE1nKO2G8CfS0TWBrYgif8wcZtSerjXqP6yQHVg6etRXjSVsZBppL2cqoEErRT7UxIIpDgqG6&#10;YrRJIFaWi+biTDrqZKqKeEjZZqkQWJMaRuUaqZx2Y7ao4kT2T0KjMJ39LJeBnKbWR29DBbrqJb+W&#10;ZmOtqHI1B0KAPO/qxtO2BgzVF6vNi30MdGQXuqiCAQKkP4+KoDBapTjpFgDWZBJ0Bfw9qYiomHqo&#10;+rsJkc7CNH52EpV3LBoJkIasYJ4D0cLWziCpi328K5+tIAg9xQRTMcFRSkjQHh7TLoZoH0+qE/Gk&#10;JhlD1UlUOQRJZST6qUJ6Ch+hK/ehysjbnn4TjSme8Dm8Fisnm2GxK9XHXA9sme+OXUs8cOydedg4&#10;ywXLp7hgihNVobGZKnNgRp8mw/VuHh6w5tePXDyPX30p9SV5b4dHaV7F45UByDfffIV//EdRIDG4&#10;cu0Clq1YrEqi2ttLPQkbtVNTAcRco0BkCEsmz40MLVU+fZkD0dHWhxsBYmdPA9E1hLaWDoz1tHH7&#10;wjH8qJtRf71ETpo6AxqAsOOXCTSyUVdCiAhM2LHrSgkRnusJkLqiXNQKQPLTlVKpyU1Bdabs1YhB&#10;FSFSmRyBcgKjIikclYmaVpsei3rCpqk4i5+RzwitGJ31ZeiiofS21mCgsx6D3QSIrHHvacdQV6tm&#10;DmQYIHVZISj7DiCnCJCTKHh0Vq2GKg27jMooT1Tz+zWJPqhPuU/HHoRWqW0gyfCoOLpKklUyvN6K&#10;dPTS6HoqMtArdeBVYxQnhsjv9UvKiGpJWkewVBEyUq2xPFENZXSVUa0UR1O1yNBWKCO1ILRkPkRT&#10;ii8BIhPp5wiQY8i6t09tKBSAXN2xhACh2qACeestfYweb8r7Ywd7W3dVVMrQ2BI6+nRcE41hoKfZ&#10;UCgqxFjfQuXGEoBM5/07sGsXmupq8dVXX6g+ohTIK2xE/6uHXILh66D+lX+GR/fE3fzqq8+QWJSN&#10;te+uwfJF87BlwztYtngh7GypQAgQqctiYepA5WGBSRNMoa9jAkt9PVw5uoP9hQApj6edpFN55BEe&#10;sqRWNvURIk3lan5CdocPNkq98nL0sXVLKYLKAmVPnbSf9iIpM5vCwCkV7YWpVLtp/HomgZHFgCaH&#10;QUs+equLaIeldPBlw9moq9DTUIu+lnoMtNcrVf6ipxsvqT6ed3bhSSu/1lBCJ87+KplyRYGMACQ/&#10;An0EiBraoqPvqZFy1QWajYcE32BTGR4zcBugDQ5W52NAVnrRHgak/1ekYoBB1WBlGhsf8+8fFAVW&#10;maDOQ1UCjWRCIwVPa5LwtDaZLVUptEFC5HFVNH8+BD1FQbS9h2qCvTXtOmriL8Pr4GqsmWqJt6fZ&#10;430qjvfnuWL/iqk4uGom1s1wwuIpznC2pho0tWAQTAVOv2ZtbQ33ya6wdXbAwbMn8S+fyU6QP+7/&#10;r5Id/FkB8v2F+ZYK5Cv85Cc/RkREKE6ePoplKxfD1cVZUdmajsXOzknl8xmZRNen9JMhLJlEF5BM&#10;mKRHxWEId3cP2Ds4M9I1hB5ViJGuNs4c2EmA1Kn07T01VCACEEnVLnMO5QINwoMgqeXjuooc1JZp&#10;moCkRuZAqCKqCqWlozI/FZU5UqM8jpFWLCpk8p0gKU+LUa2CYKmhSmng61vK8tBaRZlfR2Oh0fUQ&#10;Ev2ycZDq4zHVhwDkWW8HDabtO4A0FsWrIjsjAMkhQHICTqoJ9SJZYhtxDVXRN9hJvVGXco/qQ7KH&#10;hqCdkVhXIWV8MdVEWSqdgUAjixGZpg3I5rCaHCXvB2plLFse56jlmoN18hrChobRXy1KJZEgiSdI&#10;qESKolQ9hLZcmXh/yOjqDqqHAVIYdBTZfvsQf20LHp14G567lmDD3Mkwohp8kwAZQ4DoExTWli4M&#10;AjSliHUNed+0zAl7C5hQhRjoMfoytNaUVrWwViux3t+wHqVFBfjdp79V/WQkyHgNEM2hroWc1RM2&#10;mQOhEpG0F//+9RdIpmresnUzVi9bhE0CksUL4MCgShKRmprRnsz5WN8KOhNNYaBjSuBr49S+91Wh&#10;pj7e+6HGLEKDTriNTru9DEOt5WzVdOS1eNxMJd8krVq1PlEOtQyOaksYhBRSxeYrZd9Rzui/LJ8B&#10;SyGDFClLS4deTQVTI3XOGUjx53obNKqjp7EOvS0NhEejGtp90t1KgHThZVcPnrd3EmZUJZKwkU6/&#10;TwqmiQLJDWSTYawIDBbGYKAkDn1lsos+jXDLx1BzCX+uFE+lNfP3p3p63FCEJ/WFhEABntXm80xI&#10;sg3x8ZA683ldDmGRRWhk8PtpeFaXxq9JS8VTNnk8RIgMEiqPK2OpUkJpdwIQf7TJKqzU66iMuYir&#10;e5bhnZlW2DTPDR8umoz35zriwKoZ2LF4MtbMdMIcN3tYmZrCwpx939gCNpa0EysLuLk7w87FAduO&#10;HMCPf/WvcofVisQf9v1XyQ5eCYCIFYgCkUSKiUlxOHH6iFIgzs4y92Gjst/a2jqqXDHG5pLKxEKN&#10;p2vpGKlMr7r6phg7QZswMVV5f+wcnKBFeBgaGsGQANn7/nq86KzFk6ZiAiSHioAAqRHnnoemSqqN&#10;SoKjkkqDikSqENZS8o5ApJbKpIYAEZDUUKZXEyI1BVQhuQmozolDRVYsyjMJjqx4VYCnMicJtQUZ&#10;aCrl+1cWoU0iNEZZ3Yze+juogroaFTyGelrwtLf9e4DQQDv5ezUXJ6BOAeQ28kMuKoBkC0CCz6FY&#10;SnFGXVdLbGsTfdGQ+oBOPYjOPZxOPhpdxYmM8tIIj0zCQyYL8zBQJxlN82g8BWyFkER4cpavax7z&#10;61IbpUGAIqBhlCf5iGRYixDpluynhEh7Xijlvv8fKpDAI8i5vw8Jnu9TgbyNG7uXYf1sV+iP1yVA&#10;DDF6nBl0dAQgMpHurLIFaPFe6VN56DAClh3pBro0INlUSGVizfvq7uiIDWvfRlZ6Cv7j336l+okY&#10;jAxhafrK6+OPAUI7UpsJCZBvvkQm+92efTt5HVdi87urlRJxJZjNLO1gZmYHS1M7mBtYwUjHAoYE&#10;iImuLvZ/8A4a82PQX0nHyL7wuLUETwmPp+0CjwqqkRoCpI4KpI6R/XBrqkN/Qw1hUMUAiSqiroKK&#10;pBzttRUESgWDEvb52iqCohq9TbV8LVVGYy16+LhXfpatj3Doa25i/28mPBhYdTbhKRX5i+4u2mw3&#10;nrdRpTfTdusKMUS1IADpyQtGT+4j9OQIQMIxWBSDwZJ4qgGZA6FzZ3+XXfRPW/g3ECRPqaCeEoJP&#10;W8rxrKkUzxqKCQZphQooyg7qizBEwDzl+Ul9Pj8vl+dsPs/E0wbChKps5DxEiAwSJkNVPwCIpHsn&#10;QFpTPFESdgZnty3AutnW2LZ0CnYu9cAHcxyxb/kMbF3ooVZgedhbq/LOMi9lbGQBWytb2NmIAnGG&#10;61Q3bD24Dz/6x5/LHdbc79cA+eNDLoQGInQOBMiLF0+RX5ADz5tXsGTpAjg62MHRUdJQOygFIpNM&#10;xpKF11SGQozV8l1dGsAkbUOMnagNqRviMXUqrGxsMElXHwYKIFp4f+0ydv5KPKGk7WGU0UXH2lZT&#10;oNK3NwtEqnPRwMe1fCwgqSvXDGNJa5DhrGJZjaVZkaWZaE9Ty31rc+NRnU0lIuO+uUmESoqCR2MJ&#10;QVBBeDDi6qgtR1cjoy0qjIFOqqDuJsKjFU96pf2hAhFl1FJEgGTIKqzbKk9QTsBp1USNFIVfQZnU&#10;VJD9GsmyMuoRWrKpPgqoEgoT6OxFPRAehGIf/8b+ugJGYzSORhpHc7H6+580M6Jke9zICK1J0waH&#10;ofKYhjNIiAwSIqJEekWJUIV0FUUSIMEKIBoFco1K6Ox3CiTh+gcIPr0WN/Ysx1rKc92x2hg12gij&#10;CBBtLZHpvId27lSNFpioY0yoWFCBWFJ92MBAdqXra9K721Bd2ltaYM3yZUiIjcJ//PsvpZewn2gC&#10;jdcA0Rz/HUBkm+V/fPsVSulwDx3ejy3vvo3tm9dhJQHi7uwCcyuZB7GDhbE1LA1sYCIA0ZZ0Mkb4&#10;cN1yNBTEqtVJku/qeXvFd01sRxSI7BB/3E5H39aMgVZZet5ICDQSBvXoJgy6qSS6CInOep7Zehrq&#10;Na2pgU1e16jOmscNBEc936OeEPkeILIn6jnt4WV35/cAaSG8aK+PS1MwIPMd7ItduQHozgkkQML4&#10;tUh+L0bNVTyuIkCoIgYbCQf2eYHIEwFISyVbFZ7x/KylAk9lv4lsWpQhLrEH2oZk/h1ie8Kffcpr&#10;8LQhjy2HwMlmy2IjTOozCJd0PBYlUhWnANJZFMwAThTILTQnXkFewFGc2Tof7821w/alk7Fn+RQC&#10;xEFlqti6aAbmO9GvmVvA3IR934RBFNW3KBFbAkRKUMyYNxP7z5zEJ68B8j8fIxdGHMM333yNZ0+f&#10;IC8vG1c9L2LZ8kWqIJRU6bK1cVRN9oIYmrDTk9wyHCJj6ro0AJlAl53odvb2BIgHLKytMUlHD4ZG&#10;JtCZNB5rF81mhypnZ5R8U/mMjgrp2AsZKWkg0lJTiObqAjRU5aOhMg8NBIiU6mwszVXDUE2yIqtI&#10;hpey0ECANBamqgnyutxE1OQQIjmiRpJQk5+qINNICd9aWayBRx1lOiV/L+W/zH0M9TQPw+N/BkhF&#10;nLdKdy3wyPY/hdyg8ygMu4LS6Bvqe9XJfmhIf4TmbJmjkKEmqWWdjm6qqV7+jb3823oZTfVLSmzK&#10;eFXCVyAqeYZkVy+N6Akjy6etApNhwyFEhmRYS2ovVKdrVIisbpFCP7kCkOH02VQgZRFUIARIlgxh&#10;3fgAIWffgddeAYgjtEdPJECMFUAmsBkREvYEiCmdl5aeCSZNonqcaA49HSsYG9rBSE9TZEoUiK25&#10;OSPmBYgKD8Z//sevlDKVmt8CETXYr3Gb/6cPZTdyVk/Y1ES6BiD/SQVS3dWMI0cOYtumddi2cR1W&#10;zJ8DDxcXKhBbNY9oZWoDK0MbGE4yhZGuqSorvG7ZPFRlRVIxZOBZcxFetlfjRXsVm/QZDUBU4k86&#10;+YGOVvS3t6KvtYWBUTN6CJKeZoEEQUKIdDfKuZ7Kg5BobESfAIMqQ5RGn0CnReDBr/PxQGuDgscI&#10;QJ4wwHpOdf6yqwMvOjqGFUgNnhIgT0oJh8IYdOcy4s95iM5sf/TlESAFkRgqJkDK4unUZZgph2pC&#10;hrEEIgQIAaGBR7UGRrJUWP6mNlFX0mgDrbSPFtpAC4OtJv6cgogoEoKEiuYZYTICkidUJY+pQJ5V&#10;x/Mzw74HSMZN1MddVBkaTr8/H5vnOWDbYlfsXeGBD+c5Yvey6dg8fzrcTI1ha2IOK3MHGBgIQCw1&#10;w/QMfB3sbTFj/myc9LyKj38uxdW+95PSRp6/KscroUDk+PqrL9Hb242YmAhcv3EFCxbOVUNYdvZ2&#10;sLd3IjzsNOVraQQGdDRSE8TQ2ArawwpE18AYTpLZcoqHSmUySUsHZnzdhLHjMH+6O6FRhOcd1VQg&#10;BYRIgapHLpv6ZG9GW00RQVKIJgKkiQBpqshHI8HRLMNQZVQpJblooqpoEhVSmEF4pKEhjxDJS1aT&#10;5bWyyVDgQbi0yBiw1DevKUGnSHoZ56UB9LfVY7CzUQ1djQBE4DECkAEaqCRTbC1ORL0CyG0UhVz6&#10;DiA5AWeUCimO9FTlZquT7qEuLQCNWaFozYthJ05AVxkVSGUWASJr9KXaopTspcIQ1SHwaJMoko0A&#10;GZJIjJ/5vI2G1SbpsksIERqMTEDSACWdRX+lBiAaBRKCVplET/ZBTQwVSLjMgRxDxr29iL/+PsLO&#10;ECBUICun2mPiWxMxerQpRo01x7hxpgQFDcTSGVa2LtDWM6cCscSkiabQpgNTe0JoQDIHIksa7ahA&#10;li6Yg0cP7uIffv4TfPGFpiqCZi38H44F/189/uAayENZ5ikKjQ9/++2XaBvqwYlTR7CVANn63hqs&#10;WjgbUxiMSaYGCcKszG1haWQNIy0zmOqawY72snSWG/Li/Ol46SgZjb9QAGH/IESe8fykvY4Onoqh&#10;g06/o0UDkHYCpK0FfVQkfQSBKAoZmlLqgq2/sYH9j8DguZ9wke9rmiQPJTAIjceE0GAr+39bKx7z&#10;fZ8Qfs9oI88IkOft7eyjDLiaqvGMQd6z0nQCJBY9DGbaM+6rJpkV+gvC8bhEACKrpcSx08nX5fHn&#10;NMr7GRXIc/Z/DUAkPbzAg/Yg6kqG6NpoH2xPpbWKaqEdiHpp4s8yCHtKhf5UimvV5xIgOXyexUAr&#10;DU8IkIEyzRBWZ8FDleakJuocEm7uwtF3Z2LjHDsqDmfsWeGusmUfWD0XKzycYamlrWrhmJs5QI8A&#10;0dGzYoDsBHsrW9jb2mD6vDk4e+smPv7pT9UtHlHfrwHyJ46Ri/PFl5+jta0RoeGPcPTYR3B3d4Wr&#10;ixMViAPsHBzofCi9bexgYGZJgFiqwlI6BjIkwohWx1BNqru4eahkirr6erwpunCwc8S4MePh4epA&#10;hZGL511VavOTROfdbF18LK1TqZHi70AirbmS4KAKkQ2FTbKLtUw2F2ajgQBpKshkk9rl6ZT9UgOa&#10;jfBoJnTaq4rQKfMedaXopOrpaqxg9CVp22XfRwsed9NQZOluTxue93UqgMiyRU0urFy0lSShLjOQ&#10;APFCiRSUenAMWfePqNxXOf6nURh8USVHlDmQunQ69Gwqg5wIduA49FLi91XS8ddQQdTnECAFNFyJ&#10;qKg0WmppJASHGA4h8rythg6ijvAYdhIyRizRmryexjdYJQBJVnsD2oti0JIXiuaMB2hMvEkjuYSy&#10;0LPIowJJvbsbide3IOL0WtzctRxLJtth/JsEyFtmeHO0OUaPNYHWJNksZQcb+8nQN7SGPhWJjjZV&#10;yAQD6FORGBIeMiZvZiAT6RZYTAnv7XUNP/6bv8Lnn32mdlr/MNj4v34o9yH/DPsR9VCcCtvXv/8a&#10;vU/7cezMUWza9A4+eO9trF4yG1MnEyAMqKTMsIWFg5oHMdXlcwLExZzQnuaEpEdeau7gBR3rx101&#10;eN7JyF8g0lnHcx37jiT+pNOnAnnc0Uag0PETJKIeBlqoTAiL74DRIHMkDJoIDNUUQAQsTehvFnAw&#10;iGppozroYDDThcdtDKQ62mkLkn2X527aRifPbVQlzXT8tM2nJQQI+3lfdig60wiQ1LvoyJTd4UEY&#10;LI7CQGkcBsuT8LQyE89qCUJR1YTAC4LhWQv7d1M5nkvg1CxDc1Wa4EmpcgZQSo3z67SDZ1Qjz6hG&#10;no4oEcJDhrMEIM9lSEsUiKzGquLvUhqilvF25/mhOc0T5eGnEXnpQ+wmODZMs8DuFa7Yv8oNB5d7&#10;4MDbC1TRNaNJOrA2s4OxsT30jGyhxXsg+9wEIA52tliwfAlOXLuM53/9N+r+yk70V7Xv/xkA8n3P&#10;l07/9dcyPPF7/NuvfoniknwEBT/A6TPHMWXaZDgTIE7OTrDmRbV1coIxFYiOoQlMLGUy3Y7RLNUH&#10;FchEAsTAxIKvn0yIuEJLRwvmFuaUg054681RcHOyQ3VJGp53V6GvrpDOtUgBpJuPuxldSAlbyZD7&#10;HUSqCtQmw2ZZ3z7cGkuy0MAmsGgmQKQ1FWaiUda/l2SrtfCtlQXokJUo1cWEEltDGbrpvPsIB8m4&#10;+7iTURcjrMeMsGQe5GmvLOOlIfHrj2kkPVUEUHEyoRCiUoiUhFKB+B1V9Tgy/Y4w2peUJqeoTC6i&#10;MsZLsworPQBNmZTQuTHoLUlGr2Q0rc6E1E4YYOd/rCS8AISRF+EhABFovGivVU2pkOFIU4azRIUM&#10;1lKBVKahTw1hxak0382M+hrT7qIh3hO1URdRToDkBx5FmlQnvL4ZkWfW4cbulZjrbI2xb0zCKMn2&#10;OsYCo6hAJjLSlXkPcysXmFC26+kSInwuANHTM6aEZyQsS3kNLWHDaHiGhwsuXziNn/74b/HlF1/g&#10;m6/EgF4DZORQ1vO9GWkO2pBGhXyLxy+HcOwsAbL5HWxZvwprli/A7OlSjdICZox8LS2oQszsYUFo&#10;W+uZwcPSCqtnuiPc5wIj9iK87KzEJ93fA+RZR61SIAIQmQMZGgFIuyiHNgJElqETDAogGpD0yRBW&#10;Yw3BQtXSPDxh3ky4EB6DAhAqkKFmBlTN7Xjc1E4HToB0MphS8JCzAKSNfbWRgY0GIEMlqQRILPqy&#10;QtBFgHSk+mogkvUQfYWybyMeQxXJGKqSVVR09gTIi5ZSQoHKQg1jESAEhlRVfCE2wPZM2QP7/jBM&#10;RgDylNdBACKK/IcA0SiQTLUSa6AqlkFbCLoLA9Cdfw/NqddQHHISD09uxMYZlnh/ri0OvzsdB1e7&#10;4dCqqdi7aj6cTE1hoKXH6+8AYyN76BrYQIuqXAAiG2kd7W0xe+lCXPC6gb/+qWYI61VeQPJnAIhc&#10;iBGASNM8/vnPf4L8gmzc8b2FPXt3wN3DFS7uzqouur2TI2wcHKFraAojWYpo5UjFYa2GQyZMMsQE&#10;LX21vNfJ2Q32fJ2WziTY2dnBytIWb7zxBpztrZGfEa0AMtAga9AJjmEFIjXRpaZzZ72ohhIFkXZC&#10;QPZvtJTnaRrh0CBzGwRFowxTFWZpWlEWWkty0Fqeiw4qlk7+XCch0smfbSeE2muK0S3r5RVAJHUJ&#10;I7hOWYUlE+kyF9LMiKtJJY97zE7dR4B0Sc6srDDUJ95BZfhVFD06hWy/Q0jx3o+k2/uRdvcIMqlG&#10;CoIuoCbuNqQeSFMGJX1uFLpl82C57P3IwkBdrppIVENTzaVsjMI6aIhKbcjYdi0+6WrAx531wwAR&#10;Q6KcZwQqqbwHqWIEIJ2M7NryI9CcHaipFR1/DTWRF1Aaego5jw5RgexArOd7iDz7Ljx3rcQ0azMF&#10;EFEgb4w2w2gBiDZhQWCI+jCX1Vg6MndlDl0tgYcoEDMYG1jCivfUzsISU92ccOHsCfzVX3ys+oea&#10;IFZLVV8PYcmhroD888NLoQDCxodPf/QMh08dUgDZ+M4KvLNyMebOnAYrcwJDhrAs7WHNAMyS19ze&#10;yBIz7O2xcqYbHl49QWdeSHhU42MC5EUXA4wOAYmmJrrKHD0MkCECRAORDgy2tWNA5jEIhoEW2RQr&#10;mRVGJsoJEwJEhrbksSiVwWZChl8bpCIZamUw1cL3k9bRQnAQGoTIc5lEpyJ50dqE503st7TZx2Uy&#10;BxKLgZxQ9KQ/QFfyHXSyCUz6qJAHS2SneIrqu4M14ugL8Zx9X4awRF1IfXcZjnvWwv4vCpxNgilV&#10;910pEioQGcaSuRClPgqoYgQefwyQpzVUIJUStAUTILKR8C4ak66ooMrrwGqsnWKK7YtccHz9THy0&#10;yhXH35mN7cvmwEqPvkrbUAFE9kjp6DEo5n2Q+2Jvaa0AMmvxfFy9442//blmEv01QP7g+B4gcow4&#10;hL/4i0+QkZmiALJ+w1p4THUjQKTYvB0B4gQLSU9irAGIMWW4nto8aIox4/WgTQUi6Uuk8JSllVQo&#10;NCBA7GFowCj4jVEkuzlS4wLxrKuS0rp4eBetRn308HlPQwkdvWz0K0OHgKS6CO0EgUCklQCRoSwB&#10;iCiNZp7binO+b6W5aCvLQQchIuDo5OtbqUpaS7OpSPIIqhJGXwSXqj6oGUce6pK17gSH1JmmE39C&#10;Zy6pIgbk9YUESGYo6hPuoEay4IaeR96Do0i+tRvR17ax7UDc9d1I8zmE4kfnUR/ni5b0YEIkDC35&#10;capOdT+jr0HCUVZWPWUU9lRWX9GIJKOpqBBRGx/TKQhAXnbUDasRicYIECoQ2SvSLxsOCRBJbdIq&#10;w1dZVDqpd/h5V1AVcQ4lwSeQ438QKb7bEUeAhFGBXPxwKZzNDDHqjYkYM8psWIGYYfwkc+gx0tLW&#10;k4I5rjA0tIW2lolaAKFPBSJDWCY0IkveUztLS0yf7IILVKECEDkkq/trgHx/qCsg/wxfCgVZuTay&#10;jpfH4ItB7D+2D5vfX4f3pD75ioVYPG82bK1sVFJFcVY2PJsT3PaGVHy0sUXudrh6eLvaI/QXPbX4&#10;uLcWL7vrlAoRgDxjv30iq6To5L8HSLsGIGwDbQSHKJHWNvRSWfQ2tRAYbFQkauiqmUqkiY3KRIaz&#10;BpqpTqgs5PEgwfK4VUrmanLDPacCednVhY/5/i/bBCBUQrTZQarr/mICJC8M/ekP0cMgqzveB90p&#10;fujNkuy40ZrNgLUZKgh6IstyG0sIIVlAI/2bwJBh21b+XW3SNApc1McTBlAKIFQrz2TFogCkSYbB&#10;8vB8BB4yhFWfg+d1GWpzoQCkpyRIM4SVcw8NCZeQ8/AQruxZinVUIFvnO2LvEifsX+pIkEgK9+kw&#10;1dKFMVWfuYm9Aoi2BFPs+5KrzJaAd3KwV5PoZ65dwt/+7LUC+RPHHwJk5ML09fcgOjocN25ew5Gj&#10;H2HOvFlwm+yqhq/snZ3VDnQ9E3OYWdtTfVjxolvQMRlh7AR9GBiZqaSL9mxm5hYwNjaGjY0dJkzQ&#10;xtgxE2BmpI+wAC9KZEb57FQCkV6eBR697GC9jaV8LrtiCRGqEMntIypEhqPaKwo0K7EIERnKEsXR&#10;UZqH9pJctBMenaI++PUOgUhpFr9OeBSmobkwHc2SA6siT22i6musHIYIgaHgwWhLANLJ5+zIslv2&#10;cXU+eotT0J5FgNA4aqKuoTriEsqCTiHzzkFEX96KwFPrEXL2PcRd2YbUG3tRHniFMj4AbVnhaC+I&#10;V+qjbxggYjwyIfqM6uOJGEaHBh4vqERetNMx8PdRAKGDkAUGslb+MRXI47p8BRBZhdVVrAFIY8YD&#10;1CfdQm3MJSqjMygJOo48AiT9LgFyfTOCT63DsfcWwMZQD2Pe4HUfbUH1YYlR46lCJpgx0rKBjr4F&#10;zC1lNZ2rWn6trWWoaoUYGUrZTytYmVjDgQHArCluOH/6GH78t3+t+oZE1q/h8f3xpwCirs2wj+l/&#10;NoBDVCAbNq3B5ndX4t1Vi7Fi0QI4MMiysLDm9bdVMLEytoCDsTmm21lhnrMVDm9Zjc6yTPxlbz1+&#10;1FePj3uoTkWFdGkUiDh4DUDaMNTZjqH2dkKkk/AQgLShn0qkv7WDsOggQNqpvNuUEtEMXcmkei16&#10;62vQX1/Fx2V8TNurK6c9VlOBCKQa+HnNBFcbPiZAPunowMdUNs+pXp7ytRjRInwAAP/0SURBVIOV&#10;mQRIHAESjoH0APQwyOqO80FXgi+6Uh/QiYeij4CRxR+PqUJkAvy5AkiFpr+zr6vPoA2+4PlFe70K&#10;np5TZYltvCBAXsj8R3MRG1UH4SEAedaggYeoj+dUH88IKJXOpJyqvygQXfmP0Jl1l7Zxnop8L85s&#10;n4/18+ywYYY1ts22wtHV7rSNRVg21RVGWnrs69YwZhBlZMBASkcCXmvYWzvBxtQCLk4OmDpnOk5f&#10;vYCf/fM/qfspeeBe1b7/Zx7CGu74PJrZyR48vKsUyMVLZ+EqOzIdbeHg4gQ7Jxc1xyFNJs8leaKW&#10;rqzy0SVEDGEia6jtHBRAzM0ZzRIg5hZWGD16AiZN1IHOxPG47XmK0U0lHXmRWt7aq+BBcIw0OvDe&#10;hnIqk1J01hR/p0LaCQ9RGTKM1VaWr553yJkA6eBjAYimZaO9OB1tRaloK0hBi6SAl3NROjoIoW5C&#10;pJ8R14ACCKOsPinX2cKIiJEXjWeIny9pFgQgXTnhaGFU1RDnhZrIKygPPo3Ch8eRemsfIs5vRtDJ&#10;dQg58S7Cj61Huud+NMX6oidPNhImo6cyB/2U+4N1VB40umdNbCLh28toOBUEBtVHF8FBg3pJ4/lR&#10;dyMNtoEGpAGIGsKqz1fpTiQ5nexEb80NQUPafdQm3kBt7CWUh/H3CTiCnAf7kHpnK2Kvb8LDY+uw&#10;Y+UMmOnoYNJoI4wX9THGDG+NNVYAmURDkUUPRiY2sLefrOq4TJoo+cqMqBQJENmbwPtqZ2mFGVNc&#10;ce7UMfzdX/+F6hvSRTR95dWMwv63D2Ux8o/GdL63o+HnA88HcOzCCbyzXjYSrsS6VQuxlFGtI23E&#10;2tqWEOF1lgwPtCcX2s50GyvMd7bAvvVLUJsVj7/qa8Bf9I8AhE63u34YIFIA7XsFMgKQQWntnQQI&#10;QdLejcG2Hgy08PkwQPqbZDVWLQYaqwkP2WBYim6q7a7yHPRUSX+rwtOWetqCfJ5k4m3XAKSTKoRg&#10;ek74PCFwHlfnYqCEjjs/Gv2ZjPyT7qEz1gftMbfRHn8HnakP0U0l0p0bit4C2ReSSeUiw1BiAwye&#10;+Dc8Y8D2orOJjf2ez8UGXjKAetFZTbVDiIwApClfA4/vADK8H6ROhq9kD4gAJFINX3XmPUJ7xh1U&#10;hp1C7I0PsH+dO1bNtMQaD1PsnGePS5vm46P1izHFzhp6k/RhZmKnqnIa6FOVU4EY0ibsqEAcLG3g&#10;6uSI2Yvm4n7oI/zrv/+bup+vcvD0ZweIHCLRmihlA4MeqHb85GHYEx429jZwdHWBDcEgZWwNzXjR&#10;GaUamthi3ERDAkQHWoxkTahOnKhSXFzcYGJiSgOxpINi5EuA6GobQGvcGFw9e4gKpJLwKCREBB4/&#10;UB8KIOUagIgKkdxVBEhXZaEakmqnupDhrHY2gYc0lSK6vICPCRIqD8n301GUho5CKoj8JDTnxaMh&#10;Nx71uUlULdlqKGugWUrYNuNpbwcBwtbVzkiolZ27AY/rqVIqstBVmIROSbme8RDNid6opwqpDD1P&#10;FXIG+fePItvnAJKubUfkyQ3w37scD/esQLHfWXRlhKKrKAndFTkYbChVQHrK83OqDzWJ2MHoqlPg&#10;IQajgccnnTQgicpoQCLhZZhLAKLSXVemo7tUMvhGqDxYjWn3UBt/HdVRUrXwNAr8DyHLbxdSvAkQ&#10;z824e3gd1s/l9dfRg8EkS2iPt8boUcaEiDEmaFmyWUDXUMramsPO1g2S2kSL8FersPg1NYRFgDhY&#10;W2PWVHccObgXTwb7pZOoPjKSufn1MWw98s8PLoeCCK+RHM//+iWOnD2CNe+uwOb1q/DuigVYNp+K&#10;3olBmeTEMrOAva2dqsznYm6l0o0vcbfBwfeWoiwpRA1hfdJXh5dUIi97pbgTHTid+zPZJU6APBkB&#10;iAxjKYhohrIG2qhGWqUNA0SGsRoIkAbCo57BWy2DtKpidJfTlqjSO4syqHRL8LiWfY8q5FkbASKp&#10;3GUPSKfMgXSyn9JGWprwvKEKz6oKMVTG6L84EQO54ehNe4iOeB+0RN9Cc9RNNi80x9xCa6w32hL9&#10;0JpGkBSlaCAik+itBBWhIQD5mEHcx90ESZd8pihwsQkNQNQEemMB1Usem4BD5j0EHlmEBz+/KoXw&#10;iEd/qaSS90dbthRn80J5yHEEn1uLjXNNscBFF29PNsbBZZNx9cNV2LZyLqyMjFTqGFEe+rpWMKQq&#10;19W1hJm5A9WhMxyt7eDm7IK5S+YjND4Kv/rP/1C3+JtvXgPkB8f3ABkZvvrtb36LvLwcBY+IyGBc&#10;uXaRALGDA2ns4OIKW0cXGJlawWgYIHqGloSHtlIfOgZmVBvWmDx5ssr3Y2xsooavdAiOUW9NJEAM&#10;Sf1JOHtsD+U1VQCh0ceovK+pmE0Dj35ZKSXLbQUgbN1UIQKRbkZHXQINKgzJOvqnACJZRdtLsqg+&#10;MgiQVAIkGW15CWjMiUVdFltOAtoIkL6GCjWG/JzweDnQTTXUToC00YG34mVrE4bqytBfnY2e0mR0&#10;5kYogLQm30Fj/E3UUoVUBJ9HedA5lAacRv69I8i4sQcxpzfCc8N0hBxez9d4U74noq+aCqShhBFb&#10;JaOoSr63DFfxcWcFmwxfyfJdyvk2DUQ0Y8AyhMAIj9dksEFyF2Wr1VyS6l1ybLVkBagd6JLGXbLw&#10;looiCjiM7Hu7kOr9ISKvbIbn7lV0QrYw1tGFuT4jLC1bqhAjjB5jiPFa5hg3SfJgWUGXwJBVQHay&#10;J4TqQwBiRIAYU4XIHIgjI+RljMAO7NmODl6X3zO4kEM5yNf7QNShroD8818uxci1+fjvfoRj549j&#10;1dqleO+d5di0ZilWLZqHKa5ucKAKEYA42NnDhgBx5uPZDNaWEiAHNixGTpgvg4wq/Ki/Dh/3aQDy&#10;nAr1eRdVKh3vMzr4J8Mq5HF7y3BrpepoJTTa2GRCnU0eNzVTddQTHlWafFgER0dRJlrzaCO57OeF&#10;mRisKMFQNQFSJ5PbdOTttBFlG10KILIX5HlLI14QMC8Im6dl2XhCpf24IBq9VCEtCXcUNAQg9SFX&#10;UR98BQ2Bl1D9iEo55AaaUwLRX6KByHPZgc5+ryoedjVReUtr5N+nGap7KUNYLaLaC6k8RIHIkt0s&#10;1Z4qeKQTHpJwMR59JVFUH4Foz71P+7hLZX4FRYGHGEgtxrlts7HjbTcscdTGyfXzcPHDNVg61RUG&#10;2roMliyV8lAA0eVZT1K5O8DJzgXOhLuriwuWrV2FwNhw/NMvNbmwJMB+DZDvDoGGBhxyYeT4xS9+&#10;gbCwENy6fR3pGcnwvHEVNsO1QFwnT4G1vRNMLeiczGxgbGrDaNYAYyboKYBIkSJbW3u4u7vRMMxg&#10;YclI1tIKkybq4q03J6mVPsb6+jh2cAe66Bxl7kPSUmsgImc6bjraEYBI+68A6ZLkcJTcHXzcqaDx&#10;JwBSko52AUhBEjtVnKp3UEuA1OdJtbUCDMnEXS+NoY9RVX83o7p2dmQaSzuNk8rkKT9fls9KRbUu&#10;KfLE6Ko1+a5SIXXR19EYSwOJuUGZfAVVoZdRQpDk+h6E/74VuPLONOR4n0RXTqRSD5KBdKi5igYj&#10;RsFIUlbS0Ck8o0x/0cGvUXWoRgUie0Fk17GsUlEAkeGr6iwaezI6imMIQylS5Y/GJB/UxF5FedR5&#10;FAefQt79j5DluxNpt7ci9PwmnNq8BDPtCAIdfVgZ2MNU2xa6hMboMQYYPdEE4ynVBfyybNfI0Ay2&#10;ds6EibEawjI2tFAKxJpS3pZqcuWSBTiwdwea6mvx7deSIlCcozq9PnioSyH//OCayPUZcTKf/Pgv&#10;cfLyKax4ezHWvb0EG3l+m1Ce5uaugiwZwnKyd4a9uQ2cqUDmuzhgnqMZPljqgSifs5AsvJ/017M1&#10;ECJ0tgTICzrbZ52NCiJSr0OGslRak5HUJi1szS08s8lqLFlx1ViHflEeNSVUHbSfwnS0ZjO4So9D&#10;R24KeooZ7JQTCrXsf1QpPwTIS5ULiwAhqF60EmSNNfi4phxP+T6ynPdpcQKG8qPQJRU143zQQIA0&#10;hl9HU8g1NAg87p2iTRylcr9KJRKIwfIUDNUXUmVXYEgmz0V9DwNE/X0EyMcMtD6mWn9BBfJcDWFp&#10;hq2eEyDPazPwpFpWXiVB0rz3FEs9dg1AmrN8UCXzH1Tjlz5wR9Kdvbh/djPWeBjhxHtLsGf1ItgZ&#10;MZCl3zIyJDQMrAkOKWMgebBsYWXjRKA7wdXBSWUg33f8EHIrivHj4Z3orwHyg+OHO4pHFMivfvUr&#10;JCbG48bNq8jJzcDR44dha29PgLiq+Q9LW0eYWTrAkOpDl9HqWIGHFiPbSQYwpTJxoUpxcLCDEW+S&#10;ra0tDA2NMX6cNt56iwChZDTU1cOOD9ahmY5Rhq5kZ7aAQ9MqFEBGICIpqiXVtIzN9lTlo4fKQ8pt&#10;SpoRTdGcPHSXFagKZwIRUScycf6HAIlHU048ARKHJkp1SX39rKtZAeRZnyRQJDwkkhtZBdJUjqHa&#10;AgxWZaC3JB7t2cGUxH5oTvJFfawX6mIozwmSZiqSpkQaS/xtlIdrhpJyffbD891peHRgHeoT7qO3&#10;OgOPCQNZ2fWCcPqko1GtuPq4h+BgpPUxJbs8fzk8iajZUCgqZAQgkqmX16mCEaKswJJ6ILKBMOm2&#10;qkRYFnEBhUEnked3EFl3diLF6wMEnFqPj96ZDw9LU5jqGcJK3xbm2oQ95fnYsfqqLsgkNYluDgMD&#10;UxgQHLLu3djEEtpSipgAMdQlVMzsYMMgYLqHC3Ztfx+NjEq/+for1Ue+ZX95VY3of/tQV0H+Gb4c&#10;vDIMyfhk+Plf/vRvcPrKGSxZMV8pkPdWLcA7S+dhhocHwSH1dezgaOsEOzMGaWZWeHvWVKyYaoMV&#10;U0zhe2YH+382XvbU4UcDTYQI+0+vwEOidA1Annaw79LRP2b/etzKRoUgS3P7G2UTobQG2lEN+uto&#10;S9WFtJdstBekoDkjBk2pUWhOi6GyJUBK8zBQUUoHXUenzUCKoHjO/vqik6q8s539so3waGJj322s&#10;wsuaUjxjMDdYnEqIxONFeQKelESjO/MR2pLvoSXWGy2RVCNhN1AXcAH5XgeRfesQaiJvojsvEoO0&#10;jSH2ccnC8FRWYcl8iAxhdckcCBV5KxV7c4kGIKJA6nNU2pKnkt6lJhVPKqk+yuPRWywbd4No57J4&#10;5R7qU66hLPI4km5twan1djiyxg7bFljg/Xk22L9mgQK0wXgtGLCPq0SiVB+iPIz0rRj02qlgyt7G&#10;kffGkX7MHvtOHEEtr8HP//UX6pa+BsgfHBoFIhdk5KL86le/RGxsFEJCH6GdnXP/wX0qIaKr62TY&#10;O7nCwtoRJub20DeyovowUmVRx07UU9l4pQzkZI8psLGxovKwhI2tjQLIhPE6GP2WFiZOMFAAeWfV&#10;fDRIHYAWWREl6oPKo7mc7b8ApLEcfQRIb3UxAVJAgBSoCb/u6lwqEoKEHbhb1MewApE5kLY/AZB6&#10;wqMuO5Hfz1Mq4xOC4yXbE9mFToMcpNMe5OdLrp6njYUYqMxET2ECOnOj0J4RhHpGVdUR11EbTeWR&#10;cBuNyb4qlUhblr8q7FSbdIsO/QJKA47Bb9tCPNi5EtWRt9FdkYJ+yX1FhfGcEeMnNPiXNJSXwxOi&#10;z0V1yHMBiIw5i6SXZYwyhCVLeBVApF4If3eZQM8JJkDuoyGRnxd9BaXh51EUdAr5VCC5vruQdP19&#10;+B5ag51LZ8LNzAjmBIiNAUGgZwdzXQuMH6vHeyUbPq2grWfGe2Om9n5Yyn4E3jutSfowMrCAKdWJ&#10;PYMEa1NTuDnZ4v2NBD6j0q+/+gpff60xoJGA4//6oaxG/hn2KQIP1Xh9eKXw43/+Kc7fvIg5C6cT&#10;IMuwfuU8rFuxALOnToUTI107SZshUa+FA2wNTLB2znRsXT4dWxY54eLeNahjH3zaUYVPCBCByMd9&#10;/xUgsuRW4FGPQarcQSqHweHUJf1UHQIPWV3VU81AqzxDDeu2ZEajPjGMQVAEOjLj6IDT2cckTUg1&#10;XrbwM6hoPpEJdL7/c7YX9AMv2xr5PSqFFsKjsQzPa4oIkBwMFCWhl0CQxIpDsveDgc4Q++rTwig8&#10;zglDT6o/OmJuo87/FFIvbWM/PYbGlPvoLo5Hf63sjyql7VVhqLWGQZwMackqrCqCqkIB5LkMYdEO&#10;ntZlY0gt2U3HU6qPIdrEQGkM3yeUAJRKhvfRmnEXDSlXURR6EHE33sPlrR74YKY2ts81wv5V7nh/&#10;8XTagh50xuux31tp9n0QIAYGmlo45ua29F0O6p640tdNmTYV7+/ZiSoC+l9+/e/qFkuy2dcA+e4Q&#10;JyDwkAujcQh///c/VkkUc3LTkZ2djq3btsLS2lpVF3QiRCSLqDGjJVkvPUHLREFkzAQdAsUMjk7u&#10;cHd3h7mZKW+EDeU5o9lhgIwZpY2J4ykbDYywcPYU1JVlYogyVTYPCkAGWgQgBAbBIQAZGAFJnQCk&#10;SEVPvQSIgkgVASJKRABC1SFKRB63l2ajrThjGCApaCNAWvMSUJ8di4b8FDV5/lwm6/pa8JTRTn9H&#10;NZ4PNODjJ83obSakqIoG2QZKU9CVG422dKqPxHtqE2Fx4HlUU31UxfugLTcMgxUJakipKTMAdal3&#10;UJNARfDoGAL3LYP/7hUoC7yKTkr7/pYSPO6kAuluVpOFL7v4+VQfqvF3eCHyXSYT22XIQDZTSaZS&#10;yUZawKgxi+CUKobx/FsiKM8fqR3odfE3UBV5QaWqLnh0Ann3PkIOFUjclU24uWcZNs2dDBdjI1jT&#10;Idka2sLB2JGPrTF+DAFCBSL10WXjp56+KBATVZ9bDEeGsEyNrVWGWHsLe83Err0N3lu3GsUFeSql&#10;+zfD2QpeA0RzKFci/7DJScGDql6uz9c8/+0//QSnr53DrHnTsGHtUmxYvQDrls/H3OnT1EosB0a8&#10;DrYucCCwzbT0sGrmVJzbvQFXDryD4+/PR06MD+FQhpe9VB/9AhA6814q6G4ChIGHBh61ah+HtP5G&#10;qg1Co48wkCW6fYRHF4OvjtIMtBYkoDk7ilF6MGoTAtGWGom+/GT00m4Ga8vxMSHxSTvfnw5T+uRT&#10;qnJRB5J6RzYQPm+oUOB4wuBtkPY7UJKCvoI4BlkhaEuj8iAsOhlwDRXF4GVZIv6iKhV/U5+Fj4si&#10;0RlxGZlXtiL95l6UR1xTG247pdBaNYMk+oBBSShKOEmKn8eyB4RB1AsqFLVxUPaR1GZpyvtWp+Cx&#10;wKMsdlh9BKI16wEVlR/B5I26RKry4H2IuvwO7h5YgGvvT4Hntpk4t3UBlnvYQ2fUOOhNMoUeVbgW&#10;4aGnb00fRYDQn5mb2io1Losb3N3cMXXGDKzfvhV1vR345//4Fb7+RtP3X9XjzwCQHx4amPzoRx+j&#10;oDAP6RlJuHffB+vWr4OTmxvh4Q47BxeYW9orgOiQ2BN1TDFOhq+09NXKLBdXDzWEZWZGxyUqxNwc&#10;xkamVB66hIjUBLHGJMLGzsIUlYx6XlCad9bk0slSbUgjQKROeW8zwTGiQurLqEKK2dEKCJA81bor&#10;8zVNDWERHlQeXZTmHVQfHQRIZ3E6m1RhSyZAEtGUF4eG4mR0NJTiaZ/srm2ksZWgpSIN4Y9uIinu&#10;Ef7yWQckB1V/aSr6pHZ5Zjja0wJRG3MDZSGnURp2HvdOfojNC6fiwxXzkOh/E/107p2MtlrYgRsS&#10;rqEi8DjCjq6G/96lKH5wRk3AD9QxeiIonknCxp42qg+qH0Lk4+4G/AWVyEvZSMio6xNZfcKoSzYa&#10;SvK4wYZc9FJ9iIrpKI5FW3642kBYP1xEqkxqgISeRH7AUeT6HUCm9zZEXngXl7YvwtrpbnAh0O2M&#10;LNis4WTuDDPK9LGjdDGRxqPFx9oq+pJJRHOYmZjB2pKRmJ4xLE1tYGliA0cGCnamFnC0tsTq5YuR&#10;mZ6Ef/mXfyBAvqQRiYN8PYwlh7oC8g+bnL5TILw2v/vyC/wNAXLu5iXMIEDWrFqIDasWUYUswtJ5&#10;cwgQWzg7OMCRDsueADekHc1wpvI4tANHN83DsXfdkBF4FgOSvryjQg1f/WiAfWigFU8ZgDwhQFRO&#10;LDr4ATp4pd6VzbDV0W5qSmgvhQxAaBf5hEdGONXyI1Qn+qMhlZE7VXlvYRZ6ywsx1Cj9UFQylQaD&#10;mZH0Ik9ojwO0v8dV+RgsZXBVmIregnj2bdqH1L9JD0Azg6yGuDto5VmW73am+aM7IxCP86LwsjwJ&#10;L4oi0BPriXyvXci6tRclj86gLs4b7VQovWWpms22hMiTpnJCpFJlglAlDwgPlYixNofgyNTsbC+P&#10;Z4AXhb7iMHQXEEI5knn3PoHEwCrlJm3jDIoC9iD+0hqEHFsM330zce/IElzcvQzTbIwxadQkVf9G&#10;W8eaENEs3zUykmYJC0lsaSlL2+3hwUDYzWMy3vnwfbQM9uE/fve71wD5nw6NU/gag4/7kJ2TiZTU&#10;eIRHBWP3vt1wmzIFLpM9YGVtBzNeZFl9pcOIdqKOOSboGBMi+jAxs6FK8WBzgykBYmNjDUsLobrU&#10;mzCCtjaVyERDOrGJlJDjkRAWQIDUKoD0UX30sPP0igJhB+pjJKIgouZBZJNTMY1BA5CeClEfhIdM&#10;qIvyKMtR5TsVPNi6pWRnsSzhFYCkoCU/CS0FmpK2Uuv5RV8nhlqqaTQZSLp3GQ6G2jTcSQjzu42/&#10;pGE+qcsnFGLRkh2MhuT7qI7yRHnoOfh+tBrO2qNh+MYbmMQ21cpM1Zr+uJW/U2EYmhOuozzgOCKO&#10;r0XI4dUo9T/Djh3A35dRk6Rm6G9la2cU2YEf9bbhkx6ZD5Hlu7ICq5rGywiPkaYs3R2SYbS6HELz&#10;BwCRCfQMgirRh0pI5j9Oqwy8ef6Hke23H2m3tiLo9Ns4tWkulrs6ws3YksrDCg4mdrA3dYLeBMJ+&#10;lL5K365NgOjIxikxIEMrmBibqzKexoZmsBCAmFoTILZwtBAlYqmq6MVGh+JnP/u74X7y6u7G/bMc&#10;wwCRQ1bvSpOnv/niM/zDf/wrfILuY/JMd6xesQjvEh7vLl+It5cthIuD7DWwh721FUHiBEMqRknn&#10;voSv3TjPDpe2zkAq1WUno23JTCt7hF72t1E1SxZpKg8GHWroSgpKUXkMNpQTNlTSsimwlqqdSqGH&#10;gVWnBFJUHg0pgahOeIDa5CC05MTTRmgvJbSrimI8E4VBBfO0rgSDovCp4tUy+IJkdPHne/MTqS6o&#10;ylNC0Jr8UPXDuthbqtVG3UB50CWk3jgAn53LcHH9LESd34HWhLvoI0h6Uu6hI+YKSu4eQPH9Q6gK&#10;OYuaSKqQZAInPxID5WkYpB94XFfAvk/FTnsfbKDKofJ4XJONoapMDFWkEmBU9CVR6C0KRlcB1U7u&#10;A7Rl+qEl9S4aU++gNvEqqqJPIc9vB2LOrUHAsWXwO74c989swP6Ni2BOO9ceZ6AyUuvK3AfVh5ER&#10;/ZmBFUzp1yzMbWDFQEomz93dXejzXPHenh3oevEcv/7sC6glvOz3r4ew/uTxe3z11ed48rQflVWl&#10;KK8oQlCIP7Zs3YLps2fD3tkFTs7uBAWdDh2THqk9XsuUzQiTGLlKjWcXqhRnV1cYGhsriluYWUBP&#10;11DtMRgzRhdvvDER40ZrYRQd8JlDe9VcQE99IXqbyggQgkIBRJRIpQJIr5oHYSRFg/gDgAyvxlKb&#10;BsVAJMJScx+ZjLYIChnCks4v4735KWgtykVLcRG66hhVdbWyoxajNT0MMecPYp6+FrT5+5i99Rb8&#10;Lp6kCilBR0U8mvJDUZV4F/WMlKIvfIjd86zw/jQ7LLW1guOE8ZhhboiskNv4q/Yi9OSHoTH2Oor8&#10;jiL02FokXHwfRQ9PoS7eB+1FjJiaZOisEc97mgnNFv7dsuKEzqCrTrMXRCbOR/aIUBkNMvLqJ0B6&#10;qtP5t8oKrFi0SgLF9HuoTbhFqF1BefgpVUQqXwBybz8Srm2B35GVOLpuNhbInh0qEHsZijKxh5mO&#10;LSaMMsb4sQJxM0p3SwJEEmDaaozI0Jz3SgrqWCp4WJoQPFZ2cJKU1uYWWEGA3L3jhaGhPtVTRlbs&#10;vT6GD/Enwz7lewUiAPkc//ifv8TNB95wneKElcsXYMPqxVi7dC7eXr4Irs72cHaiArGRxH0OMDcj&#10;xPUMMcfdEdtWTsf5Dxci4uZ+NOZFoL8+l2qjAi/72IdEgVCNyNzaAIOhAUnPQ1sZoPPvq6XikFZJ&#10;21D7oVLZd2LZd8KoPgJQQwXSlBnFr6cp9d5bKbvK2QiR/pIcNKZEIfvhLaTfu44cquyCIG9URt2j&#10;yghER0oQmmL9UBPhhcpwSe1zFdURniii2o469QFuvj8f1zbOxoN9byP5yl6UPjyP5qhb6KANNYSc&#10;Q5X/MTRFXEBL7DU00F7q473RTAXTVRCDvrIU9Elt9Oos1aSscz/bgNRHL0tGf3E81VI0egpC0Znn&#10;zwDvLlozfdGcdketSmxKvI2a6IuojDiJeK8PcG7rLJzg73Ny5yrsWL8YbtYW0Bo9EQbaJjDUo/JW&#10;6lsDED09CwbHTgx4bWErSRQdHeAx2Y2Bszu2HtqPj3/6E3z29bdUIAyeCI+RhUev2vFnH8L67af/&#10;iZcfP0UTI5qS0nzk5mdi9drVsLazU3BwdHKDEZ2MAETmQMZSUYyeoKdWYxmz87u5T4GziyuMjE3U&#10;EkVzM4JG1wgTxunhrTdlJZYORr05kQB5EyvnzUI3oySZRO9uKPkOIJomEKmiJK/i9/mcDl8BhBFV&#10;b7UMX+USIDlUINnfD10NN7UHpCQDbTSQZsKjpYBqpDQPrZTp7bVleCL7LmiMHYn3kXf1IC4tnYKN&#10;tkbYPNkBfif2MOKSSnDp/Ll4NGeFoYKG4rNjHvx2z0Pipa2IOLMNXrvexsOTH6Au6S6elMdhUAAS&#10;fQOZtw4g8sxGZFCmF/qfQjWjs5accP7e2ZDEcbJUUeZCXqj17nV43iX5gCSZoizzrcBTgkZWX8nk&#10;eW9NFv/ONDqBBLQVRKkEig2qgNQNVERcRGkIFcgjKpAHR5F55wBiLm3G7b3LsJeOZ4aVOax53a2p&#10;QqwJEJ3xFhj9BpXiWHOVTHEiDUhb3xa6+nZqJYoR1aSluT2MjaUym5WqSOhkQ8dmZaPqU0hRqRvX&#10;LqOrq439ZGTOTNNrXh88fgAQXh18QwfzNSH76Vdf4Ge/+mccY2AyeYYbFi2YgfUr5+PtpbOwctl8&#10;OikX2NvZwMnBAS6OfGxtDwMdPbgzANjz3mqc2fkO7pzZiYr0EAZROYQFlUJ3LZ71NrI140lnA782&#10;bCMNpWqot6+mCN20kY7yLLSVEB7sx03ZkahPDVHKozE9UgVXPQoehEYNVUtlGeFB6ORmoJpKM+vu&#10;TeT6eaEizA+1Mf6oivRDWZg3A5c7aE6igonyQXnwddQRDsX+55HhdQilD86i0v8CGsM81W701sib&#10;qAq4iIqAC2gIvYb6kItojryCrqRb6KLT70onAFIJprSHaKZK6SAkuwpj0V0ch97yBAZOCejhubc0&#10;ngo/htCIQHtOMNpyAqim+HPp3mhKlQUttwgPLzTFX+fvdQ6V0edwdf8KOBiNg6WhNqwYzGpNpM95&#10;axwmTdCFvg4BIvDQkc2DMoxloRSIra2LJomirT0B4ogpBIgjlfyeU8fwN7/4ZwYDX+Kr4QUkI+1V&#10;O/7sCuQ3v/1P/OgvXqKjswXFBEh2bjpWrFoOK1tbdvappDQ7uJFUIKQD0jOn+pDhK0O1EsvI1BLu&#10;fI2jkwsdkakqfys1D2SSVlZfjR6lhzffEIBMwrg3x8DW2BCZMUEqRXVXnSRSZPQ0okBaKtFPw/gh&#10;QHoJkB4aRg/ltYIHm6QskdYhkdZ34MggRDKpOiTVeypVCRWJbJpStUUo6xnpS5GmTsrwsjvHkXV5&#10;N7I9j6I23BddefFUMMk0QnnPNLRlRyP/4TlEnl6PPK/tqPY/hJrAE4y4jrGzXkUnFUFXhj86ku6j&#10;MuASMm9+hBzfoygKOI2y8EuU1IyOMoLQzfeUTKSfqDXusra+QeMIOqvZajDUIvU/JHmiSHeZPM/l&#10;35lJtaXZ/9GaK/Mf/mgYLiBVES4bCE+hIIAAeXgU6bf3IfTMenjuXIIPl0yBh7kxHE0sGNk6QF/L&#10;HGOpPsa8xfMYS94zK0ygAWkRGpK+2oAqxIggsTClUqH6MOX9NWdz5L2WYSw7CwssnDsLXtevoLe3&#10;UzlI+V8SKr4+hg+5FMOXQ07ffPsNvvjiC3zxzVf46a/+EXuP74f7NBcsnDcNa5fNVgBZQYDMnjVN&#10;Vb2TjYSuBIirA22HCsTS0Bjzp3rggzXLcPjDd5EZeR+DhEd/cyEed7CvMPh4RhUriUAHWqnU1bAV&#10;lTzhIQtOuqvzCJB02oBkYYhGfWYY6lKC0ZAu2Zw18Oij6uirLqNqqcLjWilTW4vH5QziCqhcMlPQ&#10;lhKH9tQ4tKXHoiUtin0vFBXR9xnA3EctVUhlBFVFzF2UB3qiIcobA4RAV6If1QZVN1tTxA00R1xH&#10;K2HSRiXemeiDntS76GIQ1J1xD73Z/ujOoe1Ibf+0+2jODEB7bghBEkKQhKOzJEq1rsJIdDJAkyqc&#10;rZn+fN09NGX4oFnBw4vq4yYBcgONMZcItLMoCjuHdfPdVObvN94YzzYBb7w1CeMnGEKL/kqbTV/b&#10;GoY69GX6VtDWNoWpKe+BgxvsbBxVVgBnZydM8XCHnZM9jly+gH/49a/xuy+/VkHBCDheA+SPjt/j&#10;d5/9Bv/4Tz9FX38XFUgeEpNisWHjBkyeSmXh6gpLKzsYM0I1MLDAJJJcS9ccEwgPmQMxIixkDsTB&#10;0ZmvIUCcHGFhbgHtSXoKIGNG61OF6GA0Fcj4t8bCYPw4+Hmeg6So7m74Y4CIApGkhzKEJYneemgc&#10;ai/I/wgQOctO9Cw0EyAtbJ00lp4KGlVNKVrZJE18JxVBc0YYaqJuozmeEMiKQE9xKt8zSzMn08jf&#10;hxDpLklCecQtFD44h9rgS6gJOodqafI4/BpqaSBVoTdpRDdQ8uASygmRmkhGQpI3K/4WIz5ftGYF&#10;oacoDk/r8vFCsu921mrUR3c1nnZqMvLKxkEp9fm4QZbuFjCSzEZPZTojsUR0ULa35oQycnyAOsr0&#10;6uhrqPwBQHLuH0LijW14eGwNLm1biA3znOBuYYQ506Zi2tQZhAev+xtUiqMIkHGWGDfJEhOoQHSM&#10;bKhAaEgGdgSILcyN7VWBIxNDU5iz2VlYq53oUlRq/qzpuHP7JvrZL778SrMX5BW0nz/LoS6D/DN8&#10;PcSxyBCf1Nb57Osv8Pf/+nOcuX4eU2ZOxqzprli7fBbeWTkbSxbNxJw5M+DuptmR7mLvDDdHV1gY&#10;m1MBmsFQ2wB6Wjow19eG19nDGGylumjOw2BbKftOA/uOLD+nAmHf6W2UUgh5BIcsc5cNtrQBBkAt&#10;hVQfDD7qM0NQlx6K5pw4dBZlqSW7/bUVDFQqMVhfiydNTXjS2IgndZJpV2BCSFWW4gkhM1DGwK2Y&#10;tlBAIGXFMSAiTFJD0USgtFDVdGSEYyA3Cj0ZIehM0QRTnSkPVELFXgZXPWxdaXxMQPRlPUIPIdBD&#10;ePRkB6jiU715QWjPekgo3Of7+6NdclmxtcnejvwQPpb6OoFqyXwLA7amNB80ptxCQ8pNQo3gYGtK&#10;vI76mAuoi7uECK8DcDDRU8Plb71pykb/NM6I8KDynmQCXfosHW0b6BEg+rQD2ZtmbeUEZ5cpsLPV&#10;AMTFxUkNYdk52eEkA6dfMhj4fHgISwOO1wrkTxy/x+dffEqA/ATV7EBFxXlISIzBqrdXwW2yzG1Q&#10;4jEqNTQ0p+wzU3mvpIDUmAn6hIihUiDOLu6qBoiRZOC1toKVpQX0dalQJuhh9GhdjBolAJmAsW+O&#10;huHEsTi6c7MaxpINhV2ynHd4CKuvlfBQQ1g0jvpS9IgCUUt5BSB5BECOWsqr4FEmua+yNMNXAhA+&#10;bqPqkDTubSWETAVhUFWGntpawqMK7bWECN+npThFLfHtLkxTm6japfxtZaFKId/TTGMVo6QKEINp&#10;So1AY3wQqiLuMPK6jSpGXFWR3nx8i478OuU8gRF+mxGZLxoT2clT/VCfck8lPWzLCkZ3fjQGKzPw&#10;XOZC2ito/JV4wkhyqL0cUspTZd4V9SHXgADrrclEb1UKARaHjoIItGQH8v3uojbeC5WS0DHsLEqC&#10;Tqgkill39yHi4kbc/WglznwwHwudjeFqZYwlC+fBzt4R48cbKSMaNdoC4yZa837xvhlQQTII0KUK&#10;MSI4TAztYWHCZm5LBWKmytnamFspiNhLQkUPN3h7eWJwoAef/e53I93l9cFDXQaNT1FORRYXSPuK&#10;oP3i26/x43/5Oa7evYnZBMbUyQ54Z9VcbHx3ERYvmIa5c6Zj2jQPuDg7w5HOy83JldfcBmZUgHqy&#10;wnGcvoqk1y9bQPsoIDAKCYwiNQQq+z/6W6WuRym6G/PRTdXazQBLZWOQJbvFyQRIHJrywtCQHYKm&#10;nCg1Id5Tlq+GrfppCwNNNRiU7LqS34rtGR8/aaQirq/CswYGOA1VeNpYRcUuw1xUxjL/WJSOzoIU&#10;9DJg6+b79RWloL8omS2BQIhGT24EoRDOcyi6qSi6c0LQkxeKHllxxUCon2qiv4DPCY5enqV18nFr&#10;5gO1HLc9lxBha80NYODERri08esCD1mmW0/FUZ9MeKTcIECuU4F40javoo4AqYq+jCsfbcSk0aN5&#10;3XTx1lsmDFyNMWk8oTHJmgAxh7ba/2ELXTY9wkRWIdraUP0RILID3cHGFs6O9kqBOLo64eil8/jF&#10;p7/Fl1TcsgdqZPHIa4D80fF7Rpef42/+9keoorQtLsnDbZ8bmLdgLsHgTHXhCnNzS5hIIsXhIawJ&#10;lIOjx0saEwMFECcnRlOOjvy+EcxMTUh2S5iamJH4jIBHa+PNNyfRmU3A6DdGQXfcKGxcuQD1hal0&#10;1nTaIsOpQr5biaUAwnMDnX8d4aHkucAgXzNBWClw0CgQBRC2diqRdtlpW5ZDIEi6kwJ0VBJOtZIS&#10;pYpRGpvsyK0tobExsiJc+qpK+d6VBIx8rwI9jWxNZcowO2sk0y/fsyiTEVIcapKDUZnwAFUJfqhJ&#10;fECV4YdqQqOBX6uPkx3ij9CaEYymTJ5lvJaG01VIGV4kG54S8Lg2Dy8IjGdsQ22ER1sZnvIs8x79&#10;dQUYoEpR6qM6jWooEVJASnafN2XIypk7qIq9QUV0QS0rLg48hvyHHyHl1nYEnHwbPgdX4PCGOZhu&#10;qw8rI20agQNVoCvVoD2vu+TBssT4iVYYK8t4Da2hLalMeDYytoWJkS0BQniYWMKM99fazAq2klXZ&#10;jEEBVcgUN2fc9LyEoce9+PTTT4f7y+tDjj8EiDgYjZP56suv8NXvv1bLeM/cuIR5S+cRFi5YvWIO&#10;Nq5fitXLZmPB3GlUiW6Y7O4GJwfamLMbbC1tYMwgzcDQVjm8N94YCw8He9Sxbw910ZG3FDHoqFUK&#10;ZKBNAFLGfk3HXsegSuY+hgHSVpKMVgKkOY/Bj2SUzqf6KMlQK64GamlXtAWVUFSyT7fUY0geEygj&#10;58Gmagw0UKHw/KSJSlnyxzH4elLBPiqlE6hK+vhZQ/zMJ7Vs1Xxekki1Eke4xBI00WySo0oaH+dR&#10;peRHoZfP+4oImcIw9BSG83th6MoPpcqg6sh+iNbsB7QbNgUQgoTwUCut0hmcKYB4ERw30ZhK5ZFy&#10;Hc3J19CccAUNVB/F4RexddUc5V/efIPwfdMA48YYQW+iJbQmsM9rselasZmrNCaSedpY6t7YusBZ&#10;fJedI0FuD3dXZ94TV7gxcDp25SIB8imkvMtXX70GyH97SOf/+uvP8dOf/Z1SII8CH+DuPW9s2Lge&#10;kz084MwoSQAiE+MG7OCiPsZNomOaqE+nJPtAzOFAI9AkUTQmaAwVQCwtrBhNGWH8OFEhOhg7RhsT&#10;x46H1ug3MNfDDjlxQSpfVFet1EMvoBoR5y0AGd5IKMt4ZRK9Vjb6FSrH30WZ3iFDWFQiMpGuVMjw&#10;cFa7gEQAIrmyqovV0FWn5NOikumtJ5wIkP7qUtUGamUMuIKfIePIYlSyDJLP6yv4+xAyVEcCq5ai&#10;NDTkxKM+Oxw16f6oSrmPOp4bUgPYkQPQlC4KIYjgCFOT5k3ZoapyoOzdaC+MVLXMe8sZtVWmY5CQ&#10;eN5aiqHWEhpvsVq2q9k0KBPnNEIFkBRCMZY/S8NnFNaY5ofaRB9URHuiLPwcSkNOalK4++1HnOdm&#10;PDi2Ajf3LsX2ZVMw1c4UznZWqiaLlY0zxo43ofow0wxfTTDHeG0zaBsTHsaSCFMAYkOAWKnJc8ma&#10;bGZkARtTyYNlDTszCzgzIpvs4oDLF86iv68Lv/71fw73F3X6P3/8EUAIDVkOLxsuv+Tzv/nFz3Dp&#10;zg3MmD8L06e7Y/365Xj3ncVYu2o+li+eiZnT3DB9quyfcqYScYEjo2ATYysYGdnRxqwxbqw+9Cdp&#10;I+TBLXw8KFUEpe9QHaiKhPXoYwDS05iHrrpsBRC1obYsXQOQoniCI0a19qJE2komAyaZKylVfby/&#10;maBoq8dgqxSVkhVdtar1s/USJCNtoLGWqqQaj2kzMqz1WIbAGHz1luXhMe3xWR2VUQVVc5lsSown&#10;RGK/a93FUugpFr1U030KLnxeTJso0rSuwggqmTB05AcNQ4NKhADp4ON2pUAEIPcIEM3QlaZ5UYVc&#10;VwBpEYgkXUFd3HlkPTqFuS42hMc4gpeqe5QJwWEO3YkWmDDOlIGsFXR1LNUQvCmDYCOpiWNiAxfH&#10;ybDndXdUALEjPFyoQFwxffZ0nL91A//62WdqVd0PC6m9BsgfHYyaCJB/+Me/RwU7SWDQQ8TGReCd&#10;dWuoKhxUWVpLS1nqKdGRAMQEYycYYgwBMo4A0aPzsbHl62T5rrk5zE1N1RyI7AMxl53rumaYwNcL&#10;QMaMHocJb70JF0sDBHlfhNS/6KgRIyBAZDWJUiAagEhtkG6Bh7QaDUA6RKrLWC+d+8h8SBcViZzb&#10;CZO2Up4puVUSxroydBIeAhAxmsE6RlY1VDdUHAKNbgKjq5mNn9ndXI0eMZpGnql4RBX0VOegtTgV&#10;TXkJqM0IR11mMOoygtCYFY76NEZ3aWFoJDgasyP5mig05UaimVK+tUDOEYwCowkDKS6VQvWUht6q&#10;TDyuzyc089Eva93ZBvi8t1aG5TL4eelKfbTTuNryQ9CcdV+Vr61NvD0MkLMEyAkU+h9Ghu8ehF9c&#10;h3tHluPqzmXYMNsN9kaGmOI6GU6U5KPU0ml9vDWa92qcGcZNNMUEHQ1A9E3soK82UPGeyuorBgZG&#10;vIfGBuawJkBkKMWOAYOjZCGwt8F1RmJDQ/341a/+RdNbGIi9hsgfA+T3KoGJZrnn51QjL3/6dzhz&#10;6xrmr1wC9ymu+HDbe4TIMqxaPkupkMXzpmPG1MkqAamLiwvcXN1pN4S6sZ0aZtHWMqdDfAsb3l6G&#10;J5LKvVPgIXXRG/BYFAgB0t3E4KuOtlCVh+6KXDWBrgFIEvsf+1JhErpKUvk9OvlqvkZWNNKuROUP&#10;tNWwNaK/rYngkGqFUvK2Fn2q7O1w+VvaTH91BQbKSzBYWoSBkjzCIEu1wdJsDDFwe8zPVAqkiNAo&#10;iKbCiEEvlXdvcTQGSuPQLyur5HkJAUIF0kl1LuDozJMWQoAEa+Y+8ggOnkWRdOSIKhkGyPDcR2OK&#10;lI6+jQZCpCXtJlpTr6Mh/gLqEs4j9PpuWOpps89rUXWbY8J4+h1tW4wfa4Rx4/WhrSPD71Ywo/ow&#10;JUSM9M3VvidX5ymwtZE07po9OY4OtpgzewZWrFmBY5cv4O9+8QsFkN+zzwtARiDyqh1/dgXy2ee/&#10;xS/+5R/UMt6k5DjExUdh/Xvvwn3yZFWW1tTUjBErnYyJJSZpm2DMeErEidL0oSuboKzsYG1tAzO+&#10;ztKMjohy3ERWbUnaDF1LjBlrwGhYG2+9ORbjRo+Gh70lzhzcho5qdnq2TkphqYneO7wbXQCiSemu&#10;UQMKIFQhnaJE5CypTAiNHjGcYZh0qibzJPy+FKOqKUG7pHOoEzVTpSYNBSJ9AgkCo7ulCp1s3W18&#10;3lqHHhqRDHX18mcFHt1VVDdlGSohY11mJFVIGFskGrLjUJ8pX4tBTVYEagkOaXU5UWrsuaUglmdG&#10;fzSo9rIE/k5JfK9UAoSGVklDliSJbD0CDX5GHwEiz7sqUmn8cTR8qo/cQKoaP0p2b1TF3UBZ1GWU&#10;hp9BcZBm+Cr59nYEnV2DO4eX49SmBVjkYAMbfYLcwhlajLTeeEMPb75lhLFjLTBRywqjxxmpzZ86&#10;hIa+iayok6SXUpFN9oFQgRAkRnqmsDbj+1CBSFU2J95PJ1trKpAzeEKA/KsklXtF18H/2Y5hgEgQ&#10;JmlMJIXJ1/Q4n1KFPP7rv8Se00cxlwBxmeKGNe+uwvoNK7F6xWysXDQNy/9/7L0FfJ3XteZtEDMz&#10;s2RLZqaY2Y5jipmZmZlRZlmSbTEzM7NkhiSlW0zbW27QkPT5nrVfKUnvdOabmTtN7u+mJ109oCNZ&#10;Ou/e+7+evWAP6kkVEoSgoAD4y7ZJYCDcOI+c6HRJkz8TQl+3qyGcbK2QcOcq3muV5olaG/QHVCAt&#10;1VJ0y/lRIokfdHg4F+qpdGuyolBDx6c6QwpRCY+saCqQWH6NY4zKXQ5ya5Z0+UrOBSqQliqpaKcS&#10;ITDaSouoiotxn48f8HEbHS5p9d6ayZ+fEoumpCg0JsphUlG0u2hOiUSb9MSi0mnkHGiQOAidp+Z2&#10;k+NtG6k8pGtDnWRY0TGqTb5IQIhdJiSoPhIvfLVtVZtyHvWpF1EnECFAauJPoCr2iErbrSBIKmOO&#10;8v4QqmMOoOreLqqPzSiiClnGOaDfuQvHPdeZrk6wMPOFqZE7Pz9LGBhbwIRzw9zSDbaW7gSIpPE6&#10;wMXRAwF+3RRAPF3d4eHsBHdXJ/TgNRk4dCDmrliG937xC15ZWSM1gPxXHfvfIUBEmn2BN1+8xO//&#10;8BtkZafh6rWLuB1xExMnT1BngUhvK2nNrrxUOxcFEKkDEZPzQMwsbeHg6KJOH5SqZldCxlV6LDl7&#10;wdTYhp6UA4yMHaCja4GuXQyh06ULnK3NMXXUIKTeCaVaSKGy4MJfnE7FkEmIdCgQSnS1/STFhJLO&#10;KxlVGZwEBAohIh6VZGYpiKgqdfHE6JEV8OcUZfLnZaO2qBC1xUVUG/x5hJO0S2kooxEcjVUFnID0&#10;sHh/n9JdgopNBExDEb9PfqbaJoujmogkKK6iiAO+KOEqCuJvojDpNgqSwpDHSVPISVKYcgMlKWEo&#10;5WvlvK9ICyMMIlBBKV+dQ2lfIAokRp3vITUe9bQG9ThGA0muTPwIeo43+O9dpso5o3pfFYbvQw7V&#10;R9bVbci6sh7pF7Ttq4h97+Ds+lE4suwtLBnTC/6WlnCgx2pqJPCwJDxsaVQdRm4wMXWDjoEtDE0d&#10;qBa5ONl6wtrWS+sDZE216KDFt6zM7RRAXHj9XOgs+PC6+3q4Ye7s6SgqzMFvf/shpbyWifWvW/vt&#10;7wAi8+gLqvkv8ZeXL9H6wXtYvGUDAvr1gi8BMnrSGIwnQEYO64kR/QPx1sBgdeqjHBktySoCEA93&#10;qn1RIdYCEKljsISRrg42r1pIBSJxizw8qS/Bg1rZwsonALI5V7Tq80bOh3qOsbqcaDo+vKfzU5vF&#10;e2XRqM4mUKS+qJDjmhCRmis5nVNO4nxCB+ppRSGe0YF6UZKH50U5eJafjWd5mXhORf80Ow6P+TOe&#10;pEfjWZpYDF5kRtPu4SnVx5OMcDyi+niQch0PU6/hfvJVZW1U441phIpKy72isq3KYk6hPEZqQGSM&#10;SxrvWVRKzEMB5BzVyUXUpwhgJNX3JGpU0eBhFQupoVNVFcvHVCDlkdvV9lXM2bXo4eXAca+rYn56&#10;Ro4wN/OAoY4jdDtLuyVrGFN1mFl6UXl4ESBU4GZ26vTBoMBgAsSTCsSDAHGGn7cHggL80LNvL0xf&#10;OA8vfvZzvP7i77ew/ivevvMg+us3L/GTf/sBomMicf3GZSQmx2LosCHw8BRl4ar6xFgTINI3RrKw&#10;5CRCXUMrdO5qDAtLO9gTIHIOuqODnKvtpGSiBwFiY+UAAwNJ57WGkb616syrr2NIT8ACAe6OOLt3&#10;Cxf8ZNRwsa6jFyUAkWC2LPbSzkSdDSK9fSQbqyhVi01IWi8Borr0cqEXiDTRZMGvk2Aiv14rR+KW&#10;5qKmpAA1pYWoLyMwCKUGWr1sX8mWVXUxvbhiyvgiPKiiUb43SQyEykUg1cyJ0yzV7ql3VT59fuxF&#10;FCbeRD4Bkp9A9ZFES76JPHpfBbwvTr5FFUKFQi+snJOpkrJdrJpgqMu9h8Y8USH3CI+7VBu07Miv&#10;rI6wqcm4jWpOuPKkiyiLPYliUR9he5B7bReyQ7cg4/JqpJ5bibiji3Frx1ScWjkCBxePxnQuRE7G&#10;prA0soFuFztOJBt04kTq3NUORoSHobGztoVFgFjZeahOAta20sbBkcqjvRLdWgOIi5M7HCWgzmvt&#10;y0nl7eaMKRNGIS87Cb/+9c/w6vUrSC36f81p9B3cvgGQLwiQL754g1cvXysF0vrD97F4xxb49+sN&#10;Ly5KoyaOxbjJo6lABuItqo8RA3qgT48gBPj7ICDAn4tZELzlnBDOJSeCXBw1aVqqr2OAMUMGoSo3&#10;FXJq32OC5EFdIQFCZU2ISCfrZqVCOAcKRMlKG5w4Gh9nExjSCy6VyjiZCjnlJl+PwqOKNNVSXU7L&#10;fEZn63luCp5nxOFhfARao26gKewS6q+fQ/2Ns2i5fY52Bg8izuFF1GV8EB2K9yIv4PntU3h88zBa&#10;Qneh+fJO2g40h+5A0/XdaLy2Fy1hh9Ck6kCOoqbdqiIPoyzykEp3z7uxF4W3D6E06gQqE84qFVKT&#10;coEKRILrl9HA1+oSjlOFHFOZWNUETg2BUhl7CGVRe1EUToCE78TOJZNgaqCPzp1MVOxDTt00IkT0&#10;+FinizXHv6gPKZ71pKPkwzXJjWPdHj5efoRFN3hKY0sqEE8XVwT6+qJ7cBAmTJ+EZZvWof7BA6pK&#10;XmLavwDyD28SFPoCr159ikeP25CSmqAysUJDz6NnzxDVG8adC4n0wrKylgvhCBNzB+gRHgIRHV0u&#10;XJb2sLV3gb09Fx4CRB1MRMnoYu8KBztHwsNUxT8M9OhNESLGBpYwN7GAjakJVsyZjvLMGFTlx6Oa&#10;CqKGCqNOYh9lWWoLq5EQkJbUcgRuQ7EWK6mnUmko5IRRENHSe5sKJLCeQA+LP6MgFdWEQDXBU8mf&#10;USNxjop8wkPUB+/FKgmVGioO5clRugtIyqk+CCoBVENeOlpyMtCcmQhpC18aF4rcqHPIi6MSofoo&#10;otIojKf6SLiBfD7OT7zF125QpVxBUdwllCVdRXFCKMqSrxMit1GbfUfVdzQSILVUJDUZEh8JQ0MW&#10;v5bOx1Qqcl+ZFIry+HMojT6BwsgDyJfiwSs7kUuApF9ciYSTSxF9aBGub5mE0ytHYce7b2FIgCcs&#10;DAxhqGfMSWSBLp0Ika620NEXaLjwWvF6GQlMHGBtT+/L1pXXyx02hIe0MNGKCF3UpHLkwiVqxNbK&#10;nhNKYiH2mD5+JOorC/DrD/8NL9sBouWjfM9vX8FD7jQF8jcC5OVnn+NzLjaPf/ZvWHd4P/x694KP&#10;vz8GDh+M0ePfUg0qhxIqcj76oP690D3AB0E+XggmRAL9/DmPHJWil20XXWM6a5w3jnTS7oZexPut&#10;lRyr2bhfR5VeU8CxS5BwXLfKAW3FKVqcIy+B40wsHg2iOjj+qqicS++dR8qlfbh3YgsaqJifFSWg&#10;8i7H6GUu4KcPourYLlQc3oLygxtRuX8tavauQ+Wu1ajcswpVe1ehYudyNOxdgbYDK1G5YSaKlo9H&#10;0dLRKFg8HHkLhyB7wSCkzR+I1IVDkbRoBOIWDkfckjGIWT4RUSsnInrdFCTsnI24vfNxc/PbiDu2&#10;QkGkRGqmEs+jSlJ6CY76DAmuh6KRCqQugaqDABF41MZcQK0okJh9KInahfzb25F6aTOmDOlFp0lH&#10;jX09PUeC1wN6Bvbo0sUCBvp2MDWRLStPVThrS/VtYy0OkyP8fAIIkEBCmwrElebiBV9PH/QbOhDT&#10;Fs7Cu8sXIr+8DHKUmrrUX34dQP+vBpLvOAbypcrCevrsITIyU1BYlIsjR/ZjwIC+hIdsX8l5wS4K&#10;EnKa3d8DxEw1S3Rw9FAAsScwbDjwJdPBie935GsmRuYEiBl0uppBX9eKz+kV6JvAysREndCWcu86&#10;lUcKKjjwqwkFKfirL83kQi8gkW0sMS7snCBSua4AoiS7AERTIPX83lp6XTW0qlxODKqTKsKomoqm&#10;hjCqK89GHX9ePX9ePSecxD5qqwiSGk7AmhKqkBKqHgFIlradlpOC5lz+Dpn8nVIEIJeQd+80IXIe&#10;+QIRAqMw4SYKaNmx15EXT5DEX6NKuYTi+Msoir2M/KgLvA9FacJ1VKdFoClX28Kql60qyvq6rFuo&#10;zbhB1XEFdXxekyKZV4RP3GkU3TuqYh8513cghwARBZJ6binijy/E3X3v4trmSTix8i2sfWcggtxs&#10;uPibEgh26twPFf/oasPrI/UfYrxexra8bs4EiDTEJCR4vRwc5cwWR9jbEv5UJQIQB3ksAOGC5UZl&#10;EuLrg7e56KUn3cWHv/whPnv5CT1tVZP+r5taVToe0jsV+1IA8hleck5VPb6PGauXwU1iHLTeg/ti&#10;9ISReIsL1MhBA9C3Z3cMHdQXvYIDEezrjWB/8YgDlRMmbfateZ1ENRpLNh0XyPnTp1F9FFN95KKt&#10;Pg9ttbL9SpBU5KCtLFPVEkl7dIGIOFQCkXoCpCbtFsoTriAv8jSu7VmBBUO7YXKgMw7NHY/wDYuQ&#10;vnUFKnatQ/XW5ajdshi1m+ejZt0sNG14F03r56N50yK0bl6Cpo0L0bZxPh5vnouKBaNQOmsIymcP&#10;QeWcoaiYPQjlcwYhf0ZfpE/uiYSJwYiZ0B33xnXD3fE9ETGhN86N8MP23nZYEWyOnROCEH90BRXI&#10;QZTGnKT6uECAXOa8uIJGAUgaFVDSWdQnHkdtwglVcFgrFetU5tUx+1F0ZyvypHhw71J42cqYpwLp&#10;TAfVyBXGJh5q/HfpYgkTqm8JpltbyPaVB+Eh5sq1yV0BJNA/EH5e0pOM5uqjDvrqNagf5q5djHkr&#10;FiMmNRmf88qq5gsy7v8FkP9402bBl1++RltbIyIiw1BRWYzwiBuYMmUSPDzc4ezCRUWavREGphb2&#10;MOZCY2AsC5Q1dPXNYWhoya9zUbJz4uB3UdtWsiUiC5E9vVwzU0t6AtLW3Rp6OlKVbkSQGMPCyAT+&#10;ro64dHI/VUc6yvJiufAnESDpXOgz2gFC1UAVIj2z6qhCBB5fAaRQqwupz5FakFhUZ0WhkpK9PDsW&#10;FTntEKGikFbuDSVSU5IFOelQPLbGyjxCJI8qpBAN1UVorCgkpAgUiZ/kUXVkJlHq89/KSqRXdJsA&#10;uYjCqFPIjz6NnLtnCBCJg4jqCCM8riHr3kVk3j2H7KizyLl3Bjl3TiM78hTtNEFyHhXJN6gyZKtK&#10;tqyoQNKva/BICUWVVNsmXUJlvDS7O4PiqONUH1rmVc41AiR0JzIubkTy2UUEyDxE7HoHlzaMw4Gl&#10;w/Du+GD4udsgOCQAffr3hpu7N3TpsXbRteE1cqZJ2xleLxMHmEnw0JagsBa16AYXelw2Nu0A4WvW&#10;vK4CfvXcypHqww39uwdj/PCBuHjqAH72k+eq6ea/ANJ++8aH8DVAvsDrVy/xKZVIdnUFxs2bhW5U&#10;G36B/hjw1iBMnD4ew4f0w8ghA9CvVzD69uqO/r1C0IuACaLa7+YfAE9PLxUHsSfkTaV3Ga+hXmdj&#10;OFlbIy48FM9apBuvACRPO0ODEGmjY9RG5d5KkLRSpTcXEiIESF12FGqy7qAs9Sby6NAkhx7BFYJi&#10;yaAQvOPriO2DAnF3zjhUrp2PhjVz0bBiBqoWjEfZ7LcIh5GomDMGNQsmomr+OFTPG4dGPm6hlU8f&#10;ivKpg1E2ZRBKJg1E8cR+tL7IG9cL2WN7Imt8L+RO5mvT+fXpA5ExsQ/CRwbhQC97bB/ojPD105BP&#10;x6hMemLFS/HgZeVAiSMlZ300pstRtedQl3iKKuQkIXIK1VJYGEs1Er0HBWHrkXN7B5ZPGwGdTp2o&#10;PozopNrA3NwD+oYu6NRZnFtppSQBden55gFrS4LESmpAJD7rjQC/QHQLCEKQrz983H3gwjnhTYD0&#10;GTYAK3dtwKb9O3ArJgp/4fV83V6J/i+A/Ieb9kHIgvAGFVWlOH3mGB49blVngkycOF7FPxzkbA8q&#10;C0trqUCXkwjtFDykmFCPYJA6D8nOslNbWM4kvAMvlj3Vh4vKKrGykoOlLKCvLxkS5ujaxRQGuibQ&#10;66ILS0M9LJs3nWohBVVFSaii91RLpVFXmkJ4iArRgt71hElt2T8CSKIKFlZl3kN5WiRK6ekXp91B&#10;aWYMKvOSUS0B8RKCojiH36MBRAL0LdIuhQqkqboATRJMl9YpJbmcdKlUBtLZVyuYqqLnXUV1URp9&#10;FuX0lKSor/DOSZTEhaIo7pqKeRTFUW3EnEPW3VPICD+K1LDDSL11EGm8T7q+H1l3TlCFXEJ5MqGR&#10;Gcaff5MAuUblEYrKpPOoTDijTDrulkYfV+qjIPwAcq/vQu7VHci6tB3pFzYihQCJPTwLt3dMxdm1&#10;Y7Bj4VCM7u/BRcgfJ04fxaIVCxHUPQgWsvVBr1XgYWgqAKEXa+6k2vBb2rjyekjQ3BUuzl5UjKIS&#10;JbVRA4gdAaJUCH+Gl5M7gr19MG7oAFw/fxTPHzXi5eefqjTV/2Lz57u5/Q8A+QJffvEar169ogL5&#10;Gyrvt+LddSsxdOwo+Ab6Yvzb4zFr/kz07ROM4VQeA/r2QI/gAAzs1wt9g7uhu7eokED4+/oRILw+&#10;BLyVjTu9aCcY6VlThXTBwjnT1WFozXLwmBSj1uSqwPrDigLcL5POvIQIHa2WomQ0iwLJjUVtHudC&#10;zj2UcW400MF6SIeriiC6soxKds5YpCyciOJFU1G3eBre37QQT9fOQuM8guOdEbThqH93JBoWjOT9&#10;cDTNHYnWueNQNWUYKiYOoQ1G1eRhqJk2HOUTCZLx/VAycQCqZ45A6+KJaFs4DjVvD0T+pF6IHdsd&#10;V8YEIWrVRFRc24WKe8cVPCroPFWniAq/oQoQNYBcQl0qAZJ0DvUJp6k+jqNG2RGURW5Dcfhm3D62&#10;HD6O1ujSSY9OqQWMqbYtCBCJg3TqzLVJz0lVo1uay7G1HPeEsbWVO9cnd3i4+SqAdA8MRjfpouHm&#10;DVs6vj7evgge0Bur927Giatncen2Dfz2r3/9u2aK6nr/F5sA3xFAhKrajvYXX75CZnYq9u3fqSrS&#10;79wJw7BhgxESEgxrej6SwmtlQy/WUvbSbbhASRW6lmOt01W2T2SbS6sVsbVxgqWZLRcjJ7i68ILZ&#10;0AMmaPR0pS+WFXQ6S0xEgukG0O/SGd18XZBwN5SQSEdVfiJqC6kqipPRSFXSwAVfAFJHD6tWtrFK&#10;UlXzuAYJqBM2dblSPBiNinTCI+UWCrmg51MdlPB5NeFSW5xLBVKMytICVFCF1FZQfRAc9yvz1YE5&#10;j/nzH1PhPCylN1fO1+UgnrQYNCVHo433jXFc8KkuqiKOoer2YdohlN44gOo7Z1ARcR5lEWdRFHEc&#10;+QRHDoGRdfMgkuhZJV7dibjQbUi4sh1pt/Yij5OlJIk/hx5WbeZ1woNyPfkcKuhhldKrKo05itKo&#10;Iyi+d5jy/BDywqTuYzuyQ7ci8+JWZJxfh9TTixB38B3c2joRp1aOwpoZgzCwhxe2bN2A7MIcLFg2&#10;H0HBQTAThWgkxZ72MDJ3hrH0v5IGipTuVlQg1jacUNZa7ENM2pg4WBIgZlQghIeLgzx3hLejF7p5&#10;eGHWxNG4cHwvHjRV4s2rTyCH63yfb99cSOQmj1QdiATR3xAer1/iMz5uePYEC9avQq/B/dGPwJg+&#10;dzqmvDMZvXoGYTDVYn8CJJgA6RkShAE9Q9DD3x/dqUC6BQSqQ77cXL0JeC+Y0gkwMrRB184G8HR3&#10;Q0LULTxuKERrRRoeSmEqx/TDqkLcl4zCcgJE+qpRhchhTY2cT5KOXlMQj7qCBJVs8rAgFS8KqOgj&#10;byJ9zyYU7VyL+p3r8HjXGvzbwfX4ye6leLZ8Oh7OHoXHs0biEaHxeOEYPF40Fg8JlmcLJ6GFcGmY&#10;OgRNVCLN04aicdpg1E0diIa3h6Bx9nA0zx+FZn6PgKdwRh+kT++F+Jn9kbJmEuqv7kaTbEnJfBAF&#10;nnYFtWlXUZ96HU1U5o1pXAtSzqMu+bTaxqoT9RF3FDXxR1AZvRcFNzdSnW/BCiobXUK1SyeuQV0k&#10;1uEKI5WFKCUDdKJ0pYmoHdUHlQfHs7UlAUJ42Nl6KoAE+ndDj+491RG27q5esLawg6eXD3oM6Yv1&#10;R3fgeuxtnAg9j1/88fd4TWX5xRf/davRv2OASDfePyMvPxO3wq6i7X4jwsNvYMKEcfDz9YGlpSUV&#10;BlWFrSMlta0CiJ6hpVIihkZS9WkKMzM72DtoW1129GotzIX8Nmo/V6BiRMVioM/v06XHQIBIa3c9&#10;Tgj9zl0pzU1xaNd6qoVUqoYE1HKgN0p1tmSWcNFXAOFCX0eASPNFlffO99ZLDUkO1UfWXaqPMBTK&#10;Pm/MJeTEXEZxqqTP8mt5KagpytEC6pLBVZyB1oI0tKbG4UH8PTyJi8KThFg8SU/Gg6xkPExPxJOk&#10;GDyMvo228CuoD6XXc34Pio9sQP7+VSg5sh75B9ei9OgWFB3aguIT25F/mov8yU1IPsZF/swWpF3Y&#10;ilQu+gkXNiHu/HokXNqEzLB9KJT0xWR6VpnXOHEuUN3Q+0o4QVUje7qa5YdTnt/eg7xbu5BDgORe&#10;2YYMfn/auVVIObEAcQdm4vqm8Ti+fAxmjewFf3d3rFy9AUvXrEFvLkqOTs5ccOxgbKK1b5ejO7VD&#10;pFyU+rCx96BSFC9M4lVUHw5ucHXyhKNUpps7wMnOFa4OfE6V4uPkhRBPX0wf8xYirpzF/cYKfPbx&#10;n+hl/wsgHQuI/L9WJ6AVEspnI514P/nbG+RUVWDk9EkYNm4UZs+fjaXrlmHk+LfQIyRQqY++0g+L&#10;MOlGdTKgZw/0DgpCoI8PegYHq6poVznoyN6L88+Z88eWzpqVqqPasn4l3n9URRVNgMhZ/lQg9yup&#10;QOgYSWeHVjlTn/OkSYLqspUl2Vkyn4pFmUg7k0w8oSp/rzgPTfduo+TkYbSeP47nVJmPDm3Fo92r&#10;8HzzEgJjGl7Mm4xnVBwv5k/AT1a+jfeWTMWPVs/CkwXj8GTeKLxPqDynQnn67lt4f+k4fLCa7181&#10;Cc3LxqJm8WgqmxHIXDQMiYuHIX3TNNRRUd9PJBwIj3opmE27rrZzpQtvQ+pVtEilusQ/kiX+cZIA&#10;OYkazpEqAqQq9gBKI7Yi98Z6RJ1ajX7+Agt9KjM76OlwbSJAdHVEfVCt8XnXrnIiqmzJSvNEO6oP&#10;AQjVNqHs2Q6QkO494ENouLt6Qg5Vk4LpgWOHY+upvbgWdxuhkbfws9//Fm94laVJ5r8A8nc3DSAS&#10;RP/kk7+oIsK7HFCFXHBPnDyC8ePHqspyaU9i7+AIGztpwmcPQxNrBRATMwcOamsVHJdKcxuJeRAY&#10;ckiRFd9nZmalZWURIKZUJAIQyYrQ0bFE1y4mVCICEB2Y6+tg5uSRKJbeU/SQavLiIIV8jVKdLsfa&#10;llA1lOSowLqoksYSmgKI9L6KRmVGBEqSr6Eg7hKyo84hk+qggDCpyryjWjtUpUdzwb5Lj+Yuqu9y&#10;wF6/iPJT9GhOHEfbpUtovnQZ9ZcvoeLyeVRdPIcH1+kNnT6K1DULkbp8JnLXzEHRhoXIWTUXGStm&#10;I3PlHKQveQfpi95G8uK3EbN4KiIWTUbE8rcRuWEuoncuRtSexYjcuxDXts3C7X0LkXJpK0qiTqkg&#10;eVUq/y3Co5LSvIzKoyBiDwrDd6Hkzj4UhO1CPuGRd4PwuMrJEroZGRfWIu3McgJqAaL2zsDFdWOx&#10;c94IDAv2hyE/e0vpqOvmQ0hYw9jYmp+1E9WhNL2U3j8ukM67cgyxqA8HZy/Y2mvBc6U+CBCp13G2&#10;JVQsHOBAqLhIe3e+35OgCSZARg3oi/ArZ/CsrQ5/+u2H+Bsn0r9u2k02f2Xzqh0jKlPnNZ/+5c1r&#10;RGWkYfikcRg8ajimzpqOd5fPx9CRQxDczQ+DB/RGnz4h6Nm7O5/7o09Id/Tu1g0B3l7o2b0b/KUd&#10;Da+Ts6M3r68jDHldDekUdOH19nB1VYr9eUshWgiLB+VyFCzhUZFNoGTxXhqCEiClBAgVu6S/t9Bx&#10;auMcaivT3nufiuVhZRGeU6E/ToxBC8f8/dALeHLlHJ5fPoUfXzyBX54+hF8d3I5/27oKP9uwCL8m&#10;VH6+eSl+vnMlPlj3Ln68diZ+uXE2fr52On62fhp+unE63ts4Dc+2zELzpndQRphkrBiHpI2TkLSL&#10;zy9tRnMcVYUUERIWclxBdfoNFQtsaM+8akm/gqa0i2hIPsP3nUBtIsFBeFTEHENlFJ2wmxtQErkT&#10;e1ZMh4WBHgFiQqjaw9jAFYYGTnxMB7WrHU2ysOzUlpaTgw/vqURsqEKoQBzsveHh4kOlF8zPPkQB&#10;xMlRK6p1d/fCkPEjsfviEZwNv4wb0eF4+uMfqMzD13QO5LwXucZf3eThfwGWfAcAkQH/9RbWy5ef&#10;oK6+CtExd5QSOXPmOMaOHa2Op1X9rewdYGltR4A40LMVgFiopopGxrakvjkMDCz5Hk2BWPM9trxY&#10;piYW/F57WNsQJlQjunoW9KS0tMTOnQxhoGMMOwsbWBkboH+ID+IjQjnoM1AtOez5lNtFKYSH1oZE&#10;tXYvy+CE0ADSwK9JZW1N1j1UUn2UJISiIOY8MiNPIi38GArjL6Mi9Saq4kORf+Uwsk/tROHRncjc&#10;uhaFOzah4ehBNJ84hpYzZ/Dg8mU8COW/fe4cWs6fx+MLVAe7tiD53SlImzMeZYRI5er5qFi9CJXr&#10;lqBw2WzkzJuCnFkTkTp9DO5NGoFrYwbh0rjBODqyHw6PG4D1g3wxJ8AS69/yxw1OqNTzm5F9bT8n&#10;AiElVebxp2knUBp1mIpjF8GxA8WRBIl6TIBc36Y67+aEblDtS1JPL0XS0YUI2zYVp1ePxZq3h8GD&#10;16NLJ2lZYqUmUid+nqaiOiQP3pSfP+FhzOdmEoiVw3NsXeHMiSPFoDY2Tlr6rhR9UoG4UW3IlqO9&#10;rTPcHPjYnJOJwOlOgIwZOAAXju3D05ZafPLn3xMgMmb+dZObBpCvHTHp2iopvH8lQK7H3MPE2TMQ&#10;MrAP1mzfiEVrl2LYqKHo1SMI/XqHoF+/HuhFgPTg817B3dC7e3cE+HgjRIoKvX3h7ujJa+OjFj5j&#10;OmBSIGeomizqYM6MCWityaYKITAIhdby3HaAZGoAKec8oQppLpbMrEzcL83VtmgrpX1JMZrrStBc&#10;W4LHteV4r7SIEElA260baL16gSA5g/evnsPPr13Er0LP4cOLp/Cz4/vxs0O78Ysje/DD3Zvxs31b&#10;8Ivda/HLHUvws81z8WzlZDxeNRmPNs1E/ebZyFtD52r5VKTvmI+Cs5xzV7ag6s4R1CecR23yFdVw&#10;sV5S2AmR+swb7T2yQpX6aEjR1Edd/HFUxx9CRawcIHUERWHbUHCDavzaDgzv6cfPoQshYauOKzA3&#10;8eS64oDOCiC26KJjT0fVjuPZhxCWI4MdleK2tfWg6vZWY757UA8Ed+8JL08/9TVLc1t069YDA0YP&#10;w+YTe3Ah8gqu3QtD6/Mn6lorgPDaylaWunXA478ARL5FgHT8td8EyN/w6acfob6hGskpcXj+4hHu&#10;3A1Dv7694aK66pLkllawIggsKPMkkK4jWVUmtgQIHxMgeoSDKBBHklwUiNQSmJtacfDb8aI5KoAY&#10;SOqvnpXaz9XpYkzZaYRAv0AsnDsTPYI8sHfLCsgZ6aqosCBeA0hxJqGRg2bpk0VvSwCitraKpG1D&#10;HKqz7qAi7aZqW50ffQYZ4UeQGXEMabeP4vz2RTiyZDzCN76LlC3LEPfuO0icNhVJE6cgbsxElC5d&#10;iZ9cCMXPb93Gj2/dwg9u3MT7l0Px/qkzuL9nG8qWzEL10lloXDkfdUvmoWnVUtQsX4CKxbOQ8/YY&#10;pI4biqTRQ3C9bzCO+Lljb6AHdnNgb+rphUW+Ntgw0BOXlo7FnR1zkXRiHbJCd6Ps3ilUxJ1BWfwp&#10;BZCyqEMoCt9D243iiN2Ex07kEyC517YSIBupQKT6fBUSTy5CzKG5uLppIo6tnIhJA0JgJB2OO3Gy&#10;dHagZLdTcQ9jU+m8K/CQgk9nVURlTJiYESB2Dp5wIigEHtK6xEGAT1Xp5uIFLw8/ONq5woEAcReY&#10;8P1uBEg3D1+M6NMbV6nIBCCf/fWPHDb/wQv7Ht80fHAOCUC+/AKvqM4++fINfvvpx9h7+gRGTp6E&#10;YePH4ODZ41i3YyNG0bsN6R5IlRGEAf17o2efYIQQID2Cg5TyCPT1QZCfL4J8/ODh7MGFTq6XA+eP&#10;tA/iNTZ0VvPHzdkBMfSQHzdI/VIOlUg277NUceD9yky0CkTojAk8JDvrgagOwkN6aLVJO/j6MjTT&#10;2urK8aK2Ch8UFeBJchxa79xEI+HRfIbO1eGDeHL8GJ7z73h+9gQeHz+Cp0f248me7Xhvz1b8YNd6&#10;vL91CV5snIvGxeNRt2wCKtdMRcqicYhdNgWZu5aj7OIuVEUeQnW0BMDPqvYlDakSLJcmi+FoJEQa&#10;RYGkSeruZdRLIWES1Yek7sYeUdtW5dEHUEp1nn9jKx2svdi1ZDKMdboSIGZKZRjoU2WbehAktmr7&#10;SgOILfT17agsOK4JDG3LlmuTjcT9pNqf6pqwkC0sLzpJHQDx9w+iAnkL6w5vQ0x2Ak5fu4Ci2kpZ&#10;KfHqi9ftqyf/Xy2h7fcd9h3evkWAaODoMM1zklPUPsX9B804TeXx9Nl9REVHoH//PqoOxM5WA4g1&#10;1YT0vRIFIkF0ycQSKHTpbAJdXUtYWNipTCxrQsbK0o4XhN9jbau2sSwsbdXevE4XUxgb8vt05YRC&#10;PXTvFozou+GYOvEtjBneGwUZ0WjiRJDCQunS28gJoABSwslQKltaBIhsbUmgXQCSKQC5gdLESyiM&#10;OY30sANIv3UIMRd34OIOAmThBByYNBSRC2chceZMpE2cjsRBY3Dbpzciuw1E8dsL0LJ+Gz44Ti+L&#10;8Hi87wDa1m9C66oVyJ08GrkcTPnjxiCuXz/EcCGNH8T7gb1wO8QX1wK9cc7bBSc87XG5bxAuDO2F&#10;g/0DsGdwAA6N74XIddMQvWMW4g7MQ9LJlUi/vBmFdw6jOOY4SuR0tbjjKL13iMpjH2W5ZoW3NYjI&#10;yYPZoeuQeXE14bEECScW4c6BGbi4aQI2vDMcrub8/KTytgu9Lk4iHR2CwsQNBsba9pWRiRRUOWkt&#10;rAkS2cJycPKGA71a2b4SwDtQfUgbEw83CSp601sjZGgyueyoLt1sZQvLHwODu+P80QN43FKNlx//&#10;mWulFkz8r7YP/G3etL9dlhWJfbTPJyqQz16/wh9ffY4f/PY3mL92DYaOH4vJc2bi8MXTeGfxXAx5&#10;axDVBoFBldGvbx8E9wyGX4AvFzMChBbk7ws/b08E+RIgLh5UhlK3QA9b1V7ZQd9AHDMX6Hc1wrvv&#10;TMGjhiK0VYlKT1O1IHI8wAPCQ+7bygmSsiylTiRppK26kPAowf06gqO2Aq1UH201xXhcXYIXFYV4&#10;UZyFxzlJaIkJR9MlQuTwETw4eBgPDh9C2/FDaD15CA+oRNuoPh4f2Ionu9fgweaFuE+AVCweh8JF&#10;o5C9bBzS105DwYHlqLuyDzVhh1B59xhq488RHpdQl3SFKkO68t7WICJdeqX1e0oo6lOpPpLPU3lI&#10;+5KjqIzZj7JoOTiKzpWoj5vbEHd+G4YEeSsV1rmzHTpRgRgbusCEYFXbV50JDwKkc1dL5Ti5uAZw&#10;nHvCVoFDCgl570Al7kDnKDCEAOkJTzpJsmNiTsfY1zcAb00Zh2W71yG5MB234+8gLCYSv//Ln1X6&#10;umxhKVqoy99+32Hf4e1bAoj6q//ONAVC2f3yYwWQa9cvobmlDknJsZg0ebwCiL29PawIAkuqCVOC&#10;QILo0khRsrCMTezoBZhQgVjRS7KlCpF++44qo8GWsLG0tIa9o6QAEzx8v56eJXR1TNX2lYG+Kb0D&#10;J7wzYyqmTR0NHw9b7Nu1Do3VuagsSkStarAoAKFUJzhaZD+X9zJZmoo0gNRky9kHN1GWcBGFsWeQ&#10;feco8u4cRw5VSOGdUyi5dQ7xO7cgbetm1B86itadh/FsO73p9ftRO3s18sfPRmyfEbRhyBs1GSn9&#10;h+Net16IDemFaE7o6MAgxAf1RGJQLyRxsGVQlWXQc0wb2Afpw4YgefhARL/VE+Gje+HKmN44PDQA&#10;p6b1x+01E3Fv29uI2v02Yg/PQeLZJcik/M6jJ1VIOV4iZxzE8P7uQZRE7CdE9lKB7Edh2F4U3tpB&#10;BbKZimUt0s+vJDyWqO67N3dNwvHVIzG2lycMOnUlgC1VsFBHev7oEhxGbuhqaA99E3sCxEnFQLT4&#10;h6vawrKxc6dClEpcrUZHijwlXdTd1QMuznKdReZLAagbbAkQF2sXdKcy6RsQgN0bV6OhqkgB5MvX&#10;r/HlVye0fT9vXwPkDU3mkACESv7VS/zh5Wdo+9EP8faSJZi5eBFGvz0V5yNvYAYBEhgcoLar+oQE&#10;o0+fngRId3h4uqtzuEWVBPgSID7eVCH+8HQjQFzlzBZXlYpqaCQAkdiim2oSaGluirDQ43jSmKec&#10;q/sdAPnKRJFko60iFy3VBaptTxvh8YCq41FNBR7XVOIhnz+sLtL6YFXk4Bl/xqP8RNyPD8OT8Kt4&#10;ePk0Hpw7gUfnj+PxxaN4fJ4wObULj0/vxoMjGwmTlajbNh+Vm2ejcsc8VB1ciqpT61EdugPVdOaq&#10;FTzOEB4SOCcgUq8SHmHqwLQ61bGXEBGApIYSHpdQn3gOddFHUR3DeRGzF0V396A0YgeKbqxH8e2d&#10;OLDibVjpG6qt2y4ESFcd+TxcYUi10UWyr7rYa33gulrAwopq2j2A49yLytqT9x6wl7Y9aoy7Iigg&#10;WB3X7enuAyuuVRYWtupo7uDBfbBs51ok5acipywPp0LP4Yc//Ym67m+oMr+nCkT9xd+4/yZAvsTn&#10;n3+iwHH+wik8etxCgMRg4qRx8PT0gKMTvR4LKwURC2suTgSIgbHEQaz4WC6iduKgiYmNAoi9veyx&#10;S8BKLq6FCsDb2jlx8JvDSPo16VCx0AwNzGgmlJm8oE70ILp0Qv/e3ZAnXURLk1Q6r7QsaRZoyH6u&#10;BAbLUvmcViTNDiUGchfV6bfV8Z0F0WdQRIiUxl9QQKlMvorqxAg0xtxF6ZkzqDt+Fi/OXMNPz4fj&#10;ozsZ+N2NBPz07G28t4+De+k25Iybh9wRM5AzfDIyhk1A9cwlqJ6xBA3Tl6B52kI8nLkID96ejcaJ&#10;k1E9cQJKJoxD2tihuDEkAOeH+uP8mBBcnTMUdzdNw70d03F311RVtyHFf0nnlyHl2nrk3tmDAjmW&#10;k5NE0naL7hxEUeR+FEXsawfIHuTf2omcq5uRfXk9AbIKKaeX4c7B2bi8bTy2zhsGT2tTdO5kSpnu&#10;hE5d7QgPBxjq0SslRPRMHGBgLnvm9MqUOfPayUlsTqqy2clZzmxxVtuKAgtnJzdVq+Pq4qZqeJw5&#10;wSR4KwCRzKxgr0AEurpi4/KFqCvLx0d/+C2+fEOAfI8ViPzdEu9Q21Z/k4SC9vnE558TIH+iCilo&#10;qMe0RQuxavs2THp3FiLTE7F4/Sr4BfqpGEffHj3Qu3cPdCdA3NxdEejvpwXPfXwQ6BegCgp9PNzh&#10;5uxK2LsRFlwkxTkwsKNn7dJ+4JSO6uhbmRdFcKShtThdA0hZBh5SfTwkPB6U51Ch5KG1pggttaW4&#10;X1+BR/WVeFpbiec11QRIBR7WluEZlcgTAuRhWToecY49yI9BW0oY2qKv4H7kBbReP477oUfx8Npx&#10;tF2lGgk9gMZz21F3YhPqT25AzfG1aDi3BU3XdqPuxl7URhxE9b2jVBKnOQelTTvhkU54ZBIWmTdV&#10;C5/6TO3wqSY5ZCr1ChqSLqA+/jTqYg6jOppOVdQezo89KAnfjrKwLci4sh2DA9059nVV2q70fNPV&#10;s1MAkcOjOvN5FyryTnKMs541rAheDw9/jmsPpULs7SQDUdLY5cgJNwWQwIBufI+v2n63sLTnOuSG&#10;noP6YPXejUgqSkdJfRkOnT6OmuYGde2lBkqWULWF+83hL4+/+fxbvv3TAaINeu0vVIO/3WvqAMhL&#10;8ZraGhF65Tze++Ah4ijdJkwYo3phSSsTa6oPCwtrWFrJPrsARFJ5rWgCEmvKSRMOan6dF0EuhlSt&#10;m1vawMTUnN+jpfiamFK1ECK6umbQ15c+NVIbYsILbkSTXv5GMJLz0g9vpZeUjRoCoqlQGigSFqUp&#10;XwFEvC3p+9NYkIDanHuozohQld4l8aEoTQxFecp1VEl/qZw7qM6JQX1GHFqiIznAL1CKX8DTk9fw&#10;waV7+NGtFPw8Ohe/SSjBr6MK8LMryfjZsTC8v/0U6lftxoeXovCz0xH40c5zeLJiF1rfXUmQzEX1&#10;uInIeYugGBCCi718cXaQP25OG4QoyveEbTMQt3cm7u2ZjthDM5Fw/F0kn16CtAurkHZ1A/IiCZC7&#10;+1FyT9THUVVxXkQVUnTngMrGKgjfjTwCJOvKZuRc3oD0c6v4Mxbh9t63cWHLVEweEADdzvro1Jnw&#10;0HWnOahcdxN9QkPfAUYEhgKIubPavjKzcCVAvs7CcnTxhh0hoZSieGJO7ioHXp2JLnU79MzcHOj1&#10;yoE7Vi7wd+OC5+2DzcuXoLY4By8/+iO+eP3yX1tYnEPStkSxgx/DFwTJ6y8+x2evP8enfH4jPgHB&#10;I97C0MkTsGn/HoQlxmHQmJHoJtlWPUMULGQLq2evnvSSPeDDz7hH9xAE+vghgCan4vl5ualjhR1t&#10;3FUfJ4l/6Bs4UE26qu4COrrmMDc0xOk9G/CsNg9NxcmcGylUIpKZRYBU5eIB4SHpvQ8IkPu1JUpx&#10;PK6rxLP6ajyrq8ETPn5CiDytKcXjKjmBMBf3SzNwnz+rTc75SAlHfewV1EScQfXNE6i+cQyV146g&#10;/OoBlF/Zi/LQPai+vg+1N/ehLmw/6iMOoebOEdRwbNfFcB4lnCNALqpW7tKRtymLwKA1ZlN9ZHUc&#10;MEWwpF4kQAiPBCqW2AOouLcXJXd2U33sQsmt7SigMt/w7kQY6uhynZAsTtm6lfXHDobGTirrqlMn&#10;UR52fN2aas2B49uTDnAQHVRNfTjaeUHOWrESBc5x7u/XTQXS3T0FIC6wkuJZzoVhI4bg3TXzcCUx&#10;DNWPGhB6+zpi05PwCa+vNMtUoJDeJuIzaJdfu7U/+bvXvqXbtwAQzbTHXwOkAyIff/wXPHn6APEJ&#10;UahvLEd+QTrGTxgFdw9XXgRPktuRILBVDRUlJdfExFbVgOjqSmYVyU+A6Etqr7m0E7BRGVlWokDM&#10;+ZqplqEl32tsYk14mKszn/X0CJOupmr7S4eDQaezGQdBJwzu1wPluYQHgVGbn0CAJKGR0Ghsh4iY&#10;QKRZ2lLnxaBWMrFEhaTcREXqLVRnhhMsd9BYGKud2Mb3Pc5PxgdS4xFGz+fEWbScuIy2E9fQeuIG&#10;Hpy6TaBE48e0tp2n0LLlEGo37sP7VCuPD55B6/rdaF66DjWz56Fk/ASkDe2P2OG9cHN4MK6N6Y2o&#10;+eOQvH4GMvbOQ+K+2YjbPxPxR2cjkfBIOjkfqWeXIuPSamReJxRuExIRBwiQowoiRZEHaPtQeGcf&#10;8sL3Iidst2qgmHN1KzIvrEXKqSWIOjwHN/e8g00zh8HZ1JCeljEniqgPThwCRF+PqpBmbKjVfkj1&#10;uXZ8pwYQMyoQOYFQ+pjZO3lRUborRSi9zRwd3eDuRifByVMF0J0lC8veHU7WsnC5wJcTqoevL1bQ&#10;i64syPwXQNpvyiGTZaJ9Kr0hQF6++RSfv3mpABIaFYOgYcMQPGQATl8PxcEL5+DbKxgjx47B4EED&#10;EeDrg0ED+qNHcAjnmKdKH+3RvQe6+QbAz9ML3boRID4e8KIydFIA8aQCcaE5wsLKDfomVJ6GdOI6&#10;dcWUob3UOej3KzgnihOoQggQOb2wOg8PqyVwXqgA8qimhPAoxROqkGcNBEh9DZ7SnjVUKYg85Ncf&#10;qq7UuWgrkXqpZDRn0QFL5nyKu4HamFDURF9G1d2LqIg8h8q7Z1F99xyfn0ZNlDQ7PKvuq6PP8v3n&#10;CYTLVBayZSXg0IDRlB2GZlpLzm20CEQ6sq9SL/D90rbkiHZQVOQulMvJg5E7UXxzK24fWoFurgIJ&#10;Xa41cm+DrroEBce7vpEzoSFAkSwsCaDbKAUuZ/57e4fQAfaGo9Q22Usw3V3V1cjJj34+gfz8e8PV&#10;3YewcYE0ge1JoPTidZq3eh7WH9uGgsYy5JUX4UrETfzbb3+Jz15+2r5syoKq/vc1LNqf/N1r39Lt&#10;OwOIwEOO4Xz56lP84IfPVR1IeWUeGpoqMXvu2/DydqPEc+OCI+m4djQHAoIeLwFiYmynQCAAkSNr&#10;u+iawtDEksrDVtWMiJdrbmmtACJ7j/LcyNgSxkaUmOqIW2mDYkUI0ZNQEJFz03V43xmbVy5Fc0Um&#10;VUiMqqJtKJF4iEBE8tsJEQGIVKtLsD03BtVZkZxE4eoMjrrsu3w9miolAc3lqZTwUmyVgWel6XiS&#10;GYem8GuoPXsWpTsPoXLrQdRvP4y6LQdQuooDZsl6FK/ahJI1m1G6bhPyFi9Dwbx5KOUCmjtpFOKH&#10;9ETyuH6InzIICe+ORuaGmcjbtxS5R5Yi7chCJB+dh4Sj7yL+2BwknpiH5FMLkXZuGdIJkOwbWxQg&#10;iiIPK4AU3yU8IvaiMILQoPLIj9iH3JsCEMnCkuaJKxB/Yj7uHJyJs5umYWSIDww66RO69LQ4UaRQ&#10;SkfHnp8dlYeBo/K6DI3sYWqqbV39R4CYyznQUmUuAJGAOQEi3QPcXb3h6kKwcBK50Fzt3ODM9zsQ&#10;OJ78eq8AfyyeOR25KbH4y+9+hTev6Il9+XUgvcO+X7d2gMifzekkn8fL15+qs9B/9+ln2HrsOHq8&#10;NQKDx43GoQtnsP7gPgT1643pM9/BiBEjuHh5YUD/fujevTvhIdlxrlQeAejupzX3k7O5fb2lQ6y7&#10;UiCWVCBGxs6cd6Ls3egoOMLAyA7GXfUxYWA3JN48RrUeq4354iTCJBOPq6koqgkOKo9HdR3wKMPT&#10;hnIaVYcCB1UI1ciT+ko8Ilge15bhUXWxytp6UJqF+4WcP9kJaM2IRWs65xStKS0KjWmcY2l00lIi&#10;uPDfQl2iHCalnX/eQEeuMU0C5OEEUARacyKVNWffpvK4TYiEozWXrxMkCiCpl/k95/kzqHDiDlJ9&#10;7EH5HcKD86Ls9hbkXd+ItW8PgmnnLnSezDj2bQgLcUClrZIb9Axc+FxiHw5U5nRq9TkHzN243ngQ&#10;IMEc21LnwfGtijLpSElGogDEOwDB3XrClQ6UtY2z6qDh5eyBnj2DsXDdQizbswYpZdloe+8Rrt4N&#10;w8MPnuKjT/5KB+q1dt3VKGh/2PGA9tVr3+LtOwWI3KRJ3nvvP0FScjSSU6PQ0laN1euWw9ffG96+&#10;XrwYtioOIttRkpIrleUm9IKkgFBMQNJF4hpUGKJCLGzsYWPvxPdKYZsUGUqLajcubjZ8v1x8C8pO&#10;U8pyG36vND4zpRlBr6vUNXSFn5snUqMpdyulS2+sgodUoDcQAk2U6F8BpIAKhZCpzb2LmmwpHLxD&#10;VRKlJlNbaZLqC9RKxdJWmUmPTPaFU/GkMBmPEqPQfOUKGo6dRNPBo2jYexB1O/aibPN2VO7ci+pd&#10;+1C2aRPK169B6eolKF8+F/mzxqFowUQUrnobxVveRdm+5ag4uR6FZ9ch++xKpFItJHLBjxN4nJyr&#10;AJJyehHSLixHxuU1yKEnlUeAFN8hPCjzCyL3EibyfDcKwqWAcDfybhAeN7YjU7avLqxE3Kn5CDsw&#10;E1sXjIGzuRW6qhPXHBVEdLvwsxOA6PM5wSE9r4wMHVTvpI4MLAmiS0qvBRWF1O1YUlXIFpb0LhOT&#10;jBQXJznzhV6awMNBDpQiQGxc4WRLuNg7o3dgAJbMmoHUmAj8iJPpC3rZX3wjE+v7CZD2RUL+T+YW&#10;ASJn6sjTJz/+CeasWY1BE8Zh2rw5OH3rKhbu2AiP4G4YTHgMoAIJUllYfREY2A1uBIgoQS9PHwRJ&#10;LywvH/hTofh5e8Od18bBxoMLH6EhB4ZJYoRsYUk9lcRDuuhj3vjBSL55RNU+1efe49jngs9x/6Ai&#10;j6qjCE9qSwkGDSAaPL62xwocNXjcUMP7ahUfkdqQxzWETXUJnlQUqFY/T4qyOW8IlAJRJhloK+S8&#10;oqpvyyOschPRmkXAZEajOZP/fgbBknmX0KCi59xtpTPXmh+F1ry7aM6NRAutNSccLe1H3DamXCQ8&#10;TqM69hDKowiPu7upPPag9NYOlNxcj+u7pmJEEMd2Z0OlPDoRHpK4Y2hoy3HupWKBAhDpfyVZWdKB&#10;2tRcHFYPOr+BVNi+BIgH7DmuRX1Ycy7YEiA+XgEI6d6LAPfhuiaZiVJE64LgkG54Z/FMLNq+EreS&#10;qOw+eIJbsXRQm+vwOdfJV1TgMtw5/Dsu/9cP1JNv//adAkSef/7yE7z/g2coKs5GxJ0rqKHHsv/g&#10;Lnh6uxMiPnB0dlJbWOYWNhzEVoSHNZWIvVIfoiLEBAJyxK2BsZXqmWXHSaHSd/l+AY+jMz0pKwcC&#10;wxzGxuJBm9EsuAC2A0THCF27mEOns5xpoYOl895BS202auhR1UocRFozFBMghIjaxpLzxIsT0VgU&#10;hwYCo679pL/Gwjg0lySgrUz2gzNxvzJbNZ67X52FJzU5eEFp/35pNn5SkIWfZKbih4mx+GFcNJ7f&#10;jUDLzau4HxmmHr9/5xYeXzuH1kuH0XZ2D1qObEL9iY2oOL0BJec2oezKTuRf2oycS+uQwcU+6fQS&#10;JJ1ZzEV/LhJOSexjAVXEEqqPFci+uh65spdLlVF0l5M98iDywvdQfexSECkI20N47KS3JRXoVB8X&#10;1iDp7DLcPTofF3fPwYievtCRratOTir+oSvt2gkQAx35PB3R1UCyr+TseXsqPNkqlEA6PVaCxIiv&#10;a1tY0s5Eepa5tytCJxUDceF1kcZ9ktrozq+5EByu9oSKvTt8+LUANzfMmTweifw8ntxvxBevZAJ9&#10;+XcA+T7evvqr5UG7kpdbzePHmLZkMcbOnIH5q5YgMjMJs7eshXNQAPoOGoSefXpTeQSjT+8+CiBy&#10;1o7ECJ35WftThfj7iPrwgbenF1y58DnaesLKmgAxF/XPa2ghXrcddLpS7dPpWjZ1BLLCT2hNO5Ov&#10;0qGKVUkmsg31uKqQMGhXH98AyJPGdhMV0igAITzE6qs0iEhspJZWTZhUFuNxRSGelBXgUWk+HpVT&#10;2UhFe1EGLY1QoUrJFZDI+ehxygQc9/Pkns8L4ml8XCAgIVjy7qBFACLxkHQ6cXIOetwJVETtR+md&#10;HSiN3EHlsRMlN7bRCZuDTTMCMcDXHmYGhEcniXFYQKeLGcc5nScjF0JDtq+0GEgXXXGkxHFy5/j2&#10;hJubv+oppp1z40qAyM4IFTgdKS8Pf/QM6QMvb39+vpI96qSSSrx8vTFryWys3L0O247tRs2DRoTF&#10;3VFxkI9ffYqXdBTk5MmONVUN/2/ad3D7TmMgMvDlTPR//92HKC7JwYVLx5BJ2bpp6zqE9OwOZ1eq&#10;B2cJuko6r73akjI0NIeZnExoYEmvlypEWrXrmf+dCrHnxZBFSgAiING2taSvj1W7arGiJ2HG7zGj&#10;7LRQwfUunTg4VGW1LqzMTBF25SQeNOSjmgOwUVSIqg2ROEiqUhYSNGyl0mguIUgIjka+r4kyvoWv&#10;tfE9Dyty8Kgyl5aDh5VZeFSVjac1uXhRW4j3qmnlhEkZn0t/oFwqk5xEPMxKxKO0WDxNjsKjuDC0&#10;xV1F691zaLt9CnXhx+gdHUYJreD2fmRzwc+QYr+Lq7nor0DiucVIOreQIJmPlLMLFUAyLq1C7vVN&#10;yCFA8iP2qKC5qI9cqo689tYl+bJ1RYBI9lXutQ1ULGsRfXIJbh1YhJUzRsBK34DwEM/LFZ27uqii&#10;KX0dO+3UNV0CxcBJBRT1OclkK0ufj0WBmJhqEJEgusRAFEDo1QpAJCHCRYrVXCSN1xMuhIcbzYkT&#10;yc2ezwkQPzcv+Lu6Yt60ychLi8OzB8149dmn33v1Ibev/mr5+yW9k5+JzKjqJ48wd+0qjJsxDe8s&#10;movb6QkYtXAOeo0chnfmvYuBQ4fBPyAIISE9EUSAyPaV1E8581rIKXl+Pn5UIP7wdPdW53Y72Eng&#10;1xUmFnQELLg40ruWYLpOVyvYGBhj7awxyIs8ifx7J1EUdw4VUqiXGwNpqHifjtLDSi7+/wAgj2lP&#10;GyrxrLFageSxGB8/ohp5XMfXasWqOF8q8LS6DE+ryvCkkqqEQFEQUY1IqeoLOc8KU/C4gPMnT+KN&#10;CXhMFfSYc/FhfhweFREuhfFULlQoAo88TYE0SwV62mWlPqpiDqt6j9KIbSgK34LCm1uQdW4Vzq8e&#10;jBXjvDA40EN1JBaVIQDR598uxzcLMDp1le0r3ks9lJ4j1x9C1toT1lRu7m4BCiDSdaEDINY2blQg&#10;bvx8fVU/rKDAEJXaKzFaJzq9NnZ2GDl5NA6eP4oFG5Yil/CMTk/EuZuh+PeP/ohXXC+lJkTCIGJ/&#10;Bw+x7+D2TwfI399k0gtBv1YhokD+/Xe/Qm1dGQ4e2oHE5LvYRwUycfI4OLk4wt3DHVY20tJE2/qQ&#10;bSnp0aPFQmwVRAwM5IhbE3pHFly0rNUFEc9K1IfkWMv3CektLByVYjGUIKCebMmYqJiIdOrt0oU/&#10;o5MUGUp2VicM6dsTpfRsGkqTUS+1H0Up6gjcZlEh5ekqmN5Gay3ja4RIi1iZwCNFFVQ9riAwCJEn&#10;vH9CeDymEnlAFXJfzlKo4ySolwAjH1dwIvBnthUmU2LHoy2Lgz89BvdT76Ix9TaaEm+iOfYaauIv&#10;oTzuLIrvHUf+7QPIvbkTWdc2IfPKOqReXInkc0uRQogIONLOU31cWKYKAnNubEFu2A6VaaV6XoVL&#10;xfkOmsQ89qDgxl7kX9lG9bER2dfWIfnSatw9sQKnN89DLy8PdKX60JWK8y7icTmqvd6uqo2DA3T1&#10;nJXp6Ek1umZSgS7xD4mFmJhJU0VHQoSfPeEgMRABiFwfV1dPuHLhkuLBji0sZ3pnLvTSnCn5JYge&#10;6O6OuVMmICP+Lt573PYVQL7PEJF0TpXSqeYSlYfa0gPkxPi8+lrMXb0c0+bNxILVSxEadxch40eh&#10;z+hRmLd8BfoMGgJv/0CE9OgDH+8AVcQmqe/uHj6qKtrXxx/+foHqzG43J/GeBSDtDoClC0xNnGFg&#10;yLHAeeJoYoZdS6ah4M5xlMScRkXiORTHEiLJ19HExbuFDldrSRYeVhfgcW2xFgOpF3BIDESzZ5LW&#10;2/74CYHylErkKZWIZGo9J0he1FVpJqm/teV4VkVFU1GEJ+X5eFpOiFDpPClOwzM6dk84N58UJuJp&#10;UaI68fBJQQLhkogHokLyotCqtq8i0JRBeEjtR9J5VMUeVzGPkvBtKLy1EQW31nHeLEfErrdxeEFP&#10;rBofgIEBnnSYLAgLGzpMdJJ0HWFq4I6uOhI0lwaKokzoUBk4U3m7wtZetqWopF39qEJ8VJahVKIL&#10;QGQby5bj29PdjyrPTxUUihKXNF55n4ubOwJ7BuHQuSPYsGcz4rKSFEROXD6L5z/5AB9TgbzixZaj&#10;buWaK6/hOx7+3zlApBL9w1//TMVBrl47h7v3buLI8f2YMn0ivHw84OntSapLnYcTHKksBARS9yGn&#10;EUo8xNhYYhuyFWXOi0p5ya9JrEQWKtXF11y2sSQQLxdQvtdO2/4idHRl+0qdEyLpwLJ9ZQrp2Nul&#10;s/TL0sORvZvwtLFQdekVBVJfKMpD+v1koKU8DW0VXPgr09EqufDqufbaA2l1LaqjMoPKo92qxfga&#10;IfKIEHlUJymOuSrQLi0gHsj3E0IPOAEeigTPikJD5j3Upd1BbcItlMeHooQTtIQAKY48iKLbu5En&#10;RX8ESNrFVSrwnXpumQKInCCYeXkVAbOeUNhMBUJgiAKJ2ImCsG1UHwQG1UfejT3Iv7YH2Rc38X4D&#10;0i6tRNSp5Qg/sg5Lp4yGCVWd7P126SRZJrLXq3lbnSWILi2r9VyUST2IAojEplQzRU6m9i0saXxp&#10;bsVFiJ+/BhAXXgtHTjAvpUBE4ktxlZvcEyDOkvLL+wAuat09vTBu6EDcDj1LBdKETz/6y/ceIPL3&#10;Kg9Ukgn+9oovqIYm+JivX7wTiRFTJuKd+bNx5vpFnI+OgPugflQgIzFkzDj49+gFv24h6E6AePDz&#10;tVILlye8fQK52Hmr3kwS4BWAuKgUVDpvBL+lLZ0xSzeYm0rjQHvlVLhbW+L4hndRHCWtcc6gOuUc&#10;qlIuEiLnUZZ0QyWYyEmFrWUZKqVXAuoKFvWEhYBEgCLKpI6PxfjaszpChfacYHlRp9lzPn9Ry9dq&#10;pGaEaqaSAOGi+pQK/glVzpN2iDymg/ekMElB5AlVyCMBR24sLVoLpEsmlrQukcrzRNm6OonKe4cI&#10;DzpU1zcg58oqzqPFiD48E1c2jcGBdwmQCd0JEC8CxJTj3kI5SoY6LjDWI0B0rWk2mkNFkBgaE7CW&#10;HgogUgfi4uKrtmddXaQ1Pp0mUeKEsADEja95UGH7+gTAhfNAatckJuju4QU3TzcsWbMYh88ewfmb&#10;dBqpzo5eOIVc/t0fffkKnykVwsvesZHTPvy/q3nwLQNEbh3o7ADIZ/jNbz7EL3/1UyQlR+HU6cM4&#10;fGw/Jk4ZC19/fsj+kuqm1XMIEERhCECkjbtsSRkZW6m4hmxL6RIihoZWKkYimT6SMmpmYc0LJx0x&#10;qV6oWsy5oBkSHgIdacSoT3kq+/pdOUBkW6szAaLbVY6q7Irufl7ISQjj4M9FEweq6oslAJHguCz8&#10;BMJ93rcRFGLyWOyBep0Tp5owqUlT9oiPH/O1p4TL06ocZU9oDwmPh/yeR1XpeFhO9VKaiPvF8WjJ&#10;j0FDTjRqM++iikqkMuUGvTwOqJhTKIs6gtJIqokb0vhwIzKpGjIurFbV42nnlyH94nLkXKX6uLYR&#10;Ode3EBgER7g0SxRwECg3NyNbmiZe3aVOHcy5vBW5/DnJhNC9k2uwd/lM+Ns5EBzmVGUuVGWO/GwE&#10;HmIOSrp30XGgeiNEdJygJzAxkCCiFJtJJbrWC8uQAJFKdImBKAXSHgMRRagBRIqsXBRAJGjrzIVK&#10;0njtpaU74TIgOASTRw7DTU6gFw9b8PGf/8hxwwX0+wwQmlpAFDZeqywsYgS/+vhTbNh/AFPmypna&#10;CxCdlYy9l8+h76QJhMpU9KD6COjVG9169UW3kN4KGLIfL/UKvgE9qPa5ePGa+BAiXvScXRw8qQ4l&#10;iYXzzk5O1POElbmHinN17qQHP0cbhO5ejrLYs6hOvoDatAuoSw9FTeo1dTZ/ccI1NOTFoqlIFHq6&#10;amkiWVZPpfaDJsH1J/WECkHyTKyujCqDxvtnck9gdEDjOZXHs2q+V4yPNYhoKuRpWSaVSDoeFafi&#10;EQEiW1iyffWQ8+d+ThTtDlozw9Ak9SBKeVxATewpVEpXhts7kUflnXlJnK9FiD02C/cOv40rm8dg&#10;z6wQrBwXjAE+bjDoasBxL1vedFYJDwMdV459rWhQjrDV1XPguHfjGPfkGiVbWNK2hEqaY1oDiBZE&#10;t7AUp5bj3Jlj35lKhMAQkDtInIRzQGJSri7OGDJiIDbu3IiVm1YhsyQXp66dx5V7YfjVX/6Az8Rh&#10;4PIpAPkbB8JX/30fASK3ly8/x4cf/hIfffwn1Qfr+o2LuBx6DqNGD4N/oA+8/Xw4uF2oPlxh7+gK&#10;UzPCg+pDICEgkRMHTU0loCuxEDnc3lypE7WNxYsiXpZ06ZVAlaUFFYmRLUxoerp8L6WpAQeBno5s&#10;Z0k2l0DEggumBQylTqRTJ8yZ9JbarpKYhjSIky6k0jBOy67KVrB4WKPdy/OHVBgP1Ylt8jrhUJuh&#10;WZ3cZ+IJv/aE6uQp7Rl/lthT/rynolaoQh6WJ+N+WSK9twS0FsahKZ8Q4SSoTQ9HrVS4J4j0Pony&#10;qEOqm67qXXV5HbIurUHmhVXIoBrJCl2D3OsbVfwj7+Y21eNKLO/mVoJjA5XJOiqTTXzfFk4eguTy&#10;NsJnHVLOr8fVvcswpmcArOl16XeWxYIA6eREwDpzEjkSHjTCozOhIX2w9PlcX9eZAJHAIqEu54HQ&#10;BCCiQEzNZftKC6JLHYgG9r8HiNSBSAxEguhO1rzOlPueVJuDevTAjHGjcOfaRfz8x+/hk4/+zBGj&#10;TZbvIzw6bvJnqzNA/vYSr/72Bp/wtQc//jmWbNyMdxbOxeb925BYmofZ69diwrvzMXTcJAJkKIL6&#10;9Uf3vv0R2L2XWsQkxuHjEwJP32A4SCyK18PXyx/e7r5c4Pic77Hh4mdjz3srH3XGt6EBnS0CpJ+/&#10;B+6e3qyK9Wrp1TekX4GcKd6UFYa6DCrm5OsoTryGmuwoNHJhl5ZAkqIrGVZPCQgVG6mnAiE8nosp&#10;cBAUNZo9l/uqIs6LQjyXWEpFgZaZRfUhW1hPyuiAlWVRhXDeFGnweJgfjwd50WjLuYcWzpkWgqMl&#10;46aqNq8nOOoSCDuZO3cPoThsN52m9QTHciScnE+bS5uNqMPTcXbNUOyY3g0rRgdjEAFiYWCCzl1M&#10;0VlH+l95csxTefOxrh7VudzrEyBmrhzjHjTCluPYmuuNqDs3KhFba/4MCwGImwKMfPYuUgfl6q5U&#10;iDhW1jIH5Hx0Ly/40XF9e+ZUbN6zFdfv3UZkcgyux93Biw9/ik8FIATHF284/gUiHf99vwAif7Dm&#10;RQpAPvroL/jTn3+H2+HXERF5HUeP7kfPXt3UoTeB3YLg6ibnNEtXV3qyhIGpwEOKCmn6huYEiT3V&#10;hNbeXQBiZCQNFm3hRA9AmiuaUbXIQmVt5aQaKpoTOMaGNjDQtaI8lR5ZktprTrOCjhyKT89bp5Mh&#10;bIxMEezhgCtHt3GQF6GVCkQ6j7apYimCgrB4XJfLiZDHe82e1Odrj2v5mMrlSS3fQ3tUl63uH/O1&#10;R/xeCa4/lcC6AKQ8U9njUnpqpSkqDVgA8rBAMkkEIjGcnJL7fpMT4QpqEs+hPPYYCsP3qvbr2VQP&#10;0no9kxCRuIcEw3NvbCYwtqDw1nYUhlF93NiJ7KubVcwk8yrVSuhqSvZ1BA7VyIUtSD2zHtEnVmPV&#10;1MHo7e4KTysPApSKQ7KvOjlTmUkMhBCh6pAq9M6cNDr0vER96Ou7wMDQiddCzmyRflgCEZlUBDYV&#10;iGxhWREgTlyUBB6yHakA4uwBO04ce6lEpxfmQo9YAOLA6+TlLADpiYnDB+P6hRP4+Y9e4OO//EmN&#10;mW/a9+0mf7LKRSFAvsDnokHwGZ+lVdRhwqw5WLR6Ga7evY57eekIGTUKvYeNRu/BbyFkwBAEEh49&#10;Bw9FYHBvwoEqw9EHfr494eIeAHt6yo4STKcC8ZQtLMLe2dGD10uyirxgZeGjmgdKAa9eFz2MGxiC&#10;pNBdqBevPk0OY7qOFlWoF44miTXkREKONSiiEpHzceScHWnxLmeICERUcaGk+MrWlhifPxGFUiVW&#10;SHAIMAgKURkS7+Dce0KTe4l9KGiI6qDCeZAn21UCjrtoy45Ec8ZtNKbf1PpfpVxWfa5q4k6hKuoo&#10;yiLkbA/OhUvrkSTFsodmq22r1HMLkHLmXUTum4zjy/thOwGyeLg/RgZ6wsnMmnPAmMDgeDb2pAqh&#10;w6Rjx+e2ahvLgKpM0nctBBQ0G1s3WHEMSyW6u5s/rC25bhEglnKsrZ23anHiaM+vOzipokIXft62&#10;soXLz1yy4Hy9PDBoSH+s37Yexy+eRnRmEmLz0/HBb3+BT0iN118SIK+5fqqqdGmpqVn70vqt3r4z&#10;gKhHX36pznEWgPzs5z9R54FIU8VlyxfBw9NZQSSoeyAViDQn89QAQmVhyUXHxJwAMbej10u1ILEQ&#10;Ezt6yfSapVWJgSVViLXKr5b9RzNTG9WX38HeTT02NrKCBRc3Q3oQokL09Mw4MQiP9sCYqBDdLiaw&#10;N7HC4G6+WDxlOLLuXsF79cVUBxl4wMX/QZXEMnLbocHBTnCIPW3gYwUQ3tfSg1L37TCp4ftr8wke&#10;kfMykWjycwiRxwIQyvEHJWkESArulyThET2q+7RmSY/MvIsWqpCmtJuopjelzjDnZMi7uYOKgipE&#10;IBJKcFzrUB5bkH9rG4puEiA3tiPvGkEjh0QRMBlX1iD18koqDtnyWo/0c5uQfHoD9i8ag7EhHujv&#10;4w9PGz8uFPYEhwDEneaGTp1pUomua0cFIqmL/MwJEz1OKH0DMTnSVoLpBImxvQYQORNdAoiyPcVF&#10;SrLhBCKyhSKZWAogBIoLJ5AjvTZHqhUHvt/V1hFDe/fGpBFDcPLATrz/uA1//fMf2sfN9xcg6sYp&#10;9LcvX3Pt+Fy1VPyYH8Op8LvoO2IUNuzcgvjcFByganPr2RtBfQaj16C30K3vQAT06Ydeg4fBL0iC&#10;t57wdA+Ej5eoDx84uNDoCYv60Nq5c0HjNXFw8IKtrQ8XQT+YtAPEUNcQcycOQ/qNfYTHFbRQdTRR&#10;dbRkh6NN0mVpLfl3OG7voSojDKUpN1CWchvVmVFoac/QelBVQIgUK3so91Qbj6g0HhEajyroZFFh&#10;dMDiIcHzuCgNTwtS8KQgCY9pD/MTCA5J3SU4skRthBMc/B0IjsaUa6hLCqXioDqKP4uq6BNUHUdQ&#10;GrEX+de3IOP8GsQeXYA7B2Yh/ti7SDu3iHNgIZJOzEHYrvE4vKQXNk31x6LhvpjQ0w+uFtL/SmrH&#10;XGFu7qXO/9DXlTooe6oPTXWbW3FtkeObabb2UnXuqJIQPAhnGysXmJs50fmlQ0sFYkNHyY7j287G&#10;AV4e/Lw9+R6uTVKT4+/lCz8CpFt3f0yfNRX7jh1AeFIUQmPD0fDeYwLkSwKE7kM7QFRa+/cLIN+8&#10;fYmXrz7Db/7918r+7Wc/wekzJ7B0+QJ4+bqje0gQevXpQc9VTuwSie2u6kEkCCtBcdnGklbt0srE&#10;zNIBugYSSJdzzy0gHXglcCW9aCwlDZGwUWemczAY6pvChBAxNpQD8KUaXSCixUI6d5E9TRsY6VvC&#10;lkpmSIAvFo4dpOICZYlhlNWyBUU1wYX/sQBAAEF18qyxkFaAZwTIszqCpF5SGDV7yq/Lc/U6YaKs&#10;hsbvfyypvuXZtEw8FDiVpnGC0Uo40YqoRgqT0VpAiORGESIR9PRuoVr6bsWcQemdw1QYewiLXYTG&#10;duRIXOPGVj7fTnhIH58dyvJuEB7XRH1sJjjWqqB7yvnlSDxLO7Oath4XN87E7IH+nDCBGBLYAx62&#10;/jDoKkd30jp78F6MAOkirUzs+TnLWSCaCUD0RIHQExOASCqvbGFJW2tlZgJ92eP1VS3dJTYlRVRy&#10;HogD4eHA5y5csORUQjuqFXsLaenuqLaw3p0+CaGnj+H5wzYVRJfbfzsFIn/G/8GfIg31vnjzmn+/&#10;4AP40R9+j4Vbt2LsjBk4evk8rifGYOz8eXCh0ugxcBTBMgH+fQYheOBQqpHh8PSjU+bqAy+f7nDz&#10;CIS9ky/hQUXi5E2A+KkmlwJ3Z9WGQ/o4SWDYhwuls1LrFoZG2LRwOrJvH6ECuYqm7NsqRVZSZaXm&#10;oq0wGq2FUTR5HItGKoOypOsquF6bJd0aOJ6lAWNZnkr1FXugajxyVYru/RI6UsVpeCDqolBScQkL&#10;ScvNjcVDAuOBgsY9tFLZ3M8IRwvnRHMKVVDKFTQSHPXxF1AdewYVUSdRfu84SiMPofj2HhXnSzm7&#10;DDFH5irVkXR6PjIuLKFyX4z08wuRfGIubm0bg4MLQrB+ijeWjPHHtAHBVCACEGna6sb1x5OfAVW2&#10;vqPKSNOnqcJZqgszKg1L2YLl52ZFR0jamLgSzvJYmopKTZT0hdOqz10IZY57fl069ypV4uhKoHtT&#10;gXjC18cTg6lClq1agBv3ruE2IVLcUo9ff/QxPiM8Xr+W9G25+l9wFZWDb0mP7xdA5C/lB/HmJX73&#10;h3/Hx59+pO7Pnj+Fd+ZMh4+/J7oFB1LKDYSXt3hBtnB2Filoo4LiIhElkG7FiyBdekWNGNM6dzFW&#10;qbmSZSVpuw72vJj0BuRwe2n3bkMFIycWGhuawZLesSEXOzlTRFeOu+1shS4SUO9KBdLZBHYEyEB6&#10;A2unjsL+5TNwYecK1FMJvBDloVJzeU818biWcGgoJkBoDUV4znsxee2pvE57ztefNfB9VCsCkudU&#10;Is8IEVEgjwVIVCGPyultlaUrkIjdl6peQuQ+J1FrXgxas+nVUZ7XJl9DVdw5To6jKA4/gMKwfci/&#10;qYFEigLzb2kxD4GHgCSXUMm6ugkpl9Yh5eJqpMi+76nFiD25FLGnVuH8xnewaEQQZvYPwDuD+uIt&#10;Ljw+DgEq46RTJ5oARJkGEMl9V/CQOIh04m0HiJ6hKBDNNIA4qcJC2c6Sc9HlVEIBiCRDyH6vLFKO&#10;0tbEnqB3cFVmRxViT+B7Um129/TEoplTEXblPFobavHqM9nt/xoe30eAaH+3ZDJKNpr2TfXPn2LQ&#10;1IlYsXUzIlKTsfH4UXj1HQD3kL7oPXwCQoaOh0+vIeg7fAx6DBgCF28/OHv6wcO7Oxxd/OgxUxna&#10;SHYQvWE3WdC8VZ8mOdbWyYaQ59fNbDygL4eG0eFyMDPBkXULkBdxDPXSkDA3As2FXNCLY9BWFEvH&#10;J5bjVu7jCJA4KpIYKpJ7qOHYLZOxy/u6nHg05Mv5OuloK85SquR+cSahk06j41SQyO+LRUtuNJqz&#10;qWpEZWREKBXeLJZ2G00pN9GULK1MqDbiL6Im9jyqo0+jMoqKg+CQmqkizo8cOldpF9ci4STH/LG5&#10;iKfSSDu3AFmXliAndCmyLy8lSESBzMbVjSOx/90QbJzuj3kjPTFlUHc4WMhWrinXE6oMCw+uF1TX&#10;0sLH0FE5TaaSoUYFIt2n1cmD/NysZStWGik6ehEcBAidWenGIAdM2fBr8nlbmEtHBn7Ozr5wJdAd&#10;nSSpwRN+voSItwe6B/hg2rRR2H1wC87cuITCxjp8+NEn+PjV3/BKKRAZB+JEECCS0i3j4VueEt8p&#10;QGQSiAIReHzO+z/++fdISonHpKnj4O1HGRccgMFDByGoexA9JKkdkIukFQfa0ls1J0AsuNiY8gIL&#10;RKRlhkrnVY0SJTZiAzs7SkPS3ZLvkUC6OsDFlOrDyJwgkbbvXPj0qUJ0pCeWtRYD6WyuAOLIn9nb&#10;1RmLRw/AyfXv4ty2xQg7uhmVqeF4Iim5hMhDWfxrCqgwBBpleNFUgfdoz5vLaKV4RnveVMrXS/Cs&#10;qQgvGmmEyQuCRCDylBASiCj7CiSZlPBUJMoLS6UlKbnelh2lpHo9va1aynNNmh9F2Z0jCiTSOVQV&#10;BrYHzZX6uElVIrI9dAMSz69C8rmVSJTK9dPLEX9yFS5ufgfLRnXDvMH+WDKyL2YO7osR3XvCz9kf&#10;ZkYERidXmmxh/Y8AkVTeDoDockJ1AERlYHUAhApEA4gbJ4oGEImBSMaPAMRJwKEgopnEQxytNIAE&#10;urth2tjhuHL+BB60NOCzTz7SRs5/N4D8H90kC02OOKXxmdR/xOdlo9foEVi3dxfCkxIwY/lyuAX3&#10;pPVB35GT4NdvGIIGjET/kePh3Z3qkgrE3TsArp5UH1zApMeVNRc0d6oPSeX18vKDu4cvHOkt21nJ&#10;QugNE75HAUTfAs4WZjhHZ6rgzjHUpYWiKY8LOxXHgzIqBdqjkng8LkvCo1JaSSIdoDjCJB6thEpd&#10;TiTKU2/SwlGZEY3a7HgCKAGNefGoz4mjiWKhSTPFjDv8+RzvVBj1KbdQRxVTk3hVs4QrqIq/jKpY&#10;mQdnqTZOcR6coNrgXIg4hKLb+zn2d9Jx2swxvwpxJxfRaVpEcFBxXFxCaGjwyLu6jMpkKV9biPjj&#10;s3B541s4tKA3ts3qjrlvuWPyoCA4WdqrGjFLS3eYmLlCt6OBqBz1S1VmaumqWvdYWrvDlqrD1s6D&#10;gJBzbqQZrKeKAQpErPl5SjaoFBNa8XOVtceen60ARwLrjo4CEC8CxAc+nh7w9XTF6FEDsXX3Bqze&#10;vh5x2Rn44+cv8efPXnK9JDQEIBwHsoH1pUTUv18A0RaCV69fqZbU0izs/R+8QFpGMt6eOQUhvYLg&#10;7euOvv0pw3v2gIuriwKIHD5kZGyuFiFZjKTmw0y2pQgLY3MuXO0deuW4W+l9ZWnpAHc3PxUDkWws&#10;OYvCkirGRGInBlJH4sCfJ8dT2kC3qzW6duH3d7GEPr/fmYqmp7MjZg0KxuFV7+D6vjW4eXgD7p7d&#10;jdLkW3hQka4goqmQIqqNcrzXUoMXzdWERwVetJTTvobJC4LkeWOJsvcEJLKtpbaycjUjQJ6WZ2nZ&#10;JWX8uZJhItkr7YFCDSARaEy9hYbkq/S6zqI65hQn0EmUEiRFEYTI7b3tpwt+DQ9RH2lUH0mcSPGn&#10;liFR2Spc2jQDayb0xvKRPbB+4kAsJUBm9O+J4d2C4U9v1JKSvatUoHcApH0Lq0tXbevqHwFEYh8d&#10;ANHqQXi9TO1VKqgoELluHUF0bZtEgrXuGjx4beS0Qknn7WimOGnUEBzZtx1PHjTj808/5oSh5/V9&#10;Aoj8id8w+Zs1gEgQHfiIi8eeU8fh3683jl29jP1nT6PPsBFwCegG714D0HP4OPj0GYKew8YieOAI&#10;eAR2h5tvIDz9usHJ3R9W9Jil6aX0b/LyCuLi1Y2LmB9cqRBtOHdsqPDt7bxgQu/bSB0oZQJXKzOE&#10;HliNoqhjqEm9hGYCpLUwhioiEY8qkukEpeBJRSqelCfTGeJzSU+XQtsiKhFao8RG6AiVU0WUpd5G&#10;Ba2KoKhIDUMlQVGeSMDEXUdZ3BWUx16mXUJpzHmURkkd1FnaGRTfOY3CyJMoiuS4Dz+EwvCDVNv7&#10;qMB3I/vqTmSGbqHqWI3ks8uQdGapSm3Puiy2VAEj/9oyGu+vr0AuH2eFLkbc8Zm4vGEETiwfgJ1z&#10;gjHvLQ9MHxoCF64vup0tlAKRs+El9mFqLEXNLuoYAxN+fnJ4mmRY2Tp4q20sURl2AhJbKg1VjMnX&#10;OAdk58SO99JcUTo12BEg9gIQFy9V1Onh7oUAP394uLrC18edj92wcvVirNm6BofPn8KvP/oz/vjJ&#10;x/jo40/x5o2Ag/NA/pPMCmXf7pz47gHy5hXefPEa//773+LRkwe4Gx2BBYvnYsDgPnDzcFTbWP36&#10;9+Pg9lIAcXPzVApEYiGSqisAkbPSjU1teXHlHBB7LmgWahtLWpRIrYi9vTtViHQWtYMcnWorZz2b&#10;aPUjEgMxJkCMJbVXR+pBbNCZCsSAAJG9z968kDP6BWHPwkm4uX81ok5tR/T53bh7fhfy4kJV25Kn&#10;VBIPqvNxv6qIaqMa77fWEhzVeK+1SplARGDynlizWBk+IFDebyjGi7pCpUTUllZ1Hp5LdpbKPOkA&#10;SJqWcUJJ/0CKsyjlZRurKe0G6pMo2wUiar+Xkv2OTKT9hEf74VDXtyLzykakUr4nnVuNuFMrEXty&#10;OZJ4H7p5OjZM7IG1BMiWaUOxcfIQLBnRG3MG98ao4G7o7u4LG1N36P7vAERftrBcoEeISEbKNwEi&#10;1ejGpg4KII5OEkTXACIpo85O7uoUQmmqKK0ctONupbGcKwHihp7+fpg8eggO7dmG5xwbLz/75F8A&#10;EeND+p5qy/v3b15iyeaNGDJ2DMKS4jFt3jy4ePjA2ScQPr0GIoDQ8O83HD2HjoVPj/7wCOCC6B0I&#10;V68A2Dn7wowLm6SfytaLv38PBPiHwIMAcSLcNYdLUkw9VZqqeN86XQzQzc0OVw+vUqdb1qReRLN0&#10;uJUmoiVUHwKOqjQFkKeVaXhcSQVNqDwop4qmOmkrkSr1GKqRaDTkRRIkAg3CgqqihIqiIOo88giH&#10;nNvHkRN2DLm07FuHkXnjYLsdQMb1fci4ugfpV3fzfgfV9VY6SJuQemk9Ui9IOvpa2iqtF9yVlci6&#10;IvfLaVQeNFEdBTeWo/CW2CrkXde+Jmm8lzYMx5lVg7FrFgEywgNzR/eGG9cbPQJEWrnIuf9iZlRj&#10;0lzSWMa3hRzdrAHEhrA1t6Ta+AogkpklMRJCWgHEWb0uhZkCIwmq20tGnJuPysISgPj5+nNOOKut&#10;LG+qkJEjh2DpqkVYun45Wp7dx58//Qh/+utHePlaUrnbx4T6P8nrldHx7d2+c4C8+eINP4jP8G8/&#10;+xGevXiM6Li7WLJ8IXr3C4FfkBc8vN35uDd69epFeHjQM+Ji4+yuWpoISCQeYirxDzNbQoAgkfYm&#10;okK6SJNEU+gbiOcgvWbcVfzDqh0i5qogUZoyUn0YWNGjoOdMz0IAIjUhhrqWcKX31cfVHdP7dsOm&#10;GSNxcctCRJ/ejuRrB5F49QCiL+9F5r0LaCxKwMPqHNyvpJpoKFMq5P22Wrx3X7P32wQkler+AwJF&#10;7AeEygeNpSqz60VdEd6jgnlRXYgXVYQJf87zCiqS0kw8pQJ5JlkohcmqQOp+9j20ZkmqYhhlvdSF&#10;XEBVnEj4E2rPVwCSR4Dk3thB5bEV6ZfXI/GsBo74U2sQf2IVLq6bhC1TQrBlam/smTMcO2aOwMYp&#10;g7Fm3EAsHNEfE3v3RG+vQNibe0KvqysVnWxlyRaWOzp3df6HANE1kFoQRxVU/B8AYkZPlhB3krqC&#10;fwAQUSDS0E871tYVTpT5ApDegf6YMmYYjh3YSYDcx+tXkrD6NTz+uwBE/gox7dS5//A3dXxRe4My&#10;+btf0wQgD378I4x5ZwbOXr2CLUcOwCMoCB4eEuPwh2/fQfAgRAIHvIUeQ8bCO7g/XH2pQHy6w4EK&#10;04bespWdJywJDysubv5BvRAgCRTtp+nJfr0EeaV+QRoFymmE+l30MLpvIG4eX6MAUp9+RXW6le2p&#10;B7JtRfUh0HhalUGHKAvPqjL5PA0PCRFV46Q6VcfTomkcy4X3VAylNuMWqjiey+IuojjqDAoiTyA7&#10;TMCxH+nX9yL16i6kXNmOlMvbNKPCSL1MZX15I8f4Bto6lWEozUNzxK6tQ/6NNci7tpLPlyuVISaw&#10;KLy1AkVhBGD4GpRGrFOPs0KXIO7kLFzdMooAGYKdBMii0d5YML4PPKxsYCgNJAkNQ45vI2MndVKj&#10;AEQ7A0e2sNxgJXUg1lQcVm7qXpwmK6kJ4b1sY0kcUGAiB07Jlpckm0jbH0cVA5HKdU+4uXqq7sge&#10;XOd8pCbEyx3dAn3wzqxpmLNoNsJjwvGjX/wYn75+ic9eiRLlIOBNK4uQmMh/GD//5Nt3ChAJAooU&#10;f/PFK/zwxx/gybOHSE5NwI5dmzF+0kj06NMNji4O8CaJBw8erDqISgM4ZxfJT5fjbgUgYnKAFGWl&#10;CSFiLNtSWlGhVKbrUokYGVKF2NHTdZaAuj1sVTBdgmAEDiEi7zUysFGyVA5J0tXhz9C3hTsvdh93&#10;d0ztE4QtM8bg7IZ5iDiyAYmX9qoupKlhRxB39SAy7pxFfUEMHtVIISEXflEWLVUKIh/cr8MPCJEf&#10;8P4DuZfXWmsImUq810Q1Ul9CI0jqSjSAKIgU4IVAhCrkOSHyXNo1FKWo9gwPpTUDVUhTehjqpLAw&#10;8RIq489R3p9AkbRqDz9AeOym8iA8Lm2k8liDmJPLEH96NaIPr8CJJeOwbVov7J7VH0cWjcTBhW8R&#10;IsOw/e0hVCGDsGz0QEzp2wv9uMi4WPnCSNcdXTsJRAiQLlQiSoForUx09eSxI2FC4+emQwAbyN5w&#10;e+BcJpaqB+G1seWCJG0bpBWNdTtAVOCcE8yR0BCYyHNprGhn6Qgffn14v76YNGowju7fgQ/ee9o+&#10;Sf77KQ/+Vcr+0d/21XP5GleLL998wTnzN3xKJSZrR3ZFBYZPmoTzV65i1NQpcKf3KnEMVwLEp9cA&#10;uAT3RbdBI9GdEPEI6ANnr+5wcqf6cNTgYW1Pj9nGDdYOnugW0l+pEE/PbiorS/bwnV38tOto7AJD&#10;PWtYGxpjwaTBuHtmA8rjTqI564bW6bYoTgFCAPKkIg3ParKoqnOUPa0mRKrS8UiBRIpyqUrK4tFW&#10;SkUtgfdiydoiSLJvo4GKpD7jOmpTLqM66RwqE06jLPYE5Cjm4nuHtVM0acV35TjmXSgK34ESObv8&#10;9jaCQJohbiQ41isrEIBcX8nHqwiN1cqKwjRolESsR/mdjcpKwqVrw3LEHHsH17aNwrm1w7B7Tg8s&#10;H+uLheN6wduG6wQBYioxDwN7mPDexqpdRahxLvVpWpGggENAosFEqwuxI6i1OAhVC+/la7JtqBqP&#10;8t7ByQeu7v5wdpVYiAc8qSDFRI34yqmRHm7o17cHJkweg+Nnj6KsphS/+dPv8OnLVwogMkSktc2b&#10;N6++Gi8dY+k/jqf/17fvXIFI8OfTzz/BD370Ph48asXN21dx4fIpzFs4E4HdfeATQDnu6owgela9&#10;e0kPHznZTlLlKAXtJSDLC0g1IWm65hZSna4BRPpkSTBdtrJ0upoQLjaqP790x5TiQqk/kCC6VLCL&#10;apEKWzPxsgyd+X6qEwM7eFJq9vPyxqSeAdjy9hic37gAN/etQeyZnci8dQw5d08jM+Ikkm4dQVb0&#10;OVTn3kVbORd6el6SvvuiqVLB4gf3xerU1tb7Ch7VeJ8q5YNmKhNRLLT3GwgRUSG1GkCeV+biWTk9&#10;uNIMqhDp9SMKJFYVSzVlhKM+9SbhcYUTTNqbyL6wBpB8yTq5uZuSfjMSTlNxnFqN2OMrEL53IY4v&#10;HY9t0/vh0LxhOLlsNE6uGIOjS9/C4cUjsG/uEH5tINZMGIK3B/TBoIBguNv6wczAEzqdXNClkzth&#10;4aEUiDSPE+Whq+ei4CENFeUsBF1OLkOZZO3qQ7wriX+YECD2TrIYeUFLwXZUE0XqDESBCEBkC0sB&#10;RSrTrRzhS4CMHjIIMyaOxPFDu/HoQQvHigYQqR/quP2zJ8i3cZO/4JsA6TC5qd5f8nfL+/iaBE5f&#10;EyKf8wUJoF+KjIRXt2CMGDsB3Xv343zppuJLUlvgQ3h49RmM4CGj4BMyAM7ewXB0D1LKQ7ZarAkQ&#10;C1t3Vb9g6+CFHr0Hw8+vB3y8Q/gzAnmN/NXiZ2LqSufKBXqdDODrYIWtCycg5vwmLuyn0Zx9iwC5&#10;h7Z2gKjtq0qOWVEftdl4SpP7Z3Su5DVJPpGWPgKah+VJquuCtO95SFXSVnAPzXmRaMy5SZBcoV1G&#10;Q8ZF1KWeQ23yGdQkneZ4P07FfRRVcoZH9F6U392F8shthMBmFIdtIkDW09ai6BaVBa04bC2/tp7Q&#10;2KCsLHIjKu5uoW1GVdRWdV8avkGBJvrYDFzfPgqXNozA3jk9sXSUF5ZO6oluLhzDXc1hxrVB4GFG&#10;1WFHWFgTFhLjExgoxfENgMjnK1ARpWHnQBVn5aLUiFIifI/MDSm8lTNz1Pau9M5y91Vbh9LoUpJM&#10;5MhnH3dv+HoSKi5OGDpsANZsWIlrt0LRdL8Rf/rrnwiQLwkOgccbvH4tANHmSMf4+WffvgWAaNPj&#10;f3YTBfLHP/8Bv/jVT/Hjn/4AV29cwoHDu0jb0SoTyz/IT6Xxurq4oTsnSjeakzMvCuEhpxU6Ocup&#10;hdK6Xet5Jb2ypJWJavmub8mFTirMTagszHnRxdP1VhlZcg6xZEJI/MOA7zMxsoMFJ4q5mTv0dAkU&#10;PRt4cCD09/bFhBB/rBg3CCdXz8aNvQTI2V1Iv3kMeffOojD2PHKjTlOFnESOBPqkpXVBtOpxJRB5&#10;RoXxoqkML1qpOKhKnjdX4gXtfT7+gPcKIKJA+L7nkg4sGV1VufTisvFE+vyUSiZWEtpy49CSdRcN&#10;6bdRk3wdVYRHecJlTuILKIs+Sw/tFD2zo8i/vR85Nyj3z2+kJF+NqKMrcGXLTBxa8Bb2zh6Kwwso&#10;0ZePx/k143B65SicXj0ap1YRJIuG48C8EVg/ZSjeGdQbQwO7w9veH+ZGBEhnaWfiTkXnBR09d5WF&#10;pakQp3aQOKt2Drpy0JCpi9ojFq9VJpYAxNjMTp2JLgCRtvyiQKSQUMHDjs6AjVTl8prydWfeO1jZ&#10;o7u3HwEyELOmjcPxw3vx/OlDjpa/X1z/O906/q5/ZPy/r97zJV3OV1KBzNuv/vRHjJ42HUZWNujW&#10;sw9CQnqrxUcC4F7egfAN7oPgoWMQMmQ03Px7wtEzCLZOfjCnV6w8ZC54kkEk59jbECA9+w6FJyHj&#10;RYB4eYbwegXSKXMjPAgQOgfGXXQxLNgbR9bPRPz5LVQg59CcI8WDUXhQnKAFzwkQAcQTqg4NIFTk&#10;tGd1eTR5nKPOxnlKhSLvkYajDysEKFQm5Ql4UBKN+4V30JIfRpBcRX3WZSoS6bV1juP+DAFyApVx&#10;R1AZcwAVMQTIPQLk7naCYQvKIgg1Wnm7ac83oiycFrmZ79uMyqhtqI7diero7aiO2o7Ku1tRcnsj&#10;cq6sQNyJmQjbPVYF0vfO6oElb3lg5dRe6O3lBDMdUwKE49qUAOBn5kBAqEwqfnaSwtsBDktRJtYe&#10;CiYCEJkD8lje06E8NLC4KQUiW7zmEi9xpIP1DQUiNVJyTo40XfR294S7s7NSIiOGD8bm7etx+85N&#10;te3/5ouXePXqcwLkNd4QHl98HwHyZ5L0D3/6rYqB3I0Ox+p1SzF63HACxB3+gb7w8/eFN5WAp6c3&#10;ArmwyZkGspUlR91aWcupgw58TCBIlToXH+mXJSm8HUfeqq0s2aYytKKXK4VRko/tpA0AehAGepZK&#10;npvIuc+mvMgEiZG+LTw4KIb4daMCCcKikX1waPkM3Ny/DokX9yPr1kkURV1EaVwoShOuoIALeV7M&#10;ORTEXyBErqE2JwpNxVQNVfS+GgpVKu+zxhI8JSieUW1oVozndUWERiG9swJOvFxVE/KojBOKyuNh&#10;cYoqpGrNi0NT1j1OpHDUpN1CRdJVlMdr2SnlcRdp51EWcwaFBEj2jT1IvbQFcafW4N6R5QjdNgtH&#10;Fo1SADm2eAzOrJiA0A1TOEkmInTTZFzaOAnn103AuTUT1Nc3TRuCWYN6YES3IATSCxWA6HZxIUTc&#10;+FkSrgYECYGh6kDa1YdsZQlABBwCEAkOasfaagARBSIAkfNArHh9tEp0XgeCw97KSTsT3YkeHL8m&#10;k8aRCqUnr/HQPj0xhePgzImDeO/Fk/YRoy2k/x1vHRP/70xepyklIgBV7wT+/OlnOHHhEizsHOHo&#10;5okQqo/uQSFaHyvC2ceP86RHP/QeNg7d+4+As08I7FzoEIj3ayneMpUFVaLs4RtQiTu6+qMP3ydt&#10;TQQivn69YO/oR0VJ54zqw0THAu6WFpg/vj/Ob5uN5Ev03uMvqmNipXjwYUliO0DSCYgsBYinVB0C&#10;DYHHc0lb77C69mJbvi7Zh1pRLt9fLQdRUcGXxRNIUWgrjEBTPtVI9lU0Zl1CfeYF1KSeJUhOUH0f&#10;QXXCQaqRvYTJLoKBMLi3jbYdVQRK1R15vI3Q2IryO/xd72lWFb0DtXG7UB2zQ0Gk4s4WqpT1yL26&#10;Asln5hAg4xC68S3sn9sLy6lAVk/vjf6+TrDUFwXC9YXj2o7KzYFmRZB0xDu+Ng++JplX7goSptID&#10;SwFDYiZyOqemzE3M6GhRqUsQ3sJGS/+VhpaiQNylSwMVuz3XKRc+l8JOTxd3uNNp9vf2xMLF72LH&#10;ni1ISo7BL37xY7x6/SnB8Rqv/iaZed/u3PhOAdIRA5EakI8++TMammpxI+wKtu3cgHdmT4FvgOzL&#10;BimA+Pr4wMPDU0HEP7AbvKkM7OztecGseHGsFEAsLKWNuxTziCKReIitgodsZUmrd4l1WFFKau2V&#10;KUPpRZiacNEztIWJAVUHlYeRAT0CM3oOXATdORiGBQRjWt8QLBndD/sWT8ONfWuReOkgsm+eQvE9&#10;KoC461zQb6IqNQzlXNiLOKnkdLbytJuoSI9AfX4c2qRJIr0u1fJEqtOlSp2PVfqvVLOrg6dy8YDw&#10;uF8mhVUpaCtKoReWgObcWEr5u6hJD+O/cQMVyddQRuVRqs4HuYwKPhaAFN07gZywA0i9vA0JZzcg&#10;8vBSXN0+G2fWTsVJQuPMykm4uG4qrm6eipvbpiNsx9u4tfMdXNv6Nm7ulODhDJzle7bNGIr5I3pi&#10;Yr+e6E6P1crUGwZd3aDbWeIgLuii40zPyVUFzkV9CER0dKk+2gEiJgCRxUnkuaGJHa8PlYWbXC85&#10;jdCR18gV0rbBXsBh765AIupDZWHRHOkIhPgFYHCfHpg+aSQunz/x/QMIgSHbEbJFobYpaB23X/zm&#10;tzh86iz8u/VU7Uf8ArojgObvFQAP8Vxd6bUGhKBb70EIGfAWlcgAwiMApqK4uXBZWntxMfPgtXJQ&#10;HZT1qcK9/Hi9ewyAk6sffAN7wZPAkcwiAwMHmIpjpWuGgX5u2DbvLdzcNx8ZV3fSgTmvYhYthffo&#10;8LQDpDpd27KS2AeVx/N6gUf+V/B4QWfqhXRtaJC0d+nSQMXd3qFBvbdOaqLSqEgSCZI4KpIoNOdH&#10;UI1cJ6yoRjIv0pE6i7q0U4TJUdQkHURNwn7UECQ1sbs1i6FF70ItH1fH7qHJ6zuV1cXvVgBRxudV&#10;hEwpFUr+jdVIPj0Ht6lArm56Cwfm9saykR7Y8u5ADAmiQjC2hAXHtjUVmROdUHup6ZC+V6I6xAgM&#10;AYUCh4BE1B2BIQpD5oGoFqVW2qGjGo4KvE2lSwMB4kh4uEhRIYHhynsCRDpn2NOhcpWuvlyz3Oxc&#10;4O/pg2FDqcznTMWt2xdRVJSBZ8/u47PPP8IraW/TPkZkDH1zq/efdftOASJ/pADkJSWYAEQUSFVt&#10;Gc5dPEGPKhCuHo5wdXeBry8B4usHHx9fqJYmrh4ICAqEt68PvSRRHpLSqwXURYVIlo8VFYZUokvb&#10;djnCVnr4dMQ7pJBHDnixky6jpL+JpP8aiNEjMOTCRwVibGgPFw6WQb5BmDGwD5aPH4jd8ycQIOuQ&#10;dOkwsm6eRmk04ZF4G1VJt1WFei0VQpXEJtJvozqLjzP5tcwI1OZGoaEwXjuEqjwd9+W8ECqT+xWZ&#10;6kCpBwKNsjR13rqoFmk8J+0e6nNiKOEFHhHq51YSHhVJV1CeSNVDgAhIBCBFUaeoiA4i9douxJ/f&#10;hFiqj8hDS3Bt+xxc2DgdFzfMoOKYgetbZ3CCvIOI3bMQuWc2Ive/i7sHFyGSC0LYzjm4tH4q9s4d&#10;iWXj+mLqoF7o4RUIOwsfgpXqQwCiTiV0gJy+pkGEykSXjw2cVTNFPXpoAhAjE0JYvC9OGAmiS+aJ&#10;myd/FieDXBs5o14AIim7TnYEiWrtoHUJkDoQeyqRYAJk5KD+mDl1jALIDz94ISPmq3Hz3+omf047&#10;NJTSUIdEaYrj9RdauxK5ffTJJyiuqsScpcvgQ8fGl+pYvNXAwBDVU8nbVc4yl60QL3jxte69ByOg&#10;+0A4eXSDOce5nF1vorYW3VXGoQHHuC7nhCEXMd/APvDyDYEb39u9xyAFEjnfRQBiose5YGqDGUN7&#10;4Oiq8bh7ZDFyqXQrqX7rMm9RJdwhQNq3sKgiNIDIdhUVhvSH+8qoxNu7NDxvaq+NapFC22LtawTK&#10;e40CGtnuEgWTTkVOFV+WgPvFd9BKNdKUexUNWZdRl3GOavwEalKOoi75COqTj6I+8SDqEg+gIeEA&#10;6uP38TktQbM6Pq5L3Mv37eXX9xAku1AXJ1tZ29Q2V8F1AuTMbETsHYsrG4Zh94xgLB/thb1L38KY&#10;Xt6qoaK1ibMCiKMUCEo/Kxs5YZCwIEA0xUGV8Q2AKIUnKoOgkFbuJrxX7yFARHnI565vbA9TS8nM&#10;8qBC579DWEjhszRiFIDIfHGkU+zO1zzs6CzwegcHBaB7sBe2bl+J0tIMpKXFopHO97//8Q94+UbG&#10;izZi1Bhqh4i89s+YN99SEF3+iHZTk6X9oUpJlIaKn+OvH/0RP/vlT1DfXIuVa5bB0cmWZs8P0IbK&#10;Q0r7A+Af0A1e3n4KIA5OlHOB/nD3JL2pRDq2sbTDowQq9mq7RLay1Lkf+pYKIlJgKLnY0uLElpPK&#10;3t4DZlQrphILkc6aXAzNzL1V62pHemsDfQJVe4/l4wdh78LJuLGHA+3CIWTeOINCAqQ8ORK1mZJB&#10;Es2BfYee0j00cOGvy7mLutw7qM/l83x+Tc73oBppLIhHU5GkMqZSbaThvgCF962ER7Ocvc6vNRYk&#10;oD4vBrXZ91CTHYmarAhNgUhTusQrysoTCJHYC1RBZ5AXfpS/zz6khO5AwrmNiD25GpEHF+PGrjm4&#10;tnMmblBh3Nw9B+ECjEMLEH1oIWIOLUL88eWIO7ES0YeX4M6+ebiyaRoOLx6HtZMGY8ag3ujn0w1O&#10;Vt4EqxuVhpgnTY611dJ3DYzkjGw+1yM4qNykN5BkpYg8Fxkvk0UmjxUnmrtXN0hnV2trrSuvk3R6&#10;5QQRiAhAJJBu2w4QOzoDPQMDMGHYYCycORV3bl7Fj374vjYJ1NDRJsU/unUMrw77z9/+X/zEjt/8&#10;H3x/+8syF2Syf0F4vHz9mvYSr7/UzjqX2/P338PRk8fRZ8BAqglXBHWnYgjqCX9eIx+CXlKhPejB&#10;uqpkBW94+gUjILi/UhKSaWVkTmeKYDc1d1NQkHbkenKmvZ4dzHitfAJ60WELoNrvQ+dtKCx5rSQx&#10;wpDX1pzKvbe7I9ZNH4hLW6ap9je54QdRmcSFPDtMtTF5+A2AyPaVUiCyfSW94drtOZXHe4TH+1JI&#10;21yG91sr8EGbxAPLVZHtC+na0FysFMpzvl++X+v4IBlciXS0oqh2bqMp7zrnG9VI+jnUpZ5EQ9pJ&#10;NNEaU07QjqEp5Qgakw61A2S/srqkA8rqk/mcIKklQGpjd6hAugTZ864uR+q5OYjYPx4X1g3F9re7&#10;Y+0EfxxeMRrTh/jDw8oS9hzXNpZS9OoNB64dDrbSDNSDaw2BIb2wLAhn2a7icwtrD459OVRN1Lim&#10;QlRmIlWJMc2Qrxnwa/p8zcCMYOEckXoQB4LDgapcTFWtS1IJTRwDD65VHrzO/l6e8PF2QV862fv3&#10;bUZdfRnaHjXj/tOH+NG//QR//POfVWBdxpVqd6OGnay16sH/09t3BxCaBASliPBLSi9p5/6Tn/8Y&#10;2QXZWLxsAb0rL3h68ALZ2KtWFx7uvoRHgAoOenr5UT04qC69gYFBqsBQtkbEBB4CE3WcraUdzM0l&#10;FmJFgJireIi0LTEhLOTi26piH3oEfJ+FhT3ksHw5HEZPn1LU1BvOHCwDvP0xvX8vrJw4FAeWTMPF&#10;jQuQcnE/8iIuojDmBspT73CBjyI45NzlaLQQEI350pqBXgHB0VQg1bdxaCuWIiqCozgRTYUJNLmn&#10;ERhNxTQ5eKeQ94SHQKY+L0qdA1IjSkZy5FNvoDJFtq+uoESC5/GXCZDzKLpzEvkESPbN/UgnQJLP&#10;bVLB87uEQsTB+bR5VCPzcOfIQtw7tlRlZAk4EgmO5DNrkEC1knh6FWL49evb3sGJZROxZdoIzB8+&#10;GAP9usOVADEzclfxjy4CkK6Ehi6hIfEP6cBrRCVC1WZIgBgZaOm74nkJQLS9XifVxsTNM0gVUIk5&#10;O8shOwS/AES2tSx5Le2pSGzp1REidjY26BHoh15+3pg5cQxuXjqPhw/uqxEkQ4fLbPuj//H2jeH1&#10;P3nH/+ntG2P3q9/g69s//Pf+7oncBHkdpX/f+Bly1/5U5rak53a89PJvb/CXTz/GD3/6Y4TeuIqx&#10;EyZQHXjS4XGmGvdH9+7B8PMLVI6VK2EsjQ/dXPzowXrDhffefj20cz5cfdWiZqA6BPAaSbYc4aEv&#10;cStd2YZ0hKNrEN/bncrFBz16DEY3KhCprjbQd4Up1aarmTlmDPbGkWXDcXvPHFWHkXfvBMqSCZDc&#10;22gpjubiToBUpqg4hmRcPauj1efgBUEg9h6h8D7tg8YifNBUhPcJiw8kkaS9LuqDNkl7r8CL1nK8&#10;19reBoiwEWUiRyPIqZ4PKqR+5B6aC25zrl1Hc04omrMvoTnzAlqoSFrTzqIl7RSaUo8TJFQlSZoi&#10;qaMyaUg+jAb12iGChEChCpEtrMp7W1Vqb961pUg5Oxu3947DufVDsWt2D6yb4IeTq8dixaSeCHAw&#10;h705HVMC2N7WC452nnDkvZ2Np9rFEBUiPbEkIUHgYcG1Q5wn7YA1glhAYcJrwK/rEhx6hLmeiYtq&#10;D6PLrxmaO6nUagfODTvZ1pX6ESsn/lt8zHVK0t1dHNzh7uwBX44DdyeOAw839Aj2x+w5M5CZl46f&#10;/OrH+OmHP+c6+gv84le/xseffMqRxFvHoOoYet+0/+Ttnw6Q/9Xvq+3TSVqiNFT8DZ5/8AwpmclY&#10;u2GVCp4H0Qu1sbJVi4qr7O3SfHyD4O0jIPGFnYOjSuv18fFTsY8OgKhMH95LnYhsaUk8RFq261OJ&#10;qL5XupZctFy4gMmevJyXbg9zvsecC58BF0NdPVcYcnI50OPo7eGLqX1DsHrycBxYPBVHl03nQrwF&#10;eZFcvGOpCJKpDjKi0Jwbh9aCWAWQViqJ+yUpaC1KpMdEcBAQD8tSVR68SmGsbFcdVCHNfJ8ApFGg&#10;IgpFwEMQ1ebw52aF8WffRFX6dVQkX1HbV5W8ly2ssoRLhMh5FEedRkHkceTcOoCM0J1IubAFCafX&#10;ESKrqERWqAJCVUR4muAgMJLPrkPa+XVIP7eWHtc6Amc9kvh6zJHFuLVjNk4un4ht74zEghFDMMQ/&#10;hADxIkA8+Jl5onNXD7WNpavjRBVij846UvshW1caQAzp2UovLJk0HVtYCiDWApBATgxKfwLEyclL&#10;1eVIKrW0MLG2tNdUCF+ztXaCrZU1BvQKQU8C5J0JYxAbEYb7Lc349OXn7am8UjD17RdN/eOb/A4d&#10;s7Pd/uGAFzjI1wV+HZky6gvqK9+8/f4vf0FiRgY279iB8RMn0VFy4Ri1+aoBpRwFLGeYe0jDQ0k6&#10;IHjdnL1UM0TxiN3cAjhPevH7/FXKrmyXyImRUgSnT8Wh29UWBnrOvKb0ggkVN0+Bh2wTh6B/31Hw&#10;9u3N6yZ1H3TA9K3R19sdG2f3x+Wt4xF/Yglyb+xHcfR5lEk3BMnCKorGw/JEtd30tDpNqZAnNZl4&#10;Uksl0pBLNZGvACLg6LD3qTg+aKrEDwiRH0hhrSqyrVAQeZ+qRLo2iCpRTUrrqWAke6tKakgScb80&#10;mv9mBO4X3ERb7jW0ZoeiNUMgchbN6afRmEolknpMQUTAIfdNqUdp8lwAcoAKZK8KpEsarwAk5+pi&#10;pBIgEfuoQDYMw/75fVRL97NrRmPL7EHo5W5Dh5LrijnXDDpHTgS2PUGhAGLtCQsCxEQUN8e86swr&#10;zhMhISc4igqROJM+ASKqQ7IVRd0Zmbrxdc4lXhs9ft1ami9SRTq2qxA5OM+S0NLiLVQjVo4qS9HT&#10;lWrE2R1uDrx2jlT4lubo1ScEV8NCcf/ZI/z45z/HL377G/zuT39USlZKJbTxJuNPG5hf//efu32r&#10;AFG/Ph90WMf+3Cv+kb/+91/hvR88owLJwrKVi5UC8fX1hpWFFRcYW1UnIMFXyTDx8+8Gdw8fuLi6&#10;88N2UtXp7h5Cbkntla0sewUFDSRUJjacDAZa23bpvKuvawUzyTxxpAdBz1eKCqVORLaxjAyl4tYT&#10;xgYcKEaOCOZkndavF5aPpwJZOBnHV7yNW3tXIfPGcRS3A6Q6XfLXBSA0gkBasT8sT1et2R8QHHL/&#10;iM8lZVEkuWbZeEx7IKcbEiZyBsgDgqStKJ4QonLJjURDtsRWbqGGAKlOuYKaVLGr6nFV0iVUJFxA&#10;acxpFN09jtzbh5B1dRfSL21TKiT53AYFh8Qza2kEh8DiglTtbkZ26FZk8T794iak0ZLOrkUs1cnt&#10;3XNwbs007Jw9BvNHDMLwoJ5wsfKEuaEHFx4CpIu2laWnQ8hKLESKCQkQXfnMVOyIMp1el2pvLXu+&#10;XLhUAFEBJIjXxkO1eJAJIvu8HQCRwk47eluOVCV2BImNhQ369+qBQT1DsGDGdCTcjUBzYx0++/xT&#10;ToY3UA3k1KToWIi/tq9H2zftn3mT30H2nd/wn5LKDDHZehKQaP+23MnvJvE+NZkJEelnpQFFu8lU&#10;/vA3v0ZUfDTmzH8XHhz79k6OVBNyNKosWO6wMXeEpZm96qrg5emvYCLKzZWfp7uLt/pMZYvQwyOI&#10;EOmuguCWtt6EuqRbi+qQZqFyaBoXMrmGfE212ae6dyZ8eoQMRp9eb8HVqRvM6QQY6JnC2tAI4/oE&#10;4Nj6SYg4PAuZoRtQGn5M9aiqSL1F5R2Jh0VRHN/xCiBPqlLoJKVybKfTMvBUKZFcpUK+AgiVxQfN&#10;ZQoeP2whRFqlXkrbynpPKRCt3Y/WN65IBd9VTIXKRgoSH0uAvTQGDwolhfgGIXIVLVQhzekdADlO&#10;tSEAOfp3AGlMoQpJpipJ2IeaWMnckiwtDSDZV5cg5dwc3Ds0GVe2vIVDi/pgz5xgnF07ErsWDMcA&#10;HyoxSzteAyoFQsPF0RfWhIStHLbF56I6RLVpfbHcOPadFTyMJS5oaK+SFSTrSl92OfTtCHQ6XMZU&#10;71TtUj+lTvPktRWAyBakzBFpFmtsRGeX11TaMVlZUJ1bckzwmvu4+cLVzhmudJyd6EhbWVigW3AQ&#10;NmzdjLScTPzbr36BP3/yEV5++QqvVXCdY06ZRNY0k2ffHIP/N7dvXYFok4kP1GP++lwEXn/xOf79&#10;9x/iBz95H+U1pVi6YiE8vdwo0X1IYEtYmBEiVBIdbTA8xPuiSSxEICJ1IR6eUmcgNSGyfaX1ylJt&#10;3/l91gSIBM3l3HSJgYgCMaJn5Uqp78oL5qCysqhCRHIaucDYxBOG+pSivNCBnKyT+2gA2fPuBFza&#10;OA9Xt9NbCT2IwnuhqEq5g5rMe1zwpb9PPNVGMhWIHJoj0MjgYM/UrFKqcTVwfNMeSUC9Qs5D56Qr&#10;S1GdTO8XSVvsKFXh25RzG3WZ19GQfk1ZbWooalJCUZ0sAfQLKIs9o4oICyIOI+fGXmRe2akgIpZ2&#10;aTNSL2xCKiGRflk68m4nZLYjV+zKNmRJDyEByLk1iDuxTAEkdOMs7JozFvNGDMBw6dxq4w1zKhB9&#10;fQGItpUlANHpqAVpB4goEBMTURySvivbgq5fKRALKy5SHgFUjCL3XVWbDJkQ6jApTgJrCzs4cpLI&#10;NowDr5U9laQfr2fPQH+8O20qTuzfi0f3m1Wq4hecDF8rkK8B0j6iaDIhvmkdX/u/u/1Pv1u+oIz/&#10;Bn8XzQQcL9tNQCK/H1+mfT1tFT7whn/Hp599jN//8bd48KgF4ZFhmDV3Fh0hN45fM6o0O7i7u/Lz&#10;cYAFHRsTHRuYdLGBLT9fX+9uVN2BqoeYgEPUh8Q+5NwbSRDx9u7JeUBwSDacZFsZyhnedgQHHSgd&#10;a45/B+jx2unT87XhAuTs7gUPr0AEBvRDoH9/2FvJNaf6MDaGr6Mlpg0MwOkNU5B0YRXyw/egPPo0&#10;qhKuoDbtFloIkEdUIBpAkjSAVItxPHOxl+0syax6ryFP28JSAKE1lxIg5TQBiZgGjfeaS6g+SqhQ&#10;pGt1oWo4+kLSfmvzVP2IKPjHFdLpN5YAoQrJv4lWAqQ56wKavlIgx5V1bGV9EyD1SRITkeysHQSI&#10;pPhualcgsoU1F1GHp6piwsOLeuHwwj64tHkcNs7og/6eNvC2Izy4RjgQFm5OAXR8pJjQUwFEYC3w&#10;MCJ4Vdt3OlMmHQCh4tAzlF59knAi2+Q0Ol8qk1HPgfNHYofijFnR2XKFm1Sl07mVkwxNja25BhJc&#10;nB/KZFvL0hmeVPEeolSs6FDYy7kiBImTE8ZOGI97cbFout+Gn/7i5/j088844mTcyVj8JkC+/u8/&#10;c/uWYiDarWOyd0x4uZcF4eWbTxVAPvjxC+QXZWPmnLfhyAnk7e1FusreuomqEbBpr2IWJeLlTQ+M&#10;6kCyUKSY0NlFDiziomRPycfvkeJCiYOYmVvDnBdAAucmJryQVCE60u5dBdNdVKdeaXEiQVwbvseU&#10;i6CBASEip4/p28KbC9rYkGCsnjwSe+dNxJnVMwkRDrTjm1Fw9yIqk8NRnx1DBSLbV1QgBEhbSZo6&#10;z0Pasqvzz6ukCpfGCaDy4ulNfdPk9adVmXhWkYan0r20LAEP1QQRiEQSTmFozr6p2kZI76G6NE5e&#10;qpGqpAsojzuDMk7oojvHkHfrALKv7abtQibVSMaVHUgP3YYMAkOKC7Ov71bZM7nXdyL3Gl/j62mX&#10;tiDhjFSrL0X4nrm4vOkdgnIc5g7ri2FBwZw0vrAwlMCrV3sQ3U3bwpKW7lyEdFUfrA6AcAJRtgs0&#10;OgAi+8ByTrSbpwTRpQ7ERQFE67XEa0mA2BD0jlQeTpTw9vy85Vq4OrkgwNMD08eOxuFdO/DsUSvH&#10;ymcqXiaBwa+nAceRGk3/nNvXcPoHN35J8UNiF1TTCmp4RXvJ3+0Vrd3H4/vefMF74Vn77eXLN3jy&#10;+Dlu3YjE7LffhT8VhR2VtiOBIcedWkstk2y5djKBQSdzmHayg5t5NwS69UVwUD94uPupVE85u1wq&#10;+KVmQLZhXV39CJ7uahtRz0A8XldeIxfC3o4miSTWVCJSBMqfb0bg8HudVGajN39mILzdg2FrzgVQ&#10;zwouNjYYPzAYMwb54vjyCcjh+CmJO4GypPOoTgtVJwC25dyhAonhoh5PeFCBEB6apSp7WqMF1QUi&#10;L+oFIpoSeV/FQkoIkq/tvSYtgK6sPl+bHzJnRLHzZ0gw/QHnx4PSOKr1e4RHOFrz5CjdUDRmnEOT&#10;KJCMM2hKO4HGtGMKIE2pct++nZV0kPDYi9q4naiMpvq4t/krgEifLDkTJPbYO7i5eyxOruyPixve&#10;wrn1o7B8XCAGU4EESuYgx7MjFYaznQ/srL24xmh1H6K6Tek4Sb8wKwGIJCzwsSlVh5GkS8sWIp+L&#10;EpS0d62OSlS8pMBr8Sl9tbVlAzkfxNnJRyX5SBKQxGeli684wXK6obWFEyHmBg9nb6p1W4LMTvUK&#10;nDR5Ig4ePYz7Tx7jgx/9CD/75S/opHzKscdRqPwpDsT/vE/1d7dvCSDyG8sEExOAtL+qJtwXSoH8&#10;6tc/R+uDRpw5fwJvjRrGxUb6V9nCy8OTF8GcRLfih2jPC6YVotk7cuBTwouMF5kvh7EIOGQby44T&#10;UAAicRGtcy/VhbkDzVEVF6qMLB05+taKF4oeHCePeHDSutqcF14yscxNOTDoGXjxQo0I6oYFIwdh&#10;3/zJOLliOq7vWIg7R9Yh4+ZxlMRfp0K4h7YCKgcp+pPiv9J0BQ8xUR8CkGc1uXjenusuE0mzfGXP&#10;5YApguVFTSaeU/o/rZQ22FJMJT2C7hJMdzhRIujtSa+gm6jPuEGIXKMSuYzKREIk9iyK21VILiGS&#10;c20vIbKHE15sN+HB+5t87eY+fn0/8vg879pOBZpUaXlyZi2ijy5BOBXImVUTsXfuGCzi3zuiWwi8&#10;7X1gZexOQHhxsHvSe3JH1y70nlT9B02PXhRViIE+1ZuxpC1qvbA6trAkqC4VuB4+3dX+vAWvg5zR&#10;InEQKehUKsTGCU4CDhsJpEs2Ficpr2GAlxcmjRyBXRvXorG6hCNGPHw5PId+lJhanL+GyDcfy+1/&#10;tfb/796+6fD8o5t8Tf0upINsT30hv58yrajrH33nq4++xI+f/hbRYXlYMHULAh2GwM+2NwKd+8DF&#10;nKpbl4tPF8K3E6HQlV6mYQACHAdiQMBYDOs1EcGBA+ihamdrO0jyAYErrXysLBzh6UFQ0yPuSlDo&#10;EBTSar9zV0d1imQXqg85ullPfY2eLRco2TKxd5LzKRzgSSh5uATAmo6Ao6k7nScPLJoyFhtmDcGm&#10;af3pgOxHdUYoyjIvU3VfRWtWGNryuJAXx6q6DVEfTwUaVQKOVAKADlENxzMhogEkl+DIbw+m05ol&#10;mF6s1Mb7TYRGg9SL0BrEsZItXlHtksqbqrU+KUukcxZLdc75UCDwuIHWnCtoybxIYJxDI9WHZGNp&#10;ADmKphRNiUhmlmxl1SfuR10c1YfEPu5tQdndTaq1SVHYWjpVy9UBU0ln5uL2vgm4uHE4bu+dSqex&#10;D2b0c1ZnowdQPbua0VG19CBEPGFrpW1fqS1bQkPau5ty/ZBGiwIPKQUwJRikf5bWH07aANkQHHIt&#10;Oro5SC852/ZtLRteF0tYKRUSqPqRSdmBdNWwpBox4/plYc6fT4BYU4XIUQiSYGRubkEHwBUHDh/A&#10;w+eP8cOf/gQf/vtv8dFnnxAedGI6JoWCSPvjb9p/4vbPB4hMPpH3nE7qXlGwY2IRH5T9Yh9/8hFa&#10;2hqxZ/9O9BvQh4rCEU6ODnBxlCAr6W1gqtqxS2BcIGIjctKO8ttJzplw54fNhciB8pL3tnZaRpaA&#10;RBSLAERqQszocQlADAysabZqS0v69ru60PsiRByk9bLau3TW9vT1HeBEKTq8Ww+8O2Igts0cg7Nr&#10;Z+L6zgWIOrEeyVe4WN+hN5YajpbcWAUQOYb2PgHysB0gGkREhYgnRWgQFh3gEHtPMlSUaRB5TohI&#10;IFL2kx9J/ntJtGo211Z4Dy15kiYcrsVGMggStaUl/bDaYyFUIfnhspUlDRXlQB05qZD3hEZumNgB&#10;1eqkgI/zCZGsqzuRenkr4k6twt0D83FrxyycWzMFe+aOxtLRgzAyuAf8nQNgZSQA8aDk9oShkScX&#10;IGcNIPSg9A2lKRyNUtzEVB5rk0XLwqKSo8dmxYXKkwCxd/BS10D26WXxkxb79ryGkr4rCsSeClAU&#10;iIqJ2NjDi6py1KD+WDHvHZQXpHO8fM6xIyqE3v0XL+lVSTxEW6alhYNkMcnwkrGlhpmMM3nwn7nJ&#10;z+DP5gOaTEbt9DcxtZ0myODvIybjWAvyq+/8+vYS+NOvPsaLtp+gIv0h7p4pwdE1sVg7PZSgPoE5&#10;A/dh2ZjjWPDWfgzxehe9naYgxGESejpPx9jeqzC+30oM7f42Bncfg6G9R8HHM4SfkbvyRuVoVAGx&#10;GT1VO1t3zhkfXis7Lko2aoGSQs/OXRwIECoQer9dqSxkkTKz4DVwCoCjXF/+HDk3x887CG50GBxN&#10;/RBgNwiBVn2xc8lqZN89hTUz+uLKgUVozL+F+nw6MhyHsn11vzAGbaXxXOCTvoqBdIDkWU0axzPh&#10;oQCS9Q2AaPZBcwHebykkRDj+mzRwPG/gPKmX7d0M/pw0pWoeVUoreM4vqU4viqSzFqYpD8nCIjya&#10;06k+0s7STqE5lQDp2L5KlmD6CYLkKBoTDxEee1DTvnUlwXMxUSDFt9fRqVqJ7CsrkHaBc/vwNNza&#10;OUGpj/nDnDBniB+m9u3Fz8MdvpY+cLfwhouVNxWjbDMRIASuhYUHjHkvW1cW0nzS0I4AcVJmQIUh&#10;56EbcX50IkA66djxntbZltfEgTCxU9taEh/pKl0xjO15bagwCXNJ7DEytFVV72YElRyNYEl4WPOa&#10;yXV3dfHkv20FA2MjDBw2GEmZKfjpr3+G3/75d/j49Wd4LWOSo/QrJ0fOUW+fJP8Lv+h/+/YtAoQT&#10;kPfyR3Sc6SAeo+S6v5F7/oG/+u2HuHwtFAMGDUDffn3Rv/8AEtyMMt2Dk8KMF8dGLT7Snt2CMHGQ&#10;Kk2R8PSgHJ3puVL+S38sUSMCEYmBiFqR3lhyfrpsYRnyYsgBUjqcSCIr5TUPNz/4SAsIqhA5R132&#10;8g1FhRAkdvQk+vsEYi4BsnXWWA6q2bixcz4iDq1ESug+5BEg5fE3KaHvoTlHVIOcaU6pXSbBPgGI&#10;tGegBKcKkVMH5dwP2dPtsPcaOIEainjffkohISIN6KQdtuTVa2coyOTRINKcLxCJoBK5hYYMqp+0&#10;q6hKvIiyGKqQu8eVCsm7fYigOERgHFSP1fNwPo48yPv9KCRE8qlIMmWLSyrXT6/BvYMLCJB3cGHt&#10;FOyWYsKxgzG2F71i10BYGrnBQE9ambhxMMu1cKUKESlOr0nUhwqi02s2laCgrdo+6egFJCpEACLH&#10;pzrQa+4AiGRhSdDXkddQWpm4SFaWTAzL9m0ta15HaxsM7dMDi2dORvK96/jLb36Az//8Ib58+WcO&#10;J2ntri3qHD3tC7pk9ElwWkuJbZ8n//c3+Wb5J7SfyDFLcP1NslokG+wl/43PlXp+9eZTlUnY/mZ1&#10;9+ovb/Dr9/9ERfoDZNyqx/Xd2Tiw6A42TL6GdWOuY/OEO7R72DoxGnunJ+HIu5k4MDsVa8bcwpwB&#10;J/F2v4OYPnAPpg/Zgrd6zqY66YtuHiEI8g6Gk4Mv54J0TJAMHC5e9Ezlc5WDn8QB6tzFkuCQLSuC&#10;o4s9n2sZc7JQddEVeMg2sBfnhi9sbf1VCx9HO2/4unaHm2UA/KyHYnTACozzX4Utc7YjK/oqrl9Y&#10;i51rRyE9fC8eFFAZ5yegqSAWzVQfAhBRBxpAZOuKykOUCO15LeFRS2X9HwHSlIcPWggRAUiTpPmK&#10;Ohd4SAW7xApFeaRoFekV/PnSuZfwaCU8WnKvozk7FE1ZFwiP82ih+mjOOIsWKpCONN4Gqo+mFMJD&#10;MrIkeJ5wALVUH1Ux276CR8UdaaRIBXJrHQpvSirvamRQhaSem4+bOydSdQVh5kBnbJ09AcM8/dCN&#10;6jDIIgi+VoH8nPxhZ+oJO8LEzEjAIW2RZJGn8ua1MSBAVGNRmirGNOUc4nrSqas1zZbXhdbJjupQ&#10;ro/c23Lu2CvHVlSi1JW4OFOF2HorNaPARIfMlA6ZqBAbK23L3dlRa0rqQGe5T78B2L57F57/6AVe&#10;/e01PuPYVEF0zo1XtDdcazXnR3NyxP6zt29pC0smlhBQQKL91jK55dlr3v/185ck5l/QcP8hZi9Y&#10;hF79+6H/gEEICuwOfV0jtddrZCgBQBMFD9kPtKDHZE/5LtkpcpaExEEcqFasrO2oOmSbS6rRte0u&#10;Sy5KptKTibCQ5ol6+tbKE5MqXCNDG14ET9UGwtvNV5HdmBfM1ISynjJeUnm7OXlgzojBBMh4nKEC&#10;ubl7IW4fXI6EC7tQePcCSjjBapNuozE7Bq1UIVrWVXsAXZoqSsBcxUEEIKJCvgaIwKPD5HApgYgE&#10;DCXjRCaiSHd1VKhM1CKpM5HzE+4oD7A+82Y7QC61A+QECiOOKhUiVhBxRD0XqBREHkLBHXmNMLm1&#10;D7nXdiFDzlU4vxlJp9ci6tBChO2YgUvrpuLggrFYN3kEJvbtA396tJaSWEBwGOjxOlCJGBkQJpwA&#10;ugIQA0lOcIKJNNzjZyUAEUkvABEFIt5UB0Bk0RL5LdfDkQO/IxNLtrBceR2d6EHb20pTRQGJHdwd&#10;HdHDxwNzJ43ChcPbUFMYj1/8oBEf/vg+fv6j+/jth+/hk79+iC/e/FVGEk0WeZkgcq+p3P/0JFE/&#10;RH6O9rM1WBEinJjy/Cto8Eae4C+//ITX/SdIuVaBi9uSsW/+XWyfHokdU2Kwd2oS9k9Lw75p6dg7&#10;mTYpHYffzsGx2YU4MD0HOyZmYPP4ZKwYfQezB5/CYJ9F9Hb7wM7IFc6Eqy+dHB8Pf1V3IOfYyFiW&#10;BUW2N6QzrJl8/nr0cNXZ/u3gEBOQKDWiNe+T41bNzZ1hZe6uer9ZmnjCx6kXvG17KXiM77YOCwae&#10;x5JBlzElZDk2LVqK2HvHcfLwXBxcNwEVsVfwtDQLDcUpaJZtJQJE0tYflYtiSOc41+xZTbqmPgiQ&#10;F/8BIKI4RHloxud87VlDHk0KECVeKAokVUHpcbm0NYnhvxHJ8R+GZgJE2po0ZV1EU8Z5qo5zhAdB&#10;Qog0pZ9SqkOsOe0kTQByBA2J+9p7YG1HVdQWVYFeLVlYkR0QWa8Aknt1JZLPzseRJQMwb6gL1r89&#10;lNdiAALoVPa27oluZiEIMO8Ob4vucDb1hQOhIuuEKA1zM62VidR8SKNEHX1CQVKnCRF9OWzNULYT&#10;eX2oQjquj1Ih0t2aClGrz7HjmmdLRSnFtQFwEshT5VjKgV7GdJzpIFhSydhJHMbaA+50GrpRkQa4&#10;d8eerQfx05/8Eq9eybjUbh3qXFTIG45h7bHSJF/Z/+z2v9q67bh9CwCRX0J+SflTtF9Inn3Ov/Gv&#10;n73Gh3/4K17wj255+gG2HzqO8W/PxlxCxJ5ENTW2gKGkEhIWktLWtasxF39zTh4rek6SQidbWFKY&#10;JltYEkQXr4rfJ1lbhIiqTLcWtSIt30WFOBIi9gogOlIPQniIPJTYh7erD/w8tewHSUfVo6S0oNfg&#10;ZOmBAHt3TOzdA9tmT8Sp1e/gFgEScWgF7p3ciJzbJ1ERRyWQEon6tEg05YlakDoQLZX3UQVB0p5x&#10;pTWMo5dVQxVSS7VBNfJefbsC4b2YQEXFRL46R0GDiFT6PiiOowqJoQohRBRAbqE2TTrzSmPFcyi5&#10;exrFEYRI5NGvrR0g+VQfBZEEyG0qEYmBXN2FrMvbtZTfM+tUdboA5MKaSTi2eDzWTxmOyf37wM/B&#10;E9YCEAMtDmJm4kWP1Q2G+rKFJTCW/lda+xdzc4JFz1oBpEN9GHHQW9tyoLcDRBSeqMGOdg0CC9my&#10;cqAqcbThQsnPWuvM6wB3BwcqIAdMHtabi9hUHN2+CPFhR5AefRYJEccRffsoMpK4mNTl4cNfvMdF&#10;XQqnZPJwpImX9c2o9f/lTc0hNWy1B+IEqZ/b8aPJrb98+Ao/uv87lCU/RdjBYhxfno7985Kwb04i&#10;9r5DaLydSmikYs+kFOyfko5dE1KwY0wK9ozPwIFpOTg4Iwe7p+Rg26RsrBkdj7kDzmK471J4WPaB&#10;tTEdITNruHJ8O8tZOHSmLAhhAwMZu3bKM7Wy8uBnLfVLXIx0uEB1sta8WgUQqg4xvq48YS5msjcv&#10;sT5bS3dY8dq6WQfB32EwgmzGYkL3LVg48DIW9gvD8gHhmBWyDxN7zkR6bCQetqTiBtXqhV1LUJ0a&#10;ibaKdDSVJKkCWenf9lDF/jLwlGP+OUHyojqDJveEiQJIFpW2BpEXtOcS92im4yTWUoRnTbR6gkRU&#10;eI2o9nQ8UfEPaWcSx3klCjwCTTk3CI8raMqkCsm8hJZ2a8rQMrGaMs4QJqfRmnGKYJEKdQ0g0r6k&#10;NnY74SEA2YLKe2JbUUUrDd+C/Otr6Uy9i8tbqMBHifIYjO3zp6Cvswd6WndHf9uh6G01EMGWVOaW&#10;BK5ldzgae1GJcF5QhctWlqTw6hLuXelIdeH1UAFyfsZ60q1az4HgsEXnTjZaFmNnXpdOVPKd7aGv&#10;4wADXcJGl44unTJRNY7WfnC29YWzjQ+VjgcseM2seJ0deN2kPsvLyhcBdkHo494XA32G4u3hs3H3&#10;chxKUivQUv4A//7T31EKt4/T9puMZwUV9Z8ARFuT/9FN7Rb9/0Dk/wggyqv7PzTZppJfU24KHF/8&#10;DX/8+HP89Nd/wP9H2XsAVJXtWd6Vy5xQckZMmHPOOWfJOSqCCOaIKIpiRMWA5CwZBARExZzLiq9e&#10;7tdxuqene2a6p1+/7p71rbUvVFW/6Qmf9fY75wbOPffce/+/vf5pv/vu17j//As8fPUVimtbMG3x&#10;ahw/fxX+weH8svdG9+59OOul6uhLVUHV0a1bP5K8H0HSi7MtS2qbflBanEgA0UqF2loC51Y0WKT1&#10;AFWjc1DiWxSI0ug4Q/u0nwlaqSpdxTrOVDND3YcYd5YKg7QwkvoF2ZP+w2n4Zg8diojls5ESvhYZ&#10;iT4ESCjyUuNReTkZLbkX8KAoE09uZ+F5bT5VSDFe3i3F61b+qO6peLArfVcAUWYJ5XrnMrZd4Pgp&#10;QL6Rm6szM+tL+YHbeJy7FoDI5/yi/haeVF9DR+UVPCy/hHY1VMyjEspRTUgKmm5qHDMAaZAiMQA5&#10;hHq5sRT/uLIXDZd2o+psAkrVO+tYGLL2eSMjfhXORK/AkYDF2EaAaGXCIXzvNv3U4t6OMySlFdKA&#10;Ubp34w/iM37ZP+X4nF/4fn1deZ2dCOaBBiBdVeimD5CVM5zchkNL2iqTRABRIN3RUUvcOkDNFG35&#10;+VrxM1WxlJos2gyyJ0DsMMzRGosmDUPImllIDF2B1N0+uMDzvXgsAmePRiLjdAIun9uHS+cPofXu&#10;bfzVX/4Sf/jDf+c3zaJ2/6PvZNf4f/nX9bR/5Y6+yz/845f5P1NttFd9hZzTD3Bhzx0cj6zmtavD&#10;gc212LexFgc2cn9DHXavqkTSsnIkLilH3IIibF9QjPiF2i/ntgI7llYSHpWIXVqEsIWXsWRMLAZb&#10;TcVAzlj79bLid3igySbs3tPKqI/evdUtYQB6cqar1QJ78Xp//CmNEhWhsq0EkI9ooJTl8wENlJTH&#10;p3r84/40UoPQ8zMCe8BgGid3uAzixMl2LIZbz8OSEfEEWBaCp9xC4MRsBE+6jqjpV+E7YR9Clgci&#10;4xS/N1WXkHluO5J3bsS98gxTIPuy+TZeNil5hJOdVioHQuSrdgtABBIlhnxFRfEVlci3qk6Xu0oV&#10;6gLIs7umhcm3L9TKRJlYvG3cufp91OCrrliI2r23ClT6fakv1jW8qr+KV3WX8bo+A6/rLpl6kJe1&#10;6XhRQzVSfaoTIFIghywKpDDJAORhHqFBFdLO0ZGXhPZbO6k+YlBwbAsuxM3DznUeOBw8w0wQl04Y&#10;gZGcAE2ymYxpA+dhyoDZhMhkjOhHtTZgNNz6DYdjvyHoS4DIhdWTv4GPCJAPOUn98FMraCXHboSB&#10;PpdPCYhPCJCPqTpUR/Xpx5x8feKAHp/x7z53RN8ezuj9OW1WT2cM5G/M0Wo4nKx5fEFkkAfsaZfs&#10;+Ft0JVA8Bw3FSOuRmGA/EZMdpmGO23zMcp6PqXazscBzKdZO3IyIlTFI330erZXt+Ls///sfJz2d&#10;//R1tvwO/v1voev38f8EkK4//49G17+uA1oGz6PzwR9neZbsGEsuvF70xxfWo3Iu/OMf/hV/9bf/&#10;Fd9SbTx5+w2aO96guu0ZKlqfoOnJO5zPKsaGoGgk7DsCV/eh+PzzXjT6mmX1o5EfwBmpZLtakqgx&#10;Yi/ObAcSEuqoKxeWO2xtHX+AiALoUiGChwLuPbXIlODB0UMA4Yf78adaK0Qt3gfR+Nly5uuMwS5D&#10;4EaA2Nl68MvAY1B+DuzpQGnvhmmDh8B79iTs9l2G8zt8kHMkAgWp21F2bi8N9Sm0F1xAR+lVPK24&#10;gZdau7zJApE3lPVfKP5B5WFZB4EKpDN992vOnAWMrkC6JSOLMt6kL3IWJvCoep0AeXO3mMfkj6dB&#10;bVOy8Lg6Ex0Vl/Gg7CLuqbFi/mncVTpv9nE0Z6VwHDNB9UYzpESoPgiQhmv7UH91D6ovJaH0zHYU&#10;ndzGH044svb64HL8GuPCOhKwFJHLZmHJOLVwcCdEPagE7anK1N5Cvao8ed04Y+KMSskG6mA8gF9s&#10;uVA+pQLRVpXo6j7aUxlZ/agUnYbys/GkwZMC4XUl/F14va0V7yA0tJCUWpoM1Drc6gHUn/C2GggP&#10;24GYOdIN/iumIyF4GVJ3eePkni04Q8V0OTUa50/E4GJ6As6d3onjR7fh5rWTuN9ehV/94jX+6X/8&#10;Db95moLpe2pRDiaQ2PUF5j99TTu/qvynHd3RueEDliQPtdzp/PXxK/63v/sfeNr0PW6duodjWytw&#10;NLQGyUGNOOLbiIOb67FnXQ12ra3GrlXVSFhagfjFt5FAtbFjcQVi55di67wSRM8tRsy8MkTNuY2o&#10;ubcROjsHftPOYu2EvRjruB4DPxuBXoRA90/68jrzO/8ZJ089CN9+bhYV3d3KZLgJ0p98NpAKQzEp&#10;GxOc/ZAGSpk+HytAS8OleNWnHwoe/Gy68XfSdyjcrGn8bIZhmMNIjLSfjrlDghAx7wq2zS9B5PRS&#10;hM8oQui0LERMvYW4eVlY4xWAsDWbce3KUbTeu4mbVxJx4VCIWcv8VVMJnt9R+joViFnDpsLUNH1J&#10;o/81v78/BYgC5CosNK1NCIvvnrdCRYU/e9Fm9lUTYtJ6nyouqHihfivV/HslolRZ1HhrIV8nF+9b&#10;buFdM5XRnUy8abiCN3cIkoZznMSdxvMqqhDjwlIKrzKwqEAKkgiPRNzP3WFcWILH/exE1F2IRO6R&#10;TTi3YzH2BY5Hxq4VqLyUgJg1szHVxRXTnCdimu1czLJdjukDF2DCgBnw6jeJKmQ8vGwmwmOAF6yp&#10;zK04iVKzyk97UF3wM/mYoxtVgwoFP6YakQLsxs+o2yd26PGpA/p87oJBvQbDts8Q2PbW8IR9H084&#10;DxgOD2tO3uzGwX3QCP4GRmAwhwdhMmTQcIwgOMbajcckO0LNfham287BHLuFWOi4HIucVmGF20Ys&#10;dduABc4rMdtpKVaM3oQd3vtwMy0fz1re4K//5G8t8yv90/dc8ULzu7DEqDXUk82o7R9/HD/8JrqG&#10;/v3/Bwhv/wAQ/SdoGERw/MQnrKdo3Zv/9vt/xe/+5r/h7Xe/wb0nb9DQ9hTVrU9Ree8VKu+/QeWD&#10;t6h99A5HzlxF0oEULF25jrOrHpxl9aNhV/YVfzif9TVGXTPXjz7uTuXQF59r1cHeysZyg42d6j84&#10;ayVEtNVQtlaPnv3MthcVyOeEUA/N3CgtpTzUmfcTpfJ25+yuj2pMCAqt4uY2FC5Og2nM+AF3t8YA&#10;ziBUTDfedTDWTZuIuA2LcCJqHW4dDEPh8W00wjs5w0+m8abhohJ4evsKXlZR3mv1wM54yBft1XjL&#10;8QUhYhbX6SBEHtUSFhqq0qUS+Q8BUoMv7lXiDX+ML5uL8LwxH8/VnLFWDRwtALmv1vFqIV9wypxD&#10;swBy69gPQxBpIkAU+1D2leBReXknyi7tQPGZOBTSAOcfjUD2fn9c27UJZ7euwUECRIWTC0aNwgg7&#10;dSJ15XVwQ88eWgvEBgMooW04C+r5OX8IBIvWi9BMuLfcKJ9Y1o7u38+Znx9ViGbJBImj4zCCfojJ&#10;IOnbmYro6jrMpKBaEfTWAzkZsKIK6WcLWyvLqoQOnAg4Wg3AlBHu2Lx4CiI2zsbBbWtxbOcGHN+1&#10;Gaf2B+AM4Xc2NQoXz+7ApXOJOJEcQ5gkIffmCTTW5eDXP3+Df/4nxUj0veTgd9JkZ3Fr+U53bfWN&#10;1eMceqp53r/h9/+mmg7Lv3/8uz/gecuvqTg6cCa+CcfDm5Aa/hAngh7giHcL9q+rx66V1dhpYhlU&#10;GIvKqDJKqDhKfgDHNjNKETW7GJEzixE2oxD+k29g/egzWDb0IBYOTsT8ITsw1TUYrn1mod8n7uj+&#10;0UB8+lF/9OzOa9zTlSqa4OZ3Wd1du30+CB992JdwJ0A+ptH6YGCnWuQMl8rjc4Kk2wdU4J/xM6Bh&#10;crcej8GDJsGdM+gRNpMwwXEuXy8AIbPPInzmLZ4rz3M2ATe7FKGzihA8I5/vpxxb56YheG4oLiQf&#10;Rvat07h3vxSF2SlIP+CL5vzjhEgRXmjd/tbb/M5TLXDypA69Skl/3666EKX0UlErSM7x7eM7+O6x&#10;pSr9e4Lk++fccnRVq1sKCe8YpfLlY/0mCB+ttd5eTDgV8NgEyN1b+IIAedNwFW/qCZB6KpAaKhCq&#10;jxdSH+Un8Lw0GY8LDxAce/Agb7dZD+Q+4aGFpLSCYUVaMPIOaSXCBdgbNg230iPRUpSCA2E0xGNG&#10;Yr7rBCxyWYx5Dqsx124dZtmswsSBczGy3xSMlUvLZjZGWE2Cc69hsOvriYF93dBD7qqPVbBJaKjr&#10;MT+jz7vRXnWzRi9+Dn0/42/jEyfY9hgMt74EQ9+R8Ow7Cp69R2Gk1USMtpqCUVSgEx2odqguxthN&#10;wjj7yRhnO43QmImZjvMw13ERFjgtwxLXNVjpvoljC1a4bsZSZw4XXyxx9MOG4THwn5SEjWO2YuXw&#10;IKwZGwrvmTFI9D2G21cb8Zsv//TfubhMb8J/+wP+YLIK/4Xf/3+x/DZkyPXzkD6QuRcANPi//2cX&#10;luUHpm3nvjmA7tPPSz88HdnynD/wsb/7h3/Gn/zl3+L1t79Gy7P3qG1/hsq7j1DT8hg17a9Q/fAL&#10;3H7wDqUESf3TL3Hg1AWs3OiLIcNH0ej0RffuvU0ZvwDy0Yc9jOFRuuHHn/QizXvj0+79OQOzQT8r&#10;9bNSBtaPALEEzqk2eg9A9179DUC6a4GpXpyJ8YOUAhFE1NZEKb29e1tcZGrY6EH1o0V57HjcAZw9&#10;CyDOBMg4Nw8sGe/FWclcHAtbjcs7/Thricbts3tQdfkQGrKO425emlkp8Onta5TR2XihtUDkG6as&#10;f3tPhVBdACE0CJFvtE+ACBpdQ491Bd0tWVwVJkD5qrGAx1OLE6mP63hYeRUPyi8RIBc6AaJU3jSj&#10;QlSZriGANN48YuBRf43q4+pB1GTsRfmFBJSei0fx6e0GIHmHQ5F7IACZiRtxMnIF4tfPxuYZYzF7&#10;2DCMdhoGa8585ePt19edctwOalFtaz0YA/q4GIj04uMqqJLS6E5Ad6Uy9qUS0Wy5D2fJLi5ehMhQ&#10;8znKhy8XpACiLCy1cbceSOVhZccfII/Nz1nDWQWFAwfCy9kGm5dOQ8DqqYgPXIhDcWuRkuSNlL1+&#10;OM7zPp0cgVPJkTh7ajvVSCJOHY/lfiKuXDiInKyzuNt4Gz//+Xv84z/8F8t3tfNf51fa/PvxO23Z&#10;7xqcg+EPvwd+/e3foTL7LdITm3EyppXguI9k/3s47N2KAxubsXfdHexaXUdjW03FUcGZfCliaYyN&#10;QZ5TSFjkI2ZOEbcFiJpZhG1zyxAxvQh+4zOxdkQaVngew7pRafCeeBHhnPFHL8vFqvFHMc7ZD879&#10;ZsOmz1hY9R5m+pLJVdJLdQU9rPHJR5xMfTqAaplq5eNB6Elw9CRAun/Mxz/hZ/a5G+x7jsAwaxog&#10;l7kYMmAaPHpPozFaglnuG7FgcBD8pqYien4egqZmI26xoFeGmNllCOd2O9/TQR/CcW0JNo2MwM71&#10;Eai+dR1Zmal40FaI8txjuHAsFBVZR/Cw+iqe3cnm91UdGQoJkiJLF917GoSL2rM/ppJ4UkNlQYjw&#10;+/4dJ0/fP2nEzzi+V3HhE0GFAOEwdSF8junq20EFo8yu9hIq8kICKhdvm7PxrjELbxuu4U3dFbyu&#10;IUCq0vGy8qQJnj9X7ytlXxEcj/J2oSM3Cfeub0fz5WjUngtBcao38o5tpOJYhnOJy3D7ehLu3j6N&#10;Q1vXImjhbCzxnMpZ/SIa5o1Y4rAJCzjm2a/HDNulmGg1E1MGzcdszvrHcn94/wkYMnAcnPoNh1U3&#10;F1hRXfTh9e/Fz6EvVbtKAvrxNzSQ99t284Bj9yFw60lF0WcU1cx4jKKimTBwBpXOPEyysowZdksw&#10;nQpiJkExx2Ulby/FQtcNWEpYLHbahOWuvvxMohEwbgcCxicgaMIuhEzahbWe0VjjthVbRuyB75j9&#10;CJ2azHEYARN3wZvPWz8mGkuG+SBiSTzy04rx9bPv8K//8OPv4vf//HujvEUMk8LeCYyu9F+Sxah5&#10;3UeA6J7/8+j6Mf3wT/saOmDnP+39Exnyt//tn/DzP/srvPjq52h79gVqH7xAZdtzKo7nBMdLM6qp&#10;PKofvUe5ANL2EuV8fG1AJNyGjcFgz+GwtZWBUddcGvjPBRDFQ6yM8VHx30ef9sYnvF+VtL05mx2g&#10;tFAaG7OYFOEhiAggPQmPzxWI72VlAKIqTwXO5WYRRBQLUVqvakSUGaSiRA93ubHc4awsISv5Ih0I&#10;EBeMoZSdP2owghZNxl7fRbgY74PcQzEooaEqP8+ZvYLX2almhUAtOfu48gbUnVfxEDVOfCsYdLqy&#10;TDbWQ8v4ocCQQ/DQY4qZSLUoIPmWs7nX6pFFgDyvl/vqFgFiae/eBZB7aqxIgLTmp6ElJ5XjROca&#10;6cmWAPr1A6YGpObSAVRd3IvbCp6nx6MkLRaFKVEoOhbBWVggrnJmnxy8GFErpmDtlNFYMpES3dEd&#10;NpztDuhDpWClxnyOxg0oF59VX2cTlDXLfFq5GAXSg4asCyBdCkQ+e2fn4XByGmrgoWQGJTW4uakN&#10;uSsszRTtYT1A8LC0ahjE5zlaU/1Z22Cw3QAsmTESYRvnYpvfAhyIXY/kRG8c2+OPEweCceJgCFKP&#10;ECLHYpB+cgfOn96Nk8fiud2DK5eSkXExGTez0tHUXIFf/uobk3bb9a/ruy210eXi+un3/R/+9t/Q&#10;ceeXuJLyACfj7yMt5ilOhj/FUcJjz4ZqJK2pQOLqSiSsrEXcUo5FlQYgGnGLbhMgZUZ1RM8uRNi0&#10;XIRNzUP4tALCoxCh0wvgP+EKNow8hfVep+E74TICp2YhgqDZsbIO23lMn9lZWD/zNBZOjIULlYOV&#10;khi6OaFnN4Kb1/qzD/vBqicnUd1ptDizte3hDmsaKevP3ODYcwyGDpyDMbaLMMlxKcbZLMKIvgsw&#10;zdEbq8YmYPWYPVgz6hA2jzsHnwk3+LqE3cISRMzKR/isYiQSjEfCOpC0qRbRc7OwwjkGK11WoDz1&#10;Ml7UlaMkixOWpnw0N2bjytlY5F1JQkv5WTyuuW7a+kg5v77H764BCMcDqpKHVOQcAoJJ7VVQnSpD&#10;APmua1CdfEs1Lsh880itUAgdwUctUlQfpSLbu/mm0PZdUw4Bch1v667ibU0GXlWeJTxO4UnJEdOy&#10;RAtIPcpPRMeteLRmEH4nfVGSvBlFyRtReHITrhxaiesn/PCgMh11OUeRluSLwxG+8JuxDIucl2HN&#10;4GCsdg3ie/fHEic/LHL0wUIa71kCsPUSLHHZaFxb0xyXYLz9HAwdMAEe/cZihPU0KrzpcOszGi69&#10;RsKhBxV492FwIcyH9h9HpTEZowdQafQn2AfMwGSruQZGsx1W8HgrMMd+DeY5rsd8Fx8s8gjAQhc/&#10;LPcMwSrPSCx0CMRih2CsHxKL1YNjsNpjG1a5x2KlWywiph5D7JzTCJ98AtFT0xE78zwip55C4NhD&#10;CBq3H/78zH1HJ8JvQjw2jQ7DGi8fhC+OxaV91/Dts5/jf/406C54GMuujWKAUij8jfwrwcIhFxMB&#10;oif974clfdHiN7b8sDr9yZ0H1rP+8Z//Ff/p7/8B3/32L/H0i+/R/PQtqu+9QJXGg9eofPAGt++9&#10;NG4rwaPqwVveJwXyhQHIofM3MXH+crgPHQUVAg4cqPbqA6G1y3tSIXzyUR/jblLeuwAieGhotTv5&#10;gfuqdkDtHDgsAHE0sY/uPSjtu/fhoKIhRD5VBXpX/EMQIUBUE6LArl5LVZ0eboPh6uiKwc4ecLJ2&#10;xiC+ptMAB4xzFUA8EbhwInZvWYBzsVtQcJQG+FgcytJ3o/rKQdzJOoYWGvH7xedNn6CnNbeoGvI5&#10;G1MsRF14O1ubtKvOgyAhUCxtTgSOTuXBx98TNhpvWy3q43VjkVEzz+py8YTHfFRFgPD4D8oz8KD0&#10;ItqL1RfrLO4VEiJ5am1yghA53llYeJDw2GfavVdfPIDqC/tQcS7RxD+KT8ag+EQkCpJDcC1pI9K3&#10;rsKhIAJk5TSsmzEOc0Z7YbT7YIz08IKNCgNVKEgZrtjGgP4qunSkSuSMl0NpuwKI5HqfXnJTya3l&#10;ZNSHVIi9/WCqkOGd6kNQsTZtZFTEKfeVigltCBDrfrYYqJoGQsTOisrFxg6D7Qdi2ig3bAtYiWjf&#10;BUgMW45D8ZtxeKcPju8PQfK+YCTvD8WJIzEEx3aqjyRcOLMXZ1KTcC59L65lpuDKlRRcupyCnLwr&#10;aH/QhD/789/gX/7F8mv5wefL77bF96tv9f/EP//jv6Eh5+c4k9SK03GPcCrqBVKCnuOwTwcObWnB&#10;7vXVhMdtxK+4jbjlNdi+tB47ltVjJ/e7VEiMYh0cgsjWuSUInZaHwEm3EDI1l/v53L8Gv3HnsWX0&#10;BfiOy0Qw7wubVYLtSxqwZ30HdqxuRcSyQswfHQv3gePR/zM79PxIymw0rHt5YOBn7nDn7Nej71SM&#10;sp6NUQOnYUhvGrB+UzDBehkm22zCbCdfzHLcgskD12OZ51ZsGnsQ60cfxfpRJ+A/5QqCCLaAyVRJ&#10;8yoQMbcIIbNyEU/lkRL2lIqjGj5Tz2Gx614EjE1BII3PrqW70Zyp5QiqUcTr2dZei+fP61FanI7c&#10;zMOoyj6FjuocTp743W0uxyt+h9+0lvA3UIy3VCRvqUY0STIZiVTiUhlK8f26ExZfPxZcKqjWLbET&#10;pfSqQePbB51/LwXSkmdUyDutRVJPgNRexpvKc3hRdhLPSo4Zt1VH/i4Dj/s3t6HutC+KCYuiwytR&#10;eGQd8giQojMhqLgaj4668yi5tg9ndm1Bxt4oJK73p6Feg3WDI7HJcwfWe8RgrVsEVrtEY5WLDHUM&#10;ljj7YoH1eqzgtV3rGYRlg70xi8Z/ks0CTOCYYk+4DNuMuW5rqSzmY8yAWQTGDD42BzOclmCa3UJM&#10;sVlINbMEM6yXYq79aqwY7Es4bcY8241UPr6EUyBWDo7Cco8orOA5bBmViFUeW7HIPhTreV4+o/Zh&#10;mVM0ljtvxXKnbVhsH021FEc1cgzx868gcFwqfEcmI2pKGrZOTUPk5GP8/AgRr93w9Urgfjyfsx1b&#10;RkZixRAfeE8PRXZaEf7qV4odWv7J7nel/v4LFYnJ3DLxRHHhX/9vAOkEBvdNJaPZtzBJMcV/+P0f&#10;8Gd/83d4/4s/wcM336D+4UtUtD1FRetzVBAWAkXVw7eo4Lact29zVNx7jYp2QYQAefgON6vvYfvh&#10;0xg5ZQ6cPbTOh6rG+9Mo9eHoh57dB+Djj3rj44/7UpHYmNnsR5/0ppqQe8oCkF6czarJogBixe0A&#10;jv4DbdGNCkTw0NDzP+nWBRBV41rhMw5lZSmoq2aKAsiQwUPg7uwKF3tnuDmoWZk9HAiXsS7OWDjW&#10;ExtnjEDipnlI37YJ+TRY5ScTUHQi1sRCajMPoZmz/5a8M3hQfAGPKjOpGLLxUm1OzI9Iab0WiHxl&#10;MqwUJNcQOCww0W2L64pDBYn6Ad4pwYv6QgOQp9UECNWNAHK/CyBmZUILQNp+AIhFgQggtVcFkH0E&#10;CMf5vag4m4iy0wRIKtVHSgiy93vjSsI6pMeuxl6/hdgwfQQWjB6MdXNnYO2ixZgwfCwNO2FAMKgZ&#10;X0+qjkED3S0tG3pZWlarXYnalwgguk/qQ8t4agggtrbupkusmikq5iQXltZicXYeTBXCGbP6YhkX&#10;lo0BiDWhbqN1QgZYY4iTHcYPdYT3ihnYHrwMu6PW4kCcN44mBeLo7iAc3RuKYwciDEDSju/A6dRE&#10;pKftMZlZ6VQh587tw7XrJ5F5PY0jneMCCgqz0fHoPv76b/6a32bLv38PEODv/ub3uLLvNc7EP8fp&#10;rc9xLPAx4fEIBza2Y8+6Zuxa08BRR4BUI2FVPWHSiPjldZzF3zZB8iiqjshZBQibnosI48ISSMq5&#10;X4igydkInpKLkCm3EDDxCnzGZsBnzFUqkixEzi5F7KIG7Fjegp2r78J3xmVMpEGx/nQI+n/ihJGO&#10;CzHKaTEcuo2nuliO6c4+mOkUgAWDQzHNdh0mDVyGmdzOdwzCcvd4LHXbjnn24TSKiVQW57FtwU1s&#10;8ErFxpFpvJ2NbYsqcGDTQxzy7kDcsjpEK36zlnBcVwPvCWcNPPwmnsfWedmInJaBkInJiF96EGXn&#10;qIpbWlFbUYCGmgK8eNqIV88aUF5yEQU3T6D59jWzto1igW+bOIlqovFX0WFbEb/f5XjP77h+A189&#10;qKIarzKq5H3Hbbx/WEZ4UG08JGi4/07K5T6P0V5E+KhoUb2wcvDmzi28ETzqruBt9QW8ovJ4WZqC&#10;58VH8KRgPzqyE9F4MRSFR1fj5u6F/J4vQu7hpShKXY97eUmov7EbBWfjUXApEdnpscg9GY+jgcE0&#10;1BuwadhWeA/fhy1DdmPTkB3Y4BGPje7c9ziMzZ6HsHFwElY5RGKtUwQ2D91KqIRggf0WLCAANOY7&#10;bMD64WGcGERhnt06zLZexeu4GUs9t1BZrCEo1mOu7RosopqZb7sBS518sGlEDFa5hVFdUPG4RFBh&#10;xGHjiJ1UF9t4rARsGLoDq92387GthPkhRM2gch2SiDUeO7DcZTthEovFBMkyt0Sq3fNIWp5LyKRg&#10;w+C9fC/7ETbhGKInpyJifDKCCZLgMbsRNDoJvsPi4c33u3qwP9aO9MYu3wN40vDS/Ab07w//oi4P&#10;HETIv/xPS2dfi3P33/5PALFoDCHDxE3MPcDvSaS//8ff40//6m/x7vtf4/7L92jooLJ48IJw4Gi3&#10;gMIojvuEBRVHOYeURlnrC3O/AHKbo7jlBbKq27BtfwoGOrrD1sHRdCC1th6E7t170TBRIVCBfPhh&#10;L0JEgUIrEzj8lCCQG6t7T1U9ExR8nnr5qD/WAM5m+3E225/bnn3ksiI0uvX9QbUY11WnCvmMCqSn&#10;uo6arCA72Ns6YLC7BwZTbbg7OmMwlYirnStGug2Fl70d5nm5Y8O04di2dgpORKxA1t5AVKTFoUoF&#10;eelxqLiQyNn+YTTdUlbWOXSUZZh4hXFlNaktiSCirCrlynOG1QmTLoB0Va5Leaif1lvC4w1ncS/v&#10;FOE5lYwBSJUAch0dFWrzfgUP+RqKuxgV8gNAFAc5DqXxqoVJ9eU9qMqgSjq/y1SfV53fiUoqkNLU&#10;COQf9cfNfVtwOXEDUiKWI2jhWCyfOBS7gr1x4cgBbFq2HGOHjISjjTt697A3hU6ffWpNUEi1WVJ3&#10;+1KZqBeQ9tVGQwBRCwYNVc/KjSWAuLl5maw5SycBtWSwg9aAVjNL1X/YKZ1X7kit1dLXDnaDHGDP&#10;z9LD3hajBjtg6ihXhG9ZiKTItdhHBXgwwQ9Hd1F97ItAyqEonDi6DanH4nH65C4qjwO4cO4gMi4l&#10;4yxBknH5OK5nnee4iKzsq9xexY1bN1Bdy2v/9Vf4r//9v/HbbfnXBZC//5t/RtbBn+FM7CskB93H&#10;Qe97BEYzdq9pwS4qgx3LGrFzRSN2r7uLfZvuYsfKKsKjHNHzyxFFxRE5q5CwyDMA0QiZmk2IlFCd&#10;VPGxYt7OMxAJmHgDPuOu0Nhcgu9YqpAp+YhQdhYVQdyKSqwddxwe3ZbD4bPJGOe0AqsmbcfoQWsx&#10;vPcarBq9D2tGHMFKGrUVnvtomLZx9hqOZa4xWDdkD43OURq3fVg/7AiCJp1DxKxrhFcGNo86Df+J&#10;F6l4Mnn+dUgNfYYkvq+YhbUII+SilpTAb/IlLLTfBb+xFxC3uBLhBGDQ1JsI1Zh2kZA7hpxjWfx+&#10;30F7dTEq86/ihbIKv31AOJeituoiavi9bC1T+x2loJdSNUg95OB9Sz6+bCnmb6AUX7WX4ev2cm4J&#10;D24VdP9SW7Uxua+Fqor5uyjg3yl4znE3n8qDAGnIwuu6TLyuvkj1kY7Xt1PxqvQoOnL3oDEjBmXH&#10;vJGZMB+X4mYiN3kVqi754fYFX5RfDETlla3IPByI3NR4NGSloDAtESmhIfAdvxZbhkfDz+sIfEcc&#10;4/YQtgzbjY2eu+A95AgChp/iOIOAEafhO+QoNrkmYpN7AiGyE6vdorGShn+lSyhWOgdTvUQjYFQc&#10;Vjj4Y7H1Fhr+QF7LOKz2CKaxD6ByCMQShwAsJTDWeUTDh6pgncc2rHOPxaahCfAbtZdKIwFrOQnw&#10;G7Wf55CItR4Eils8wXAA2+edR9iU41g/dBfWCiSeO7GW0FvmsR+r+bnHL+HEhZOPZc6JVC1bsXHo&#10;HoROOIFtM84idlY6z20/fIYmYsvgnXwvOwiTeE4OYrFupC82TQ1A/vlS/Je/UAKKfhNyYVGB/Ns/&#10;G5AIIhoGIBY31Y9B8C6E6J6u8U88wN/9w+/x6z/7a7z55le4/+JL3Ol4iboHCoi/pqIQFF4bpVHW&#10;9oKweGaGgFFG1VHa+hLlBEiFQNLyEiV3n6Oo+Rlyau9hXVAUeg20hr2jeiD1h5Oj1onQzHYA+vWx&#10;g9pQf/CBVIjqQKgcqEoEkU+7DSA8BBs+r591p/JQ91c7s9+b9wkgBhx8vhSI+gCpjYlaOnzKfQXR&#10;+xM+g6hY1Al1iLubWelLnWCHu7jDhapk/uQZmD1qJOaMcMOKCR6IWjUR+33n4ELceuQnh6PyXBxu&#10;n92OqotJpuFcw/UUqpDTuF9yHo9o6BW3eN6Qh+ecjWnNj3ctnFVxfKFCQwJDvbIED4HD4rai6lBL&#10;eMLj1Z1i4756Xp9HgOT8e4DcvowOqpAugLQXpZuCwtbsk2i+pZUKDxvlIXhUZewyrdyrLsQTePG4&#10;fXobik+E49ZBX2QkbUTa9rWIWTMN66Z7IW1XLCpuXEFiRCjmTZmKSaMmwEXtM3pIgdh0FqZRRfR1&#10;o5KQCrEjLAgQDhW3CShK5VWVtCqe5cbSQlJSIFpCWJ2RTTsTQkO9sJy1WJipRHfkcDJuw0GEujVV&#10;oTrUOtlYYfRQF4wf7khFNIEqZCV2x2zGwR3+OJwUjGP7o5ByMJoAicXJ4zuRdnI3zp45SIgcxoUL&#10;Kci4cgrnL6bi0pV0XMu6gps5N5Gdl4tbeTm4lZuDnIJ8NDQ34dd/8hvOtpRRaPn393/zB2Tu+w4p&#10;YR04FNCOQ/73sWdjKw3tXexc2YS4pQ1IWiWg6HYdEqhE4pZUIWZBBSLnldJYEyAz8g08QqflmPoK&#10;je2ETNLyegtEpuVzdn8TvlQhm2moN4+5BJ/xNxA8nX87pxShc3OxeMhhTLbbihXjjmDzjJNYOjwR&#10;sxy3YZVXCoKm3aBquU443OBsNR1rBh/F2sEHsXF4MrwJCZ9R5xA46Qpf95pROr7jLnE2mwbvsecR&#10;PvM61Uce4VdP5VGBkBnFiJhdhYSVLQieWYC5dvsItgvYOr+EMKtCKOEXTMUSMjUHMbOLEEMYxS44&#10;idTI02jJL8Pzuko0FlxDSwVVweMK/OLrdnzzxT084Pe8puwmGsuu4UFVJr/LmXjbeMNkUX3VmkeQ&#10;5OPr1mIOwqRFo8xs3zcXcxThy7tFfG4hvmgmfBoL8EVjHt415HDcxDsFz1VIWH4CD/P24s4Vfq9T&#10;/XB99zLc3LMERcfWmFbtNVfCcfP4RpzdswKXD/ki5+RW1F89hrYsqlFOlA5tDqIClPKIQMi4Ywgd&#10;cw4BI3n9eI23DOd1H36IMEmGP5Vb0MhzCB19heMC/EekECD74T+SgB5zGOsH78AagmSdaxR8qCAC&#10;vaheXMOxxiEYy+2DETR2DyImHcI6t62ExVasddvG58di87BEBHAy4Ou1GwFjDvB1CY/BBIobjfuw&#10;g1QLKdg8ZB+Vzx6s99hFWCXS2J/EjoVXETr5FPzGJMNn9FF+riewaUwa1nudQgwVY/TcG/Aec5yf&#10;/UmETjmNoAmn4E0wBo5N5fs8QeVBdTlsDwJH7ELwqESEjt/J5xAiw/2wYvhGHI1Jw++++zPzezAK&#10;XdlZQofxRv1PfGABhyCiIcr8CA/9lP6Jt//2H/8Zv/zzv8brb35pwNH0+C3qCY26h29Q1/EFqjre&#10;WZQGQVFGFVLa9pzAEECemAB5Waf60CgnOEo5ips57j7DtfI7mLpoJQbYOcDJ2RHWVn0JjT40LARA&#10;LyoOAuJTguPDD/uYQijB5ONPCJKeUhcD8DkflwIRLPoSBD+FiO77vIcFIF0QkfLQ+IjHUDGW4NNf&#10;hooAsbcRQFwx1N0FQ1ydMNFrJIY7uxMg0+C3YhkkEwvcAAD/9ElEQVQSAjZi4+wx2DhrCBI2zcKZ&#10;7RtwfX+gWRa27MxWAkQGeje/mEfRmHXCLDn7sOwSHlfdwOOaW3hWz1kYZbwg8lYgoSJ5p5THTnAo&#10;/VFpv8rcMqsacsb2suGPAFJzk8cTQDJ/AMiDErV2P28Ack+B9Fsn0JR1zPTAUuzDuK/UPPFSAs+R&#10;sCPwStK2Ie94BDIP+OPMjk3Y6bsQcd7LcPHQLjQU3MKN06nYGuSPdUuWYswQL7jaD0H/3s745ENr&#10;fKJ27p+qNYNFeahYsKsXkAEIlUcfDgFE8NDQOhVSIHZ2HoQHPyOqD3sHDyoQD7hoFTZrJ9gOdIAD&#10;t+rMa00FIheW9YBBVD+DMGaYGyaP9MCciR6I8F6MXQTI/ng/AiQEKQeicfzwVqQmxyH1eCJOESBn&#10;ThMg547i3IUTuJBxmhA5j/OX0pGZdR03cm8hKy8P2QUFyCksRG5REW7k5KCgtATPX73Cf/kvf89v&#10;PvDf/wtwadfPsM+3HQf87mP3phYzEtcSHstraXRrkbSSKmRZPbYSGnFUFjuW1nFmXo2Y+WWInF2M&#10;8On5FnBMzkKQCvQm3eT9BUhcXoddKxuwbeFtBE3PRuC0a9gy/iI2ESI+EzIRMIWGWq6umfkImHkL&#10;0cvKsGP9HUQuKcX6cWfgPeESjX0RoqlUts6pQPSsMqqXqzQi57Fl1FkDikAeR9lf0XNLEc5zCZh8&#10;C1vGXoH3uAwETrnO8yzBrlU1VE3FVCLZxnWWQFUVMasU8+yTsXHUeUKyDNukmOZVI0zHIdCMO47w&#10;2zankNsbCJ1+HInrjnIixe9tdSOeVBbhduYJVOak49s3d/GXv3uD776+j462YjQTIHfLLqONv4v7&#10;FZfxuO46XmjZgqZcvGnKpzLhJOsO9wUIKvcv6rPxtvYm3nC85nhRdQ2vqq/heeUVPC1Lx8OCZDRn&#10;JaI2Iwrl6UHIP+6NwuNbUH7Kn5OkIE6WOElK3oT9IROxO2gSis/HWtR6XgbqL57F5dhdiJvrC5/h&#10;m2hMYwiIQwgZm46ICRmImHiVBv8Cjfop+I9Oo2E/iSBe+9CxlxA29rqBSMgYfl7DU7FlaDKNfKpR&#10;LBsJkXUuMfD2jIPf0HgCJBrrnSOxxikKGzwSEDU5FZGTjvPYR2jIqXRGHjQjdEIKgscnw2/kfmwa&#10;koQNgxOxwW0P1c4xvs5Jnt9hQuQQHztI+OynGjmIkElnETefE4E5Vzky+X3IxLb52dixuBB7VlVg&#10;14pSJC7NQdSsS9hACK71OICNVFKbhh3la50i9AgeqhD/EUl8n4mEyw4qrm0IGb8DYZOploZvwS6f&#10;/fjNV781vwnllpiYiDjB8YEpFun8T3GNLsWh1nD/meD41V/9LV5/9xu0v/wSzU/eounpe9x58pUB&#10;R+3Dd1QfgkeX8nhJeDwz8Ci9+xSlLY95H0EigBjlQYhQdZQ0PUNR01PUPf0KZ7PL4TxyAmxd3eHk&#10;RIjYD+IMtrcpJOxF4//5p+qBRbXwqRU+/khV6P1o/BXLsMRAlJb7eQ8r9OxjjT4qRFNraytb7uu2&#10;0nfVtkQAUTxEsQ/LUNfLz3hfT4LISu6vQXJhWcPTzQnDPFww2Mke08aOwUj3wVg0bQaCVq9E8o4o&#10;XE7eheRYPwQumoiEzQtweW8wcpKjkE+IyChrQaeaDAWuj+JO1nG0FZ2joc9ERyUNf62ystT2vehH&#10;kKhinYrDMrSvpXAJDg7FPtS0TmuNyA32rC6bACGMCJBHlT8qkIelPwJELqy7BEjjzWTUZwogBwiP&#10;/ai8tMcUR1VcVApvAgpP78CNYzE4vn0zEvyW4PyheDSX5uE2DWxuxiVcTD2OCD8fbFm9BuOGj6QK&#10;cEPfno747GN7aE10NepT8ZqWSzWtS/q6oFdP9cQiNKQ6+lrAYVEh9oSG0w8AUc2N+plJgWgNb2cn&#10;TwMQG4JFq61pmM68Gvws7awGYqibI6aPHYZZ49zhs2o6dkatx97tfji6JwLJBMiJI1QfKQk4mboL&#10;J0/tQ9qZQzhDgJy9kIpzGWdx6WoGrty4hitZN3A9Nw838guRVViMnJJS5JeWIo/bnKJi5HE0Njbj&#10;T/70t/jrv/gnpG//Hnt9HmHPlgdI2tCGHavvYOeaO4hfUcuZej0VSJMFGgursG1eBWd9GjTq88r4&#10;Yy6hsS0wrqtQjU4VIkUiFXJgPWFE5RIxh5CYeg2+ky5jy7iLHJfhP/kmFUEhwmjUt/L4ezY9ROzy&#10;u4jg60QqzXbBbWxfpKB9E49Vixga95BpWQieSsM2PQsh03MIAqoEnk/U3Cq+RgVVTREVSx5iFpYh&#10;cVUDEpY3ERpUHlPzTKwmfgmfQ3DNs9tPeJxB7JIiRMzLRySPHUkFEjWvnDAq5PvicTmiZuUiakYW&#10;XzuHaoYGbPFZnIm9TuVbidcN9WgruY7b145xQpKGh/XX8cXTKvzq28f45TfP8P55MzqoMBorrqGh&#10;/AoaSi+iRWq68jLuac2b6kt4UCpFrVZBx9Gam4Lm7GQ03VKLnsOoVTFsRjwqL0ZxwhZFxb0NDZmR&#10;KE3zoaJeghNRc6gcF+Hk1pW4tHsjSs9Go6P4BO5zglV3ORU39+7HgQ1RnMX7YrOnH3w9t3Gmvxe+&#10;VBQBXqc5O7+IaF7P7bPyCI1LCJ5wAcETqTgI6PCJ1wiALISNv0YDnAF/gtZ7OFXAKIJmZAq8h+7D&#10;FoLCxzOe2+1UI1ux3oXDNQ5rXHYQOPuxdWY6YqafReikkwgYe4wqZz98Rx2G3+gjNOD7CIldJgaz&#10;0X2fcZ2FjjtNuFFdeB7GJsJKY+OwY1RGKQifcomfw2WETyXYpl7k9jKiZ1xH/Pw83p8JH57ThqEH&#10;scZjLzZ6HjIg9B99gudNWHntp1JKgN+InVRBBB9V0+YRCQgbtxdR4/dwG4sNI3ywL+Awfvvt78QQ&#10;/Ou//k9TWKuGpVQgUh0WjxaBYmrK/+vv/4Df/c3f4d0vfof7b7/F3efv0fTsPRqffYUGwePxl6iW&#10;8njwzhQDVjx4hfL7FniUtD79YRS3PEFJi4BiUR8CSHHjExRpECINz77F+dwqeIybbgDiSIA4O9hQ&#10;fajHj4K1/dGNhl4AkQtL4xPuSz1IRahhmSpyuxECAkXfAXYGIH0H2FB9EETKxFL2lXF3ERjGhUWA&#10;ED6CitYF6d1rkIl/aP0JR3s7DCU8vDzd4OlojykjR2KYswsWTZ+OiC2bcCRhG66n8QtcdAv551Kx&#10;049GLHA9ziWGIDs5BqWn41BGw3z73G7UXjmEhhvH0JSbhrbiSwYgj2qlQjjbuqOeVhqW9dKlOMxK&#10;hqpe59A66hpyeT036qMz/sG/f1ItgFyjArlCgGQQIPqhWVxYbaoFMYtLpeDO9WTUXT2MmssHOQ6g&#10;6tJeVFxKQhkBl3dqJzIObcWpnaFIjg9B7qWTeNRYhwrOyK9fvIyWugZcSDuJ9cuXYv7UqfDyGAJH&#10;axdY9XEh0AmPj+xMg76P1fitp5onUmFYqU+WVIjcV0rVtbiulPSgtF01/FPdh4PDYKiNiVxY6mem&#10;pTtdnD3h7OgBW2sH2FFBSoWYtu5quqjY1CAbeDjaYeb4EZg3eQhWzR2FHeHrsDfeH4d3h+OYAch2&#10;nEjZiZMn9+DU6QM4mX4IaQTImYsncTbjPC5cvUJ43ETGjSxk5hXgZlEJbhAgt0rKkFd224yC25UG&#10;JNm5+aisqcK9u29wIvwLGu8O7N58H7s23kPCmrvYsaKRxrIOO1c0EwAy4NUcMuicrc8XPDjmlpli&#10;QQEkYnoewgiP0Kk5CKGBFkCMwV7MGeKqOhru2wibkYvAyTdMKq/vhCtUCHJj5SFibrl5rbgVfN3V&#10;LYhb3YT4lc2IX87X5u0EAmz7kjpsXcTXXKQ03GJuS2j8K6hupC4It8V3OBqxg3+zf9N9HPV7jH0b&#10;7vH8qhE0sYQgKMUOnkPotBuYZ7MPG0aewfZlhMTiAoIjnwAqRrQytAQNGqWt86k8uB89m3CZTeUy&#10;6xaVDt/fjBsImXUREQtO4EzcFarhGrysq0B7GSFBNVJ8KRnlN06jtToXX75sxZ/88jV++e0TfP2m&#10;FS8eVBEohXhQfxPttZfxsO4ianMO4G7JYdwtOoDWoiNoldrIPcrf1BFuD+J+6RE8rUrG/aIk5KZu&#10;wMGQsUjYMAyHg6bh6r6NhEwC7hdoWdtT6Cg4i7oLxwmOvTjiE42Qyd5UAz6cfcfCb1gi4cFBI+49&#10;7AgCRqYRDOexbWYWYqn+Qqj2AqU6qB5DJ9ykcriG4LGZCJt4nY9dRfC4KxyXaJjP0hCfIICOwnfI&#10;bmxW4N11u9luHkwD7bmbr7mLKmIPjfcRRBEg/mNTsJr3rfXcg41D9xtXVMAo/v0IqpLhB6hs9vNv&#10;9hIgJxExKR3eXsc4UrDF67gByBa+XviUywgYd5a3CYohR7He8yi3xxA5jQpp0gVC5ggfO4j1Qw8Q&#10;UlQ+49N432H48DV8hu1G4Ijd2DKESknJAsN28jl7EDH+MIK9diFg+DY+LxSrR1CJBB3En3z35wYi&#10;v/9nNS1VJbo0Cf/p/3//h3/BX/+dmhv+Fk/ffYf2V1+j5cXXaH75DRpffEOD/42BRw3hoVH98K0F&#10;IPcVNJer6rkFHFQgGoUtT1HUwvukPAiQ0h8AQnXS9prPf4OLRfWYMH8FrF084Oji0hlEt4bW/ujV&#10;kxDpZk2IDKTRovL4qG+nAqGikIoQRLS+B5/XrafcWDboP5Az3/4qMORMmIpELiwpFBM3ITD0d1It&#10;io10I1DUpFGFbHa29nAhwIYNdsXIIe4YxvOYMtILw3lOC6ZNRUyAH47vTcLlUyn8EVxHR20dWml8&#10;bqWewPGYYBwKXo3rB8NQemYHKi7sQhVn/bWZR6hCUtFaeBEPKq7jgVxZhMALqokXiok05OOFWQO9&#10;GM8FDFPN2wkOjmeEx9P6PIIjB09qsvG4+iZBJHhY1Mf9Mh63rBMeKibMO8UZ2nE0Xj/2A0CqM/ZT&#10;EREgGftQfmk38s8k4tKBrTh/IB4lV86go6ECT9qaUUXDmXX1FmoqG1BWXI7gAH94r1uNxTNnYOaE&#10;SbClMVczN3Xi/egje34GatdAOPM69u4nBaf1610JZLmuLOpDAfR+/SyFgxrOzkOMy8qynK16ltlh&#10;ENWGFIiLycai8hhoZ5a1tSxv64RB/B5Y97eCq70N5k0Zh2WzRmP2eGeE+yzCwZ2BOLQ7FMcORuM4&#10;AXL8WAJOpO7GyTP7kZp+GKfOH8NpAiRdALl+FZdu3sCV7FxcJSAEkJvFZcgqKUfe7Srka1RUoaC8&#10;AoVl5SgsL0Zudg0O+z5G0ro27CY8dq5pxq61bdhJw719aSOSVreaIHrc4mrEL1XdhwCiqm3O1Kk+&#10;omZzBq8YiNQHlUfIFCqEyVkIJ0wiZuSZmXzi8hrsXtmAHTxG6FQqkQk34M+Zrc/4qwiV+4lAil5A&#10;dbO0nq/fij2bO7DP+xnHYwKtjUBrROxSKhBCbNviGg6ex/JKxC2rQQLPLXFVG2HxAEd9niEl4CUO&#10;ez8y8ZvwmbcNPLbOqcbO5bXwn3gJ8+2SsGlkOt8PocX3EkW1ETW3iOpK51BJOBQQIPnYtoCQmsMx&#10;r9gAJowACZt+kxC8xePmwofH8ptyAttXHceZ7RdQfi4f9/Ju43llNe4X56HmxgWUXE9Dee45NFCd&#10;q8vy47vFaOfkqr0uC6/aC/FFRwHu16SjvYoTohJ+f7N2oY7gqM05gvpcQqUwGbVZSShID8H1YxuQ&#10;sX8FbiV7oy5jJ54WncF7KvUnJZdQS2hl7UtEemQ8dq+KRNiUABrEQBrzKPgPl3voCBUBDTXVx5ah&#10;ew1A/KgmQsZdQMw0QeI8Fch5KouLNOqXqEiKsG1WIQGTSZhcRwRBL4iETbqG0IkZCBp1mgA5xmMf&#10;hN/QPSbAvsltJzYJHITEJsJjM1/L2+sAVU0qJxfpCBh/nIb7AFXCARNr8aFxDxhxlHDbj81UM5s4&#10;/Ecm87XSqYLS4EMI+IxKpVo5RWN/2gAkeEIGb5/l7TR4Uwn5UEFGUYUEjD+HjVRVGwiRdUMOUnGd&#10;Q9hkKiYvKhjPvUYNBY7m+x+exNuWwH3IOL3+Xr6HJMKM943Zhs2jQ7F86AYcizmN//yXFhevAYia&#10;xAke//2f/gW/+Yu/xttvf4nHr7/GfcKj/fV3aHn5MzS9+A53CI/aJ1+j5tF747bSMK1IDDxe4Hbb&#10;CxPvKOmEh8BRcJcQMfEOKhLulzTz9p3HhMhzPvct8pte4FpFG2Yt34x+ts5wcHWFg7MWG1JQloqi&#10;zyDOePuj++eWRnByYX34YV/Ofvv+oEIsrqyB6MnnquJcQwatn5UliC6wdKfKEESMEvlcVegWoHSn&#10;8evbd5AJoGvxKjcXB3gNdceY4R4YOdgFU0aNJEBcabimIDLAl7PdHbiYdgIl2dmU3JV4UHsXL5rb&#10;8LSuFhcP7MSuwNU4HLEBF/ZwVn8yHlVXDqMpJ830C7pXdoXy/Lqp4VAth9J7n9bl4NkdBdcLuCUs&#10;OrcChwUe+XxOLh7XZJm/EUBUQPjwtpooZuAhAWIpJNTStqeM+mik+qi/dgR1ZhxF7bVkwuwwyi4e&#10;pGo6gNxz+hFexbPmejy/14Kn7ffQfrcFdbV3UF/Xho5Hr5Bx+TrWrl2HmPBwLJ07F2NHjDQ1GT0/&#10;t+Zn4YRPPnUwAPmk20B8xuvanQpw4ABCYaAHoW9LeFhiH/37a6U7denVbVs4OnrCibAQQKQ+BvS3&#10;h5UWBXOQCiFA7J2NClEvLAcbNzjauJpAev9efeAw0Apzp4zHhqUzMHuiKwLWz8bhXcE4ujcMKYdi&#10;TPzjeEoCUgiQ42kHcCL9CAFyAmkXTyP9yiUDkIysLFyl+riaV0iAEP5llbjFzzG3nOCgccsTQDiK&#10;qziqbyM7pwYHvR8iYSUNMeGRxNl/Imf8CSs5o19SY7m9st6kwQoisfMrEUN4RM0u5axcM3QaYBrd&#10;cAXRpyqAftMM7YdTXcTQOO9YXIWk5YTRsjs0ypUETSEBcgtbRtNA8e+i5pYQIhWExB2qjlaqj3Yk&#10;bujAfv/HSA55htSIVzgW9BIpge9wLOANkv2f42ToC5wIeY4Twa9wIugNUvyf4QiBk7SqBZFzb9PI&#10;l/L1SxE9q4LKoxZ+ND5z7XYSWqepikqwne9j+4J6xM6jguH+tkXViKaaCZtDMKo6nVCL4/tUkWTU&#10;/DJTOxIxK5vHvMHzv0ajmIWts3MQLgM26QyCZhxF/JpjOBN7DrUZpVQFVHeFuVTmmhDl4l75TTQW&#10;ZKAy6zRKrh5DGSc/7ZUXcTklAkfjViMjOQQXDocg41g0MlPjkEeFX8nvd0vhKf4GzuBR+Rk8KzuH&#10;J/ydPcimckk/ies7qTS8Ywn1cBrMIPiN1IihQkikYeRMnzNybxpsf6/D8B99jFBJ5mz8CLw5cw8c&#10;eQ7xs24iZOxp45IKGJ1O1ZHB59BAjzyL+HmFiJ9balRIyLiriKRyjNZnK1cXVUjAiOPwH3YYQZzh&#10;exMcG10SqUDkitpPg72PRv4gFcNR+I85iiBCJGrmeSqF09hEcGzwPGDOw49/7zuUEBrB8xuVzOcm&#10;87knETrpHALHp/MYp3hfOo37Wb6/K4iYfB2hnHQEjb/M785ZGvzz/A7mdCZNnMJmPn/D8OP8+8sc&#10;Gcb1tUmvM4aKZuQB4zLb5JGIsLFHEMbz8iX8fL32wGd0Ij9DgmTCdj43HBvH+uF6eo6l8Qj/ffA/&#10;SI+//u//jO9++5/w/Ktf4uHb73H/9c9x780v0Mpt04uf4c7Tb9Hw5Ef1IXioxsOk45qUXUt6rvbL&#10;216imPBQgFxZVhrFzVQdzY9R2PgI+XUPUXSHQGl5jfzmF0adbAjYih59bODk5g47qgB7B0caGBqd&#10;3gPwySc98emnKiQkOD7sbYLpUiGffKzHqCY+7YfuNGI9eg808NBWykND+4KLXFwChobcVt2oWj7t&#10;rvsHcBY8iMCicXOwgae7E8aNHIIJHKOpQiaNGgEvDw9MHTcGflvW4cDenTh7JhXZnMnWVdagsa4J&#10;zXXNeP7gEV51PEJLVSUKrmQgbW8i9oRvRFpSEKquH6eEv4L2ctVtqIPuDXRU3cSjaq3pIYhk4wln&#10;Xk8acs32Kbc/DD1uwKH2JVkGPo+MAsk0KcIdnGE9KD6P9oLTaM07jqbsY2hQ6u6Nw6i9kYzyK0eR&#10;f/4QstMPojTzNJrKCaa2Vrx82IFHrffQ1tyKhoZmtLQ+xN17j9Hc+hhNLY8QEbMDkdHx2L/3IBbM&#10;1Qp4nrC3lYvKgdB1NAF00+GVQPmcQ4Fz1X3YWHtADS5VJChgmJ5X/R1NCxopEBPvoAqRC0uuKxVw&#10;DhC87V3g7jYEzo6WtekFELNGugbBNaivFUc/jB3qiVULp2HJHC9sWD4Vu+P9cOKwsq+2Un3EIjkl&#10;ngDZhZS0gzh59hjSzp1E2oV0nL16BRcybxAgecjMK8a1/DKqjyrklNUg93YNwVGDfH6e+YRIIbdF&#10;1TUoqSNQChqxb8sDwqIWu9bcpfq4i52rZMhrsZXQ2MFtPGf6ikfEUgHI2MbM0yjnKCZQVDxYTJDQ&#10;wE7PR+jkbBoKGiYanNBp2YiZXUwj3AkQjh2LG2jUbxMyVCITs2kobpqWJ3FUFnFLqFJW8PXX3EPc&#10;imbs4PkkbWzFfgLuMAFx2P8FDvu9wFG/51RNj7B/832TLZawool/30AQVVHRlCNytuIY5Ty324RF&#10;JbzHXMF8WxqtseewfVEhocHznldFw9tAUNTxdeuotuoIsHq+5xrE6lwIlPiFVdi+sNKonO1LqhA1&#10;Jw+RM7P4Pm8ikkokcvotRM9UbCWHyuQK/CenYvP4PQiauR/bV6TgSMBpnNl6Bjf2ZKDkZBYaM4v4&#10;na7Ew8oyNBZlUuUfRdap7Sg9twct2WnoKL6CJ2VZeHo7F49KctCWcxNN165RYWSi8Ng5ZCakIDVo&#10;D5JWxlDp+WCd5zrO6EOxcehWUzTnP3o3QXCAKuIQjbJcRMeoOjjLH054KEjOGbsf75Px3jnvJuJm&#10;XeXsnwZ25HGqjbMIHHMBwTTO3iPOcPZOwMwrIUSKCI3LCKMCiZ7Kz3R8BmfsOk4qfIfR4I9UNtdx&#10;bBm8H+tdd/HYB6hOBC2CxOuQURx+fNx/rILzp6giOMZSWVAVbaHq8KGK8R95GN7c+hAkKgr0o/II&#10;GKdsqnPcniNEzlGVXEEUoR025Tr3M2n0qQAJk8hZeQiZdoP7Sts+S3V5BoFUh0Ecm4afoEo5hcAJ&#10;ytRLxjqP3VDqcvDoZASOOszzIOB4vTYN28H3vRsh43cialIiAsdFYeNUP9y93W7cVh/86X/+R3z1&#10;q7/A4y9+jkfvfoGOL36F9re/QtubX+LuKwLkOdXH028IkK9R9+hHgBjXVfvrTnD8CJDbba9MzMMC&#10;kKdGfRTffWwAUtDYgdzaB8iv70BB0zOUtssF9hbBMbstbhCCw4lGfJANjboNDcdArd9BSHwmaPTC&#10;Ryoo/KQ/DRjhYTKyOAgWBcPVLFEqRC4rxUIEEMU/BBEVEUp9aPt5N4KEQ66vHnx8wABrzoht4Oxg&#10;C69hhMbY4Zgwejhn3UPNGDV0CMZ4DcemdSuxZ1cC0s+k4dq1TJSVV6Cquh5NTW1outOKRw+e4N3L&#10;d/jF19/jm1dvUZOfjYtH9+JS8h7kcSZclXURDflX0V6RjUe1VBUER0ctZ2C1codRmWiVwVqLMhFY&#10;zKi+hSdVBA2Vh+DxmArmCQHySLK/9DLhkYH7JRepPs6iOfcUam8moyzjAKGxB7npe5F7/ggKr6Sh&#10;sTQHL9qb8frREzxsfYB7Lfdxv/0xHj99hZb7T9DQ0oGqxvu4Q4DczCvHFv9I7Nl3HGHh0Zg4YRLH&#10;VAJ2sCkY7NZDGVi2/Dy0YA4B0l3LBBPYvR0IBndYWTkbeGiVPEvsw9LDTABRCq+ry1CjQOzt3E07&#10;dyt+xoMG2Zs2Mm6ungYgjj+k9DrCkUrFlp/RwN594TRoIOExCWuXTCZIJmBr6BqcTFbwfDtSCJAj&#10;ydtx9HgiAUIFciYZaWdP4eylCzh3JRPnr2Xhyq1CZOaWEiAVyCqtoQIRPOpQUGUZhdW13NaabREB&#10;Uljayln+S0QTIElrWwiQFqM64pfWGNURu7SaxrUWUfNuI9qMCsTMr+KWAJH7Z3YeZ5cFVBac7c8o&#10;4Swxj7M/AmSSZupZiJpRaAAiN9iuNS1mKxApCK/AdsikHJPtFEtDvWOZCgsbCbAW7F7XxvNpNeek&#10;GEgcFVLcmibsWN2MWGWE0chHEmYRPE6EFAeVRuTsamyjqlC8JpbAk+vMb0ImlrqkEGg3sYPvZxvV&#10;zjbCJY7ntGNpgzmfBL0u4bFd8FhEsAggHEoaCJ/Jc+N9WsdEfb+2cWa+jQCKouGKkDtrBo3atOsI&#10;m36N+1Qms68hcMpFbB6XBp9JJwmVo5zZEiqTd1GlxCNsyVYErAxEYnQUCrNScfZIFLaunou4pYtw&#10;ZFMgjvjE4KhvHA5uisWetdv5OcQSthHwHhVOw5nAsQd+nDFvHLoNGz130DDT4HKG7TvqiJnte48g&#10;KEceIgBojEcdpzE+SUCcIVgIh3EXEUCDv949kQabhn7UMQMP35EnCY90GtNzCJ14FeH87HyGn4f3&#10;sPNImF+MrTOzLfdPzrQcg7Dx9TrJY/H9eRE+o1MRPj4NW6gsNrglYouOP3Q3//4gAUWYjTlpiWcM&#10;OUqgEVhKFTagIDgEmhH7DUy8qUZ8vPgcQk4AiZ51jd+ta5yUWEYUzyNs6nX4E2g+YzKocvn9mp0L&#10;f8IljJ+D34Qr2Mj3unHkaU5eMvn8GwifdpWvfxqbqZh8eJ6hk9IROPYE3/cRKq5jPH+poST4DI0n&#10;DBMQMjoeUVOppkYHI2rVDvzu53+BD95+/zu8+PpXePIlAfL+l3jwjuOL36Dt7S/R/JLq4xnh8ZTw&#10;oPqo7XRfmVYkBiAW9SHXlYapNDdQ+REixS0KphMghIgAcqvqnoFIDiFSfv8dSpufY2NADGwd3GCt&#10;NdDdHGFta4OBVtY0Ms7GwPTuo8VwBtBo9TUpvMrCkgr5lArkMwXZu+BAeHym9u99bQw4NBQfscRA&#10;fhJMlxLh8wUnKyu12bCHq7MDxo0ajinjRmLG5PFUIsPgNXQwxgwfxtsT4L9lI7Zvi8apkyeRmXkN&#10;BUVlqKhuQF1jK+ob29B2/zHuP3iMZzTKX7z9Cr/+7pf42duv8Uiz/NJyFN+4jrzL55F/JR2VORk0&#10;6tdI8Wu4V0UY1N3E43qpEakOuawU7+AwNR98jAB5UkMVQvXy6DZhw6F12O8WZ6I+7wJqstNRdjUV&#10;OecO4hbVRnFmGhqKs3C/rhwvH7Ti7eMOPH/4CI95jm2tHeh49BIdj18THs/Q/vQt7tx7isKKRpTX&#10;t+FQ6gXEJBzA0dSL8PENwvx5CzBzxjyogtysI99NC+PYESJqTKl1nO041CGAamKAsykYFDC64NGH&#10;Wy0ipfukOAQQRydPo0JcXYfCgapDn4EmC472rj/UhDjbu8HJ1hkuHI7WWnBqIKz79sHkUZ5Yt2Q6&#10;gjYvwdaQtTi0OwzHCZGjR7biMAFyOHknjp7YS4gcwamzJ5HeCZALN27hSnYhruWV4UZhJbLL6nCr&#10;vA55lfU/AUgD1QdHTR2K62sIkDaciHiPaBrQ2OX12LO+DXtovOM4I4+hAY2mYY/n/UrbjZZ7h7N7&#10;tWcXTNS+ROmuUbOKCJByGpoyRE7NR9jkLP7gr/PHqrU28qkEqGRo9PfyuHI17VnfikgCKHRGAYKn&#10;KlZCAM0vxzbN+BfXIXFVK3avvdcJEUs8ZsfKZiSspjrp3JdaiFlUa4Lv8cvu8G/uIpGqJX4RFQWP&#10;k6iYx4RrWOV52pzjdgJF4NB57qTi2EVQ7aJy0UhYUs+/o9JaSHAY+BCcPIZcddFzqI6kRuS+W0Bo&#10;zikyLVsEkcgZuYQmVVanYQudJogQJhyBUy7Db0o6gqadMbUJoZNp2MYewoKRkdgWnoqKWqriDn4m&#10;eTTSAb6YZT8Cy12XctYcSmMbTeO/nXBIorHcy/t2Y7PJYDpqjF+gahuGq2ZDtQ6cYXNmH8BZvS+B&#10;oOf4EyiB4/k8pbCOTTNwCBl/EWETL1JpnDBB65WOOwmA4wgdR7jQwAZRnUmByD0kgIRPzDLxkOBx&#10;V7FzIRUmZ/+hNNTB4y4gZAIhMvq0AUjAyFTO5k9wVq+Rik0ee7DBZQcVhoL1VB8jU6gk0o0B30i1&#10;s6kzRVdw8SXsVD3uI+gRaL5UIN5UTgF8P5HTLxMgmQR/hlEfEVNvUu3xOlOBBBFmwfx+RVH5hU67&#10;iS0870ACRtl5PgRc4OSr/OxysW1ONuIX5COCENk8/DghnMprQ1jyWgWMPsZrIZfePgQM3wufIfHw&#10;HRqLgBHb+FgMAifFYu2EQNxMK8EHzwiPZ9/8Gk+++hUefvFL3P/i17j35ldoefU9ml/8rBMenZlX&#10;nUHzn6qPLnhYAPKCj71GZbtqQiwQ+UGN3H2C/MaHuFnRglvV7ciue4i8pie4ebsFsxavh70DDYeT&#10;I+yc7eDkLP+4emFZm0plFfppVmsWgiJEPvior9mqm+6nJqDOfXXt/bSnAUPPPjbGbaXYxyefq5XJ&#10;AFO1/tnnloaKWkvEBND7Un1YO8DZyQmDXZ0xedxoTJ80HnNnTMF4wkTKY/woLyyePwchgX6I274N&#10;J1NTcfXqdWTlFqGgvBoVDS24XdeMBhrmlodP0f74BR6/eIuXr77Be17Pb3hdv/3q5/jFt7/Auxev&#10;0Cj/evYNZF85h8Lr51FdcBX1xTdQT9l+h/uS742F3Gq/UPddwZ18Dm6b+NjdkhtmNBZdR1XeFZTc&#10;OI+SmxdQnX8NbdXFBEYzvnz+CG+fPMLLJ0/w4tEzPG5/go6HL/Dw0Ss8fvYFHr34kj/QV2h9/AbN&#10;3N5ueoDqlkc4czUXSYdPYV9yOg6mnIWPXwhWLF2JEcPHUCWogtyJ13oQPiY8tO1G5aHlO9Uiv5eq&#10;z/s6YKC1KwbZulIBKpmBox+VyAB7DKT6UM8yR5chcHAmQNREUa1MXAabNVzUu0zJDMrGcuRjUh9a&#10;5taJisTNQRCxJkys4W5nhWmjB2Nr8AZEBqxGwlYfHD20FYc4DhyOxeGjCThyYo8BSGp6Kk5fOIdz&#10;V6/hUlYOLlOBXM+/jVvFNcgutQAkt7LBQCSvSuBoRHFtE0cjSu40ILfwLg74PUMcDfNWzsR30hAf&#10;8Xli1IKyo0Jnl1BxVNDAVxAe6mBbzlk2QTG3DNGmDxYfp/qIoaGNncvnzaIKUUB9En/QE64icloO&#10;jW0pjXsDkn0fc3b9hBBoovHn7H5OCZWDWqEUEUolBlJyY8UtuYOdK1sImnbs2/gQ+7c8xm7u71p3&#10;zxLcp/HfTmgIMvv5uALou6lWFOvYvqASSSvqTS+u9ZxFC3LKHtumGAsVSwIBs38NIUmVs1MxF94W&#10;QBIIoh2dQzCJpUJRnEcw2UX1kyAVxvem2E00zzeeMNmmGpXpVGDTcxE+5SaVyA2ETMlEkMbUTPhN&#10;Po+AKWdpADmzn5KBdWOPw3/lSU5qfoPnv/5zNLx+jKqWGjRV85qu2IJpA+bCZ9QuwuAwjRxn4YSF&#10;sok0g/cZyVmzajBoqP0IAf/Rx6kgTtLwUzkQAH405n5emllTUSjArbgGDbv38GM02DTKfE7w+HQa&#10;Rxp8/u1mVZzz70MnnCNcziOS5xxDY7xtJhWhwDglhyDJ4t9bVMlW3h82SdlYF/l8qhkCJ3TsGQSP&#10;SaMCOQlfvo4AEkhlsdE9iQARFA7RcEsZnaLSOM7XPYmwCQT6xDSETziJEF0PKiW5sQQUqQ8/qqaQ&#10;yWcRQYAET7pAiJ6Hz1i+Hl87khCL4DmGCBYcikOpeNQ06JQ6IkA0oucoG/AaX/e8gc/W2be4n471&#10;ngQYz9NP1240Vek4QoXKx2/4PgSN2sttHHyHbSVIIvk+tvGzCEfYvHh88IQAefrNb/Dw/a9w7+3P&#10;CRBuqULuvv4eTS++JUAEj/dUH3JdWeDxfwKIVIl5DlXKbW5V/9EFECmQG+V3kVXZhls19w1ATl4r&#10;gvuISSao6uziBBuHQXBzd4OdndYm78cZrJVZta5Pb62/LSUh15MtunWnIVMwnTBRRfmnBIXamwgc&#10;XVlXSjGV8ujeU64WrQNi2VfxYHc+X4sXOdhztuvojCEebpgxZSJmciyYPd3AZLinOyaMGYlVy5Yg&#10;IiwUiTuVJpqGa9dv4dqtfGTmFKOw8g5u32lHdfND1N97jDv3n+Duoxec2b9Dx/P3ePryKzzjeP3u&#10;O3zzzS/xi+9/je++/hbvXr7Fq8dP8aStDe137qC1thItNWUc5WjtGtW8zaH9e3UVuF9fiY471eho&#10;rEFHcy2e3GvEi45WvH7yAF+8eIL3r17i3avXePHkBR49eIrHT17jydMv8OLlN3j24hs8evk12gmQ&#10;u4RG06PXuMvH7jx6g9KmhzSY97Hv5AWknLuGlPRMHEhJx/KV67Fo4VIMGewFJ8ehhLgDPvlErWC0&#10;WBEh3MPSi+wHgPRzJDQcYKOVB6lYehMeAwY5/7DtP5ATBKfBcHYbZgCi4cjbLq6eppeZlZXSqZ3h&#10;xMmEPeGiOIiznQCioRUKB2HUYCdTUOizdiE2rZqDLWvnIik+CIePxOLQ0XgcJEAOHtuNI6kHCJDj&#10;OHPxPBUIAXIz1wKQggoLPEprOwFyx4z86kYUcearUcxReqcJOQWt2LOlg+MRti2/g+00qin+L3Fw&#10;8yNE0egGTS/gjFrFfGUmbVfxiigCJIJgiZrH++TK4mPRemweATK3lAY1jyrkOkImZXL/lmmdvm9t&#10;ExUIjfwK1ZfwdWjkI2mEowgXFQDqeFtp/KUm4mXYl1kywASJfZsJkc0dHI8MRHavv48jhJ7AsYsw&#10;SJAiocGXUhA8Ajh7XjPkHO8ro+G3KApLGnItz6Mde1ffN7GY+EUEB2GVyNdM4nvvitPsltohyGLn&#10;V1F51GC3kgqoWkKnFMBvbJa5DjullriNnJaLkImEB41tuMlAU8X8VQTRwAVNvWpppcIZeyBn7ouH&#10;7sHOmCy8/sXfo/UXv0L9l+/R+PIhmpoqcCJ+B8b3Ho8ljqHwHcPZ+WgZfc7wqRD8aIDlfvGhwvAe&#10;xVnzKMJBymPMGZOKG0gjGzCKIBlxkgaRzyEwvIcm0wimcnsUG2k4A0afonI4y5EOX8LIn4ZfGU5h&#10;NNJxc/gZcbYeTQBGc6YfxfcRSRUZzW3YxEwqhzQDkSg+Hjohw6iVMEIkdBzhSDAZJcLZfTDPM5SQ&#10;8yUQfL2okOQiI8RCCdDIKVRA43m+NNz+ww/TWPNxZWPJbaXtiCN8z1JOPKcpNPw8rwCCzX8c39tE&#10;wSTTuLFCeB5ahjiEI5KKJJD3+1E1+RMiwYRguOIkPM8ggsOPysR7JNXXpMv8PmYQYieMayx4PM/Z&#10;QCQZAXL1UQUFjdnP65dAsEZTjUQhaEgMwkdtI+SiCZBvf4tHX/8GDwiQds6YNdoIkuY3P+MHKPfV&#10;lwTIF2bRJwFELUssEJG7yhL/6IKHZbw08KjueI+qh+9Me5MSk8r7HIWNj3GjrBlZFW24SRWitUB2&#10;pV5GP+P2sIGrmwvsHK1pVBwxYsSoH1YWHDjQ3qwq2I1gMC3Zlf2jflYEiFkU6nMF0/v84J4yNR5U&#10;Ih/z/m69bAgNGbx+Fqgoa4hqpX+fQVAXWDfOgN1dPeA1bDgWzp2D+bNnmDGJABnq4Yq5M6djw7q1&#10;CAsNw4EDh3A89RSuZ+cjp6SCM1mlft5BaX0bygmRSkLkzoNnaOp4jtanb/CAM/2OlxwvvqLx/hJP&#10;X32F54TJu/c/x9df/RrffP1r/IzX/vvvNH6J73/2c47v8f233+H7b74zoPn2q2/M9mfffIvvuP+z&#10;r7jP8e2XX+GrL97hi3dv8fbNW7x59Q4vqXyePn2LJ0/eUWkQXlRBjwiOB8++woPnX+E+z6PRgOOd&#10;gcdd3ld9/4VpsZ9b1YwDpy7i0q0SpF64jp0HUrB42WrMnjUP48ZMgZurFz6n6tDCRZ91s8FHBiSC&#10;uZ0ZWpO7NxVI7752BIM71YULlYeDAYe2/awcjeIYRFXhRiBZc2tHtaG0XlfXIbC1leq0gVYotLdz&#10;MW3eFQtxpTpxtXfAEH433J1sMdzNHhO83DBlzGBsWDEb3uvmI8hvOWK2bkHCrlDs2r8New/vxNHU&#10;gzh19gQBcg7pGVdx8UYOruaWGvdVVkktssrqkH2bKqMTHvnVzSisbUFRXQtKalpQ2tCM3IJ7SNp4&#10;H/t9nyJeKoQz8EOc8Z8Ifo3E1c0InlYA/8m3EEpDGW1iHUWc1VOJCBY0+FImXQpFMIk1Kb4EAsEh&#10;d0P41BuETiENuRagUguRBiSsakTcqjsEVp1xkUXyb6IXKI5BFUJDv5vgiCNEdq68i6Q1rUhUai9h&#10;sW/TIyQHvMTpyK9xgMAT7PScWBp3AWQPzzeU57tp5GUTPE9aUWdSjs25EgZJVDV71xEeS5sJmy54&#10;NBEazdi14i7Bwcd5DQ5S7Rze+MCMPXKNETA7FtcjamYpjVe+cYPt4PG2UaEEjL2ODUM4Y1brk5mK&#10;/yjl9ZqpkA+YfAWBSnulgQsYm4GFHkk4klSEtz//T2j77mu0fvslGp+14m5TGdISkzCuzzjMs/HG&#10;Fq9dVBzKTKKqGHWGM/M0DqoQ3pYR9Cc4AmnAA8ZcpNIgQEadR/j4DCoCxS2OY8sQtSOhehmdRuNI&#10;RcL7AkadMhXmGoqLBNDYBxEAETSscm0pC8vX6wyPd5ZKQa6uy1QK12j49X6uUEmcMRCRUlHlulKA&#10;gzirDx4tFcIx9jTP4yS3VCRjCRMqp9hZmYibd5Pw5GsSZpYMsAPwHrwXm5Xyy7FliJo5qr3JET4v&#10;lYaekJvE9zSB4ODrBBEe4dOpOvhdCuB5aCj2FEYlohHIcwoiRASQUH7X9Jhu+469xOt1jpC8wONe&#10;5OdzhartNIHC60KIhE7UdTjK66rKd57P4ERCLIFqLQZbPKMQ6hWHyDFxBGIMPnj8zZ8QIL/9ESDc&#10;thIgd19/RwXyDeqfvP8jgLwmPDT+PUB+hIgA8toARCm/XRCRK6vQuKz4w6xpx63a+yhue4HgHYfw&#10;mYrN+g0yrUxc3Zww0HoQPIcM4/5gznoHoE+/gTQ8zujZV0tD9sOHH/UxLqyPOtu8f/Jxb3xiAGIF&#10;9bpSeu8n2hdAqDgsPbC0+iAh1G0AehEu6vzq6qC+V0NMB94JYydgzcpVWLNqJebNnYUJBMi4saMw&#10;f95s+Pv7IjgkmLNctcbIwMXMG4RHOYqq7qCougklNDwVTQ9Q0/oYjQ9eoPnhS7TRQLc//9IY7YcE&#10;8WNez2dvv8eT19/iCQ37c95++eY7vP7ie7wx42d48+XP8Par7/GO44svu8bP8Y7bd+9/ZsZbbfnc&#10;d198i7dfUNm8eY9Xr9/zWF/jxdtvqXj4WnzdBxwdfJ2HfP02AqWFyqNJLqsnbzneoekJb3NyUHHv&#10;GfJ5/lpS+OyNAmRkl+AQlUh4bCJmzl2M+QuWYOKkmTTwHqbTbvdutiYOoiU6tZSq4Cx4mHYmVB+W&#10;FGpHAxGpELmxBBANK2tnAsXRKBB7Z08DEAXT7QgLV7ch0Jou/QgRLTKleIiWuXW2c4aLgyM83Z0x&#10;dsQQDHd3wJLZE7F68QwsnTsRgd5LDUB8fJYgNGojEvZEYc/hBBw+vg/H05Jx6vyZHwCiALoAcpPq&#10;4weACB41zQYgBdUtFohwFN+5i5yidsTR8Catv4eDPo+xdVEtjXU7ToW9NV15VaHtx9m16jYEg4hp&#10;nGnPyEOUlIhiBIqFdAJk+6IqU2+RsIRQmS3f803+zXUDk+g5hXxOGY1+jXFhJa5vxc61zYgnUGIW&#10;VSKCxxNAttLY7+Tsfx+NuNRHPA28igl3rWvneT3EiZB3OOr/AgkrqBI4pFISqBpk6MOmFWLzqGtG&#10;iexcRnjwWNsIuW2ES/zSeuzfQHgQBibOwr/dtfwudi5VLESQaCIkBAoCbkm9USECSIr3EyRT+Uih&#10;6Hjh04uwlQosYVEN4qls/Mdcg++oy4RHgYFIyMTrNII3CRoaNxqy4Mk0uJy1h3Imv3ZEMjbPP4zb&#10;tx/hxbffo/XZM9xpqUVtSQ4iV3hjXM/JVCCBBNJOGjbVbtDoDicETFYUZ/ZUDHJXBY07RwDQyKpC&#10;fCRn2cPOcHZ/CdGTr9Kgn+XMnoDwokIZyb8dRhUyTK4txUPSDUD8eZzQiWcRPonqiBDZPCyFhvMY&#10;jbgytfgcgkmZVyHjrvA5/NynXOPfXMAWQkTwkAoJIxgjJnFLkIVPFFDUuFDHPU/VKdclDf+UDOxY&#10;kI3wyRdpnFMIDyoNz33wo8H2VZB9SJIpOPSlAgkYdZyvIZfdGX5vMgiRDCoQAlLFi4SG37gMAwUB&#10;Q0oknN8to/J4jXWfhp4n15ZiJH5jLsF/LP+eMBRoo6YT6rxuKkBUPCSYrxNCJRKoHlpSe6MO8L3v&#10;4e1dVB1JfE+7CMStvP7h+KCD8HhEiDz48tf/HiCvvkPj86//NwCRm+p/BUgXRAQYVarXPqZ6efKV&#10;AYliIkUESG7NPdysuIu8hg5U8ngbQrfjg4+0/rniHY6Whoq2nIna2MHLaxRc3Dw50+2JXn0Hmhns&#10;51IYhITWMxdALG6sXiYbS9lZgofqRD7g7U+1dG0P+ez74nOqkp5K9yVEtGyq/SAHeLp4YrinF8aM&#10;GoeZM2bD18cfG9Zv5Kx7NmbPnokxY0bz/umIiAhDeFQk9h06gitZ2bh4LQu3im6jvJ6GpuYuCiob&#10;UUEFUtP6CHfuPzcAaXn8jirkS0LkayqRb2jMv8VjAuPJW8t4yv2n3D4nDH4c3+HF++/xigrlded4&#10;Rbi8+kJby3j9/heWQbC8IkxevvsWz99+g2dvCA8e7xGh8YDqo41K5N6zd2h79hZ3n7whPF4ZgLQ+&#10;f49Gbhsfv0Xtg5e4VlqH6yU1uJRbhuyKBhxL5w9j+26s2sRrsSUAW3wC4OmpVSJtzGJRPXvYo7vW&#10;Q++uhopaFdLWQETbvgPkwqJa7GNj3FgWtxWVRacKkQtL9Tk29m4GIrb2ysTyhA2VhqOTu4mHWFlZ&#10;WuvLjWVH2NhRJbo7OcPTzRnjRw3DmOFuWDBjHKKCNmL1kulYu3wGdsYHICEhCNsTgqk+4nAwZReS&#10;Tx5AyumjBEg6zmRcwYXr2biaQ4AUWABy63a9eb9dACnQ50jlUVjbxtFKgLQgu6ANMUtqjCo4EfLS&#10;1H7IzXQ86CVVyAuTzquWI5s5y9UPOnrGTc7AC2ikK5BAI60spkQaW1Wr71ylLKpazvCrTIpvOMGh&#10;1MtwuUVm5SNuMeFA5XFgywMcDXiGZK074tdBONw1dSCRCsTPr7S4jmjwjxBoh2nALUpErqsHHIp5&#10;PKSSaDcFj0mEi4LzkTPLaGSyEb9QAJO6qEecguKLawmMWhzcRDWxtpX7NPw89g6qFykQubESqUAS&#10;ljQamOxcpm0Ddq/SffUmVnI66DVS/Z9RRdVRfd22BOH53vesqMfWWUUm5rOVAAmfQmOpzLPp2Yia&#10;kUtjppjINQLlMmfucm1dwrLhSUgKVQffDtSUtqEq7zb2he7AApcFWOSwAatco6GuuGpg6DuMIBgh&#10;w6ysJxn3NBq702YbqNRWGVd+Lr5eZ3nfWcLjPEIIliBCIIRqJGzceYRyBHcOxS5kzMM4w5c7K0Ju&#10;Je5vHqYakRMchNRIGVU9l9DTbF/GunNsm0UlSngoDqLXF0Qip+g52goqFzgu8XpkGgAE8fsSNy8H&#10;sXNuwE9ZUEMPwdtzLxVIErYMTuBMP4Hw2EtgpVC5SG2lcsiFlYGYWVmWOMZEi+oQFKQ45KIK5r7c&#10;o1IcAofUib/cWBwGIHx+gHqh8T2out6X1yZca8Lw/W8efgIbhh4z0BRIwwgRLUoVNfUUt8d5/of4&#10;N7uwacQ2rB8agc0jIi0AefjVb3C/U4Foa1xYL781ABE8/m8A+WMVose6AKLq9fqnXxu3likmbHxk&#10;AunZVCC1j99j6WZS7IOe6E+j7ujgRKNiCycXF85ErWhcXOA1ZjxsHFxorLqbug1lWMlF9dHHFnio&#10;1bvSe6VEjCrh1gBE6kRV51QhH/O5Wle92+e90ZvHUJtwqY/BBMjkCVMxeeJ0zJm9ABs3emMhZ9zL&#10;lq3A0qXLMHbsOKxYtgyBgQE0TjuRfOo0LhMgmbmFyL9dg9sNrShvaDNurIqGe6hteYQ6qRBC5C4N&#10;dCvhe+/pV4SIxX30QGpEbqXXnYNG3wDlnWU8o4J4zu0fjxcEx/8yCJdnhI46Bjzh3+l4HRz3CYh7&#10;VBttL95RabxCQ8cz1ClV9+EzqhAqkKdvcIcwqWp7gqzyelzOK0dp433kVjbhenEVks9Q7m7bhUWr&#10;N2LnnoNYuXoDwT6YgLc3ALGs8WxtMrKUlNAFD6NA+kmB2PEzsjUKRIFzwUP7AovgMdDG2UwEFEy3&#10;dfCwuLGcPIwLy4kAceK+kidsFUSnMrFVYN3eHkM8XDFp3EhMn+iFWZO8sHAmP5uFU7Bs0RQsWTgB&#10;m7csRlDoemyND0bivljsP5rEz+sQTp47YwBy/lo2ruQUmRjIDwBRAL2miQrsLiFCgBAchXX3UFTX&#10;yu9pKwHSiqiF5aZp4vGgp2atDEHkoE8HgfICBza3IXx2HrQY1KYRaTQkV7B9fiGSVtTg0CaqFs7S&#10;E9Wtl4pi38ZW7F1/F/sIhJ1UGspSUh8pubKiZuYasBzY2MbXURHgK6SGvkZK4DNTfxJDcChFWBCR&#10;G0v7qk056P3IuNR2ECK71t1HEsfejR04sKkDe6iakv2eUIHcQcDEPCQuJcQIgXjFN6g0BI9YKgWB&#10;4yjVlDLBBJN4gsCkDBMiiTxuIhVIAp+/i+9jJ9WMhv5G6b3xhEXiykaci/wCJwKpfAifXQRswuJq&#10;7FhI0CljS7UuWgdF3Xvl5ptVQAOYT6Oninv53/l9oyFUENqfM1//KclI2ngZSZsuwGdaNOY6LsNi&#10;h02ERyTWesgPz9kwjbnPUEKD6iNwJAExQgV/NO6j02m8VbNBUGhGTmj4jxRklEUlVcLbNJgy8AFU&#10;I7odSnUSKhfPhEsmYB5MteBLY+3jdYJQyDQQ8aaB1xBEgsYSRgRONA14FEeIccNdNJ99wOhzxtUl&#10;iBhojT2HmOmZP4BErxFMAx5K5aXYQ+wcwnXGdQMQFQ16D96DLR6J3O6kUtrN89fMXwpAiQEWheU3&#10;Jt0o161z8rB9YRG2L1DmW4HJugohNMI4BAipENXjGGj8RIkEymVIuKq/l9xvKoxUIaJiUd5eJ7GJ&#10;8PAmSPR6BlpevD1sP+/bTbAkYuOQOEImHt6jEqheduADqQ8BpCv+oXHv3S/Q8loZWKr7eGvAoa2G&#10;APJ/h4glDiLlIXho1NGYquVJ2d2nKKT6yK59gMLmp5i+dIsBSN9eg+Bg54hB1tZwdXM3KxNaWQ2C&#10;q8cQuA8ZQaPjQEUhN1VfdO89yATOtdStAPLhB725T2h83M9kaH3Y2XDxIyoSU7H+cS90+6wP+hAe&#10;WjbVwdrRwMPd1RNTJk3HxPFTCY6lWLfBG4sWL8f69Zu4XYqJEydhy6bNWL9hA/YcUGVzBi7fzEV+&#10;eQ3yaIBKaHRuN7SjrK6NIGlHbesT1LU9pQqh/H7wgjP+18ZlJPdR2wsadgLk3kvLUJsYjQeEyEOq&#10;kcfcPn7zNWHwjQHCD0rl3c8Iiu/Ntmt0Pdahv339LR4QSvd1zJdfUvpT+XAIFHefvMadjheouPsQ&#10;lS0PUHPvIarbHqGi+SGK6ts4A7+DYoKv/G4H8qqbkZpxE6evcFa0+ygWr9mCXQeSsXjpalP0p8W8&#10;5MLSeiCWWIgSEnhfD2sDD0FEAFHWlQAicNgKPFQeXe4sFXoOtOEkgepCQ+4saztnwmQwIeIOG+7b&#10;2VGNEO5W/TmhsHflUGHhQLg6OmDMyKGYPXUcFs6agMWzJ2LxvIlYsXgq5s4ZgyXLpmH9piXwDVqH&#10;sGg/xCdtw6EUBdLTcOYSFci1WxaAFN4mQGoIzzoDkB9cWH8MkCYLQMKoKBTMPub/2KTsbqPhTqRR&#10;T6ECOer/CGrh7svZ3Lohx03ANpxGZfuCYiRRbahDb4yC35yN71zZQMPbjKPeHTi0sZ3PKTO5+5H6&#10;oXNWrqp1ubl20OAra+qgguMbCQSlDdNQCxpbCQ+zRghvK5VYEElUxtSqVgOQXWtVPHjPKI9DWzpM&#10;BXnojGIafwJmBZXQ8iYafgXgCQaqIoFC2V8HN903WV4JywkFAYRbZZrtJwD13KTV/FvVm/AxAUlQ&#10;k7oSUHXfMf8nuBL/vWksqbRkFRlunWNJKoiZKXAU0liWYCshEjUjn+9b66DcpHHje6dCiZjI6zCJ&#10;CmUCFcnEy8alopn6xmGHsUE9pYbtw8ahezmU2nrUZFT5DlfBHdUGDXUQDbelnkN1DISFMpNoRIMJ&#10;B7mVTCBdMCFIgsZSIXBft/0IF2+t68G/VTxFhlNxks2chW8aoq64qQTEWQKOimY8QUWFo6JDgSBG&#10;Vfc8V8FDx/cnkIIIDh8CRMM8pjiFlA6VRwxBETVNyRNSCFepFC7zPV5FzDTujzkJf6Xueu6B/5A9&#10;CBl1EKFjDpt03y18z3JxqRtw4LizncAiBGj8tRyynxpvjuc+7/MhNKVGfDmh8aH6iiZUomfnGnAY&#10;FcLnGuXB6xIwRinHl7GFEFZ1ugUgp7BFKb1UXHo931EEijr3DtmPDVR+WpPEx2sPNgzbTZDtJ0QP&#10;EyBSIO9/jfuCB8GhTCxtpULuPPvKwEKQEESUxqsg+h9DpLKdIPl3GVkESrslDiJ43Hn+Lcc3hMgX&#10;qOb9BXcemQWmLpc2YeikhQSIOu8OgguNyIABVnBwdIKLq7txYzm6uMPBxYMgGWZmr121HD172eBz&#10;qgupD/39hx/0wQcfWoYAohUHpUDk3vr4454GIIMID7NMKg3TYBqtMaPGY+aMuRg+dDSWLlmFwKBw&#10;rF67CZu9/TF12ixMmjwV/r7+8PMLwN4DR5F+MROZNELFVY0o5CioUspnC0rraYQbZaCfop7qo+HB&#10;c9Q/fIGGR6/Q9ISGnAZdDSlbnr1HKyHS+uJrQuRbtL/4DvdfcRDWgkgH4fGIYPh3g8B4RJXx6C23&#10;us3naXRw3CdABCEBSYBq5WimymgiPLrgVa9zMTCj8nio/WfmdgXVkgBSfe8ZCgmTLALxdGYeUi/e&#10;QtROfoG378HZyzewdoMPevexMSs3/hQgn39mSWbo0dvWwKNHVwykP2HSWy1lbA1ALMFzFwMRxUcE&#10;EWVfObkOhR3Vhtrv28t95TYEjs5uJqVXbU1sCBdbKkU39UizVTaWnUm1HjXUBTMnjcSqxbOwdN5k&#10;bFizAFGR3oij8oiJDURsQji2J0Zj3+E9SDl1DKfOpuP0xUtUIDdxmZ/dNQLkenE1AVKL7Kr/DUB4&#10;PUqaCFgCJHhmDnwm3sRh7wemaDByXiVilzaY2f/RgCdICXiImHn52Ox1mj9A/sgnXEAsb8cvUhfc&#10;cmNwd6xQs8NKUzui2XuK31PsXnXH/LgVO4mefsvM0BVolzLQYlX71hMGClxTSexb34ZY3h85twKh&#10;M0sIhiqjAKQYdhAKSavvETpK1+Xf8G/38m8V+wiYnMtjNfM1VQDZTBi1dq5fogWx7ho4HQ94bval&#10;RgQmc74c+wg5tXE5sPkB9m64Z1x3WwkZQVS1Komr+bprqEpWNfLxVlyM/YbAIRj5nDgeK4ZqSRlo&#10;SmPexrFVBZEEitKW1d4lWAHoKXzfs8oQNq4A4ePzCJCb3KdhHpeNuNl8rbk1nLnnEgY0fpx9+4+x&#10;KANfBZ2pBvxGnaYhtCgKzfgDaMhl0DU0wzdNEBXQ1m0aWQXAg8dmIITHC6VBDZ981RjPQCqPEH5u&#10;gXKB8bhbhqgi/TiNd7JxYYVPuoDoaVRJCqpTMUVwkqCqdNOll5AIoUE2kCIsdA6qDpeh71Inuk/7&#10;MTMV9+LfEh6hPI665sZM53HH83sz4jB8Bu+G/9B9BMhhKitVzB+Cv1cyz+uUAVjIRL0vHpOG35fv&#10;w3v0JWwZRWiN0bhg4iACi1xYgoxUSJzqVKiSlZ0l5SF4qG+WSePl9fHm91Zb1a8IID5eqfDW9R15&#10;Er7KXKM62kxoe488Qqgc5v5eaN2RmFnpiJ2VSoBQfTw01eeExpufc3xv9u+/+xWaX3xrQNHlljJL&#10;1P5HAOmEyE8BorVBKh++MzGQ+meEyItvCBHuP36P4qYn/Ju3OJ9fC7uhk2j0+5qVBwWQgVZWsBpo&#10;DTsHzjwJkkFUIg6uHjRGnJnS6CuLR9lUqgH5/HNCggrjB4CoY28nQD5UsaHUBwHy2ae90benFQYp&#10;UE/1McxjKNwcXTFi6EhTZT3SazzWrN6MgIAIrN/oi81b/DB+/GTMmjUHISGhiIyMoUFKQcb1PFzL&#10;LUNBRQNKaGyKqu+agGshZ6xlTQ+MUa4mRGoJkfqHch/RkBOadwmO5mdfcsvBa2AAwutxj1DVtp3X&#10;uf0Vh1xQhELXkDoxg/B48EaQ+XHotp7TRoC0EE4C1N1OgDRKeXAo1qHz0bk0drxGrfYJEC0EdqO0&#10;lobyHqranlF9tOBmuWDyHGlX8xG4dTf2Hb+AgylnMGrsZHyuppYEdjcDDmt072ZDBTLQQLpXH9V6&#10;OJqt0nj7D7IEzhUHkQurK6XXEhPRYzYGInJfDSa4rWwcCRZrOFMNCiDOWote8Q9b9cXSYlOu8HBx&#10;g6ebq4mDuDvZYKSnE6aOG445U8dg9bJZ8NmyHFsJj8TdMUjcF4ek/Tux98heHDuZgpPnzuL0pQyc&#10;E0CyC3CtoJQAqTAAyekCyB+7sASQ5nu4RYD4TSJEh180RjJ+WT0VyW1ELqihqmg0sZHjgY9xxLuF&#10;s7uL2DQ0Ff5jzyCCs1Otfx4r9SGlsLQK26lIti2hkVbAWlCgGjGuh5m3sH1OHuL4fM3a4xfXGXDs&#10;0lgh5SBD326KGGOX1COChlkBdVWGy9hLgexeq6C64KHajw7soRoJnlbEx6V61DK+0YDELMVLgGlo&#10;EaxjBNmJwFcEkdxXGhb3lSruBQ4lCiT7P+V712vXGIAIHrq9d+M9c06Ja5r4/GacjXqP40HPTXrz&#10;NqUF87nKyIqdd5uKhLd5/04eI5aQVIPJoCnXEDL1OhKXVHFGf4tGWAF2zoTNTJkQmap6EkJybhUN&#10;5zXLzJmGU1Xjqgr3o9qQO0eGUIHgQAW3+bcyzkE0iBHT1NyQ0DCuGkJijAr/LLELbWX8la2lvlAq&#10;posiIKJk1HlfINWIv5dqR2RAT1BJpBMUAtRZqqMbVE03CAwpHB3P4ppSI0WBQkOuKd9RcoWld87u&#10;Mwg9NULMQPRMZd5lIWb2dRrha9g64woVGFXA6GMIGH4AfoqDeOyBD2f9wWNOmDiEsrgU3wkUoBRj&#10;4fkLHpvV4HEsYcTzUdW5vk/bqJhj51DN6rs145apB4mdrxY1BcZ15i9VxPMwYOXQddR1F5wUAxE4&#10;/ATSMVJ0fE3Vs0w4w+ek8b2pkFHwuMzvK9/32AMEiNTHu1+a1iUtr39uRhsB8vD9b/CASqSh451Z&#10;20PxC9V+VHJUKUhOkMglVflQoOB40AkSKpEKAkSKpIqqRXGO+idfo4FqRjEVqRrTePHeK1wta4bn&#10;xPk0+r3webd+cCQkbK3VHZcAsXfmLFXpoHawtpfPnIqE99nIvWHngm49B+GjT/pYKtPltjLw6Bxq&#10;uqhMLY5PP+mNHlQfVr2tYDtgEGewwzFy2HC4ObvA03MoRo+dhJmzl8DbN5RKIwTr12/GskXLMMZr&#10;NBYtXILg4DDEJaiuIB03CsqRXVyDnBIa36pmFNe0oKS+HWWND1He1EGAPEZl62PU3Ocsn9ekoeMt&#10;7jx6ayDS/JTG/emXNPZf/TAEEo22l99wWJREl2vrx0GovCZQ/oNxj4+3vfjSBMblJrurTCsqHqmf&#10;ZlWYPyI0CDNBRDGP2nbFQ14gn8C4VlDN8+6gCmlCFkcu76toeYK9Jy4iJjGZBvgcNvGauA8eDi35&#10;28ssHWyDT6lCPvvcGh8rjZpDLiwDj74OBIiDgYfFXWVrICIVMshWXQb4+dm5mcc11ALe1n4w3DxG&#10;QK3drQY6wkkNFR3doOJRDVsbB+PCGuLhgRGeg+E1RMMNY0Z4QAtMzZkyGssWTsP8uROwet0ChG8N&#10;QPy+7dh1eDf2Ju/DkVMpOHH+LNIMQG4g41YOruUV4kZxGW6VVyGnsg55NV1B9FYU1LUbgMitV9Lc&#10;hryie1DTw+UuqYiZX0IY1GLrQqkQwaAeO1Y2GEN8cEM7wqbdMv2FNg87ytnfOUTOyDLdamMXEyKE&#10;x3bFTzhkhFV3sWulsprUPoTKgzPy6FmFFoAsrDHZTopXKPtJIFEsQnGLpDVtVEFyZ1naphhjLzWx&#10;RkBow/4ND3F4yxNzjsrC2qdq9ZVq+NhkzlNKRuPwlg4c2vwQaaFvkeL/ggZf8RCe36Ja89yDWx7i&#10;iO9jHFMwnwDZva4F2xZb2rYc3PLAjP2b2rGTYNL9Ujdp4TxW4HOLKuJ5qf2JqVJfUoudvK32J0m8&#10;XhFUIkFTVKOgamkqpGVViORtxQZCJtHYSxWYmpEsXvtCXoc6HqeUs2n1EbtFQ32TQLhqjKiCwAEG&#10;DAIP/16t1QkNpbdGzqCamZJpDLpSVbX1E3ioVHy8LK1J1MnWb/QZGs/ziFBwevo1zqqzsE1t6Wms&#10;/fl4yITzBARBQwO7Ve0/plzla1LpGGhJfQggiuXw9WmY1RFXANHtLZrd875gpQIb43+BBv4WP+Mc&#10;GvhbBiBRMzIQOZmTjkmpCFHbFRXvDT2I4FHHETxa7VAsWWLq1aVzDhL8eK2CJiqL7TqhUYgdi1T9&#10;r8lItiW7j2ojUt2RuQ2n0tNzY3itt3GiIgWi6yEYmS7DSjfmdQ+eRBiNUv2LijNVX3OG3+OzJgFg&#10;24xMXheCduopnu9pnjthP+kMfIcn4YMnX/7OtC5pff0LNL78Fk2cCSuF9wFViSDSwtlxWctz5KoJ&#10;opRD+0vUUG1UmYLBHwFSxdl21b8DyAsLaGhE66lCBI6uIVeYigzzGx9j4oK1NPo9jaowa3LYqo9S&#10;f9MfycV1MOydXA1AbBxdqEQGox/v78+ZqQ1nqT16KRNI7U0smViKpRg3luDB7UcC0ye90K9nP/Tr&#10;0QejCY7Z06YTIMNolNwxatQYTJk2B4uXrYN/UCQ2bfbD3DnzMX/2XEwYPRarVq5BVFQsdu9XNk8m&#10;bhZVoLCy0VQyF1U1obSOM1UB5M5DVDbz2hAgMtZ1D57TcL80CkQA0Wh8rLgEVUKnEvlfICJV0hkf&#10;+en4KUzuU6F07Rt48PGfAqQrVbf2nlTGa54HlSOBVtH6iJ8F73v0huf4BFfyK6mc7hnwpV7OQfqt&#10;Ylzhezp+6RYiEw5i++4UJHAsXLgKTjToWnSrdx87dO9pi0+725oeWErjVTt3deSVC6sfAaLuu/0G&#10;OKGngYcFIIqF2Dl6GjeWxaXFx5W23V+QsTNrhLi5Deff2sGOkHF2oRJxcoMThyMnDPb8Tni4uGLc&#10;SC/C3xMjhw7GxDEjqEC8TEB9/uyJWLJoqol/hG71x/Y9sdh1dA8V1EHsP3EUx8+dwakLF3H26jVk&#10;3MzCtfwCZKkNf3klcipqqL5+BEh+J0BK7/Da3G1DflEb4uYUY4nDEeMiiF3AmT8NfNRcAoQGV7Ug&#10;iStacGj9MyRxtr9lTCrWe+7jbDOFs70LCKchip5XROCUIXRWqaleV0BcrUB20KAqnVbxghhVqM+w&#10;tDyJJRhi51XyMamLJhppuajumnU9LKOKhl6DBp3H2MFjSF0cpGJQzCRiLv+eaiJpdRvh04Y9K+W2&#10;ajEtWPZR+exdK9C04+AmfvZBL5Hs+8QYfbVKkZtsN2GkYx31e2IAoq0UiVrKqznjEb/HVDL3jYqS&#10;y0vvJ56A0HOPETbxBOtOtUBZoToUnXuzUUpqwqj15CMIyfCZRQRuAeKoSvauIlSm5CBsggrxtL4G&#10;jdNEXrdpuTSAajhZhN2r1F6F4J5ZQBDQeGr9DQGDWy3oZFxSEwkPKhDFF9Q6JcK0mOd9k2ksx8u1&#10;RZBIRRAYcnkpZqKMLQ31rlLDRBOTIEAUf1H8xKiTqVeoGq5zUNEQJEGdtR3+I9MQolgLFUDY+Eyj&#10;cuQK0sx+x0JOCGbehLdUCGf4IVMUm7hA455JRZVHBaPg+0XTkiRmtoLqBMTYIwQTh/pQjUrhoBIY&#10;nmrcSHLTKatL/bYiqDYECQ0pjNi5+aZljO9ovU/Biuc9RS4yBeqvmfha+JRbPK8rBiDqktwFkEBO&#10;dILkuiM8/LnvT6WldUX8CA5fJQsQLBE81lZdlylUK6MOUQWmEOZ8P5OpAMcdVCHhn6ODEFHb9gZV&#10;Jmsmy9mwYiD33/8W97/4LdQDK7fuPrL5Iyu/+wQ1UheKcZiiQrm2Xv8QbK9WjQgfv92uqvSXfJyz&#10;4EdfGogoKK9hMrR4X3HLM0xZtgUfdNNsti+NhSNcHJzQr58VDcwgODqqvbsbBhEgVrZqc0ID4z4U&#10;fQbYYgAhoroCtShRWxL1xPpQ8RAF1QkQ7X9EMPX4vA/69x4A+0G2WL10GZbNX4ih7u5UIM7wosqY&#10;NmMelq/aiIDACKxZsxHLl63CkgULMXv6DKxftwkJO/fg2MmzuHQjH1dzilBYdQfZpbUoqGxCReMD&#10;wuMByjmTrzTXhSqt5REBKzeW1ouXCnnzA0gEkR/ViGX8CBMLCP54CBBdQ0Dp2m/lkOuqhVspD0t9&#10;B9UOAVJH1aF4zO27nS41KpLyNoHkMbLK6o27Ro/nEoanMnNxNrsYJzNzkJTC2di2XUjYdxy7DqRi&#10;6vS5sBqgdVkGQi3a1brkk8/Vxl2ZcKqvGYTPO6vRtRKh+mH1t3IhRFREaKlAV0ykCyByY2lf6qQX&#10;j9ezNwFD9SGIODoOhlYptKfCdHL2MHEQ052XCtTNyQVD3NwxzmsE1YeaXHpi5qRRmDZ+BObOHIdN&#10;G5bAL3ANQmP8sC0pmgDZjYMnj+JAajKOpafhdEYGzlOBXLxxE1e1GmFRMbJKbyP7di3yqn6MgRSa&#10;CUEbyhpaCZE7yM1vxIE1d7DaPRUr3JIROu064herJ1W9WX9DhjOJRvrgxuc4vOk+AiacxdrB+6hC&#10;DtGYnDW9n6Lm5NPYV5q1OmIWVhqDa4w1Rxxn54oXyNWlViAxsxV4vg01WNTMXWpARvtk6Gukhb2l&#10;UW40jRtjFlZQDVTzcRppGmqpikPeD02AP47GerfSeBVYF0C4TVpF9bFRrU+U3muBieIaBhAEiIy7&#10;wCRgHeD76FIggodcWXHL9H6rjMtKmV0CjNKT5araynPdxvegdUbSgl9jnzK0CBG54gQmxVuO8ljJ&#10;/k8IrBcE1iMc3tyOAzyPQzzeQaqb8Mk0chOzONvNRcRkTmKoPrZOz0fcvFJeD6q4+aVUYzV8L/WI&#10;pBJRH7EugKiFeRiVhzKKQqg+IqbdMG7BGBpqrfkeNk21EYpz0PhThWiYeAmNu5+X4GGZ3SuDSy6n&#10;yGnXOMNWbOqqUSeaoavrrQ+BobhLANVAMA2tv4oPCSLTwp2GuyvmEUrlkbS0xGxNqxEdl0Nrc2wl&#10;1NR2PYQKybijaKijpl/ikLI4ZkboOBU5UnUMVysTKhCjPCzxHQNIqS++nuIgpvp8UibBoPO9TtVw&#10;wSgdATOAAPQfS+iocn6aoCFQXSO0CRwqKcV8/AVDQiJ0mtKBeVvZafp7Qsh3/EXCl9eO7ymWCiRs&#10;3Emsdd1BVXWQwKH6E3QmHMMHHd/8BR59/ae49+Z7NND4NDx6Ca0+ePfld7j39td4xMfvvfs1ylue&#10;Iqu8wVQs374rN80r1Eh5cNuVpWUJtHem+rZbmi1qqAGj2qF0AUTpvfVPvzFtTpb6RuOD3g74kIZe&#10;7UucOKypMnr3scIgawe4uA+BNaEigAzSjNSFhsVjKPqZhaO09rmjaeeuNu0GIsrMIkCU4vsxAdKz&#10;O9VHz/4YMXgINq9dj1lTpsPDyRlDPQZj8GBPTJ46E2s3+GLl6k3w9Q1CeGgEJo2fSJCsQIB/MBJ3&#10;70fa+SuERzEuZxcij0ankOrDVKA3tBMeD1HFa6OZveIJla1PjCurhgC1uLH+3wHS8pwqglAQELoA&#10;YiCh/U5gaPsDPDS43/yUx+Vnp9HcBZD2Z2bIdVXa9ABFDW24WV6PzMJKVNztQBVhcpX710trkEMD&#10;ernoNvafuoCw7XsQtm03QqN3YvrMBaYmo1evQejV286sAClwqImiUSGKQSmVt4eNafUugMil1Y/w&#10;kMKQm6p7LxtCxaJClJHV5dLSvkCi1u82hIu7m1cnROxgo/iHrRPcqDjdXAQRWzjb2VN98PMy/crG&#10;Yf6sSVi2YDpWL5+DDesXISh0I6K2ByFh/3YkHk4kQI7g6JkTSDmbhrRLl3Dh2nUDkCu5ubheWEQV&#10;Uo6cPwJIAQEi9VF+h7erKgiQOzgV/By+465ikeMBbKSxkT9Zwe7w2aWIIgzUHTdheQuSfR5i98oy&#10;bBxyGBsHK1/+DGfCmYicnYe4xZUms0kAUNaS6josM/5qs92qRaN4vG1UIAKImhaarrdKk6VRl9GX&#10;K0kgMaAgxGIWlPFYNUjh/Qc2tZsGjHJv7REk1t0jeBTruEelYAHHPqqG3Qqi81iCkgCi1Ql1XC1I&#10;Jfho3ZM9vL8LIIe8O4zKMu3c+bjuPxbw1JyTChAtMFS8owapgS9wzPuxUU/b5lZSTd2myuL5L280&#10;brQjOpZcbqsIOI69qxpxlOd9ZEMbwgiQ0AkCSA6ipuZyhp7zQx8t9dVS9b7a36vj785FBOzcQs6M&#10;b5jZvwUiUiQ0qFQfSo2OmHETMfP496qXoCE3Qe8JintcNO4mZUcpA8sYZ4FkpGIMNPRUJQqGS4ls&#10;m52FGKoOLWUriMjdpZiAWbaWWykZ/a0aKP4QuKexDZtyFQmLtFZ8Fg26ZvWECJ+n84jkBCSUBl+g&#10;U2wkgCAKHJuGqGnnEDEpzcBDXYD9vVKM6yrA1LYo+4uqwEBEryMYZpgiQrmypDRU+xEzSy6+TD4m&#10;cFhiJarwj6D6UC8yPdeS/aU4zHXEzFAw/zxCqNCCqZD8zPuQC5HPI0T9eI4Bij3xNaOpPkLHH8NS&#10;u3Csdd9tsr4C+LjPmBR8cP/LP8Xjb/4cj776tTFc8pPXP3yJxqc0aq9+gYdf6fE/wx0afs1Yrxbw&#10;h0WIVLY+NW0wqh+8NEpE4FCtiEZNh2XBqa7OvGp9ovtUlCiA1D2xFBiqSj1izwn0tPXExzT0toSE&#10;EyGhpnoqKFODPbfBnJ26DTYA6W9tjwE2DrBzoYLwHEFD5IQBBMjAQc6m0E2B9Q8/6mvcWErv/fij&#10;nuj1eW/Y8jhjR3hh7vSZmDxmHIZ5eMLT3YMGyh2TJk3H3AVLsWjxSoSFRWHVitWYMnkajdImxMcn&#10;Yf/hFKRdyOTMVbPWSlwrLEeR2l7Q6BRztnqb6qOimbP7ToDUPSA0CRTt/xQggsdPh6kE/3cwscQw&#10;LHGMt2YrQGgrQPx0+8f3mcLAR68NQLSVuhA4pDhMmm7zQzMUOFcGkoylQHIxpxS51U0ootHMLK7E&#10;0XR+yRP2ITAiDqvX+2Pc+Bno15dw6EPF0EsA4TXuZnFfWVxYA7glvAkWiwJxsKiRPoRDH3szTIyk&#10;rwPsHYeYoHpXYF2uLWVo9erFxznsCRZXl2FmzRD1RRtkZWdWKPTgZ++sNv+2dhjh6W46I69YPA8L&#10;503DiiWzsWXDMqxbu4AKZC3id0Xi4Im9OHz6MA6lHeX7OW4Ackr9sDKv4sKNG7iSk2uWss0qLkN2&#10;WXVnK5MmU0ioZIiS+lZOEGoJl1LkECBH/B8jYnYRVrgnY6Xrfv5gM6gUChA2swjBM4oRvagaMTSg&#10;e9Y1ETZUITQuG9wP0hidMgZFQUyzhrjWDOFzFYxWFpX2taaI1IkUiMChKm65sbYTKmp+KIWyk8Za&#10;acNxVBoCSXrUFzT89xBNw5q0xhLb0LEUpzgW9IzwaOGwgEIBby1dq+LEvYRIIu/bSSBo6Jjqu7Vf&#10;aoL7BiB8rX28fYQq40SwFql68QNIBCEpFgFFAIzW+Up9qA0KIXE65LVpdRI9kypq1m3CUMFzdfCt&#10;IUTuIJGvpYaTUTOLEUl1EUa1ET6NKmNuGa8TjZ8AQpCEUYmEcqhnWPSMfCQSlurwq+V+A00Tymuc&#10;yefxNfj3VCJhVCDKrNKCTwJI2BTVPRAks7OpJPJNLEBGNkhxEgJHsYvwSQqk08COtmRvKcBtYiUy&#10;1KZY8Cxn7OeogLKxY0GugYgCy74GIISHwGPqTpQBRsM7QYb9Ap8no37JAGTn4qIfAKLYhwGZSePl&#10;ucjdxu+G/kaZX6FjOcYTFqNS4DciubOLr9xrp3+Ah7YKgHdlUik5IKgr5kOohPGYqozX/YHK/DJu&#10;qssEqlyB1/m3VEp8rvpn+Y9LJ1SUFZbJz0vFhjx/no+unxpehhDAwTPyCO18XpcL/FzSeO32Y5lD&#10;BNZ67DWBe6UFbyHsPmh/9ysC4k/x/Ls/hQK28p9XEQ71NPhqpniPjz/59s/MOiHyp1/Ov40rBbdN&#10;poogUtX+HFX3nhMiclUp60oFhO+Nm0rgUDqvhlxZ9XxMEKk3FeqW9N6jF3LhNGIKPujWD1aKezjS&#10;yKgamaNff2uo/sNR60Q4uxsFIoAMtHOCnRMh4jHMPN7HGDn1Y7IYrI8+lgqxZF/17tYHLnz+mOEj&#10;MHnsWIz38oLXkCFwdXSGk6MLxo6diGXL18DHJxArV67B0qXLMW3aDN72x7GUU0jadxRnMm4gq6ic&#10;xqaWhpczVy372njPuDsMPJqfWFQZVUfX6IKJ4KFtlwL5Y4h0AaTpiYCgOIkFCIKDAKJguG4LKtrq&#10;tp7TtdV9Bvidz9G+XGhypVW2WWIyUiIVLR3mM9P9BbUtOH+rCGdvFuFmWZ0ByenMXOw/cQ6bg6Ko&#10;PnZg/aYgKrRRvK7Wpi17DwJCPbCkPj4SPD4daBTIZ93VldcG3QmWXj2VkeVkbvckTBQzEVBULyLX&#10;lq2DpwmgS4FoKEbSq7eNaTGjFN+Bg1zg7CyIuFGFKoCuRpfKwlLatSvcHe3h6mCLqRPGYNPaZfDZ&#10;tAob1y2mUlyL2LgQ7NwTg+27orE7eTfhkYITF04i9cJpAuQczhIgRoEokJ6vFQlLzYqEZj2Q6jsE&#10;SDOvD+FR04QbRSX8rMuRV3QX+3w6sH1ZLdVHOhY7JGHLiOMmyyqEPy7/qRzTC7BtaTVC1BZ9cSln&#10;zpnYPCTZ1BTIjy5ftRaWijVrlhMYnO1rNi+X0daFUiK8T7N4KRLVeNAgS5GoQ26csrZW1CNpnQoF&#10;tfbHHRzwvo8z0W9xYPM9KpBqBE3LM8c67NuBU1FvcZBbrZ64b+M9kwKsVF0pDakPKQzL6op3zW3B&#10;YPf6NqNIdvD+o1QjxwKfIdnvqXFJKaaieIcgpAJH/Y2piO90XRkFsqAaR7Z0ID3krQFGzCw+PqOU&#10;KkFQVOZVPcFyF2alxply05UicobWiS/gtpCgKDAjYnKOgYdGhEAy+RaVQA6NcYVJ+/Ube5W3b9HI&#10;3UDAGBlMqrupWSY9V/AwCsQYZgWYFVvQWirZUJq0hlxcJltrtIoFldar4DsNpwYNrpnhc/h6adZP&#10;ZaB9GvAoztS3z82mMT7Pzz6NAKFi4VBcQkHoAEJCIJCBN8F6wkLqY//qSgMNqQ9lhsXOpbIizNTc&#10;MIRAM7ATRMacQTAhEjLmFAKoPHz5/VL3YMFDGVKqFDfBf9WtGBeVAGFxYZkxzvLe9f7CCCcZfIFM&#10;LiwpE8U9BBDL31BhTOJjVMd+6hQ8/iwBorVBeC1n3EDMnFxEE7qxS/RdrUbErDKep1q2qIgyHitd&#10;orHe8yC2jLxgYoJqXvlB26tvDRxe/uzPoIysevWu4gy6tv0l7jz+Am2vfoYnX/8Wz7/9HVpffEPj&#10;eRfnsmh4yutQ3qQCNUJE0LlPw0XoCCB1nW6qHxaeMiDR4zSmhItaw0uFNL78HhcL6jFZgfRP+6AP&#10;lYLSOO0cXAmFgaY/Vm+OQQSA4KEguuChofuU1qv6gYHWjqZFuzrvKjBrqVTviR7d+poAujPVy8gh&#10;QzFh1CiMHjYM7s48lo0tBg0YhDmz5yEmOhbe3n4IDAzB8uUrMHPmbBw5loqMzFs4kJyGC9dycL2o&#10;DFmcscrlISVW1nQfpXfum0C01Edl6zMa62cm9qGhlFgNwaNLifwUIl0K5KfDpPtSiajNiEWRWMCi&#10;29rqOdrvut31XAXHdbuer1VDVVhHVVhDsGvIpfbTrVJ6lXIsZVJQew/XSuqQejUHqZdvYdfRNPiG&#10;bsWOpEOYMGEmAasKdGsqC0KAULAokE73lVQIAWLaxVCB9CRgNPr0U1zKokJUYKghgGjY2HkSJJYu&#10;vXZOnpwwWJa87cHHPu02wKwdYm3tAgcHd9jbucLOxtFkYSljbqibMrE84O7kABf7QZgyfiRWLp2H&#10;JYunIzLS1wAkgfDYsWcrEvbFY//xAzh+/iROXkjjSEf6lcsmiH41OxfX8gpws7AEt0oqkHe7xrIO&#10;SM0dlNTdRXZ5Fa7kF6CooRYFZfewgwZWa6FHzM7FQttE/oj28Ed8jrMzzkypQCKpHo6HPuOsvoHP&#10;KTQ+Zh/lzw8/aQxT2ORrNB4F2L2yjga51awUqAymvRvbaJCbaeRbjHtH7UEUWE9YpLhItVk1MGZB&#10;hemHFbeynuqhGQd8qCQ2teFMzDseo83Up2jtc7U72bWhFce0jG34a+zk7X2b200xodqUmJUJCQjV&#10;bGj/AO9Tiq4AodtSF4qFKN6h+g7FXixV6fXGjabqc6kPxUK64h4aeo4AdSb8HY5sekgoFNN4ltHg&#10;qpiwxrix9q1RLKYJWiQrktcrjNCV8oiZXYJEAnLnwkoqjUJeJ7VIV4yARn+SBSBqf6I4iNYsCRin&#10;im6qEwIkiKpD4FA8wCgL7gseMsoylAo0S30YmEzIIKBUsHidYKDKGGMZgodScKUSg6ggLG1KBJF0&#10;fn405twatxaVQLSSITgUI7G4kmjIqSwUZJc6CZlIJSGlweFPgKgGRXEQgUQdb2XIFezeNpfGXP3S&#10;pt3gOV7nrJ7wIhykNgL5nQlU6vAIqg8CxRLQv2mC3tEzCU5CR/AQRPQeQ2jYpTa64KGh+IrcUKau&#10;g9dC4NTr6vX1NwqwK+NM7ev9xyrbSqm5Z/hcBfRvEiB5iJpXiOiF5ea7HTSlkJ+BYkF7sWFIJJY7&#10;R2CdxyGC9DzV2DnC8Sg+aOSMVRXSTwWJ7/7cpPNWtL2kkXloXCGaFXd88TO8oELp+PK3qCYILuWW&#10;cwZbzJnb3c7gMVVIGwdVRo0M2bOvTAGhgu9dzRTLTVbWK9QqK4sAUZV6w/PvkFP7AJvDE9DXxh2f&#10;du8HR9UBcKi9dw8af/XAGtgZ/xA4rB1cOgGiFhkEgXm++im5GnioyFCNFT/5pJcJoFv1sYKnixuG&#10;ubtj1FAFYEfAyZaz3X79aZjcEBIUBp/NPti4YRO2bduOKZOV0bMF2QUluJFfytnrNWTcKsTVQmXu&#10;aKW6VuPuKG18gHKqj5I7cg8pfVfAsKgPAURbAUT7AkgXRH4KEAHlpwBpojqTGmkkuC3PEUB025LB&#10;pW3X3/wUSPXcr9T1F8AIEY06vl6XEipvfkTISYn8eLus6TFKmx6hhNuSxg6ThRS98wCi4vYgLDIe&#10;o7wmwM7WBQP62VNZqPeV0njtjPL45DNrwtoWn1LtSYGonXvPXvaWWAgVyI8qhPfxb7XVWvRSiNY2&#10;HuinFQoHOhpX1sCBrlSaTvxbgYpKpb+dWbHQgSrElgBRZp6LIxXkiOGYNXWSabc/edxIeLraYYiH&#10;IycAE+BPBeLtsxLR2wKx/0gSDqXsx8HUQ9ifehgnzp3EmcvnqUAu4dLNG7h6KxfX8wqRVUgFUkyV&#10;Ua5lbGtRXNtgFpW6SnVyraQEpc1NyC9vx3Ya+J2c/R/1uY8NQ09gkc0ObPZKReLyKhNQPhb4HEcC&#10;HmH3BlWEN9JYUhXQiGxSryb+yORaiJxyE9Fq4aHut4uqTGV63Io67FhVb6rZ1bJEtRpqbqjVB7U+&#10;iILjOxUkX03VwLFbgAh6htNR76hImhA4PdfAQym1e/iYHj/s/xhp0V9gN+Fx2O8Rz++xCXjLFaZi&#10;QRUNHqGyUB2ICgpVjKitVIYypQSL7XyuJStL649YKuAVvzkZ9NLAQqrFVKrzeEoFPq3GkgRgNKER&#10;NZvqg9DYThWlWIhcW4krGk3diooqw6ar9UYFdi2vxz6CStt4qq2IqXk0VLm8Vtm8VjSyk3KMCytq&#10;BtWV0pvnFiN40nWoal+B4CAT8/hxCCRqyKh25sE0rLE01NvnWVJWLRC/TGWo+g0+h+CwQESfjR6X&#10;4Vc9idY9F0As8RAF0C1BdG3TeT5yP2UYRfDDrJ/wiaLiDJssl9KPRYzKxBJEtNaGJSZxyQS5ty+g&#10;ceYsX+vGhxEI+m74U9kGUNn4Djthguah488RBIIgFdc0pflmUUXkdL4ni0uuS4WYtig8huCh84ki&#10;QFT7IqUhmKpAVQt6SakotqGeV4KdoCGABKhLsBo9ckLkS5j5jbuKAH5Xt0zIgt9kqsLZZfy7C9g8&#10;bAdWOPljmWMk1g1Wl14+l9dv84iD+KC6+QHucMb68M0v8JQAefztn6Ph0ZcoaWhHBWfZag547/l7&#10;PPvmt3j23V+i7fX3yKXcP3U1G1fzKlBOA1rN2Xdl21NUyJ1Fo1ZvguWWosFaubK0NojSewkf4+ri&#10;fTUdNIgvfoay1peIP3wGXpPm4oPP+hIKaqznZtbJ7tVbC0H1Q+8B1kZ9KA5iTXUimPS1sjEAURWz&#10;OvVa28ktYum51KMXZ8Wm71U/2A20JTwGw8nG2tQRDHN3gzXhMbDfAEydOAn+3j5YsXQ5oiOjsHnT&#10;ZkyaNAWxOxKRx9mplkA9l6k24GW4XlyJXFWgEyBFdfd4fe7TKD82hlijokUBaxloAeRHN1aXCuka&#10;/5ES6drvcmf99DHd1vN/+jf/7ja3Oq666taqWJCjhpOCOr5OF8SkkORik8tRsCttfITbjc9QfIfn&#10;fldAeYJL2WVY7x+B2IQDWLfeD2NHTYLtIFcChEqihy2vp42BxodaTIr7UiKfERICiNq69xQoqEC0&#10;7kp/K1d+BlIfFoAIJhpqK6OiQykRNV40ECFQBg5yMwF4KZ1+/WwNRNTSXVlY9rYOVIs2GObhhrFe&#10;hAgBohjI7BkTMX6ssrcGYPRYT2zashKR0YHYc2AnDhzbh6Onk40b6/j5U7iQmYEL16/g4o3rRoHc&#10;yC/CraJSZJeUIf92JQoqq1FUXYubRcXI4OO5VTUoa76LvNJ7SKBh3slZelrYa86gc4wK0RKkOxYW&#10;YT/BohTb0DmcWXNGrRYiR7fcN/n4m4efNoFauUrULFBt2xXviKPRlEsqiepjv/c9AwXFOWS45cra&#10;Nt/SBl5xjT3rWpES/BypYa+Qvu0rXEn8hVEa/lQ/O1ffwT6qEEFrNyG3m+pmn/cDnNn6JZWK1ghR&#10;NtV9U8goSJwMfmXqP7SvOg3BQduu26YSneCQstC+Mqu0L4DodnrEFyYTTEF3xUfSQt8ghUBS9XlX&#10;s8cYQmQrRwwhYlxXVB8yQsHTCw1AkgjJA1R0CqBvn1fOmXURts0q/hEgUiHcRk+3NF8MnnjDKBFl&#10;YqmDb9gU3taYpCJBpdrSWFKB6HbXkKGN5ow9asZNizFX9hVHCGGhNimRk2kkqSKCeV84DXUwAaKY&#10;gIxoV+v2LngETVC1tsVYyijrmD6Km9DYhtNYh9NIR05XJpSlME8qRIF4S83JWZPRpaD6phH8LhBa&#10;cqltnZeDhMVUrlqXg0bfFEZ6URF4pSGMrxehLsBUNSamwvMNktogbJSya4FJrlElqpdRLYwAInde&#10;CI8VPinTpPqaID2hKuUVRejqGBbAqa2Kjn+W56qEAUKTr6NzV0ffIF7rIII7UC7FubcRPrMQPiNT&#10;sH5wDBZab8YShyis89QyvxnGZbdlxAF8UNvykKB4iCbOeh99+SdUIX+B9te/oLLg7LS+FdUtHWh+&#10;9Bodb36OF4TLk29/ZwzUuawSpF3ORUFFM2qUhUSIlAsicp/IrfLsSzQKJE8sakNFh6porzIQUVD9&#10;PeqoUmoevqeaqcCyDYH44PO+Jj3XgQCxISwGEBI9evWnMun9QwbWQIJlEIcC6n0HdEKEKqT/IAf0&#10;6k9lwdlrfxWmKdW3rxUBYm3Uh/1AKxOEHSqA9Fdar50ByOL587FmxQqEhYZgzerVWEyYHD99Fvll&#10;NcjIKsClrGJcK6wy2UpKHjBVyo0PCZL7nTP7ZwYgMsIVLXIVSYkoA8oCEA1LSu+PEJEa6YJAFwia&#10;BA7BhOMOVVwD72vQdeS2XjUdHOa2eewnMKGiM24zPefRG5PUUEWA1XNfr9UFDm2V1ivlJNWUVd6M&#10;WxWtnAw8wMWcCsTtP4FowiM4fDumTZ0LRwLZZqCLpYliNyoNFRB2kwJRS325sAYSINb8bDgEEK2L&#10;3sfBAETrglhUiGIgiktZakjUKfkjDrm1Blq7mewsKysqSqqQ/lQhimNZVIi9KSRUGxNlYbk6OFA1&#10;2sDV0Y5q0hFTxo/C2pWLsWL5AsyaMwkTJ3thybLZCAzejJAIP+w+lISDJw7hyJljOC4FcukcLl67&#10;igwqkMxOBXKzoBjZxQRIeQXhUU2QlPPzvoHrBQUoqbvDz/MucgpbELGojAY73xjz3VQEK12PYIXL&#10;XmxRkHwSf6AzSxE2sxj+k/MQObfSzMqTVtbSYFyC74h0BI+5gOipN7BjUSkNdY0JhCetb8UeqoS0&#10;yLc4SGNvyXKyGPDYeQpMW9qgyDDvIhxOECDn477FXgIhcFaRcWcprrGDSkUupwO837isAp7gbOzX&#10;5nk7CBg9ploRLZUrgy/VYLrtEhhyU0l1dLmpfjqkPgSN2IUcgglvK5h+KuyNKRgUQBRYl0sriqop&#10;Wj2/eK7qxquguZbCVUBdQAmaWmDexwEF8wmbhGW1JgYSOimbBq4z/kGASHXovnAqEHObxiyaCkQL&#10;UikWsnVmPh+nsVbqqgwmDWTIBMtWIBE8tpnWMPL3q4V8tjHkZt0MKQO5ixQfUMxDiz7R6MsFJYOq&#10;WogAzvx1n3ppCR4KoiteoL81QCBEBAC5kuQ6kgtq+1y9XiZ8+Zi2W2feNNCQu0ttS7Sv+1UTsmdF&#10;ORKXFCN+UQHiFqihpKrV5U5Ss0ZLtpVFAcmwqxWK3E0WQKieQ8pLLjmTpqxMM26V0aVOwBGcoHS5&#10;snRbKkT7qpgXUCzZW1IeCsSf5nEFS14Xvo7cXT6jCRetb0K1FzSNn80sKo8ZxSZpwcfrEFY4BmOx&#10;vS8WOWzFGs8TPG/+zcg0KpO9+KD12XsalXsmnnH/1fd4SUg8+/K3NExvTJZR2Z12qJ+SWpM/Vqzk&#10;53+GB1/8HDmVzUi9kMUfYxWqOKutbnuO2wRI2T3ChIBpkI9eEHn2FSwZV1oOV/UjFldXrdYL4Wh4&#10;8g0yi+/AJ2IHBjp4oB9B4Ey1YSM3FSHRo7fW9uiFHoSBwDHIXgpEq9k501DRcPWxMtBxdLPUh3zW&#10;ox8Nk71JBbbWeueDbODh6AhXe1tMHj8Gnm4usB04CI42DpzRjsbyxUuwce0aRISFwNt7CwKCQnHh&#10;ynUalmqzfkRGdimuFlTS4N5BXpUyddqN66e4ocPM5AUMweOnABE0umb/Xftd8OiCyR8DpPGpEgyo&#10;Jh6/MddOo46gEBS6lEU9n2fu46jv/Fspmmoev+bhKwMOAaSyXa4sSxymVGnGhHsFAVKkCuvG+wRe&#10;h6VojiA5c6MMe1MvY/u+44iM34sNWwIxYfwUONjy+lMl9DIt3G3Rvbs9Pu9mTwhYAKI4yOc9tSa6&#10;BS7q1KtMrT79Hc0aLFIagkePXoqFOBo1YlTIpwMMZHr1tYcVlYe1tbvFjcXn9+tnb0bv3gMxiIB3&#10;dHCGu6s7vIYOhaPtILg72ZtJwAhPNyqQyQgO8sbeAwmI2RaMNesWIzzSH9u2hyM8Jhgp6ceRdiXd&#10;AERrglwiQDKzbuK6srB+AEipAUhhZSVuFORQoVxFfkU5yuob+Xu4i+z8JvhNvYaN8r9zJi6ju2nU&#10;WSyw24F1Qw7zx69Cq3zOusvND853Up7pGbVvA1UJZ8q+I84ilMYmemoWYucUYMcSwkFZWFQhKaGv&#10;TEffeEIplgCRMpHraPsCGu/5lgC1jHL8Shr81Y0I4GwweE4JDvh2dMKj0QBC6biKYRzY8hAnI98h&#10;NeItn9+EOB230x2VHvXepAALXjo/E0in6jFpxYSA6lnU/0pKKJ5bQUN1HAKN4KGtYib6Oz1fwOuq&#10;DdFrqMZFtSRmnZANhNmaFhNA1yqFcTyOmjUe4pCyiqTiCCMgIgjlSA7BogsgEYRNJA2YsrKkRtQO&#10;XiAJGq/mire4f90YUhlx47Li/RoRU7IQNyffgMV3DI2lZuB8jtbpkLvJxEeUrcXPQipEw8QJaKSV&#10;TitIWNJqLdlXoarM5mMBNLrKojKFd3yOlI2GcQkpZZbHULV56JQr2L+qAruXlRqjr2MrdqDjyo11&#10;aJ3WR8nn+6ZhV8osDbdiCDquXJ1SK1I6cpdZen7JpUag8O+Nyup00wmOim3o9VVlHyaX1CS5paTE&#10;LG41NXE0743PEVjkJlNzSQtAVJNyks/Veid8Pl9fNSma7ARxMhRGmAdNK+IoQSgnRcFUaJuGJmGZ&#10;XSAW2QRgk9dhs8a6DwESND6dKns3Pnj18z+nUXuOgupmNNAQPXtPSHzzJ2h/9R1l/COzPkIFZ653&#10;qBoevPwWz779LZ5+9yfG737hehHOZOSipOaeiYMIIKVy69x7YgxaE41i83O1MfmGKsSyJK6C7aZC&#10;/f47Grsv0PL6lwRII5ZuDMHkOcuoMNzgMWS4KSJUO5N+hMCn3fvg814D0M/aAbZOHrCicbMmTNRH&#10;qZ+VLXr2HQQrAsXJfRghYkcj1xM9evTlDNqWysMa7gTI/0fcX39Hma7r/mjvNdvRBAvu7u5O0EAg&#10;SBySQIQACRDc3Z2EuFvF3d2DNXRDy+ypay7Ze59/4jrX9VSqoXv22nt9x/eMcX54xlspeUtSdX+e&#10;69bJY0Zh1rRJhIcd+vTqhWGDhmL5wiXw3OWGfXu8EUCAeHi44+ixk3gWl4SkLKqO1FzCIweRVCBJ&#10;BdyRFtQguajetKS3EBgZFe00NJ38fOQmUqaTdclw25bNjWVUwkfL5sr6BSJUHiX8jLTKqNrKlK3G&#10;y0UEbyE/ex2LmviZCb68XEzlUSqV0XU+ozwarQCRErTwf5dZ1mgAklHSYGIcyr5KKa5BdFYxHiZm&#10;4WZkKu7FWnDhfjQCw85j867dWLfJBWPGTMRAftb2qiin+uhGBfEl4fHZFyok1DApayBdLqwvqSwU&#10;+/ia6wuCRBXovRQY7+5AwFshouD7F19JjQw0auWzrk6+UiD2XIqL9CNMBA+lDNvZDTCdCAY6DDYA&#10;mT5lspkOOdShLyaMHmaysKZNGY8tW9bi+IkQnDlzBKdOH0HYcc1EP4Vzl05TgZzDjSd3cC/iER5G&#10;PKECiUCEFEZiImJSFAPJQGJmFtJycpFkycCjmHBEJcdRjeTx+1yKnPJyJCWXwpUGZcvEe/CmcQvZ&#10;UEGQpGDN0COU86GmEG3f7ET+sOWiycHuxdzBLcvAZa9WHNtQgD38YfpKgSyMRchK7j7X5ptU2Svc&#10;wRtDv7kMB7gjD6VhlhE/tK7EuusnROTSksFXsN2HRlfK4+KeDlygyjhNYyzjL4MueKjAT7GYewfe&#10;47RbE4JV4c7bDlJNCCAqCJRykIrQ/Y0Kcq4yj9M5dFkZVgKIYKAYxwmqFXXcNVDja9E5zrs3m/sb&#10;CPG+epzOpfOoul3wOL6xnLvvLBNQlxq5uLMZF6nKVDipgVNK41UAfT/fk9xVWv4LUviYDATxMXvn&#10;JVGVpCCQINmrYPrceO6kEwwctFRE6MfdsjXuoQ63iTi4LM0EkD2nyu1jVSTadQsyQYvicGBJEkIJ&#10;mJBlyTi0NBEHFsdTLSjLSwY5wriKlG2k1FrTj4vGXMAQPGSMBRPdFrwswbjIFMj25PmVVqssK1We&#10;h60V7PS8VveVlqCkor09fLy74ik04GoR4sbduxchIkDsmniLn5XgQINvBk0JGuooTHUi95YZ+iRl&#10;pBoTwlOjafm6leG1R+nDfH0mcC4FwvdtK2qUC8uoNMJFoBKQTH+rLteVMsD2KomASsVbSk6fMUHu&#10;PY9gX1GA/SstfA5NcTyKtX3csLSHK+F8A+4zwuFGSB92jIXrVALk9c//ieY3PyObhiWnsBKN7d/g&#10;ucbcchU0vUKKmgaWEBBUGDXcATe/+SPafvo3NH73ZyTllOH67XAkcIdeQiOZR3WRUdXM1UC10Wbc&#10;L+WER1nnjyiVu4pGT/CwAkSKhEax5Tvk1b3G0ct8sVQhwyfPJgi44xw6Eg4KkvPYrYc91Mb96579&#10;MIAqpT8h07uPBk9peuEg9OLlr3r3N8pkmJSIXX989tnXsLfrB4d+BMiwoRg3kufqZ4++vXsQIN1N&#10;c74dmzfDdesWBOzxQoDvbvj67EHYiVPcoWYiNj0H0en5VB7FiM4oRFJhNVetGYiVVtpkAJJZ2W7i&#10;CNnqE0bloew1tavPIUQK5a6jIVdKtFxIMvLKjpLBVzZUEWFt7ZX1xrihyprlmqIi4zIQ0VFZbQKH&#10;6mzqFRwnSOT+4+dnCjkNpKyAkrLL4zGnmkpISpAqQ8tCiESmFyKK70UAeZqWi1O3n+BKeAIvFyHS&#10;Uo7r4fwhHzmF1U5bMWXGHBN7UOfi3mpHIvXB9bnqPxRA78rA0jRCweNLgkDDpboRDpoR8sWXfU0M&#10;xFoLovkgQ/i/4/WEiFKslbGlVvCaJaLixJ49qToImoEOo03wvJdavvdVNtZADBo0CCP4v5s7cxrW&#10;rlqKpQtmYsaUsZg/ZzrWrl6KBfNnYo3jcnh478SZiydw895V3Hl4C7cf3cb5GxdwhSrk3tP7VB/h&#10;BMQzqsloRCYncGOQYgCSYslGRg4VZtwzPIx6jKTsTKQVFBIipcgurzCFhC6Tb8Fx+DW4zU6A//I8&#10;7sZzsHXCOawasN+0wFDtwr553EEv5s5tiYWGPgNqMKh27gEL47CbRkA/7JCV6aaa+hoNvQZGhUkN&#10;yHhvrcFxlzocdao2/a4O0eirZbsUgox24Bru2tfk4Nj2ahMkv+r7wtRuHKPBV72HtfCvGXeDvsO1&#10;fa+N8gjZrEaPVBNUCXJTyeirCFAqwrb0t9xQqhIXPGzFgjoamBAeh9dbXV2CiBSHAKQ4iFJ69Vhl&#10;bek8pwmPI7yvlFPQ0iwcWK4eX7k4u42vzaWeICmAv+o/qNL8CRHFPpR5JeUhFRJIAAdw+XMFL800&#10;rd+lQFRgqCpqVZ/7z4/l5xxtjkaJ0JjuFwwIBkFFMzBMoVxXhlYgP/vgJXzsAt6fwAleTOO/mH/P&#10;i8F+3nZoKaGyMhVHHQm6VVQ+ixSgjzAxCxllZVN50ojvkVuLhl5B6dBVaSYGYab5dS3XyfdwdK2F&#10;r1nV3uotZXULyT0mQy7XlyuB4aa6DlOQeAvuU24ZN5nb5LvmttA1/P0t1Jzyu/wMwnFwaQxfL9ei&#10;eCoFvtfZcts9o/HneamsTK2LwGHgRuDxeQRC0yiSULD25QonKHh/fhZKVdZze/I16PmlRJRAsI8q&#10;RbUifoTHvsUp8J6TiKAV+WYGTNCKdBxa+Qyu40KwvLszlvb0wIZhp+E84R7cCD/vWdfgMvEQPqnt&#10;eIfXP/0DdS2vkJVVgJLyWjR98yPafv53VL78ngaynoanCrmVzShveI665+/R8j1VyM//RqP3HPcf&#10;ReLBoyjkcadbRNWRXdOC1LJqZFQSOjRypS3vUUGAVDz/0WRl2arV8wQSGkMVG6rNSURmGfxPXsP8&#10;tdvgMGI8RnIXLDeVsrE0J/urr+zMnHM16nMwhWiDzW19qTIU//iKu9avCZG+hIpSe0385Ose6Gvf&#10;ByOH8rqB/TFkQF+MGNwf/e26GzXivG4NNjuuhI/HDhwM2ItDBw8SIKcRn5qFaBpaDR5Sy/OojCLE&#10;ZFdw995AFVKL1JJGa/YSV3o5jTRhkq1YSI11CSx5BiA07rUqMGyjkW8jQKxt3lWrIaOvVidlzW9R&#10;TmCoaWVx1xIk9Le5jpd1vyJV/HfBwsCIf6v+xtTgEEbKgsslqLSU0JBd1Yq0knqkUHkk5JYjPIVq&#10;Kq0Q4YJJVgmSiusQn1+LZ+llOHrpHpzcdmPesmUYN2EK1P/KXq3XCQiBQUb/D59pOJc1ZVddeAUD&#10;W3DcLCqOLwiZr6k0dFQrE5ORpaPdED5O9SL9jfL4msevBR2CqVe3gejdYzB69RxAxTmCm4Yhphuz&#10;nb0dhg0bjEkTx2LiuBFYtWQuvHdthvtOJ8JjCTxct8Dbcyc8vHbCx98bB48ewJkrZ3Dt/g08iH6M&#10;B1GPcPcxFciTu7j/7BEex0UjIjkez1ISEJOWgqSMTGRkZSMpLQEPw+/gWXwEUvPykFFUgfTCCmSV&#10;VyI5rRrbuQNc2v8idk2PhvvMZzjE3ab3vEdYM/gInEdfpMHUpD8Ld2/8Ac5Lx+5FmQhyzMcBtS1Z&#10;kcYfZzR8aHyUQXNyUz7ObCmjYS7q2sVX0rhX8rKMvRoTFiNImVhUAepwq8D8nkWpZodvVQsVVAEt&#10;uEIDftajBSd21OE8j7cC3+La3lc4spWqgctUm3NJpShIrswpm1KQ0VcgXBDQzBFlf+n5FDQXcNR6&#10;RK3gDTQIMwOgriWYKGgu6JziueTaUmW96TjsqKwtPoaP03mU6aUUYj0uULUjagDJ9xPA9yN4aKnF&#10;+6EVWTTgAk42lVcOQpWlptReqooAxT1o3DxnadctJRJPRaIYQCJCVvPxyxKNQf2lJsJkJj3rCjir&#10;8eIzApw7eu7evalOPCfTuCsjap5AY1MV8QQflYljqrms7gF+C6NMpbUn7+PJc3rTGO8lYE44qW9Z&#10;IgFAA6oY17SH2DXprlElpzfnGRWjtF2BRVlSmjturUS/Y2IGphhRRpygcOdl96n3jQtMPbKClsYZ&#10;t5ZUiVxseo1BC62t/lXvIngqYUCqSu/Lmq6rbsKCldUFZ1SU3F4EmS9VjA+f24/vV5sYxVi8+bye&#10;0wQQzT2XO0+Fh/xsF2s+SwJ2U/3pO6NNzMF1qte5g6W9nTHvy7VY1c8f60dcgtNEqqvZUlEn4TI+&#10;EJ+U1b1E84v3+Ob9n1BSUWdcN5ob0fHD39Dy7Z+5y+3grqyKO9l67po7TLVz3esf0fnzf6D1/V8Q&#10;n5mPqzfvI9lSwMdxd934HMllNUguqTZGrLjJqkJUlGjamJhKdbU7EUisdSI6amb6+YfxcA8+ganz&#10;l2EIVciw0ROMi0oFhpqV/WU3Gi6uvgOHox+Xbus/kCrEYRh69B2E7tw1y50lZTJEhYfcxfaz74vB&#10;/Qdw9cFoGaQxQzHQvjvmTpuItcsXUoWsg9fOLQgLCUbIwQM4fe4ios3gIQJEhja/CvG5lYhILzbq&#10;QxCRGyujvMUsQcQGEEs1FQCVglKW9bdUgbKjpMyy1dSwttUkIBQ1q3+Y4hYKjhMS/EykOtSg0uqe&#10;emMuy3Ul5SG3lZSIlEeuAYWgIZeV1FwXjLnUUl+djrOq5F5rQSIVU0x2OWJzuJvma08uIQCLqKCo&#10;SuLyqnEvNgvHqPzWb9+NjdvdMX3uAtNW3b73APRTlbhxTxEIBIQAYuZ/dLmhbEfBQ/GNX8DSBRDN&#10;B1HxoLr42vOo+xi3FhVHD97WnY/rJXAQIL14Lns7Hnv2hYPDYAwdOgzDhw/DvHmzsXHDamxcuwIu&#10;TqupFHfCb/cOuBMkwQHeOHUyFIH7/XDoMP93x0OwP+wADp06jLNUH/cjH+IxVcXT6KcIj4ui+ohB&#10;eFIcVWUyEiwZSM7MRGp6OmLiuAEKv4uE9ASk5RXwu16OdELEQgWSllmHoFU5WD7wEtYMvQSXSbdp&#10;1OJo3BKwcfhprBl0DLu4kwxdl0lYZMJXvuPFFuynMT1ESISsJwwcLTRINARLEnB4TSaNpQWHVV3N&#10;FbSmEAEr86lsNCxKxYWFhEQZjXwDAmVMN5bQ+Jd3HStNvEMQUMGfgHHF5zmu+b7EWfdmHJZLSa3W&#10;aeCtVeiEDu+v4VQ2F5ViJ1IMOhrVQUOh9vKChWBwkvAQJBQDkeFXgP0XeNCwSJUo9Vd/6zG6n47H&#10;tyggr/kk1liIXus5KhS5y6Rc9BkeIhgPEw4ChwLnIZp9wnWAUDnE2wWOEFOVryJKzQ3hZ7Umm0qu&#10;EIGEiepAFOs4xJ1xyEq1CqFCUfCYxtQEtg0QVDvBXTSXAQtViYLK+xfFIXB+DPbR+BqQTL1n1IKJ&#10;MdCQmtoNKo8g/m+V/uvPoyd38gLHbp17biRfXybObC02GVFyYakdvAdBogI/pdWGrk41FejK1BI8&#10;FFdQHYYUglxW6j2lrC8VIEppyJ1lsp+kWHgfbTAEpK1jrpvr1HlXrjQFwVUgqCQBqSuTtky4CR4+&#10;6hQ8VxCxxjj0fuT60ix3pQP78Lu5R8F5TWQ06ccKolP9TL9lhQ+h5Dsvjt/PBL5XHqkO1QRT37mQ&#10;DWnYNDoY0z9dinlfr8Oq/sHYMPo6XHh+j5nXsW3MAWwc5oFPqmiYyqrb0PHqPRo63yAlrwTZpZVo&#10;efkdXn7/V9RRoVhodDQ4STtp7Z4r294QLn/H85//J3fHz3Hr8TOER8WhrK6FkHiNtEoar2Ia2dJ6&#10;42aRW6ZcM0FMfYgaK6qZ4q/bnahdfGJRA45ceYhZy9ZhIAEyfNxkU+8hl5R6Y/XoxV0rAdGzD8HA&#10;3Wrv/kPQi3DpM2g4evUfil6CCI2f3FtSJ+qtNXCAAwb2749BBMjksSMxaeQQDLbvgUWzJmPDysVw&#10;d3HCgX27ceRQEA4dCMbFy9doeBIJEAXOKxGfV0toNBoFEptTadxXUiA6ppc1WwGiLCyThfbCQCSL&#10;MMwiQAQOpTZbIdLBYzsN/XMC4SX/fk6QCArfQFlpRnnwfyFYCBw5hIS6GutvLTWoNNlrJo5Etcjz&#10;Z/K5smsFLGW4vUQW75+uNN3qdnPUSqNCStbr5TFF2VcER1RWOR4m5JrZH/tCTsPdNxiOm1wwduJ0&#10;DBo8ymRB9bEfDDNEyrivNFf+gwKxVpirMr3fL3/bVIqOgoVuU92Hfd8R/NsKkT5SI4RHD4Kkt1xX&#10;PQkZ3rc31YedBk31G0jVMRyzZs3EwoXzsGzJQrjt2Apfr104enAfzp84iAunDxt4+Hhvx/79Prhw&#10;8RTOnDuJsDNHCZCDOEkVcuH2FVy4eQnX7lyjArmPh5FPEUGARCYnITIlGTGpKQRIGjKzM/As6ime&#10;RD5GCi+n5xcgNb8I6QVlyCwtR2pGnanHcJ54D0sdjmHz2KuU7hEIXZVufNqrBx6F05gL3MHF4tSW&#10;YqhFuyYQ+tEonnCpwg2fdlx0q0XQ8lQaJe6aHbNxdH0BjbD6TpUZ99WJbXqOShreUqqAIhpdtSnJ&#10;hR9355qvcXvfa3OdDLEMs6kcJyCkJBT3MMV/BISWXFqKj2hJ4WgJFIKJ4htyZekcOspVpSWDYXNV&#10;qTW8GV+7hcCRgumCh+BiOwoYNuDYbhc8FPBXXy+pD6kducmsrjEVJPL+gotqPhamIFjpu1IjvGwC&#10;6QtT4SOX1aIUQjiRl+Oxb1GSWUfW5ZkizIMrpVbSELJCKbAqrFNWktSHAsnWFiYKcAsgAQSG3FxK&#10;a9WslSCqEbmtDvPxQQtiEUCjLDeTtXmgDLHV7SMVI1fWgRVJ2LuQO/75hBbBH8D/3YlNeQRbijVj&#10;ifc3QWmCRBBxmyIoPDIKRi4uLbnFdBQcAqQw1M13jmIaSp19yOd7wuujqEzum9d/YpNSoJPhRRBu&#10;n3QLu6ZYBz0ptqFxv2rRbs044998rR+KGK0Q+QAQNWYkQGbzqHgH4aU58AKIMrykQLxMFTpfg2JA&#10;PK9iIN6zEuC/OMf8X0+7VHBTE4FF/XZg2hfLsLDXVqxxOIIt4/m6Zt3lazuNjUO8sWHYTnzSpsmD&#10;te0ooMJof/sTyhvaufPKRVVNA159+0e08vY8AkHT99RPqZjqRMWHtR0/Qp18m97/jTu6fNy6dx+5&#10;RaVQCw5NIlSBoJr0ZVU3mIB6aet3qOz8HuXP3/+iRFRkaNqd0PjJ+GpSYXRWBbbtDsLQiTMwaNRE&#10;DB45Dn36Kzunr4mFqP6jO9VI7wFD0X/oaAON3v2GECIESr/BhIeGGfVFb/v+JpNnoKYaDqRhchiA&#10;CSOHYuKIwRje3w7zp46Ds+NSBHrvROBuN4Tu34sTYUdw/sIVPI5ORFRGAWIFkHzu3IubkVhQh8jM&#10;EiTkq+231ZUlBSKQKO5hqewwBtxSTXjUvPhFCdgUSC5Bmkd4yLVVwPecTyAUNiow/pZHKQ4qCdXK&#10;mMdp7G+TOb9RIQKGUnH5WKmMAiq4PKqPTN5PsNJnp6PAYaklyAinDG4KMvj8mVwa8qVjSnkTognC&#10;yPRyPKD6OHmFOxK/g3DZ4Y1x46djJD9vtS2xsxtCeFhdVIKDlIUNDlrqtqvrbUCxKRDdR9fbllxW&#10;3QgK06G3t1TGYPTpzfP34nVc/QiUPsq+6sFz9uiD6dOmw9FxDXbu2o7jx4/Aw20Hdrlshrf7Npw+&#10;FoxHty/g0d0rePLwBu7cPI+jR4Jw8KA/zl88jVv3b+D8jYsIu3AKNx7dxf2IR4THA9x+qHbu93A3&#10;4onphaUakBSLBZY8CxJTY3D77nVExcYgzWRj5SOjsIirjIq7wrRzP22GKVmwZdIVrBBERl+lkaJh&#10;W5POHdgZo0Q8uKv0p5EKVbuSlTnw5S77okcT7ga8xkVPtQKphC+NYdBKi4GMSZflD9X0pNqiWhKp&#10;BA2GqjYDmXz4eDMudmOxgcdNv5cmHmKMPg20wCAgKBZiYhDc6QseOt8pwkMuKsUrjJuMsLAF2rWk&#10;YrR+CX6behE1Sewwy8RIqB7kfpIbSqpDSkTQsKX86mi73trSxJrGK1eWAR1hpucXrOTiEoQFkEBC&#10;MZjg2N8VA9FRUwqDeL2PAuYLknmfNH6WyQYecmFJhQgiR9fLtWXhjjkGuwkOpfOauRjc7UttKLXV&#10;1rrEVjPhQyCYJoo0yqZlCZfcQ4LJQYJGMRCpFEFAMYRAgkfGPJAK5NiGLEKLz08QaDiTgOVBSCi2&#10;IHeRZqCbEbU06p5TH3Jnr3btUQhezvOuVi+sTCqSDHM5YJFiNJo/ou6/t/kanvKxUbyOaoHnU6Hh&#10;XqrUsE05OLtdiRRpcCcM3HlOBcCtz2kNilvfkzXGIoCoEFDzZ5Q9ppoXubA0AGvPzNvYTaXhNfka&#10;PFXlTogIXoq9KAai1vb7jKuO738GldbcVAKcKnFtCU5sLoDbjIuY0c0R075ejvl2O7B22Cns4vfc&#10;beZVbB4VAMeBW7F+yBZ88vKnf0XDy3fIK60jSDrw4vUPKCwoQV5OPprbX6Lz3V9Q0fINUgqszQOL&#10;69tR3vgCFdwt17/+EzqoQkqbn+Pmg4f8ISagqvklqp7/yB1vO2JyS5FMNaOdt+oSKgiPckLENFRs&#10;JWgEERlD7qqlRDJohFNLKH1vPMGcFRsxcOQkjJowzaT09iE4evSkEfu6twma9+xLWDiMQL/Bo9GD&#10;l+0c1CdrKOy4evNvtUHp3bs/d739MLBff4weOhjjhw/F+GGDqEC6Y9mcKdi1cSW8tq2Hr+tWhNEQ&#10;nT5xFCdPncX98FhEphUgJquKwGhAUlEz1UYroi1leJycb1xYcglpSY1YKtupRJSBJkVgNebmaOIi&#10;7Xz/mhnfaQCQS+OuYkoN5pICU1yo0PQNe0UVIyDIFdaOJ2mFfN568xj9nUMICARZOk8DAVVP2Oh8&#10;up1KI4v3UfZVprLgeLTUtPE6BfpbkF7eSDg3ILagCo9S83HtSQrO3eAuZn8YNm/dRXhMMVXndr0G&#10;d6XjDjbGX1CwQUKKQ1Do0Zufr/0IE0DXbbpOt9kAY42J2O4/wEwyVGaVChIFDXuuvvZchElf9cWi&#10;0unD/5Nd7z5YtHAR9u3zw5Ejh3CL6uHmzas4xP/L0RB/nAzbj8f3ryDyyW1EPr2L+JjHeMbjRSqQ&#10;k6fDcIMgeBz9BLepOK7cvYm74bw9NhqPosLxIDLcWoWemIz4NAthkQVLbhoeP72Nu/dvITElDWlZ&#10;+QQIIVKgOIh6nVUQMNVmSNJN31Z4cse4rN8Rqo7jcJ18FyfW09Dzh+xIFbJl9Hn+CLmjW5iAkLX5&#10;8F2Syp14IQ13DS54NOK6Twf8lqRh79J0GnUNgaoyMFADQ+PuWldq3EqqBfGlUQ3ljl5uKy3d/9jW&#10;KlzzeW6AIYAIClIOJwkNGX/BwKZCbIpDtRoCie5ry7gSOAQeGXZdp8tSMDd8X5oaD0HKnIvX22IY&#10;qj4XKGyV6bpsW9ZU47xf4CI1oiFTWuf5uvT6FBtRa/pQHoOXW6zAIDwUCwlenkl4ZH7oi0V47F9O&#10;yFBlaAkaGrpl5sWvlkvLAq/ZUQYgWmpKKDeWwCHloMuCh/WoWgnVhKg/Ff838xVMpgKQK0dpq9Of&#10;GmVydDUVDaFjXFHTaaylaHhe7fgFgINUMIKUajZM6xACSfNCdlO97J0Tgf2L1QjyGY3zQxPLkCvr&#10;xMZsHN+QbV6DwKJxx66EhzdVgcbs7idQ1OVWGVjGHUV4efG8vny9BwiPo3y81M+WcdetCokAVFqu&#10;2rEYpURQaLyuYh/qZyWASFHIJab+XD4mFfkuIXeHSkRt52/DZ7qyuh4Y1WVNE75DCAtSD+E5Oxo+&#10;cr8uyjWt+JVV5jTmICZ/sRTTe6zCgn4e2DT2AqF2HzsnncKGwZ6Ex3asG7wVn7z4o/pc/RW17d/C&#10;kl+FOhr75y3cBadnobSyFh3f/YyG1z+aynSNcC2sbrEChIawggBo/f4faPvxr4hMSsONO/dRWF6P&#10;hs4fzC47Nq8McYSRpaqRRvM5ytTbiQCRK8va1t0KkNzGl9xRyz3zLXK4e3+WVoRtXoEGICPGWoO6&#10;fewHmCaLX3Wzs7qx1A7cbiD6DhoNh2FjCRQapYHD0YeGUADpbd+VDsrH9O3VB8MGOmDMkEEYN3QQ&#10;Rjn0weoFM+C5hbvdDcuxZ6cTjgbvxflTx3Hu/AXuWiMRmZKPGEs1YnMbkVTcitTSFhrjVjyjConI&#10;KCZQmqhM6o0aSSttNoHzzEoaeCqQbL4HgUAGX8bfellQsY4Gti6+X8GDEBFANGRL90spbTSup/DM&#10;YtxPyOZthDchJfeVKvmlLASRTAMMqhuqFikdudPSVZ+i9F3b3+XNXa61DjyzlOJOfAZux6TjxOVH&#10;CDpyESvXbsWEidMwYvho9LFTym4/9Og+hJ8xFQWN/6dqlvhlX/TsNYRAHmoC6l8TGObY3cFkUvVQ&#10;8SAf96lRHwOM60q3dTNLhYH8/PsM5f9hGHr1GMDnGUxoDCI0+L/jc/bpPQC9etph1MiR2LRpAzy9&#10;XOEf6IvTZ8Lw4MFN3L59GVevnMajB9fx8N4VPKX6iHl2H1ER95EQ+xThT+/h4pWzuHj1PO48uYun&#10;cZGm6vz2k4em9iMqMQGxaSlIzLQgKSMHqZY8ZOcTElmJuHP3EiKjwwmTQqTn8H9akIv0QkGkmN/3&#10;MiSlSR3Q2Kpyel02tk64iaV9Dho5778gFsfXZWHrmAumsFAuLVVLH1yVBR+1JF+RSWNeiSt72nDe&#10;o5lgyDC59aqdMG4oGvDg9TSuBISMuHbue5dZaNxl4OVuIiBUcLij1jRUPMHLN/xembiGDLVxOW0h&#10;NLpgIHBo2epCtBQot4LJ2qpdikTg0lGQ0v1toNFlvQZrGq81/iEw2KBhA4iWrre5r/Q6bGokdL1a&#10;sJSbinqN0lXxoFx66uulZpEhvBzM96jAuUbbHhZcFPfgZR2lNg6tzjLwEDSkRFSfoKl7gkeoYxb/&#10;jjbtxNUNds/cSN6Pyk5Fg6r3mBdtFIMaWComIpdS4OIYGmi1QOdu3RhRqoUpD6kEHsBt0j0TI5ES&#10;CeY53CZpWuEDkz4rVSJwCC6KO1gznDS17x7BE41Dy+J4jnu8H+FEmClWYTrdzrDGNFT0p5iGgupu&#10;U+8agHjRAEuNaOOxk/BwV/t4Ak6vz3dBFPYujjUQ8eHl3fOeYfskgkdTDY3i6HJdzVOygJSQ1X2l&#10;pbRfo0aMC8saQPedc4cK7SqvvwE/qRTVnVBB6f17EyA+c5RJxdc17T685sRh9/wM+C/LJ0CK+Lk/&#10;pdr2wKTPF2BqT0fM7uMFpwlX4Db9BjYODcLGIV7YNSGA7z0Yn7S/+5kA+btpmKgsqxyqhvbmTlSW&#10;1yIrpwC1hEnL25+htFNN4cvlTraEl8u4Sus7oWl6nX/6dxTUt+LG/cdITslCS+c7U8eQUFSN6Nwi&#10;Gtga5Ne1oaT1G1R1ubE03ladeQubX9GQKpAuX/9rFBMiedy5HzxxFSMmzMKIUVMwevREAxA77lR7&#10;Eh5fdrMnJIZSiQwxIBE0BgwZZRSI/YBhZi63HYFiR4gM6DcE/ez6w6FPP4wZNgSTRg3HhGEOmDd5&#10;DDYtnwvnlQvgu8sJB/d64tTRUFy6dBm37kfgWVIeFUgl4gSQolYklTQZ4ywoxOZVIYIgUVBaBj+V&#10;MNG0RqmQ7Cp+htUvjBHPkDKgAddSKxe56qS0bIkDVnBYj1IiAoTOHZlVZs574uZT3I7OoOIRpJqM&#10;+0qusfTyFsTkVfL5m/h69FxUbgro86jXISWUyc8wlRBJK29FVHYFwtNLcC8u06g73+BTWLF2O8ZN&#10;nIVxYyfBob+C2X27igYVv1CrEimPfiYOoiI/jaztTih8xet11PWaSa/bdFnXKbtKjxF0vvza+tg+&#10;dlSPdkNMvEOqoz//Z/0JFIe+QzBI9Tz9BhNCvbB5y2YcPxmG46epAgmPfYE+uHb9AsLD7xmI3Lt/&#10;DRHhVB6xj5EUH0EF8hSJPKanxSMm7hmu3bqCq1QtD5495mYmDhEJsYiIjUVcWiriMzKQlG5BelYB&#10;snKLkV9UgNiEcDx8dB0pqUnIzC5CBr/36YX5VB+CCDc95WW8L3f8/EF5zk0xO/K9ixKwZvBRLOjp&#10;A+dRl6H+ShoBuoHyXn2yfGnADq22wH1mFLwJkXO7GgiQdtOKPUBZSKu5m6YRNe6nnfUGDhc8Wszk&#10;Pl+l/xIcassu1aH+V6d21pn7qBOvUn4VIFe3XE0W1DLjbAkR7fSlMAQBwcS4tGjAL3i04jrVha5T&#10;bYcUioBic18JMHJZ2cAigGgJODZQ2ALlWoKIjrb4hxUahIuKH9Vc0RwLfnFpCSJHBCVeDiEsDq/l&#10;7YTHEX4OR6m2FFSX208uKk0eVNddQcN3fjx85sXS4EYSJmk47VzC6wSSdAIjxbhcfGiwA6gg1C7f&#10;GkhX36h44zJSM0UpBZ+5T3Fghca8KtuIBpZqQBXpyszyktvJ1FkoqP4QBwmikBWphILakSjL6rEB&#10;jLKoTNYW1Yd28Oq+K5CoB1boqhT+/x/BlfeTm0n1HgKVoKEMLAFErU/cCRV37fpp2L1mEyrqtDvj&#10;HpXJTd7vLl8/4Tf/mXXmOy97zuRrJIDUdFHFjMrY0shZnVsA0TTD3YpzzCVE5j6k6uBrIrzkolMr&#10;FrUp2TNL56YynqoJh7e7YiBWgJhBUnPuw3XKdexQE8mFSdzgZCN4NVXk+kIqkuuY03M9pnw1H5N7&#10;rMO8/nvhOusOto0/hVV9qT4Ge8NpmB92jQ/BJ40v1Ujxb+j46T/R9vZPKKlsQH5xJZ6/+Bb5eSUo&#10;KipH55ufUEcoCCAZRbWmJkQ9ssoJkJK656h/+2c0v/8zopItePToGWrr21D34jsaryYaLxrawnJC&#10;oRmlhIUq0ysID+t8dGv1dakW4ZJPA1ui4sK2d4hOKcDiVZvNIKJRioUMGg57QqR7T7UQ701wEBB9&#10;FWDnkcDoO3BElwIZAfv+vMxjH8LDnrvcAf0Hob99X4wdNQJzpk0hRIZi7pQxWDRjApxXL4Kf62aE&#10;+Hsj7GAAzp87i1t3H3Mna6ECqUBCXhMS86U2mo1BloHOqunk+ypHOJVIQmGtAYlgkUFjncmVTQOu&#10;OfJSBAKJACLVYQNIfuM3BhofA0SdjBUX0n1vx2ZQfeQgIq0Yrv5HcP5eJGIJlVzeVkJFklHaQBVU&#10;gviCeiRT/QhuMfm1iC8U0FoRV1hvbovNrcW9+DxEEYRPUmgETvMLQ2U3c/5qjBozDWPGWNWdXU/B&#10;wx491FGXAFHfK2VeyRUlMAgSypwSIGyg0LG7cU8NMqAw8OgKqn/6ub1RIKa6XMFyPlY1JVbVMRAD&#10;BA+CfsggKss+St8djL3+e/m538T9x/fwgEri5t1rZj2NeID4pCjEJUYiJvYJEhMjkJwQidTEKKSl&#10;xCM9PQmJybGI4X0eRz7GIzVNpAKJp+pISEnl9ygZCRmZRnlk5hShsLgc+VQZ4RFUKxH3YMnOJkCo&#10;PqhAMouoRIryDUAyS0upVJqNe2f3gkyErOVOewP/HzNuYXGffVjcaz8Nxw3+UO/DacR5AuSmCUoe&#10;XJXBHWQCvObF05CrlXo9AmgwVWmu+eFmrC3/lntK7UeOEhr7lmdZ1QaXeltJlahflgBiakq2EhI7&#10;6kxXYGv6LTcXXa4mowQIFykRmxoRHAwseL9b+6z9q3S9AQlhoaV4h+IUUiLKnNISLA/Q0O8nDHRe&#10;wcnWysQGCxtItNQny8RAVuZZ4cFjsK4jMNSKRTER9QtTBtZBXqeZ7we4Di63GHeWWpooziFwCBqK&#10;e+xdmMjLcfBbEMfrk3F2WxkBlE7jS0hQ9e1fnoo9hIW/ajlo8BXzkMtK7ihbF16lvKqgTjt7wUNd&#10;cU1tBHfyMqB+M7t6UBESmqEhYCiYfWRNhmmHIqB4CABKw51Ow0vj60m1YRQMAbKHAFH2llq06zEK&#10;vluzwFShrroRZWBZK+bVsyqQSih4ZQK/P+kEbCIOOSabyyoglHvNk89h66el6YVeVAoqFrTOD3kC&#10;N25SdqpLr8mcUn2JXruUiSBCxTFb6kJpuny9BJK3XFYEiOe0S1xX+fpvEZq6DyHD+wgwysTaPv4S&#10;VcV9+K/MpPqVK5IqdX0+nMYeofpYiClfL8LErzZi/bgz8Jp/D+uGBGJ1PzesHehJFe6DjcOoQGrb&#10;3qDh1R/R+v7fDEiaXr5HZkElqura0dTYiezMPDQ0Pkcn4ZJfSUOaSxVS2YbylpeoIESKqltNgLzj&#10;p39HYU0L7j8MN8ql6eV3pp4hmoY2nj/cHIJJhXQqkKtof4+KDgXT36C4lVBpe01wvEBJwyvUtP2A&#10;xhc/8fgtvPaGYPL0BZgydS5VyCQM4I5VLd+/oAL5/Gt79OKOticBoeC5KtHtBnB3O3gUevdXs0XC&#10;o98w9KGxUmFaX/v+NFz9MWHMaMyfOQ0LZ0zEwukTsNVxCfa5b4GfmzOC93nj9KljuHH7Hh5Fp+BZ&#10;ahEScuoMQDQTPqW0xezo07jbl1oQPJ6mFxn3UCLBmlHebALgOir2IPeVVEu6CvqoCGzq42OAaFnj&#10;IG+MIhNE5CY7cycKsfzsbj9LxlbvQJy8eh9JORWE6xtkFtfgIQEXn1fD5y+hYqHCyCjFrWgCPLnQ&#10;XH6aWoxbUZm4zXXnmQV7D1/Eyg27MHPOcowcPcXMHtfuv3evvrDrpZRaBwOQLwmPL79QYHwwvqSa&#10;EBjUp+pjlaH1ldqR8G8bWPS3luIicnPJ7WUeR6D06iGXFf9WlXr3fgRKPz6n2p/0Qr8Bg7HL3RNn&#10;L5zHnUd38Eg1G88eIpwK43GkLlNRUGHEJEQhMSUGCQRJakoc0rmSEqJ5OYEqIp6AiUZcUgyi4qNN&#10;7ONZLO9LgMRnpCMh04KMnELkcENUWFSCvDwLHj++jXhCyJJFgOQQGHllyCimEuHKLCqFRtpacqyz&#10;N4JWFSJoBY3hVhrmTVlwnnAOs7/eg5X9QrlDvMcd5y1sHXeVhu+Z2SEfWpNNQ5xDGAga+Sa2IYDo&#10;KCMsN8/xbZWmg67/yiyjPC5SiWjuhi4LHlIeOqpR4in1ufJqxTnPVlzzfWHcVHIzCQSCgg0gtjiH&#10;KRRUIJzrtv8bk60lBaMZD1IYuo9cV1IsSuW1KQ0bLFRVr9d5yb3VvFZBQtfbVIn+1tJlLbUrEUDU&#10;hVfNIA9RWWhIliY3hqzLN0rjIBWYAKKxvWYmyJI0GtZU464SPAQOwSRgidxWNJ6LE3HOpRwnnArh&#10;zb99CQfv2RGESiIClyRiP5XKfgXZCZdgGn3TJ2u2JglyN837qRJdrh/FPmx9qUwsQUpiqmIhii2E&#10;I4ggUiBdNRmq31BNh5pfWvtocbeu65UGq527dvE0wjL2alWi2MURx0wDLZdxN2iU1eL8nnFPyfWk&#10;uo6dk+5SuUbhlHMOrntV4riT2tOr71Q0P49YPlZtW54SCGozohkgVAeqMFcQXY0ZqS5856mtCs/d&#10;pUR8CAwpX3XU1UTDvcrEIlxMijAVhTdv855+k2C8wvvd4Ou+w3XPAEaz372n3cKuSZexdcw5k4Ye&#10;tMpCZSw3ZQkCVyZjqYMXxn42BxO/WIK59u5U0/exfcp5ft+94OjgirVDqEKGBcBp9FF8UknjpUK2&#10;upc/WVu6f/93Gu+3SMsuRX1DB0qLKpHL3dkLgqWu5bWpPld1c1nTS1TR+BfXtRmXU8Prn9H69o/c&#10;CabhSUQUapo7UP/yZyQV1HH3XIDMMioXub74fIJHhdxcGozUqY6yr3i+F6inKqlufYdq3qfp5Y94&#10;GJmCuYtWY+HiNRg5dqpxUymFtztVx2df2+GrHn0ICe6O7QZQfVjrQfpIiSiw3kewIWDsB8K+72CT&#10;ItrXrq9ViQwfipkTqECmT8S6JbOxc+NyeG3fgKC9njgedhiXrlzHnScxeJqYjTju3hPzFDAnPEuk&#10;QlQoqVRZq2tK7qsYQvVhMhVDegGSimqQWFhtVmpZPeFhc30pgP5fAISqQgkFhS3fGDDJTfUkmT/Q&#10;szdwMzwRj2LSsHmXLxau3ISws9eQV9aA7BJ+rpnFeJqUg8cJWYhMJTiSc3E/Og2X70bh+IV72B96&#10;HmGn+UXaE4JZ8x0xbvwcDB82EcOGjuLnofTZvuhJY64WIr16qO6DMPiSakKB9G6DzZAoU7NBUMhd&#10;ZbtsW2qEaFMg5qjrVX2uYVKEUPevla47hOceiJ68j9J1exNWPbr3odLpxfvZYesON9y6/wjX797G&#10;g/BHCI+LwFPCI4LHKEIhKiEGz+Ki+L2KRWJaAtVIDJIJj8yMZKSlJSItNQEZmVYVEs/rY5LjeExC&#10;QnIyYpO4UlIQT4BYCspQVFKF4uISWCxJePT4FtIzk6lAcpCZS2gUlBLMBIlup0rJrqhAmqUG1/2a&#10;aXhlWMtwcotmjBfTuEViy5gzmPXFbqxyOAyvOXexeex5/qAucXccbVwyZ7crXVY7+lyCg8Z3vaYW&#10;VhmjfGPPC9OWXW6qg7qeykPgOLVdmVI1RnlIncjQm95X7k3meGlPh6n9UBxEvbCUdSWACASCxg1C&#10;QYFwk0mlYr8d9bhKxaIJg8FUGFpyn5m2JISLMqQEBsFABYAhjgSC/iYEpC4UQNfrFST0t+4ryAgu&#10;in2YtF6qFrmtDmiULdd+FQ0SQEGEReCyTK4MHKHyUq2HqtQ1NMsKEKU2EwLLNSI4k2qESoRr38J4&#10;GswYfs5FuORag32LqeYIh72L4qhQYnmbVX1o3O3eeXEIWpSIo44WU3muArsDyxKxR8VzCpRThci1&#10;pOBzyHIrGHwJC8UCdlN9aNStlIJ1ENRjk2WlYHzAohju9COwlwpGM9QVMDez1HWkYVeFuan0JoDk&#10;Rju5OR+a6Cd4qOuuXFKqElc9iHpWHdtowbFNFn43qCamUk1MvAY3ua+48VBqbxCViNqLuE++xed5&#10;QHDRyPMoSEml7F8Ry88tngpEKcMqBFQmlWZ6UFmYRbBQCfsSNmbs7rSbhMUNAuQa1ZRmm1hVlI67&#10;p6sC/iqBdw7OBMj2ybcJjxx+RytNvMp97m3M6LUJ479cjAlfrMHWycfgOesqHAdRffR355FrqC/W&#10;DQ/B1olX8End679QGXyDssaXqHv+I9rf/QMd7/6OUqWdltSgsbkT+fyBVVc1oO35O2SVqjK9BgW1&#10;HVQSb1BKw59XYe2V1fHuz8irrMG9p+HILSxH8+s/I6eqE7GWAqQRRGrvUdb8HR/3PSp5ruoXmun9&#10;FhUtL9Dw/Ds0dH6H2rZ3qKJRrW6lYa1qg/ue/Vi9fhvGTp6NwUozdRhOOAzGF4THp1/1NDUf9v25&#10;k1bdx9DRsFeR4ZCx6O0wsgsi3P32J1z6KBOoHwb0UVFhP4wdNhjTxg7H0tmTsHbxTLhvXYv9fp4I&#10;OxyCU+cu4OKN+7jH3f+zlCJCxJqNlVjcSBWieEe7USFW95RVZaTQqEdkFuFpWj5iCNm4/EoCpIG3&#10;KyahVFoF0K2xD9uyjv61zpLPa3plkglMy3te1nyP64/j4XPwBC7cfExwXMfsRWvgMGw8tu3cg7uP&#10;o3Hj3hOcuXwdZy/fxLlLN3H6wnWEHD0NT+8AuOzwwnYXL6xb44wRwyZQgQ3DyKGT4UBVJjXWu5cd&#10;evXsQ8OvTCkpC6mPvqbNiJku+DWBQABIXQgQthiIlgLjAoYVGgOM8uipDCs+hxoqfvlFP3zxGYFD&#10;IPWgGpEC6Sl3l9J1CZBuX/fm33bYtHkb7j2OwP2ISNx9+pgbhnA8jY9AOFeU1AShEZ2cgKjkeESn&#10;xCOWSiOZwEgnPCyWVGRmphgXliUrFWkZhAZvS8lMRVJaCpJSU5FuyUIKFUZchgXJmfkoLK5ABcEQ&#10;F/cU4XJfZWUiO7+Q6oPKQ4HzYg2VIjzKqpBbVY2UjEqcdi3EfkLAfzmN76ZKhG0ootFL4g87Atsn&#10;XsaEf9mBdSND4TrrMjaMOgs/GrLTzhU4Q4URvNpilIggcsypBCcJjBM0+icIEs0ECd1cavphHdlU&#10;alxXcmcJIFImWmd3NeHkznqc9WzBVb8XRoVcJkSUqqsW86r3UBaW3GxaCsZLaWiZsbZcKjq8QGCY&#10;1iZULHJZSX1IsSiDSrDQWFotM89cbig1c6Qx0e2CnUCiy6pq12VVqwsk5vGEj4LmoYKPVIhiIAYe&#10;3GkvTjd9rxQkP7DCOq5Xo3sDeL0/YWFL1/Wj+ti/NI0qQUoiBkfWZOHCDn5+K9OwZz6NOSHiw+Ne&#10;uau4NON777xYHuNoOCNNr6tTG/O62pfEmywrxTnUP8pHwXWCJYAqRjUgKiZUNpbScPct1Dxx3odL&#10;XXP3ERyaNnlgOSGmwLuM+dS78Jh0i8ZYLdkVILe6mgQIbwLCm+cOcczASSd+R6hyDq1M5KIKUtB7&#10;fpSpUD+6NgMePNfOSdzMERKuE67BdbzG116HGy+rJY6XZq0rNsLlQ6goTVevyWe+noPwmklAEECK&#10;nbjycd4z7xBQao9ChUFgeE65YVxVXlQX7lOphqg83CcTIgSEFJcq8AVBz6k3+fjL2DbmLLaOPoed&#10;UwiqFdrkVCGAam7TpFCM+nwJRvzLciwdHIh9S29j82i1c3fH2oFcg7yxfsQBbBp7Du6zIvBJ0w//&#10;jqrn762uqLpXqHvxM9re/SuaqSZyuIMurWxCXU0zCvKK0aSRqXXtSM6vIChaUNGqNuRvUKRUVe7E&#10;G3ieekIhMimVO8AM1KmAkEYyMbcEKQXlKKxtM40DK9vfmeB7zXPN/P6GoHmHphfv0ND+HeoJkEoC&#10;pJy7crVNecYd9javAMxesgb9h43F4JETTaxDquMz7mK/JEjsCBDNClFX3j6qUO8/zKT49uw7hCqF&#10;xrBXf6oQGjg7HrkGDxiEcSOGYfLo4Zg+fiSWzZ4Cp1WLsNdzB44e2I8TJ0/g+NkLNNyP8CAqDZFp&#10;JYjNqTFFhSp2TKMCSS9vI0haDTy0MqtaeH0DkotVN1JL0Cgu0tx1e6sJoqv3l9SH4GE96m/FRLgE&#10;DSUS8DrFS5Tqm0G1czc63SQUeAccgZvPfqxctxVf8z31tBuICZOmY+aseVi2dBVWrnDE/LmLMGvG&#10;XEyfMhOTJ0zFuJEER8/+6NO9HxyUNtuLn1EvB+M+6tmTRryX+lEp1kEIcGkyoOIa3ahA1MJd4FB/&#10;K4Gid++hVA5yV/G+yrRSyq7cVUrxJWSkTnqqcaLavBMeX6mxIgGkc3Xn7T35GtRlt1t3ez5PL6xY&#10;uRY37z3Ck9gEPI5PwLPERIRLbSQSHFQR0SkJhEcij0mITUtGTEoi4riS05KoHFKQQYBYstKpPggT&#10;AiQrJ4PASENKegqS01ORmpHB+1BdEBAZRSXIVmp6YRHyC3Lx4MENxCc8Q25+DrIKimApLIalqBhZ&#10;JRVUdlX83lehoKYWCdw87F5GY7MiDT6LuEtbU8TdZhl3xTR4NBJXPUqxedwJTPrCCW5zL3BHz93w&#10;hhyErc/njjkJPmpBoX5MS1JomGlIV2chbFMxYVFG416N856tOOvWhItSFx4tvNxo2rsra0vB9Yse&#10;bbio2ozdHTi+oxanXOuNGjlBqFzwbjdQUV8txTrkxhIcjDuLcBEsVJ1+aU8nzvA5fmlvwuuuU5Uo&#10;UC5IHJKikPEnNJTCqWWg0qU2NIBKreA1S0QNE+XS0m1SJL9kZfF+h3k87KjF8yrOs4Lw5FKs44BZ&#10;WQjV46hC/OZTaSxKNgBRsFzH4OVyRaVSQaTi3NZS7toLrNBYFA//ZQQNIRKwJIGgSeTuP4oGNtbA&#10;Rpf3zHxm+l4dX5uNsNUZ8KdikcJQIFxNBfdyeRMoe2drqqE1C+rg8gQqkEgTGwnS5L9V/D8tI4AI&#10;gLD1GVQaioNYh0upAE/uIVN4OIPGmBDxnRth1IfvQgX3U3F6Sz4VVDRVwX0acD6Oiubw6nScIlh0&#10;f2ViCQ4eE2/Adexl7Bh1AT7TbsOPasKdikSG3UPGfTKhQpWhQPtOHncQOLqs9ieCxx7CxX3KTaqY&#10;KwTadYKCIJpGoBAiu1UkSHi4T9U5rhMgBJOyyaaHU51E8KgEgevYPv4MnEefMgBxncb3szibKqQc&#10;fstjsHSkGwZ/MhsTum3Fzhk3sWv6Oawd7IFNQ92txYPDA7Bp3DG4TL+N3YsS8EnrT/9A2/u/cdf/&#10;DXJKmpFf3Ym61z+h5d1fUEdFkJVTjlp14y2uRnlFPeraXiI9vxy5BXVUHa9QRuWg4UVZJYQNQdL+&#10;9i/8EVabmpASpfS2fYuM4hordKqajLuqitfVdr5HFeFTRwXS+uZ7NL98j4aO71HbQmVC9aHRq+rk&#10;K1eRV8hZrN/pg6FjpmAEjeKIEWNhZ6dGflQh3WkE7R1Md96+A2ggBwyGPWGioHo/rm691TW2N41u&#10;X/Ti/XoRIL169cGAvgOgSYVjhw3FrIljsXrhLGxdtwK+7jtw+FAQTp4+hWNnLuLK7Sd4EmdBRGoh&#10;oi0ViM+tRXJhE9JKCA8pEcFEPbEUMOdRbUYsFW28XuCwZkSpvkW1IQqi2wLpVneWFShWJWItwMxt&#10;fINcXp/b+BaFLe/5HB14EJ+LezEWBIVdxFY3P8yYtwIOg8bQsPejoe6Frz7rjp5f9YID1diwQSOo&#10;sjQLpa/Z5fftPQAD7AUPxR/43ns6UAVIQRAQVAOa4qj2IlISAohcTt2/4mf7WV98QUCYynEuqQzB&#10;4rM/2BtICBBfUK30pLqwI1y+JlQ++1RpvwT7Z8rAsj6mB4HT7as+hEwv9LYfYAaALVmxBtdu36ei&#10;SMfjhBREpGQgkst0yU1J5UruWilmxfO6BN5mVqr6WKUiIzuD300LMgmNrOw0ZOdk8phFiGQgLTMT&#10;aVQfWbkFyKC6yKKyKKmqRHllKRVLMu7dvYmU1ERkF+YhozAflhLBo5T3q0AOv+f55TXcKNUjMakI&#10;G6ecg4sCr4vldsnGSRrmoCWqGH6IgOVPcW5nMpYP9cF8B2/u/BOxW1XBXe0xdkzibpK7UH/+0KxF&#10;cTk4sqHYBKpPdSkLdde95tOBS5oguLsdV3j5mu9zXKTakKvpEuGhOefHXWpN6/cjVA5qX3Ld7xVO&#10;76ISUeNEQuNEVxaWAKGlepFDUhv7XhvFIqDYakh0XgMQtWM3MYwiU41+nArj2KYKoygECVuarm0Y&#10;lVxXNtUhcNhgIuCEyD22odSc6xDfnwLpwatzuDvnc2gSowGKdS66Rtruna+iv0Tu2hP5N4+EiFJ3&#10;QwjZM1uplKjc9i0SfJOoaFJo2AkXrkOr0gigaCoR1X3EmMyl3XOf0cA+NIFn1XUovVqpuVIeqhBX&#10;XYe1viPCXCfXlab87V8aj2Au1Wuo8jx0jdKF0/h6k6kuntCg21qqK/jOjQSfR518DyxNQBAfc2Bl&#10;CpVWAjcGqVSX3DRQgTiPvYZdk+9iDwFzfBM3HTyXMrlcCQIPAmHP9DtwH38NLgSI19TbCF0Rj10T&#10;rsOVYBE4NGdGsY4dk/g3jbSytvYtiCCEHpvvlR9ViDKv5L7aNekigXaVYLtGeBAgBhhUHQSI+5Qr&#10;8OZlH75uAURtUBTH8SB4to85js0jjsBpxCm4U6WpSWjAikJ4LnyM6X3Xw+GTeVg96jDcZ16G4yBf&#10;Kg83OA3bg00jFPcIw3ZCau/SOLjxs/9EoOj88R9dfa9e0NDXmiaALd/8jOe8rpKKIye3DJVUIqWl&#10;VWjqeImiqkb+YKkoqlpR1vmtmVORT8hkF9WirkOuqDdUINoh5qOewCiQi6egErkESEXrK1S3CyCE&#10;BeHT8s2PaP3mB7S8/gGNBEZ9+/eoblEjQT6u8TXP/wNuxWbBxfcQJs1eYuIcAkj/AQqUD8bn3I13&#10;U80HVUh/Gk8NnLIjQNTmpP+QUUaRfEVDK4h8xd2vZqzb08DaCSJ9BmDM0BGYPGoEZk8aB8dFc+G2&#10;dQMOBvriWNhhnDh9BsfPXMK1uxHcJWeZoHqspQqJ+eqH1YzU0lYkl7YgSVlY/CxUOCjgmSp0Uxmu&#10;OhBVgSuN11r78fGyurKsQXQbQAxECJCceiqRxm+Rw8uKvcTkVCM2qxwXb4dj38ETcNruDecdXli4&#10;dA3s7AdROdihD9+buujamwJKuYpotHsSnD36canaW/EHBcsV45DqEBSkFKwqoTsB0UOq4Quqis+t&#10;abjdpFC+UmBcCoJgUaZVl/LopsfwsXJTGUVCtfGFcYUpEC93mB3VSE/Cqi9GjRqPhUtWwNNnL05d&#10;uIzwuERCIw3P0rMQnZmDWB5VJR5HqAgYAofiFyaGkUxwJKebgr/4tFQkUmGkZ2UiM5vLkm4AkkOA&#10;ZOdkwUKIZGRx5eQiK6+ACqMU2cXlKK4sR01dBZISYxH+9DFy8/IIiyJkFhcgs5THUgKE6iOvtBaF&#10;1fXc7FQiPok/qiWPsXjACbjOeIbApRaEcOd91qmIO8y7mPmlKzzmXMB+x/uY2csNywdT6g8NwcYR&#10;J2jY7vM+mvNg7Ym0l2pEBjJQrhwabg2K0uxyKYujzhXGlaWjlmIjhzZyN7+51ByVxnt6R4NxSymm&#10;oaXK9RACQjENW/BcbimjPAgJxTvkutLckSNbKkzwXMBQnYceY0vXNYqFf5v27bysuIZAIXgIDloC&#10;xcfBc10nd5aWMrYEFbVrD+Nzq51JMJWNMrAOq638hkIEamLjIjVGlOIgFBan0QirGj2FxjyRn02C&#10;UWyBy9Jxgu/59LYKAicDu+dYg+kha1QXogytWBNE9+NRzQ3Vs0r1E3vmRcJ79lMu1UpE8txUEWst&#10;OOqYadqbqOnix8WG1gwnVazHmaW6ESkbDaFS6mzQiiRT2GcqzwkNwSJkRQoOr0g1bjAfVW7PoDGf&#10;TzDNjyDAIhC2MZuwi8e2Cbe57pj+Z8ekPmj83QkKa8xDWXv34EkFsWvCNezgOro2zbi8dkzgdZOk&#10;Nm6bDr0q8gtcQmW1NIrvSbUfVoAomO418w4vU7lMuUxYXCKIrmCPVMik6/CYrGD+TcLjKvbw+XxV&#10;ADn9iXHlqS+W+3huQofxOzokGC6Eic+CeOxRJ+TlmXCecRnDPl2EBYO8sZfK22l0EFYPcMOGwb7Y&#10;OCwQW8cexy4+j/m850Sa3nCfNL36EU3f/gktP/4d9YSJGgMmZVehvPYF2l7+iM63PyG/rI67vRJU&#10;lRMQ9a2Ewgv+WIvNj62s7TWqOt+huI47baqMoppmdL75Adn5JdzBpaK6oRXlqiEplF+5CWXNLwiO&#10;96jpeIfG1z+i47s/of3bn9D2hqqHz1dPsKhAUVP41POppPWdGTrlGXwK0xRMnzjDBNOHDB+LPv2H&#10;oXvvgehGNdKTwOjtQBUyeBTXSPTi31r9uiDSjcb1i6960mj2gkbl2vXuawzuwD79MXboMEwZPdLE&#10;RGZPGgvHFYvg5bELR48ewelzF6hELuPUlXumd1R4sqYTqkdWHRIK6q3ZWeUtSDWuKmtrEZvS0FKd&#10;hiBiUx4Ch1SHbVljIdZgeoHUSNO3vP4tIfSS5+I56gma5u/MedQmPq2wFneeJeHwuevYfTAMO/0C&#10;sc19DxYvd8Sw4WNMxlkvvjfjriNE7KhE1CakJ9Xa11/aU5UoUE6gfmZPAy810ccEyAWCngSBakEE&#10;EYFG7qxPv+jNZYcv+NivCZw+fYbxOUbw3NYJgt0IFtP2hLcLLLbhUjr3l1/2Rp++gzBp0jSsWbsB&#10;/vsP4tbDx3jwLBoRicmITstEjCUPcVkFSLDkIk5jZrXS0qlOUqCeVeqcG0uAxBuApPM2woTXpWam&#10;G4BkERw5uRnIzc3iykFOXi4suVr5yC6g+igqQ0F5NcpqqlBZXYaY2GdISkpEUUkZcqk6ckrLkFVe&#10;huyyCuRSMRdyc1RYyw1BSQliqUDOeVdhJ9XE8oGnuVtTYDWeu8Y0hK6OwyJ7X8z4eic85l7Bjuln&#10;MdfeA07jjmD90FBsGXWWP3DNnbYWlqmK2Z0/5JB1ubjq3U710Eh41OGYxtGasblWcNhgohXqZE3n&#10;1e0KnN8L+s5kVckVZdqgONPo86hsLFNB3nX5EA23gus39n6DI86VBiYfw0P3VbxEgfQL7q04QziZ&#10;uhJCxHTvpeqwqQ0t21hbm/oQTGxz1AVD1XwELrdQXZXgOJ/PpClToRwzoFJWl4VqIpXGXpDIoMrg&#10;/QkUAURQVQaWCgbVUvyUcznO76zm/RNoLGlAabT303jvpoJwozEURI5QYShwfcq5AIfXZUI9qvYp&#10;5ZXqQv2v5L7SvHCBQRlSWhpBfNgxHUfWZuLY+izTgl3XqW7kiGOGgcpOjSGe8ZhwiqGRfIYAqhO1&#10;JDmsdiRUOypAdJt4l0rigcnc0v/VcyYNNI9n+HoEqgDCZueke9bHbsgyritXwsNt4nWua/BS9hRV&#10;yC5e3jqaCmLmA1xzLycwnmLrmMsmzhG6JhkHV8YZUBg31PS7UNddubAUSHefdouXb8Jj2hWe+zzV&#10;0WV4Tb4Ez4kEypRrfM4b/PsGgULFM8WafqwKde+pfN4xZ7BxUBDWDPA37rGA5VnwXZQGnyWRWDTY&#10;D2O+XIuQzfyeL7mDpX1dqT72UH0cxOaRtDVUNR6qY+FntHnCLbjwfJ+0vv6jycCqIzwav/876qg8&#10;0mkY45KLUFbbadRB44u3Jlc+P6vQQKSxqR2lJZWw5BWjiAql/sUPqGp9i6ziGjOMp6njNXd7rdzt&#10;JfOHyp1fy2soayiPP1C1OqmhAhFAWqlw2t/9CR3v/oh2AkR9udReXnO+NbBKfaAKaUwrn/8RzzLK&#10;sG6XL8ZRhYwYPx0OQ8dg4JDRptajB3fgPfrToKmIsKu9SZ9BI82IW/XKGqD25AMGm+mF6qf1pUDS&#10;vbfp/moC6/b9MNJhEMYPG4oZ48dgzrSJWEY1st3FGcHBQTh24jROXrqF87ce03inICKtqKvIsAYJ&#10;hfVUCE1QdlYGlYbphVVNwKofFqEhSBjj3wUQG0RsywYRTWgsalRDRSoSQqSggRCpe92lRvj5CUZ1&#10;z6EpgtFZpXiYlIXzD54h9AJ3GQeOwc3bH85bXeG4ZiPmzlmE6ZNnYdzoiRjYbxDsutmh59f2VCMD&#10;TbD7KyqHP9DAa6noT3UbOup6FQLqqBqQz6k8VI2uXlia//E/PrXDp3/g58fLinso4P7ZZ715WTPR&#10;+1B18DbeX8WGn1F52NsPxMqVa7DNZScOHTmCc5ev4WlsvOlaEJ1qQWyGijUJj5wiJGcXIpkQ0ZCn&#10;+PQMwiTtlxUvcKRkIDGVK90KkWRen0kVkkNw5FB55OZmU1XkIDc/F9l5+UZ9ZBcWI6ekAsVUFBX1&#10;dSguL0Y0AZKVk4OiUgKD382c8gqzcitqqDyaUVrXxr9rkVpYgnRLHU7s5I7cKYfK4jxW9j8FtbzY&#10;Of4GXMZf4Y73LlYNPoQFffZg25QTVCA+2DhqP3ekV2iMLvF+17Bt1GW4TZJbQe28H+DcjgqEh/6I&#10;i14dOOvRZoLkyrhS2q5G1QoYgogtlVfxEPWruuzdgceHfjTt3MO2VpkleKhmRCrCKImu2IeUyjXf&#10;VwZQ+9cWmNvUfl1pwgYars24SHCYWSBqoMjHmK68cksRHnJPSWXoaIOITXkIHoLMFc92c9l/WbZR&#10;HQHLCIklGaZ48BgVz1HC5RRfx+GNRXx8llEg/ksI3jV5RoEo62o/4RG0LJXKxAqQ3XNiaHQLcM6l&#10;Aj5zqRQIEdXVKPPKXfCYH4VzW4tx1pmvYaMKEDMRSuMftj7bzOpQ2xF/Gnq1PdfsDNV5KFVX3XJN&#10;VTlVQTCVxsHlmrtO5UFoqNI8mOpE15n27JO5s5/xiEDk/VarD1YK/3cP4TrhrmkLr5iKUoTlGvOa&#10;+djcXzUoF11K+dzWehQ9dzDPF7omlY/VDBD+7+WamngD7voucGOhQPj2cZexffxlhK1LxtmtylKL&#10;wuktWTi0KoGQuG0UiBRLwKJwHFguxaTUYRUnEkhTr/G8in9cJmTOw3XcaXhMOAfXiRepZK4QVoQM&#10;l5cAREOvxopeVD7OI45gdT9frB0czPf5mP+fcpzgd2nXnBsY88UGrBt3mBuQp1g7PADL+7pjA2Gz&#10;hYp6x4RL2MX3sYMqZuuUO/y+W9cnTd/8CbWvfkIld/91NOiaeV734kf+cPljS84zBYNt33yPhmaq&#10;iNQsk5HVUN+C2ppGWHIKkF/RgOq2b1H//HsU17QjhdeV8raWtm+QmZEJi8WChrZXKKpqJkDqUNNK&#10;xUJANL4kNL77K9oEkPd/RNvbH9H8+icTHynlfcx8bxrPAu3IaUyrnv+MM/eiMXbecoyevgD9h6nJ&#10;4jAMGjgSPey4qxYsqDjUC6uv4gDDRqP/4BGmb1avvgPQ12GIaQuvwPEXVCGffdXL9NVSSql9L0LE&#10;rh+GD3DAmKGDMXf6RCyYNQVLF83GWsdlBiL3H0fgaXQyd89JeBSbgaj0EkRlliE6u9JAJKm4gRBp&#10;Nu6qLKMerG4sAcIGDavL6tfLpPG2EB48lnKVECSFhEhx63fGnZXHx6vVfWp5KwGlXldtpkr9RhR3&#10;XScuIJAr+PhFBIWcwokTl3Aw+Ch2urhj0zpnrFi8CrOnzcG4EeMwa8psTJs8B716OeCzT/neaew/&#10;kwJR1TihoSmBOmqpIPBzTRzk+vRTXtYEws80pEsxEMJBEKHa+PRTqRiBg2CmCvnqK4Lms158XG/0&#10;I9BXOa5H8KEQXLt9Gw/Dw3E/4hmiCAPBI4bwiM0uIoRLkZxfitS8EqRmFyA5K9fMKo9PzzQV5HEZ&#10;XW4tjaDlSiJckgiRZK4MZVERHNmEiFZufjbyCvKQk5+PnIJCAqQEeWXVKKGiqGxqRF5JITdG8Sgo&#10;KkExgaFYR25FtVkFVQ2ERzvv24ZUviZlYxUUddKA1yJ0Yy48uctcOeA41g0+YXaQbvzxuE65ayT9&#10;ioGBmNltO1YN8cWc3tuwZVwItk88C5dxFwmQ89xpnoEzFYn84MedCnDd5znO0oCf2NWM0zTmp2jo&#10;5dKyqQ21LdFlLaX0SploZO2TkJ8IHkJHDRAJErmuBAu5r6Qq5LoSRNTyRMFzTSaU0rngxvs61xhV&#10;oaVYh8Chy4KAVItxaa0vNgBSMF4qRMCwFQtq6f6Ciua+C0ICi2pGgpS+SxWi2fDa0ap54jkqlDPb&#10;aw1ADjqqn1WGUR/7VUDIHa//En5/F1sLB7U098NrVhTUzuTUFmvluXqL7acCUWt0uZJOOeWZJbeU&#10;Ks8PEBiqPt+/JNF0SD66JhPBS5JwcFkywRBrqszNWFvBhEcF1XV0n6zGgrxebh0uFQ4KJHJ/qbYj&#10;dK1eK404QaJguEAkcCg4L1eQFIg68GrtnHAHYY6ZuLy9zLQ7UaxE1elqfhisdidUD+5TbxoloXkc&#10;vqomN0WDD7CD8Ngz+x6V1h1ccS3EnT2VVFJPqWCuUWHcwRnnbCqgRCqd+9i7QFMA1ao+Ev6LFJS/&#10;Cp95t6icFOi/iJ1jj8Nt/Gme8xS2T7iAXeP5nBO5Jlzlc9+AJ9euceexaWgQVjtQVYwKg//SJMJD&#10;kC/E0kGHMKO3BwJWRWDHlFNUH7uwbpAPNg89DJdRl/he72En4bF9+gNsp6reMZ3vncrmk1ru+muo&#10;QqqeU0V0fo86U1T4r6h58T0ikrIRlZCFGkKk8+V3KKuoRVq6BTXVdWhqbOOPtRSWggqUNT43I3Ar&#10;afRS84uRwdXURvVQXIRU7hTr1Rqlvg3FVY2oanphigTb3/6VyuNv6Pz+L1QhBMh3VEEv3qNCAGl/&#10;Y+IqhWZHToDU0bi2/WAqrnftD8OMVRsxfvZi2PUfjgEDRsKBakNZWb1VMOgwFP0GDiU8hmHAYN4+&#10;dIQZfasCxD79BsO+/yB0s6Nx7NEHn2vX/JU9lUh/9Ok1AAP7DMBQh/6YOGoYFgogC2dixZLZ2O68&#10;EV4e3ggKCsGR42dx6cZj3HgUi5sRiXiYyM8ouwzxBTXGsCugbuIgVAwfqw6b0vhdeJhlGyj1rYGH&#10;VmGLFSLqWiwFoqpztTFJLW/G/aQcnH8cg4uPohF67gYOnbiIoycvwz/wCNzdfOC0aRtWr1qH5UtW&#10;YdnC5Zg+aQb62ys4/jXs+H4d+g3n0uTB4SZwbrKlvnLAV58TEv9CMPyLQMHLn/Ixnw/m5QH44vOB&#10;+JwQ+erLgSZg/tkf7HgkiIw7zA5fd1cMpA/GTpwGd28fKo6ruPfkMcLjorliEZWcgrhM1dYUIC67&#10;BAl5ZUjm9yetsMK0UE/PLUYaNygp2fkESQ6SLNlItGSZ2eUJBEpiGhe/f8maZc7NiYLlmdmCRzZy&#10;8qhA8nOQX1iA3IIC5BQWIZdquKCsimBo5MalBRaqkyQCqaSylt/FBhRw81NQ3YjCmnoU1zVzs9SB&#10;PF6XTLVdUtuI0vLXuL3vJUI3qDVHCjxnPcT6IafhMvYyDVeMgYgLjYDr1MvYMPIAVg7ag1XD9lCR&#10;7MLqIUFwHBoCp5HHsHnUMTgODIWLfN6bCk1Q+wSN8HEeTZqua6NpP6KRseq+q3YmqgtRWq8pLOQO&#10;UZB4FPweDw68N4H1i1wXvNqpTppMAF3gsKXvys2lyYVSIALNUe4yg5Wi26UqBA0t/S1Q2IoR5eYS&#10;SKRIjjlVmvtq2QoMddT9VRsimAgW+5XyyxWkVi1cgoiOxwm9MzsIQ7nkNhQSSoU4uIb3WZZpIKIZ&#10;FCZFd1E81Ylal8TAc2aEaV1yfFOBiX3snq2Ou1EEyFPT70ouIsUuTIU3DbTiGXJVaVaGICJVoVTe&#10;Q6otIUg0R0O9rrQUPJfht4FEf+t2BdcFEVV/CxYnN2UjbIMFbjSW6hPlOVPXEzazlNWlSnQFsHk0&#10;6uMe3Pm481sJZiognUvxBtdJd7Brwk2o9YjcV2qf7jXtDp9PrjUVCMqFdYO3XSdINFjqOoH6mGB4&#10;wnPKBXWTm5ObOOuSi8Nr4rkRuUCwPSBQLDi4MoafoQoqH3M9JHC4mZnE7+ToI9g28jAVTRi2jqVi&#10;GEfFwO/mrrEXCBZ+R3kOlxFhWNN/NxwH+XHjw+/wimTsW5YOF4Jwnn0wfBbzcyGclg/wxfL+O/nd&#10;3Y/tY8/wXDfhMYNg4Xt3ITh2UdV5CJaE7Sc1b/6IWu786178ZFqIlLd9Z4DS9uM/UNn+FndoKCMi&#10;k9DU+hItHS9h4Q87iz/sttYXqKxqQgZ3kYX8Mda9+AG1L/+E7Ip6YySqG9pRW1+P5LQ0VNU28fHP&#10;UcYfa0V9Bxqfv0fnd9aixQ4CpPXdz2j57o+o6dTzCyDciRMgxpgqG6lRBvZ7Y0wjcyrhGXoSC9Zt&#10;wehJs6lChmPw0FFmfrpdn37oqyFSAwYTIkPMsKk+DoPMZENNLVQTRlWt2zsMQ3cqky97yE1jz52z&#10;2nhQifTua2aHjBo2GFPGj8TKRbOwZukcrFg4C3s83XE09Ai8vHzg538QJy/ewtP4TERnFiJKkwsL&#10;qpBaWo8MVZ1XqnvuhzjIbwFi4h3/BBBdtrYz0fx402jRLIGESoQKRudS5peC9GrpnqNEA35OkZnF&#10;OHDyCgJCz8An4Ahcdu3Gxi07MG/RMgwdNQb9+Bn06N4LwwnV6ROmYsm8JZg6cTqGDhwDux6DoYK/&#10;nt0G4esvCIg/UHEQHFp/IES++NwBX3zmgE95/Wef8noqElWqK1X3c8Lj00+tMZJedoMwYswUzKPq&#10;8Q0Ixp2HT/AoIhJPY5WWm4TotFTEUlEkUGEk5ZUipbCKqxppRVVI58oorEQGgZKeW4L0vCKCJJ9q&#10;Ng9JZmY5QZKZZRoiJvAooHwMkWwT++iCSF4u8goLjQLJKypGfik3OPVNqGlpRXJOFs+bi7LaZhRV&#10;N5vGoMV1rSjm97OCG6JKboQUx8sprUJtZycKSzpxmsbZd5ECt9GmRkCFYtvH3TCFZi7jr8J5zEWz&#10;43OZcBIrBvhg2WAvrBi2G0sdvLFy8F4s449xsb0PFvTayx9nNE4SDse3N+DYzkauWjOq9hwBclXp&#10;ugSI6ZElBeKsAVLWwkLFK6wNEuuMErng0WYmEmqQlGpB5MpS5pUgorqPB/vf41bAGxzj/VUvYpSD&#10;UnUJDV0WCKQsFMdQWxRBQ1XqWqYPFv9WUF01Hwqg6/4CiQLscl0p9rFvqcW4rmxwsfW/UgsTHY8R&#10;IOd21eHYZmVyUfVsKTN9lkLWqGliDnwXxGH3vGiTBrt3IQEy1zqXQpdVfa7uu94Eivd0GuVZVljI&#10;FaXiPBXwCRy7ZfipLhTQ1txwX6Xp8rx+s6Oxd060aWni3wUPwUJKwwYPozi6AKKjuuMedUzH2a0F&#10;2LcoCrum3sVuKgWvOZo8eN/UfqiAUEfT0VY1FYRI2MYco1iMIiFQXCcqYH6H34+nCFxClbRCcZg4&#10;giCBkEkgCFW/on5Wan54n+e+Ydyd2ydeJDSucV3HDkGEKveiq2prorGNymH7hMtUIHE4tTkdHjO5&#10;YVwdidA1kXzcGWwafpDKYj82DQuE8+ggbBl9AFvHHIPLmBMEC2Ey+ix2jTkNp8GBWNnXDeuH+hMI&#10;1wnwCLjyfS8feBJbxl9D4PI4rB92kt9Xb6wb5sfv93EqrMvYMeE2N08xcOdnupPv2XNODD+XaHjM&#10;ekIFQoDUCSKvCBC1F9Es7vZvUUk10PH931DZ8AK37z3Ds5hkNLa/RENTK1JT0lHBnVpL6ytk5RUj&#10;u6gc5U2vUf/qLyhrecVdYz5yiyrQ2vECmfzxl3IX2EKAlFfWGSWiYPmLd//A8+//Fe3v/4q27/+M&#10;hjdUQOrWqxiIMrvaumaE04AWNb2jwX2HLAWU298htrAGITTga5zdMHDERDN0ashQqo2BgwiRvjSY&#10;VCIDpEYGUYUM5WUBZbhptvh1r/7WyYVULD36DEL3Xtx1d1dmUW98/VVP7s7tMLBfH4wY7EAlMgQb&#10;Vy3Cnl1b4bHNGSdCQ3Hz6g2cO38VR06cx82HUbgXlYzojAIkFVQipaSW8GhGliYUyoX1Uezjty4s&#10;weNjgAgagkFBK4+/wOPDKui6r8CUXtZiXGYJZc14kFqIq89ScOlBLAKPnMcGFy8sXu2EtVt2YvNO&#10;N6zd7IyNzluxyWkL3HbuxNaNm7B88VJMHDfZdMZVBpWysD7/tC8+/Zd+BIJcVQMIDB2tqbl/oNKQ&#10;u8q4rBQT+aw3wat4Un8MHj4e02cvxNqNznDe4Y7gIyepOiLxLD4ZUaoEV0DcgCOLMMhDslxVhEVa&#10;ca2Zta8RAZZSruIao2Yz88u4Sk36bVpeIVLzCpCqx2XnGvdWoiWXEMmmkuD5qEiSeX5LjtxY1qUg&#10;eo4UCFcuVUhBWSXKG5qpKOr4uAzkllXwb6rhWq0O47Iq499KTy/g5ic9p4ibnAY0dDQjJ6uahjab&#10;P5ZYY/D2qCsrDZL83xp9umPiNazqH4oNw4/zB3sCTqNDMMduBxY47MLCATuxdJA7lg/ZjcmfO2Pl&#10;sKOEQzmNP1WDWzvOeXXgvE87Trmq9UgzrnirI261cWcJIoKFrhdcTHEhlYUJlBMIx6lG5MaSwlB/&#10;rDAaeykPweSazwsTJxFA1PpE6b8Kjod2qQ6l7eqoVu2X3FqtWVcbrUsq5OB63ocQOUTg6DYBxJaZ&#10;pceoFkTw0dJ1uu3AGrVBsULEBhBlYJ3cVmmysA6s1kyPAhwiPDSN8eAqCwFkrZPxWRBr+l5ZXVZW&#10;JSJ4SIX4zqWhmh6OoMVJVCLqG/WERxXoRRsVoliHOuXquFupqjMjzdozQ4OXrGDQEjAEGRswdH9d&#10;tqkRXafmikGLY3FuWwEClsbCi0pBLUi8TeZTV/W5Mr0IDmvPqvv8TDMRtjkfO6aq4+4Dvq5IniMa&#10;h1Yk0NgnEy5pOLFZMZoUgiSGr12P1QCoJ4SIYjS3qT6uYdekS6YyXLELKRAXHvfMf4zr3hX8XO5T&#10;UZyFM9fOKZdxYUc21dkjqrhwPkc0VcJRrB0UhK2jDtLYH8JGbl42DPXGxhF7qXyDsXlECLaOIEyG&#10;H6H68MaKvlQWI4LgMf0q1RNt6JCTWDvsNPYRdlvHX8KiXgFY5RDE7/Zpgu2iyRTbMfGeGensOT8R&#10;7gT97nma3aK5LPdVif4jal79gOpXqg7/HmVUIBqxWtT0yhj059//FVXNL3DuqvoUxaH9+SvTqTct&#10;NZuqotO0fLfkFqKoqoW7th9QQ/BkyCWRpXkiz5FfwF0gjUFrczsqed9q/lifv/kTXn3/73j5w7+j&#10;QwB5/yeqoPfGbVbz4kfT5kQqRK+lrO09X897GlArQDJpjAsIlrSKFpy+/RQjpszF170HGHfV4BGj&#10;Yd+fu2n7voTHYLPkzupDgMi91adrZkiPPgPQ3a4fYdLXuL562Q9Bj54ESzc77sZ7onf37ujfuxcG&#10;2ffGlNHDMX/qJCyYNhkrFizA+lWO8PDwgc/eAzh16SbuPEtAZEY+EvMqTOW5hQoku6oLIFw2F9bH&#10;ALGBQ0ebu6qI4MgnQPL53j4GSNEv7izr/fPrv0FmhbXrbjJBEpNXgycphbj2JAlX7sfg6NmbuHI3&#10;Ag+exeP6vYe4dfcRbty8C5/dPthMeMyfPRuDCVal+3bvpqI/wuALe/wL4fDJ/7DHH6QyvhxIVTEA&#10;n/yhF1dP/OGzXvj0S8KD0PiXz7ub5ITZC5dh6y4PBIWGIeT4KVy9ex8XbtzGzcfPEJeWTXBILeQg&#10;3pKDxOw80yI9rbDMqjgED6m1snpklTcgW0eCJIu3ZRWWm7Yjai2SUVjCpTbrRVQlhUjLL6SKKERS&#10;Vh4SM3KQQIAoLpKeZTEq5JdlIGKNgxRQgVTUNyOvrNzEVIpr6w0wSuo6TQFsGRVxNTc3VS3txnWW&#10;X1yOlrZ2VNdWICUuB0GrMuE+g7vYBUnwnBbOH7wa7FndHQGLI/kDPo3lfQOxbvBBrBtyCCsG+mB2&#10;H2eM/WI5pvRYi0WDXTHLzg1+KyOpGKQgFMOgguBO/pJfJ65wPTjwDhc8W0zmlWIhZ3bV/xILUWDd&#10;BNedqwmIRmsQncrkyLYqHBFMeB9laMmNpRYmUioHCAH1v7qx97VxkQk+CmrbXFJSHlq67jDVhhSH&#10;3FhymRl4dLmtdF/BRkeBQ8FzWxaWwCElYhSIYiSEhs2NpXkogSsyccqlCiHrC+C/LN0E0PcvzyRI&#10;8hC0PI0GiwCZTxWwMIE7fjVSjOdnrH5XBAUN+tH12QSNJj8+NXU0apWv+g+5rqzjbNXbSnUdkVQZ&#10;MQiYH4d9cwn6WdFWgBAamhdidXXJFRZu2pwokO7LxwkoUiRyX+my4hz6n2qQ1FkXtWfhe1iWYLKp&#10;pDzNQKc5Cs5bx9CqzuPMDsKT6sOdqijUUZl5Kdi3QM/N7wfVxe55D7F3MeHG466pNwiH6zTy3PnP&#10;Uj8twmSWRtuqtckVbkDO83jZBMh3UIUcXBOPs9tzsZ1w2THpApXGeaqDY/yMHuD8dgvObM3AwZVS&#10;wacIihCe9zABdIDqYzdWO2zDkr5OWD5gl1Ebm4eHYJ2DP5b02o5lBMimkQd4vgv8vh4zisN3wVO4&#10;TL6A+b33YOWAIJ7zAgGpBo7XsW3CTWybyNc/PR5eC9LhNlf/JzWufEK1dBafNBAcMvoVz7Xz5+qg&#10;0ZYKaXyFogaqBiqKtrd/NAHGq7cfIyIqHi3NHcjLLUI2d4Z1DU3IJUDy+eOvbP0G9d/8gIKqZqTS&#10;iNRw51dG9ZGdmYXmxkZUVdWiobkTr7/7G17/8B948f0/0P7uL2j+7mfUv/0RjW8V0P/ZTC4UPIwa&#10;antnjKhcOVkN3yC97gVyaYQVE8hreIU7MZmYuWQtPu/Zz0wlHDRyHPoOGmaC5iZwPoDGcqCq1Aeh&#10;l2aDECC63Ltvf4Kmv5le+HWPfviqh6qy7dGzhx16fNUDvb/qhn49eqFf9x5w6NEDg+x6YvKokXDe&#10;4ASXra4IOHAUtx5H40miBTFZxUjlbjpJhrGskQBpNx15lX0lcNgA8rHi0LLBwwqQLkh8tAxkuo62&#10;++kcApPOLYjE5tYgKrMC1x4nw+/QWfgFn0TIiStUAmdw6MgJ+Pj4Y82KNZg5eTrGjxyNYQMHoz9V&#10;mN3XfK9y3xEeKgo07UfM6t8Fk574HwSHFJvaw8jtN3byTCxatR4efoG4cuchniWl4UmcenXFITwx&#10;GY95WUWBMZk08Mqsyi1GEhVHGqGgOePpxVVUHDXILK2DheDIqmg0TTZzKuoIESoQ3m4pqrQqEcJG&#10;K6NIR8KkgDDhSidYUql6U7Kp+tKzujK0Uo0KySM0BJAsXs5VID2/AAUl5aioa4SFaiQlN5dKuRVF&#10;dVQf9Z2ESScqm16grv0FCquqjdusqrEF9S383xFcMZE0itwte8gozYvnjzucuzHCeA53twsiaFjU&#10;VvweNgw7jMW9fLHUzhcrB/lg2RBXjPtyMYb8j9kY320N1owNwYFN6TjpWs/VghM7m00M5IxHE676&#10;duJ+8Hd4dOh7U0ioDCxbWq+C6IKHAukn1MJdMROqjsNbq3CYykPuKcFDbi0BRPBQQFypurp8y/+N&#10;NV2YykXGXuNmz7s2mzbwyrqydeBVzYZqQazXWRWKlmAheEh5CB5yW9mC6fpbx8AV/IxW5EDV55r7&#10;sXdxOvYQtvupOs7trIUGbPlpdO3SdAIhywyICiRgVOOhti8qFNwzV4DW3A4FsTVXwzrr4+Rmubws&#10;2K3KcgWw50WbtF7FQ8woW8LD5rbSCiSMDi5NMf2xlA2lWhEvgsNvQRRC16QjaKlAROAsiP7FlSX1&#10;ocC4XGKqFVE9SfDKZKgw8NAaQm9FkknNVYBdikVZeMq+kkvz1PYSKje+b94/eEUije5dUxDoqiJA&#10;Bc4JBw9CYgfB4THzHl+PpiOqy+9NfocewH+hXGJ3afyvmnjIzolXTQDdfeYdnNqabcAjdbtt/FkD&#10;kE0jTpgaI/+lTwkRNaVUweoVqokzcB4TjE3D9sBpuAdWDtyMmd2XYlq3VVgxyANrBvliif0uzO+5&#10;GUsJkA2jDmH1wBBufA7Al8/hSliow/RyBz+q6GP8nmsA1gMqoVvYNuketk+NhOvMZHjN52+BANlD&#10;deY66Ry/9wEEyGsFzt9TfRAcHdz1c+dfSoNVov5MlPhZlZT/DZ1oJ0QqGjpw4cptRIRHo7mhgRDJ&#10;RmVVFSrU/oFAKSEwGl7/YJoupiRlQqmSVdU1yEpNR311Naqra9Ha/grfvP87Xr3/d3S++wda3/0V&#10;TQSIVuO3f0bdN39CzUtrUN82Q72YMClqfYf85m+RQcOZUfvSXNYqe/6jiQEs3rAdn1NJOIyejGHj&#10;p6HfkJHGtdWHKqT/oCEmLqIgej9Cxb6fA+z69jPHXlQgXxMi6vD75de90K1bb/Tu2Qd2PPbtbo+B&#10;vG0oQTNmkAOWzZuL7c7bELQ/BJFxaYhJl/IoN64r08JEDQ5zucOmMsjtin98nIUl4/8xRH4LkCK5&#10;67puM7d3LT1GysWk+rbJnUWA8pzpZg5IKyKzq3AzKtPUyix3csPkuSswfNx0TKDBHzliLMaMGIOJ&#10;XMOpxgb1G4TBanPfvT9B2ccUFJp0XLmmCJM/fG6HL7v1x7BRU+C4aQc27/LCTu998A85hos3H+I8&#10;17NkC1VFEeKyC5Gg9Nv8YsRm5iKZBj6Bxj0uqxApVBHJBeVI5cYiraga6SXVVndVGWFR3ojcSm48&#10;qrQIkS6AqIOBVYUQIlSxmQRPRlE5MrkyeD6zBCIBiSCRYkjkdysqLt40T5T7SjEQASSbsNAGR/Ue&#10;5TX1VDD5yK0oR3lrBwrrW/ldfY4Kfsdr21+jvkPdFQqooqvQ8oL/s9JKM+K2ILcZgaty4DWHO2Ua&#10;JA0y8qRx85R7Y0k4Jf95eM64zh/vSSy334dlfXZjbq9tmN17A2bZr6YKWYR+n8zGxmmncdarCidc&#10;G3CYhv4o10kadrUyueX/2qTqakmJXPXpNNCQErEtwUSgEEDUAkXuq5O8fIaGXderlYmAIRUhWJyk&#10;4pCSkAq5rE68m8oNVDQLRDUkBwkFUy9CcAgYgsL+LpeU3F1yW+myIGLcXwSPv7rorrJOH1QgXdeb&#10;LC0BhKojlDDSON+9i1JNkPyQY64JomsGiN9CGljC4xChEkw14jMnloojwQTM5boSGAQQE+wmOAQH&#10;DYxSZ+PDa7NxdEMeAtTOZImKCi1GkeymylArE39Cw587YrkWVcshcAgEys46vN5i0nFl4DW33kz9&#10;E0DUMHFhLIIX8zUQRkq/DeTzq1Lda+YTGvvH5v5GfSyJM3Uee/h6pFakaLRUf6Lzn9hWSIPO+/A7&#10;oSaI7pNuEiJXoXYjHtNogMcp0+ohDjumUG2FQy1Gdky4wvvepSKKJvCi4TNDnXLv8Ho+jo+R6yts&#10;Uxo2j72AzWPOGHhouU29jF1TLhFKt/n8fH+O0fysH/G5FSM5hLWChYMLlvVfj/GfzcaEr5dg/gBn&#10;LOy7FbN7rMesbuuwqK8rlx+W9w822V+C19K+BMrgQ9g8OozPcZ2f/WMqpofYPP4OnCc9xI4Z0XCf&#10;k0aAZMJjThQfd9PEWTaO8MMngodW1YvvqD6U7aTgNY2c+jRpwFRVC7LK6o3PuJlKpay6Bdev3UFy&#10;fBzqaipRUV6Bxuom5EuFlFea3latL7+HhQYlhbvDGu7ssvjjri0rRR1h0tn5Dd7+8K8mBtL+3b+i&#10;9bu/ouX9XwiQP6Pm1U+oe/1nqpA/o/rlT1RFVCJURqUqVKQS0VJdRFbtK+Q0vEV24xvky9jy+pjc&#10;auw7fhljZi9Dj4GjMHzCDAwZM8l06bV30OwQB/Th6j9gIPr174++/TQzfQCvG2Dtk8XbevcZgN69&#10;+xmA9CNYtFMf2NsBIwYMw8KZM+Hi5IQdLrsQevQkHoQnICqtAAm5NDZUHZpPbiYBVmqIlLWYUOAQ&#10;QGwq5GP31W8B8nurhEApaaEC67p/EUFaqP9PByHSTqDy7xyez8JzW6jMNFRKbeUv3OePMOgotuzw&#10;hOP6zVixbDUWzF6AKZM0fXAsets54OtumjHvgO69lVQwEqMmzcbStVvg4rEXvsFHcfneEzyJTzMx&#10;nsfxGUjJK8OzlBy+5zwqiRoTx0gnEDJKa5FaXG0NihMUaVQYJrOK12llSG2UNRhoZBvFwe8KNyUF&#10;/F5JqeZVCyb1pvYip7QGOXy82olkU41kSZFwc2JWMaFCdaKCVLnBMvi3lElKZjZhnoCnERFIS09D&#10;fn4ewZFtKtIzsywoMG1MapFZUIgybnpKpEC4ESpreoXqlm/Q8vodCrmxSaVyaXlORVLD95aRiaq6&#10;KtRUdHKHXmAUiHz1MiweMx/AbcYdeMy+C6exZ7F26GFsHnUU28Ye445uN2Z8sQGTP+fur8dSzOm7&#10;HsM+XY4d827gqn8rwnbUUnnUU4HU4gxhctmzEzf9vjF1ICZV163RKBG5s3Sd/hZY1B9L3XU1w+Oq&#10;zwtcoFI569aMk1QlBiCEh8AhiCi111Sabyw1quRu4LfmOmV6ndxWazKsBA8BRoWFaqsSJDA4FpnG&#10;iVIWtphHiMab8rLgYXNbCSI6CiACjy0WcoLP6b8k3aTqqnXJ4fUFOEslFUoFohoQtXRXiq7ffBr7&#10;uXE4sjaH0KDhlfqYH4OARXFGWSgwrroPVZ4HLE00Fc8CR+i6bJzYorYrWXxMtMnQUmxE8PCfTwWi&#10;br2CkDKzuhRNwPIEHNuShxPOBaZ62n3mI/jM1/CpSAQSIsra0pIK8SUgVN9hAEHFYiYDEjaes55g&#10;jw0gM6QgnppMsONOeXDnbQfXZfA9Eoo0un5znsCXEPGgAhFAVCyoYHnYhnSe9ynUpsRtyrWuwPkV&#10;Kp/7hFgUAuYrlkNlQogcXBWPCzsLeG4qF2VnLX5MwN7h+7nH13QPXnNvU5ncx7GNKTi4kq9zPm+b&#10;f5nnPoL1gz2xZqDSybdgYrd5GP7ZLEyxW4XpdqsxiYp46ldrMKXbNsyz98Wu6VQ9U29hVb8jVChh&#10;2DpOySBWeOyZR6U95T62TLiPnTOj4DY7AZ7zMuE1Lwne855QJZ3Eyn5uVDs++KT21Q/c8Qsgcl+p&#10;6vstd73foKjxJQoo8wtq22Ep5w6uqAZ5NAL17W9Qxl3jzRv3EB+dgPqqejTVNKKsqBT5xaUoa2xH&#10;s9xYpdUIfxyO+tJSFKWmoLogH3WEyauX76hA/mZ6ZrW+/Ssh8nd0vP9XPP/x39Hy7d9QT3gom6v6&#10;xU9URT+aVd75g4FHaft7qwuHKiS3ngpJxplGOavuFbK5ynnfe/E5GD93Nb52GI0RU+YQJFPhMHyU&#10;USEDHAbC3q43HPr3xWAHAqIPQWHfF/369Ecfu77Q/HQ7Hnv2tEOPHr1hR/XR4+veGD54BBbPXwTX&#10;HW4IC+Nu8tItPIlOQ1RKPpLyaPAMMF5AHXezuHIb+PoarKrDpj5+HThXtpXiH4LI760ugPCyWXzv&#10;ZhEaur1Ii0Ap4ech5aI0XwXZpdbU/uUZFdmThGxcuhsJn/1hWOG4FTPnrcCkWQsxbvpcwmIWljhu&#10;wRY3P+zefxSnbzzEQyqquCy5nLjzp0oQBBKkrgprkVXRzOsaCYo6wlLNJBtgofHPrGhCWmm9dZXw&#10;O8KNhoCRxiWXnrkPYZFT1Wo2IrncfGjlc9kAkl/V0AWQOuRQheSWESRUIjaAqL2IWYIJoSE3mAnA&#10;EzKZvCy3VlJ6Jp4+fYJnEU+oii2ECFUI4ZGSno5s1XwQEDn8fso9VWLcVy8IkDeo58akpq3TBNfL&#10;G+rRTHWSZclFVU0dOl7zf2ippsHM4o/tGX+0Mdb2FrPu88d1zQQcncdfhOOQUKzotw8bhh/E2sH7&#10;MLf7RgJkMSZ+tQhTei7F1L7OOOVehDNejTjiUmVSby95t5t4xRXv57i59zVOdRURat3c98ookRt7&#10;X+JWwDdUEB1mrodSf6UeThAYUiD6W+3atQQRBdHV48qWVaXMLEFEbU+U1mtSfXmd2pVIgeyn8bep&#10;D9VyXOBzKBPMluqrDCu5pnR/08qEwJHLy5ptlWdUiOInh1TdvrGMaoJwWJiCA4THwdU5xmV1isrp&#10;uBMBtDgVxzbwnKssNO6xOLgiE4FLkgmBZwhenowDy/k4KgxfZWLNjDApvHJtHXK08DzJcOEuOHhV&#10;Bq54ELQbcmngCAfeHkCA7CM8AtUza5E66NKgSokIJkvi+b6ScMRJs00sxiW1n2pELirFQwQEawBe&#10;XWo1J0R/h1tBxvsJNGqNIvWhzC+pmwBCxToqN4EGPRIuE25h31LBJJvPKzcYje8Mjcq9hR3jrvIx&#10;TxG2TlXyEQQHDT+/O94zdLxr1InnZK4pd6BhUGrlrvuf2JSBvYov8PaApREIdVSciApl9g2qgovY&#10;SRWioLrgEbw8nNC5CPfppwiQw1hHBbJqwDY4TXTDslEb0f9fxsPhsykY+uVMDPnDLIz4wwosHRwE&#10;l2mXsW3iRcLmGDYMPcPz8ZzjrsNl4j24TX8KbyWITKfy4Pfec34qvBdaCI9MXi+Q3ILjUD8s6rkV&#10;G4d545Ma7vTlLlLcoZwGSqNoVcQngGh+RwGVR47Sdbnb1Ez0LP64a5qeo5QG4+GdZ8hMsqC5rgE1&#10;lVXIy+9K6X31HSqaOnDv9kOUW7JRnpmOcu4I66pq8ObNj3jx7c9offNndLz7V3S+VzbWv+HVH/8n&#10;OnhseP0Xo0BqXv7M16XXRiXS+aOBh4yqDHE2jbWMcj6X1U30hiB5a9RJaccPZhrfWte9GDZtPsbM&#10;XIBxM+ZgwrSZGDt+IoYNU/HhQIwYMhRjRo7EyGEjMGHcRMyaMRszps3C+PFTMHrMeIwYNc4UHkq5&#10;jBg1FosXr8Cmzdvh5ReE/UfO4MKtcO7Gi5FfK6WhqvJv+FoIMsJNnXRz6z/0vpIK+aA8rAApbhVA&#10;fn9psNSHZQWnbelvK1y+I+ytl3VenV+fjZ5Pc9rj8qqRmF+DRwm5uP44AZfuReHQ2WsIPnUZtyJV&#10;v2LB0+QcZJY3oJD/z9x6tWGh2qxpNcOwpKpyajTjvcO0UMk2tS0vuhSW5rFzqVU9QaClzsMmA41Q&#10;sZi2Lvyb16udfRaBkcOVx3Nr5fN5Cvi3Kr8FkDwCJLeizsBDS66sj5cBSdfK4N8CSBqPGYRIlmIm&#10;uUVITEzE/bs3kRj7DAWESJYlHcmpqcjIy0N+RWVXML3VdJMu4WdUxc+tieo2W9XopcVUzS8InmKU&#10;EFatna9Q06wO1I3Y75hFCR8Ov6XxcOMOdtf0e9g5xVqJvmnEaawfepQ/2iAssfPBKoe9WDXIFVO/&#10;XMGd3hqM/HwOFo7ywoPQ73DYucq0LTnr2oqLXs9Nn6rLe9RIsR1nqEgU55D76kHwd4g88RfcJDxO&#10;uTUhTIF0Lj3+yNYaHHFW4aDAoeLDWioPaxBd2VmCyd2At0aNqCBQ18noq327gu9SJkcMDKwddAUL&#10;BcAPrimkGmozqufQBioNgkdZVarp0OTDswSWhmFJrQQSDvuWWWiUi6H52ZrSqImD1tbtWVQayrbK&#10;hf/SNKM+LvKcRzfqfgWmeFDTBxUHUTddfyoQqYijapdPCHgqg4rqRJ2L9yqOobYnjnk0nBEERwEu&#10;u9XzvCm8LcncRxlbgXz8QQXlCRK1ePchQNSTau/iOOxXqxIqF++5mp2eiIvb+b4ILHczTCqSr4Eq&#10;QyChslD7E6kX9cbyIdh81PadR6kaAcdMGFT6LXfge+Y8NkWhnlIb0+8ibGMGoaPWI4/gMeOhGS6l&#10;WR5qSeI1g0Z5Mnf26l476x5fIyEzW0WIt+ClmehT75q2I4qJHN+YRlDcpXK5Qlg95eep4P9tOI85&#10;ji2jj3Hnf9aMld0x8SwVnFrP87s46RTcpp3EzsmHTNPDNQO3YvWwTVg2ej16/stQfP7JIHz9yUj0&#10;+GQaJvfaCfc5t+DCDdCaoce56Tll4OGiQLlak0y6h238bFz5ee0SzBenwYPg8JhjMRML961MwJaJ&#10;YVjabxcW223l5skTn1S/4C5f/ac63huAKHBtA0hBXSd/7PzR88du4e4yvaDSVOla8spQS8NQWkiV&#10;8TAC+dk5aKqrRQEBklNUhkrNUX/1FjHR8UjnKudusNiShZbGVrx99yc8//ZPVB5/RecP/4ZOQqPj&#10;3T/MZRUw1r/5K+q/EUSkQhQLsQJEKuRjiHwwml31FbycK6DQmGtXruaGV8LjscRpB+yHjsXUeUsx&#10;ZxEJvHo9tu10x4LFSzFl6gysXLUW7p4+CAg6BG8ff3j5BsJzjz+2ap6Ghy/2HTgKD16378ARHDl9&#10;CRduP8a9qBREZ/BzqGxHrtqN1Fl7WAkkamGiCvpcwkTgsNV/2ADye8D47bLBo5SKwqY+fgsR23U6&#10;fhyA1+dTysfm1D3na6HRpyISADIrWqgQGqxBfv7vcuo6CLoXfN2CnRSU+nV18rKUVNeRABE4cqWq&#10;lLzA6zTOVwDR43O5cggSHbOqW63n5d9aupxBmOiyoJTNx+TyOitAWk0NRiEViAr58qhiBRB1Kvg9&#10;gHwMEUtJjVEf6aW1yCytgUUxk4JSU30eEf4Y16+cN9MKc7MzkZqSjHSqi+zCIhRV1hIeLSgiKMub&#10;X6Gh8z1qebRQmTQ/f4HSymoUl1SgvfM16po7UNXE11bYyt18PvbIz87d7N7FSuelquNuUxk16ne1&#10;eeQpE0RfTYgssvPC0v67sKivC+ZxTei+Am5LL+EZgXBgYznCtmmGRxOu+7427dpv7O2gYa8nQOrM&#10;gCkpj+t+L3BfRyqRo1QVx7ZTORAgStlVG3fFPk67NppiQh21TvI+UhiChqrQNcJWbirTXJEwEFA0&#10;Cle1InI3KXPKtgKWZxuFcc27k/erQqhTCUIJBU0U9CcojvEc56lqBA81SQyg0lDbEgXND+scK3Op&#10;BDKoKNSTKheHCRW5sbSClmcaBXJ+Rw3Pl8VdewJ31HJdcQc/j8qBKmQfP1sF1Q08eF0AAROkOImy&#10;s9QGf42mGubhoivf/+YSqsBo7FucbM4hpbJ3IYGzggBZEE+Dm2pSgfcRAv4ExlEnZYAlwX3mU7hP&#10;e2wq19UKRTEUr5nP4Ds/hqpFxYZK9Y0w8RMpov1UPfv52qRsAnlfo2r4f9fSiFlPbiK8qDT2zH5E&#10;A36DUIzGSacsnvMhDfwNk+IdtCSOz3mXysDqynKdpLjIDZPdpDYlapZoJghSrWiOx2HHBOyeex+b&#10;hp829wtSI8Xlz7Bt3Fk4jz4Ot6mKt13CxuGHebzC56OamnmVt4URYqexeXQgNo/ww/phO7HAjhuY&#10;nvMJjSH47BMHfPE/uFHu5YiVIwmZEaewfsRZrB91HpvHXqTquE5A34M7VZjrtHDs4v9hJ5c74b5n&#10;aaZxXXnMTjfZdLtmXscSBw+CRvEPX26e9nwAiOBhBQgNHX9YxTQshfWdBh7yWyvdUrn6KrRKyShE&#10;pqUQ5fqxZ+YgKvwpyosKUUsVkptXhBIahPbXNO78YUc/iUAJAVOck4+XL9/izfu/EB6qPv+7gUbH&#10;9/9AB1WIjm08Nn37dzQQIoqFSIVUfwSQso7vjcGUMbYtBZYVVM5rpiFX/yzFBQiS7MbXqOB701yO&#10;gOOXsWGnHzbs8MGi1VuwYoMLlq51wtwla7B8rTM2ERaeew8g5OQl3H4Si0exabgXmYykHPVKakZK&#10;fiWiMwsQm12MZAWEeZ2likbZ9L5S2xJ1Dn7LHftLGttXyCM81BjRBhAbPGwK5Peg8fH6vwHEgOOj&#10;ZYsPFRL+ignJtSfXmdxp6s8l15rUg1FF6i/Gz0swyO+6nN/Ez46qSa81h48z9+P/P4dgyeP9BI88&#10;XcfLmlWSXatzEgj8fggkBhJdALFBxQaRD393II/HfCpaqdoCQkQqxACkS4H8twCi76DcVwKIYFJY&#10;jsyCEuQUFCGTsLh14wpuXrsIS2oiMtOSkJwQBws3L0VVdfw+EyCNnVQfr9HUye8Nn6uqoQXVXFIo&#10;7c9fo6X9JaobO1Df+ZJq5AWCHbPhqWCtAEIV4iEVoqZ0k29ix4TLhMgZ/qiPYt3QQ1jSdzfm9+YP&#10;uI8rVo7Yg6m9N+GAcxTuHXxnAKLMKaXxXvN5hbNuDbjt/wLnuKu+RhgIHop3KAPr2t4XuBv8zsBD&#10;4NA65drUdWzEFd8XplWJ/tZ9zro3GRWiSnQTJ9ndaeIeUhLHtlQZV5bmn+s20/NqrbUKXQBRZpXi&#10;Hjd8nlOxVPAcpbxPEVVEPnf7mTjGc14jkKRY5L5SptX+FTlUALk4qKMysLrG1JpJhCuyaMDV4yrD&#10;pO4eWJWDc9ureb5sAw81T1TLEl8CQMvWykR9sNQPK4C376Xxdp8dBW+qimNbSnDDtw1XPBsNOHbz&#10;PpolornpgoXiKP5LkmjEk3lMhHpnBRIaQStTCcI8gigWbtMfEVDWosMDK1JxfnsF/PhYPebwGqqs&#10;DTk4yuPh1Rl8T6nY36VqDqqLMJ9HQX0pEwXnVeuhWeVGbRAk6p6rbrunnLLN9aoPOeKYRgjoNrW8&#10;uUkFcsOoEPW/chl3he/zMeGn7LFnCJyv/loPqVxuYxM3JHJtKUvLf+ETvs/H2DruDL9r5/n5PjS1&#10;Gaoy95t/i88hd5piLReoXi7DcaAvto0JxNpBO7HSYRNm9FoG+09G44tPhqLvVzMxY/AuOBI260ec&#10;w/rhF7CJymPLuGvYToDtpBJynfaE3+tnVNgEiFxX8+LhNT8FbrPkzkuC6/RbWNjHEwvsnQ1AAhZf&#10;5us5/GsFYk2dpRFrefWLC0u7xVzuFAUQk6tP1ZGRXYLktGxkZOSirLQcWZlpSIyKQFVREcpLyqhE&#10;ik2NSB1/sOGPn6EwKw8VNAKv3/6Ejjc/ExZ/R4fg0bU6lc5L9dHOyy3v/w2Nb//2iwoxrqwXPxmA&#10;VDz/0UDkY7eNUSSqn2jhTp/HvBYaR96WQ2WSQ4NYyvsrjpJWyteSWoJzt9X64zYOnb2OoOOX4LX/&#10;BNz9j8I7+AQOnrmO+3EWJBfWm9ke6kxsqZBx7EBaeSMyafAyqrmzVov2mudIr+pEWtVzE4NRA0Vl&#10;Xqn5oxRIIVXH7wHk94Dx2/XfBYig8TFEVB+jFOdc87zWuSKCiVrFm3gRl25T3MjaPt66pFwUR7Ee&#10;rfdVpbsgomFXgobtqOmJUjcCR56SLHgUJGzq42OA5BEw+vuX40cA0cYkr1rB9Kb/hwCxuq4EEKUE&#10;pyqwzo1Kek6eybxKTU7ElfOn8fjedWSnxiEpMhzJcQnIr6hGvgoIm16glgCprG1FWXUD6qk28ksq&#10;0dhG1Uxo1DW3mxEErS+/RWXFWwSvzTHBRC/uUn1kOOY85Q/uNg3IA6NCNBbUafQJbBgeipUD/LF0&#10;AMHxlRNm2W/FnAGu2LXwNoKdChGypRqHt9TQiEt9dFAx1OCO/2tc8WrD7X2vCRJCYEetCaBf8e00&#10;ABEsBInTvO0876ely4KHVMlBNVKkapAyOUEVI4BcIzzkslILeDVQVLBbbiupD0HENE9UzGK1tb+V&#10;AuQn+No0ZEptU45sLjPxjhAF15dnIYzwucFzyl2lLCszLMoAIwuHFHznChI8eJtRLeqHtdQaTN+3&#10;mGpiuQWha/Nw1qUSJ6kgvKkgjHqQ+iAQ5I4KWp5ulkbbhlJthKznedfl4sz2Kqq1NiqqJhymEhRo&#10;bN17fahWBBCrCknA/uWpfH4Cb1M+z6vBXnnYt4xKhYZ/99xnfE7FTRKg1vCXdlXj2EbFRNSpl69R&#10;ioUqQ3GR3TPDTfGiD4GmbDEz+XBetDVIr0yuWU/4WhMJVEJCsQulvBIS3rMe4dj6TIQpoD77KXz4&#10;t1qW7Bh/jUepkKu8THhQtYSuTeNrUl+ue/CZcR97ZtzDLlWhT7tJ9cLrZ9ziayBEFj3ia7jD576P&#10;oKUPqXaP8rnOUYFcJgjDCRmNvVV3XwJhRBC2jz2ATcO8qEY8sWygE8Z0n4den4zBsN5LMLX/Tqwd&#10;c4qq4wa2jL2FLVRKW8bdIEDuEhwP+J1+yuePws5pEdg2+Ql2z0/mZokQmU2wz3uE1YP2YhG/0ysH&#10;7MCqQbv5+i/xs7/5XwOksOHFLzGQjwFiKaiGJbcMaZn5SEm3ECLpKC7MRWZKPBKfESLFJSjKLUQ1&#10;VUh9QyseP4lEerIFDQ2deP7mj2h/+ycqjb+jTYqDSyrkuUBCgAgmrQRIy7sPSkQgqXn1s4GHIGJb&#10;Mqo2kBS30zi30RAakFgzs3Kbv0E2IZJLgyijWNz6jkrmJ5S0vjcKwfj5S5uQSFjE5lYjKqsCDxPz&#10;cD0yDeGZ5VQumn3eQoXxAhYqC0tNJ4FBoHAXnqGdfe0LZFHpZNHYZpndvjVl17Rk7zqav7vcVzaI&#10;WIPkvwaGbdnA8d8BiA0iNnh87MbSZQXabZcFCRNo12XeN0/X82heV9djVGejVOlCvo4CwriQn5+W&#10;gGFbtuusMFGjSKkaqtSupaw92+XfLitAaKwFEW5KBBB9r/IrG6zxj/9DDORXACmpovLgMi4sBdOt&#10;KiSZm5SktHTzfYx59giXzx5F3NPbiH9yH1EPnyC/rMoApKRFAKHKqGsx7XXKq+tR19SBjhffoYnq&#10;o6ntJVo7vkXHKyryklcIWpOF7dydec3njnjeMxNc9Zj50PjAlXLpOpW7uPFnDEBWDwrE4n6emNp9&#10;PYb/YREWDvFC4MYYBNGohcpwb6nHOVeNk1X2VD2u7H5BtfDcVJ4rCK4aD00oVB8rAURTB88RKBd3&#10;W49GcahDr3cbjlKpqB5EIAml4ddtcmMJHtd9XxoFom67atMeSmCEEDbK2tLfCpJbA+VqtZ5jAuK3&#10;/F4ZF9ZhJ9WL8Pa1hUZthBIcVz3boFbt+ltuKq1AqpODPIZSmWh8bQD/1mCpACoa9buS+rCBxH9J&#10;Kg27RgGnG5UhgOzVREIVHAo0PIYS1OcIjCueTbi2p5VAayUMW/jZVGK/owUH+X9QFpeAo0FT5hy/&#10;AIQwWZSAM9vKeD6ed2kSzriUU8HEGPeVP5WDsqbOupTgpHOhgczJLcXwnBVBFWFt/S54eJrLkbwc&#10;SZAoBhKNgyvTqTy4A6eRtWVl6fKZbcV83ihohoemEO6gQT6wnM9DiEiFaA6Ml+JlE65j14Sr8OBm&#10;Q64s3Uf1Je4zHliHSHHtIliObeBnsTySr0fnu8nHXSA4HvH+4QhZFY5t444TDNzozrpCVXMBB5Y9&#10;wSFCxHeOMrpO8jGnsWVkEM8VhK2jd2PloK1YOGgjBn46FUO6LcSUPtuxYfxZwuMGdqily/xoUwC5&#10;beIduEwmQKZG8PoIbJ8Sga0TwgnHOLhN05yVR9g44hAW9NqC5f22wXGwJ9YPC8K28SfgM/f67wGE&#10;Bu5XQfSPFUidFSB55UjPLkSqJZsQSUVmRgqKcjIRH/4YGTGxqC0uQ0VpJQHSglsqOItIwHff/w1t&#10;r39C67d/MbGOth/+3SiOzh//3WRgaXX+8B+Eyn/8E0TqvvkzqlVgSCUikNhgYlxaMqJ83cU0uDKa&#10;goppC0KjmC/DaZZ1x22dANi1+6ZBFVi0S1cGl466XiBIr+xAKlcKV0JpMxKLm5BU1AQNdjIDpLjS&#10;KtuRSZBk13NHTpDINfTxbl0B/o/h8X8CyO+B49frn+FhW9b3b3Vh/XKdgGKe6wNUtIp5W1Hbe0KC&#10;sDCPIaAEKS59frYssEJlifEzM325uqCh9eFvvTe9zxcGGv/VyjMusH8GiE2BqA7EFv/IKbfCwwYQ&#10;GzB+AYeC5VyZSt/l31IfWiYeUliJlNwixKVkICExEWnczDy8fRG3Lx5D1J3reHz9JnKLSqgMWw1A&#10;Kuva0NjYgUoqkNqmdrS/fI/G1m/Q+vwtmju/QUvbG7Q9/5YAeY19y9Mo6Z/Cbwl3Y3Mj4MYfvuZb&#10;76Bh2DL6PH/YF7Bt7Gn+G8QC7wAAWaJJREFUyA5j7bD9WDF4DxYNdsG4rxdjOnds90LrcefgSwKE&#10;u3uC44RLC45tFTBozF3bCJCXVAq8flutCYKr1uOKz3M8PvxH3A56a9TIKdcGKo1KgqIcx6k0BJAz&#10;BMoZTwKCwDFgIUjOK65CEMidJYBIgdzyeWkC4abN+9YanOX55cKSCtFRAFE21p1935jWKar50Iz2&#10;EIIjYAWNtgDi1W6ysQ5QYUhlCCBSIvsWp3MnXmCGSSleonjKPoIkkAARPLQEioClaTT0GiYVR8Mf&#10;3wUR62wQBdqDVxA+KzN4XgufQynDuWYFrSJ8CIS9S6k8FCjnuTRDXYF4TXjUOf0XU8EsSzHBcrmt&#10;3GY8xQECJ2xzITxUaEh1cYrQOOdSSsOdAZ8F6r/F67aVGtC4TXtszbaiMVX1+j5CRwF51ZgcXMH3&#10;t1pKSi1XIuFHYCjFd+eU+3y9fE6BgGrUc+p9uE66DTeu0FXJVDQx5m/dZgoLJ1BdTLgCT6qVw13F&#10;ia4Kns9U9tVN7Bh3GSed+FmsS6ThvklAXDWtTdynXaEiuYOdk85g/dBgKt7TVB8XsX0cjfesazi+&#10;IQa+s1W4eJogC8PGoXuxZbgv1ju48v67sHKkC8b2WEiIzMVUexc4T75IBXINzhNuw4Pf5T38LJTe&#10;vGtGOFymPuUKJ0CewWXiM+ycTKASls7jTmGh3Q6uLVjR3xUbhvlj69hj2DrmNDdRF/GJMrC0/rsA&#10;ySqsQRYBkpZThNTsHGiEaEZ6CrK5cpITEH33Dqry8lBTWor6ukZExSQhw1KMN+/+hpZXAsjf0Ep4&#10;tP74H+gQNLrg8eKn/+gCyL+bJYg0f/evVnfWm7+glhCpef2nf4KIXFSlNIql3D1r+JSMpm3JaCo+&#10;YtuB56u2hce8LvfOh/XagEAgMZMACZIc3k8KI7P+pUkbzqzstK4qZSYpmPxRq5IGLhpUq2FV5pXi&#10;C1b18XEA3WrUfw2P/7cAsa2y314mIKzqRMpCgLACQ0rMBhwrdPR81ufVa7GBQ52BrenGH9YHmKim&#10;pQsgH0OEoPgYIFq/Bog1gP4rgHS5r2wAUS3IrxRHFzhsS4WEqgGxAUQ1IapJScktRWJmLmLjExAb&#10;E4m4yId4cP0M7p49jpunTyM1PRMldc0o4mso5/PW1baghiqktfMtGtvfmNqlFqmQzm+5vkMrFUhZ&#10;2WvspaHaOT2cRjbTGJ9dU+4SHjdMgZizADLmPEFywgQ3Vw8KwPJB3pjnsAVjvpqPcd3W4fK+Ujw+&#10;9gYhW0pp5OtwansjIVKHMBr1m3u/xSXP59Y+V1yCh4oCFeMID/sTLu2xzkLX5EKtkM1lJuahTrxy&#10;Y2lJpWhm+ln3FqqPl6ZexDapUAF0zRGRe0qXTaEhn0c1IKZQ0NEaC1EXXqUA3w/61rixDhMgGhQV&#10;tFpNESuNW0zXaYa6srYCV+aYTryChY4aHKWUXhUU+i1OI2y1m7ZCRDA5vI6P4eco1WDgMT8B/io4&#10;5G1h64twip/NaecyqgK+7g0FVDW5VCcpJnVaHXtVBxKoADkBYoOHDSDKxlJ7lP0r0+BFYHjPjSIc&#10;8wgfwouPO76lgM+vAH4MDWI4jWYU9hAghzcQUgSNO1WH58wnVAzqsRXFFW3qURRwP+LI98CNg9v0&#10;hzS0qlDn66CC2D75HlXoExzbmEWV8cA0T9w18ZZZXtMeECJJpqjQdRJhwOVhIHGJ972L4xuzCe0E&#10;nvMeNLHSlepErq0Dq+L4ulP4enieSZepKlQceAZuU89xt38c64YEcqNyhEb7JDaPDOV9TuPQSiqU&#10;xffhNeUMNg7xx4YhhMcgL6zqu533d8W60bsw2X4pBv5hNqb3ccFmzUIffw3bJt2BM7/H26fco0J7&#10;As950XCdHQPnSU+5IuA07iHceP2O6ZdN3GNeLxcs7+8Jx4H7sGXUEeyYeI6v7xKPXQCxZWD9LkC6&#10;YiAqAssurTcAseRTgXDHl5qdizRLJtLT05CVlopczbF+eA+Jjx6iuqAAdZU1yM+nGqlp54/yvUnd&#10;bVe8g7BoM4qD4CA0XhImAsjzH/+TqkTrP8z6BSJUInWEiFRI1cs//gYgAh8NZqtt2SAio/17xo+G&#10;ncsKlA9L0BBYTDpwF2A0TtYaTyCAGni/et5O0EjJWOeY8zqjNl6a57DGB2hE+dkpWG4DiA0e1vX/&#10;O4BIgem9/1dL91HtiM0N9tvnsS1lbZm2MXptfF+29fHn9/GyKZBCLmVyCRT6rlgXVUbD7yxBQ64r&#10;LmsabzMKKrsAUvn7APktPLSsCoSXS7rcWbxfWlE1Uvg9S7LkIz4lDTEEiNxYcU/v4HxoEI7570Vi&#10;XCyKyqtQxOerILyqa9rQ3PYNmjuoOp5bU3qbXrxD48t3aNB6TSVW+hL7uSv24m70yMYcGrUEuPJH&#10;Z4yFisWm3qLxuMbd2CmThbViwD4s6OOG6b02YNTnCzCxuxOOuWbhybG3VA7W9iOKfRyloTyxoxp3&#10;A99YC/x4ndJylU0lFfHg0PdcP5h6jzCXagONYyrKU7Ehb1cNiNxdZ9yacU6xEUJEbq9re14YN5bi&#10;HVq2LCy5tZSFZSYWUkmEbijlLl1tTFSJXmgKCgWIGzyHZpWoF9eB9QUIWpPL85TjKkGm2/27xvEG&#10;O3LxqMf6Lcngbr8chzeWYC+B4reEhpuKQ61MwjYW4yRvO7ahCEE0/AqU+86PRwANfyDvE7gkDcHL&#10;M0xsRDNAjm+ywuScS6VJ2RVQApenElqZBiwKxMsNphiIlIgAIvWiuMieeQTTwgSqi3iCLJ3KJQXH&#10;nQpN3MN12iNT2a7d9r4lcQYsIVQsUi1esyPgzdvUqiRkVapZmjei9N2Q1emEzlPjbnInELznPsFe&#10;qovtk6ke5oTj1OY8q7tqjgL0D/mdoAqZcoePj+b5nvK7cYuq466ZRiiV4TntNpVGLpVdAjznaCDV&#10;PQLGOlhq39JnCHNK52u1dufdSSO9dcxx7Jh0igA5yg1KEBXJSWwfH4pto0MJnaPwm3MZhwkRt0nH&#10;CA1PbBrmC6dhu7FpqDchsxs7Z+7F7IGr0O+TSZjVbyucCKLNBJniH5sJti0TbvK6m9g65QG2T6e6&#10;nhWHbVMisVexo2VPsWjAbsy134kVg/bCeexJAuM8v/+X+Dqu82gtiPzkY/eVLQaiLCzFQJTG+88A&#10;qUVmfqXpR5SWnYf0zGxkpFmQnpKK9IR4pEY8QdTNayhISkRVYQlys4tRXN6CRj6P3Fct31GJECId&#10;P/6bVXnw+AtAfvpPdP70v7j+p1mCSBvVSPO7f6CBykUQkRL52J1VxvOWtX+P8rYf+PplUKlIzC77&#10;t4ZatRcfG8EPrqVf3DzNXctc7nJzESAChtJ1BQ/rkCvr9VaVwesarQWDttoPK6g+KA/b8+jyr1+T&#10;df2eUdcSPGzG/7fw0BJAygUR8/4/hok2A1wEqdx7tmWFkVVxfKw8fgGIXkvXUkNNm0vrY3hYPzu+&#10;xy6AFGqjwe+K+qZZV6eBSIFZ7dZV1478OoJDCoQ7/wIDkCYCxJqBlVNBcNgq0bn+K3hoGQXCZSku&#10;NyuzWH8TIgXlpgt0fFoG4hLjERP9FIlRD3HtZCj8dmxB5KP7KMwvQj4fW1rehEaq0Ra+/4b2t6iX&#10;6iA0ml++R/Pr71HLyzUESB4Bol5Yfou4k3XKp9GKM3n+njQaHlNu02Bc567wPNYPOYwldr5Y1s8P&#10;ywf6YKHDLoz+fBmm9tqOEOdUXPJtwMU9LTiwsZDKQ+m8JVxFuBP4igqh1ez6FUBX2xIVEiZd/E+q&#10;kOe/ZGEpSH50W7VRHlcIA6XoHt5YhiMEglxXCrZfokowvbK2W1ub6Ci1oXYl51ybcNPvlVm2SnWB&#10;RecJUTEg72MdeVtg3Fi3A74x1e+hTqVmqV+XsrP8l1sMPEI2FJtzHHUqQ8DKbD6+CAfXF8KH6sOX&#10;ADnqVIJLbnwthEcQ//adq1hFslENUhCCgIy+1IOuO7Q6Cyec+Bp4vZSKuvUe31yMK+4NuO7VbOak&#10;a0a6VIjSfKVOjALhsp3LXzGVxaoR4ZF/hzkVmTYoXsq+0lKAfO4z3i7QxPH8hVBRoqrdD6xMphpK&#10;MFlWph+WFMncSAItF94Ehc+8Z6Z9zU4Nh5r5yEDFj+c5ThhoyqT/wiiCJ5nwuGuy83bPeoAja5Kh&#10;oVFmozHlJnaOv2piIic3a0BXsgGI3wLu/qfd4nfoEp/nEVVRKgH7CLsmcHc/Qem7x2i4j8KFsNgy&#10;6gAVSSg2DQ/E1pHB2DrqENXOafjPu4wtI4KwbuAebBzqQ4DswfaxAQTgMSqLQEzvuwR9PxmLWf03&#10;Y+3oQ1g/+jTWjTqPDXxOp3HXCJAb2DjxJrZNeww/KkZ/fs4H1qXAkeef+Pk6rB0ViN0LbsN79kN+&#10;Jo+oIO9xI6AhWTewR914bQCxpvD+DkC6XFg2gFiK1BaCP9i8UqRnFyDTkofM9BykJqcjLTEBqc+e&#10;4NG5U4i8dgXJEZG4fvkWcgtq0PLyJ6NAWt/9HS3vFDD/BwHyDwLkHwSI1YX1/I//yfW/flmCSAdV&#10;SRsh0sTHNH73d9S//auBiE2JGBWi3TbVx68B8vvG2rZ+rQo+rOKP+lHZDL8BBhVIXr21WPDjFu2K&#10;eaipo67T3yrwk8vIBoyPz6PLHwPi/7b+OwCxrXJBxCx9Dt99UJRdKsZ2vv/T+u3z63l/X81Roeo7&#10;QoAUcRVLcREctiWAGIgQHLZlAFLTjHwpD7W+6SogNAARPLoA8lv1kWl6YhESBISWQGFSdwtLucrM&#10;svXHUhxE0wxjE5MQGxuJuKjHiH1yC6F+Hrh2KgyxT8ORl1NshQe/J818b42CyEsqkG8Ij1ffU4G8&#10;R9Xzb1H7+jsC5BX20WgdWG3BkfVqofGMu9UnNAq3TAxkO3+EW0edwap+wYTIQWwbF8Zd3WFsHL8f&#10;03pvwtz+XjiwKRkHNxfQwLcZeBxzoTIgQA7R+Fz2acejg9+blu0q4rvCnX70ib/iwcH3Bh5SIIKH&#10;IHJGhj3oLc5Rgch4y/gfWEcjSUWhhom2QkLTF4sg0VwQFQ9KiaiSXe6r8wSJCg2VzqsZI7pOAFFl&#10;uikUJECkOtR7S61WBBFlc12mwlEMRO4q1YKoSl0uK42vtUHEb3mmgYda0l8lFI/T6PsLKPMSjWEP&#10;pmHav4KAsLmgeAykoQ9eaaEBt/wSIPejutB9jlIBSYlc82jEhZ01hEIq1U3yL9laAoou2wCiow0q&#10;YQS1ihX3qG+TGjMqSM4ltaFCQ3UBDnMqwIkthYQVQbaccFsYQ8P/hPe3pvsGUrkIIEHLkxC8KoXA&#10;4O0EyZ75kfAgjPbzcYqNmFkhsx7j4AqNyk3gd+Mmd+rXELomifBUy/+r8KBSVQqvXFon+H8Pc8qB&#10;++z7fK+PDUB0H9cZd6ly+V6WRsOdqnbH+LP8Ph3DppGHeDyCnZP43RoTTJDsx2ZCxGlYIEFzhMom&#10;BOsH+WHjMD9sHe1vUnk3DtljFMiqYVswofssDPzDBEy1d8SywX5wHB5GgJzF+rEXsXHMVWwae53f&#10;15smUcRjTjQCVyfBefI5TPp8M6Z3c8aqofv5/Vc21hNsn0h1NOUqNA1RcRofgsQARMbmvwOQnLIG&#10;ZAkghVVIJ0Ay+IO1ZOcjIz0PaakWpCUlwRIbhTsnjsJj7Woc3O2DS2euoLKmwwCkjQBpe/+vaP3+&#10;34wrq1M9sQiSl1QhvwDk5/+NF79a/x90UJm0/EAl8v4fv4KIlIhqPco6fuBO3KpGynnZAIXG89fQ&#10;EFB0XddqoXFUn6nmD72mbLd9/LeOBiLN31FxvIUKFa21Eop9fJhpbgChZodNXDpqmcd+OJfWPxvp&#10;/3pZjbqM+6+BUUpQmOt0WUsJBbZlYGL9fxqAdPDYofO9Mef75/UBSLa4yIf4iD7HDzD+AJFvzHek&#10;qPk3AGnsMKuwod2sgvq2X1YelUcuwZFLcAgeH1egCx5qpmgAUlz9K3DY4JGeX2ZWaoF1pWtmSH5J&#10;F0DKCJYyJFMVKw4STzUcExuNqIhHSIx5iJvnjsCfKiTq7h20NbajkQqxpuFbNLa8R1PnOzS+EkAE&#10;j+/R8OJ7VHe+RR0VSAEBoqaAIY450OAjV+42feaGG9fEttEXCY9z/LGGwXnkMf7gVVAYjBUOvljB&#10;H/CigR5YNjyAEMhHII2yjLncVTLox7YSADSwx3c0UHG8oTJ4YepAIsL+hNuBb3BCrU2oLGwzPwSR&#10;G/7f4Pq+bwiIJlPboRoPQUTBccVQ1ObEBhEpD11WM0X1zjJZWVQk/itzDDR0vdxaqhdR/yzFTMwc&#10;EKqIIMc83i8L+3k8pPYjhIoKCU/wcQqUm7btysYiSBT7OE4VtG+FBb7LMvgem01NixSI32IqhUWp&#10;CKZqkbtKxl2G3hh5gsLAZHkaVUA+l6rek+GzIJ6fcwLCNhXiomutuV5NGM/vVEZZI19Ljiku1OOs&#10;BYcfzivoSOUcXpeHk85lxsXlS4OoanIVCwog3rPUpDECvgticXZ7OQ6uyeT/syt9l9Aws0YIGPcp&#10;j2jIkwxcDq+1IHRdJu+bjpC1mXxugmFFKj//XBrVcGissQLinjOoOtam8TkeYCdViN/8pzz3Q7hN&#10;u2kUiGpBto+7SpAm4oJrqQGI95x7vwDEfc5D/h/52S7l8xMgrhPOwWWcqsUP0nAfozJSO/ijcBoR&#10;yO/bfqNC3AgVp6EBcHTYg00EyK4JB6hyjtHAHyZsfDHPfhXG95iJEZ9PwdTeq7FIQ86GhMJxJFXI&#10;aBUSXofz+DvYMOYGQXITW/W9nnIRSwbs4f38sGnMYTiPO0f1QbDOeYIt4y7DZfIVvq7zcJ18maDt&#10;cmH9FiDFHwHElnKpYsKcrkB6ZmENAcIfbhdAMjMEkCyqkFTkpqXg7vmz2OG4FrHhUeh88S1aX/+E&#10;lm/+hNZv/0r1oRRea8qu0ndfcNkUyAsC5MXP/8usl3/632a9+vP/JlT+l4FI+49yaalW5B9oliL5&#10;1gaTv3DHaAWKUSbGkHZlZ/0KILb1ASAGIl3AsC2bWrAZfQOQJkGEt/Nvm8L4BRy2x/L2YoJGM82t&#10;1384fvw6fguK/2rJwFsBImMuEAgi1iXjbmDCJXBIiVkz0z5SIAKEAYjO8V8pkA/qxqZ2jPKwPS+P&#10;ei2/AojiI01UIU2ECNfHACk0AKH6+C1AaqwAyatS5bm1/5UtfTdbmVcEiNrkqN9VhlEYNoB0deKV&#10;4uVKJTS00rtWhmpA1FSRl5Nyi6lAchCfmo64+AREhj9F7DMF08/hpL83yjJS0VzTiOraTlTxf9TQ&#10;/gOaX/xklEcTV/3zd6h/8R51z9+jnoqkpPItjjsVc6cYD83H3s6dmoKmHjQYO8ZdwZbhp/nDDcPm&#10;EUewZqDamXhhTrftWNjPFSuG7cEKAuSCp9VFpAp0QUSKIcxZcz40DKoBZ90IFrcGXPRqMTUgZg4I&#10;AWKr7dBRQfU7+78zc9SV/nuaMFD7ddPbikdBQ1A4urkSR1TLwXWQCkGDptRz60Hwe9MTa79jAfav&#10;5a6btylWct6jFZc8203gXXCTC+2g4hVr8oyrSqpE6/zORpwioPYtUaaUNQNLbdulRJTeq/Ym6uN1&#10;R1MQnSupVDIJBBn0VBq+TBpF7aypOGjspUS0ApanYB93/gfXZpkajwACxWteLILXZFHBqOU8IbSU&#10;sKA6Ceb5z7tq7nsp/840asTWFmV/FzyMG4sAOU2Vd2ZbOVVGPI14PAKV5js/2sQ51CLejxsBua5O&#10;OBfDXTUfVBwaMKVmil4znsJvntrKx/D1ptBwWutHlHkVtELQS6b6UUpygQnwu05XUel96+588m2q&#10;lCjChqprgbVxoupDNMpWCkRrx8Tr3MHfIXSzELI+mUb5Pjyn38bWMZfgOecxFZ1aukRg57iLBiA7&#10;xivucBJbx4bxddF4jwnBhsF7CaMw7J17AbunnTRqZMOQvfwO7qMC2QfvGWFURUf5vkIJA29M6jkH&#10;g/5lLMZ1W4xZfVyw2GEfVvI7u5abn83jrmPDSC21MbmL7VMvY3F/byzsu4uXj/N/TJAuUbU+oTs/&#10;AtsmXOO6gm1jNS/kKj+vax8AYo1/0MjQ2JXIMHQBxJavb6rRKxpgKa1HplEh5bBwx5eVU4CsLoCk&#10;pWQiJzMLj2/fw9UzF80Uwo5vf0L96z+i8e1f0NwFEBUNqv7jBVWF4h+2GMhLAuTlz/+zy5UlmHy4&#10;3MnblbWl1F/Vj7QSIkr1VZC9icsWI7FlahnXljGKv7/rt8FB6xcA/D9YAsPH8PjtuT4A49fr917L&#10;f7Vk4D++rPb2H9b7LmB8cGN9WB/uV94p0Hz8uF+vX8Pkw/r4dZjX/UuAnX8bgHxDWCjZ4gNACgSO&#10;Rh2VefUBIFIfKhpU1pXZiBAe2QJHV+A8W3GPUsLDBMXljiIUCIYMqYxcQoJgyMgpsqaO85hiphUW&#10;/7JSeb8UwiVZLqzMHMSmpCM2LhFRkc8QGfEEkQ/u4Oml0yhNSUIloVRd/xw1bVQZ/Gzqn/+RquNH&#10;M2a57sU7VL/4DjXPv0cdFUlp1TscXp+HHZMf0BgoeK4g6V3uWB8bFbJ5+Ek4DTuM9cMOYOWAvVja&#10;Zzfm9dyJBX13YNkQN6wetQ9Ht9J4aiKfk7UlexjVh7Kwjm9rIEBqjPG+vvcFznlQWRAeJw00rEvp&#10;u2ppcjvoW5xxV18s9dNStlajgUPYVioOubi21+IWlYviKIc2lRhlcsRJXXfLcWQjn5ewkBtLauUQ&#10;Db4gpqwuf4JCrVFu7nuNW3tfm5YnCqgLIqGbpEoKcWBdAVVKrYFW4Mps08pk/2rulKlmpEi0BJlr&#10;fp04v7sFhzT7fC1VzPIM+C4iJKhCApbQyHcZelWaByy3HuWukjtK7UoEDp9FiTizvdK0LVFKr4l1&#10;aL4H76sCw8M03AErM7B/ldWFJZUhgBiXGNfeBQk4sj4flz3qqWKK+Hi1Nkk0ikNdfffT+J/fWY7L&#10;btUEQ6ypAZHLyscARPU9hMjcaFOEeID3lWrxmPqQxlLja5/QuMdQZWQieFmScY3tWxhj4CQw7Zrx&#10;EK6zH8NvSSxfK+G6Mt6aiTXhOjwIDc1GVwuTbZOuYidVR8i6JELMQlWTxOe9T9Vym5uVLL6npwTB&#10;SXhMPk9VdInPyceMP8Fd/1HCI8C4rA4uvY7d00/C2aiRQGwbEwTnUf7YMnovoXIYToM84TLalxA9&#10;hOk9FmPgJ+Mw9MvpGG+3GrMH7OJ3MxhrRpzG8sGnsXH0bfM/2j3vCdZR1Uz9ei1m994GR00yFPAm&#10;34UbN03+Gj08Pwo7JqgDwzUC7CG8FUT/dQD9I4DQKPwTQKhALKVqaVIHiwKZBRoqVYhsAiQzNQcZ&#10;6VkGIDFPInD9wjWUV9RyZ/ceNS9/pHH/M5q6AKK2JQYggkYXOH4BSBcwPl42ePx3ASIVYoWIXD2/&#10;B5AP8Pg/AeT/dJttfXyeX6/fh8g/v5b/etleu82o/9r4/98BInjY1u/9bVu28/922V6Hed2/AKQr&#10;Q0sAMQrkgwtLAFHGlQmgK/ZBeOT/E0DU0t0KkKxfAGKDB9VGodxTXQojjyun2IyZFTzSsgrMDJCU&#10;3HzrqFuzCJX8YgOV5NxCK0CSCZD4RERGRRqARD++j8hr55Ed/QzF2cWoqG1Hddsb1PJzqO38iSD5&#10;gesdaqk+ql/y+yqYECAlle+MP33XFPU8UuDwnmn5rVRNuSO2jDoFpxGhcNSs6QF+WNp3D+bbuWKu&#10;vTMWDXLBwoEeCHSUX5lG17GQhrvMGPkzu5oJDzVDVCZVIy56t1FhfGsC5xf3dOCyT6e5fMP/tbn+&#10;rAd35MatVW36aZ1wqcdhqg25uTS2VvGSS7vbqWJaTdDbgEPurQ1lOLqp0iggxTpM8J3rpGIlns0G&#10;IBe82kxHYI2zVaaVZoYoG0znObSx2ADk6OZyE6dRFpbmoxzoaqyomIj/UhpBAudWwEuc9WwwcZ5D&#10;Gwqxb1kGjWkqVI2+d2EyjtKwm4aKBIJ1xrwKAq1puYptBK7KMBXoVzwaTUBd8Q1BR2AIXKyeWFlU&#10;borXUAEp+M7HCQ6CiM2VpQwvgeeUC1UZ18kt5SYl+DAfc8ypgPCowNntVDEEgCvBoCmERn1QaciN&#10;5cWjqSHZmE+DGWfg4sn7uUtl8P+uQPteQkSTDpW1dYgKKniplAnhtZTAmB9JEKYQQsrQospZz9e5&#10;IBLe03UOtb+5QaVyDc7jL/N4nZ9fJP8/qTho+mA94utUIsBjfq+O83kvwHfONYSsfgLPWRexvK8P&#10;QRGK0BV34DvjNJyG7sPO8Qf5PdxP4ATwe+iH7ROCsGvCfqztvxM7RvvxNe/HHPuV6P/JWAztNh0j&#10;es7HJLuNWDzYH4sHHMbKIWexc/oTfm6xcJl6HtO7b8bkr9ZiUf/dcBx+AluoUJzH3+K6CZcJtwno&#10;KOye/QAuYy9j37zH8Jl1978GiIyC0jJtrUxsAMkiQLJVUEiAZBWUECBFyLLkwZKRi2we87hSYuJx&#10;5cwF5HF3qLTIqhfa0f3JKBDFQIz7ijCwAcMGEBtEnvP4ewARPH4PIMad1RUbsaX7WjO1FGS3Gkub&#10;MbQaxH82/P99MPx31/9/ACJo6vaPYfFfLdu5bOf/7bK+jq7X/XsAURzkNwAxyxY8tymQGrlANQ+E&#10;359yjbGtRZZcVgSHNeuqmqpW2VSEh1xSNmVBRZFGKAgcqRZCg9+tZEsukrJyYGak5/C7lkuoECKC&#10;RzIvJ1iyqEBSEZOQgEgCIzKSAHlyH48unUQclUhmShYB0kGAvEU1lXdtJzc3z3+gEiFMXvxABfK9&#10;AUj9mx+QW/SyK1Cr7BhVCavC+CnU58hl7BVsHnkSG4eFYM0gfzhyLevng7m9d2LJYEKk/2aM/2ID&#10;PBbeQ+hmGsR1RQjeUGyC4GEEwCGnaqoTBcrlonpuIKGKc8Hjqt8Lc53qQKRCpEYMQLZX48QOqRcq&#10;mW2qRK807U1O8j66XRlcMvyKaSjWErJBfa2s884FDgMRguIEAaFixQu7O3Az4I1xgQWuyjVuMbm8&#10;LhJKCqCfcaNKohGWW+oiX7fiIVI2+lvHozyvaeVOEF3yasYN306c3VVHI682KTmmk+6x9SU4v60a&#10;l3bVmqwruZZk5AUAJSfoOhUN7ufl013q45RzmbmPVIYURhABErAsle+JnyFB4s/Hqg2K4KHHyyWm&#10;o4AiVRPGz9uf/zM9XvGrQ3zM4fXq05ViEiHcpj2Cm6qxZzwxsQ+zCJL9K1JN6q9ao+ydH/P/be88&#10;o6s6r3XtdnISO4kT29hgAQIheu+9CgmQhCpCAkkISSDUhSSKAG1Ex2CKAPUuuhoChAxCdAyYGuKK&#10;7cRJzsnJyc3JrWPce9qP977vt7RgA7KxE2eM++P+mGPtsvbaa++99ny+95vfnNM8L/UxnwCIHLaP&#10;gNlnprOi21rkqq9I+FA6Uj6W6nWI73UIqwKPY44SCDnYSJ5WbZINk6cSdGPzEc7rJ7DXJgRyZB/Q&#10;ZwN83bMRoJa1gzciqP86fsa9dNLvwq97JgJ7LKPaWIH4iTsQM3ozZrkmIXnyu1gyZgP8umolFpVH&#10;D0t5+LpG8zUx/EypmEH1MatzBK/RJAT1i8bojh742XOueP0ld7z1g8Fw/eEUDHk1HNO7ZsGvz3YE&#10;UVEH9F2PiZ2i0PNFKpRX58GjyzJ4dsmmUtqB+VTbQcpW7/uOmb6aR9UR1CsHqh4cN27PtwOIHQPR&#10;FFbNKY4eVdLkxBmrCir/5LU1x3D0yDHUHGnAsZoG1B44hI3Za1HL0eKlm/fRorllKpArH/7GqA87&#10;89xZddgAkQkYzvB4NkB+6wSQr4wKeaRElDPySIlYjvzrAfH9wEP2/QDE2R7Bo32A6L5lT8Pi68wZ&#10;IPax7fuCh4Lv5nx0XThB5DGAmGW8j6++Onb+8fjHkwAxMQ8CRKuujh63g+bNJqZhpqZMomqjBYmj&#10;daZx1P7Ddaikwqjk7SqCwoCEz1dTkQgeVXWNKKcCtgBSbgCSn5+Lkrxd2LwyFeuXp6O0uBLNBEgL&#10;f4sWfq5WAxAawSuAtHB7lmpEAKltvGlGpVGjijjybCvnPZIA6c8/FBWID0dp3l1SCJA4THsr1lTj&#10;HfNGGKa6haPPK5PQ64demEeAJM1qMDWr0qkgVIIkQY7dT2XaCQLed1A5CBYqV7KWakQg0WOrqE4E&#10;GAFE01uCyeqwy8jSCipCQMcUQLK4n8qZbIqlCuDzinUIIlIimray1YfiJancrg69jO2JH8JBgORE&#10;fWBgY5byeh03+2YSEGqvq8rA63j8Dcoz0b6EiExqRGVPVPJdmezK/VjqfYLPXcJWAnArP8s67rNp&#10;3hVs4LmuJNTk8AUPqQpV5k2lKljq3WiW2yZ5amrsELLntpqYkxSFwG0v842jUhFAEggCqRUF3M3U&#10;F00FGrUMWDBZNF5Gp+3VQLXRavZRwcbIkSV0hPkm+U9TUSquGDpgF39L/rbKQh+yjyP7w1gdcMpM&#10;d80ftMdMTcnCCQ9BIlKZ27RUr8PcRwmlVuwjdNBOAknVeXcTFgcIyxOEWCEd7lbMHfguQgfv4Gco&#10;JkwIuykEHKETOZTvP3ArAnrnYHavNXTgazjaz8LiCTsJp60cmKTDr9tSc20F9V6B+UPWUplsRdq0&#10;nYRKGrxdFlGBxGJ211gDEH833nddiOC+CbwWw/maBPh0j8L07nMwxmU6Xn/eFa881wWvPt8H3X44&#10;FR490uBDCMzopqW86+HTM5Pqww/9f+iLyZ1SMKv7enj32IRgqiblvcyh+vY34KNy6kfrk8PvbwN/&#10;p31/BUD4hxdA6vlnV65HTc1x04WwniPEuoOHsIkA0ZTWhRt3zR/y8v1f4xodvT11ZcPjzhf/bMwZ&#10;IjY0nOHhPH319BTWb80U1gVlrfN9zqkt7r0vCJHPqUQeECKWU7WdoxUX+YgOvT3H/33Z0wB5EhDP&#10;MtuR22Y7eMsEADtw/jhABEzZk7D4NmYf3/qebIDQrsraA8gtXiuP8j8eAuTctbalu5oCtaauzPVD&#10;gCj2Ycc8ak6e5rVkBcqtqSuqDtqBumPYz8HIfl5Pgkc1r6Xqw4SGbQRFpaymlkaoqL0tzQZIcUUp&#10;CorykJ+3GxVFe7E8YSECZ3piX14JWi7fxWl+Fhsg5wiQcwSHYh+KCRqA3PsEx5rucFSp0hzqjLeP&#10;I9F3ocSwcI4uFUT3dV2GmS4JZvpq0htRmKp+IK4xGPGmP1yeH4rBr/sj0acc8Rz9ruKIXiVIBJEk&#10;OvGlVB/L6VyzCQqpDpngIZDIpEDUE0QxEIHEBohuK+/DXuK7KVbPXzaFFTN47M28vzzwHJIJhDSq&#10;DQFEgNAUlZb7KjM9J0KJh7fNax3h18y+yinRvoqBJFJpSMmsDKHqIUyU96H8EOWryBTzUJa6+oJo&#10;GituMtXCtFrEUhlk8nUOqqEV3C73bqLjrEPUCCvJT/DQKilNZalEu6ChZdKxJlhOBz6nxaiRWILA&#10;jploxdbisbw/+SAWc//F3CZOo2rxqDWJh4KHgudSH9oq2VBLgwUP1d9SCXjV0VI2e+y4Mii/I2as&#10;1X89dlQxR/iVSPek+uG+arM7d4BiHrlm+kpNpNSAasFIqo1xJSZ5MImKIsnjIIL770QooTFv2C7M&#10;U1XeftuoWHabPiCLxhRgDgcZcwiQ6PFF3CcXIbxmlG+y0rseiZPK6IQ3EDLrTGfAsCHqybGKDnkX&#10;R/ab4Et4BPRQ7kc6vFwSTRA9c0YelhAiwb1S4dNlMSESgwC3OMzpbfVCn+kSAV+3GMx2jyO40jHt&#10;7bnwdAvG8Len4OfPdcZPXuiK117qj0Ed/OFFCI1+bQkmd0yHj3sWprgsxujX52PcG7GEyioDEL/e&#10;W+HfdwvCh+cS3jxffj4/NZ7qI4jkmCrB8xVEtwEieDRx9G0cBUeVzkF0GyBHzRTWedSepAM4+UiB&#10;1Nc14WitBZBG/okbDx3GZsdaVFZU4+K122au+TsBpA0YzuBwhoczQGSKgWhF1kUqkIt8nwsEyPlf&#10;fIlzAsjtz9BCgJy2naQcpD6vcZAyy1lbDv/7tMfh8dcC5HF42GZNWT1pp1Vd4KHZMJE9DouvM/v4&#10;VqJhG0B0/s4AMcmE3wyQhla1rLViH0Z5NJ8nNKyYhwCiLPKj6nnO68ispiJADjYQHg1UHoRC1WHV&#10;WiMgDh5BxcHDxqp429iho3z+KCpkR2tRTtDISg8fMQApqihDPgGyb98uVBTzz7cgBKOHDUZJ+UG0&#10;8Pzf43XecuOXhAWBwe9J8LAamH1mHlMMpPHUPTogNUNSl70qOsLdJoCotf5BPXMIkEx4duIfscNC&#10;AxCPtxdTgYSi78vT0O2FERj409mImZaPLXG3TLb46vmXsU5TUwtvUXlcoBq5gDXKJCdEFN+Q0rDU&#10;x1UzpaXHBRDFQaROBJG1hMx6vn5VGB16kEq/3zEgkQLRFJmUyeZFd03iYTwdfbq/YibnzNSUlvRq&#10;5ZUC6Vq+uzPxY7MybImHluw2GYWiMieJM6gsptdTkRwzK71U3l3KQ0UfU3h7CaGgaSutwrL6g9SY&#10;1VLqfa6AuRpKKfahWleJU+m86djtvA+jGOjkFxEaCprHqLMgwSBLlhIhSFK8rH0EkJRphMGkQ4QK&#10;FQz3lVrRFJUgpIRDozwEGT4vk+IQPPR6M13G89Ky4BQvFWNUvslRnoMAdBipHrpdi3ged8HQfMwb&#10;RHU52MoFUQB9AdWJEgmjxxaZSswxE8oQN20/lvk1IpKqNHRILsKG7aQjpRoZtAvhHKmH938X8zXA&#10;oMNVqZCUGUcQTqjM7rUFmd41SJ5SxQHIdiqW7VQ272AenXAYIeLfMwvRo7ZR5W4jPJZR4a5AMNXH&#10;TKqQeQOzscafEB61HoE9qRBcYgmRGD6ehkACQ50IvbsswIwukWYJb8SQTEzrGIzp3QIwrOMk/IwA&#10;efk5F3R7dSxGusxBv5f9MeLnC6gwHJhE9Tz4lRD4UQUpS31m9zWY1SMbvj3XIbDfFvjzel8wJg/q&#10;5hjcdzshss4oENXC8ndf8d0AUqM8kJMCiOatOXrkn76Gf/i62ibU1FpTWcdr63H8yBG8k7MORfmF&#10;OK+y7vxzXlISodMUlg0QZ/uLAfJLAoTq4yLfQyaAyM7d+dwE8FvkSDViv24tV27W8lQDENtZP+3s&#10;/xbmDIdvY88GSHuxDgHDKvXibN9lass+9tcDxMoDsRIJnwbIMQKkQc2jWggQwsMGSC0HH6YlQBtA&#10;TDkSAkTwsAFyoP44lUc9qqU6qDSkPCoNPA7QDqLiwGGU7z9koFJJiFQcOoIy7ld2uI7wqH0EkHIB&#10;JB95ebkoowJJXRSJ8LBQ1J1owSmqp/d4rbfw85kpq6cA8imvn89Qd/y2yTheMDKfo1eOLMfuQ/hg&#10;TV9xhNZjDUd9aQYgk95YiAmvRZoYyLCfBKLfK1Ph9ncjCRBfJHmX02lfMApBcQpNOa2mMxZQlodc&#10;woq26SipCtW1UqkSwUPAUIBcCYTKQNdKrI0xt80+UiGpdPZ6zY6kjw1IBBBNaSXQwQso2tcUWeSx&#10;1ULX9AgJPk84KN/jpImFaOmvii/mUIVolZZAYzLVeawVc1pNcuNqKp1VPM46noviHoKHYiGm6KJi&#10;LbRUE1SvpxI5jKgxKhNyjHCpQzyddwohlKxcGioOlWiPJyCixpQjQs2jNA1FxbFYSYCKd1BNLCQE&#10;tFQ3nRCLM31F6OypbqQqFCcxpd4VM1GvjjZwGKXC7SIF1bnV45omE0iiRpWb1VyJUw8ZeKR4aOpL&#10;6kbFHVWenQphkFrO7qXzJTy0dHe0lq6qPW4hokYWUHnkYxEd6KIplQgjUJb5Hed51CF02B6Ej9xr&#10;ABI5eBciCY/IgQQKARI6aAeCB+3E4qkEHF8bR8v0PsIBiAol5iBB7Wqnq7fJHr7fboT228D324n4&#10;8XuoZtby/TdTjWwk0FS+3YEVs/L5fWwyAJk/IBMxI7MQ2j8ZM1zCzfLdOb3jzSqsqKEZmNs7AdM7&#10;zsH0zv4Y/uYkdHi+Ozr8oDfcfz4BPX/sgd4/nIWAgcswZ9gK9PuRP4b+NAIRI3NpBZil3Cb31fDp&#10;lU0VspGKYwt8emzkd6VpuIOE3U7489oPIPDUHfGxKaz2AGJPYT1MJjx1AXVNAshp1BxvQm3DSdRR&#10;gdTKahtx7GgdTh49infXrcfO7dvRcuEqLvBPeunul7j2y0cAeRIejwGkzZwB8jg8fvdw+spMYfG4&#10;WibcHkBkdsVhmQEJ7XGAtK8Yvm9zfr9vY+0BxPl2e87/mwGi1zz5Omvay1mhWMfX++ucbYDcM6Y6&#10;aaZWmgHILQLkpgWQS1QebWVLVCzRWnxxGXUtWnWlJNTHAWKtulLsw5q6MnEPwkNTV9UCiKapCIfK&#10;Q4dQfuAAylRnbX8VSqurUVpZjfLq/aggSAxQCJIywqOMaqXk4FEUVx9AYVk5CgoLUFCwD8X5e5Ce&#10;GItlyzJM/a2mi1IgH+IMv+Mz/Lw2QFo/eGDMBkjNsZuU8Hn80+w2Sy1V6C649wYEq56Q22oLIB2p&#10;QN6INkt5p3VchOE/DUL/l6eg83MDMPSNQCT5VGAx/3ipmtKhI1459zId/EUT21Ai4XIqAT0ucAgY&#10;goKe11ZNpHLo5PW4VEVe5q8MTBK9TyDV7z2omOLO5E/MvlIcmXT+Op5gJbWi3JH1C29iGZ9ToqGg&#10;4WxW/sdlA5Id8R9ie9x9U+5kHVWOclMEEJmC66rXZU9dKfNcINFSXqmQDE2f+TSZMhiJBEfm7FPG&#10;FBdJ5+PpPicJHKmZkyaXY7m/8jmOGkvxauB9tdk9hvhpNWb5r3JI1IhK5eKTptQgfuJhQqgOWsar&#10;KawYAsKUdScs7NVaWsIrUOi+Hhc80ggaZbQrK12NpgSPNM8awqnOmO5r5Zba6Aok6gcuqKhar1Ym&#10;qUx89JgS41ilPASQ4EG5VE7l/D6aEDVOJdFzTa0sTV/N77cd8wgRU+qGj4UQKkumVfN7UAFFLVku&#10;R2AvByGimlICxi7CsQzLZh6gyipGmkc5UqeVImHCHsSOUgJiNma5JsLPfSnixm1G5sxc7rMdCeM3&#10;8Lk0Xn8L4O8WQ/gkGogE91qCBVQlszrOw9TXZmO6iz/GdfJElx/0hdvPRqDrj0ehw3PDMbxDEMJG&#10;Z2HEG0Ho/fe+mOyyFOEjqLpGFxEWOZjptopqxAG/XhsQ2IdKqu8uzB3AcxpXxu+6xATS/XusRFDv&#10;1X8ZQOo1DdF0BrUnTj0GEOWENBAgTTU12LVpA3LWrDZNey7yD3rpThtAqByeCZA2cLSnPgQPGyBS&#10;Hir5/iyAOPd9P9MGENsZ2866PYf/fZszHL6Nfb8A0XPfFSCCB8HRBhAbHk8BROpDiYOCR3sAOX3R&#10;CSBW8FzwOHxcWeZtQXPldtQfw/7aBlQdtdSHAQhVh+BRUlVJq0BJRRmKaQqSl1ZV8bH9KNl/EKVU&#10;KaUHa1By4AiKq6hASssMQAoLClBWnI/0lCXIXL4cx89ex6kr/HxXP3oIEK0SbA8gtY23EKkR6HDV&#10;UtrNEepWU7fIX6O0Livg45oBj7e0AivOlDHx6pxgVmEN+PFUdHlhAHq97IWAQZsQ73kUyu9Q3GJ1&#10;mILjVBV0/jkLbprbelzKxK6yaysPTU9JYchs9fHOkvtIDzqDtIDTeCfhvoFEFl+vYwhOmhpL8dV0&#10;VpOBlMCj8iYCRobfGZOhrliHpq5kyk5X0F3lT7YtvmeeT6XT1zRWOiGlLoUqVyKAmCq9nsfMVsuE&#10;1TNdeSAZvL2C5yNQCBxqfypFIpgIElIWinFIPSR71ZntitnNSJhiTXstmnjQ5I4og12m16bOosqZ&#10;eRwZOg8qHr0uic5f8FnK5zRFpXiKWc7bBhOTG6IlwQSK7ms6K4aKSCXkLSCUG1OsQyuuVExRSsVe&#10;FaZuh/OHKkaitriViKXFEBbhVCJLPA4SIhyBU6HMVcIhnWmmT50JrqshU5imsIbuNhnp4UNzeQ7l&#10;SPIgyGjJnvuR6iWVVMh9NxBUGxBEiPi5Wx0IEyfLKatn+k4sGr0HEYM3IbjnCsxyScKsLipfksaB&#10;SwYWDF+DyKFZCOmdCq9OkfB1jSGs0jC7ezSVyHwqm8UIJki8O4VixluB8OoSiLEdPdD5pX54++WB&#10;6PDSQLz5/HCM7zIP47l/j7+bhlFvRmKm+1qE8dwXjMrDrO7r4O22FrP5mF/PDfDvtR1z+u7j51Mp&#10;k+38vLsRP4GfuW8Oz2vlk1NYdHRX6DDMsszHp7CeBEhd02kDkDqOHuvrm1FbrzgIFUhNLU7V1mDf&#10;O1uwNDkBJ5pbcFmJWre/wLUPf4MP6PhvKoHwa+AhuLQHDxsc3wYgNkTO3/3CmA0QY3KwNGeHLLOd&#10;dnuO//syZzh8G7PPzRkazrdlj8NA9tcB5NGxeQ7XeS1cv8tzeRwg9vRVI5XH8Utt9a8MQK49hIc1&#10;7XkJtWcuotZp+kotaY360LJdU6LEUh9asiv1cYDqQ0HzqsOCxyFUEg5lgkdlBYory1BUXkR1UWi2&#10;JRWlhEkFiqqrUMz9irl/yQFa5X4UEyBFhUUoLihEOQGSuTQJy1at5rWtuM2HVCAfoYXf5ZmbWmau&#10;3I+nAaIpLAFEq3DmDX6XkCA8ejhM/MPHdSVmdk4jQOLg0z0ZXi7xHC2mYOwb89BfAOGf1fXFKfDq&#10;sRqxUw9iKZ2xqvGuCruG9dG3sGreJWwlDFbTiSsILngIGAKEmkkJGqrIq2W2Aor2sYPmOQtvYAUV&#10;wtb4X2BDzC2sIChS6OTT/c+a5ESZVExmsFUSRZnsa8OvGYBoGkulTjRtpW3s5JqHy37XqUYWgaZk&#10;RCUTCiTKMFceiEwBdNW6MiuwVIdLsRSqnmUKrBMAUhCqxCvTbQFk0STFNgiNGZriUgCaioLqIG7C&#10;ISRKXUw6jAy+V3bIOaqU44RNrXltvPZT/GNarZkOk1JZqhpXNFVIXsLjphMwywithClHCI4DhADV&#10;yRjFRJTAuN8ARHGQaPX3GFNKpaGguHral/BxJRcWmym3JXx9Ot873ecEnaj6vpRYyYpUKDETKhEy&#10;dB+/ozrC9iDmKjdkRCGC++0iuMr5uhoeJx9BVB/qVqm+IYKHSr0vGl9kRvFahbU25AQHIrvh3T2L&#10;o/oczKEC8ecof7abal7RGbtnc4CyCUmTtNyXzykO0jOTUFjOQUsGAtzTENIvA/7uVBu0oJ7xpu7V&#10;bPUm7xwB324LOKjhlrf9uszH7C5zqYqDMOy1SYRGT7zxUi/8lNueP5uKUZ3mwu0FTwx9LQRTuyXD&#10;m6AIJUBCB+/ErG7r4eO2ngBZR1NsZjtCB1or2JSJrjyWmHF7kDA5H4G9HU4AITyeBsiNbwRIHQFS&#10;TwdQ1/AelUgzFchxKpBaNBMgxTt3ICZyHh9vxPt3HhiAXKez/0AKRAD5wlqmq/Ilf0uAOCuQ/w+Q&#10;vxFAaN8JICe/DUAOWwA5sL8NIOUorCwhPAqQX7IPBWX5hEgh7xejiGqkqJrQqD6AkuqD3JdAKS0l&#10;QApRQhVSWpiHZelJcGzahOb3+VkIj9PvU3nwu7QA8hEB8iHh8dljANEUluodKZA6R+1re66F+qCr&#10;dpFiIF6dUuHdNQUzXRMxpUMMQbIU494KR5+XJ8PlxQHo+xNvhI7aZVZhpXOEnkFnuznuI6yjmsgM&#10;OYu1VBsCiKUeLpp4hbZSGo6I60aFmFpYcy4YpSKIrI26gY1xt7E5/i62qG5W6EUDH8ElY7aVZJg1&#10;x4qrLKVjT6Xjz+Lr1nGfNVQiinNIkWj6SsUYBQ89piD6MgJFU146VwFEpox0wUOqQ9tlhKBUiWAi&#10;5ZE8vdH0AJHjN4qDqiKRt5O96o3jVz5IAlWIcjUUENeqKSkE9QJJn3EcKvmeyfdJIihsAAk6cXTq&#10;9rRWLPc3qoTA0OPJnoTVZDWhIvyoiGIJiziCSL1HFo3lSJ+m7Gqt5jIZ6mMrqSCVs5FvALJARRaH&#10;F/O3LUEEgRHD91w4rhpJXsewak6rea/o8fsRLkVC6ESMKSFgG6nUjphOfhE8RsTQAqqGvQRTCVI8&#10;D3N/7ZvH8y/n560iSPIJiA28TnJMfaxl3oepdioRNXYf5g19lyP+d2hbqUY2EWzbjS2esIvntYmQ&#10;WI6QvllUG2tpOZg3cDUCeqQioGcKQgdkcpuEuf1SEeQeh1mdVbo9mgqFtwkQ7y7h8Oum7VzMcA3G&#10;kNcn4o0X3fDy8y742Us90b+DFwb93B8j34jEuE5x8HRbAd/eG3kue+DfextmdltrFIivWw5m99iE&#10;oN7bCbZcBPXdjMC+GwxAgvtv5OfdS9DuwHOq3qp6R48UCP9gTgrk66aw6k6eQf2JZtQ3SoU007it&#10;O4F6AuRUXR0q9u3B/CB/HDp0BNfpyC/f+RLXP/zdwxiIvfLqSRWizHR7CutJgCiL3TY7/nHpvgDy&#10;1TcqEDsOYkFEPdKfdJaWY5bTbs/xf5PZ9aHae+5JexIQz7JnAcSGgL3S6pG1BxA9rn2f3N/eRxCx&#10;vxO9J8+3DSCnngmQttVX5x5NX9kAqTmtvA/aQ3hYCzCU92EKJLbBQwmBB5TzodwOTV8ZeBxAhWIf&#10;VB9SG5b6yEd+6R4UlBIipXmESR4fKzKrroorCJqKahSrjElxKQoJj+LCfBTuy0VaahLe3ZNvAKJq&#10;zWdoZ3ndt/D7OGsUCCFy41MoM12rsC7c+/RhDERLMJU9PJd/nrn91P+D8p4jR5+uHBH2yMDkDlYM&#10;xNs1FRPeXoB+P/FAx+f7YYRLGBJ9DyLRpxHJs5sJjlvYEv8x0oJbsSryMrYmfWhWYWUpLmKcPiFC&#10;AKyYI5hYMRJNS60iZDT1tYK3FXzfvOQOtiT+Ao6o68iaJ2VyCeujbiGL26W+LXTuZwkGa1VVNl+r&#10;KS51NFSgfBWPqeW8dmkTdULU9JZAkjTzJN/risklSaFTT/FVsF0xC6oQKqiUmSeglVhSIQqka/rK&#10;XsabQlCoja1UhZSBpqeMkycYkgWXyerud9RKDBQQuF/KNAKHSsS0vZ1IRcL9BI/46YQJLY7gEUAU&#10;FzFTYVImNEFKsBBA7PfSexsTOMbsR8zoShMTkamRlVRHzJgyAw9ze2wFQWApEMEvzVs1wOrNEuZl&#10;VFg6j9ChhQglLBYpwTCwic+rjArhNknl3/cjflwV1QIVCa+R5Jk8Py++ZsRehAzZhdAhOzF/0A7T&#10;kTBy8HYqJHUA3EcltZ/KTXXEyvk5+NjY7Ygetw1RozYTdGqT7MCMLom8lpJ4jRESvTIIEQfmD8wi&#10;PJYRXFkI6Z/OgUySiX2E9EkwcRA/t2iCZCG3UVQ1kfDuNh+z3MMwtMMkvP5iN/zoubfw9o8HotfP&#10;pxAqQZhFZTPJJQPTu60mQHhN99nJ993EwVC2SXCc3YNq230zr/d3OWDaBL/eawmQjVReWpm1AQED&#10;NiF6Yh6e01JQ0xZVjZiu0NE9MYUlZ9BIZ3DszBXUv3cR9c0CyHk0nDiL+uPvGYA0HDtpss4bGk6g&#10;obYOJxvqUc0/bgQBcpgjww/ufk6AfGEgcO0zBccJjAd/xJ3PBRGqji+sKa07D2h8XpnoNjhsexog&#10;vzFLgy//8tcGHs+KgVjLeTXfLQdqOV9np2ybswN/HADPzvOwTDChszXb9p53Nr2fXcDw8feWOZ+X&#10;fa7O1j48vq09DhiZBSS9l977Pt67dh/NV+/hPX4WbU9dIUxoj/KErL75xy98YF0r52RUra3XUM9r&#10;RomDdvKgyt8cOWEBREmopkCiVl81UIGY4HkDDhIeB44cxf7DWqpLBbJ/PyqrK1FGeJRoyorqo6h0&#10;L+GQi8KSXBRwm1+8B3nFhEkJQaEKvCUETVEpCgpLUFBQhDKtxNq9HSmpKVQwh/GePgcHSqf5/Z69&#10;bi3jbaXiOCv1QYC0UpG38Ls9d/djkwcSO7YEwX1UCE+NfrQKRnO/hIfrCgS6r8T0t+Iw+XWV006B&#10;l0sCpnSORe9XVD6iH6b0iUdyQD3C6RxjvI5jx9IvsSHuPrLC6dTDL2JT/D1sWnLPBL61MiubqkNq&#10;ISv0CqFwGWvmXzMOfbViInxeIFHeyHaCZzNfuzyMztwoF7W0pbIgFDIDWk2yoClZIjVCKKXNPoOl&#10;Kr3O59SMSkBZw+MqRpLh32KmtlRgMYmAUNOq9VRGWXxOuSDpBJ9WX2kpr1ZoKR9EakSBdNNcanqD&#10;AYjAoXa3drXeWBVSpLOXYoinJdHZa4lv3AQVPlTpdZUisaaaBAI5/3iBgRZHS6B6iaYyWKzX0sFr&#10;RZeUglZ1qUJyksDSNm2VPrMRSwioGGWsUw3Fjq7msWl08AqmS/1opZaW/Saox7lySaZqibEC7YrL&#10;KKmRAOHz4Zry4jGX+jYhiscLHVFMpVZHlaYVaIewcCwhpEz0UcpGLzBLfucOzjUqJXmGzvsAwgmR&#10;+UN30XI5Wt/G8yjga3Zheufl8OnhIICKCNciBPaRs17JAcpahA7KRvSYzTweFW6/FYRFFgcnim9I&#10;daxA+JAsXodLef0lU20kExzJCOoZZ3JAfFyjjPoIcBdEIjCjM9VH5zDM6B6KYW9Owc+fVxJhF7j+&#10;ZBj6vTqd6iOU6mMJPLquwky39QTCFsx23wLPLkouzIaPuwO+PdZTfei6346AXhsRwAFUQK/1CKRa&#10;0fLeoIFbETE6tw0gpvoqHaKmsdpRIDZAGqhAHgGkhXaaAGnGscYmHDMQOUaA1OJkfT0qC/KRsCAc&#10;tfsP4QZH/1Ig73/0O1wnPNTnQwC5a1QIgfH57w007MKKui0F8iyAXGpTHu0BxFYe3xUgMmcn7uzs&#10;vx1ALFXS3uMy52PbCY1WNdzHy63InM/JGRy2WQ7/L4XIkwCxFcjjAJHD/XqACB6WWQBR58EbhMf7&#10;qGu5bMFDCoTXjMBxhIMOY8fPWOqj8SQO1VOB1KnGVb3VY58AqT5EeBw4RPWxHxVVFQRICeFRSGWR&#10;j+KSfQQEFUjRbuQX7aJpy/uCiEqXFFOlFFpWUFBg4h97d2xBesYygqoZzRwgnbx0F2f4nZ6V8TNr&#10;yursDWeAfMjr52PUNn5Ax1OO+XQQgT05+uIfyd+Nf65uWYTHKvi6ZmDiz2IIkSVmOa8KKk7vFode&#10;P5qKDs8NxLR+SxHv14DIqfVYGX4Leat/j/UEhpRDduRV5MTewrbkj4yKWE6HnaMyJovuYv3C2wYi&#10;mrbSFNWq+dbU1ZoIvmbhDWxL/ND0RFdSomIcmuZSfEW3VdYkhY5fq65UuTdlFp0/AZJKVbKUAMkI&#10;5P7BjxpVqRij4h+JM46bmMdiKoZ0/9MmsTEzUB0Mm43KUKxjNV+XQaDY+SAJhIdsCZ9PUwIi4WEX&#10;WEygIkmZeQyxggWd/2LVxtJUE52zgt2mTzqhoemtJQSsppxMpV/TFvcQotQYSvBQHEU5JVQhCtKr&#10;vpWW9GrZbpydkU7Hr/7pqqcVw9cZeIyp4rbKxEFMNrrAMLbSgEswsfuHKNhu5aRUYMEYTWcdwIJx&#10;lUj2bkT8rAZEETYrgs8g0bMWqpOV6HEYYUP2GtMSX1NQcTyPP6YUYcPy+DkrkOq5n/DYTQWTi7BR&#10;+TxeEcKGvwMvKtb5Q7ZQAe3k583FnP5r6aQdHO1TXVB5hBMeEUPVB32LWb47b+Aa3l9FJ77UTF/N&#10;6hpHRaL6V1p1FcdrMZbbWEIjivBYaPqgz+w8B96dQzCD6tfjbWsK6+cvdMWbf98Dbq+MwKCfeGHI&#10;jwMNQDyV89Ftg4l5eHfPwSyZWw4BQqj0pvoYtBP+vbaaZbyBPTl4ct/AwdNazKUiFxgjR+6yFQid&#10;lxyc1vhf5h+M8DBZ6MYhPA2QulPnCZGzBMiZRwChMxBAjtXVoamuHlWFBUhbHI3aA4dxnc778t1H&#10;ALnpBJBbXzwNEE1laRrLtL9tM6sRlZP6IDyMAnkGQAQPCyCfouX2x2bO+1kAkdlO/JHz/9sB5K9R&#10;IH85RB4HiBUH+csBYl0rVgKh1EfdWRsg53FUCYRGeVjJg6rkfIgDjoPHjn8DQA62D5BSAoSqo6Aw&#10;F3mFO40JInmFVCIF+5Bvlu5aq6+0LSvci51bN2Jl1mpet+dw6jIHSLzOpUCUid5CYEiFtPB/cJbm&#10;DJAj9dewkKNNFZEL5h9qDkdfwRqJua/hH1fqIwGTX4vlnzUJU99cZDLRPbrHwfWl8XjzxWGYMXg1&#10;kgJOIp2j/t3LfoftVCArI65haVALAfI+tqV8jJ1LP6OqsGAgWDgWXMfaSPU7v8XtDVOvSvCwbVvi&#10;L7E+5pYpiWJMS3TbguWCiAEJH1tFlZHqTSXi22IAkiLzPU2FchbZYVepOE6anJAsqRf/s6aEiVZY&#10;aZluLBWBEhu1hFf3Vcp9NQGSzOeV/yGAqJyJCiouJjxU0kTqQyXeBQ8t702mUtDUkEkwpNPWlJCm&#10;qRImHzHxj0yO8NPUNpf3FVDXlNYSKhkdI5oqwqgNKQspGKqNLH5nWu4rmMTR4idZJdxTPOvMEuFU&#10;OvtFvK8+7DJBxMBDy3RHlZmkxagxZWbJ7kLdH1VuVl1FybhP5Ogyvi+BQ4uaUIXFyjnxa0Kyz3Gk&#10;+51C7MRqfo4Ka+XW9COmqZTqo8nUhz148B7MHbqH51dKxVNJEFYiekIpQoblImZyGYIHKXawlu/3&#10;LqGRg/iJ+5DmWUxVsZZOfDlhshpzB2QbgEQMW4cwwiNswGr4uiXSiSfyukuBv3sCAnnb303wUH9y&#10;KY4oDmgiCI9Qqo4QKhECxGWOlQfC7fAOU/D6C13w1g/c4P6TEej38hQMfHk2pnRLhYfrakImGzO6&#10;OjDD1YGZ3dfCm8pDAAnq/44poujjRmi4b+L7bTRxkRCqD5VoCeizyepI+HD0KwfHP5b6PDgDRHPZ&#10;x1quovGZADlBgDTieH0Dmmj7iwqRvDASNVQgH7QBRJ0IBZBbn//RmsKSAvmS978URP5gweNTK8lQ&#10;cRJlrcsUN1EWu0zJiLKrBMgVQkP2bQCibHSpj/YA4mzfF0C+DiLOgPh/CSBfp0BOEx7tAUQK9SmA&#10;tD6Kf1jJg+dN0URTrr1J1QvOEiJWjw+pjycBsp8AqTbTV4p/ECDV1QRIOUrLSwiPQhSV5VGB5BEg&#10;ewmHXQTGDtq72Fe4C/sKcrEvn1DJ24v8fIIkX9u9BiDbNq7FqjUOKweE13czfzsDEP4emq4SRAxI&#10;+F9oNfctgBxtuG7aly6ZUIaIITsMQNQLwc4BmdFJyyxTeDsJk1+PNjWxJr29AJ2eH4kuP5qA2SM2&#10;IDngFFZFXsfelf+ANQvvIJvqQnEPrZDanHgfxdl8POIKloWcMwDJmNNqkgtX0ckr7rEm4n2Tva6A&#10;+a60T3n7A+573igWbTMIDsHDtqX+LdwSKFQbKbNOYelsAsTnNNJ8qUK4NUF0Ai2RikFtbBPp/FUH&#10;SwFyTVUptqEs9Dha0qwT1hJeHjORgBAopDy0r5pHCSZxdPzR46QkFDCnE59IIEyu5XNUKB5W/ELw&#10;EAjSZgg0VBhjqrEq+CzWhl4w8Q8TB5moaSYqC75enQ0FEE1laWppXfgVoz4UYNdjCrhrGkpKJl7T&#10;UyqDEnKW59ZAlaEcETp7oz6oOPgaVf2NJEyijBqpJFxkFXzc6oAoZRLF+7LIsQTO+Eos1JSXzwl+&#10;j81I8LRqcC1RD5MJldaWylTLu5UjNG/oXoTyOpH6iJtYinmDdnDgkc/vge8zuRxxHuVUIBqxv0Nl&#10;QZCo53n/9QYgsWN2IbB3NoL7rSI4NmBu/2xCZiOVylqqiUQqgyXw67mECiQeAb0T4Nt9kYFHgPti&#10;A4+ZnefB621LeczsQuXROZgDmiDaXEzn7REdqIZf6IYOL3W3APKjyRj6ahABksJrdTn3yYaHyyp4&#10;duE1TYDM6OYwJUz8+75jlTTptZm2kSppPaG2HepzIpCEDebn4WcyALGdl/pgm0ZBdAiakmhovf4U&#10;QLSeXwCpI0DqCZAGOoOHCqS+EY11DThFJVKVn48l88NQR4DcvPs5rvzi11D2+PUHVCDqNEiI2AC5&#10;aVRIWxC9TYF8J4C0geOZCuRrprCczdlpm++kzfE/DZBvhsg32SNItA8Q53Owz+nJ85Q5A0TWPii+&#10;zh6Hhx6zvpO/HCCKfTwCiALoVs8PFU6sNcmnmr6ySrYf4TVzuOG4KZqoEu0qXbL/iDLPLfWhRMHy&#10;qmqqjzKqjyIUlebT8lAoeEh95FN95BMe+duxl9u9vL933y7s3bsbe2j79tHydqOUymRTzmqsyV6H&#10;k2ev8dq+YykQ/nZn+Lk0lWVBpG1Ki5/dAsgnqDl2g3+UXESPKsDCEXuoOnLM9NUMl3R4dkwmOFLg&#10;10Nd4rScdzE8XRZjsksk3n5hFLq94gGfYZsRN6sRy8IuYUf658ha8AGy5qtU+y8MQFbMu4jcjM+x&#10;I+UjPn7ZTEsJIgLI6nnvwxFxg+rkGlbNv2IgIuWRqTpT2oeWSQUiy6BCsAGS5nfGVPlNJziWEhqy&#10;VO/3OEIXIM6Y7oUqYyL1IHjYJjAs9W4y5duTZh7HEnUmpKNeSSWSStjYbWzVpVC1sbJ4/iaQTtVg&#10;yrpTeWT6vmcgYk1hUcnQCccriE41opVNadxq2krQ0JJd5Y7Y8Q8DEL5OpVGieV8rr5bz+Rx+L8ot&#10;ETyUoZ7K12laSzEP5YKotLsAkuTFcw0+Y9TKwjFVdPSaIqMSGaeqvFb8RPkmWv5rpq6oSAQQKRFl&#10;xkcRIgsEGIJi4UQ+zn1URTnN97gpoRI9voKwKYPyQhaMKiY0Swm7csJjj1nBFEmVKqjMpZMNV820&#10;obtMk6hFU8oR70lYTcpD+PAtCB1oFSP0c88iJNYjeVoBwbGF19laPpdtABI7Ziu3q+i0UzHbPZEW&#10;R+gkwbfHYgIkFn7dok3cw8c10kxVzeoSBu+uoZjZdY4ByMzOc3k/HFPe8sOojh7o8KIb3iBAer46&#10;igCZhFFvzMWkrsmY5KKqu2vg0WUVphMgXl3XwLcnFUffrZhF1eFLUyZ6oEr3yKg6/KhO/HquN0t5&#10;I4ZtbV+BPAsgWpJZJ4CcPINjDwHSRIAcI0DqcfpYI8r25CIubC4aDh4xALlKR39VICAobICoedQt&#10;Z4BIhRAeXwcQGx4yGx7OABE4bPsmgJy5aTnc9pyys/N+NkBkj8Dwbe0RQGx4tA+Q9s7P2ZzhIXsa&#10;Ek+bCkta9oD3bYBYz1nfiQUQ2WlC5LsBRMUTBRDVv+K1QoDUnT7Ha8budW4DRP3MTz4FkGoCpOoh&#10;QA7QqlFeKYAUEx4FKNKKq6K9tD3IpwLJtxWIILLvXYJjB3L3vEvbYW4LKCVUJhsdq5GzbjOaeD2f&#10;OM/z53WuWlhn3r9HgNynESb8vgWPszekSh7FQFR1dQFHmvETS+DX3cE/63KO+JbC481E2hKoYqoA&#10;4sMR3UzXeEx0CYfLC6PR93U/+I1+F1EetVg+7xJyV/wKOYvvIdn/ArJCr2MlIZHq34ytib9Awcqv&#10;zNTUxkV3zDSVEgy3xX+ErXF67K6BiICxMuwCAdL6UH0sU4n3NnBYmehnzTad6kPKQ/BIVjl3Kg+t&#10;zMrwaTHtcNXn3BkepokUTdNVgoMSCOPp7NNmqwEVlcQ0On/lfRAwWt0l2CgXRAARKFJ4jCV0/DK1&#10;vk3lvgvpuJWtLsWQMqPBAETqI4HAUafCeE2TEQxa+htHp66pLIFHBRpV3TfT/z2sj7xKBXTq4Uqp&#10;pd4nrSkxKgqpD8U+UlU3awaPPbOen6vZKBstwV0s1aOprHFaiUUgaRqNABFMEmlSPcpBUQKhKv1K&#10;YSj+oZhNpN7Ps5YgPoVFUw/yvkqvlCCS4BA8okarP3qRydyOHJmH+bw+oqlSw4blYs4Aq3HUPCrW&#10;sKE7qTx2I2ZyEWLG76XS2YGo4e+YuIdqSXm7ZhBg2wjRPAJjNQJ7rUDkMKqPwQ5u13G/TPir50e/&#10;ZF5fWiYeS7USb3I/vLsuMIHzWV3m8foLJ0wIEtcQeLkE8/kIbsMwtVMAJnb1xlsv9UCHv3OD+0+H&#10;ozeV8ei3wjDeJR5TOy+z1EdXwsM1G15UH77qUui+Ad6CR793TEXeOTRfd9XJyqYK2kgQ7uLvVYiQ&#10;Aevw3NVP/wlXPv09rtBJX6aTNoHpe1r++gDn6HS1vPHcBx/hPP9UrfyztehPd/UuWq7cxNlLN3Du&#10;4jWcO3+VdgnnWi/g4tlzuNZ6DgeLCpG2IBIX3zuLz3/9J3z0u/+Oj//5f+OTP/07Pv+X/8SXf/5P&#10;/OrP/4Ev/vxv+PzP/0r7dz72H/g1n//yT/+GL/7Lv+LBH/+Psc/0ut//L2Mf/+P/xEeyf/gf+JDH&#10;lN3/7X/DL2j3fvNfjd396s/G7vz6X3DrV38ydvNXf8QHX/6TsesE1jVC6n1C6km7SmDJrsj0nXz8&#10;uzb7x68x+/lvaTymjmuZvnfbrPeT2edwtZ3zczZ9Bme7TiDLbnyTfflHY9cJ8Rtf/Ilb2T8bsL9v&#10;jvOPPDbP4bPf4dqn6h6pHi5f4f2POAD48FfGrvzyS0L7c1y89+ChnbvzCVoJ53PGlFdxH+du3EUr&#10;reXqLZzh9XLm8k00X7iO5vNXuL2EU60XcZKgaSRkGt47g8bm0zjWdAr1hEtd43HUNjSgpu4oDtcc&#10;wsGj+3HwSBUOHKrAgYNlqKouRlVVIa2Alo/KynxUlBegvKwQZeWyAlRWFeHI/jLs2LQRO3buwWWC&#10;8+Ldr0ze0LWPVBWB9uk/4IPPOFCh3eRnlt3g7Ttf/ROaWz8xfRCi6CBSOJIM6rWOI77l8HWl9H8r&#10;iSokAV6dEuDZKY5qJB7e3ZMwvtM8vPXcKAzrEo5504qxcHo9Vkddw86MB8iOuY0Uf9WnuoxNMXew&#10;kgpEOR3ZkddMafXtSR8Z25n8GbYnfGJiIVIlCq4r0K64ycowS33ovpSJnYWuqat0rbSiwkhTt0L/&#10;VqM8FESXGtH9RM+TUIl3LVO1p6+0jacpMVCtbE0nQjrqOCoQ5YHEUBlIVQgKWnFl9iFEBBABIoHP&#10;KeahfaREdDs75CKVQJ3pla4EQ+VzSEEoYJ5BdbN4/EHue4QwazZA0PSWWYpLeKhplabY1OI3nYAx&#10;AfjJhwktnasy22sINCoVOXtloFMpqEeIeoWsClEL30v8XPUGOoKHwBQ9tpoKo4oOvwJRoyo4ICjj&#10;KL+agwK+L4+dTCWjlVjqHKnAvd4zzec44XEI4aNLTavdBbKRxXSeBSbmIYAoRyhsyC7CssQAJHjA&#10;NioPQmOAlMY7CJEaGbUXCV6VHMnnUEVkY9EYNSbbQKe/nFDIoIJdyXPZgTl9s6hc1hlV4ueeTrBs&#10;pJpZzdF+Mu/z+uoSDV+3xQRIAny6UoFo9VW3KMzuvgD+PaKMApnhEgLPt0Pg774QU98MwjQCZGq3&#10;2XD5+z4ESHe4/mgAer8yHqPeCsHYToswueNSTHdZCY/OKwmRNYTGengqE73nZvgRHoEDtlONbIYP&#10;FccsNwd83KmcCJCIEbn8fYt5ew2ea7r2sYOjX2Mnrt53nLh8z3Hi/E1H4/kbjsbWa46GlqvGGk9f&#10;djScvuioaz7vqGk676hranHUnTjtaGhspjU5GhpOOBobGh0n6hodzXUNjoId2x3xoSGOEzUNjhu3&#10;Hziu3v/KcfXT3zuuPfiD48aDPzpufvFHx+0v/sDt7x03jP3B3L/N528++L0x/rkf2rWPf2vs6oc8&#10;Tptd5jFlF+//ytj5e7Z9Yaz1tuyBsZbbnzpabn5s7DSt+Ub7Zn8Xj30nxnS7PbOf/3b25PGt7//p&#10;97WtvXP8Ojt989PvYA+c7FOn4+g99d73Hc2001fvOag+aLcdTZdtu+k4cZHXh66RNmvQtdLKa4XW&#10;2MprpeUir5nzvGZ0rbTymuH1QjvC6+VIQxO3J7htdByqO+E4wGuE6sNxgFZ96Iij8sAh2gFHeWWl&#10;o7y81FFUWuQoKM2j7XUUFNEKch1783bQtjvyaHv3vkPTlpa7w5Gbu92Y9inlvuuyshzr1m1ynGi5&#10;xnPl9c1rXJ9Jn+00PyMVR5vpNj8zv/fz9z52lBS07AvovZl/8EIDkNB+mzGz8woCZAXVyHJCIxke&#10;by3hHzcek16LwowuSzCNf+iuP5iImcMzEelZhQiOyrck3cdmWnJwK5L9znFkq9Il17Ez7RPsSv+M&#10;iuI8UvxOEw6XTIb5ylDCIeyqWYm1Jvx9o0w0hSXQaBXW+hjrtlEiweceWnrAOcLjLGFCFSIF4nPG&#10;dC7UbYEk0YvqQiuyvE+ZCrx2BrosQ7keAdzX/zRU9DE9kEDi7UQqEUFBpuklAUQxECUSytlbeSDK&#10;zag1SkVbJRiuIdRMPEWAEASoGOTQVd5dpUmUH2IDxE4C1HJgVf91KLcluMWAYMk0wsHnpLmtuIQc&#10;fCbvq+aVguRx3GoKK061rmYdMw2tMggeo1QIDhNUp6pYRFBoma/Uz2KqoziaVn5Fj1HSX6V5XseW&#10;KSdkMY8XNoKQIDgilUyovjBmW0jFQYgIICOkPvYYgCzQQov+VB6Exvz+W6GyN2Y6a+QeLJ5agsB+&#10;dMzdlFmehZC+a/m8ElLXECSqvLuG9x1YMGITZrtlUoksR8TQHEQTIt7dOTDptoiPJREYcQROXNsK&#10;rEUGIn49FhIgykafx+twLvePRGCfRfDoGIypHf0xo2cQ3H46BK8+54KOL/ZEzx+OMb3RR70ZjfFv&#10;JlOlLMM0lxWY4brGrMCa4bYBPr23YLaKKPbaiJmERtAglXbfaFrcBvTdQqW1m99TMWb3XoP/C2CY&#10;AKcfJwa8AAAAAElFTkSuQmCC"/>
  <p:tag name="ISPRING_PRESENTER_PHOTO_1" val="png|iVBORw0KGgoAAAANSUhEUgAAAUAAAAFACAYAAADNkKWqAAAAAXNSR0IArs4c6QAAAARnQU1BAACx&#10;jwv8YQUAAAAJcEhZcwAADsMAAA7DAcdvqGQAAOc0SURBVHhe7F0HmBRF0z6igOQgBjDHT79f/cwS&#10;BAFzxgAiCIoiZkUxI1lBEJGcc+bIOecMR845w+U7juOAu/rft2d6d3Zud2/3bi9xW/fUc7s7PT0z&#10;Pd1vV1VXV4WkpKSMBYcFOcjp4UsXL4WdjkwIm7PuWNjwhfvDvu29Lqz2L/PDqrSYHXZrk9CwEq+P&#10;Csv38oiwkJeGgYf7xflfGRFW5s0xYXd/NCWsass5YS/+tiCs9eCNYaOWHAxbtvlUWFRsYlhK8mW3&#10;9xXkIPvA6wiAWyRIQfJACRcuy4GT8bJ8+1kZtvCgtB29VT76d43U+XWhPPL1LKnceJKUe3eiXPX6&#10;GMn/6mgJeXmkhLw4Aoz/L4H5nfzKKP/5ZZNZj6O+Ueo6xeqOlQoNJsotH0yRx1vMkZdaL5bmvddK&#10;5wk7ZPSSw7J6d4QcCz8vSZfMBwlSkGwE7LtMAAwzvwcpD1NC4kXZeThaJq84LB3GbJH3/louj30z&#10;S659b4IUfAXAU2eIhNQYKCFPmVxrsITUxm/PDZWQ54cBoIYDoAB85JczyK/wP8HO9jtZXQPX4vV4&#10;3Wdx/dq4l6cHOe+tJj4/M1SKvj5Kbnw/VKq1nCtNu6+SrqE7ZPa643LgRKxcvHjZfPIg5VUC9iUF&#10;ATAPUtLFZAV2YxcflO8HbJA6P8+Tyo0mSj4CC8Gj+gAD7AhyBJgXTHBzB0hW1sBEJjCSef4zAErW&#10;pZlg5Y6tZQiuPI/nW0FWAS3Y3fWtzPt9AecACFV9BMbqxjMVfnWk3P7hJHn594Xy+/AwmbLqCEAx&#10;jgPCbKEg5QUKAmAeofiEJFm1/bR0mbhd3mi3WG79YJLkI5BoiY7gQ6DxBiwEFA1slAYJKlaJsAbq&#10;qIPfAFT5Ubb022Ol/HvjpRIksLs+miKPQpp8suVs8Byp/uNcqfXTPKkN4NX8NL5X+2EujoO/nyMP&#10;fTVT7mg6Wa5vOFHKNxgvJd4aY9wDgZASn/3avB8C5nMWaZT3raRJCytgxHECowZ7/C8MKfeeZlOl&#10;UZfl0m/mHtl6IFIuBPXnK5qCAHiF0oWky7Ju11n5a/w2eQlSzg1QY9WApwSk1EMABUHCCgwuAAEQ&#10;IchpgOB5AJ18OFbh3fFyX/NpUvOnufLB3yvl+0EbpNf0XTJy0QFZFHZSNgI4dh+NkbPRiRKbcFHO&#10;J16S5MvJ5p35R5cuJcs5nM96TkWclx2QWjfuj5S564/LsIUHpNukHfLNgPXybqdlAM85cieAtmy9&#10;cQbAEdQVQBoAp56fz6WB0c48x6rmoywninp/LJX+M/aoa2PEmHcWpCuBggB4BdGxs+eUStsYEsyt&#10;TSYZEp0p3XiU7vgbJSZKVFqaAggUrztaSUMEz28BMP1n7ZEFG0/KriMxEnsuKccCwWUAbWTsBdl6&#10;MEpmrDkm/07ZKZ/2WiN1fpmvwOwqqL5KUtQqPtVsSpTu2oYTBCcKSpdoF0rM/20+Vb7qvVamo+6o&#10;uAvmVYOUWykIgLmcKGn9AymINrwSb4wyBjWZ0o7XQe0Eu7LvjJXHv50lH/27SklyS7eckuMA0+Tk&#10;9EltOZWSLl6SgydjlfTYZeI2adh5uTzw2XQF9g5Q9DZZsO0oIbIcpMtrIGm+2W6xDJ27T46eiTev&#10;EqTcREEAzIW060i0dB63Tap8O1sKUJ2jekp1j5KMp0FrAl5+fL/ro8lKrfsbwLls22kJj0k0a86b&#10;dDw8QeZtOK5Wvl9rs0hubDTRkIrZrmw3d4CoJWezXYu/MVpe+HWB9J+5R0niQcodFATAXEJHz5yT&#10;nlDnqn83Rwpy8FEKodRCgLMOTDKBkIDIAYzPdzadLI26rJBBc/aqlV+qiUHyTHQHWrc7XLpN3ilv&#10;tV8ilRpOcEp+bHPaEe1tzt9Me2kJgOFrrRfKqIX7lToepJxLQQDMwXT+wiXlk/dmu0VS/HWot1RZ&#10;n7aCnuknRynwWQxQHscgLPP2GHkR0gh93jbuDZdLl4L+bhmh+PNJsnTrKWkzIkyqtZgtRWlHZFtT&#10;+uOKuBUIyc/j/RAMcZxqctNuK2Vx2KkcazfNyxQEwBxIOw5FyU+DNsqtjUMxkMyBZldvCXq083Eg&#10;1h4sN78/Ua3Ihi47LGeiz5s1BSkz6PCpeCVNv9l+sVR4Z5wD7FKDIdVk/EbJsfYQeeDTadJlwrag&#10;ipyDKAiAOYSolk5deURe/m2BFKSEVw2DhosVLgMKTHsU3TpqDZLbmoTK5z3XyPyNJ5TaFiTfafyS&#10;Q/IZJLPxSw8pm+rFdErJETGJMnHZIXmv8zKpWH+8AYSeJiyutOO9loSK/P5fyyFVnjZrCVJ2URAA&#10;s5lOR52XvyZsl3s/nmJIEmT6o1kHDweTObCubzBemnVfpYz2iUlB1dYXmr/ppHQevUWWbTklZ9He&#10;pJj4C1KE2/ue6Cf50ca3N5woq3ecVcfSS3SLGbfkICTDJVKKK8vmanEqOy3fJyX3OkOk6rezZOi8&#10;fZjAgg7X2UFBAMwm2nM0Rr7us1bKvz3GGCg0slsHCSUG0/Be5NWR8mrrhRhchySGPnhB8plGLDwg&#10;Bbha+0RfCanaX8q8NVYebz5NSV9z1h9H+wKIuIDxWF/phIkoUHQiIkH6zdgtNb6fYwAe3zGld5d3&#10;DGA0nbVvaxwqHcdsxYSYYNYQpKygIABmMa3fEy7vd14uVyn3FQwKDk7roKD0R2kPA+O+ZlMwKLbI&#10;/hOx5tlB8pXOQzr+bViYAj0FMmjXGj/MNUDo8b7y+LezVblnf1sgIY/0UQD4Lt5LZlDYvgj5vv96&#10;uZGryerdQhUm+Fm36NHcgf7ACZFlD56KM88OUmZSEACziKhevdV+sWEUp/pjd6XgwMQAKIzPddst&#10;ltnrjsnl5Ny1aphw/qIcPBknyyBdDZm1V/pAAkIPM48atPNItHQbv13+nbLLwd2t/6fuguS0R8Yt&#10;PiQrt52RSBcfRd/bY+/xWHkGgFe5wQQpCQl6yPx9koL2vKbBeMOGivbmxEL3onpo77sATo99PRNt&#10;nnkuQvFon1GQSJ9uCalQbUvEfShboSXqzfPG78VfG6Xsu/vwHEHKPAoCYCbT2l1n5c22AD69Ymu3&#10;B5lq7nX1x8kPA9bLLqjGOZniEpIwKGNk0eZTMnD2Xvl5yCZ5+4+lCjwqNZoohV4dZTwTVM6ir4+W&#10;cxj0VqKjcMiDvYy28MYqsMIQKf/WGHkHALXnWPrb5ZxlgYjBIK6hSxGkwI+6rzJ/NRahDp2Ol0uX&#10;s8auygmxSZflcjWATgGhXT0mMFYbIMUgJX7eY7Xsx8QSpMBTEAAziTYfiJL6HZcaHZsD2g58tTDA&#10;oQ7d89Fk6T5pRw52mDWkrrajtshDzabKdYwNSD84ghzVOT4bF264wslnpQpP9Q4SLmMI7rOp78Pm&#10;7zfKW9tCM8+zfycQQI2tACD0FQR5jee+my0toEoOmbtX1uwKl0NQKXVklyT8X7ntlIQuPyTJ2Sxl&#10;HwCw/TJ0o1yPCVABIdvV2gam/bD4ayPlm77r1K6VIAWOggAYEHIOosOQIppDsihIIKCqZV3R1UZv&#10;AMBjX06X0VCHLl7KHbsy6v25zLCVUYXXIGcdqNZnVMEVMJAhZc1ad9yswSC3AMjVWJoEuMuCx9hG&#10;LsfBAMG6HZaYtXghqNz//Xy6urYCFAI0QOUqSFo3N5kkT0NSnbjisFk45xBXkLtN3CG3Nwk17psT&#10;irUNTImw3JtjpO3IzcHFsABREAADRLFQDVsPD5NSDEhAHz67jc8EvqrfzJJJK46YZ2UPUeqJivNv&#10;/y9XSNWKKRdvCID25zM5P8Cq3DvjVLis53+YK6tsriVuARCD/dlf5su8DSdkwvLDUpe2UrsPJEC1&#10;XL1xRiQaL7RyxxlDiuJ96nPVPeN+KaE+3Fve67LCLJ3ziLt/ek/bLXd/ODm1RMiJgBNQtf5yc8MJ&#10;MmDWHvOsIKWXggAYAKIf163vTzSAz74bgFINVMUnIXlMWZl9wBcNCWP22mNKjbq3cagKD+UPjV1y&#10;UEIe6qWehypwMQK9XQoEsL3RfolExHhW54fNcwOAkNKa91htlqCKelnKUyW0tiUArBCkuIOnvEdd&#10;+fCfVQZw6PNoerDeZ82B8nbHpWZpz7R+z1lpNXC9bNobgW9ZryZfuJgsfWfsljs/mGQ8j31CIDBi&#10;Qnriy5kyb+MJ86wg+UtBAMwAUbp5qsVsy0xtWc1THXSAPPTpNLXbIDtox6Fo6TV1l7z6+0K5hoBC&#10;MOa9AoCKvD5KTkX6bk86evac9J6yS+ZCStt/Ik7FHVRqrlXSgpSbFrC6BUBMEB92W2mWMOiOZlNd&#10;Bz0A8Crc8xEvYadoR2UUagdwAvyKQ2VkuC+HDRb3+OyvaYP/Z73XSMj9PZXkyS1svwzeKKt3npXL&#10;l7MWDM9fuCw9puyUm+hCw3fHZ7O6z1CzwHut33GJei9Oyl7bZm6hIACmg87GJCoXBaVSca+u7owO&#10;FWWA3AaJkCpKchZugKeUN2fdcfm23zp58NPpKvSVBjx1X1awgtQ1YuF+80z/affRaMmnMr9ZpCsA&#10;1m1NJ8klL9FmPAFgU0huDkKbXc+QVGxfPdjxmVIhV6E9EcPYq+fV9UK1fg6A/CBtgqyLvwEsHsOk&#10;5Y0YhfrWplBBCcB8PnMyI+D/74sZEhGb9eHDoqH6txu5RcrqHSY0Q+i2oYSL30pCQv5z7NZcY1fO&#10;CRQEQD+JNqxK74431F3r4FdgM1DKoIO2H7VF+XxlFXEv8Ou/LjD2oiopD6BM6cx6f5ppXOcAerKf&#10;fA11OL1EaasMQ89b1dTnh8nVkLhORniWLD0B4EfdTADEfDFy4QHJrwCb9w+pmgMd9/tS60VGGQ/0&#10;6LezIBHh+bQkDumIErALAALM7m0+jR3fPCs1ubUjkrm4g/uyu6REAhDTsk0GihhIofm/qyU/F0W4&#10;Cm+9RzX59pf/QWJdGHbSPCNI3igIgD4SHWtf4q4BruxycNjVEPz2YdeVXlW0zKLe03cZ9jm7lGdl&#10;/M5ERU98M0t+Gxomy7aeMlcS0yehEkC40KGSIOlrEHABEhv2hJulUpNbAIQ0UwHS3WNfz5J7P0Gd&#10;XLDQiyyUMiGt3v5+qIp+7Yk27A2HxKafHwAIgGASpV2Ho+WWDyDNaaAGEN7UJNRrsqOWgzYYk4T1&#10;HtW94PnA25kbxELvd1khN7wxWj75d5XMWnssEyc/57vijqLnfp4HEDT6nst9sj9iAvy0x2qJig+u&#10;FnujIAD6QD2m7pRSdFilS4UGGAKg8uYfKFW+nqnixWUXHQ8/p5yODeDAIKUUyAFvBWkMXEoN2w+5&#10;Dt6M0AutFqYGM3yfsMyzm4lbAOR98t4pnXIwa8kVv5V6fZT8NmRTmqYE5v1wAS2AwPOtFqgoL+Uo&#10;sVN64+9oF36Pjne/UEOH6Ls/sdkfdTuaAL92lxPgmbBJ7S7hM3FyxHUrvzdBPoBEmxU5Q8YsPii3&#10;M2waJD/VhtZ7xW+3NZooU1dlr9dBTqYgAHqh3cdi5NkfMctyYFntUabNpTzUvV7TdpmlM5kAACle&#10;tmk9/NVM5eJx1SsjpfoPc+Vmrh7qQa8Z99w5gBv+P++91pgUXK4xUDqN32aWSE3u/QDBHLwEP6sU&#10;i/9MVfkoVNjhUIs9EdVPZqpzqLlkPGvfmXQTSZGSXBihysjfcZ2r646WY2fcx+Rbv/usUY915Vgz&#10;76vOUFmy2TnZ0c9RPY/lngmEtFdmVYSXOEicPw7cIAW1Wmy9Z04qAOUPu66QyCwA5NxGQQD0QIzk&#10;QaOyywDnQKVtDR2qwR9L1cpoZhLVNyY8qtt2kdzbbIrc3XSyvNthiWzcR9cMVwpdflh6o+x+c+8o&#10;gU7ZKa2DAfdd88e56ngg6J/JO43JwXoNtNfHUAU9kVsAhLRSCiB158dT5BoCGaUvKwBRza7aX4bM&#10;22fW4kqqTut7AsgxbQDtZZT0aJdUAGtei+Gvdh9xr07/MmxT6mfSTHCDdD1zvdO5u2l3m9sN1W98&#10;bzFgg1ki62jD3ginV4JVA1DS4AAlDc6y3HuQggCYik5FnZc3ATiqEympzzSo6070fqhMzkR/PjrC&#10;jll0UOoAqFRgVN6HtvMQGHAPRaDmzlh7zDzDPdFGpO6fdejBifMo/TAGYSBo2uojAFWLDZAMkK31&#10;8zyzRGpyC4B0g/l7lQpWEB2XJH+O22Y8r7UM6mWaTnf5TKozuACOO8rWGqSSsJMY7KCINg/wGIEV&#10;kvF65d/nStSy//vZdENq0nXZGfc+wXRkT8S7ugH9QZlC9HHWj/OXb8u+YKdMBVpapVCwADP7MZ8L&#10;AN6i3zpJCq4UKwoCoIUIKpUpgRB0tEqjpD6j43D1LbO2IHHl9I8xW+V25vOlGkOQsIKXoyMb91Pi&#10;tZFq874nou3rFu4msNqyyKjbm43OH9q8P1KBqst94nqU5DxFVfHFDYbBSlWqSq22kiHRUDqMs7X/&#10;toNRxoqo9R4wSbRHW5L2HYuVQty7zPvkMaXGDpEFm1KvknL/tpKc7O2O7/m0NIV715Logk1Qf2lv&#10;tZbF87Pd0xthOmPktJNyD/ZLvy5AX0Zfsk7knAggTdOssBltl9cpCIAgGth/HLTR6MyUPHRn52wO&#10;MLwVqsPMNCSu9BITeNOnsCzVNAKvFbA4sKlys9PqeyLzc7X+Uq/TMrMW95RqVwQZ3z/ULicZpLPR&#10;ia72NTI+l3hrrJzxIGV6AkDrPYWj3rLMtWEDQAZiiDvnusL6bf/1CvAc5QBWhQByx88akwPzG+cj&#10;6FlBDdLiZDfbEduM3uJaFxnXffiLGVJaO1ND1aZrDemzXmvdtO9A+aLPWnU8JxC31ZXEZKkmVX2P&#10;BMOag6UYPjPhfV6mPA+AByFF1fhuthE4k1ICwYVMIEKnYe6GzDAeU0Jq8vdKKcDZmYPIvmCBQVry&#10;rTHyvy9nSNE3IA2pWdxyHKBYAANyr5cIKZT0XDo+OYASSvLlFLmbOzas6ipBAsC1yY2dkuQZAJ07&#10;QcKjL7gCIJ/bDQAyzNV1DU2HaV0Xrn8VVN5PIK33xODvM303ABD3ZAVAgNiQBamdwB/6aoYh7ety&#10;ZPSJbqE7pCx30rB/4FzmUybdTPca64RFxiS6aHPO2pq2C32kJiNTE9zZprqPU9pF32uMPh6fR3PK&#10;5GkAnA6priKkFRcDOhnfywJ0MrJTwhdqDAAMqdLPFdjA+dBJO0AaoXsLiVuwrlZqnAUkeY5S9bao&#10;Mu6Itr6r60KytEpSBAMABm2EgSBufXOxv5EhXXiyk/oCgNxLzMAHIc+ZoOUBAJkiINW7I/MZCfw8&#10;Rgla/WY5jt+7Tdpp1mIQA7XmZ/tagRLtxB0hOw5HSTG9kALA6Dplh/JJVHXzWizLewQYVm5MH8Oc&#10;maul3ajNko/pU6np6D7H+686QO7HRLYlD6rEeRYAGd9OzfZa5SWz80MS5Gy5LwsCUHLFthCvqe1T&#10;mmsMkmE2CeX7gW6ccwEkz/22wCzhnmr+NDc1QKGejmMNG1lGqRkkrVQgBDWwa6h7dxsnAJo2KTKe&#10;1wqAkQRA7mqhhKLLQEK+VgGg0wZYm+Br3YpItkt7VuDTjPv9ffhmsxaDOk3Yllr9RbnmPVfL+aSL&#10;UlTbJPHbH+O2SQdMPKneB75/3N0Z1CEnEnOh3Kn8BnHvVvBGHykB1Xj04oNmybxBeQ4A6TP1NsMt&#10;sQNYbWsEQsyMPw7agEYxCweIaOfzRG91XJIaQHAvt39ENdW5kMBI0YXsgxsA/hBUZG/0x/itqQc2&#10;OnuNALnD/DVxe+r7J3BYortYyRcJkHuay6cCwKFybYPxEmvubKAEVoATh7U9yNrex2sQoOyr1GQA&#10;9Jf9XLcBPkH3EetEwXpQx7yNx+XixctSipoCAbDWIPm42yp5nNvuXFZ/wTh/dgDcTOISLsqq7Wdk&#10;ztrjaleN686SjHfOyPgL8k4H9Dv2C6tKzOfBM/80eKNZ8sqnPAWAuyFxPUgvf3rNWyUDDMAKUHGm&#10;BNhjnrbDj/9ZKQUh4UxZddT81ZXUvlNKovaBDBCxrtYqfzbaAq3qLO47regrG7lFjDYya/2og3UF&#10;wh0mdMXh1IAGIGCyIXc0lABI9ZTtT0Dn/6cGqKTumhhMQTly076myoDxDNx7zBVi0s9D6a9nA17U&#10;+1mvNbLlQJRMWHpI2o/eIi+2XuhqOjDLNbLEBGSIf/oNukjiAFw6VycmXZJzACQjPBfqQZmb3w9V&#10;0XRc+hDur2LDCS7h99NDf0AyV54I5oTM+6gEyffT7qtk26HAqqjdJu2QApxk2P+0IMB+AmB8rfUi&#10;icFzX+mUZwBw3qYTADkACH3q9Mtmp4fK+8RXMwOec2Hi8kNyC0MYcZZFR76x0USPG+arfKf92Cxq&#10;Ib5X/d6IWnLkdLzqkC6LDeQn+0nv6btVGU9EMLlNRzbR53HgAgTGBSBM18a9EQbAEhz4n4P28b7K&#10;ZcVdVJiBc/YaKSr5LJpRnonFrfR6O0jpT/RzluEgBdBywqBkrHZ+8DcNQvyPcmt2uQZg3YVJT90X&#10;37V+ftTzWhtnYIVuk3ekVmfRPjpLHNVu2h8dEimB0lofGWD8fteMBVrlnmLVNg7gR738z/vH/RUG&#10;kH/Te63afhcoWgyV+EZu5bM/P/rt/c2myB7Tsf5KpTwBgP1n75X87EQ0Wmtxn5IUXvpHUL0C6RTK&#10;UFlvdcDgpVTEgcvOxOtB6mzmQS1Uq7VKjbQA4MvDpcArI+U1AAF3SbhIWRwUVfrJk1DDLkA9S4s+&#10;6u7GTkepy6J2ppcoRTLc/FWo8+bGoQDz2dLgz2XKmTnpYup2ZfnFW07JYqh4Dsb3PZDCrHQyKiF1&#10;uc0n5Wh4gqzdHS4V3xojBfgcBFw+22N9pXKTSSqUlZVWo2wqAIRaXOMnp7N29R9sjtRkTJQTlxsS&#10;OB2eb2wMiZT1WMtYGe9nqgcp3xfqPnWnmtBSAauVKclW6S8PQIs5cDJwQTeYw7gWU4ZSM9KaAvss&#10;JoFr0M6L8B6uVLriAfA3bm3Ci1SztwY/AFO+Z4ZK9ymuK4GBoHAA4DW0X3FAaedTMjsWBusiDGI7&#10;0SWFNj8HYOoOyMHAerSdhr9zwGN2fvHX+T4nUlJqKiVfXTcZz081MymD7jDcmUE1+/CpOAUUWUF0&#10;IYpPSFLJ5ZncvOe0XfIRJEj+txOz1ylJktIi25HvAZ8f+nKmOs7tjNxv7KImo6+UfmecRJtpA5ie&#10;NNX7sTLKl6eTdjpVRm7ZK0GV2h3A8n1z8tNqKhkT9y3QKLyFHfOX6Av7BQNKcDLR/Y2M6xbE8w13&#10;4zZ0JdAVC4B4Jkg4UCk4q2nbDl8oOlM5qMJzNgTOV+tMNG1pTuO0GnS1MFisdjezM9/ZdAqAIjXo&#10;dOO+WqrL1vKaCYRc7QQYPvzZdBm1wHNgAHd0FvfHyMiqYzvqBGPArYOEdCXTnmOx8vrvC+W/n05z&#10;+hZC0mLeElJPhhJzo/6+2cE1bP49ON8jAFJdTsMp3RvRoV3dA/untV5IqkzdOWbxIbWH22HGYLmq&#10;A+SF1gvNGgJHvabvlvxcDOGz6vshMGPc/Dk+cIE0cgpdYQBogBBtJCp2H52btY2IjE52L2bynY64&#10;chlfUeOugAq4xpgl2n3AqLMZI0YTfPW1NeOevh+UeqM8Qyep0O3azqQZIHoVOiLD2s9Ynf7dKNyf&#10;m0rNgzr1y9BNZokrnyIgnYfti5Rxiw+qROycJN+grfGxPk4tgf0Fn+3uIIwEraQwa/tphnQ9YXn6&#10;7KkMXKrei32yxD3Utuyp5kp0JTp96/5hahSrdpwxSwSOZkM4KMMFN0qeGgQ5cWCCZrTxK4muMAA0&#10;VNAnvp6ZWpoC8NTGLBoRoF0djKtXh3YTztxQG66DCmTNtMYFjxvZYe2DBqpWPszka3e7GutJLQas&#10;Ty2NoMOXAzC6kxr9oc7az42LFZQmqw+UArWHuGxBy3MEAKT9iw7VjO5Tkc7X6Cf5IXGzH1mJgWTd&#10;AiDak9vk0hP7j/ZKRqdWOaKtdQJsCkNr2XXEGbvxPCZ1+kG6TJCYYFuNyJyhyxXnO7gv3RpQgaCL&#10;9mn01/Jsz6ccKLoiADDFlLpoz/nvx1PU4HbMXHxpGPh8aZccLy39L4/RWuhEXYx2I0oNjs44QJo4&#10;FhWM+qevOWbMolbDNu8LM/79UGUvXXYFtYMnY6UwJRCHPYo2RDCe52+oyBkhbk3jvVyDQf5628XS&#10;F6oOfemyOslPziLXZ4+KvSBjFu1XYb7s9FRLTHa0x+n3qBl9wKd8xW5I+VC60xLw2082ybzD2K2G&#10;fc5aDt8/6bXGLBF4Oh2dqNK4uggT7J8AQWokvizA5XS6YiTAvQCP2+jhzk6iwY9AgpfHXRSBoviE&#10;i3JDI0h2nBntixwAtrm2FIUExVSqJ7nqAGk7OvU2tnf+XOo665LrMNnQZKUGpZeScO6SLadU/oog&#10;+UKu4FiNe2kf7u10UdHvBv2NOUz8JcfCh93kgXd94/uhcs7i/HzoVLwU41ZISu/Wsujb7bxshcwY&#10;Gc+fAM3jVfpSAvRczEn4XuunuRKfRUFfM4tyOQAaL4k2vUrvjXfaLMjsWFD1vEUnTi8x1psyElsd&#10;Z8lQkW6B2mDtvDTCF+GAsa4ykqHmFML5dudW7vs19phaypIx0MYtzVvblHIS8b18/u8quZ0O2nw/&#10;NFVgYmOwVS4y+UvvdFpu1KEnazL7Cd4zk8NbibmW1cRu7Q+ccJ8ZCsk+0iyVmgbM3ivToIVkmDDM&#10;mnTFRE4Q5HXVPQCQAcBVW8yWWC+Z+nI65WIANMBv++EouZ5e+gr8TImMq1ZQV/qiA2SU0DZug3B+&#10;2Xedq2qgGerLN/3XqzLc/XHXB5MlH8HPDmjs+DUGqS1YuIgqr6kqpQ0+j7U8BtsT33lP5xikzKek&#10;pGRZvPmUfIv3f+u74+XVtovNI77Tgk0n8D6hTttNIwC5Z3513UHDrXWpzCjk6gPl1Xaer63Og3pO&#10;e3N6JFR39LUOPaZA0Bxr+P7E17Mk2pF8ybUv53TK1RLgjiPRch1dG9iZCH7sRHjh+cGjF2f8pZ87&#10;f0mebjlH7UqwE6W8W6hy17YBFaQ6Oga/0GqBmqGV4dw6y9sZHYguMFaiA66a8a2gyU4HUF+xPfsi&#10;DQfJlWgP5sqyP4Oeu2Me4Iqy3SyCSZKBMRiVRhPNFnfR/9C6SMK+BO2BjufcwueOwg5ESgmqzOx/&#10;2oVlXGA0oVbDwwzJVWs0vB98f+zLGZkWLDgzKRcCoNHZdkG1VJIfO5IF/ApB9c1YyHqjfi6oPMKO&#10;yhmv6gBp6WaDOH0J1fUdaoHJ/M7f9axt3lsqqY783DC1oLL/hHPLEVcH7/hoSmq/M8zo7sA4J1Hs&#10;uYty+FS8rN8TIXPXn5ARCw7Iv9N2SZuRm+U7SBAf91wj7/+9Ut75c5lS7V5rs1heBb8GSYqLCfWh&#10;Gjb5Z5V82mut/DBwo3Qcs1V6z9wj4xYfUv6VjEJ9IjwhyxIOBZrmss+46wfoZ/aFj/Zc+EDfcynH&#10;voTfWo1wjWaj6Vj4ObmRq8VqXJjnEKwAUh/9szIgIKVSFnAB0AaCXClnsJHcRLlSAtx/Kk6lHlQd&#10;iY1vAkxhzIxp5crwhZh06GbWTymMdRPQnuinNo/bSS1yECR1Z7Mzz8Xx/zSfZqRuJBBaj/M8XKf2&#10;L655NLhLRdWry9HeyO8A+EN4/uwkSr+7jsTIjDXHpGvoDhWA4IXfFsj/fTZdKjYYL0WYTIoGe66a&#10;cgcKV+XZlmRKD/zPAcT3Z2f+rstay/OYaXdlXpPKjSbKI1/PlLrtFytg7QeQXBR2Ui0YXHSzBS+n&#10;0I9DNhrPZO0DeC5uI0ywBFJQCx+c2O0LH9AobvtwsttdN5wU/sck8PZFNNaDd1EIn+lpEAjqgveu&#10;3gv9A9U1wHguLhYlZNGOoEBQLgJAQzJjkNDbmkD15IBgo5NN8Ju5LuPgx9D3Sn3g4NX1YzYt8/oo&#10;mb4m9V5Pbpe6nhvz7dIaGYO1OOr6AlKPNhQ/TY9+dhzWay2LzsNAAZoY/UUFBeVMjmNMkPQWpL/5&#10;G497TeodaErEoNwClWrk/P3yTZ918vQPc6VSwwnKV061kQYqmiHYBlx8UjZPHLfbPTPKrI8TCgcd&#10;VTuaF9gP9D3gO80PXKh4qdUC+Q0S1aQVh1XU7GQ3dtzsoM/6MIw+7tXxTGzHQTJ+masj9esM2Wbv&#10;JyyLCWXaajd7jlNS5KXfF2KSdONWg7bi+GAswEASJz91j1ZJEJP0sz/PdwnllpMpV0mAdDb9P4Zg&#10;t3YMpfYGRvLrO3O32iOspDRdPzrPfR9Nlu0W24ydQlccMSQX+4AHIPwXkp+V9h6PlaI8Znd/wHVK&#10;Q7I5YUaBJnExpRTKfQkJa3uAQyF5ogRId4xF99f4bfJK60VyE7OeUfrUkhmBjuDzIkHOcv925mDV&#10;YEUpRm+vImgS1Gua4EWnbPXfZB4jsxzL81o8n4OM9aV1TZbjtTQw4n8hSED3NJui0hsMmrVXdhyO&#10;zjZAZJJ9F8kefe0mALaVmLpS3T+fR5djf8TzvGSJYmOl5j2gXXCVVpfXzHeHukY5dioZxBSaq3Zq&#10;Z/z0L1x00fEgNQiScR9vtk+fb2RWU64BwPNJl+VJnfNUgxPAgQsegUhT+SuDJvBFcsDq+vFSi2DQ&#10;MUF6WvRmx6XGzK7P1Qzg6IROYqW/Qj04wOLZGP2FG9NJDHZw9Ezgon54IkpI/Wfsljdx7coM4cUJ&#10;gO3MQajAzjIQrawBjkBF0GL7maCj6gBYMSR/BajFt2KQ/9+n09WqNyOxPA+VmQBLp+w3wK+3XSQv&#10;/75Inv11gVTHcaa1vPeTqXIjVMNy9ccZ8fc4mCn1WdVkAjKvxQHoAo6Q4vVnnsd7NM/Jh/u+5+Mp&#10;0uyfVWrB6VQAgwqkRTRfqOALbDfeG/6XfmO07DAnONroDFcbPJf1GVCuCP5bbcWaOo4zg97a3xMB&#10;tBr63wTXBRBG1LnmnbFyFepkYveMEuMupro+QPDD7jl/l1GuAcBXlDOmZeZUNqZBMnJRxnzj6OLS&#10;hHHYXF6gpeNh4LwIdSqtHROnI89L2bfGGINRn0t+fqjyA9x91ClBEt8eo4c9pR8NmPxPsHmsr8zb&#10;kNnJq1NUpOG2IzbL41/NVLYhB3DxHqySh2a2DZ+NZQiOBCEMoDIYSJRyqX590XeddJmwXUZD2li6&#10;5ZRsh6TFrGwc1FzR9JuSU9QWQEr+XFhh2sp560/IUKjj7UZtUUnJa0HduqPpZCnOvasOkMP9ceWU&#10;UranZ2FZPgOep/SbY5QNs/e0XXIgQDYyb6QmW4a+4r2Y7718vXEq8MH/0YZH8LNPpACU1nhmO41Y&#10;dMB4J1YJzHHOAGWftRLtt/9j7mM+OyRlBj4YAKk4o/QjA9RyDOn25mSEe2bg2pxMuQIAP+qxWjWm&#10;48XyZeMF9s5gSj8OrGdok2PdLgPFAoBkHGcGt7RoyPx9BjjYBx3u9akfXEPQbz4QKQUpBWjJBQO3&#10;xGuj5O/QHWolNTNoKwCEoPc/RjYhOPBeCRTuBg9/40AkoNQYJPlxj5TiXgbQ/TJkk4xZfFAFQ2UK&#10;ywxoUAEhrpoTaJdvOyP9MZi/6L1WarScK9c24N5ZPId6Bg54gJ5dSnoZ3/keCCIAziKvjpTaP85T&#10;2eRYpysF5kG5j1YFYXgS/Y73oxY78D54nwRmO/hByr0Nbc/o1FZivMSCfD5OWtbyZGgYL0PCdiHM&#10;vJzMHSo4r8Pz8X5/BVBlNNDqZ2h313GKZ0Mf65lG0N7spBwPgG2ZfIaNqjoKGpX/8QK5NzIjRInt&#10;tg+halg7AwcCVSr9AjUToFCu1Uj3rgdWYih41ZHtdeD83jNc49X9jvoo8bGTvPjLfJ9UbX/pVGSC&#10;9IN6W+O7OZKfHZLPS2CzAwFBmwDBewcYFAUYP/zlTJWzePTCA7IL0lxSpmc7S5bLB/ZI4sRxcmlb&#10;xvNSxMQnydpdZ6UXJLv3Oi+Xuz+aYjilU0Ik4CkJ0dIGZB43F55KQapk7ozpq44GfOGJIPgZ7Xbu&#10;3oVm9knTnjl/k+sWS+7jVhFb7NIiP+MdPgRJ0rqqTGJAXheA0uUJoFX6yxqHTTD99C63cuoxReaY&#10;qjVYprhbuMkBlKMB0K14j8b9qn/GQ/JQFXiZajVfFmfg2kOkLAMFcGamAV5fTzM7KTqWdaXWHR08&#10;FWeksOTgsp6PTsa9n0dOO11YuFJGaePfKandazJKKyANfQipVanlBDUOavtAY7vyWSkJPjtMOd02&#10;7bZSxi4+IEey0NXm8qF9cq7NbxL10MNyJiREYt94RS4fD2x+FlLy5RTZBsmbqi7tndczFLx+foK/&#10;HQw5eCk5ou0YGaX1sDDZdyywKjLBWUl9+tovoe8QkAhsUGG5etvf1ueYkF5FauHYsIIfGfd6U8MJ&#10;ctxh1zSkVmYBVH3drp2wT+D5AxXrj6YilSqVbaqvgbblwt/6vTkv9mSOBcDlO86kFu/xAuv9aeRp&#10;CAQxEnN15uN4uLdcV2+8Izjo21zQcLdIAVDLj86aVjDVHuzU1lmQbM7ML0CFzCw6f+GyjJi/X6qq&#10;jGWmNMc2tN4HO7w56JlY/cmvZ0o7SKLrdoXL5ax2XUi5JAntW0t46bIK+E6D4z9obB7MfGKGubnr&#10;j8tXUN0oHao2cweG/EyQwjvlQkS99ktk0abUkb3TQzuPRgNo0cf5XnCdQpC8bwa4PfTZdPms+6pU&#10;uXpps36aqU7VxG25R37GPZbE5LvZds7whWYmPqsgoRkSIU0GgSRmsXuAZhZOHhQueG+1BskNmHAY&#10;fiwnUY4EwKNn46Uig4Nq8Z5cfaBU+252wP2LTkclSP3Wi6B+WrYgJSVLlW9nGwDippPRT5C+cd5I&#10;RQ9RHcByPjs5wHY0JNtAEmPXdR63TW5X0XAwMCjt2Wd6TiQc3ADxx7+aIZ0gEew45Nm1J7MpJSZK&#10;Yp5/VgHf2fzF5WxIAYmu8RTEtOxxoqUdccXW02qPr1qFpSmE749SoLUdlQqN3zGJVPlmpoxddNDt&#10;XnFfiXElFbiyb+Dd0JHc2F7nnuiqlUqNJWOi477fObYFtIWbTxqChF0jIWOSf62te7eajBJ3pFSi&#10;fywnWzWGAYRot8cx4aZrQSyTKMcBIA29D385w3X2wICm87M9SGXmkKEyGGqGxeFadxrzfm6EmuFt&#10;Ntt5OFquYqfWA4hgjkHV5K8Vyss/EET73q9DNsm1dJgmuHEg6fsk01eP9w++9f1QaTlgvVq4yG5K&#10;SUyQ6Jo1FfiFFykj4YVKytmixeXSjswK7eQfXUi6LLPXHZOGnZZJmTcxEbNt+f6skwo/c6JBP6Vv&#10;6qDZe90mgUqLaIv+D31bKdHhPV31xmiPuT5oN1SRqQkqLu8Z9wJwGTBnn1nSoJ1HTDthHROErOdg&#10;onwYdXE/c8bJvjhkfKfKW4zXokStrw/wbuTInheYRaWMUI4DwPe6LDdmODYY+ZmhUuK1kcqlIquJ&#10;YbbK1DXdK6wdiJ/R4R7+YrrXPLAd6J9Fdwd07jsgnbn14E8HnQE4/zJko5SnfY8Dx2omIHO2N1Xc&#10;F39dIBOXHcpRe2fjP//MCX7gsyH5JLZ+ffNoziL6CPaYvFMe1u4pnJi5mKTbmuoxfweg/KfpZADh&#10;HpVEyR8iCDFA7T2UPNFfVttSe2qKiE2UkjpBu/V9413/ZosMzQn8VmoEBGl738VvtBP6m1SJkhtt&#10;3IdOx8v2g9GyZtsZL6HAjDYIXXnEuAetfrO90Ge5lS4nUI4CwK6TdhgDWs+0bDR0rukB2OKWXlqy&#10;1eJqYO1IZOVqQJue+w7P7GWPQU36EDNeTABcW2hb6TRmq1zLCDhsJ7t9z7RhVXh7rHzdey06adbs&#10;HvGHLq5cqtRdSn0KAK8qje8hcmGikaQoJ9OCjSekbtvFaluikgrtQEQgxO//+2SqCrPvLzHCci+A&#10;7fo9tEWn7lNMtF+aKVJpM9TXhDRY70/XhEyJkGCr0A7swYRT6rVRqWyLmlbvOCNN/14hj0I6ZL7s&#10;pn+vlPlmkN9Lly5L1e9mm9Iw6qoxSO6D9Mogwd6oI4Mn0KbuMq6HyPwA2VEzQjkGAJcCaGjDcHQq&#10;c6bo7NhFkX3i8sg0nE0Z5MATUZ0KBA2du8+IeO1O4qOEis5ONbfT2G1yJsr/AJ1ZRTGvvOKU/opC&#10;+lNAWFIu7wl8itLMItrtPu2xRkpxd4qaiGzvgyoqJMWaAAs6hKePUvf3FLsKzDGCSdAeHOOtDkuM&#10;+7LeExn3ya2eczZa7YTO6/wwaKPRlwjuBDleh5/R999ovUjlvGYk65IAUJVIisee6Oc1LqGmdzsv&#10;U2NF3QdNW7gOJ2raCrOTcgQAMlk2kwqpRtczFl5g/QykGgw0GbMYXqB9cYHf8XunCZmTMnDpltNG&#10;XgZus6Mtx3ptThgAvrs/nKRUKGsk6pxI9PELL1pSzhYsocBPcYHiElHxekk+m/uSbx+BKvjTwA1S&#10;jilHtURolbi40wcDvRH6caAi+HTlNkrrIkitQfIjgEvT53RGtkpbmk074aC52qXGCXxUbd9m8AXW&#10;626SZ104dhsmWAIWpcf2wzZJ14k71HZFgiF3fHhT/c8nXTJXhqmSm7Z93A8XC7MzwVKOAMBnfjX9&#10;htgoZHSc/34yLUAG2sDRJ+4cScnsNE9zW55e3c34C6V9pilUZzUj04air8X2eRa/oZPf+cEk6Tdz&#10;d65JTnN+QF+l7jrAj5wfAHjtDZIckXsDvTI+4U8AITpOq37M/qCBUKnLA9ViRGdI55cymISKk9zt&#10;TS0+gAQn9BGOodo/Yxyxr1jBT5UBY5Km472douKTpCY9Fgia6hyAkz7XyqwHUu1N702QmHhnBjzm&#10;qlHXBPintW9934lYQ2rmxK3rxXj6zk2szayibAfAVEEfIaIzhNSuTNgVkVFCO8nLrSzO0/qe2Tm4&#10;pQz3vv94xh1lGdtOuQFxMHEA6etQwsC1KS3/E7oj1wUFjf/kE1cALFJawgtCBb66DKRD1xXM3EiH&#10;T5+Tz6EaFzalLQcQsX9QTca7Y2J7htRPHxngSRthUYKaVWMiCCnwM79bGSDjzFjopCMArAcowbGf&#10;2c9hvZx8CbS6Xv6GslXM1AzMSayeE6ryw1/NVBIg3dTW7w6X3wZtkC6QVu3EHSGqPnoo8Dqm8DAj&#10;m+z82QqADO+ej42sxW52HIjIY5emL8l0VhD3S6qgk0qUNzsFZzQ8BwOmZkQao9vCs3RyZYfUiy5k&#10;dj50NHrT/9B/vbLF5EaKeeFFYwHEKgGqRZACkrTAda90bib6iL7Z1txRpO11ijFpcvCjr3zVa63E&#10;prF44I3mbjohxTkJc1XaUb/lOmT2HYAf4/MlJ7u66NBZmtKcOp/l7HVAan0AYM1gIy1pG2R/1IBe&#10;pb/0xSRNDe1JLrY80FN6Td+lItWoOjkeqCkB8MfYwnCRfhyyyTiur4X2YHQaunVlNWUbADJxuMqp&#10;oTuI+bIYMNJ/cqoVjBZC3zjaRaa7uJ0Ezs5wHCqPikhNqQ/3Xwz3P3lVelxcnPf0z6SdUkJ3aOss&#10;zlkeg+aNNotUHDsnBe55sopiatYA2BVyBUAwF0USOv9plvJEue95Z609Jv9j4nNqDHqhhP2cEz1+&#10;u6vJJBUiP720aX+kER8TgKSkNavqS23hyX7y2NczLVnbjDZcvPWUlHsDqijB2A5+7HvQyJ7/Zb7E&#10;WQC6wV/LDWmQZXCtSu+Hqp1U9IW9DWNh68FIle+kHvcCP97XAEHUz4Afxqq2k6hJVW8JtZvSI69P&#10;xqT/XCvXhFBZQdkGgA2ZZo8dQ78ANO5DX8xQjZoeYsBSbvhXL4n1ktHA1TFD7QmAWmqnMHQ+BmKt&#10;8OYYWbM7/ZvI6VP1oraBOgYJgNAMXMBBMmVF4PfFZgfF1K4DACzoCoBFCIAFJOb5F8xSnilx5GC5&#10;MDXU/JY76CJAgbt0uEVN7dKxghQn/9pD5HtI9enVHBgn888xW9UChQJBTqAYA9yP/um/q1NFeGHK&#10;zcLsW1b1WbMJzO93Xp5qYeIj1KUAi+UIkrj3RZsNNxbmz9GRajh+X8dkfXPDiXJNgwlqjNAf0W4f&#10;5DlluXhktQfi2v9MyVpvgGwBwHHLDhkqpO4MEK9p0+C+SP/IeEkLwk4q3yb1griZXDco68dv5dHQ&#10;45cdVjNPIInX3XY4/b5246DqE0AdHUszZs58aBPu3MhtSWa8UWy9dw0XGBP4NAie5UpwmQqSfMK7&#10;FJ00fao6/8K4UeYvuYf2HIuRVxmKSpk3MOg1+Jig88jn09PcXumNCECrtp+W8VA5p606rOx7dho0&#10;Z68BugQdK/jxM81QuLcWAGM7DZ23TwGZiz0aYN5rhudwdEziHx13Qa0ab4QE6M7pOnTlYQOwdb24&#10;BndPMdVtVlGWAyD1/HL2wKFo+L7pDMq4cscZKfoi6nDMaBYAJFOaeqyPPPfbggAvt6e/riTMkswT&#10;oqRVa2dkJ8RgYLy+5dvPmKWvHEpo29oJgBr8NOP3xH69zZLuKfn0cQkvjrIFC8nFNXo7Ve6iwQAh&#10;TsjGZG0BFEpt+N9/ZsZiXLqSs4/SmVmpvHYfUvY9ah64fqfxqVNnMj6lOo8qtfW86gOlz8yMx/lT&#10;Ibq4Aq0XFQGID381I0P7q/2hLAfA1+hvxFlQNz4a8pW26Uv1SFtcRe6D5azGujiTUA3QL4u/4eXd&#10;+eEkiYg1lu5ps8jOTPbMCUIPe2UE1jMf75MAjnv/ceCGHLVZPJDEhQ6lAl9V2gmApiR4JiS/xLz4&#10;klnSPXEPceTt9ygQjbr/AUm5kPVG80DQ4dPx8irjRmqzB98/AYCfMR64E4OqbaCIrjf3MQo0J1xe&#10;i31O9zv0OUY4Ggwpz04/Dtqg7icV+FEFhurOWIsZJXoy3ElXGj2GWT/GBuOAZgVlKQCOXnzQaFBt&#10;5If0U/7tsXI6Kn2rmjSaqk7EhqP0hA50X/NpUoISJmct1M+Vsm1m1BPu270Ljf1As6lyOAtybdhp&#10;+ppjUo57iyn2WzsTpD7uFV6QA7YGZSalxEVLZOVb5Gy+Ygbw0Q1G7wjBb5E33y7J57y4P12+KFH3&#10;/R9A9CoFgokD+5kHcif1mLLLcGexAhOlQgDAo1CJ6TcXCGIADBVY1arC8noAnWL4zH5pJVqKGEvS&#10;OUlbtCqehzFX/ce5ATMpUYtTgov2BgHgcvFkaxZs5cwyAOQG/vL0bdOqL190jUHKHpgeYk5aQ40w&#10;6soP0Z7h0EkHT8ZJnZ/mqVWwiZYFhLdUnD8AJgDoekiOrv5YgVSPU1NnqBecNdWL1h1JzfgDpH7H&#10;JWqfZ16gmBdeAoDlV2qvAYCGNKh2h5QqL5ePeO4PBNAIDaCQJKOfrMpfjYO5lDbti5AHm5vRYKwq&#10;MfroNZjIM7JKrGnKmqMGyOq62ffqDJaKED7smeHo2vLK74sM8LPejzoPQIh6GISDmkxgyLjuD8o1&#10;xqIZ4jrMmxMokPVEWQaA9Tsvd0prZLzwd2ybuP0hZg9zSFK1BsmT388xjxhEO5s1NlobZq6yNjDO&#10;KQAA6j3dNUx9oInqh5pN2cE5w6nnR0eqNUQKYZbrkcWrXtlNjATj6gwN8CMAFgIAFi8rlw96jpV4&#10;cctGlCsm4YVKATBLSnjhYnJpR8ZSI+QE4jaxj7qtMiZ0LjboMYLJknt3GTU6I8TVWjX5as0L/b7C&#10;W2OhGblKWKchpDBAruqrLGdl3g/G243vjpewDCzWeCKafe7jREDNTV8TINxlUuZsMdWUJQA4ez2k&#10;Ne6LdKi+Q5U06DmUjndSUTEoTVKCYn2Q/phZ35Ntj8mxVcNqEVszz0enY96LzNiPGB57QZ5uyaRL&#10;6FD62cmYCG5rNFGJ/nmNzn3fItVCCKXAs/mvlojrKklypOc2SejYzjhXqc+G/2DiwP7m0dxP3AF0&#10;FV1UtD2MTPsb+ui3/VKvzvpKDI1VnAsvBFeqs6ivsW1nyP4TcXLPh5MNEOZ1rePE7LP3fjRFDgYo&#10;lqU7YhgwF1UY91vs1ZEqBJdBgR+jmQ6AXJ5XyYf4UnVjopFHLEx/VGQm6GFuV5e4bKj/iS9nyBFb&#10;Ji+6FnBrnUP1tjPF/Gr9pXbLOXIqgFFUaL/5T9MprlIv7xnXehbqOQNA5EWK/7S5Ai69+KGZKm3U&#10;Y4+jR7pf/UuOj5XIW24HUBaVs1xEAWiynvgvvzRL5HYyBjcnxVvoZE+fQd1H2W8gDdXruCTd/oIN&#10;GI2Fkh21DwgMtzeZ5MiHvGL7Gbm+/jhXW6SV0WefajHbsZDoiQIR+eir/uvV9RxjBuPn5XQukvpC&#10;mQ6AzKSmJCD9QAC/Z6C+ZoQYhaPQq6NcAZB1Q0SvVH+8LNlqbKw3wBezGj3lCYIEO7oB2G0bZNzX&#10;rQ0nyppdGU/csnZPuFxPCVV3KDJncrxM5p/IZLNGjqaY554H2Nm2w4EVmP3wvVkqNZ1zuNCUVeCn&#10;pMaQ/BL7+htmiSuHTkaeV4BjaA6WvgoQfPr7OSrPsr9EP8TC1EKo9RAEIWnd3CRUpc4sxLFByYv9&#10;1DomWB7XpGMzYwy6IwoNvw/dJI98MUMqvz9RHvx0mrTou1b2n0xf9BvGvLyRTt30itD3UGOQTF2V&#10;OZsBMhUAaSi9ig/Awc+HQeMzqUxGV7eorj74xXRXewGZLxANR9sa1QnSuKWHpSQjUFAFx0x6s8r3&#10;gPNSGXjBkCKZxJz7HNNKhO6JFm05JSVfQ4fiNjkNfpQ+aw+RfybnjCi42UUpsZEScf2NSt21gh9j&#10;Ap4tVFQubXefdvTS1k0SXqy4nC1Y3PU8SI0xdWqbpa4sog27oZba1Eqs2U8xiTJhEkHSX+o5fZcC&#10;NFUf+yWFAU7S2jZtHQ9KWxkgzbqvMs8muY6JYfP2y3UMzss6qeHRwZu2RnznzpdBc9MX4GIqAyZY&#10;N0pgTN+CcZsZ0aEyFQBfxsyhVEDdqGiYdgHy75mw7HDqzkHmi6StAxLdV+a+Ym6Fu7XBBHnvr+Uq&#10;E1jTf2hwdncugOvJfmpLXnpUjVnrjkkRtc3InE3JeHlFcZ2Jyw+bpfIuJYaOgxSXz5DgCGKU4vCf&#10;2eDimn5olnKllNgoifrvfxXYOaU/DYCFJLrm02bJK5N+GrJR9WUlROg+hb57NzSbw2f8Dyb6NVVM&#10;ApZVe3L0f/O/sjsOUDH+3NGJiPNG/EDeFyd3fZ61Hv6Osc8Miekhh7+wrhv33HpU2nm5/aVMA8C5&#10;G467SloAgjs/mhxQJ9/vB5ovU3cO60sguOHYMz/NU/5/3JN53pK/o+OYrZKfvlH6/ng+7vG6+uNS&#10;2RF9oamrjkphAq9WJchPD1bBMpdvz72x7gJJ0U/XBgACyBwgVlapsZG33S7JEc7FjxRT0kg5FyvR&#10;tczkSabUZ2Wq0jEvPK/KXslETwFDwqL6avatGgNVFsAD6VA1fx22yZD83GlC/A3joLuLd4JT8mNG&#10;w+to3iE4WRf23DHHJe7bGfred62KicOKUiBhHWZdXBBxt8UvI5QpAMhcGPd9ShXVosejwWesDXx2&#10;+E7jt6sX5taGQcaLuv39ibLlYOql+5uoDtMmQuDC/XG/Y3rAagrArwA7JwFVd1DUdxOkzq0OV4P0&#10;qdRXCl2YEgrAApDpXSBXGXa/iBuuVyqunS4f3CtRTzyuypyl5KeBTy+eKBsgJMf3sy6PcHbS8IUH&#10;jAnb2scAgrc0nJiuldkZa48pZ2s1bghmZPTZ+yCkzF6v3cecfZZ+vO/9CZWcqinPsY8zMqVKHqdk&#10;qNRqmoIGy82NJynbnr+kXNe0Sw6fF5/rQ4sLJGUKAHKPoGpQfeNokBehDhvkHxD4skF82pqjUpbR&#10;eDmr8XrWl8LvmNWKAYStK8+rd55R9j6C50u/L5IHP5maLnGdam8hgqhWBcjomHc2CbUs3+dtSo4K&#10;l8ib6cB8lSm5FVbAFv10DRUm306Jo4ZJ+HXXoxzUZUqJWmW2giB+Yx0Jf3Uyz7ryicFEr6JEZOtr&#10;lATTo7VwLK7afkb6Tt8lf0/eIXMAiu6iMU1YdkgqM2WFkvpsEqNmjDFmIWR+HC58Xs3xqKU3mr5G&#10;+6++Jl64JLdSSKFJifVQq8Nnjt1AUcABkHH+KkLyUS+JN42ZoCBmhl1+R3ohSJ2VgnjgV35fKNtt&#10;Tpt2YgrL+xndljOGXTRnR6GEhtmo8d8rpcvEHXJtQ94jfqs+UFoO3qASY/tLizafMmx+tg55T9PJ&#10;2Z7sJSdRbL13DEkO6i//R955lyT264Ujrm1+ae0KiXn1ZbNsEQV+CjAtdj+lPvN/4VIA1MJyaUPa&#10;8SNTbNfJzTQH0hltyi6mFvS5uyG5nUmnX60nio5Pkg+6rDAEC3caFr8T5DDmGM1mjWNXiZnAneex&#10;HMbHdRhv8ef9X8Sg7VxJlPqakDCr/RC44LkBB8BWI8OA+Kb0R0bjfNl3nXnUP6ry/Wz1ctkARQBq&#10;Lfuvl0gvvkgM4PhWO53cxTJT6RfHjsPVYC6AaHsK7s9d6O60iK4uJeg+QPWbor7ZEQl+3hKm5zU6&#10;99MPcoqABrCKrlJFEvv3kZQEV8k4aeFcBZJnCxVRaq1SkzXgKQAEm/81ANJ2GF29Bnqwd3C7vGOz&#10;XN6XubsJsprmbzqReuLFRP7IF9MxBgIT6IPx+uj4rMYSx40eS1aG1MewbQxAzFD4VlJOzbRbaokR&#10;YDgnndv6qjF4qgZTCjcYZ9T6AkEBBcCTkQlSnKIvbWq8WTRO6bfGpGvHxygGTrA6g5ozzY2QLo2Q&#10;QZ5V6d+GAYRpzNUdRNehWf+GOgu+OEKF8vaHWJ77KJ2uLgBAzExUe5k2MEh4OxcvSGLffyTqvnvl&#10;3M8t5eJa150HyWdPKikwusqTALMCSuoLL1wS4MaVXif4ubCWBCn9oXzSAiM3hSe6uGwJgPVNSYm/&#10;8kwRtNMVVuqwxSaI8VH7p3kqMnNGiOc/wfy/BD/72CETfHEtmo2Wb0ttM6cPoEokb81iCPW5Szoz&#10;J66CyqvUYA3EANZ7P5vudwJ6dxRQAPyiH1PyuUp/f7iJMZYWMedFpUYT3RtbCWpozCe/mikLvURP&#10;GbvkoJEzQc8cduZM8kQ/+XGIfxmp6A3P8FrK2Ks7HsCWwMwwR0EyiFKeWtxIdlV7GMcvvnkzibju&#10;BlPVLQCJr5R7sHP7W1l1XtwHTcwa3dPFVcsk/Oqicr7nv+YvVx5NWnnUGCPKudns1xhz73XO2ELB&#10;pJVHlESZaszwGpz0MQZbDtiQylWMztK9p+82Ij1TANH3REZ97Uen3wWubsclhiqs6wQGcGEooxQw&#10;AOTydFGqhNrwiRdTqdEESbC4nvhKDBoZ8mgf9wComcCGWaHBH0s9OlYzZ4LKesWZjCqvtg3yHgF+&#10;L/6+0K/AixTzn2IKQRqD+SLIUIHLvTk6S6PY5jZKuZwkFyaMkZg6deRsfmMBRDlDW1RaV6Cz/a6+&#10;8zPdZgpJ5O13SHKU51h0F1culfBSpXCdAldEsARvNHT+fmMs6P2z7ONVB8hPHnz4fKFPeqwx+rh1&#10;vFH6ArjeB7XYU1Y7mqdKMNybAipggfV8/DY+nZGfSLuORKu1BIdpC+Pujo+npFK9/aWAAWBzRji2&#10;Nhoaq086o9syGOQYqMB3NoGkxX2Bz1tmOCvzpaBhi782SloPD3O71M5IGzx2g068jpmJOzVa9Fvn&#10;h6pgiNrvM08v74fX5v1gJqRBeuWOjAeGvBIpJSlREgf3k6gHH3RKe1Bf3YKdAjj92QA/Z8gsHgP4&#10;5WccwaJycZ11d4IrXdq+RcIrVMC18ktEmYqSfDzwrlc5jf6etMMYe1pF5H9oKIPcBDn1heq2g7RF&#10;DUePM4IrhJGv+6xNMxWrCjxCQNb3QoYqXK7eOImKy5h9sgk3MFDDtEiBzkTv6aOAACBVvyK8KYf0&#10;N1huaTopQykiSXRgbjNis7GVzfqCrcyZhtdFwzCo6KgF7sVirk4v33Ja5q8/oSJJ+0tU5RX4aaMu&#10;rwkJlK4JBmXcHnHlUIpcGDVUov7v/0zgK+QEOAs7AiJoac8Ghg4A5P9CJVRdiSOGmtdITSnxsRJ1&#10;H3eN5Ff5hiPKEgDzxg6c7wZuMMCBEiDHItTigtB60pNa4WMmQNIqMPo7fVwHzPImzLj2/YZKUCBQ&#10;YWxS88LYHRkAdfXAqTgpzHvS0i5w5vaPJmdICgwIAH7W22b7wwMPgBobKGKonoadlhkqsSebHpnH&#10;IRHW+n62rAxgTg1GzFUrWrrhCcToIOnd5nMlE21vMTWqA4QIfIUN8DLBzB4BRv2uQM/ymwY86+er&#10;TJ+/9m3Nq7inc7/8qMqp+gqVxP+Scmmn/zbo3Eoq4K9euCAIos9eB8nL3wl/CCRHJXCwnueGScm3&#10;x6bKK8xESU9/NwdaF6U6VwCMirsglehm9kQ/tVDTxyt4+kcf9yQ4E1xxb7w/fB4yf7951H/KMAAe&#10;Dz8nRZmRzSL93dp0siT5icq4Bzl8Kl4uQGX1REu3nJJq38wCyKEBrPZBNoZuEDJdXZ4ZqnIrHEnH&#10;fkkrMaBDKUqg1hXlqgPka6jQQXIS83Oc+/5bOVugsCGBWYHMBLNUDs1W9nQMYEZQi/u8uXkl95R8&#10;5iQkvmtwfSPQAkNmMc9I0uwZZokrn7gI8eiXMwwbnB4X+Mzk5f7YuiNiE6U0vRxMu3k+aDpM+k/i&#10;eDJ2hOAaj/aR5r3c+2GGQhWu+uk02bA3wvwlMMTNBS5SYO3BcvcnU9OdRCnDAPgDN2vbpL8+s/zP&#10;FtV/9h4pAtC6tUmo1Pl5vnzWa42KhMtsVgcgAVr3EE9deUTuZ0Jo2vTcqsVgGktxL2XrjpFO47am&#10;aysOr/m/z9Gh+LI1yKLOZ3+Zj6NBlVcTFxqiHnlYAZWK1KyAC4Bmk+7cSYCKVVmzvO0Y64yty5BX&#10;rh380u4t7L3mNwz+YYMN6c88j9fi93O//2aWyBtEgUQlCuPYcEzY/eULMzCIr/TbcIaxgzTJOjjG&#10;ADj/+3qmlOE+YAIsTUH8/enBMhdj1DsFaqwY9XzY3ZQC9XjH/Uxcnr4FlgwBIEXdcmwQzhS8EQBY&#10;5cahauHBH4qOvyAV3zVfGuviEjobmQwxvvCrI9V+wqd/nCdfQN0evuCAigZTv/0SFV7L4/Ycvjy6&#10;CDzeV55sMdvvQAwqZZ9VpcB9McmzN2fsvEZJc2ZIeNlykPqMbWsO8NISnQY39dkJTsq+p9kGfsYx&#10;w90lumoVSTnv6l6U8Gd7Of9vV/ObQfGffe4EQH2dAsUk4sabJTk64zEecxMxHqbam661MgIVxtLY&#10;pb6DBBOq38pFSO7npy2PY4zjU9epGb/d9H6oGsNZRXuPx0hBBcrmuMe4fBRSbnooQwD4V+h2V+kP&#10;n7uaorI/9O0A04CrZywrs+H5oHyh9EFSwIiyeBHXvDdBClM91e4tnhh1/z7C172IxizDzqIkPy1h&#10;AkgLYxYMtEifmymJAQ4KXwXwM/b4OsHLwhrcFFs/W36znwNW7i633CLJp1w35l8YO0qp2ZcPuNqY&#10;Y998EwBIELbWY/oMvt/ILJV36B9GkOGY0sLBM0Ok1Ouj5ZAf+9PpgKwSolvNP6kY4PhQb2ncNWvz&#10;NNdnrES9UYLjHyC4MMz/rIrpBkBKU7fQIVjb4gBQZeuNVfsH/SH69xQiwNlnFsUWXyK+BDJ1f75U&#10;DYyewI8vjIwZ6s6Ppvgl/R0+HSeluaOF12NdvAZE7r4BNObmdlK+dkWYnc25Z1cBGsHLAkIOtVcD&#10;nj6mv7sDQEhu4VcXT7XP9+LGtXK2UGGo24+Zvzgp9o3XDdujrkNfy1xAOdeujVky7xCTjjkECzIm&#10;9KrfzbZaDtIkOkUXphblbvGRYxYaEvfgz0tTDQ4sbdgbboxPDfB4tpfb6oArvlO6AZBOjUoa042B&#10;hm452L9dFUkXk+Xpn+Yakpaux854wCJQgemAXAUvrwS9zLktxqIiKzVXS2p2Rt2MMOsP1WJKTdZN&#10;0Z+MZ2uQQe/6K4mSw09L5E03A3DMIKUAGqXWWsHMAXDk1L87AhzYAdAErMQhA82rGaQCo959jxE8&#10;tVkz81cnxTVtivtx2gAV67oLl1THEjq0M0vnDeK+4NuahJpqrDke0Jf9DUrMPCUqdBYXF2l7I1fr&#10;r3Za/TRog8dw+ZlNtX+Z7wRmjP/8EIh2H/WSV9oNpRsAGZHBcXFcuDAa4xAkJ3+I+2YrMQEM7Wyc&#10;TQg2GrgszAf778dTpP/03XL0zDnZsCdcek7bJc3+XS3VAIw3NJwo+Sil8X7ov0QnTu5DRL3+5h+h&#10;Cu+w+5EBsLc1maQCLQTJoLgmjZ32NpMNNxcbmBHg1H8Pv6diU2X9MPU2t7hmH6tjSpr7uaX5q5PO&#10;d+vqBEB39TPsPo7Ht7hSkij5RgxK4GIPhAbF7+sxhnwjp7g4b/1xlf/jq77rpPfUXSpoaXbSzHXM&#10;NomxrrVAgPtXfmbPSxcAbtwH8ZON+qLZqJCW6nXSOX79kK9BXEj5GbNIMbMeh0hrZc5ez0Hqw8PW&#10;ajkn1cs7dz5JdhyOkskrDkvbkVvk7Q5L5b8Qyyu+NcaneIKaGLJL5TChRMnrorPkg4q/Ig+mr/RE&#10;lzatM1xdlJ+dG6AhewQ4sPUYP4M1cDJeYOStt0tyjOs7u7h8McCrgAIxAmD8N1+ZR5x0adN6OZv/&#10;KiNQAuvS11DX0ZIgt8eFSGzDBpJyMdE888qnDuO2pVrM+79Pp2V4G1l2E3MD/af5NGNxhs8GTOKO&#10;kxg/FmTSBYAf91jlXIYmYEAlXeUVJAiKKSpStCeiLVDlGaBKy1Vg1u2OeczcA+w1Oz0uGeWzPRKF&#10;U1KMsDtUxy3qwq/D/RaOr2iK/6SZAhEHuNiZYKNBTn028n44j9v+m5/Pqggv+SRpxhTzSk6KrvOs&#10;OsayKgz+8y+YR5yUknxZoh57AscLOetnvTzH/Gz8bqjY0bWfluSzeSNVAW1+VbmH3aVv95dWI3J/&#10;3+4JrdDFJQaf+/lhq/cbAFVS8reZZNmUkgBYvixBbz0YKfd9MEnZDHYctgdHdUqNs9cdV8EV1UMx&#10;1I9+MCvT3ofjzPf7+7BNEpcOHz879Z6BhgTgOa4BoH3wixnpdrC8Eikl8ZxE3nYnJDUufGhAMf87&#10;vpsAaIKfAkD+d1fWwgrYnnvOvJKTLq5fowIo6D3EZwuUkIhyFSX5TGqje+KAPq7grK+vvzt+N3wE&#10;I+/9j1zemzd28+w7HiNF2a/1uIVKXBC8/ZD/gYoDTYyw1BMq9WPQ2vz1sqD7jfJN1CH4gEcPfT3T&#10;PJo2+Q2ACihsiOvLhmSV3eqxvkoUL/DMEOmFejwRRVs2CLfxKFDiyq+euTQrtRi/YyZjSPCRHvYA&#10;+0InIxKk9JujDbWedaNjFEBH2Rh0eXGhS1s2QQ292hnQQAObCSqOz47fCED8b/vdZIeqinJ0YWHe&#10;EDvFt/hGLXxYzyN4nXcTCj85Lloib7xVwvMXdZZPdW3nPbGeiMqV5dK2wGcby4nUbTJdYyyqcM2B&#10;8lQAoyv7TynSesRmZapStvtHessnPdeYx3wnhuF3CC/USOv4HjbfbwB8hFvRqKbyYgAJpXOnkaiZ&#10;x9XqLVeReIM8H+I4M9J7IyZi+arXWsxUkPg82QfJdMWpMUgljV6x/bTfASHf7bzcAHWLevAzJMsg&#10;uRLVU7fb3KyswMU4bqwMW363/tfMMgWKS0T5a9V2NiulJF+S6P89jGs69xQb5YupeILJ4anDMiV0&#10;6eQqBYINkNXnu947t8tFAgQvH0r/ftJcQ9CFn2yB8ctxqPs6+n1G9tJmlD7+d5XaqKDuBQJNqbfG&#10;SkSMf/bZjfsiDG1ReYKMVM/0Eer1hfwCQHUhSkkaiHAhXxCb+Ta+6bdOyr42Sm5vOlnGLjnk1wrt&#10;Jlz3ZZRVKz7a4OmOaeMAGG496HtsviVbThmArBd08PnOplMk0c/dLHmBLowfDTACuLgBMZfP5neq&#10;vqkBMDV4ng0pKpG33yUp5129CC4fPSgRpcrL2YIljPM04xyCXFyDd82STkqOiZCISjep0Fku17He&#10;h+P+jP+sK/qxxyXlQmBzauRE2nwgEgIFxjC1KvZ3aGPXvjteojMYqiq9dOBkrLm314kpet+xP/QY&#10;gd0qmNUfpyJApUV+ASADAChJiRchCKLx1u12HwsvBWrsmx2WSM0Ws6U+JKzv+q2X1ZDOtI7fjPED&#10;nx4kM1YfkT1HYsRdNio7MdbYf5mngOIubRl2tRhS4kutF/ocKpuq9gNfzEDDcdEFMwdnkKcHZ7lT&#10;Z26hC5MnAKyY2FyDiQlmVnDhfzt7Oq4ADf/zXy0RN9yYKsgpo0erTHJa5bbyVQBXANf5vkyu5EoJ&#10;7dqkkgIVp7q+/my43yT82cGs4com+usqVdii8TBhenZRo79XGsIL7wUCzF0MbuDjGNbUd9ZuQ0u0&#10;YMGIhWlLtj4DICWiSu9PNLyveQGg7YNfMtKG+xsdx61kT6KR6YQJ3f6WJqGOkDpbD0XLc3Q2pjSH&#10;+goATJnp/seBG2QzpD1Xcq2fOzo6j9umEo4rMNYO0M8Pk8JQr72uDNtowOy9TtuBKTq/2XGpeTRI&#10;drq4cplKbuQIYe8J2Nz9xu9ufwOQ0aWmcHG5tM21GyYtmgeQK+i8no3PFmTkl6vl4lbX85KPH5Hw&#10;0uUknJKju/NMdvktH6TQSjcrh+srnRgYpLI15QTGDndj+etEnFGKT7gow+buk/99Nt1pf6eJDJre&#10;zLXHzFK+UXjMeSlJW6JeDEEdvmiYPgMgb8hwOjQBB8DRJdS9qEp3F+WfQ4B6Cuc80U9mmFmcZqw7&#10;LlezDtZFx2d+JogRWFFnPryMmt/PloGz9nhNpsSsVR93w8zBhmNdOPcHP3ai0Ev+ejphOzrBUJV5&#10;ntvgguSekk8fU0FGw/MXdwEPDWQOiVD9Zvns+M3472qTIxvS3IXRI8wrGXRx9XL8DgmQAOiuvmJm&#10;wIRnnjHPcBLV49R7g8HqepbP+K/vh9LthVnTzRqubBqzhEnHaFdH32f/x1h9rd1i82jm0n4IKb8N&#10;2Sg3NwQI8x449q3aHKTB51stNEv7TvUZM1RLgVDxuTkjrfHsMwA2+Gu5rfIRHpMAdZ+8A1JfH7m+&#10;wXh5p90SGWau0NLXTy3FE3Ts6qtmpYYC0HCt8u+MlQ+7rpBF3OTsYQMj/Q+ZIKniu+N90vk1tR5l&#10;hvvhNXkvANDfgj5/aVCKRFdlsFNugbOAiB2crL+5O65/t3wnkMV/+YV5HYMun6AkV0G5vljLOph1&#10;KP/B/HJxmes+0AsjhytQdbkO70Pdj/5u+QzmPZzv9pdZw5VPT35nSTfJcQetboWbLG+BogUbT0q9&#10;DkukCAUfCkda6rMz7oW7v3Ye8U8inaF3huh6cA0mfPdGPgEgV3HL1h9n2N1YMS7yzG/uxUv6zTFt&#10;5ezVRyXunKt/3lM/zsVNAUQ9gZ+deT2CLlTlByBR/jlmq9vtN8kAR3+iXJyJOi+lqELr58EMxO10&#10;gcqpeiVTQtvWCigcoKKBRP93fCbYeAFBC/CQCarRT1Y1r6IJgFu9Bo4VcCmr2FKfAs9PXQOm0rWF&#10;arWRapPlTdbnu2HWk9DRe9TpK4m4x1ftq9dmJIxrjtFAUnTcBek3fbc8+uVMY5GC41kvwHhjgBe3&#10;3PlD3JN8A810GlhxvcdbePdR9gkAJzA7uzZSkp/yPxnJgrATBjpT5CYAUuxlY1Da0ytAnpjn8EVB&#10;SuMG7B8GbsxQ7tPv7OG30Nh905nAKa/RpZ1b5WzhYspuZ6yimlKVFUz0dzsIWv/bj9MVBur1ZUf4&#10;K4MSB/YzANd2DUZ8dnwOMSPEpDgX0i4fP6zqo4uN4zpgx6q0ldUxUwLs2d2sIW/Q65DIHJqdaZqa&#10;s8H1HaSHdhyKku/7r5frmYyMQg/t/Vrddsc8RkzQYAwQK/sOt7X5J5Q0p08gr8c6UFcB8J5jntcF&#10;fAJAFVZHN9Lzw+TquqPlNKQof+jtP5Y668CD3t1sqvwwZJPS9dUyOEViqsbeGomM69Om+Hr7xbx5&#10;s3bf6WTEOSnOGIJa+gOw3qnS62VPRIvcSDEvvgjQyWfazpxApEHKxcbnOGYpZ/3NwpT0kua7Jjun&#10;a0rU/x5KLQVa6lduNHfcLSkXnX3y8uH9blxoUJ6rx7yWtS6yWlXOn+r6VzpxDz13hFilwCe/S18b&#10;cDhyreD11oukEOtzq+ZC/bV+p/BD4QoAeRcwwYjvad4LzmeeYX9oMd3aFNiadUDQ6TzRc0L2NAGQ&#10;drVyRHH9IDUHygu/+2egdFGhIf4yjeUBSy5frj4x+9t/AERKTGaD8KXoRrIzQfLJ/tI/HfH5vhu4&#10;3pD+dF0A5VGLMp6xKi9R0oI5CgCVewqBhQBiAb9Uvn+emMc1MIENFbS9eRUnXeJ2uIKFTd8+S9Rp&#10;k3keVWV0Z+ME0MUVS40tdGoBxahfXysV+IGZSyTimhskOSLvBb54/+8VTqmJYwsgOHeD765gpyLP&#10;y7+TdigzldLoOH4JgG5NXSYAEgsAcAUAgC+3WiDTVh+VixeTlRub0hRZBkB2W9PJknDBd59ceonc&#10;9MEkCFkmXuF+nvx+jnk0NaUJgNPXHHXeEBmA4a/6yx0fDukO0t+NTVJveSJdhhQ2Z/1xea/TMilN&#10;Gx0jvtJHT6O5lfFgD301w5h2fKQz0eelpNX2hwbmarW/PkdBwqT23HOGakrwIIgQYPRnzeZvnliB&#10;pf5OYIIEFvvyK+YVXClxQF8cZ6Y5usWYoGsugJzNl08uzJxmljToXDubrVIDID5br6mPs2zchx+Y&#10;Z+ct2nPUDEqsbXM1Bvm1RW7WuuMS8mhfQ3jxpsHxGKUzAN+19cbJN33WyjZbtCblbUIAJeagXOWG&#10;E2WfH65tpE97rXUCOp6rEICYyZTcUZoAyC0ljtDTaKCiEFGPn/Uv09roxQeNh1KNMFzyQZr8rt86&#10;Cffi5sL9ub2m7pIqX880pE+qz3xJelaBhFjirTFeXWXs1IYrvzbpb/iCPLAFKhPo0ia8v0JFlIrp&#10;DlAckqGVFQg5vxs7Rcxy/JyvmERcf5Mke/DFSwwdL5H33QfQK6AAi5Ffov73oCTZwI+hriLv/g8k&#10;QDNog/26tt/OFqSd8Gq5tCvvpNC0U8Mu5nZQjosXwbWHqG2lvhB3et37KcNSQcixq7hkAivHP4SZ&#10;hz6brsa1p+1uXES9F0LJo6hv+Lz96UpmxkRqyv9YgzGeq48HG79XAGS8sJuVOMkHQ0WotMZP/q8S&#10;jbICoGZ8v+adscqXj+kuvdG6XeHyec81RgIkrRqjUQu9OlL5FPlC59CQ19LvTz8LJFKK10lB21+6&#10;6dwvPxlSlgITqpcW0LN+JsiY7BYY1e84ru1wcz2v3BHc6PJyYfxYtVOE+4XtdL5Hd9STeuHE5bv+&#10;jPvhMyT82dE8O2/StoORko9OxNoWiPHpj18gAxQ7AFTzs6gPvxWG0FO37SKZA0nRF43tTBTzGKdf&#10;K0tIvCgV6WPI6/M+ag6Ul9q4N9t5BcC1u84aujRVUEpekJ48OT97o1U7UY9Sgc3G1cwGp2SHYw9i&#10;ZuAOj0MnPbuzjFx0wJhlWA8AkAmbz0b7lvR50Jy9ri8InxlxJkjpp5RLFyS6upEE3Z1tLhUopjqW&#10;+neCUfw3X5tX8J8u7d4u4aXLGrtEHCAHcCXbrqWvF+Mm7WZepFcAUg5BBeOLmdf2HvPNF4+Bjblq&#10;q7Q1mq2gglZqMF5+HLBBdmXxDhOSCnBCbFE4M1TK4N6i3ARK9QqAzB3gAA2qrpC+th3yf6sQ/XNu&#10;Ym4C6v8agKxssQ0Ue22UvNFmkUxecUTO24yfvLYDkAGa//fZNLXnOC3C88kDTBhNGwWvh5d0zbvj&#10;g35/AaDkk8dUrg6lkua7GmBYTKmyiq2fweEmq9/B6rML8/z8EnnT7ZKc4P+OnOSzJyXy3ntxLwUM&#10;OyEXabgIQlsh84Jwy53adsf/JQzwe/45STmfseT5Vwot23ba1Y4Hgefb/r774qmwVI/2lce/miED&#10;oXL668ISSFLCkgZAPk/NQTJjbercQF4BsPoPc4xVHVZSZ7Dc03yqCiCQHhq5EDfEnRd6r54npr2A&#10;4Xpww7e+P1F+GLhBxeU7eDJeXvp9oRPE8HK+7OtbsmcV8cVmE2B8wiAFhi4fOyzRtWpKxPU3ALxu&#10;NfhG87+FI/RnHHN8Vr/f4visjlUoL0nz/cvzysCpkbfcrGIHcqHE4EIA2askvEBRCS8IwKVjdBGA&#10;XxECYzGJ+7CxpCTlndD4vtCjKtydOeYhKFSgoODjDituO5u3zr89vGkRHakXbzohPWfs8stcdSI8&#10;QYrQpYbrBuaY/9KNY7VHADwNPbxY3dFOmxtEWiJ8Roj+OPlpg6NU6c3NhUywYlkuwOAhroJkqNRo&#10;quKUAKEKr93tW2KXelY/RgDsVa/4n8ApSD5QIrSDC7EZ4yS8F9ZzyTfThoNWLxIZP0pkwXyRpfi8&#10;eonI+hUim1aLbEXH34EJb/cWkf07RA7uETnue5LwvEQjF+43xqceh/g82E+vj4wQVWmuCXQYvUWe&#10;+2W+0tQM15pBssdHdVwT/RkdAhM0zP9+Nl1pg1byCIBTVx8xlqJfNhEUnyevOmIedU+MwjoOkt5R&#10;D3uESUxo9B4AqRTBlUvVvEFtePXEPE7JkJ8JgACzGj/NM2v0TnR8LsaZQANujYHyensMjiAFhBiU&#10;Yv+JODlw5rwcjEySgxGBYdZ3AFK/k3ENF8Zvp5y/H4xJlkMXgG0Q6A6dBwM/D0KzVYzuqBjYejAu&#10;RQ7GpsiB6MtyJNw/Z/68QFxAuM66WAjwebxF5jmHE/CooRHwngXgVaC/MO38BGECH13WKPBgzA/z&#10;M3DrbyPCnGAODCmI/4w/aCWPAPh1v/XOk58fKlfXHZPm7o+3Oi5VWeKLQsKqgUbb6sVeeDz8nPSY&#10;vFMe/8p0c+G1+J/X88ZoELrRMEiqL9SdYcD1c5DRqHMDsNUnSAZ9Bq2gANq0ECT0Qq+645EWdnec&#10;bD/mraxmlNHXdFzb03VS/1bw6cHyfhdIiEFKRd8P3OACHDRb+ZNd0RtFxibKks02wKNmx+s5AM8c&#10;q1aG4PLBPyvNWnwjY1cI6tb1oQ6a4qzkEQAfpv+dEh9Hqv/MKuWNuDeXW8rUw9DO92gfKfP6aDcJ&#10;kFLTmp1n5UsMJJUjmKtQlDy1xGdlU31mXhJf6SECrBaDcW+3fzQlQ/uIg+RKM9ceVVsT1Ttj51XS&#10;upXxHhWn9bunMp6O+cJuzmff5EB7tK+MXXLQfIogWYnb4/JTY1KaGSO3DJTvBqQ/YCrd6Rje7vmf&#10;50t55vlxkfBwHUp49rFuZ4z9e1SgVN/HLhc5yzeACs1+yTqeGiBNu7uGyncLgJTODAMibo4nogF+&#10;Guo9Rwa9tTXwUYT+ZcgmYaTZx77x3ZjNbXdjFh2QF39dYOwPptMybXdkfK4AtXnIvH1m6bRp075I&#10;Q6pUL9Kor/XIvJEAJ6uI/pWMIHLnB5Ok6BujfevMZO3Q7hP7WGdajHu7Cv36DtzrE9BQouKCCyCe&#10;SKWIJUCx3QA+3L114aL/PrP7T8XJw59NMxZA1SRJwLO9F2/M/sQxzLUA8DY/0l2QnmtlptJgXXUG&#10;K4dt60KuWwCcuhqzun54cq1BMiuN1Z3zFy7Liq2n5c9RW+Tv0O3SGOpFATXbDlaqLldl/CEaPP+d&#10;tF0+6LpCPkBdPSbtULtD/KHvB7mK8sqvyc9tNUHyjZIvp8j7XS2hzXMC20EWA6Fu+yXBVKc+0EDl&#10;N2u+S4IQ8GCeH/uDSZwcKbU54m76whrw6AnCsYvPDFX3WptF0nX8NrWd1R/qMHarEwOgAdAcctBi&#10;B3QLgD8yhaV+eIjCXA0+Fek7+CQmXpTCXLXVKlHtwVIc0sFDX86QT3qslhHz98tOqMaXMzEzPbfn&#10;3K5UclP9xQus1jI7UwBe+fTjIPQbqsOc+PjuqUb5KhFmBvPavAfeCxn39mlv31yn8jqdjU6U4nXH&#10;OBcPoYV98I9vmdY0/Q2hJaRKGuBHfLABXqVGBuB1C90h63aeBZCmP0HZos0nFf44pE5MguOWOT0A&#10;3AJgTQYupQTIGRQn0x7oDzGpkLK7WUVdqtO8EaqzkBLyvzhC7mo6Wep1XCr/oKG475A+P4EiFeyR&#10;9kh9D2jcntODOz8yk5iYpsLLI6VC/fEqXWrpt8dKAUb/9UflCSDnx7V5D9yhQGP7Nbi3v72ERsqp&#10;lJKSLDt3cl9u+reHpYcYcs4h0WMCuRaS2DkIN77S499aMrVpdkh4wBdiAT5XbhQqr7c1AW8XAc//&#10;/b+eKCI2Ue0YU5Myrw/B7htLAqhUABiXcFHK0/fGcsInPVebR32jNiM3G2hufXA7E/m5qFHDbIhn&#10;hqqw9nV+miethm6S5VCnM0ItKY2oe8AABPheBdH36BnP7jlByjjR2M30ilGxFyQSfDYmUZ5m8iv7&#10;IMgKxmT72LezlSQTEXNB3RMnWIZcyk2UCDCoV2+0fP0tE5BlLbkGMQFDKJrjoxocDxxRPnyUvHk+&#10;hSkKVRjnld+fKHXbLVaCz/rd4ZKQ6JuEdyoiQWauPqoiuvtDT7aw+APif9WWzgXdVAC4fm+EcdNE&#10;avJTA2TofN8XHkgMpeO3LYjX4nW5Y4OLH7UGSW3c6L4T2mHZ99kPz2NEp9DqL2abmj76DQYpsPQG&#10;Iw5rI3RWMvrRM7/MN+8id9K2rafk6VoYRyEt5edfs77/hmMCK/G2RQ2GQPFZL99MCBGYbEq9A8lL&#10;nwtt7FWotSu2nZHzPgLeycjzMnvtMfkJwky172ZLyTdHq0VWfxZCSV/0WWsIWbwPYEw5aCg6f1Aq&#10;AFTGT10YUhr3/27xY+XlQtJleZj7bpW6CyCjhEdVlC4IrNMX5mxBQKw6QCq/N0FO+Ln4wT3DvG9H&#10;snO8uH8m7zSPBikr6a0/zUjgakLle80KxrVqDpQXf/M/s1hOoEuXLkv37iulUuVOUqJMGyla8ndp&#10;+aN3N7TMImeAUmhSfriREeRoy1PqrqntpZV2k4ucs9YYgFcVUpuK3UnJjesR/M8xjbH8oZ/+gCO4&#10;DZc4RCwwbY7r9hh+xKkAUMXU1wCIgtc2nOBXRFbuNIk/f0nC9kWo5EiNuyyXez+ZqoISKkMnQVE/&#10;DDurBj13zHOq9JdGXf1zWO1K46tWwfHAzAvAjHRBynqq1wkA+HhfYxK0M/3BHIw+oZn9w86O47bz&#10;3NVL08oT/eRFPyOX5wSaMWOX1Kg1QIoUbyUVrusoN9z0pwLAb1r4Z4cPFDFXjmNBlODx3DDZtM+3&#10;Lah0NVLvjucCREctcvW7JOAxAKoh4c2REgQ8qskcuzxPS49Wxvv1NyYBBTglgPH+WQfwbdAcQ4pM&#10;BYDUjx03jZupEYAsUYzYsu94jIxfekha9F8v1dAwZZjEmB2YYMsZRs8U1ocloxGKveFfDpJnf5tv&#10;zlo4Hw32f59PN5A5SFlMKbL3RKza27l0+xnFS7aelkX4TlPLZnTMsP1Ryl+TAS+4TXLd7gi1x3vN&#10;znBZvfOscpJfu4u/hyt70QaU24jym/ZH4txIVccGfF+05bQs2XbacR1ec6efe0ezi2JjE2XcuC3y&#10;/ItDpUTpNlKqXFu5HsCnuRgA8IsvsydfMbc5cguZ1Se48wTfAscyWIlDEIHqeT2EqT/GbpMfTAmv&#10;BFeZafKySngs642BEbwff6JE08ZIQc5hj4QQ9pnpDeACgPEJSVKRuzEcBQf6HHHFIN9B5iwAbcHG&#10;E9J+9GZ5qdVCuZHiMhdetISoH5jqDBrJ10xV0fEXpAy9zfUiDp7hW8uqT5ByBk1ZeUT+Gr1Vuk7c&#10;kYr/Joca/7tO3C5dQ8H6s4W7gDuP3iLjcuGOjjOn42XOnD3S4rtZcv+D/wLkWkvJsm3k+hv/VFKf&#10;CwCWai3NP51qnpnVlCIPKpMWhBWOJwgWz/7qm211YdhJQ6LjGKY2R1yhwEPWgJeWFmhlCkiU7v/X&#10;SwVg9YeqWx27gSc6/acLAG4/HCX5eBGLqDhgtu+Jh5hZ7d1Oy+Wb3mtk8vLDcvBknM+YSJvBJszu&#10;DFJa5VuIzpQI9YPXGCgjfQxdv4CNzsbVDYuHppid9yj9Ei+FZTo200/z0sXLcvHCJbmYdBmfk5UT&#10;sYrBmP7qFdX8eZ6EPNjLOSCszEUwOs9qVt/BlBSeQie2ln24tzxICT+AlITnjYNUdgr99+iRaDl8&#10;KEoOHIiUgwcj5cjhaDl2NEZOQjIiiEWEJ0h0dKLExV2Qc+eSFPNzFCb4Eyizb2+4bN58UuZgHA0Y&#10;uE5a/jhbXnplmNx1z99SEtJe0RKtpXzFDg6wI/jZ+WoA4MfNJpt3l/VEAUK1NceTWkQYJ7Hn0nZZ&#10;Y1+5j7tACDwEQD2efWUNeFxQ5fXx/famk+W99kvUPl9/yG7aY/5gbt5wAcDJmJWV6qgM1rz4UOVP&#10;5ytRzQ2pA+Bip605ULme3Nd8mjTpukIGzNyj7IKJPtgTU5KT5XZrKH7c0wSoz75QK2sECEiB9AGK&#10;iMlrUT+ITimyePEBGTZ8kwwavEH+6b5S2rdfJL/8Mle+hdTR7JMp0uj9CfLuu2PlrbdHy6tvjJTn&#10;oILVqjNIatYaJE/VGCDVqveXKtX6yhNP9pUnq/SVqtX6SfWn+ksNvNtatQfJM88NkddwXr36Y6Vx&#10;k4lKSmnx/Sxp3WaBdPt7hQwdtlGmTt0pK1Yclp07TsupU3GSaK4ANv53tTFRccslnebpL2h2/PwY&#10;LIXwvaCF+T2/edyFMbie+9V9kn5vxMF5YH+EzJ69W7r/s1K++WaGvFNvjHqux5/oI//3wL9yx11/&#10;y623d5Gbbv1Lbry5s9x0y19yCz7fentXuR3H7rqnm9x97z9y73+7y38f6CEPPETuic//yn/w2+13&#10;dpVKN3WSa67tIKXKtAXY/a7seSWh4la4voNc50ba0yBo/Xx16dby4YfuE4llBVGAMCQ5tDe59mAV&#10;wcUXmsmESehLjgVJb6wAD/ihAe+F4XLHh5OlQadlCj+2H4xKd/raXjN2OwEQ9dI/dd+JWFcAdNk2&#10;AvH06jcZAcb3Fdgx9BvStjfu36TdgEZpywPd0jhUXm29SDqO2SoLN530mNRIBVYgALLB0SgMq+8L&#10;Kb8zi6hbPQ/v/vit1XypDUB7FkD1NAZ2NYDXw4/1lv9g0N52RxepzMF5XUcpXbadFC3+uxQq8pvk&#10;K/SLhBT4GfyL5C/0qxQq2kqKYNAWL9NGSpVvK6UrtHNwqfLtpETZturY1ZBmqKpxgBfhQDcHe3EM&#10;3jIoe22lP+SOu7vi+r3k1VeHywMYFCUBGsWq9JPCAFS1+R4TJlWtz/qsUwFw9x6LlX0m7z8eJ88D&#10;6FzMI2T0t9fa+pa74uTJWBk/Yat8/sU0qQpwr3RzJ2VzU/cLFZQrrqXxTGUrtpfy13WQa67vKNfc&#10;0FEqKv7DZOM3HqtARvtVQNnyALlyYP5XbJ7P576u8h9uVVtfmQD4fuMJ5lNkPZ3hrhAuUGgbHTCi&#10;Pcavr/TrcAgl3BFCLLC+OwKeAx8GSD7gw50fTZGGnZer4AkEPO7oCgQt2XrKuBYFO14b2DB7wwlX&#10;AGzYZYUTJVH47mZT/No3qfxtCKCexF0+MFVbrgazHGaSspDQqn83R1oOWC+TIClsPxStQlgx5JW6&#10;WTR6KZShY21apHIY17c4X0Jl+mmI9yAOOYX2xF+Wj9eek5+3npc++y7IyCNJsuzMRdkYfUmOJyRL&#10;1EWopH6pnZ4LU609n5AkMZCMKZXthyS0BTP60qUHJTR0m/Trt1batl0kn30+TV6vO1JJgXf95281&#10;oAl2BAyCHQGRg5+SjLuBqxjHrrvxDwUEBAyCCyWgilD7KuO3ygCVSpVQ5pbOUv4/3aTgf/6Rb7q5&#10;d3N4iz6F2p1BMwZPfUgInigBfWLy5O3SsNF4JZHR1lYMameZCu2lIq5vv18NUnawsktl1mMOtrWD&#10;v4DH8voc9d+sj23esOE484myhx6nWUpPPph0Xmjl3wo7IzhV4tikgESMwf/8wAMCXqO/DMDbgbGf&#10;WZGaDp+JV4EwnIs5A+SfKbtcAdC5bI2ZGDf4vD8PifH20JeW0FO+MKW75wFyPMdsFIfer5Eav9X5&#10;xTcnULX9jSK0xf7HhMu5gRZHXJKQwZESMgQ8FDwcPAI8OlKuHh8lZSdFy10zYuTx+ZCElsZLU4Bl&#10;yy0JAMtEGXc0SVaFX5SdcZclMilZLgV4xZt+aeFn42XrlpPKTYPq9KefTZXnnh+ipMny13RQtqyi&#10;AMXS17RzCyxkKyBYB7v6DpCsxPOuByhCMn31tREyevRmOWdJZENHWtVHrH0I/aaxG7+w0wD2v/5a&#10;Jg8/0lOKl4SEinsjgOvreeJU92X7nhbfkE4QtJezficA1m8w1nyy7KGv+q1TAoVqc4cNzb8ta1yg&#10;nLXmqPQD2E1YcsiIB5BJgGcnRrJxSZgOiZP7wh0AePFSilSGeuqwuwEhv3ATQ98TcVVX+fHQ/seV&#10;XPpsabT1lQl6BEAFfqZNqNoAGeHjAohKzcdr8zyI0wyjfySXhL5fHnlZQkYR8KIkZIzJ/Ezm7yPx&#10;n4BIYBwGHhphsvnbyEjJPzZKyoRGy50AyicWxEm9lfHy1aYE6bEnUSYfS5L1UZflxPlkOe+fKOmV&#10;uAiwBp160KD18hlUy2rV+0klgICStMDlIOlRAnQ3sN0xj19X+U/DARiS5v8e7ik9eqyShPgkqdt5&#10;mVsAbNbDuVUzMjJBOnRYLHfe/bdcdXUrKXtNe7fqp/puAyu37CuguanL17LWcu7OYVu8XW+M+YTZ&#10;Q8q8ZXEmprq6FSpqbqLq3KGmBTQIR8/+ttAJgCcizksRxnOz6Pk9pvkaeDRFki5fhvoaJcPn75dP&#10;uq+Sh76YoZKoO/x8+J+qqZbs0mKq0ejsd308Re0u8YWa/L1SDQh1PlR4bofjgkpuoOWRkABHmYCn&#10;AdAfdoAlOBVQmt8BpJQmb5waLU/Oj5X3Vp+T37edl2GHLsjysxflaMJlgaadIbqMfsCVT0pvnzSf&#10;Ig893EtKQ1WmY28ZSId2w799wGsJSv9OACtW/Hep+mRfuYd2ZfZPLprofoK+9evILeraQ4ZskP/e&#10;/69cVayVVLi2Q5rA4i+rOtwAnZ09XYu/62PWMi7l3dRfomwbqfvWaPWM2UXcSJCfmhUFFLY7wHDU&#10;ItfoyjmdGrvgw2D5T/NplEANAFy3FwNE2934oEDIGRl0HzkCvXs6VNBfh26S2j/Ok4oMf00Jk/Y/&#10;Gj75WTeo3W4IpC4AwPRnFfphRn/W/kq0Df3p2TaU0yjDAOgLO6RJExAJjGQCJX4rBnC8bXq01Fkc&#10;J19sTJDeUK8Xnbkox85zAkofMiYkJMnyZYfU6vMTVfpKmXLtlGTHVdAbbk492DXbAYK2w4rku7rK&#10;Vew7r0FD4KIJAPHdVgvkw4bjpcjVvwNk26PeTi51WdkFbALA7uqz/6a/E9zTLO8GAOkf+OrrI80W&#10;zR66kHRJBUV1uKdhDLfwMUo08/G+03GpfApJnf6bocsOy4Y94XL87Dm54Mcus4xSu9GWNL/PDZOy&#10;wKPIuEQDAENXWoKgEpSeHy6bA5QHQBMjhSzfdkY1wpvtl8jtH042/A7VKhCY6g3FbO4Bxs3NWu97&#10;AEYukpRmYmbHAsgA+WOcbx7rOYGWQz11SHHuwCuzWYPjCEiMw7R6DYY0WWxClNw3K1behkrdcUei&#10;zDx5UY4k+C9ZX7x4WZYtPShffjVd7rq3m1x3nbEQ4gAAH6Qr2gm5cFLmgR6S/8VhUgySIVdcS0FN&#10;5PmewMfB5jXSLJfGb45j+p491Ovpt1Rs3ru7slw0eumV4WYrZh/V+XW+EyPw/xkfHaITzl+SEgxk&#10;wC2R1AZrUhscJlfXHS23AFSrfDdbCSs/D96oYhHM33hC2QejgBfpnHfdkkuuYOBOAfzfdjjKAMDu&#10;U00/GUpimFVLvDXGryCo6SEOiB1Qm4fN2yef91wjr7RaKPU6LJF/Q3eoOF7+0EaoXWr3BwFVSbCD&#10;MyzBZiWtyG4A9MZarVYqNRjSY1FIi/fPjpGm687J0IOJsjP2kiT70VsnQyoscH8PuYbuOAA0AqF9&#10;4Gt2AQUCBfhGnMOVY64gcwHFWl6DictvYHe/6d/1MXsZT+e4Y2sdvpxnLWcvbz3G1fbnXhhqtlz2&#10;EePoOSQoaG+3QoBhCLQ0Cd2CKSld3GCoaXKNgBIl7XJKCELdxCB8z4cxTIdrxhFg8iTaef8ct1XZ&#10;IlfvOqts+76G0dLk4gpDxjMAbA0A/HrABic6Pjss3TkAsovGLHE10hLd/c0jmp20JicDoDvWoEgp&#10;ERJj/jGRcu/MaPkUgDj5eJKEX/A+MFbuPGsukg2XItX6S4W7uxluMQQ0c+DbWYOCPk7gs6+6avZU&#10;hzt21Gf5Lb1svT/93Xo8PUzfxNrPDDZbLvto8Nx9TozAuzMWGX2LsVnDugCRis0FTytTkKFAQ8Ci&#10;1MnrkqklAjSLoMz9n05XO8gioP0l+oBVO4/ESH4CH+vmNYAXg+btMwDw3b+Yz8EEkNpD5LFv/cvM&#10;b6Uk3MzuwzGy7UCUnI7Mml0YTHbkBPChcn2jiT7HHcsJtC63AaCded+0Kw4xALH8xCh5a3m8jD2S&#10;JNFuVlYY2EAtaLBD0p73ykgpUr2/VLyzq1xb0XAmvuGmTmkCiD7uK/DYf9fnWe1zvp7r6TfNql7b&#10;b1ZOqz59Pp3Oaz49kCuWZutlDzFqu7LbawkK4OTrjpC6TJmrx2cqtgGgJz9izab0xs9x5y/KjDXH&#10;5KGPp6jgGN4oMi5R2f0cZjLg3R9jtxgAWOMni5c9UPaldIYS6jZ5p9wO8GEIKs4SDGL48KfTpPP4&#10;babPj/MlHjsTL4dOxkkMfb08vlzfbE3v/bXcEKN5/7UHq3DcuYk25HYAtDMlRKrM4OsmRcuXG87J&#10;thhOSMZ73n44Gh0Z70rPxmTTUfWO54bI/ff9oxyuuYvCHShY2XpMf7azvZz9XDu7O2797u18K3B7&#10;KuMPEwC5BTGrfOY80dEz56TIG3hH2lME441SoS9EFZapSJUER1WXqi8mPVUPAY+ARtc5/ucxSn/U&#10;ENg/NODqfkJW+DJcDkMCXb0D2sRjfaUIfmOADE9eI9xGd+uHk4z61f0Pkua9VhsA+OBXs5wrqEDq&#10;T3qtMU/znf4AyKmkOBRbufePN8nGIrA+2kea/Wv4azHS7ButF8nVaIDCr45SobPvbT5Nicnv/LlM&#10;JdtuP3qrfI5G27DXt9hjzFvsAHC8GAZlyE20MfoKA0Ar04cRkmFBPNu7K+Nl37lkiYuKl8KU/NCJ&#10;HZ2ajHf4YoclcuJYjDT7ZJKUKttWSpdrp0CFYKCBR7MdLOxsLWMv7+/57r57YpbTZX09xxNzZZu7&#10;cbiDJzuJmt3NdCbWAAKc+HWY2kORJh07e04WrDsuE5YdVgsdjzDvuLYJAifu/2KGPNFijtzz8VSp&#10;9H4oJLXxUuz10ZLPPM7JknvE1XeyKYEyrBpNXWphheD6WB8lhHmix79z3dFSr9PSpJBLly+HVWo8&#10;2eXBmBnOH+KSdmEiuhYv7cyODjDk6s6zv0HafAKzAcGRv2tdnzdGNZyishkRhMvlaREXUxSyay/v&#10;6gPU/sPcRGFXMgBq5rMBCEuExsj3q6Ol7JuQJuz9BX3Aun973ty98tjjvZVTsydp0AoW+nfr/0Cw&#10;9Vru6nd3Lcdvpp2S392VS4vpAvTEk30kyUd/2MykKhQ0KKnxXUHQ4PbZ9NDPKvMkxji1AADRdL1g&#10;mZyiJF1KawlQb2lCY6zIQTP3SuPOy6US4/op27Fx3ngAKolRn29kEvQn+6l8QJ7oGe4np08y1e5a&#10;Qyh0JYWEx5wPK9dgolO0BQD57gRtEEPOK9DSHdkd48arAeVTibPuGPdSrO4YORFxzryCZ2Kw1BJv&#10;WfIP4P77z95rHs0dtJkAqEHCChpXIit/R8zaHbagTwAArf0Bg6vKd67h3+PjLsjPP89V2+Suv8EV&#10;BK2sf/cGMt5AyNv59vM81UG2l7UfS/V7GgBJAHwUk8AFPzKyZRbVY4oDbWrCZMX8P+mhThO2Gy4x&#10;rAdAaFWlGTFq6/5I5R3yWc/VUqXFLKkIcCtAv08Cpu4rxKmpzriAHRnM5ZHe8o2XHWyNu1lyV0Po&#10;euSbmUkhKzefCitWFwBCUZMHUGCYn17eL9v3aRKMKJFRurN2cM74vgAgpFGKwud9eOncgeKIY8gG&#10;ArLPymUxALfE5CEA1DzlnIT8shbv2pQoyADAx75xb799pEmoXF3pT7nx+o6pVn9dwMNyzB2gpPWb&#10;tS77Z10mLdb35885mq3n8DMB8OFHe8n5AKaLTC99N9DiLVJnqNz9yVQVO9JfmrD0sFkPxmydwSrQ&#10;BRcymRXyOhWUGbjB42QmN9NSn5UBnL/jHIbHZ8zCgjwHQthHXvIXf9l/nfP+gUV3NJ2cFDJu+eGw&#10;Aq+NdqIrRMSpK4+Yp6RNFFkZqFAZMGnQRMX0I7wTvzE/rPqdN2dd3eG1qHKTCZYavPSKEAaCCmXv&#10;AzE4olKheT7rQWMxzHpuom15EQDHR0vIsDMS8sYYZwfHe3/4S/f5L+5XdurBUvqBHlK5sgEO3gDG&#10;F/Cxl3H3Xf/mS32+cqp6bYCuGL/xWLlr28uDD/VQkW2ym7ox344FQCo2mKBS6fpKzHHMcPY/D9mE&#10;d2naAPUiCOuly0taQhLxgsLWQ72lRb/1cu7cBQNHWMcjfeRTL+sXvw+3eIugnuvfn5gUMmD23rB8&#10;r45yAggqW7Pbt/h7pFPQ0x3xwnAuw9szGjSBMSImUWavPy7Xvgsg5HH9ECh3U+NQZVRV2Z94XYKY&#10;SpwExoP4mtZw/JJDTukTA4lhbw6fyl05gLfnRQAcBzV4ZLiEvDPeUIX5/tAH7vcw8f3fp9MNreKN&#10;0VLi4Z5S6QYP0V3cgIkVvBzg4w50vLCjDp7n47nW69p/93TMhXEdugQxbH58fPYDoPK31WMN47ko&#10;3gUXONKi+PNJ8nH31XLvx0yQBiGHYKWxQDOB0CokWZmgSFyAdloWwhVjig6avVfZCMOjzxv4gePf&#10;D1gviV5spf1m73EC4AvD5Zr3JiSFfP3v6jCH5GVKUGEHfZegtkBfV4sZPBd6vU44YqUv+lhETzTg&#10;FyhzHro+V5ZOhSfIjsPRsmTzKRm79JDKJjd64X4jpL4Puwtcor1C0iz37ni1/zA30Q4HAKIt7UBx&#10;pbIHALz702lmq1goJUVFF1eTJCa4ok/2lcoAQI8gkgYIOn6zlEsLkBzHbXXzd2/nejrPV+ZWv3v/&#10;r7vEQJjIbpq34YQhuWlhCbzNh6gwkbGJUpDgxnFqX/l3x1pDZHlIhddhTL/75zIZu+hgqsTox88m&#10;yAOfTZepq49KNCaJo2c8Cz9DgSsOGyCuUbzu6KSQV1ovCAt5yQRA3ByjPuw64vsuivmbTirVRImt&#10;0Mu7he4wjzjp674EwAFGowGkdh4OXCidNiO3OAEQjXYLpMqki9nrM+Uv7YxNVuGs8pYECBV4VISE&#10;1JvoAoB3fjIV057rxMc8JP9pNtUAwNdGSbEnDABUIAFgsYKQFYysvznKmOWtv9vPc8fWsvq79biD&#10;7UDnJ/DZ62XQ2bvv+0ci/MyPnRm0YR/eFzU5jmOOd0hyy30IWEJt0BHlne/ZwSbukM361Oow8OSW&#10;9yfKx91WyvRVBDbPAg0lvgRzrWDIgv1SDH2EW2qn4TwKWVYhiqk1rGsVAOWkkKo/zrMAoCHWHj2d&#10;tliriSGwHKiK829qEqrCl7/fdYX8MnST9J6+Wx7Vfj9oPMYNDOQ+42/7MWmLuQJdZ7Dcj9nAB8Ex&#10;R9Gu2Mt5DwDHAgAp8dYPRb8wARAD4Lamk1OFQqeh/W49gCABWgHQmxSnQcv6u72M9fe0ytnLWMFU&#10;H7d+dinr6bsHgNTnM5L2nfd0U0mYspvoc8dtpkqKo5RWa7DaieELPW7NE6z5RTCFJ4Ie3u3dH02W&#10;r/qslQUbT6ZrJ1foisNGTFLi0WN9ZYjNUXvO+uOmsGZe/6XhAMCWs8NCXjQBkCpkfaqQvtsblAM0&#10;H4DnU8ylvk6U5U3wd0pnahEE18CFmZCEGearoEHqdlgqX/Zaq+oYPm+/zNt0QqnUJzDb+bTRGvQh&#10;E+xoCRANXKVl9mTRzwjtBgAWyIsAOAYA+O4kJwDSNowJ1J48S0kQGBwOAIQKTBugHUAcAGMCk+O7&#10;hfVvno5r9nYsLdaO266/Oeu01u3pOvp3AuDtd/0tJ0/4ngs3s+jY2XgVxUVJgZTYMM7H2BKeeyLu&#10;LlOLHJQeCYTEBtTzwKfT5JfBG2U1JElGH88I0Yym6+X/v6e4OkWv4RZMxyIL8QgA+H+fTXNKgACq&#10;8u+NV3vsfCWVC0QDkK9MYzYbgUDJc+kTRCdoovPzw6UYQJKJsn2hen9atsGhgelondtoT1xeBUD8&#10;bwBgswBgpUYT5Zyt/1EidHgaKBW4j+siiE0SI/O7J3DRrI+nVc4rawC2SXJ+1enlXCZhYnY6puPM&#10;bmLYubK2vNsD5vjmc/sOfQgf6CkFAT5PfjNLOozaImF7I8yjgaHklBSVU0hhCyTAThO3m0cM2sD1&#10;Cg3eGgBvaRQaFvKyGWUX6Fj+vQkS6wcAvsmNzhqAMsoUTdm4mCX2HPNtxnu1zWKnXo//r7ddZB7J&#10;PbQXAFgwrwJgQ6i2GgDR/65l/7O5fFAbuEXv9iEAqkWQ1CG0vIKOTSr0BaA8lbH+7qjPBmLWY+li&#10;sz4C4M23dpEjh6LN1sg+iodaWpG7MbhAwfcFweXf6b5tmqA62mnUZtntx/pCemnC8iOSv+oAFcLL&#10;Sm4B8Lr645wAiAe7Fg/IB/WV/o+xvpj2jqIl/bmUgRR1sT6vbEqddlZq+DiJivNtJVelS6RozXMh&#10;Rdb7I/dEgta0Ly5ZCuVFACQ3mopOCclOvfuhUoEmGFsWwMSLyVJZ70M1AdAqARJorKzBww5A+rvL&#10;fytwuQExsr0eT7+7A8H0sq6bAMi8xAcDHKA4PcQFB7qvWQGw84TUi545gaavOyZdJrhKgGFoQ4fH&#10;igbAcm+PDQt5xQmAVEF8DTZIx8aGf62Qe9A5r20wQcUIUxIcRVCl2po2QEpoVG85gxOBvYEk1Jw7&#10;Ppoil320Adb5iZFqUTfPhSTK+8lttD/+shQaB1DIawDIleDG05wAiL5BFSs82tXlg/HebmhiAqDp&#10;BuOwAdqYv/kMWBb2VMb6m/W/u3Iu7AYM0zzHDVes1FFlytu/L7DqYnroIiYiRnJX45jvCwDYwccc&#10;wdzV9Vb7JfJam0XS/N/VahdHz6m71X7ehWEnZeuBKDl69pzEQPC5nEm5fJjISWGPFQDL1B3tIgFy&#10;C5rP0VbNMFb8Fwe1heFpNuwOV9GYmc29DfT8Zt1Xy0ttFqqVYKoxpbhvl+DHVWFtAyRTjSaQQZpk&#10;WV+p5g9Mhu4EwPe7us8rm5PpQLwpAXKfrDuwuBJZAWCMhDSBBvGcEwDZP+xxJCl53KAlD0yyRas4&#10;JUA7qFjByd0x62d7OU/HFZilUzr0dJxsLeOuPD8zzegNN3aSvT7axDOTaIu9Q9ti+b6eGiBtAGS+&#10;0Jno80Y0F5U5ksKROe6JAcQCgFKR10dLxXfHyx0fT5HHv5klL7ZeKO93WSEtB22ApLldeZzMWn9M&#10;1u48K/tOxCmfQF+TppHcAmBpBYCmOuovAPpJdHw+HZkgO49Ey+LNJ2Xc0kPyd+gOaTlwo0pwXevH&#10;uXIXJNCPunvez2cnbshWEqcDAHOfBHgQAFiYEmBeA8DxAMAPZpgAiD4IACyugmC4ukmdQ3+8Dv3C&#10;CYD9pBIkIw0UVsBwByR2tpbzxqoMgM9rWT/UXms9+rPbui3XZFL56yr9Kbt2+b47K7PICYCmBAgA&#10;4/YyX2j30RjJz3NoJuN/K1MgIijxGE1prJ8O1wRHHSFKCUn4TGEHZehNUhrqLN3gfCW3AFj2zTGu&#10;EmCjzANAX4jSpK8uMKSaAE2nDTB3AuChc8lyVZ4DQPD4WAlpOgsd2pzAMAAKvzFKjti2V3G/aUW1&#10;Sd4AwGJPAgAtNkDNXoEKzOOaHb+ZAJbWub5yqvptrH+zHtef9Xfrb9dW/kMq3vCH7PAjQ2JmUWoJ&#10;cKDS8nyh1UyDQGBTCxA4N71MsGQdtOWhH3zlR/7yrQcx6dL3UAPgywDAivVcF0FuoBtCNgKgv8QI&#10;EtZFkNxoAzysABAvJy8BIHkCAPCj2eh3TgAsBIA7ZHP6jYlPkmsY7y0AAGj9r5gAaJHi7ABk/d2X&#10;39LitM6xHycAXnNdR9m61bfw85lJtAHepmyATgDs6KMNcMqqo8aagHKiJuN81pERRn1d3Ow880Rb&#10;KAE6FkFw/ksjkkIqvzfRCYDoYNc0nOCXHyCDoU5ecVhGLToovSbvlJEL9ptHsoZeYIBVDYAQmd/5&#10;Y6l5JPfQEQBgEUZHyWsAODFOQj6eYwHA4Uq12Xuc+8CdFBWbJOXftQBglb4+Z5LzBFwuv6chBXr6&#10;3Rtbr6E+W9Rae3327/o3MgPBlr+2o2zc6Hua2MwiOqjfaF0FBgD+NdE3AKLD9NXPDVMZ3xSAcsxy&#10;B5deKFVrAPiN9kDWrxdLeR1PDIFn2Dzf8WajdoOxqsB3fzTF6QiNC5fHTOuPHyB3cDDkvdLP8f9m&#10;NFBW0mttXf0AX2uz2DySe+hoQrIUzasA2GyuEwDZMTFAaCO2UkSMdsDVAOheAnTHVnDRoOI4bgM+&#10;l2P23zwAGD9rtv6mPzvYImVa2X6u/k1/JgCWu6aDrMkBMS4pGFV8DxORBQB7zPDND5CLFSfCE1RU&#10;+GVbT8tkSIQMfNJ+7Fb5qs86qddpmYoAxXD5DIVHT5DSfOcOSdHEKCvXGiyz1h83r5A2rXcHgI+3&#10;sG6FMwHQjxhf09cdN5DbRPbb6MKSnHWbcet35k4QEwBxH0zgnNvoWF4FwNB4CWk+3xUAwVsOuAbL&#10;OBuVKGWY+J6dFwBYtGo/SIBOAHQHIp7Y13KareU9nWv/3Z9r6LJuzwFoXgcuW6G9rFjhe4zOzCKG&#10;tyvzDqOvOwFwkI+JkXwl5j5ZAYD8eeAG+Q/3f1NlVeBnA0BOhtUGqC10vtJ6BnPgeVZH6Co/zHEC&#10;IDqYkRTd93SWS3CzSmxlpaYN0R1dupysFlciohNVRrg9x2Nl84FIWbHttMxdf0JCVx2RYfP3S48p&#10;O6XNkI2ybPtp80zv1NS2F/hJW0j13EDHAYDF8ioAfrbAFQDRB5kHwkp0iyn1tpn2gBIgANBXGyB/&#10;02w/5ol9LZuRco7fbFKonQmAZcq1k6VLDpmtkX109HS8FHtjtLLVqvcFjWvcYt/2AnumFNkFqXDg&#10;7L3SsPMyuYM2RvYD+g3Tp5jX0X2DqjPV5poDpeTro6TWT/PklB9Rcuh5YmAV6zQBsPYv812iwRR8&#10;ZaTs83EbGmndLm4wxo0SAHGTRXBj9TouldfbLZHavy6QJ76drSK0MMrHDcz4VG+8XI1GzI/rKHRX&#10;S954WLXkbS53399Tucb4Qt+pjPUmAOLh/q/5NId/Ym6h4+dT8i4Afr4QfcCU4NmH0JfYp6x0EqqT&#10;CpzrAMD+XlVggokGFOvnNNmLmurus/W7vo5maxnF7oDOw/VcGGWYGW9hFtvW3dGuo9GGKwvBiCBC&#10;FRQaoL/EdQOGpmreY43cj/FagHVx3JMJckpCw2+U1ogLHN949/dAu2zWfZU698RZ/yNKTYEUrdxo&#10;TLU6P1eBG/25zAmAfDCA0pZDvsfr23Eo2jBs8lzdiXnTZKrGBDeiLh/MYdwko5xqSLJxQw5GQ3zr&#10;4/J2+9GWeIAA05saT/LLOTIn0MnzyXL1hDwKgF8sckqA7AvoI6u2u/q8ncCAKa6jkHAnCAHQjR+g&#10;lRXQpAEwXgEL7O64p7KareXt56Yq4+X+tHsOJUCmB503N/sTfa3dc9Yp7Oh35aN/4nJoej9BrX3y&#10;21lSnPmFlbADaY7YoLGD//mdgAfsqFBvnLzw63zpNnGHhEF99XV3mCcaseiAcV3V10ZI0ddGJoX8&#10;NW5bWD5KY3wg3gA6GVdLfKVDUGcLoVM6xOJ0swnCZDRMUx+dofvMsoS5xoxRBo0WEZv90XP9oVN5&#10;GQC/WuwqAWKipJHcSsfOnFNag+pjygboBgAtYOIJeOycVhl7Pb7U6Svb61KAZz6DPqb+47eSZdrK&#10;LPTz7KbZa48Zmw5MgYfJyHb4ICxdupgs1zecKCGP9zXOd4cVqKvM22Okzo9zlWsNd3sEWpMbzNil&#10;GitwvXL1xyWFjF56MCy/ygmCzscHqz1E5vux5M60lCXfMtUT+0Oll4HS73TyLaiBS5RXSK+FXh0p&#10;B3JA7DR/6FRiihTPqwD49RILAILR/xZuPmm2jEFHTsdL0dfTAEAbpwIY23f9mz+/WwHK7XGw/t3d&#10;cft5ju8W8HbHJUq3kenTnSkgs4uGW0PKY7wXg1R+PDxtVTQ67oIKcOJi07Mz3u2dH06WT7qvlq6T&#10;dsjQuftkworDMm/9cdkE6e/AyTgVjisj0d65nc4BgLj/axtNTAqZueZIWOHXzcREPAAwGeWHYZNO&#10;qty/p/R16wOR2aG1ZEl7H0GS5agKUyWmeswZgaoyG1aJxeCHequAqb7QMojWhmGTAG5cY10O2Dfp&#10;D53OqwA46ZyEfLvMBoCDZc4m1wn40Kl4KQLgcwKg+61wvrA7YLKzBiZfytrZ3bme6vL2m+MYwLF4&#10;qTYy1RbcMzuo84RtLtrWdZDq7LEb3dHh03FS2BctkfhALLDuEyZG4PfCENKYZZIpL5g58Jnv58i/&#10;frZJC2taT9R5U5NJSSH7j8WEla7HxDQADx5AgQF+LG3T3nYzI3UQ0Hg+o0ITkPgg/E+wAwAWfm2k&#10;FIekyHBHN74fKnc3myoPfjVTquNBnv9tgbz95zL54J9V8nWfdfLrwI0qA5UvxPwlzGOiQJb/nx4s&#10;U1cdNY/mDjpzIUVK5FUA/G65KwDSsL7BFQAPQqIvzMTY7KNaArzBc1Ik6++eynhie3l+12z/3a6y&#10;Ohi/p/rNZMfvFqlP/8b/1s+6XPGSrSV0kmtop+ygr/tZkpthbN/36TRoqWmrqbTfKXDTQlZabM0Q&#10;5xCgTOFJL5pCSGKgBH/ok15rnPePeh74fHpSyPkLF8MqNgp1SnAo0NbH/X2a7mluJqzh+fjP/XlM&#10;SrJgyylZA11+24EoleXtdPR5JQ4zNA4T3QSCwmMSpTR9kyz333Na9qsL/lCeBsDvVzgBkIwJjNum&#10;rLT/eKyRTpEACFW4WLX+XneC2NkdwHhiXSatcmmxu/NVvRbg84lR/moA4HhIX9lNddtbNh1AwKn9&#10;8zzziHdaEKYTp5nv2Btr4EuLISW2HeMfTrlsmqg9RKp8PycpJCUlOezuT5hz1QQwAMjXtkiqadEj&#10;kORU9Abz/AnLDptHMp/oX3iHzhdhXp/hc3ITKQCcmEcBsOVKGwAOUjHirLT3WKwU4CIZJQFKgABA&#10;pQJ7AZOMApiVAwGGmt0dT4uLlWgto0f7N9gzgx79xkhOr8dZk799Cz03dO5eCflfb4AWt72Baeqi&#10;6Yt1ac8QTm56HUL3BW+MOvr6uAtFU3UGTuF1eT4m2lfaLCIApoQ92dJyAAhZ70//9tPWsIakQsP8&#10;Oylr7RXVWs5x+ArRO5xIn5soTwPgj6uhNVgAkDZoW6KdXcdijFhyLgDoXQJML+CkF6TSe56VPd0z&#10;AXDYsE1ma2QPMUubCkhh2uRCnuwvrX2MBbj/RKz0m7ZbOo7dKl/2WSv1Oy+TOj/Plwe/mqFsemXq&#10;jTVMHFwkYf3c2QUccTClNuILtUxqerw+AHDCct8FrWRonPfq3NLsS7jGB91XGQD4StslauZVrii4&#10;UHUAmj/E8tTJ1Y0+3Ed+H+FbwwSKPoVuXxwNQxtjccwg1b6f45NtIqdQngbAn9e4SoDo2EPnudqg&#10;tx+NcdqCLBKgFSy8AZA+5q68/Txf6nH5jVKoKYm6PddHldfbdQmAA7NZqzl0Kk7KvjNWir8x2hhn&#10;zw9X8TwzSheSLkl4bKIcOBEn63eHy9wNJ2TE/P3SdfIO+XHQRoDUSnml9SK1oYKpURl5Xu1GqTVE&#10;lmzxPULOuURLSDUTAH8cvMEAwE96W4ybUCW5QHH5sq8AkiKzNhyX/tN3y/glh2T26qPKNzArieG7&#10;uCXmVNR5tY3vTHRirtoNogAwNI8C4C9rUwHgAJvP2/YjaJtUAGhIgAQOb+Ch2S14mWz/XbPjmAly&#10;Ppf3wi512MDR3fn8rSgAsK8fce8yg5IuJcvJSHOMmePMn7idgSCuGzBhFl1vtu6PkoTzvoftO3Q6&#10;Tq6yrkQDAHvN2G0AYLsxrsvbDD1kz8zlmXIP0ORUytMA+BsmXysAoh/2sWUa23oIbUPws9sATYBw&#10;Bxz6mP7vrpyn89yxu7Lezrce42f93adzTLDV/wmAPXuuNlsjSOmh9XvMQAjsQ+xnkCAnrzhiAOCw&#10;hQedAPjCcJX9nVngg5Q1lKcBsNWGVABo9+9yyealAHCAAwAd4KFBw/qb/sxjNmnLzvZz/eHMPrdo&#10;id+l+z+5L9dNTqLJK49ISM3BxiIL+xFU+HV7wg0AXMyILlzF1aswdaBf27YjBSnz6ExSHgbA1qkB&#10;sKstyu+GvZY4bgTA6gTAP9IEDzsAqu8WIOR3XwBIn+OufKrf0gBask/XBOtyBMCuXZebrRGk9FD3&#10;qTuNVWj2MfSlq98cw6AMBgDuPRGnpD6HeIhOyNBUQcoaytMA2GaTDQAHSEdbPtd1uy0Rh2wqsDvA&#10;sIOc9bOv4EN2lNfgaWN7fe7K2NlexiqZeqqvaPHW0rlz7ot0npPoyz7rnAD47FC5+YNJjHBtAOC5&#10;C8nOkOMsgIK/DQ8zTw1SZpMTACHpuAOKK5UJgO02AwChmmgARN9rN9Y1z4RKqPOsBQCVBJjGVjgb&#10;aNmBx/67p+Nk+zFfzknFHiRDT6q5tW4C4B9/LDFbI0jpoZdaLzK8VNjHag2WJw1PEQMAWeC/n003&#10;1GAWqDFQhagOUtaQAsBJMXlTAmy/JRUAtrK5Ua3cfgZlMDmbAFikurEKTJBwx1Yg8cb+lreCqvU8&#10;XY+7Y56kR29sL1+0+O/Svv0iszWC5C8pH8BPrT6AA+W9LitcAfCVtq4Iydj8QcoaMgAwj6rAHbdC&#10;urMA4FMD5cchrk6/DI+ldvo4ANBpA1RgYZOirADiKJNBttdhv4b9Nwe7AUB+d3e+p+9cBW7dZqHZ&#10;GkHyl8JjzkspFcrfdIGpPlBaj9riCoDfD97ooiNXaDBe4hJ8dYUJUkbozEUTAEe6AYkrmRkO649t&#10;qQCwxQBXp98lm0+5BUArSNhBw8rejpHTOq7ZXTl/6/b1WlYuAgD8tVXuy3WTU4jhtByLaOxjNQbJ&#10;2KWHXAFw8Lx9qvOpAijIYIfbD/seGTpI6ScFgJOhAo/MYzZAAmCnHakAkAZrKy0KAwBSfWHkcgLg&#10;U64A6AIqpsTlCWi8HbPyDTd18qmcR7ZJpZrd1ZnWdYqUbC0//OTf7qwgOYmRpaj2qv7FSfS5YbJx&#10;X6QrAK7ccQYd0ZxlWRDqcOiKrAtqkJcpTwNg552pAPDTHmvMljFo/kZGE2HfxHEbAKYFHukBMX2O&#10;r+em5xr+cNGSv8u3380yWyNI/tIvwzc5tVtIglSHI+MuuALgqcgE5Rvj1JMHSJtRWbunN6/SWQBg&#10;ybwKgF12YUYGuGkAxEz98T+u6RCYNVBthtcqsBcAtH4PBDB5q8PdMf0b//tyfXsZd+cQAL/8errZ&#10;GkHyl161hsGCJnH/F2jLFO6WtQAgV0ru40qwJVpC3Q7BpfesoAgAYOm8CoBdd6cCwCZdXXc9zGbu&#10;aRsA3lDZ1RE6LcBxd8xbec32a7j77+k3d8fcHdesjpmqs7VcsVKt5dPPppqtESR/iDnK72w2xWUF&#10;WHu4uAAg6a0/ljp1ZZxwV7OpChiDlLkUBQAsl1cBsNseaB2uANjgL9dIvzOtyXgAgFdpCZBg4WaV&#10;VbMVcDyV8ZfTU48/98AyVuZvxUq3lo8/mWy2RpD8oSNnzslV6DOOIAjQbP8cbwSXTQWAf+CAQ1fG&#10;CTzxKCoIUuZSNACwQl4EwIkAwH/2AgDp4+cEwLdsPqjTVwMAdT5XAmANAKApAWqQcAci9oUIa1lP&#10;57n77q6sN3bn3Mw6PNXj+N3DedwK16DBOLM1guQPzdmgzSfoO2R8nrPByGWcCgDnbmRhU1emuvH0&#10;IJmZjsTHQfKPYi6lyDVT8iIAxklI9/2YbE0nZwWAg+SNjq7bvhgi3wmAI6UwAPAGSIBqf68b0NDA&#10;4Q5QHMdsn62/2Tm9x6zMcprdHXfH1934h1wN6a9Y8d+lXdugH2B6qN2YrS5CXZHXR8mxcEOoSwWA&#10;JyISpCiDDVoWQn73MeprkNJPcQDAa6fQDzAPAmCPA6IS5b/s9D54uY1rRO/QlQBARvLgcUiACgAt&#10;EqALqHgAPc3+AJBigiz+6/NSXc/23X7M+pu386y/XYdnYya4UmXaSt03R8myZb5naQySK7ls8Kgz&#10;RO0IAeapY6kAkAdctsRBAnzu9wXm0SBlFhEAr8urANjzoAGAWgJkn/vNVdoZt+KwsxNbANAOHu5U&#10;Xk/g48KW86zlrOc7WJc1gdHlmJVt92Jl+3nGdTrJtXimq0u1ltLl2ingWzDf9+yMQUpNFy5ekhub&#10;hBrbKNl3lH3ZGVUnFQCSmnRb6XSIfnaoXNdooiQkpp37M0jpp3gA4A1TqQK7AYkrmScAAHsdMsDP&#10;AYCDpfZPrrsexi63AiBV4IHOVWA3oGf9bmWvgGWyo4xZr7traHZXn/03b9fkMfI1N3RUdr4KFTtI&#10;/XfHypIlB8wnD1JGaNuhKMnHxQ+9AwQabQ9Lxki3ANh/9h4nALJTAgQ37M1dicZzG50DAFZSAJjH&#10;JEACYG+AmxUAaw2Wp1q67noYsxQgqb0TIAEWsgCgN4Cxs728t3M9HbPXoX+zfrf/pj5bJEb9v9w1&#10;7aVI8VZS+eZO0rz5FNmw/pj5xEEKBA2aa9ndZmIZQ6tpcguAWw5ESj7rvjmg5r9Tsz8r/ZVMCZdT&#10;pHJeBcA+R1IBYJUWs82WMWjkIm5lcqrAGgA1mFjBxh1rAHL53QJI+rO1Hvtn9d1Why5j/a8/u2Me&#10;q1ipoxQv3UaKlWwtDz7UQzp0WCQH9keaTxqkQFLjv1212WsbTpBzic74Bm4BMAl6800fTDI2n/NE&#10;dLY3OwYdojOTzgMAyzMYwpAICRkOEHTHI0wmSJIZOWa0ye7AJTfwhFgJ6XcM/WykEwBrD5bHvnbd&#10;9jVs/gH3AJgGcLn77gvrc7yeawFQazl359C2V6pcOxXWivf91tujZeLEbRIff8F8wiAFmpKTk+Uu&#10;qwN0zUHyUmtX27JbACS986fFIRpAWOn9UElM8j0DU24lOn1HxFyQw2fiZfuhKNm0N0I27olQ/zfv&#10;j5JtB6Nkx+Fo2XUkRvadiEW5c3I0PEFlyDobnSiRODcmLkniEy4y2qzKmuVLcjrm1qqzOE4emhUr&#10;j8+Lk2oL4qTGwjh5Cv+rzo9Tv90/J1ZuxfEbp8fIdZOjVRrNfGMBIgRCAuMwgOdQk4fhO0FTA6U7&#10;8MkJTADsf1xCXrEAYJ3B8tCXM4yGMWnQHKgyuj9aVWCbRKbZK3CBfTmuy3gr6/EY7uua6/+QkmXb&#10;QsX9XSpe31HqPDNIhbXfs/us+VS+EcanXLyYrPLysl9Fo39FxCTK2ajzcjIiQY6g/zEL497jsapf&#10;7jgULVsPRKG/Rhr9F7xpb6TsxLGjZ89JTHzeiPC060i05KcWqzXZagOk80TXSOMeAbDPjN1O3xl2&#10;zGeGyho/X1xOp6i4RFm1/bTKLt+8x2qp/dM8uevjKVKu3jgpjEGmGo6mAM0qKQ/bY4Tke2mkFHh1&#10;pCpXhHlS3xwjpd8eq86t+O4Eub7hRLmxcajc2nSy3PXJVLnn02nywOcz5NGvZ0qNlnPl1XaL5Mve&#10;a+XfyTtlSdhJdEpKAmkj5SWUuQCQ5qLJycRk2R1/WcKiLsmMUxdl3JEL8ueu8/L1pgR5dXm8PDEv&#10;Vm6YEi0FxwFoCJBDTdbAmBMkx/EAwAEAQCbFdgDgEOWJYKUBs/c6JUCULVTTqQK7YxdgcgOSVoCz&#10;fk/rPE+/U8Irf20HKVG2jRQp8TtU3NZy2x1d5LXXR8g//6yQrSp/rev7TUlJVqlcZ64+Kp3Gb5Nm&#10;3VfLi78vVDmtH/lqptz/+XTVb+5sNlVu+XCyVEZ/Yr+65t3x6GdjpfRbY+XqN0fLVeh/7IcFMInk&#10;U5I02oh9l/3V0X+Ho8+OUGkhr8X5TBD+QquF8m3ftTJ07j5M8uEA1ysLGPu5rGWAIcgxsriVPALg&#10;9kORxuoJT2QFAMMO41zDlOc2YprPBRtPyK9DNgGE5kgFgJVS89lIZCaG53fmntAZyMgcmOxE1VGG&#10;k4L+jxklpGp/CanST0KeNLmK+Z3/9W9P9JWQx8GPkftIyCNgJpF/sJeEPNBTQu7vIQ9gwF+6dNm8&#10;08ARbYsHziXL/NMXpe++RPlswzlIl7FyLSTIkNEERFNiHAHODkmRADjwBKS60UZbmwB496eu+177&#10;zEBnVhIgBrgPAOhggpUFsFKBnOW7/Xfrb3RIvrbSH1Lh+g5S5pp2CuiuLtlaSXf017sW0t7/PfCv&#10;vPraCGnVar7MmL5TTpzwnlWReWqLv47nZh94AH2B/eFh9ItH0T/YV9hnyE+wD5l9SfUvS5/jf/ZB&#10;Mvsj+yX7Mvso/7Mfs//qvswxzbQXVAvZ31mG7Yr+TXB98bcF0nnsVlkDoGDC8txMNNs5Jk3T/pcA&#10;KdpKHgHw0uVkuYP6s7YDPj1Yav48zzyae+jQyXgZPGevvNV+icoor7bEsJPw5bMjaKnDG6NzXPPe&#10;BGnafZW8++cyqQ9+r/NytWH/o39Wq9h1Pw8Pkz/HbZMeU3bJwNn7ZOj8AzJ8wQEZsfCAsl8Nnrsf&#10;v++VfjP3SO/pe6Tn1N1K+usWukM6j96qMtxnZR53+h1uir4kQw5ekGbrzslDUK+LUFKk6qwAMYsk&#10;xPExEjLopIQQCJQzNNq7zlC1eR390rxbkV7ToJFwsBIAqQKbAOgOtDR7Aja72uxyHMeugbpaukI7&#10;5Y9H1xQuVpQu306dd/d93aRK9X7yet2R8sWX0+Xvv1fI5Mk7ZNu20xIbm2jerW/EMTZx+WHpPGar&#10;/DNpp+oPPafukj7oH/1m7lX9aAj6jbMf7Zeh8/bLgFl7pTvKdgBQ/Th0k3zWa600/WeVNO6yQhp0&#10;Wo7+uVQaoH82wndKh46JxRuzDEBCuRpxfEDju63JJPnw75UycekhCY/279mymxIuXFKAp56Jz8fd&#10;RW4Cu3gEQNJH/642Ox0qAAhcXXe0nI4+bx7N2TRt1RF5+dcFUoyqFZ+BL1YBnuWl+8o470YA4HxI&#10;j1cupcihc5dlzOEk+XBtvNwx3XTKHgKmypxZYEgAHAwAVAPVBEAMvluh8tF+qulfTCyOvmgFQIAS&#10;AUyBmAlsdCh2AJoPXBGSXclybZXqWqpsO7n9zq5S8+mB8sEHodKx42IZNSpMli49KHv3hkt4+Dm5&#10;DODKDTQYQFn0NfR/TwD4ipvfNCuVEePFlBDLvz1WGnVaJiu3545UuUu2nlKLaYaAAwao9521xzzq&#10;JK8AyGCoIehojkZBQ4xfdsg8mjNp474IqfHdbEOsJxP0tPhPTg8AsqNQLUZnaIJZlbPLlU4XMcbX&#10;RF6SNtvOy2PzYqXgGFMypIQYSDAkAA5BZ607xgmAmLVvgvSReMFpEqCEFPKUqc686gqABDFP0p47&#10;9ZesVmXNBYpKAMznXxwq7dovkvnz98nJE7HmVXMnHTodL09/PwcqMdRiT+CXFlvVZjIlKUqGUJ0b&#10;dFzq2EubU+nHIRsNkwCfBf2qAJ6Hi0R28gqAZyHtlXjLEiAVANCoq2uYopxCKfj7e9IOwxZCWwpn&#10;Lqq7fHF4gflUQ+BF0vbBY5QI9XP5yuwUqP/B5tNkx5Fo88p5g3bGXpYuu85LtfmxUoDApRdTMgqG&#10;4wCAQ89IyJtjDfsU2xnv7IZGE+XceedE03Ui3i3fG4/bAFCDmhX4rL/pz5QMK1zXQam15a9tLy9g&#10;YPTuvUZJdlcKzV5/XK5l8h/dVv4wx4oWHCj9qXFjSpD8rs1H/9dDiuC3aWuOmlfNYZSSogKeKgmQ&#10;z4X/D3zpPpisVwAkPfPbAgMszAa6/v2Jcj4HSkCrdpyWp76dpcT0NqO3KLvfzHXHZPWOM8p1Zfex&#10;GNmyP1IWbDopvaftkrfbL5GyEOvVC+WL54u2dgZPTHcNtEfp10fJ1NU5tANkKqXI9thL0n57ojw4&#10;KxZqMqRC+i5SXXYHcGkxAXAYAXCcEwAhtdNeG2tx1+g8fjvelQbAkVIIKqpaBLFIeN64fMUOUuTq&#10;3+WOu7pKi+9mXpE7Lv4OxSRRB4Oek7w39dbOBAqA3k0Y2x92W4mxs0+WbjlljptY2XIgSlZsOyNT&#10;AXh9pu+WX4aHyZttFsmLvy6Qo5A2cxrttLu/YIz/BInQHaUJgD0BFgokdGNhFlgYlrNsYTSVX7jo&#10;/woqffe6TtgulRqMN55RD8C0mCDITlZ7iHSBZJKXaXn4RWm+/pxcTydupSKD/ZEKCYAjzkrI23gH&#10;FgCsUH+8RMU6nYT/HLvNVQI0AdAq+Vk/k6naliPwQc3lCm2XLsvk5Mk4s8Yrh1KSU6RZ91WGyket&#10;hv3T2l/dsTLrYOJHv3+g+VQZMX8/JG7/9/snKc+FLFy984H+msjJ0sQsam0Yqys82C7TBMD9J2Kl&#10;ICuyoOnnfdaaR68MisRAoz8UVx+VmO/L7Mky7GzodF9eYe2RHoq+mCxDDiRKjQWQCulOQxXZF7ea&#10;cVxsCZeQdyYAACmJo10xMMtCjYuwrDx2GM2YblYJcFAqANTM3+iuQonv3vv+kX+6rZDoqNyxeOcv&#10;xQG0XoAkplxj9Bj1hSHxlXxtlPwDqTEz3K+yk6rQ/slxzOd8Zojc9OEkSfIgIKUJgKTHW8w23EZ0&#10;hR+EeqwwN9Pizafkbm4B5EyqF0vSAkN2uqr9pV7HJblmdTBzKUVWR1yUD9eckxLjAYJDAG70MXQH&#10;fmQFgDheb6ITADGxlHprrIvrBV2MnABIG6ArAPI/mYsbtPHddEtnadN2oUTkcGN9RogazCOfT3ca&#10;+31h9leUr9Vyjuw+6t1PMTfS/pOmwKa1CQhszXu6Zhi0kk8A2AlqoqORKVICXRdvPmkevbIoOj5J&#10;6jMvilaJPQKgRc1gm2AGfuX3hZgYgiCoVaKjCZel/fbzcvs0Uz12t2gyFsdG4Vj9UACfEwC5w4Fb&#10;C5nQhlsTv+6zzjDO8zjdYEwJkDZADX7cdla6XFv5uNlk2b8/Qt3DlUpHAez/aTrZ6KcufdSL+kuf&#10;XozdX4ZsMmu58qgrF0Id6i8Yzzt/k2es8gkA9xyLkQKcObSbAmbi5r08o+qVQNyapILCstOkJQXq&#10;45AEn/ll/hUpHWeEuBtlwIEL8r9ZXPAA2NGVxgqA3JHyrgUAMaFwm+EDkG5u/8jYmliAbcyJhseV&#10;DdApAZa/zlB3n641SBYtuvLj6HE/7x1NoKnQJppW3ySzTM2BUuq1kRK6/MrO8/14i1lO9ffZoVKp&#10;sfcYBj4BIOkJ+tZZKr6+EVeDr+wgqTPWHpOydNDlKrgvHY0MEHy9LcO55yzDcE6hSccuKFeakOEE&#10;QrAGwgaQZjQAkjl7c6GJE5D25dTSDQayBsCrS7SWG2/ppPbbXsoDEw/t1fd+PAXg54faC4mI0uLW&#10;Q1FmLVcm0TUtP7U2bQvFc3+ahqDmMwB2n7LTKVqSAQp5wQ1k++FouedDzLbWZ/fGpjr8Zb91Zg1B&#10;Sk0pMvVEklTnggm33BEM3wMAMjcw209pGybbNvQ7wPCJvlLs6lbyzjtjrig/Pm/ESEVP/zhXlIOz&#10;u75nZ7Zl1QHy7M/zFHBe6cTcRU5THbj2YFm2jUEoPJPPAEixuwi3lbEj8gI18k6MwHB0nto/oOPR&#10;ydqXnSQcoNUHyrilOXvXTE6gyccvymPz4iTkHap0aF863BLk0M8YvaQg+hyj7Vz95hgp8/ZYuab+&#10;OLVp/9Y3R8vgQXlrkuG+XxX8wF2fszMlIfTBT7qv4iA3a7hyiQuQzGGu/CD5/NAe7oSknNbCpM8A&#10;SHrh94UAPnM1mIbquqPkVFSCefTKJjZko7+WGzMMpRJrZ3PHeAGMNhPp5wb5vEpLdpyV+WEnZcX2&#10;M7JuV7hs3hep4i7uPxGn4i2ejDyvVoWj4y5I3LmLciEpb9lZmZIiH80BenXTE9NUwwkEGlqHMVvM&#10;s698WrTllGGi0wIKxulvw9OGNb8AkBKNwxmVDQ218B+oxtlBHABHz8TLmp1nZNKKwzJwzj7lLMuH&#10;/n7oRvl24Ab5bshG+RXf/xq/XQbP3Sez1x5TQU7jzqU/7hlX0NQkQEnYm12Qx/ASPut9ZS8WBSlr&#10;qApt8NyXn1afw8Rb8NmhKnJMeiki5rxsAuBOXXVU+s/aI3+M3So/D9sk3w3eKC0wrlpifLUaESZd&#10;JmyXobjOtNVHVNBVxja8nE0+hQ27rHBiEzSwAhBSdh1Ne7uqXwBIT/GK71lCzABxH/jCNXJvZhA9&#10;3XcAuEYu2C/f9lsvtX6cKzc3DpViXKDgbEcfRbpIsAHI9BejzY4qK2Om6Vh8jKmGckVeHSWP4b7b&#10;ABwPpGNnALNKqdmG7eCtQ+Il5INKt2bXlRVINkhZSypJmfaB9MTsh+iTJV8dKXP9iFqEsa/+rweA&#10;fdFrjdwDtTGfMuFg/FjHDccRxxN/573oscZxx4T1EAhKvjlG7mw6WV6Gpvgb1PXJEEwOn8r8nTdn&#10;AdglcG3HIhqk36eAEb6QXwBI+oI7JvSCAI2stQfLyh1nzKOBI4b+nrHmmDT/d7X8B7q92tvHxmbj&#10;E/AIPpTC+LvuBFQRNBDWHiIFXh4pZaGG3vHRFPnfVzOl5g9z5dlfF8gz4KqYUR/Ay37x90USGee/&#10;RDhm8UEpwHvgSqU3EMS9/t+n0+TiFeZtH6SsoaNnzkkpTvRa6HDH7H8Y9BXfHivr9vi/ILTtcLQ8&#10;hvHxv+bTVDY+NUZ+WSDVW86RB76cIbd8MElKM8ACxxrBjivQ9Iyg8KHvgcc4HjkGeYwYgf9cN3gE&#10;dfwEyXH5ttNy+XLg7ZGO7bp6HAIjhkFY8oX8BsDNzBjHl6GBB40RyAgx63eHyxc910plBjMk0PHB&#10;CDJWoLOy1vlx/JbGk1RAyH8m75S5G07I7iPRygZ3yRJXzk7cy8jAlOmhGeuOSzG12uQFBPl7tf7S&#10;YsB686wgBcl3YpoGNaGr/uXGydkEv1saTZQdR9KzsyNFJQ9nAiFPxMjQjAzFbJHTVh9VgVhfbbNI&#10;KtY3A1h46vtk2ssZbMEcx/+B0NEK6jR9iwNCKvLLDOMavB5AucK74yUWApQv5DcAkqpxRZTgxAty&#10;MQQzFLflZISmo2Hr/IiXTXBlY/G/Lyuu7BS4l7rK9y7raRlmNaod6gU4OoKto5oz5+TVR8yzghSk&#10;tKnNqC1Otw53/YoMjeeeDyfLEUiK6aP0S2S0pd/3yVRD6rPflzumxkhhpnp/uQrf3+24RIXezwgt&#10;ti5+cPwBO77q5/ve/HQB4Giof2pW0g8GCacjZoX00MKwk/K0MvACUGnk9STpeWPMQqXqjlbhuyct&#10;PyzbDkUb+0izaFcaTQDFCYIOdRif7bMiOgk3n++6AvdfBinwNAUCgRrYLh4HFgBk/8KYuRPq6Qlz&#10;vzNjYmYmUZM6GZ6ggg4Pn79fSYFFeB/pGrM4h6r0M0OlXvslasU/PcQw98rsxTpxH/khkHGh01dK&#10;FwAyHiADVjqQH/9VBF8/kqhExl2QD6E6K8mJ4OeTtOeF+RJYDyVTNC4ztN3bbKrUbbdYrWItBtAy&#10;KVJm0bxNJ6UQo0bTj80OfmT+hntjhw2PCbrGBMkdGQC2YW+EXM2QVs96MK2Yfen6+uNlfyYuMpyJ&#10;TJCZa45Jq6Gb5MVWC+R2SJolGLmb/ZyeEBxrgRi3EKaKop42IzZLsh8YzkhVhShVatcgCFC1f51v&#10;HvWN0gWAJC6Du4jneIhRae7DNJ5u9a6zcvv7ocpLPV2zR1rMOrkiRImMoEiVGkB7Q4MJ0rDTcpm+&#10;6qhXu6D/ZDwXUwgUIAB6sgnyN8x6j381U+J8tFFkBW07GK3CIjHcf+1f5qtwQlVazkGnX6hWBkdi&#10;tmdgAie576UxmGBClx6SFv3WqcAQrIN11f5lnnzw9wrpOWWnz7afE5A0hszeK5/8u1qe+3WBURf4&#10;+d8WyOc918iIefvltJsQV3RaHzR3nwyaR95vMO7f42cr8zecO3zhgVTZwzKfjDZlANLr3hlnSH+e&#10;+hAknmsxwW89qCUdP1AjDWLO4GFog5fRzmUYDZ6LHhw/HEcUeOwLj4FgPhMXVKr2l6dazFaBHnyh&#10;b/qvN+5N1wNQ9nd3WroB8OjZeClKtU+jL17YQ1/PNI96JobsLsoG5Ozh6QXbf8sI6/o4U7GRzRWs&#10;/340RfpO353uBZDUZHTCORuPyzXsOFYTgZV5P3hp1fCifTXUZhZxd8+bbRdJfs7onMyoSvC9cPCR&#10;+ZkdDG1W/s0xXs0czFJWiUZxPjdX6jlgHPWA+TuuUfjFEdKo8zKPybWoXXwHAC31+ijHtV3vCczf&#10;weXqjpZfh250eYerd581XDbUubgmn8lnxnU4KT87VI6jf2c17TwaI5UxSXscGxw3AIn7m02RXQDK&#10;QBIXC9sM3yQ3vMvgwGgLmqMIdvZ7yGzGe7vlvQlqIvBGEZjoqOU5VqIh7DCToL/jOd0ASHqPzofs&#10;aLwBAgw6/YJNnn2Qlm8/I1exUR22MpN5rt4DStsA/5P5my4TSOb1KKVhQHLpfxHU40DSQaglz3DP&#10;JtuGiznuOjMG50OfTbfMdoGbxX0h+j/eyMFG3y62tbovi43JznyOJ/rJxz1WmzWQjHv+gNGIn+Q2&#10;NrSpLu/umcl8v7jmHY1DlSO7lej6xIlBAZgvg4+dH2WfhdSqd4as3xdhqGiOZ/KTcV36lJ2MyNoA&#10;qqt2nlVuLG7Bj99pKsKxpn+vDJD24OxvwyAt30jgY1/ge7ZeO5DsboyTOR51GT4rcOSmhhPkuBdJ&#10;0CVEH7la/3RtysgQAG7aF6kcfR2dDTNoHQ86+J7jMVKYD/pIb2O25exMpqRAMDI7baFXRkqhVzH7&#10;Q1JQ9jTOygQSdgy1MmxeK1Bs1vtV77VKIso4OTsWc7yqaDK8f75063X5ovH8dF9Yn9Wb+XGLNele&#10;wQ5vH2yUsvheaqFdrL+T+Z7xLNMtyXCGzt+XOhox6+R70u/ZPgnwM679jK2vfIZ3oJxudRn9n2Co&#10;+4u7rWA455dhRoy79eiTChhZTk+sLszfzN/t9ZBxLaZ/pQqeVcTcwMV4bba9vZ1M6fx2TBjcmeGk&#10;jE+YdGl7s+1i4z1RKNHXTRfbJk/2B753jm/2f/7H93xo90LQHAvSxskyfFe1cG2Oc/2OeT8P9FT+&#10;v9Fu7PbUEiq9b1mDQL3l642T6Hj/Az5kCABJz7WyJE1ip0JD0sZnJ+7ieBeN3azXGvkWKk7bkZul&#10;54xdMmbRQZVvl57o2w9Fyz6IvmTaN+hiMgLn/Th4I2b5eXIdc3ewUU01Vn321JF9ZXYyNbAHShl0&#10;fBp8A7lIcRhSjlrsUWCOF2u9X14bnZ4GYCZxyiri+1EShb3t0KFewPvsMGarPN9qodE51TFL50YH&#10;fbn1IlUP+o38jz5YVEv1cTLqZVReRuJtM3KL3IjBqwaytQzbHNcL2x+p6jobdV4BT6pyADImr/oZ&#10;7+WHQRulBMvYQZADABIM7bqbD0WZkyruiYPaE+N95LOCjWY8c9HXR8uZLAqh/wvTN+rJ3Xo/fMbq&#10;/ZV3AfskQ98HimiHpSRZkNdQfdJy3fSy+T4dkx4mfPrlcqW4zYgwGbfkkOp33NG1/3is7IW6z6RL&#10;a/eEy+x1x1Xy9+4QGH4bFiZf9V0nH6HvvINzV0JrtFOfmbsNUNXXxgShJ0B/KcMAuGjLSUNa0IMJ&#10;DfBSW2OABJq4CZ5+Qz0g6r7dcSkamAMLHUfNMGh0++Dxl1kXGvM6zCZ/jt2qokMHilbtOKMMy2pg&#10;spNQwuU11SxvgOMHXVYoI35mU8dxWw31wTrgAAr3fzrNLGHQPc2mGGChy5ABHDd/MAkdh3aYRICW&#10;JW2qZgDQq5Y+MH4Z80ubk6SVMen0n2UAP80QSgKyD0aUaQ9A1vTdgPXGBGgtw74HANl8IELOQxVe&#10;tPmkilhOHzFPzMFYg1Iw34e1LrQLJ9zMJmYuq92Soa3wLNQO9LtQwEdb6XAFUu5y2fpHTknx0Kl4&#10;+RpSdjFKXxwz9onEHzbbXAMed2qxvzCr3NC5e2XbgahMCVjBYMO3fDjZ2S8x5ou9PkpORqZPe8sw&#10;AJKeZBIS3cHVTDA0S9Q6NvD63WdVOkDuP2T0FYfBnQ3Ee7G+NF+YHZEvFh2zUoMJ0h6S6tmowEmE&#10;CzedlBd+nu+cLdkJeU12qGr95eaGE2RCJofR+ujf1UYbWZ8b35v8s8osYQyal1pDCrQDF8C6TP1x&#10;cvHyZTlyOt5QZewDCXV9YrEVLnZk6beUMcv9NWG7KjOJfm+UhNyUGTzbKR3/zYxf9nvnOXjfCzEZ&#10;+0r7TsRKcfu9A4D/23xapiYJYlShvyfuMPxGqfbpa3MSAShdhX7Q+K8VSjoKFO2BtPUFJKoSemHJ&#10;PmH5ymwrTlKsA+19U6OJUv+PZTIQk9jOw1Fed5MEigZAU1LX5/1w3GCcZiRJW0AAkCu76mXqzosO&#10;+nK7rN+ZEQHVdebaY/JNn3VKmtGdSg0sX2c7NqqejQmEOP8aqGC/QCqwG+0zQiug3r/TfgnUEAAf&#10;71GrQARuSLMv/bpANu3NnLwWDTHAFIgQdDXjHhp3ty5wiFRracmupRkAeC1AOjklWQ5DojAAEOdb&#10;y6Duppa6GObKLQBCuusCQCNNXuMZAPvP3KPKkDozVYFbABwMyc978Esrqd1MVnBnuge0PcNxZRbN&#10;Qt98mP2S71tpK2g7ToT4XhqqPV2OKBkGijbvj1Tml6K8Dld2/QU+9guew3ZCmxfGu67y7Sz5fXiY&#10;yhucEEC13Bei9Hcr86BwjPD+MKbpiH0kA+MyIABIegwNozqwbjjc5FpIZ9lJ7AB/YcDUQmenmKwG&#10;DoHaX1XZVLNLvjFaPoaIz/3KgSLaPb/pu06uoe8XBwYBh5IrpEPaaJoArLYHUBog1f9zmYQ83s8Y&#10;fIrxfI/3lXehgmtiaKPiXMCxDxrc32PfzFZlGKvPJwCEOqoCVboBNycAHnMPgGgHnwEQg9IXmrAc&#10;KjnrYD/VdaDtGwZwT7uVlgCYldTPd0tzEduLz4pnY26PP6DiHw/IApxBcyGQvNFmkREenn3K18mf&#10;zLbkZMz2AfCVR798DXX1n7FbOR5nJ/Wdxag4eB59r5D+PunpOmn7SwEDwNnr0YFph9MdGC/3md8W&#10;mEeznzhLUJV6o+1iKUd3A85qVEGfReewDzpPrCVKAOJz6NBTVhwOWAIkSq99pu2Wx7+cYcxw7ID8&#10;j+sVxkBt8MdSWb4tMNIJ0yEuDTsly7aeNvmM+m51UmbHSgU05Kr9pe0oI9DmvuOx7gEQ7eo/AJoS&#10;oDqGOnUZnwAQ10db+QKAjMpzF3NqKMnWvG+816J4jsNQ6QNFDOE2ZcUReZZ2Rr5H9jX1PgcCmIaj&#10;/8yTcYsPSuKFwDhcR8VdkAEAiEe/mG48G6/nkwkIbc33womQ7QpJ/caGE6VJl+USuuywS2rS7CSu&#10;/Fbm5gn2I9433lkRvrMMamUBA0CSSkis1Qo26tODZWGY77HJsooY2WLiskPS+K/lUhkvW3UYAhs7&#10;gVUq8MTsWDVxDp717g8nSZthYbI7XZE43NPyraekGSTNirRpslPy3uiygvur3mK2DJy9Ry1AZBYN&#10;mbfPACP7AML1S0JVOxVpuIh4BEDccyoA9GADdA+ArmX6z7ACoCcboG8SYO/pu42FB+v5aF+64ASC&#10;aBf9a9w2uZ9BAvg8fG98f/h8O6S9HwZukK0HjJXvQBAXBT/rsVqurT/eaBf2ZXs7u2O+W74T1e+H&#10;yt0fTZaveq2V+RuPy7nzmbdlNL3UJTS1319GbH+aAgqAC9jR+dI1iODzo1CNczLR+XYeVIYve66V&#10;uz6CZGDa/VRHsg9sO5sDj+UL4/vLrRbKqIUHVB7bQBAT2dBJ9flf5kvR1wA0HEwMUon/16DDc9V4&#10;9rpjanYMFNF30eGXaX1WqlFVB6jI2prorpQhG2C6ADD9KjC3txlSBJ5Pn4t7L/TiCOWakV7i+x69&#10;6IBSO69+bZThy8j3hPssD22jwR/L1PbLxACtihJke07Zpexxjv5KM421Tdwxk0qxjVE+P5754S9m&#10;qsClq3acTTN3RnYS4waUYzxCPiufA89aDO18PCLjZoOAAiCJaq8Sv3WjoxOMXZI7kgNdvpQsa9AZ&#10;Wg8PUwEiC3Jg0XjMTmO3hdmZIGCq1RXeGae2e81YfTRgARgOnoyTHpN3Sk1I2XQWV7slHu6t2vcm&#10;DOqPu61SIcWi0ikZ0q2FRngFLnxWvRDE/xxcNQZJh7E6x4SxSqwAUG2HTAsAuQpM6dpSxiznEwC6&#10;qMDuJEBcX6nAp81S7klF8rZLf3hnLwG4/CXa7EYtOCDvdFgi5Tk46Qz+EN4HJqfSb46RV1svlBHz&#10;90OFDIw/IW2yw+btl1cwyRYnyOpJOi2NRb07tBfa7OrXR0mdH+dKt9AdAbcrZyZ9N2iD872xP0L6&#10;+wnAHQgKOAByd4gyqmv1CR3zFqiJDKqY24hq7b8AHdr7uACiO5J6Pm8dT3e6pwfL9Q3GS4M/l8nY&#10;RQdVJw4EUfWkL+QzP80zFiqegLTxYE81CGm0fqPtIgUau9JcUTSAjL6HylZFCdOq9rKzQXIrBECk&#10;WmwnnyVArzbAHaqMRwBEO/q2COLdBkjXltuh5rlIf2QAO80hadHFi5dl454ItajGIKWUQJSU979e&#10;anBeU2+cvNl+MUBvX4ZjY2o6cCJO+k3fozQLgqpawOMk620y5vvjM7KN0J7X1h8nbwOkGeDgWAAX&#10;WrKKuPDC2IGOZ8bYM3Z9BEawCDgAkt7rutyYofRLAWL/gY6Tm4lbo0ZDvX3/r+VyaxOoUQRBPQvz&#10;5dgHN5m/6RU1DGR24md+nicdx2yV1TvOBCTiCGPB8b6Yse62JpMU6KpBSQboMGAlt/lNXXlE2T7t&#10;xCjCTJrtfF8ANH3/uG9ujueOHIOcTrWknAWA3lVgbjdTk5L1PKj5ZTiYoGK5IzoOU8pr3GWFkrIV&#10;AHGioeSNc//bfKqKTMPUDVEBcGBnHfM2HJefBm+UJ7+ZJVexbfms3kCPEzEnXJahtoJ3wXdOv78Z&#10;q4/h2XKePc8fqttxqQ1LApuILVMAkCuuxbifly+GN43/xSF+58YZyB1duHBJVm4/Le1GbpaaLeeo&#10;ZDBq8LKz0tblye2AnViVwwsFgFZuNFFegarUadw25VcVkUF1KeniJVm3+6x0m7RD3sKsr3bK8H4e&#10;Ahje2U3+tE1CG/eGSwXeOwePVnk1AKKjPfnVTK+RhtUiCN9zZgIgygTCBsgwX+o5HefhOfHdvh/Z&#10;Sm+0XyIhd/wtIY/0Ue+OCYMadVkuA2ftUVu67BOCf5SiIs7QN/DXYWFSB1IlpUhjQU73I1u7kvms&#10;7EeqHPpR7SFSEZPUK60WqPe+hVsLzURHuZ0W0HbMPqG1LTwzV/ADmV8nUwCQ1IpZ2hlaiAOLjJf1&#10;LqSUK5Go8tD+9m3fdfLwlzNVigD14thBKZFxIrCvqPKlUjrkoFSAOEQZeh//epaKgcdQXUswoGnw&#10;Tm/swksXk9Wey8krjki7oZtki8XuQ2mQ6rkr+Jn3hft+q91ita3MGxkAmFEJMA03GAJgBlXgAydi&#10;DHuufWLCc7Yb7TnE12xIY53Rj5lOle8hvXh3HpL+XkjL3PPaFYDfsPNy5ahfnPuaCWR8Hj47+4m9&#10;jdhvdD9RgDdYJYiv8f0cZateFHYq10t57oiLMv+l07ijT6AdIMEzJ0kgKdMA8FziRanMiA3a5sIX&#10;iZe9ZKt3Q/WVQJR0uQDy06CNkBDnSgXGydOqMJmdXoOi7vAEHs7snPkJiGSARhFIzrdDRWUq0Kbd&#10;VykpjgEk6L/HQcXADUnpWF1sCElG2fys4EfGIKPN0hfKOQCI63sBQG6VVOBhPYeM680AuGWUCHBn&#10;ohMhFUYrqWXovH3SBsDZEBM+sw/eCPW5IJ9JSW24d6ribA8CsvX98zv7iQZFqtxoW2oKL/22QDqO&#10;3qJSSLgzZVxp1G3yTqWFON4V2sxTpKmMUKYBIGnMkoPGC+fL5UPgxd4HVA9sNOacT1FxibJ211mV&#10;ZLoZpLsnvp0l1703QYUGUoOebcQOT2mRvogEQoIjmZ/5G3cQcOCwHKUBDPiCAK8ykBpvaTJJ5Wem&#10;GlWv0zL5svdalVCHthKuHDJKLv27Tprx1SgJKgC2AhftTaj3iW9mSbKPcckJwGpF2g6AuM9UAEhg&#10;dwOAf5kAOCmVCmyCIMqk7QeI66M9FnrYClfr53m2usG4Z0as2Xvcs/8m99DSJsfE+3Si74pB+dvw&#10;zdK8xxp564+lUgOT238/m6YAruRbY433yQlfvyf+J5gR1NhGfJ8EObY9y/GeWI6McmzLmxqHytM/&#10;zlP5r+lSte1gpCRAmMhLdAz9tMTrkI7ZTupdDZMCGAfbDwXOf1JTpgIgScWdY0fQHQ+o3mFc7l4Q&#10;CQQxqCX3fc7AwO+M9mBCJw7UOz+aIuXqjZP8BBYutBAU1SDBbEgpRksQ/I3fKcXRJYYrko/2MRY/&#10;aKh/APwgPtNgz+TWGGAbzJyxX/Vb5zq7ktHByr01Rvke+kpcofMkAX7Sc41ZSmTp9tMeAHCAQwJU&#10;SYBSASAYzzvE4nvYbRIkA7s0p4BnsAq6YCc+T6m33USsASgxr403H0peV7UdmS4ubFPVrmB+fwzt&#10;zXavgvZne/K+NKDpd8XPGggxoBkL75oG4+W+5tPk+VYLFJjS02DehhNq1TczIqjkNnqj4xKj/bR2&#10;grb9dmDmpJXNdADcfjjKiDtG5sOgExTBQGCA1CClJto+uC1uD6SrldvOyORVR2XQnH3y14Rt8svw&#10;MPka4EXpinYk7ullWLB3wO/i8/tdVqgoLPSbajtqs3KVGbn4oNDRe+dRwyWGETv+03yqIYHYAOF2&#10;gO+fkLBovyX/PsLgVib/PiJMWg3eKANNQGIASpUw2w4uALsnW8ySy6YkSZBTUqs6bkp2ZAAgpRwS&#10;V8XVPdlBEmpgc0tkmXch4TrrMtmUrHagr9lpMaRCtz6IuMdH0kjhcBlttXFvhAqwwUTbzJvCdvi2&#10;/3r5+N81SsVlu7P99Tto9NcKJeV/O2C9Kkv1e+j8/TJ9zTGlBXDSiGHgzitkoSLQNGX1EWPC0Foj&#10;+kSlhhMgMGSOnTPTAZD049CNhqTCByKq4wEp7QQp64n2SdoVHROSZr4X/qbsj6bkYmdKNJAo7/18&#10;hlmbyDO/LnDO1nrGJj83TO7/fDrUublK6lEgZb0eQLMQ/tNjgESb8XXclmgHZg4EnFv1+znyBMPl&#10;2++bDOmK+SDcrQ4qW5JdYiQDROt2WGKWClJOIG4aINg5+gDfPfodg1dkFmUJAFLNuO2DSYYapDsg&#10;xFrG9gpS1hLjNKptbnqG9ZdrDZIqADVNy7dBvVV2LnRaKwCS2ZGp1trBj9d+oq+0sKk1PblTg+q8&#10;tTzrpPTGa1jVaH0tSp+YXMdA0nVHRlAHNwCIgUVTQJByDjXruQa4YC7MkfGO0rNLxx/KEgAkzdt4&#10;wnUwQOVigMZARuAIUtq0ZDPtcQAmSlJ8F95Yl9EGfDKk98dbzjFrM6g/JrKCNPRT0rKrw1bm+ewD&#10;mPyoPhoZvLQqaPxvwVSHlDap5rK8u3rIWloFMHYc69mmzJSaqj59/5qrDlAO6UHKGTSX+MBJTr9z&#10;9Cdu+ctsfMgyACR9yOxhNBZbED4zlraD5JkYm46JrPKhk+V7ZaTJ/Ky/689gVYb/LeXQSataJEBN&#10;6/eEyxutFymHdwVeVJfVQoDJAE6GgaJz9VgP0pomJv+p0WKWFOJgoD3IWg8Z9ReDWv0i+k5ablWP&#10;QW3OB8B3eS4+C+qgbS5I2U+xCUlyE13mlIZo2oiBE71m7DZLZB5lKQDSaH6DVcc3H7TH9F1miSBl&#10;NtEcwTwTe0/EpY+PxZqpPN0b8Y+djVc+kFww+HVEmPw6PEzlE2a0lJ2H/It2vOdIjEqmQ98/VReY&#10;CyqTVxyWI6d8kQxSVLw4t8+L54jPY+4lOZWadFuZSjCi90hWUJYCIGn62qOGhKBtUM8NU6vCepUy&#10;SEEKUl4gYwKduIKrvhZzx3NDVdImRhvPCspyACQ1/demCgMQH/5qht9Z3YMUpCDlXjoekSDl3xpj&#10;OPprjbD6AJX2MqsoWwAw/nyS3MpVYRo9CYB88Kr95ftBG8wSQQpSkK50qsMAFVyggsSncADg90Lr&#10;hebRrPGTzBYAJC3fbjq+6l0EFIGfHiyB2JsZpCAFKWdTh7Fmbmol+QEAgQXl3x4jJ810C1lF2QaA&#10;pNajtjgdpMlsBIjEhpE9SEEK0pVITEyvXLG0yxSFn5qD1HbIrKZsBUBKudWZe1aJwWgIMj5X+36O&#10;yqoVpCAF6cqiMwzD9u54w+VFj3kIQV/0zR6n9OwFQNDRs+ekzJujXV1jqg6Qb/pnzubnIAUpSNlE&#10;KSlSi8FR6MupwA+qb42B8uAXMwKWXtZfynYAJDFck9ohYLUHomFGpeEwG6QgBSn30PeDLDEByM8M&#10;leKvjpTdjnzUWa/15QgAJP04ZJOS/ByN8+xQKfrSCNkcwByqQQpSkLKHRjM2qPL3M8e3KeSMWZq9&#10;GSNzDAAS/VXgSu7v1LYBSIW3Ng71K0ZdkIIUpJxFG/dHQJgB4HG/uN7qBknwmwHZb+bKQQDIPBWJ&#10;cuN7E1z9A6sNUHYDX6MUBylIQco5xFQBNzWaaJi4LP5+NX+cmyMWOnMUAJLW7g6XwlweV7OFCYJQ&#10;jZtZgmIGKUhByvnE+IzMieJc9ABDuLmx4QS1GpwTKMcBIGnYwgPKPuDYH0jxGZJgpwnBUPpBClJu&#10;ofc6m4m3tCADoaYIxvKGvRFmieynHAiAhlj8k44irYMmMP7b04NlzNLgynCQgpTT6Zdh5qKmdfzW&#10;HJTtix52ypESoCYm91YgqMVnzCCFnxsmixwx4IJ2wSAFKadRzxm7jcVMhwYHBhi2Hb3FLJFzKEcD&#10;YGLSJXns65muO0VqD5ZSr48KuscEKUg5kMYvO2QsYlojg0OIYcy/nEg5GgBJpyIT5Jb3Q40YghoE&#10;nx4kN9QfLweD4fSDFKQcQ/PCTkoh5vLlAqYeq9UHyDO/zJPkyzlTW8vxAEjacTRGytYd7bp/sMYg&#10;uePDSXIqSq8m5Q51mCtjzAE7c80xmbX2uINnrDwq63cbeXuttAWS7owVR13KkqcvP6xSSXqi05Hn&#10;ZcbqY/LnmK3yWe+10uTvlfIhZuGv+q9X0ZoXbjop8QmeIyIzGfecdbxP1+uSZ6w4IrvxTuxEV6XF&#10;Yadk5mrX+5256pgs20Kzhe/viCkkZ6yyPzfbzLXdUh1ju4J1GsWlW9zcD47PXXfcJScw05EuQpvM&#10;RJvZy87H+7poSebP95T63lIzrxsV5+rDumr7GbSHu3Mt17U9Q84m452uRptwVwfzMzvGKDS3B5pP&#10;lVgv/Sy7KVcAIGnpttNSmDYFJgunWO1o4GkSaetkOZkiYhONNJFU66kqaH6srzz9g2uujajYC1L2&#10;7bESUo1lhziZPlUozzDzdtp7Ilaa/LUcE8YYQ2qmCwKZq+pkXpffcc3KDcbLz4M2SFR86oF24HgM&#10;ZnKoMfTe5/0xeoe6V/yv0l/+g3a3+3ElXrgsFeqNM4zfuqxZ/mZI8SnJvge8rUL3icf7Wa6r69Of&#10;3X0H85nxjJv2GSuNlRtBe6AdWd8Ly/CZ8GwHTzqjDnMyKP0W2pptw4mW1+X/6gOl8CsjJTw60Swp&#10;UuOHeUZCdJd7s7L5+6N9ZPgC5ztKBOCWr29vH+s55nc+A3jz/pyzWuqNaI4qRwGF967BD/dPd5dj&#10;OTyyU64BQBLD5eRj0ASriI3O/viXM1RiFYNytiQYGZckpd/BICC40DjMVTL+R4d54TcdDNKgn4da&#10;tgfqsvxcbYDU67TMLOWkqWuOSmmCK+Os2bOz8Xz7d7YjwOnOxqGy44hrSoKDJ+Ol8KujjHrUta2M&#10;+8D9zll/3CxtEAHwpsaTjAi/+rnIAIp7mk0V8cPxtRaDZRII9PUc106DuZ/8uWGQnI0k6Xd9zCTw&#10;GJiOMjiOZ7qKGccseUXOnb8kNzAvMSdY6/WeGyJl3hkvETHOSfY5vCfnvdnZci7A1Brkdxek5nyc&#10;xLki6nKOjfkM4G0Hc76dexf6zbVMjl8L7aHHJICwwptj0KdSawk5jXIVAJKGzd9vSEB6gLPBMUtX&#10;/XY2VAYtaudcECQAlqGUxNy8VkDCM73YygmAJyISpPgbmFVpU7GWA7hQKjzjUP0N2n4oWgpz4Ggz&#10;gS5vdkjFbDeCk/W4kkYHqAjdMeeckuAhACBBQg1WXdbKkKKe/90VsAmANzcBADJHsLUsJq3/fOIf&#10;AFaDNKwkN4I02Q7oViao6HKcIPGsYfsN8LgbwOsScp2MZyrKlKw2AKxEaZF1WMs+P1TK1nMFwOfx&#10;nlRbWsu5Y5R5vtUC8yyRScx/URMSuLuyVubzgHMuABrvcc+xWKnM0FZsC/YpMtq/OCTmNbtSm3Ny&#10;IuU6ACT14DI71TkHCGIQY7at5gKCOZMioW6WoRpkB7anB7sA4Oe91xqSnBWsyHjOofP3maWcVO/P&#10;ZQZg2Mtj8L8AoJqy6qhKR3n/p9NdAUF3XEiCf0/aYdZmSIBeARADND/af8dhp+ToEQBxPX8BsD6e&#10;pxJU0spQnW8EV+BAo3RkrZcMiasoJgqWobpbGVJc5QYTZKcp0WYcAIcBAMelDwBx3VubTnbYD38f&#10;sVm9P2cZ9Ft3z5TjAVBUBBeaUAzww3OY4HcVJuGFW06ZpXI+5UoAJHX5//bOBazKKt3jk3bVymom&#10;0+o5p042dWZSq1Nzjo3lZDlOU5ZnMisbM8say8zK8FKOWjpd1NJKSwHxxsULBIogGBcVBAVFlMAb&#10;iHhBEUUJRb8E33n/6/sW+9vf3hs3uoG9N+v/PO8De++1v/1d1vqt913X6ALhudQVUDwAzlzd34s3&#10;eTLe5wm64wEWlf5MVxihml0aDvcf/8hxu0A05t+C+ZZOCu/17C1Wmjy7jHxjKwIc35yWQ7o/c9gp&#10;dV4AovAyoNHBIiUAiL1erOdxAQA8o9XQKYZSNez0WYplgIs2N+t5833rMzFFpEFafAdWe+6c6Hl0&#10;BcArGwGArRgEl5iBxr9z2TNhVHxIb2vsOylVD53l55y2FfKt9ZrqAKiH8d4j/fkVcGgrPD9ci4Af&#10;G99j9ADHbbJvFvF2+SwAoc+X5jmF4B+Gx9KRE7ZGa29SfQB8yggpB36ZbvEU2Dj9VQyd3QcrRRqz&#10;DiFc7hfhCEzOlJ1ej7HrrABcUVBFITOnZbh0fWelkcpNAHKGv+65CIaDfq8FAF9hiMiOKmkXAECr&#10;UraU6uG9A7iD6W+T1xqp7NWkAGTPpyN7nnfAA5bPATDkcDwp56D4nmiPlOfC19G2Xzh1eZs9cg6z&#10;7Y7ltQAk2lJ4lDqizQ/Xj/KG8+XnfSnfN7RB+5p8GoDQp0u26bCQmQgPhT2lzm/EUIkX9kDVB8AX&#10;v1gneiZb4TMroNjbmhL5k3EUe5UCgOiFcwLAOzgEO2sawoFNwm0A5L/COC3DxRGAfEyXADSMz+vL&#10;KD10toXAngcghg7pADQdF8ZeSN9P1hip7KUDMMYFAMOdANC5F+1WGyCnu4vz3EtoisB5yvc5L86K&#10;3S48VPxm3f3kygNwFpUdOhBkelgdAL0rBE4vKKMb0C6N9mSUMxjf20v5WqLZQ/dF+TwAoS+W5YuM&#10;pgOACzQK+J+CxVqC6HnTdeGFz5OytQFawMIFagAXnkHTuEDgWsyfcYZ78N04l0uC6QB07gE6A2Br&#10;ZNwnLWm50N7rygOUNb00o4CK/zmchpdZU1vLv9PIAMQwkT78u+bzAQAn1QfAxvQAjcrDSHcn34eZ&#10;Mdv1Jgb5Pj/LEbOzKGfXUXsPlr/f/7O1NBZzZq3P2wsBGJ99kNqiXOEaJPz4Oi/j616x0Xd3cvQL&#10;AEJfIeOhYwSdC/IBceHowCHahh1HjFTNLzsAmgsyh1DtByzRxwhKuBiFoTVfU/ZO171qDQagcVxb&#10;WmTsee4BkM/l/rdX0vUIg+Qx+L7L7UxvG+wEIp4CINoAzceFNSsA7dOhwyYjr4yuhJck7w1XXugJ&#10;nrncyJ8yPUct06Pz6WNsD4lmHPk+DN9l8xYAhqXs4RCX80EvlC3OKwJ+IXQln6OvtflZ5TcAhOas&#10;2qmHE8jEEoJcY2GEelyWd9RSLkNgGGAjC4409hgu4UIUvb7EOIKjGhoCtwbwzL8Dr0R4gHFGqnra&#10;ABk4b8/aqHuq/L94j2HQa1wSchPd7qFOEKvqAOgsBJ6UaqSyV30AdLsXmIHvLgDbD1hK5RXV1HnY&#10;CpsXyN/vxM/gSYwdhPck0/cMoWyumMeH5Xo1AKejs5HPVS9TgB8b58d2XKZS6xYl8V35FQCh8NRi&#10;ao2HhQwoIcgFoBVbUMIuI1XzqV4AujKG+oPv2eBk1UUDEOYUgKY2K2nsxWALQ0xVEwAEkPhYrdiD&#10;XZ93mLoMi21EAHJBrAMgXwP+ng+AbzhvA3QOQCdtgAKAbrQBcrpf83Ot5Xv9ylfrbd4en++lDIsr&#10;+Pfqwl9+Tm3YY9e0sxQwb7PXAjAgOFsPz5GvJPz4ft/UP0IsXOwP8jsAQiuzD9DVyEjmxloAhzPl&#10;uAU5RqrmkUsA4hzNr82GQs+1cPKWUuMo9mowAJGRnQFwhBu9wHwPB32ZLtLczVCr82oYCC98upbu&#10;H77SJzxAxxD4FxedIPUB0ICwSLdAABBNzYGrdtn34huVRN1rzpcPvKtXNiOCGDLWHv9mBmC1VkPP&#10;f2osRSfPG/mTYdjplSgqcDIP3FfllwCE4KF0fGExF1jOqCjweIiYKfFwIL30+Vo63Uz7kJ7XA4SX&#10;YAcd49wZPBjQrMseJBcGQFM6ZO5eAKAbITCfx0tT0kQa9P6Kwdp4n8/78r6h1BbnYYVrowPQVRtg&#10;bQNDYFcAdC8EBgB/YXhgGp44jvD4TJCUxh4fBrpDw+dkeRUAMXe3G+cD8VzN95pfPzg8VsxQ8if5&#10;LQCh3aWVdM/rHALZ1cY6BPGQ95Y1/TCZegGIDMfvi3DJChF+fQl/htVhrPKcB9gwAGI63jXm3zUK&#10;rl16mBcC0HknyMUD8OeTmtjkuz029+Kw2CkA+R5GGHteexMA0/PL9Nkddb3SfO643+wJ9vlnElWd&#10;tq2e4y/yawBCWCnm8THGvFJZeAx3viNnWFdhZWOpXgA+GkzvB2bTQsx3hudq/Zw9B7QvWdXwNkD+&#10;zAGA6AV2F4B6CAxhoUuHYRxW8xgAQ/QKzHzsegFYXwhsGQd4yugEEdAypa03BDan0wF4zEjXe1yS&#10;YxrYkwvE/d/NzwHyFgAGcdguNiMzL2ogIqYgGvpNJkBhpPQv+T0AIaz19hoapuHWywJthH2tuMaf&#10;EV1gpGx8uQRgLwbQsFiRBh7EjS9yTWwtjHzuVz0TSvvKbAUXOshhiysAijF6fP1ShXImCDI30uA+&#10;4C8DsOtw99oAzQDE2ngCMFYwmc2jALQc+zweIAYnuwJgiQmAWP/QeSfIArr+efc9QJluYqh13q9h&#10;/JwBZcAZEgBsxk4QjN8cPmujXonJ/IY8gdk8j4WI2Vb+rBYBQKnPl+TpHSN4uLKWAzQ4ow6amkYn&#10;m8DFdwlAFORPUoxURG/N2uC8ADHEx8yz78iprNLoNwKYlmNyYe44MNJuKtz2/Sf0a0Yhk/CD9Qyh&#10;7gGrjFTuAxDqNjLeubcjrdEB6LwTBLof7Vmyo0YaX3trtpLDtvUAT1ZrdO1zTsZS8j3EPGvMcpFy&#10;B4AJmw7oec16vgyagdP0JgSoOQFYfLiKHsGzM29ehDzB13YNV7SR6XuNlP7p/UEtCoBQdEYJXYeC&#10;bV6WCJmUwdKVC2mOsYxSY8klADnTmVeD2byLPSt4I1bPimtpLKp5vMrmkUCPjlntGIriuhg+k8Jy&#10;xabz+8pOiul2omCa0yHT/zHQbu26hgBwYRKH7NZCbLZm8gAhUZG4WCVnIFd6mQVHKGt7OQ2ZkaEP&#10;nTKngfE9lXO0pWwANLXv8XP5tfAU9XnRWJFbdAhZgcqV2uy4HSIN1FwAXJ5ZQu37M/CteYbP765X&#10;f6AtLWTPnRYGQL0A5u09Tl3QNmSt+bgwteH/A+N3inSNIXcBCP3vyFWOngaMMylmEZi1Kps9DmRm&#10;a4HD9TE42vVfTG1QIK3eEK6b37uKw+I9xqolUEMAiCEkHdHobw0fpXkMgAi1Lcc+DwC3l5ygSxHu&#10;8zk4QBAVAcI+PAsM9jV/BsO95OOn5tq3E9fvAdoW4cDYTbv7DbDxb8nVqqGmawPU7z0ewdi5m/Xz&#10;F2NlAXGjSQSdHeOT6KgPrbB+sWpxHqDUz1xoB3y2Vm8XREZH4YChQDBI/s6eUmMstV8HQCuouKBZ&#10;ARiEmS3OwmDOuOjcMO9TAWHbQSwO6+DhwfB71t8EHBloWMkjMk2GO7oaAkBodAgXqofZ0xLpjEIl&#10;v9OMAIQWpRRRK4CIz93Bo8bxrO/B0BnA+WBKpGMbmLsAFGs6Cg/LuBd8n28dFGUXTjelB4jmj0fe&#10;N0Je+VyR5wFCrgCae4xsc6jFAlDqq6ifxFxbAQ3pIaBAMHg6cWZdvVlfyshTwp4gIvN1m63DTdr9&#10;s6g7e3xmHWcAY7iG2H/CnBZ270yauWK7kdImgKwzhv4wGEQ6WdOj3RMGECD8B/gZKCgQGRwGWrUb&#10;bYX47h/nOPxun49tbZVShQcq9WM/ZEkP+8P31GHA0gbtCWLVysx99KsHv7Mcm6/jvlnUk8P/8wl7&#10;yjyE9kA8Z1w77o/5vuB/ec/4b9c3YlxOP3xoZAI/L8u54Lr5uR6psI2TC00uFM+1Ls19M+3WXIQG&#10;f82hd5dv7Y+FkJ0hlbPbc7Mt0MvbDhUaKoE62DKYGdBYvh5NQy1RLR6A0DouHBjhLgqG9DAAQxRo&#10;LhgBgdl0xkMDp0+dOUvjQ3MpIHgTBbDXVGezN9LcRMepeguTi8RndmnZPvhuAwUnOK4MDZ2tqaVV&#10;G/fTB3OyqTcXOKwCfSd7jL9lMP7P8JX09MRkmrhgC63/yfWucscY1GPm5zie5/dZFG6MYbMKG2IH&#10;sEdjlx7G929qVD5ntgsHIJZfdzw2n9/sLJr/Y6GR6vxK23qY/jkvh56akCQWdbhzSIy4N/fyPcLQ&#10;lVF8ronZB6jG6KV1puDE3eJ37c6F7xOeK5oDpEqPndLv31zjHrJHmGipUGM27BPv2x2LQ1QYvn+x&#10;OsjH6D85Vfcy0UQhIx0R8gbRnz5IoEL29luqFAANHas6o4fEqIFlRgEIEY4wGO8buoLS8lwDw9uF&#10;sYA1lpBZicQ98df7gsHWGOsq8rS1Ymf7cN5mOufHPbzuSAFQyJYJ5sTv1Pc3FW03RqaBcTh4CYNx&#10;DNfM1aY2HCUlb9P+8lN6ZY5wF50/Mg8DglyZ3z4wkhI2mT3RlgtBBUAnwhaRPdADi0Z9cweJGBkf&#10;SPe8Hi16XZWUvE1B8bv04S3C6+P8CvAh76KdEx1Yn6+j8hbUy3s+KQC61Dkxfg4r3tr1+GHYgLGB&#10;9atfplPpMfvtKZWUmkO5RRX057GrdfCZh/wYHXo3PhdBi5LcbyttKVIAPI+ydx61rY5hHkaCtkHO&#10;WDc9v4S+j7UNbFVSakphG9gPQ3L0XQTNPbzS6+sRTM9NSqV9R7xvfxxvkAKgG8JeHP8K3yqWAHfI&#10;ZOgwYRA+9G4cpeb6zn6oSr6vsJQi2+gF2VQjK2d+7+YXlrDXV2SkVnImBcAGaOueCuo1OtEWZkgQ&#10;woxxZYOmpDndulJJyVNan19Gj2PqIypjjF+sy4donuF8+FgIDZ6WTocqVPPM+aQAeAEKXrWLbsbG&#10;RugkQW0rM6ARFl/dN5TDks1UXqkam5U8JyxlNnhqmh51iOXSjBkm8PwwnY+9vnuHLqcE1UHnthQA&#10;L1BYXOCtbzP1zAjvT0IQmRHhCEIQhuT0yHw65YcLSSo1nbDe4weB2dQWw7MQfTipdK/tG0afRWwj&#10;7Rc11rMhUgC8SGE1kccQFqNGxlxVmTFhvfk1Z85Og6Po+5U7PDabRKllCJXshIVb6DdYpgvgM3fC&#10;wUSzSwi9/MU6KipVzS4XIgVADyk8ZQ/djS0h0SBtnkkCQztNjyD67yHRNCduB53WFAiVXKvseDV9&#10;EporRhiI/PQXS8WKirZHMD3y/ipas1V1vF2MFAA9KMzznbI0jzpg03BkXGuNDRByTf5bBuW3MQVU&#10;dco2b1RJaf+RkzRu/mZq39/IP6hIzfkHHW/8/u+4IlVj+jwjBcBGEGrwUUGb6BqsvuEsdDFAeNvL&#10;kTQ5bKvf7bSl1DAVlBynEbM20PVYr1F4fBbwAYT8/q0vLaWvo/PpjIogPCYFwEYUFhgdPnMDtcHs&#10;EWceIQaqPhxIN/QLp3e4AOTtqTC+qdQShPD1hU/X0GWYo4uKUiySa/TsmsCHBQ0wDrXiZ834ppKn&#10;pADYBNp14AQN+yaD2qAXT9TwFhACjFwAWv91AT09IZlWZu4Xm9Uo+Z+qqjVauLqQHsZeHIgEMJZP&#10;blAlzQh1Ab5PFuVSuWmRVSXPSgGwCVV4sJJGfLeR2slQx9rGg4VSUSB6zqV7/rGcPl+8jYpNO5cp&#10;+a6wWfqooGz6j4HL9JWGML/cuhI1lqniivA/OQ2GtKhxpI0vBcBmEBq7JyzYQrcMWKqHPs6Weod3&#10;wJBs0zeU+k1KpZj1JVR9WnWa+JKwPP78xN30+OhEuuQJfbyeQ6UHCAKGXPH9/o0YmrW8gCpPqlC3&#10;qaQA2IyqqDojMnzXN1fUFQKHcAjhseEV3v5KFL0/O4sy88vw5IyjKHmTqs+cpfiN++mVaenUHouR&#10;Sm9PDF5G+57Rxmc0e6AduOeoBFq6plis5K3UtFIA9ALx/ae4Dfup78RkW4M4BlGbQQgzBlajjagL&#10;Q3P8ghyxMblS8wq9silbSkVH1u2DonTgAXzWtl48W3j7jwSLZhAsp5aR77gfi1LTSQHQy1Sw9ziN&#10;nbtJDJERnp/wCq0Fib0JUZAYhn+ZT13fWiG2OkzLO8yFUU27awphX2Z4em9+k0l3DGboYbMlo3Ky&#10;e1YweHvYk4PTYO/pact+ogPlankqb5ACoNfIPqQ9efosLV1bTE+PT6Yr5RxQNJKb54HC8LoXCh+D&#10;stc8uuPVH+i16espcl2xGl/oYRUdrKS5q3ZR/3+tEbvciZVXcN8BPWuHBpoyMFWNPcEb+i+mQVPT&#10;6MfNB4W3r+Q9UgD0AaHgTVmSRw8OX6kPkgUM0UliLXR4bSyCicJ3NYdZj45KENOqUrceEttsKrkv&#10;7MomdtcLzKYH3llJl2N6I+4tvHLrYGUYKiNj283L+DWWrAqM20llalkqr5UCoI8pa0c5fTRvM3Xm&#10;UEofSA3PkGFo9QxhCL2El6ID8yb2Wp4Yl0STw3PFRuNYZUTJ0Lla2nuoilZklIiNrx7+IIGu7Rdh&#10;a8+D923toIKheQJp+B634mfw0HvxNHVpHu3arxYn8AUpAPqo+JnRhvwj9NH8HLp/WKxeOAE6FEaA&#10;z1pQ4R3CazEKKzyVa7iAPzAijl7/OkPshocN0lvEoFuOQg+WnxIdFzN+yKe/T0mjzm+uoCsxddF0&#10;f371BN8vBy+bDfcRXiCD8YpnQqlHQIKAXv7e48YPKPmKFAD9RNuKjtE0LoS9PlytD7Q22p9EqOzM&#10;O0RBBijh2SAdrPd8uv75xWLzdEABA7Gj0/fStuJjdMwHB+XW1NTQYQ5jN+0qp4g1e2jCoi307ORU&#10;uoe9ZzQP1F07YIb75MzDg8HLE4OUOR2DscOAJfTspFQK4kqj6ODPxq8p+aIUAP1QCG2j0vaKBVs7&#10;v7mcWvfhgm14LCJctvYqy7Fpwks0CrtIb3iUDNAbXlhCXdjT/Ov4ZBr23UaauuwnCkvZI3qe84or&#10;hOd4qikHateeo6rTZ+nQ0WqxI1pyTiktSC6iSWFb6R/fZNLjH/1Id70RQ+2wlh5AjwoBnt2jBuzw&#10;nnXwubgHbBi0DA9QpJ9Lbf4/jLpxaDuaQ+PE7AN0okoNVPYXKQD6uzhU3rHvBIX+WEhDpq8X4wcv&#10;Q6+yBAIAh9kJzrxEafgMYAQ4xPcMmAKS6AHlz+E53vJyJN37dix1H50oQPnajAwaNnsjBczdRJPD&#10;t9L3cTsphM8jJKmIFqYUUXjqHvbMimkxGzy0MH4NiOFzpJsZu50+XpRLI4Oy+ThZ9PK0dOo97kdx&#10;/HuGrqAOAyPpWgAOnhvAjnOS59aTAYZzE6CT12aA3mz4LtpS5f1g8ME77PZuvBh0joqkpExNR/RX&#10;KQC2NDEQMScZBXsMgwkh862YnyrnIUsoAh54z9oGZjV8DkACNAApIAnvCceQXqfZ8J40QOdRTiv+&#10;Gmb+3Nl3cVwcH7+D38Pv4vedeXNme5INaesgrnt3l/Jn/zX4B3p6YjJ9HJpL8Vn71Ri9FiQFQCWx&#10;Z8m2PRUUwR7Y2JDN1GdCMt3N4WNbtJMBMgAPgAEIAT7wmOARugOepjIJYumpovcb5ytAx38Zftf1&#10;jxBhfL/Ja8TQoOj0EtrJ3rGmtiposZIAzDVeKykJnas9J9oSM7cfoYVJhTSBQ9FBX6ZT94BE6jQk&#10;hq7Dcu3wqmT4iD1RpCH8REgKA0ABJXhfaFtDyInvPcXhKOApASr/hwFkSCe+w4bv43fkMXF86+/x&#10;77TiEPeGF5fS74Yup55jV9OQrzPps8V5tIRD7JzCY1ReqZaVUrIXs+8XADALJFSmzB3TtBrtSEW1&#10;lrP7qJacU6qFrC7UZkQXaO/O3qi9OmO99vTHKVr3gATt/0bGa78fuly7bXCU1nFQpNbh5WXajQOW&#10;aNf2i9Da/i1Mu6pvqHbFM6Ha5c8s0q7g/6/qG8bvh2vt+kdo7V9axukjtZsHRWm3v/qD1nVYrNZt&#10;5Cqtx+hE7dnJa7TXvsnQRgVv0r5dsUNblFykrdt2SMsrrtCOVZ7WamtqnZ63MmWOdq7q38N9SEKW&#10;gaKjAAAAAElFTkSuQmCC"/>
  <p:tag name="ISPRING_PRESENTERDATA_0" val="TMOKIFRI4buKIFRI4buoIC0gxJDhurZORyBUSOG7iiBN4bqqTg==|UEjDkyBISeG7hlUgVFLGr+G7nk5HIC0gR0nDgU8gVknDik4=|ZGFuZ21hbi52YW5kYWtoYUBnbWFpbC5jb20=||ezhEM0Q4RkUwLUNCMDEtNEJFMC05NUQ4LTE4MUEwMzdCQkVCOH0=|R2nDoW8gdmnDqm4gbcO0biBOZ+G7ryB2xINuIHRyxrDhu51uZyBUSFBUIFRy4bqnbiBRdeG7kWMg&#10;VHXhuqVuIC0gSHV54buHbiDEkMSDayBIw6AgLSBU4buJbmggS29uIFR1bQ==|SVNQUklOR19QUkVTRU5URVJfUEhPVE9fMA==|MQ==||SVNQUklOR19QUkVTRU5URVJfUEhPVE9fMQ==|MDk2NjI2OTQ3MA=="/>
  <p:tag name="ISPRING_PRESENTER_PHOTO_2" val="gif|R0lGODlh4AHgAfcAAAAAAIAAAACAAICAAAAAgIAAgACAgMDAwMDcwKbK8AAAWgAAYwAAawAAcwAA&#10;ewAIewAQhAAQjAAYhAAhjAApjAAxlAAxnAAxpQA5ewA5nAA5nABCnABCpQBKnABKpQBSrQBarQBj&#10;tQBrvQB7zgCM3gCU3gCU7wCl7wCl9wCt7wC19wC1/wgIhAgxlAg5ewhCjAhKpQit7xAIhBAYhBAp&#10;jBBChBBSpRBarRCt7xgYhBhChBharRi17yEQhCEhjCFKjCFarSFjrSFjtSG17ylSjClajCljrSlr&#10;tSm17zExlDE5nDFrtTG99zkxlDk5nDljlDlrtTlztTlzxjl7xjm97znO/0JCnEJrlEJrnEJztULG&#10;90p7vVJSpVJznFJztVKEvVKMxlLO91parVqEvVqExlqMxlrG92NarWNjrWN7pWOErWOMrWOMxmPO&#10;92trrWuMrWuMxmuUznNrtXOMrXOUxnOcznPO93tztXuczoR7vYSEvYSExoSUrYSctYSczoSt1oTW&#10;94yEvYyl1oy11oy11ozW94ze95SMxpSUlJSUzpScrZSt1pS955yczpytvZytxpyt1py13py93pze&#10;95ze/6WczqWttaW1xqXG3q2l1q21va293q3G563e/63n963n/7Wt1rW1tbW1vbW11rW93rXO57XW&#10;573Gzr3n/8bGxsbG3sbO78bW58bW787Gxs7Oxs7O1s7O3s7O587W787e79bOztbe59be79be99bn&#10;79bn99bv/97n9+cAAOfWzufezufe7+fn9+fv/+f//+8AAO8ACO8IAO8ICO8IEO8QEO8YEO8YGO8Y&#10;Ie8hGO8hIe8pIe8xKe85Oe9KQu9aWu/n7+/v/+/39/c5OfdSSvdrY/dza/d7c/eEhPeMe/eMhPeM&#10;jPeUhPeUjPeclPetpfetrffn1vfv9/f37/f3//+llP+tnP+1rf+1rf/Gtf/Oxv/Wxv/nzv/n3v/v&#10;3v/v5//////78KCgpICAgP8AAAD/AP//AAAA//8A/wD///////7+/iH/C05FVFNDQVBFMi4wAwEA&#10;AAAh+QQE8wEAACwAAAAA4AHgAQAI/gAR1TpAsKDBgwgTKlzIsKHDhxAjSpxIsSLEV7Vq/fpVrpy8&#10;cr8wilKkaE6XK0+e/KjhAoPLlzBjysTgosaPlFe6zCEpqtarX/I+gvyV8ZXFo0iTKl3KtKnEWqFq&#10;0ZtKtarVq1izat3KtavXr2DDih1LdqwwTn/YLBHigQMHDRcuaHDr1oPdD3jz6t3LF6/dtm7hWpjL&#10;wYOQJWz+cBJWtrHjx5AjS55cdiDly5gza94sFl2rRWWWdMgwYQIFChUyZNhQ+K/r17Bjy579d8MG&#10;1RVOl87gAfGiVug4Cx9OvHjlA8aTK1++edaiL0E2VCidejXt69iza3fNIYOF3BMq/mwI8mXRLObo&#10;06sXa3m9+/fpW/nJAiM3auvb8+vff/22/QowZOFHK/AVaCBx7R2o4IKNBRPJFvWZltoG/M12m2re&#10;VaDhaRx26KGG1almW2sVvuYfBeHBsMUivDDo4otfJQjjjDDS4scSG5yWGon7cXChfSjqmEEHMNgA&#10;xBJbsKEkG3HUgceTUNYRRxxLbrFEEDDA4EEGQHJYHWslnkjBBkv4QQuNaL4oY5psqnfLjRmchp9+&#10;F+pGgQUZ2HBEFnUMEkkr1jC2mTDWtBLJIHVkcYQNXAap4Zz53XYamX7c0ual6q2J6aabWRNJFBuY&#10;ZgGFkTa6mwdRkLFIKS0uyEsp/ouQEcWWpd1H6naSTrBBFJFYw+mvnGkK7LCNtRKHDTreip2Pccp5&#10;wxd4sPrrq35scUOzFKzGY3/23RAHgcSG65iw4parFSdb5JitsrRJh2IFHCxRByetmksVL5vUsQQH&#10;093J7mzdTboFJ/YWvBW5BpcryRIWhDfksqZucEQdpSTclTWl1GFEqPdtK5t0E1iwhCQWW4xwyZwu&#10;HKd4ENunYiT1ogxWMJJAKKTHsLmbwcgyl3tyz2hyEkWco2IHMgUwfLFJcEA7hk4kX8Dw7r8555ZB&#10;FgQ3zenPWi9IyxeksdxunBNwkEWvXVPmaRYcQxrbBg1n8MWZaafJdd3uCYOH/tRiW5hbBTvUYSne&#10;mt1Sxw5/U/1XB+7CgAfThDN4d+TLbbKE1dxOkAGvkFO+2dNDh6e4XQFXsMQmnh84eerCoYOHByGP&#10;btt0G2yBOuteBRNMZJuk63C7DXvwOO7rrU78Za1kYbXsudVe8fFebSKBB2TADFkpX+TYd84rZwEu&#10;9MkZD/5ji9yAmuykZbDF8+NbNQv7VJUhAYfqR1bKFmEzT8ENi7SPIHL+0ww66qA9nLWlWUcgWQCt&#10;EgkKSABAKzoPPbpjF9VQRhJHsJoBu6OrOnRugZMRHwi5wosvWCBbfkPa8EZIFUHsiEu5kcAW6NFA&#10;CnGAAoKajOv4NjqifSFm/iwcFwCD2BhaROF8sgmY+r5HxDiMaUseCAJvLEgPI1TALhOAH2Vmgb9s&#10;GVA6FYgC3Yh4HDKSRRVHQOLbcnMDQZhxKujYwQOyJZ5g8IIChaFAJOhxCwlJoA7CEYT5tucadx2B&#10;FW9kzxATyZVSGEGNsCGa9ziFLz984QYztAovdmCEJXhyCUc4wieXAIUsQGsT1WjMIuCwBN7kYiqM&#10;2tIRpjKL+WTACMRJ3gkV564gaJGRWREhC0shhDsZME4biEMOaWQLTuBhC0HwQL9Qg7SrBOOBqsET&#10;hrL5HfAgzY2SwQMETiMBIO6uOMKgQ45487YT+hKYB1skPKnSike6zS6S/rJB/14kjFlg4pk74Jej&#10;tFXIDViTAqWiABDCcotXZsU5W6hAHNyzCGQVDTYcOOERmDjPqQjTf7dYAiQLmRsj3A5GUBinrUZH&#10;ugpcpRoI1c8NcfmVUGUABlGIQyQGZ5UPpmcTjyQkPnOzBJ529KPgC8YWRlqb3IgxTXWIaX4oYFR6&#10;wDQ2zLLN2yZw0q20Qle3OeG7PGCELCyzQEZk6lApsIVzzhOpx2ODhqgGxiwAcUabkGp/GvWAfVLl&#10;qq/x0ZWuJdQweiWiWL0NBBDJIFsoT6geAGMZjipPM/oBmW9DzRYcup6qdqWP2eHNDXLqByACtpA0&#10;nUoZrviaDHDAK/d0/k0WYZSLiEJ2nX6AJ1w9x4kOoLBqFdjCXZVjjkhkgTSdyRYMhbqB1GbltH/J&#10;wA6sUoEOmCgDXRGEXmMzgT12RXDq4YVtqRanDmTtjbslHC9Eyk4Taciu6qHF4f5GGo52JTU7yAIe&#10;INHe2rx2K9CtoA2s4qPrduVar4EBjygAzq2wYo4wYMMYl8OLx5KXAksYLgjTWze5MjdOS+CsctZ2&#10;w3X9hQJwEEsqqxLZwLoUwNvd0oCrotVCYncrtMDjXwqTLtdQAJBccWLAEFoG+xYnFyK1gMfAyAYz&#10;clhrkcjRhXdg5OEYbgdTi02eHhPL10zAs1UJsIyt4rabcuULrMVn/hAiYQHXVKDJXIFBf8lWAe8u&#10;pxVY7m9t8GjnET65Z7xIo54riLSuEudp6ZITS0Ol4a9EIc1/4SqMIzldqgQD0nahQBa4AqkK4CGv&#10;bs6kVnKhY9hMYKLpiYTUBr0lDDcaen9GWR2+8y8p51Y5j1RrYMlGgfOSxYmwoQAeJm0i5z7aRJLW&#10;yiK2OwFeNNA1GYACV6IqGwqguiqMNY4fpIxRDQF5gbFOGCtW3W0KTJY5RwxtBm4AhyqHJRITgE1w&#10;ic2d5u5AzvCCNgW+wJUd9Pc29PCDXjMQBK50Wd7nrkp4eJWcMqg1TjDIdvvCXbDVsjpOQgBzceCt&#10;HbdCZhbxbu1C/rUi5rbcBky1abNfs3KLJ/7FsHGA9Lq3EoxSy1vUUymFrqwWBUn4NDO3CMJvW1uB&#10;hI+P4uUqhQdcXkiEKjA95oDsa6iqwxizhuYxpg0MGryV1U59j16vjQe2goes28WwVUFzUycggVsP&#10;RxJLrzVCf4k7pIfrC1508Zvhgzguhfxf1qaM2/hF7+zcRgh0p7GypDMVtdfmxlnx92x2RmA9h8rd&#10;mfGwx+LEb/DZHVhKZ3p0KbCDCXMGX4uwHlbkZ4N20xDTW7oBZQ4e6UaX/EKDP6HbryKJ7VaApohN&#10;uVbu2MOCU0UVFLAutMeuHFrkOWdzh3VlKSdXJbs3A38gzqdC/lUa0yzB41OxhlHvWDVqTCYKbfay&#10;ocNsdbMZYQfS2VacTE8VKU4dnMqbulYETpuZU8XxPmZ0yXFZQsUlcFZ304c3tmA+/wJiK7YZtLAF&#10;DbM90rEBGsdig6ZHkwEHsEcBu2cVYkYmVXFsU4dz92JzkUUB54R+U3dWVCF5kwcDVVFgXoZ5wmEN&#10;7AV9N/BqXfN5l/IH31E1G9BnmREJWCZ10rQBP5d2sFcBmyYZz/YaFdB5WCFmW0YVLUdpWMEG2yVd&#10;VNFKXmYLVYiELUYVrBByhfRf6iEJFeheFfCBhOODbHJEgxYnUSAceHBDrnUdN7QEXAFqJmJQktEK&#10;MZYBQkBy/oU4Y3CUiFhBQT42bFNhBHpGAaqAFdqFUQqGT5DHhfJGhetBh5FEAXfoOXJII6XQhiQ1&#10;hJsRDGQQJ6z2MRSQeFRxUXsmQZAhDFbHfFXIiFSBDrxYFXnFLhRQL/bnY+tHD0IAexvABuwEcFMB&#10;RVMni8sRCVzCLvziAdLYM6UII3WQGqG4BL6SGZYzVxiFIVRTAcanFVYUbNcGGW4DN4gYSYpID74o&#10;j1dxBINWaZE4iURID9RASBsAA7HAWoRHDzmWM4JYIDg4dNElUZGzjS6SRuwiHRnAdZexCA/AXLmx&#10;A2SgPIOWIxcYcIUoe5IhZ8EGfn/1i/RgDipJD8QXSR5w/gNZIAg2IIzZZxXLhnD0IFUvBgcxVgFe&#10;sCCCwCXbkiOzhDcQqSCnKHopuANiyBmq8TZ14FaRIFQUcIBYQX4mgkOSAYbq91wqyZL2WBXA9jZc&#10;EpVT145TkUGmhkhoSAFTYZJf6SpYNpHisQp1k5QG4gfeSHRYuRll2Vrgl3+tNY9YAY2y1Y9lIVfB&#10;BodTYYWGCXtXSBWOqB8VMAZXAZDYZQ1v6Y9WB3kMIld1+IZpo5fwkQVMyS8bkI06RIsvN4pUMQtM&#10;yXhbAYCvKRk5KYWeyH5jSRWSOY+bUDb84YQMhIa3KQydeYlS+IQvsgnxt5XMCTSmuR68wIBbeQTm&#10;ZxzB/kdSQFSTgUUBSzgVgGhjg2icFXSUL9WSKLglMkgVUKCM3hFbZ4eeU+GVPrZH9Xh2wYCPpnaM&#10;CkINgraVO9g005kepyiZDokZbKCLV9FygCeAY4BptLkV9zQBNvgVwWCeZbiLvTkV79ie9GANrhlZ&#10;MOAHUcAo96GFVTGizpifW7IItQaajcEKWzAavBEFKzcZMTdo4sGa4lKgzPEHfelmGeCjYtEKMFAa&#10;KZYV62hgVWGfFcSgWcGfU/eXjfGOFgCWHUoPiIlPulh28kYHVREMtNBi0AaiNBRjIkMVUsUBQPAv&#10;aOcYS+AwtuF3FvAF4VkWpUCURHeTKAOkyoF3E0l6/i4IGR4WWRWgcePpY27Hl9tibl3Bf4UpGV3a&#10;FiqIFddUAXhiAd+BUFYxp8ulIRJwTpW6dLZIFTcwkQlJDyR4n77JUkunmGBhDlJDV6ghpmpTl1u5&#10;mwYDqMYhka21b5ixCXH3cvp4FbQnYDTUd62VAYWqSTF2QyhJFhn0IyjyAL52LzcQBKHUrTtggqVw&#10;A90aSkHQAf0jPZYnpc84kaD5jhVgDlQhn5r4GMnYHxRgA085GXhneRRAn72agOESDPXBLlxikZGR&#10;BZrznZB4FYOQdbzBkIQmq1dRqhQACZERBRDAG0tQBoJQCiEJGX7gIwM1AbzKpXZJFZygobdUFfIq&#10;/k1+2BgCB6tnV6SX4UJ6xi8wMK0/CrDDwgrS4WIecKFkwQbC6V4adhvaQZESexVkAHsWAJuOwQv5&#10;qhzoQAuLwAaSeIw06GZMQ5g+tnI1Vm1LyxXUgJYIKYUWYKRg0QrSJG8bIHHm4qucUZX8ugPZmRk2&#10;kH5SeIhYEZgplGFhEZzcIzPvMieXSg/u2jml2lTwWhbbCW0VYANJ6BqjkqdkQQ26ujgaggn/WjBC&#10;yq/RaT9WQQtCdUMGS48jqm+ieKpgkboTUIkl40xbAH9B8gCVKLhSmI7rOnn+GhalwJSI6l3UqCya&#10;lhmoSbAV4Kc+w7Ob4pPI+22RsZ8QYGicGEkZ/jCtj+tmy8iDW0GlPrakQOMZixAF57EEEiCMFpms&#10;X9sYeRsbV1kVdABpOcK9ZBFVehYn4Luz5rJUBGsBYysWQ6khaBqXrGY6WEFqtda7Y/EHP6muUDY0&#10;KSod4AeDVWO5+we8vMFAmCZsmgEJeLKVJjgscnsZR8QuqSG0GCp07IRiVvG7cqeYR6C3tbGqZVFz&#10;hZErlOc5vcN9A0wPQPCKhlgWZfuRGlgVxyWFUHsZeyqhori84vJIJuwB9PsVdcCnQ2V6eKdlSngV&#10;v+u+C9sYHAM4dEB/nlMKUQCHklhtp+sVXutm/noLhGQBfKsZvNC2TedcwDLCkoE4PHJDO9C4/geb&#10;sfJmmFxawKELS3XowGJBBkcQCRYMPVDaVDrbSMArHVNLD0HQhC/LGVjWx4ATLnr8GNZQHzxilJcB&#10;x1TzY1axCcxFAeu3CBoaqx1FFkIgAXsIbccaFuq7dH+5bICHq8IBrDsGIMQSyo2BDvUBwpkBplUj&#10;YvTQY5GkhoqnorPMUGwgNXm3dI4ZqQ6rrki7lSHpB87cGMcrhTDwrHbDvDAiDHa8ZwJIGTcAe9Kk&#10;u5vAOLIxb1ZBbd8Jt9X8FbxQB8iCGs02FuhgtntGhA4XG7+3FYJgyx8LFg4XxeG4KcY8FsHQzoSm&#10;lo0xzgZZuhTQP9WQg7CoRehQWEncz2ER/gx7o8hc0cYv56+kK3esWxWlkBqpobZBxpRXNMkzUtEp&#10;jdGI+sWOQbTH6EQNyAF4gIqTp67Zi6g8jdJdcbdgwQqVXAFAlMkKXbJTkQtoySU52hh4MKRn5wFP&#10;7SI+/RXWANRxssZjsVTZMlzJjJAym2kCqAvAWwFkUC7ogA66s9c9cznuq5a+HEk0XBXo4AEyHCca&#10;XRbapWdXNNFsctZdgQ4dgGleLRnAekU+1QpkOMN0VQEcxTCDu863sAmLUAeyYgQ3AAMX0k0eghqa&#10;qhocAAOclCp4sCq38MgMUtIN6M2DdkNf/YLVtZUnXRaLINbSBAO6bSCSvRWjbNkVENxj/sELNpBv&#10;bRG5WEEGZqdvViLPFmCYXWwiEmClbrIJz8QWYlUrj7IattHeO8YdPtLeuGEfpoEaZOUFnzbF7pGy&#10;0IfQWYeOWnE5yieFw4ibyA0gkE0jza0V8Ux0/+sVtPCzbiYBx7i4Q5UB3hVbgVcVB9c4D74ZzsYG&#10;RyBN9T0hc10iBWUq4dEbcBAJZY0esCxvm0xLrTzTqgW8W5K2lEG3UkiS6cwmQADdH/6HXCKFGeCf&#10;wSgbclMVArdkiVoVvqw9UYDCl+EgZOBv7zIqBoTiKF4npkFwbKB678FxJHXJWN2JWVF2tjrkYAEJ&#10;B57LMLLgV3E5PHLZICvWOPtqSzUb/leBOLFhAbmcAbbMBvotGW+yL0Jy4ly+6I9nHxwQBYJwycsB&#10;cq2lu/SwbJtX2FNRlbYKvVNB5Vtx3P3FLwosOeoMHyXcdGwdFlxIsDOuFd+sm1YBx7/NwVSBB8BM&#10;HLwAJ1+u6ImFIa792sIOIiKCchXiLroC6S+eGbG+Ja/e7KTz0VjRCh+MUcJqFXDQdpGhXYvXxAp+&#10;6u4hqCS1zWKR6q0l1FlRQ9BnaPp8XctOGeiydCZGJ7jRId54A0YABVtQBk3iB4KwCIvw7wAvCH4g&#10;JWWwBVCAJVvSJV+yH+6CUGSA05Hht7eRbU0tTXDukhIu41exbLlB3mMhcP927XEO/u7qQQeilyPo&#10;PhbmIHSfLd1W0arLh6zyPAE9LECCgI+6lkQn4jA2EAVl8AebMAsJHr2zEAl+QAZLgG8SshoDzoc6&#10;swSOXBzNrhrlcTlyR8Zx7WI+ThV7yhs5csj1m/IUkOumDiPc3nQg/9PWrWUVwJoFzWqQWhWEuHga&#10;kr+ZYQ2CAAQo0rIz7E3NxQbmsdyZgQ6sABrRUStajh2MMx2/twiETxasINZwsyPuW7L1qmUc8EG8&#10;UOT4pFCR0eqqXvIvwgmUT/KNoQobP3kZ8NCD7V4cxYWtESdH8O5ksQjJOO9j8zceICCqEPlUWwp4&#10;MCuJbjREI/Vzi9yTp+nKgzOq/mF65gDU10jGYiHuDemf8LHgtGDQNyT2YiHy2qHZXcGWkdTDiE2R&#10;MH89WXBCqXtdcgIEcbA0yTEP7yAZ1sAJbLADDZPNKaQ+/CwZAFFqQ4UNHgweROhhA4VI9Bw+ZEOh&#10;YEIPGSpsevhwRwWKHjhIgJFR5EiSD7NQ4IAwQwZaJV2+hBmTZK0DMm3etImOQ4aEFITgdBllwkSF&#10;K3l2rLAjJq+VHSnAEVlqwoQowoDa5AXHwwSCHVVW4BqkTqurZTPG8xaNGLFwZmGWgrORK1GvAyd4&#10;wIPOrUt0WY7WpVBmpCCJHRcKGhmlMMWVt/ZmFEIhYQUOeh9fLkkT82aRNjgi/qxwg/MRlB4rLLlV&#10;0evpmH5KJxzYMuMXxJwfblpSgcJfwxkoSP7CyfZNcc96HSf2bvhIdJG2cPidIaXXihQqRCm1HAbd&#10;gwsr1BnJqSvFhXFGRuRuMIOF7JxvfD5YwcbyzZrpP8493SBHy5s9+87CIVYs4K27wGLaCCml7nsI&#10;Dw+sS6873yjYAQ9cGISpnWV6WYuYZObBcKRb6LAhOv3I0w2G2jaD4a+dfttgC8dEYqpAg6ALUCTX&#10;IhwIkuHQ8cCCyZYI0Sz7isQJPZUymJGzYDKQAKqHIlkMNgrwgImX8RCCDjz6gvnCNxsl/C0IQYJB&#10;0iVtOCwGmbVATJNGPHYw/pE6MdmwBrMb/spgEV54cem91YwYaZMtEVrIy+FyacpANuK86UhIX1rk&#10;UIvaG64UP0bCo8qvGnqpDskoomACQG2jRbFDE5rwBj/QnHQkaThExk1i1ol1pGDqgAFCO63b4lS3&#10;gPiLAkxJkmSCE+MLSaRWGrXyCwZLqYC3gRbJ9SVJs82oFQIRpWDFNMnw9KCVWIHJBmslE46zUozw&#10;1TALUIpDWG4dmpWYNt2U5l4RyVgogwgV0i0K2cpaQoKjKNjUJSHgU2kDe+nhZaCOOqjgiBAJo2s9&#10;svzNaNt70dlg3UdjXWJUxiR+aZbCBqrg5M1KiWxVc62DAiOQH1qTmFqR/immF+V2FikS0srtTrcl&#10;DgZKkAd9k5kkm1eaZSQYIAZNtCKVNHeD/kAWmdsgsGYtW0GRataliHy7genHWAmCAgt49M2DOmAl&#10;mh531vrZTWjyJikYNgJe1qCBKEDNrEhggOCnktB5LWlQMzIC64Ms6ABvnG7J5RZVNokklpiiIDuI&#10;vMPO9YvIPZBv5CBXM/2lDCZQ9LJbUraZYAonB5yeZXz+uRi2ei8JkhvihU23LDTHSZAcS1odOixF&#10;2mJ1c5l0qZQvdrDBCDYODoYCCCb4jauJSfKMSwqk3Rn1SRfxVODzJ70FWvWfJ0kVdDELZosKKDPM&#10;/7JQNeI5RBy9aNO+/oJWjgKWpBS449H/2DccgamEUCKBA9IqYgGdiShuu7HIb4DwMVpAq3VZKhm4&#10;sAW2mvirftaqwLG4ZagxLSRq94mDRXi0GzLMD3DN0Ne+bNXAl+TCf7kbSAamxxnSqeSGldqhuDIS&#10;CR0m7ykOiQT5quWbKMSEWh3Dnr/cF6cOCMlASwQZ/KLIoEUEzDC7iYM5iPgQdyCwb0Oco0uCUYZ5&#10;RahuHbzMJpTVnQ5kRDw1pIB5SIKHalFnIUSihx++wAY/BME3inxJp+hSgUKKsYXcUsxk8LezOGjQ&#10;Iu1CVdxqWC0p5dEh27Bj34hhDFe+xBp8zJ1vlmCLzZxtPzaoGhXH/sSBCowSIhoEFyQfsoQNLIR3&#10;JckC1ijQxXuNsUh/8NQJe1c9P4ZxM1/4X+EChsla0uMZwJMlMcr5EnSU4X/pgRk53UKLRpqrWvVM&#10;CMYuOJKTDMxKz0NHVyaARpekz0B/qOYnY3WLb13PhyAb28V+81CcSGIh8JTg18rJt74JT53rfAkv&#10;TmKzhXgAkGbZUT6pw5GSkMafzQRXwxZxl4HI8SGtKMP5aqQSCzQpVtbEEAzMaDgKSGKOBk3mZXhB&#10;GhuVbJoUJeI8YtnRXsQDpDChBbwqyCoKZEGjV8ngmFZ2PnRspHDqkczViGIRQAmyZECgRzAWkYWF&#10;SEBrRfOUBdL2/lOFQqp6PSFDHivGG9+00i2CqCJXdyBDkNZRiMHrBTmuGhNO9AqjG3jmVUQlVnvu&#10;LyPBYJ2dMgAqSMwtPpAU1QQ2hYcH7GYD0NkCScqgMoNQILa5Aip9qLTJBe3lFpCIhE+HU8KjWGSF&#10;buFFZJoqkeNO1iHt0Ncda0WMbDg3JnhIrEoQ91WcUDF3FalAZktouctl4FhsGOpCZrSEB5xKddNZ&#10;SMNEkiADZRZJuR2ONey3EuYBxQ9bmcoEYGBfzNCQQCe9yiKye7kKCMa6GXGsdN20DJm0Y7LUqN6q&#10;BoLZvfACguDKACofwon1rHQDuRCJoRBCAZnhbwcTWMnhELzT/q7laVL4tc0RIOZM5B6PsF29jx8g&#10;sAHhAgUdKVvuDgj44Ie8Y6pUhdNLlIEN55bCsvn0zW3dUoooWCDAE7DAFvobCXwmDwb9DZNK5hO4&#10;KATBBhUh38emmM19xgnHm0kpUbV8lVJYRJwUsEF/MVMHqMJkExtOngXky+SHSPWxkG0LTNbUL+fC&#10;4Z1W8sCS3TKLSERCzjraDWB6mxEoIioDN+GFoP1HFOgs+r59DdEtDqXXLdsvIdChAC8Bx4Yyo/UI&#10;hZ4sR6VLjGfEpI69oLJzb0Gn9FiEoMNxjVgXQk2RMLJAJcOMUBFVAV2n6c6Xoa/hKvBpnBCXOrWF&#10;AuB4wexb/ldLiozOyDklbKsol+Qca+mFNx7MSMst5Ajcvcwsem2gCWbEnfDcAGZaUeakQOrbexGV&#10;fqAjT5yE9tyhAdwm/GwlIwga3q/sxR0VmO+YdIgY8njwust1Uc9yJqIduSRJ+okUZT4m4gfpkp1h&#10;fR9Z89YtuTH1ViuyAbwJ4szcsrSN/ufqj4vEyY/+GTGiUXJ9EYPSD47DwC3C9L2Ez48VeDc9UhYh&#10;6BC4LOEmWJHv83CzoH0DFgA2SdQYnxhFYT0li+FD6DkUcqdp7Fa6QdwZvZZj1OoYQvQQ1W1lVSa3&#10;4kHcARBnZgpzC2QWHcc7K+tGfRldHKrhr0ZSpyR+Jbek/lA9MLBMMF6s2owEaScVaG6ReMG6Zfmm&#10;4E13CTSIUXhk8H66H31JdJHRC218/CTXpsANPA4UUTHGvLpi3cBWInibuGb0z6YP24HypE06riwz&#10;1c+4RXIEatNDxzdzcJFIbLlqmR33GZkGOu+4Fpg8vfC7bzpihxofDvT9Kp2aDA8oslmwmNXYgJZz&#10;OYiZviLRPpw4PwmhPpEglu5IuJeYrRNZiDq7D2u7teRbvvfLiG4IOQmjv5cIhxEEGqFpOlqIPlax&#10;AB/ZiyxCiDJyG3ogMc7iiG4bDi3hjQrQwOzbOduYuxshPbfwvIcaQi7hCLX7pnLJMhC0iROUrjYp&#10;wdzb/r3eC5pIazrFgLwKoDic4IVBMpzNo4dKEStiOjoGET0Dib3laECZsAbT2w8yxAlbiB8bsCln&#10;aSiYGy36+DvQADsotAlvQMG+OQZie4l3EL7purqmq4NeW4g9uwpfKohqGzii8j4MQTuByUMgxBBw&#10;6oCkYUKbiIW7CEBNo4c45Cy0MqzLKKtyoYxVEESb0IZFhKzicwm1qJV9IQZngML1sxKNUZzIqYBW&#10;mq2BmbY06bmDwJjbG443hIlW8BQWe4xboK34qAAYdIgHOTcDqbkOszgD2QGrmEWZUAvfCx5icAeX&#10;gC7gaZNDBL734wW1UsIbADgEgY+BMIIyoMc3csaM/kAHPACCFNoCxkoS2loI/6uPINQTwvIAzBA6&#10;7ZKZIxgKw4GpAIKBCBwJWihAAym/coSJQyTBY3iJDXm0KoRCeKELi9FIeqCnvyiZiLQSOsgk35gb&#10;p/KJltxGwrorN2TIx8CmUCQqEXOLaAIMYaQHa1sJPsJB2HMLVbAIVilGkLSJcrDFXSS5klgTqAsa&#10;kOSmyeCAC7kKjulGewo7h7gFH0OR8DILTphGrsMMaHQJ+7mOzbBGaeMIFLNBC5AAxOgzJJqAH7QJ&#10;jSsQi0AoqpQJWDLENukFkiyJcRC2jiKGegDJUioQgqhBmTjGslwJs+O3zAMv93uJJrqetftJtwAn&#10;/lMjR8zQJOogEFChBZnhBV8CjTW7Ck7YQ/XIAARDzJI4xJO8lZLYm0UUIuFBTEHotZVQSJiYrVUk&#10;EIOkGHbrxvWATpjQr036x8uQSxE5lCLkjLX5lS+khx0ozAz4QJcgswKZm+XszYw4oJPsheoiieGE&#10;ut/rTcJklee7Cj+4NEzTy5HgTwAqy6G7x0xCSAoYRbfYTpGoHJXYK85ATs5KxpGoFEThoLJIT7BM&#10;0PZ8CGG7P2R7zLWoz+lKhvbss/Kszpe4hbiplmY6nG98iGBQrgFdMWOyiRYBjdixjQW9jSpZCKJ0&#10;F2JyJApIw4fIOoWQC+yLCRqawQrISA6NiWmw/qPC86hpKIltENF5O4ZDnLr25EhOWhJZLItSyIIg&#10;IQjsKAnEElCvEBN8WogUdQm3JIoffcbTvAocPS2zOEuRqIbjGRiM2c2HIJmCMM8oQEqc2ITcZB0Y&#10;oAYohQl2yFLh4ZBxIIl3cAZaMTwJC5ptgFJeEFLQyABUtI1g0KpzWwgYwIhbwNMggSuEgRgnrVPb&#10;IIxt08Gb2IQha0OS+Eo2jRlesLLPoIDzzB5bc9ICddR6OAYE8ihimAbKFIl6yAZiUNafObwpVEEo&#10;DQaMYRUiow81Bc0OsIiooScDycyYCIbu3NOy4FF6kEPWST+guBrfWKzrukRx+58MEEoKaMlZ/ojK&#10;rHHUmFALfGPWensILGWTeeu9qCvRmJAHZ2060MIaC+AAnQyKUHMkJ1WFkegAolgfs3CniNlRO70J&#10;OqCtldDTUXmR5TG0fh1QgSmLwZqMB/3XkcAG5EgGb3DYhyiH+DtYoJGwLcVKcTA2XJTHT40PDzBW&#10;nPDTc/ONd82I1zKXhzQL+6EAmlzIzUAHoZMes2jXJLJaPerHbqSAwDKycNwP1JtZl8iXbFjHkRgH&#10;3ctShBU5YlAGY1NHQQwGo92PntwLxQDNkoJOo0watwBACUlam1jQ2VIJqb0KxSUPlBBNLpzOChDW&#10;kaDNRW3UtCWJdGBbkpCHWuQQfUFHhOXF/l5gh/pDxFmEWdA4VLMoBWQCL6d9iFl4D7qAjsMtCdU4&#10;iAOJS5GNCWswLSIUzZLIhe+qjiAoV4ewzCE9TAe8RsqoXM19iHWIBuQohhEd0RS00pfYm14Q2nI0&#10;NwORxKsgzcflAOgkl+WKwch5u9Xci+1Mzfjg25vYAQnwJ9OogC24R++Cp44FCtXZJG+SXpjwhmQI&#10;XQXS0nkTnoVlR3wjWCg8UXART5u4SK7KTnq4Ba6AOQ54jD0BjQvGCbnUElajACC1iVKgk1UkGCXS&#10;I3gJXqciW5xozethzwGmh3kAXdGVW5+tT48aGuE0ufsss4EYXpdYOZQw4YxYw54AYZlw/kv9GAiK&#10;fQi5jN85fIxIgI77VQjJ4E2H2IS4mQAJmIAb6OKXMJSOqYAktuEb5tmrpFZ0fKziXIvvLYl5EFGU&#10;BEmyNBcLQECbMIfVGYjxLYmXM5BaPbtXbWKZgMYRxjljGbQFgzkKOAKxJAl0mAVWiF6ReKFtS1fp&#10;hVZpdWOfBRp0hONdlFaiLQlniC48BkmS7RiiK4uIrAAlDRxoKQ/MeF0orgAppgdorOIg0dHLCIaR&#10;ul+YkV3MeB0DmeABNthQli7fA9pdLN1GJAksVaB4REwAZkaMm0SYZNxugc6UesLNsKQPfow3DIbg&#10;3WI4vQpWSOFuDJhOBooGrdE1Hgl2/jBgNx7d4Ame4jTlYnsJOw6iFHxgkKycE7EtsFKZSgS1CnAJ&#10;0vgfWh5TH60A972KN3Rc9chEIbyo6QQ0dpaJiDiRz7Pnh8CGuO2oHZZb4VmGnCWJbJiqoDldKL2a&#10;mAIKRq6tDuIFrUpokghDGEhetyjn3T3mSPFdkgBeEi7j0cwCPyiFD+Q14y0KCoCCTCaJ3YoY3OVQ&#10;djAGYcteBdbUN1G8dORUKLWF/aqAPoaJ8l0JQaAFOKiigehikJ5oXbYxdT3qkSgllaDDmIAEriiV&#10;3biBLcCDTegv/1FhmLmhm3gSwrIAUWXmnhXl61XpaJ7buxUJcBCJCEtHgIbSQ1KJ/soAQ3U+HEup&#10;QEghzxVbZphoQPuZADV+Cd01nBAinwy4gSzAg/YQqQFdCAqoYZJwOwrIVenNF5HL1H2+I+S2lZnO&#10;iGhItof4hicDGmKwMEcVFbqQZKDIoAEtpkkRJFNT0LzOCNdQs7JoPlMNIRiJAjKAgQElkKsgF4RO&#10;ZEeF20cTotH96nSi44LthbZ9iPiDOmKgsH8t3y2WaPQhLyspYttQlxWDy5jQPtl+EKO6aXWmURcF&#10;zUZe8BHLpr7W3EuVv5/NVJFD7kOMz5E4IGymh5PW1F7YXkdNZnGDbJdYXergAK7QasyQhJL95hAW&#10;byzi8bIQXBol8vjY6N/dL5Yp/unqpeyVHnFDRG7h6VIIk9bnfghpCPHSLWsoDd/96PGY+NIhNalY&#10;kXCGwOuz4w3vvAlVgN3ZjrEi3+KgJgmgM5Cl/lcp9ef8NsRdnEL8e1Z822+HAPB5Wwt9c1Q9ri1B&#10;DqnHu7V5mW/6IG9z8XBt+XFaYN9Tuwob2D+vcBVBiAJcsw6ZJJVHf4g8q62iTtt1iEw+19RnVm5p&#10;/eGHUIugqe6M4AbpTqct51DFEEqC2fCHgGuu+J9SuQG6vg+tpYAZp/SrGPIHQXWX2IQIWNO6GLCH&#10;0JQsUJdSadETWYm7lgkas+KSpgeUlmawTmkF7gUtfIgTvN7kGIl2wPV0kk8o/jVbgcnxKfGCI1iC&#10;OPjtIslo1rFR1hZvatiShWhJuLFYMZ+xSGCDI3gQLQKLAx+JTcwAXgbBrVTpjO/zKW80ERWeWO/Q&#10;EN9F3lsLakbMhdskGHUuXqDoe/+2896PjwSKSGB0pqWAIFB2c2gFQdgCG5BZmFjiLZZnKK0HEVVu&#10;je8oXiSGBz5pyjZdkoCGQnzjqOuFv4HSUppTM4e3AqeA2lFk8ZZt6DB2l6gDSG63/L33pZBllZfe&#10;6M7eYiBlc6fWLBwJJ0OnXtD1h3hPEedhAS/octxEr4G3XI5aoLgztyzvmFgEO7cGxZBYU5UbiceJ&#10;h1mStKdKVXbyqed7WWoG/pIY9Omy+pGITKC177UAeZDkBQvv7rwxhwd/iQbfXdgeiTs7gv0LF5mo&#10;AAnwgHp5CXdOeMBAVcyAHyjW+pIuepEX5ZHnvWrd4aDBFdGXP7EeCYx/8n4+vLV4/t4M+oWwc2UE&#10;Jwjo/sGgLQtoXYFHNR/FdEOTCN9gS0rJYo8+gg2FiaztQbaXXnjv4c1XaT8Xib2HrLwHCHr05hEj&#10;huwgwoQHjyErRqyXOIESJ1KsaPEixowaN2bcUcEDSA8ZPHAsaZIipB0UKmyoEOWkxAwbQm6gwMtk&#10;rQMm41AI6aHCF45RPoLMQGHTRjYVWPps6qFlBTIwJ27pGTJDBmtTt3Lt/upVoLdeCscqZEiWLLFp&#10;FqMZVFjw4jRixc4mZOiQWMSvevdyvMU0JIU4fLkekTDzaYVgU78QBRkYp86SIkNyoHBrI68JIzPA&#10;qEkScxQKFg47BVl5g5+prSiQrixoMOzYW7OJpdvQtm2IFguOdai24rxebXEfvNtONvK9dKyCbHkz&#10;+UZaFDgAFgxTOvWinznmLFmKucgdHHndqEBhwiw/5yN5t0FhZGmQHTJIOALzhgWfFYJA7+9fYFzE&#10;zVUccQj1wk5F8vQyoF3IHFPQcRXFNSBuxxxz1zz/acgRDI39tMSGFwEB31MbbLUDiR5QUEpJ3XGU&#10;hYcUvIbRJregI1Aw/njYIJANE9hnkiBGkeZUTUgBCd4GFuASIpN7BVgglAn1sk5F64hFIYEFnVNR&#10;PLxF6VA0TYop0Xek1cTJmAJJAh4Fi0wlCHgVZNFiZBvJRFMGGbEBAQUrUQDHRKpUkEEkpORiEhlL&#10;DRmSSzBh5RMFbKQ56UnaDBelbRT2Ek5F4ohllkIOQWORNJcWWBCVlIaYBXgjUQpDduFtdWdzeXJX&#10;Z0aLxDknRo+KNMFlEtWBlQXnbfDFLH0Z8V5TGSR2UhmtmqgqtRmFUxummTqITFoVhZUpMdtU1I5c&#10;2RLzTLUaUkOrY3ikCUlTlSULE4yQurmRixoFkeIELF5UB3MVbEFm/k1DtkQBDHhQs9EmKpL2mEnB&#10;/PUUBZKkezFF5GKZEJYb94YQQ8Q4U9G1Dnp80EPxVNSMqcQVlCHG0OHB2lW2hnjLFuYtKudUpUwQ&#10;awb84YvrRcHQXBQHGWHFQUsTPMfJUvFtYJRLaGqEh7NTT2vSUPoZETPY9QgXaoMIeXwyQm9RNA62&#10;ZxXTS5gUfev2XB3rBnZyHUIalIaRBLHSos1VoBVMkzVn09AbzQyppBexIUGfHmRhpC2DxufTwRuw&#10;8dxF1FQVwb0lrWYmBfPiffEy5YJMFqhoh9qLOxS9syBuD71DUZeun9VLNqcjx8l0ND0LHTV1VMZu&#10;aRTUMRUbbLqr/lG+GNlAYmXBVnTLBAlbL5BHl5dWEwU7hG4RKwOfJISHPPt+cTaqF+exhQQK2Is3&#10;FXlJ1zG9/DZRQR3Xvv/6BmOE9PFKNq2AEbO8h7Sp3CJ4RdkR9IhWEV44UCQwwAgvDlURXcVKgZgz&#10;Sga20Iq9bOJoT7GAYgJYrXe4zzat011DiBG3iWCjhWZL2zEq8oy26I5C3VLhYKRjpgpsby+RUMnE&#10;PKgii8FkepRBXEaiZxGAQWp5hUuREptysCAUcSooYhwQ05WM2uiubKcixrjGFioKvQ1mEmHLQuRH&#10;NpT1Lox8qRejQLSXYMChJhnoYBYzAISpUBEwVsSIFCsCA+pR/iCFJikh0MzznsBdDirs4Qok8WTH&#10;anWDdpmCoYNa1ws3SgQaNhxQ3Xpxu4nAkSGuvA3HzHK3TX6FFxOrCS2+ooqhmNCDG/glTSiQy5MY&#10;jTSciWBGKAi0G0ylayCpgBFywYtF/C2BSnSWv7yYH0PSUlX1KIgZcYM2UY6jIixsGcdUSRFTrm4h&#10;J3tb7Lr5lUTp5yVcWYR7kug9DpjHA30kjcC8yEjOWSSRE1kcYJ53ktHUiiK2YAMHJqDP+ORnK8AD&#10;2tbkmSba1C1bc0wbACUSFnSijBikpMeDMKU2jXYFHQw93DBN8lAQArKS5gECE/GImBudBKHtiqIE&#10;J3KDgcKk/hUTuMqPKrIJXv5RgRNg4km+mFCWTuqbwwEllIixjItEw5M3fNuoJhIcCr2SLvqjqlea&#10;V09oQY6SpeEACLcQU3p8hyYSaFzEKpgBZiIyqDjSKwRPoh6aiAcj6PBDPt36E3ua5DsYReuktuFV&#10;j56lIPW4yDOEw8aCEENlEwlLD31IjFVCdioSIx1BNRKJnylxaj3BA08pMr2DeWB8JXGiaRrZV4zA&#10;qYpTKUP6/rCRWWwBhIFz1UmOECOFlrZJ96NsQ+xGDozERTic7QU0TkoPZZB0LBfqhTSayxXg6sd8&#10;ksEikcwTBCNdxA98isIIt1JIx8yooH6lxxG26ZgubuQL/kiqgPg4Egn0JXFqJ2mgmWwmXiZZiaSg&#10;wpRvMvIObTSjGMuYRjwpIg4b0gVDCzbtLS1AOI741Ckg/AJ/KYKOzXmlgT7JQFIrYlCBTAy5MFGr&#10;T+bznixkE4M5M5MFTqJTFVnnw0zCBu02hrZiuO5BOfzKg5RcWbwYeSo5gxSgTKLPJCEsNUwy3Al3&#10;a5FNHBUwZdjKIsqc3p7UwZEXIYN+f2kSYYQ4tlXeUDI43JALneXB6STtVibEMbo8JKR33giCa3YS&#10;xgiPAktgL5PICxhIT2TGjA5Jv7aSmZpShmpHuKRFStEYQZpkOfrh26E3dM6TxY91fe6FuLjiKVOh&#10;7SHh/k31SZYQo/oi+j0gLENqmVRXRpmXIjMGs4G5EgQPSU1IZeiiIBoTKZNMLZjBxjV0yFUuJn9s&#10;jUzmdtqSwZV19K8uobTQXB4EXmyfxLFXuaBJYCABGPB6UuyysbGDSsEX63Erq0Gv1MxjA16DeQKq&#10;KMma9NNvdv/HHQ/pBcQjLvGJU7zieTlJOB5+Xc5yvCAQNzTDM4Jbx/RYI6UAdWw2sbBcpwiK+bbI&#10;YAFjW5ioB+DNfs8RtvCTq2RUXzEqecihMw91jKPoRj860pN+9HWMIxwZLsk2CpIMZjjjGdCIxjWi&#10;IQ1pYGMaXs/GNMoZ9JJEIk6MFVMr8GCEDDzAyybR/hWk3F7poB6h5dc+SSRAmMVaIQ9ivQYavMcu&#10;+MHzpdqCs/N/WlGHffVJJhQoYEky8+IYS8Sg994ORmaB+Iqs2Lh712IGNn+RSztG7oQ/PepNgmPH&#10;HBI6it/XBCb5YsyfV5MylqBRT72RYtngC5SuSCSWJfvP+91OQ0x9bOpwgyMsofnOfz70oy/96VO/&#10;+tY/Agxmjnx6FPMqHUjO640yfKdU5u4YIb0HJhDfuVdkvum3Gkaq4esK+AgzdFDRRONTgcBvpOzl&#10;3f5gRAIEDApWFKABHiACJqACLiADNmAFQMDBASBF1B2ksMJgsMLiZUDsIc/lUADKcQSZ+dbLUcQA&#10;/gkPw6iZUfBfRpQCAjXV5VhABtiCSVAgYKyfBH5F/n2eDu6g1CTNDU6E/4WEBRTbVlQDHsDe+GVR&#10;QMFEjX3NCE7EvQUWRpBBT1DHAD2eSZiDINzASqBXS2yA6WzEab3bD+5FEGiGzfGgGmYRXGkgEf4g&#10;MDVUVwBXEuogvpXEUNke+03ELMTJmWkEDPAJBZzZEmigBR5YGWyARBVgnyyBmymO85ShXmzCEUQB&#10;Da4hJrJhBjTfERyiJNIDPQEGVJ0EOsBAL/FgS0BAimFEtEBKGNKDFJUYBcAfRgRDKShfJLCBB/DT&#10;2Z3EJnzBDsAAELDBXN0WibRENXwiXzBNJjaj/gJtgBQqIz00UKxUwMKZhEoolgI5S59swBLEwcqZ&#10;BPBACnPBItFcYmWIXkZU29TAQBT4wSoiBwWRhgVQnjRyRRw6oz42S2Hdo0AskvCoI29VUBZxGWtE&#10;gSDEo0agg15RnhTl4zGdhC2o2QmdR9DEAdDJhqkBxgf641QA5D6GZFHYozK6X5tcUUEWC2ssgSCY&#10;H0yAZIk8IT3sG7HBRG99j1FIFAx8gSS4ZFfAZEt45FfIW5/0ieWI5N7NhyT1CQRcox0Bg5gYDdAI&#10;TUlgzzNK0gYgpAzGxpUBBkFFz2rZC70wG05KkgcgpEKahORdhVMKZbtBwiZEglxyghBoI1K+/lgU&#10;xCUkREJcvmIYHUISjIlU7RSQUCRNqGRWtmR/wB2moVz0oN8EbKVJPIUOHoxmBIEfCCSJsUlHuqVX&#10;fEEa3qV+lKNG5QED+MCYlNgEdKbj/NdBCoJkylQdkKZGrOUzoZo5TsTIJVteYSKXWUCRCZQJeuZg&#10;dKVoeg8F0OYmmYMVNEADOMGYSCWj9GJGgEFjcIAFkEFaXo8fLEFNSICClUQU7qFAvJRIUGVJLIJh&#10;NGNNkORGmIMJ1SNxDoakHWcHmh4tgcIMNMAMOEBgjsluhmdG8ARSHdgfeGefMFRlPOJG7MtwCkS+&#10;WCVgZBmQ5OSg2KX31MQbbgRjOob2zedW/tSnfSZPvdkROnBBAzzADOTAA/ynmGwkyZVEzInEhlLE&#10;LXSnBtahirAmRhAopllPvtwkSEwALZoEOmwCG+yASnJga60ITEBBnOkWiOpFGYBnA14pliagBJQo&#10;EOnBA/BnDoTpA6DmmEiHfvzhRqgCCkajRNwoguro//kiRcpI5dWJcaoIg07FLODBm16oEral0hgT&#10;X03pV2zhERzqEQiBogYBowbBDjwqpN7ADtzADdiADVAqpGbqDjRqECgqoh6qDRSpCh1CDqToioYp&#10;i5LpmDCjdpSEOUxMBbCXm4KPeW4j7YlhnJhXvuRhc/ScXvBCJOjcefipTZ1E7k0ooSYr/jHdAQuY&#10;Kqqi6phOinGWnzHWjBCMyAZiKPlRwIiJp6DWaUwYE3rGxpEmqUrWKqb5ZY+Ch/opK3Kc3CZsAifM&#10;KyfEq73eK77mKySoKxAFQyI0gXOq6LM+a7SmSVgCBpdOEXgwTT6q4WrChBAco824iNGcKUywgjls&#10;xZ4iqAV00MOWxGDyprvChhEIYlGeLMqmbMpCgBdsUjCMghz4gHM6wAyc6sBCaw5MCkPSI3VehC1p&#10;a0EaBQRAHkeIqJS6SAjKHEzE3g2UwSYk41TQgjMNKSRomTEB6sh+JlmqofIgBzoEAzDYQiyMbSzI&#10;gi0AQzAEgzkIJDrYgiyMQiPowRkk/sF+MoCz3izePkDOTgqvxmRJDBkq5mQGCEEdlIJmWkSHpt8l&#10;uYhJbmebTsDU0F9PZAFsFs7D8ChF+AykJCy73cjX2oIqjEImNMIh3IEboAEXcIEVOEES+IDromrN&#10;zgALxO6puq4PNIEVcIEYoIEb6EEiZMIoyILaXkQcbO1TcONSEmtTUAB+SuQo6IEYWIEPyK4DOKf1&#10;Xi/2NkD1OgD3dm/1Yq8DPMDs4i35oioL7G2a+OiQxmYyweAOutZ7GAEe8GtVsgkdQGhkTG1QnoSQ&#10;7iI34lwdeGJG3ABpTIAA6wmb+OShZYICLIACPHADL4AEM4Ddziz3PoD4soAGbzAH/rNABnvwA3hv&#10;9s7sDPiAFaBBIGQCMMBBBnTAB3xAB3TAVbABHsSBDdtwDQMcnRJTJriBD3yv9oavBtPuwNKuER9x&#10;7JavEuPt7FKK5iLskWira2mG/NogDgKUPbkIUH6fkBnv8Q7rDjgt1FYEu1DAGOvLMfpqyAXDHeyB&#10;HtyB6bpB9LKuD+QAC3wvBVuvECfxEpNvzWpwCDun3dJsDtBAC7SAB8SwSGCEfvnEx26ELPhwA9it&#10;itpsH18yJmey+c6AqsBqz66rzU3x4M4vcnSAMcGbi9ybE05maOKJ5EpO5QpEtNGED3IEu1gA1oKN&#10;HdjBJKACL3SrhgSDLcCtHrgB/hcoQQ4AsfaKryVrMvn2ADQXsrMAs0AwZGk88kXEghuU6t06szd/&#10;c/lqsKoM5h/BxCIY19QsqfzSL19cYrJ1B006Bl5xhHR+HtNIUgZsqnmqz3CxSfOejgmQgAkMtAmc&#10;wAmkABJogRnYQSegwi5Qc38Egyw0gjH7QLMO8viCM972wAOIQQROhDU7RaZdRCMkQcA2s0anNDh7&#10;sKooBaQocEUcYbUtAR4UY3+4tFfm5hN7KN6BR+A2LDZnxIyqCDvHTAoYNFIbNEEvNUGfAA4wgRbw&#10;8ifswoZQw/NygcwOssCqdH82QA7oAUgb5pBm5B3sJyGrNFqrNEtTStI6Bubi/k3iZlp3DPUE2HRG&#10;RMF6hqTIaoT+BpkdHXVSB7ZgKzVTE3QM8AAV2IEh+LJ/qIIecAE3O0BGg/MMfKkDuEHG0oNPD6kV&#10;M2s3pzVof/Mdq4o1xMk8AxEtzGlqdIfRHi5FLMISqMgiAi1yBqdGgFk+bxJgDzZv9zZhM7VTU0Eb&#10;FAIqQLReBEMjiEFkT7Yzy6723sEsbIAMNwWwSMQhNCtzh7Z2a3J/UgtlFsW4qlBIP9OZ1YIr0MPa&#10;0YQacwQ1bEIZlEe28qBMnASsoikQ7bZv53dvo8BvN3UMMIEZELdxcwUwHIIVbG92Z/Idz0BPKDJg&#10;aMUoyGyCbzeF93F3q0oU/sSZgKpQPspnLbwCPeC2CnIFBtadUbbyVRyFSbDCnL61Ues3jMd4Uhf2&#10;CfCAFgACKgwDX4ACF1j2+aZ0C0/3LsqCHGgvSlc4kivxhVOKLOapRQSDEcBBJLTCgP8HTLpKLdQC&#10;PdzbJ3eFLSxCFsi28jZFsXAuzLEr+wZQChS0jLd5m9M4D5gBJVD1V4wCF1TvVntzD9DABrxwB1RA&#10;Mv94kg+6hTcAtex0+v3eRaBD7J3HBOSHEXyBH9TIhuhvnmQ5PcwpbsaGNbh3eSSoTDjLUSl6Rhjn&#10;XqvQmru5qq/6CTA1DmhBIdD5VpjDITiBA2h0D+RAC3QADRC6r2Pyfmb2/qSUNqTYdqBSRuQ6OkvY&#10;QBSwwSKUAkzDhH85Miz+gm2qiJnDxi0ewVNwwBJ8qEaMXETaUauzurmv+lKfwBC0gSdwhQbmQK7/&#10;urwj+X669n9AZC5TxHfHB9P8r1F6QBBsQR1Ego14Rf86TS34AidQ5EjbkQv+BNGqULmfO8WjO0Hz&#10;QBugwklkRwvA+7x/fGjvp5MziYM2x61ixGDu3S/97wbCwBJ8AbhfBKITaS2UAyOwq137TsVOlW6z&#10;ecX/vKo3NRIUQpULxFMocsfHO8gv/TfvJ1SqSn3ur1A0sm9ixXsIhOFyRGpDCiPUPB6kDy3NPKn7&#10;TqoDvdlbvAnwACAM/nhnhMQHeEDHM73cc3cDjHyIxHWaj54Xq6Gc0UNxFTWNjWbNm/qGlwQtsIEQ&#10;2EAQZEFN/0f/SqkdxYDPnz3lv/lAD8EkWETfJrIMT4AMTPjch34OOD21sLgjjz1FqK8+8pNA4MEA&#10;GntFwOoWwII8uPN6b0RVzJ8kwQDQ3ULB60UohhktSX7lF3/QF3QbdGvJ59gGeIETfLboh/5+5n2T&#10;UMNylYTr98kiOqNuwUlN7AA7s6pIHAHtR+xV9ONJhEbg8BMFeCJwTUDsfcQOREEZ4MEibEIpiFBJ&#10;FCJNnHwAET9AnBA4kGBBgwcRJlS4kOFAEya0CKNHb0kGDxcxeqgg/oleIAcNZuQQOZJkSZMnUaZU&#10;uZJly5IzGsSaOJNmTZs3ceasmWEDxgpedNZspWrTIkFHLF7cwCEDBQoToDqtMDUDz54YJ9yiJ0gC&#10;hw0VKEjEuSOphwxCUvnycNXskaA3I1Fgm/FihR0TjVAou2FDhqlOoT7Q+pYejLIZ3BJWvJjxTRwm&#10;GkaWPJlywodt6I2pQPcihToTg3Fp4CCkS9OnUaduCVNmY9eEDWPMYOQ1PUibL1ooRQ9dMFmlIi3C&#10;wwbMlixZogTJOGG3sB1yN1AIlhMpxp6aXnn1ucX1DgucM3KgsJUCB/Ccxyvm6fNLbffvZz6uPJ9+&#10;/YMPq0TBTbdC/hyao3JogAXVCCzQQJZigk/BiZbYr6faIpkAIwoieWsWP5bIiMKZ8OBJupy2cJCD&#10;S17RQEM6GrNFrvN88uOGslhcKwPF0NnPAwrwWFDHxeSzz8cf5wPBxrrYsAkNBwY8UMklVYNJlh3f&#10;I8NBC2prRcLO/LiJFTyWiE6vuXCkqY7oBruJDgrCeyQUEyccpDE/0IxxLRjminEDGBS7Jc7OKoTS&#10;T5x6BFLQQRFSQQUQYNSIjJsaeYDJRyFFsLU/39zzRnRe4+VKjXKkh5dIvrChggkoqKBOn8qYqQ4L&#10;onsSJ0Es1YAPSy7QcJHGlvhOzl3pOkuxTTa9cRZKiZ2JB8gI/k1W2RRUOKGDuSoY46ZSKKAh0mux&#10;FakBVYplLC4Ny2TMnD032OELLytYT84KspjIhhUnYCWnRSy1YA5Fap1wk8bWsg4sqNLllTN2FaNX&#10;w+m6pfRYZRkmlFkRoG3Ppk0o6CCDHHrIVmMlGRglYcVmsXSCfV1DZy6+To1RPBvouUWCnjaQgOSb&#10;KM7IgjcU0bUzWhqrwDwZBbHllk3quGFIGataCr0iCatjTw4q+FhhZBuu2kcVRLCxAu4mRrMDD6zd&#10;WGzVGvBY6qCCsXRDxYLhhI0d+hKYs76c8iDHtJmiIAqdaIn1DT7Y7MwaxoLZtAKmaSILI6g7WEI5&#10;vwAjdQII/rIk7AsHZzwbyoWt7pw+rLVut+uLPthg7NNP61jzoHyesNO3vgBYXbnXsqBUIPxAmJ5q&#10;SN2Ak6CsibWLNALvICzGStmUgt1qEmS/DPauiZdZNhHEj0WYJywKnR9cXUfOPQ9fMtAzqiD6mr71&#10;4NmMUW9fpbK9z2n2ChYljA1L5d7A9gqMWEQsmoIBgSUQRhiW4sATuvAzD4gHU4tJ36VsYrDOyGtH&#10;QDjMDeK3oCFQTXwdVMgKRmAjCwzQJpCI0/rcl8KTNCATGbxJv+oiurfAiXZfmQD0+oSTalSOFxmg&#10;Ay9wgg78/eAKCoRaY/BArpvgATdHhFJsLpIBErrQPRv0/uAVEwJCG0kRLifcAPtUGMYANYKKNYFi&#10;WxQTIV59RS5ZmJlirAEwIwjiJq3DyAueoMC+NOZy1jFCFsqAh0i0gh5fSEr3dqSdGJaxihzE4iNP&#10;oMWMIKaLF0GhGMPYADIyciJBOMxdCJO8GPllAhz4QvZcY6q+QOAzO5kLHvXIAVzprHb/mkC65hKJ&#10;UtyigfDhC6o4+RorQpKYkpRNEG5iQkuaDpOZPEQw6QGFw+CJMCriTN7QxAZCwsdUnWklTRTpgQ9g&#10;II/W6UBjXlRDsDjFIjeIAhnwAAlW8KKXb5kdBfwDTcYMk5iPNGYUQVkTCT6rmc6EZoisI0vCCNE6&#10;TaGA/g3iEC74wKA8N8onTZ6FkXEWYZLUXMwvaZcRvmTAAuucHDIV083OvE6fhEGCI/vZwX+aJaA0&#10;GegXC5rCBugBmmVw0AYWk6517gAPutuROYIgl8PZ5Izj/EFHG8OqkO6KAhJ7C0MnRMeWKualMfVn&#10;CCfJMpvAaplgzOnpdgrNOJArc4RxyhyNSqksOMWqM2kqBnQA1cUEb6pUZalO0qYhSGyVqzD1qudm&#10;mgGx1uQPXjTrWcWW1mA6zTpUSuP/PhaHCEzRrmUZZ15ls1jC9K2vcqIARwgT2AnlkLA66ephPTjT&#10;O92ksWWFLOoacAdo0vAiTmxtHGo6kXSSDgM1mGRw/oMSCQjgUmml1RC3CMMLkb2xtTh5LWzFtwIS&#10;2AiRNEmibW87tga4AZpk9QnygKg5idJjuOIs7nEZQwvjPG6dUmEu7SiQ3rfYIlgjq25QmGBY7DZM&#10;u9z1wBIdG17xkjeYEuxMPXWCDtl54AZL2EIc/hCJeUL4T4ojbg0+IBvkNoYXrIgEHr6wBBuwMSpU&#10;AWl40lPN/lL3vzW57oA7t4IScFehNfmu+nCq4I2NF5oOhuBC5eKVvpTUlqRiFQyAEIVA6vIWcX2N&#10;h90LYhETqxpDEwQbshAEizmFzFOJWp5mXOOcBBjH4dMxd4Fqkx9/7bFCjhSRG6w2K+NEumvsi19M&#10;/kqqgO1gCV74Ai4Yg+Vxahmg8cuFKiSBYiMkhjC3SLOab8LmNndOBTsWaVvFdEIP1NnOj3IAGoqs&#10;Z8WoIlilVXJVKgABGutE0cUNcaMxPZNcXDrXNNH0pqvWae6CeiZrtSQHSF3qJTlADKnWEIdx8kDn&#10;oscWifbse7fca0/xWtv0oIKAgS0oYX/6JsZWH7KVjS1mO3tC0L6JeadNFwYypr2fnSQGta3ai/i3&#10;2xP5dbiVNe6G3oQNuOkAutMdKQdwobyWOjNh4IC/eK/l4YqxgWdfANooerQxvVHFerul7xuxVtvf&#10;BnjDBK4Uy9ak4MdO+LUcYIXdPq3iQVkCBEpV/hWeKLCvfGnMXZ8qG44TZgu3dIoAVyfytfXb5Cdv&#10;mI18SxOfuvzlkIo5NCmr8sWUwg91+AIUdmCx+to3aSnT62LuSoSzK4YMFdXI+aSG1c5olengdrqP&#10;oF7ziUxdfR6outVlHsyIDxw+1rhFKSINZscFYQdyygBK0X7tJ6y9aXui5OrseKO/9rrpd0/WkCrA&#10;4T72/e+mdkJPMVesWbABBjEy388lr0CLNKa2uNacSi3a74l03vODGhIFRG9wv5d+2acPJkKV0mMd&#10;qQK4TckAz8OTAQnIUDEwdG85lULstzh4A5APIi9sQQvgLKLrZdhCFIzQeMzqZH6p0j3vew+k/t9b&#10;2QvCJ/6ymwBNaQp9QbfAgxEcanbowoYe6gtAjv3Y4gNeoIj8pTEeqCf8gA3O7wh2oPX6ItCiwr7S&#10;JQMmYM9ugil8gvpKzu7irzJ+T79mAvno7P4O5AGSAJoAUDbwLVMWIQo2QNDMjm4mYAOiIBI88C1w&#10;zwNeAAt4LsZ+JVgukCrKrrmo6gfN6DA4awRLUFBSoE4+pCZUcNRY0EAewAegqb0qQAg6DlRupFRy&#10;kI3sog6GBT7wRwe6IHBuZP2CYhZabeJu5ABtAssyYMQwDf6msD7qZAJQcCKyMNm2sCW6EJqs7/Wi&#10;awtu4Clw6Tx0kAO2YNZqo4DoogjmAA6P/mcxNMUO6SJeFKMizEn36EELSPAPIyMQq60mskD4DPEQ&#10;V4IFvDCY5kdaCMMPIEAA54ZVlsAPBnFBMHFxsIAPYCS/CKcOJ445FAP5ZMQUUVEVf2QDvgYr1usV&#10;LUkLZTE1aBGaMo8CUIQwfixG3Khb+gwjNEANckZDSEFcJG4ZB4swzG2B9C7XolEa7YMal4NnagIK&#10;YHEbuTEHgknpboUwpERuYIDQviAOBGETaMEJFYMU6gVnaGnpUgr6lpHugsLIKGBw+u0e8ZE+OqAa&#10;922baGL/MCIWAfIkBiSYQkZDLNEm9ENgRgpynoJU9IIDbOAIogBx0shSLmAONIET3YQx/njxmlBG&#10;58yMzDKQAiQADn5Fbdaw20AyJClDBazPA5ixJkix71RyJUuCBWYgmGpmQvCwJizIDmtSQhpjEGKl&#10;D0pEQzYvKF5MB6FC0NYjIY0gCragDOjgejahFGbBFnghGHPC0mBS96rSKscno7AClRgkKVYQLF1C&#10;LIOJtzqDGhSDTkBRNqLwLcbRAzTAEbJDgSqgrgjD+jKADUqhFGiBF4LB3XRE7jRPMVORMQ0CK+eC&#10;32iiKyeTMlnCMjnpILPvo8zOubaGj/aDA0akFsKpAj4zKM6IAmKSWOYHNe3xNnGTIFYgKyfgd2oi&#10;Br0SOFuCBVggmLqyX4IKI+OtAqCS/jEaJKE0oRxugC18xdompHI0xyxkg9K0bTG3cyG6czdJjh7E&#10;8zfJMyVm4AGC6Yzuc78eoFQ28MVKiwI0kjCEYC9u4BTkoTo2rjHE80a+6Ww81CyGLjsDVDIGVEMK&#10;1JOy8SvJcwYcwBbZIjkVAw/qoAzCjE5sh8wktOzYczkKVDoP4whgoRymYC+0Lyhmkki85wug4wJt&#10;M0UjYwUcszMKMnEkUxsTVEFnlJF4xypucERfAx14ATj+AA624AhuwCxsSSosQEy3cjFmJwOm4Ehb&#10;rrdWbhQlADAewD+lxg9UiW7OsrUAlEoNgllKR0MulB487Gu6dCVklJOSR0wtklJ4/kH8hOMLogAI&#10;6KQCHoCC1tMn2KAWyqH2OgMi0ScOFgESAtMwTXF1DhVRCSIFVmBR8zMPtxRGgXNSY7VYYDUnlO4P&#10;auEXpG1Of/UjtTNAFRVM9HMm2otLI9UkYCJZoUmUVqtYcSFYLtVaUZRWE6JZ5dImopVXKRMmzMFb&#10;GelYcaEWaiGONOQ91bXXZhVcT4BZQABMwpEmLu5FpxUlYEI25/VjBg8rrKEWXoEeMs9GBxbT6hVc&#10;8RVa5LWzsvFfAbYBBLZhi8UZv4IeEJYeVBMINNZhl3U7I7Z8fHIioAhBLVYkYEJVR9ZP0lIpDuxj&#10;28vnYva/HpZWTxaYnjAjWpZa/hsAZnNWR15sDz32AOiBY+uxaINpZxGVWUIAWsDAJmAIUoO2JBoA&#10;GJxWahaWO2pBaedRK4O1a10IaqlUaiPGaq8Ca7N2JBiAaM22NnSBW/0jbOkBWJajOufWe9A2RdW2&#10;fLiGJq52+N5WJBiAa/uWUvQWK34Hb2mBW8l0cc+2ZHEzcEOQbSv2cBG3FSkXSrJu37QCbxXWNAf3&#10;cyvXXhMCa6AF7iZCkdz2cBnAc1F3QZzRiUg3bqJoBms3fv42RbEGRkbIJkAqdt+WAVyldxXkZuOM&#10;dEN0j5TXdy0XN8nHM4m3bQ1Xdiclet2jTmkjaSdi9FKVe2V1ehmzeqPoe2mi/niz93iTl3xdQ+RO&#10;cyJIlyP5Fn535HcDFH3NwvsmQl2MN2sZALrwtzHKEkvpV2np4SVdp4A/Rn+3k3+R1pU2l3NVx4EZ&#10;IzQpYJtIV2HZwgJcF4P9JAzM1yolGLkAuH0F2GxEWHu45+E6WDUPrIUphYRVt1CyJqxsIoU5F3FB&#10;gYZTcy9mGHwZ5IWB+E/MoIRDUoJPlId7mAFa6Ih1AveGN4FVRWRMUooVpA2UGB8T65womPSeeJO0&#10;2CasREO+qYOxFUvKeEG4+IYPQraGeCakSow5twEqoY3HSmSyp4OFiCQJRo/f443huCDk2CbqeCR7&#10;eAYY4JkEeSawsd1mooNB/laIH9k9CLmQB+KQa0KlAvhfZbQBfGB7BZk/aZYmKHl7Fgf4Lvk1MlmT&#10;IwmsrCPOaMKOPrlLQzkJfriVeaNe4I6SQxNZeZkw7KCLpVG2tM+WVThBQ9kHdnmY17g2J1mBJ+KM&#10;J2Rih/ktihmWN1mWi7OTMUKRpzWXWTib4cBGJiCLKdmDjymbF2ObuTmWh80mbKQDIpWc3ZkmXFQp&#10;am6db3ZJ89km4JmbC0yk9nQiLMWee5UFGqABrICAA5oe6pR3iXgm+G5nIlonBhqWC3px9G5F7Bgg&#10;Z4Chme19I5q0fHaaa+KApTmjb2KjNfnN+KMm5O6WiY8FPmIG9EAzXZpD/tSGuta5RkwTUHt6ImC6&#10;kFOuM9J1JmpaobdwQRvaCaK4qGfiCHQGaiBsnQtDSam6Jo4ajpP6RpZ6IvjKkpy69Eb6I3LADRS3&#10;q2eiTk9Uq8X3RvjRrduABB4ir/V6r/k6r1UxrFl5JkRumUstrRngAbignN16IiK3fLBTqxvXm7oW&#10;HWZBErxuCdLPBmAABmzABm5gB3YgCET7CJZgCfhyC8aADNggDuoAD/xAEBZBEjCBEwJzMD2SJqxh&#10;F27bJqxhGHYBFYB7EgChDcyACnggBU6gr43Zc8J6AjDrHC0p4WZgQT+CBRKbMKzBFmahFDaBEzBB&#10;EozCD3A0DtigDMbg/gvOr7SPQAhEG7RvoLM32wZ2QAiW4AvwQBJmIWO9NXS1skC1Wohkz3/V9VPY&#10;IAhsSNA2UOcUfMFJysyW0kfvEifJ7DuEoAwiQb8XYxhQoRDsQAuGILn1us2aGwVF7qxva7ofoKFF&#10;2Q0gmrcjoQyUo0ef4iYlXAMdvALilMF1/C9wMAjYIBLKNlb3eYECG5WpmV/3oml1jxcEwQYh8ShL&#10;C2WkfMqlHNacEgLAk1h2YRLagAlA/CEOa8RpArrVB7JG+gE+ggFEGQ0aQVU5AQL6dEKpfM4p1Lm8&#10;wiZ5UBCCXNtwT7FuQqvpIU/37X5rbBO2oAyDcFfYyEeZsszilC+8/oI5k1LBLYDJHgrDdcQaUMEO&#10;qCAFQvyRmjsXxjyhU2i6zRPNVXw0fEAMDkEWxnqh3sXMclznUEbSk7KkAGPGGd0M1ckpKJHQ/yuy&#10;NcL9agLQozlaltwPrJrXe06XNuHZn50UVGEwY9M9Xj1+rOETzOAx/LqDVMAEhkQQacKawllsUPwj&#10;VJw0koAL3KARVEFuc+LaGcNMtVsVSAHaI+HZJeE45YSNLMAIgFH3iHPfINOKb6JO5xjTIiGpvmTi&#10;ptJpP0ELkrsEllsywj1c9CQjTHxJzr0BGMABfMAK3KASVKGttW0WJo5uKCAI4rHXTPkZ//zIaaJE&#10;xWPPg0kQtLKO/lP+oWjXaXcBEDYIzDsn3B8+48udSaC6oX2g3Xte92zhXfi9hprCAxq1tci8Aoja&#10;4PdYQ561tWbhXRIFFNNlSJ2WEqgAxKsm3LNYFkj9QEa6oWdADEYB0xXeLzpzkh7q4VtLg/8AJwCd&#10;HvCmnf/LeVRJKR1855yrKerncz0BFYWeUMIdlRg4ugnEsGfADUzaW9su7OXmzm+c1r+iAqpen4a8&#10;5v1e5mnijL5C3g/qASSAVDKgA3YACvqyvNdUI5g9pKIjCOheYz/h2x7fR6owFN9o8ss8Nd4+5hRb&#10;XYUhqaJeEsFiM46g9slgC6AgCAzDKSTgAU63pcyhz09UpXHi/n5YtLVoIQvwYBNs3tCdb6qgxgPq&#10;unYLIeiX2wqznB5aoe1NA6pZgK1jlhYAwkMFDh4KGjyI0GAGChm2bKIHMaLEiLY24clCa6LGjRw7&#10;evQYacLBCmw61jrQsZVIgxaWfHwJM6bMj342UNiQMCfCDBUizfwJNKjQidbspDBh4oTSpUybOj2B&#10;8yCFhxFXUTjYIYfWrVy7znjQIMehoWTLyoxUIYPOtR5scvBjNq5cekvUGpzQyiTKjhuieuBgYa7g&#10;snV4+mV7kCeewYwbb0RFBWnSp5SXHvZAwWdEVVcNZu0KOsfXBj4qOT79E09axAk3pK2DOnZHC377&#10;ejzpcUuF/oMTNMv+HTHYEYasEdr8Ajz5UGuAYiCtTPlyZomlOhf8HFrrDBZhGyn/DvEL8eIKKRzh&#10;BV52yJFbbu/lWGplwQpR0v8WZGE3+YI2odj//5EnTDwHHVMbdCDVItTJ58EH2YnG3QN6AAgcFBQQ&#10;tJ9AGQhC4WlR6FfQBKW491EGtWXQ4Wm83HBThhxQYESKMkK0ixmSFahCBwgaRIGCEbVinQfYedWA&#10;A26YM+NpRrS4n0022JLkYCYaZBuJuYGImW9RyiWeXeRxUEEQW6ZYyFGTPaXCgSNpuQiWQ2oHlhVQ&#10;jjnYDhdmuBBydMYVSZAVtGdlR5v46dKecQmyWpMV3GAo/oCT4EBgUyu0ldgNQWyQXwWHDbldWKM0&#10;OtcOA2VYQQUcgkrWEhZINWKgfNVWAaplrQJmhgKJKSt4qCARqVKTXtZXXzlhN4MDDsiRq1lBjLqf&#10;pq0mC5SmVG7wEm4f6ZYgtEEFY+dlbIFZqLbAoTLgmb9m6GAO3Dkhi7hCLSEtea7dEIy7My3iJ6Cu&#10;wsdgBkLY+1MUTBZ3HMC/kfvcuft1EOFYBs8kHoYEU1DfwzAF4aUHIlb7nkceeGkTeha/xMZ4E/s4&#10;smO7JtWBtxwE25eJGczcgBX1pvwSvt6utVBJOHfEy8AZdACTtR+VLBVsP3fUZsaIZWCByEsPhgoP&#10;Fkgw/kHWFGxd6sx9cQCDDTbcMOHUQM+8H08omy1RHUFS4PNHRnuUy50FDc32RptA3ewReQ82Cyu3&#10;2BJM4ej8DdQRWD6dAVWIQ/SxQS/qUnTHHt2QMQXPPn6LQF9O93joAPa5c04VdJCR6NVVGtPcHvnh&#10;ZxYA3rKJH2VkYYQNMBSEYQc2GJEFG4KUcrNQ1Nhg99MeiM58epGz5iQ1ZAVTiiBs4G7DjhiGDXwZ&#10;fmxyC4BZYEkBXJXHZE68bQWWHC+RlHFpBRRMQEHXM5sY7P2lzn/TEX4U/5PhlA4rcGueAX+DNOiZ&#10;RyjB8IMRbEI/++EvfzPbXwQ3AIQyREJqv6ENlSpw/rjzxeRDUvlDbG6Bh7pwzUQSW0vMeCK/+UkA&#10;Ag+AwA04KJMsDMyFFZjFAX/YmFmoz4UUkB1QVkRDCGitfmnBH2texpOtZWAJeAgfav4QO5m4ziPx&#10;8UsGbOCYUnxhA/SbEmuiWEYP7CAKW2ADHvwgiEUIAg9suIH5gCKeAbIEBkDs41xgsCrEFCwofriB&#10;G+MoCD/QcQtR2MHH+KepFupkAwu5yRc2JxgbZGxjrbPcR55XEAqwQjC3KINNhsgWm1AABlnwA/Fk&#10;UzI9hjJufqwlUBKYygLGJhit8EMWMLPDVMpvA2WwolxYkTy1zGSLHsFDFvkUhK3J0jgeEAQAgaMa&#10;/lm6hhO27KZMNoHK1lRgMd8JhiAo9SXXUCAIWiLL+KRCzk7OBB0e5A8Iy3LOCZgxQxvQF3hgJ8uZ&#10;XdObBJVIMNCWyzuCZwvTbE0GRHKqoaBDfa4JoTxn8k4exWEokMCM0/hZgR20Mzl+CCdCQlrQlE7k&#10;BosTp0KVEwlRNTQnlLwKJIYSh2dq0ZMfAZLEMsCBoMTCTh+11d3q54EgfAEPr/yN22RZASOqtKAZ&#10;JaLSZEM9PHzBCAIxmVETQ4Ed+BAowuIdBfKyTJ5+RJOe6dFPykABC0jyqweBovzotwEo+AGHjIHr&#10;XA9iE1pOtZaxzGUZYmMLP0ABgvWb2V/p+hcL/lDgsPcSGqN+wsyP9Il1MeEF8mYKWf5I9iplGKVj&#10;vBBM41AgnjOyxSLYEIUgBEEIS/CCK39SCj94YQlCCMIRshCHSAz0I7QQxBd4K9sosEG4QOOFMJ4L&#10;3ehKd7rC4AVfleNMPQ6yMa0oAzDrGdqJ2eC6HMGcVEbKsaCU9S+ag0kpeBJeulYSBi+dC1yL+sH6&#10;2scccQCmBC0YVWNyZBbji6AF9Mc/kb6EF6aMYBOhtrVV6jcDEoiwhS+MYQvT7z8l1eNCKMsYP8BA&#10;mvE1agfSgkn4JK9KmFXrR3J6EAv47SPgxG+Ji9OBhWSAtXPBTyAnudoORULHj7WnLjciHpNS/umh&#10;N6AcR+owzFQ+lAOOg0iOQ8vi72SXLTyJqGDwoGPQ3ngnFagyRxQnlY0CJbMfoQZ4bSJgjZQiUWOG&#10;7EI8gN6yzGLEA7QJHADkTBu3pogbYdFMwVSBFNNDh6BdiJevDNksJwcOqaXSKscqmEh4tM6h5Ymi&#10;I3KLgWHKomkVCrYMEtWOBIOSiHlZkTnNgYX4cy5sqMCPBy3V7wxK0DQt30SW9OqczAyHhcVTe63M&#10;a0FS6zuMXkt+BCuXLTAk2GPmgLWftoHhQqSqApn1ToUStNpQgLwwmMCBMxVhrZUqP/NzsJht5ZoN&#10;6FfPyMOvTYxAauCAErD308nMJLKJCeyM/pIszAnFJMILk1LywH/NAB+RjeVlA8ccSyrdQmyA6bng&#10;Id6cBqwFHfzxCK8bahN4uEbCbek5rdnFL4HXSPQ0EfzAYAdGgMIW4OCHSIAvGKQ2By8jwYYHrvDd&#10;xbnz2uQiCJvsrFamBU7ATeeBL5RBpjnpTUSE0FKBbEDqoqLpPSGCy8Q0hA3wchknX3S/tKvda8JG&#10;EXBYAaa/Kt3LclnEpjlNyRhu4AhwiMQsgoGkiKAjGLSLhB/YsAUoGGEHgKR7eLBUgXCtfChAqo0F&#10;tF0WXixiCzCQX1qobWwYSIIxtTYpT+bdmFMDdnkR2cKtUa0v8EouA1IzQlEn4Di2JqTM/hEpw+tD&#10;+Wd6NNIIxC++8Ym/hC3ohALedkxJgSrOCoB4LpIYMfRvHGvPw2ALG2yMMCh61qGw+WKZm35jzMEJ&#10;Moy4fkTnGQVsYGazBEM34bw3eQcDg4+OUyJAEvYOIBI0NPV/EaEaBhdP+zR71BEkqFYxM5ETFmBy&#10;qMELFRd9X4B5QrEJ9TZm6rRKZMBNsQFXMYYrQjF+LzEoEkNJ+XYa1BAJyidF7ZcQC3EDeTYUvEB/&#10;wJIWjscYCBgimxMMDKIQREMPoeZ/EoFFBhd89FB/bgcR/ReDMTITaFZXFdB0pyEIhmEcpbIFFxgU&#10;kcAiyUYwleQB3Cc9v0EN+/Qin3ZR/kOxA7c2WeDBCw5kAROgZPsRa6t0dGbBC18gWZexEDuAVo4h&#10;ez2IcAt4N0JIhDE4gBBxhLsXN0vIf4b4Mf9yFjt0YjDnGKpAVKplAV9wf0KxCNYHemuRfeZmBHsF&#10;HiGoEItIgiwHE5wQJJgiDP+xCV8ATDxoK3emg2SBDnCgYztRRFw4FHKVEJwEEasTg0AAEYm4E6zY&#10;iCf1iHNFSZEobCMIE/v2MRLXGMGgQ8xyVBkQB2U4F39wd3RVUxfyBfGXHNagPi+ijqVWFroXSuaX&#10;HrdQB6LCEDD4SBsQB8L4E4IwYhRla2UgjnNBh2sHAR8IEWSQdRWgJ8yYGM4oiSQR/hHeuGTUGIOU&#10;CBPOpFp5KBfo4HsCuUq7OBTBAAc2AYaTtBAhVQdxlh6qeDeXRRYl+IorVgH++BvBsAiKQ4cweEpZ&#10;EIhyUQpLIEUfZAFsgJMwYQ5BYARH4JRPCQPPgg64qDFUAZGraIQTGY0OhZE7oZEvgVAKAUaMEQy1&#10;JjRbswRqKBStMD43sSPwVgF0eASLkJSxkXB+8SIKKX6uGBNtyB5bEglRsJLtp04KJhi8EAcvEi+u&#10;EVUZFxuqJ3agJokZIJGms5XGwYT04IReGRO1hhDuCDjjs5h92I+DEVPs91XqlAFRQIP/AZkWwIp7&#10;GReDAisqFyVi9CL5aCt3uAFs/vCJQbEJ8KKb6hQEHjkYAGVwV3WVd1OZjliR0piZm5kYXwk0qESZ&#10;mWYn0nKHkfeOQ2ELpjRttpJjW8MBl0QnttCOUxEXNBkTGDMSkjcms8AG5aabeCI/O2CcEoUH9AlU&#10;lKRPX+CYPeZVLCGEyziZzQmNz8mVPzKZ1tgR0pYQ6mkWs/AFYdYW8wMDeKCCZREJQEBi/LQQIsEG&#10;ARolLoeV68mXMVEd4qaWrYUH+EiVpKhjW9CiQDELZaCYwSI/HgAHv/kTcWB6FpBxy/kxCDoSl8lv&#10;XTmdC2adrFeDcdAB7Jd3F1IGJEoWpbAFRAaiW7MDeOCjKYJMLCoX7BkTUng3/g7aKDqpKqipKFRq&#10;pUOBpQ+lKecIA3HgkkAhMDszM2ZGpNcZEc94pAqKmUqqENS5EZAZSjwmE7cQB+snM3HZTzX6E7QA&#10;nnXodXG1BHSZLO6JajOGonMRangJOtCyCVkgpyl5N3HpAWwQlHEhRmSUFjUlEuZ5RHxmOhyQOhLR&#10;p0aKakh6kQwqbIY6EcGAShWFW95VRnkncLQ6F63ABhpjqTEYlxmQBd1pKH2CghRwp60oGNymTPai&#10;Ct71gmkjPxzgEINRCuLKflE0RYLwpfRQCq7RazswXLualZYpqEkKrBl5NIaYAVD4EuZUFwd5jh5Q&#10;BpI6E5vAUI3VJGJYWgCz/m/MJxhk2lmyF2QGgwt4sCxsCj3s6j+2qYd4AARx2USjFXXW2jS9lmsT&#10;Ya9/qpX5+qtNOJnCKhG46FYewQm2uEI8QYdBgAcgWxaJdQSn2qZhUkUPs2Wi9a5rKBdhR0nWkDIK&#10;ywHJKi8haq7dNxc5ixl0mCn04wEDlVNFxRNXtREty4gvCxEWyR/RObMegS8J8SLVwBHBsLVMxD9R&#10;p5d62IIdQLWs0TIh2k/WCi1neBhHNqYp+hOsBntLg0K2N65Fp3dRIAjbGhToEAlkcAOjhTUaQQaV&#10;tqcfYbb0AKi9CrNrS6h3Q7MQ0XXU5BFZkzUWcANkEAlQKxe3IAhRoEqR/hSGUmQER/sz3qqNh8sY&#10;b/tBrYozrQAHotK30BNDFmADX7AIuDAXtLAIZICJ9ICcu4erLxG6ozsfvmq6+8qZHGELybO4HfEF&#10;ZLAIuWoWuLAIX6BJXKMmHUuyOxAHxpsylZctg0GxM2FeCiGTeVMKcBAEcxhXMYqZd7UbSxBclAtu&#10;B5YQJ/a1MNG9aKuE0Hm6k9gRMBah+Vm7kRAHSyAQWROr5IFGsAkHCGswmZsYY8m/iItbA/MiJDk1&#10;s5BCqlSfT3SOPXkDwSMIm8ALGwoTJroTE0zBB3qvzpm2GCy+S8oR+Vd1b/oT6MALm2A9WXAD6pSs&#10;oyirF0JFUrw0ghCL/sf2wo7hrRkgxH9jDZsQB0fAWCVcHHYVQ/QjVzDQPXgACZvQCrwwXPqLmQ7M&#10;skjssvi6xAsqs8HKEUEzV2AiE8HAC62wCZCAB7cTBDCAKe3GRAWnw2jUP3GwCQUpOlOZOSs7F/07&#10;E8EAwahGygZkDbm1BTvwxrE6Uy1DcPvTbiC3iCQUoahXtoJ8toSshC7DtsIGsBNBvEX8EaLycfST&#10;yU4kL3l3VzexA1vgSnVpNjrEb7TLGKY8ExxpaYLLyq3wWlFwA4CxNczMRAfmNTLDzjODbq4LAWpG&#10;D4PYFp7aWb4supJIAXQQEfQ8jRGBTA9ozxKhyztRzBsRBxCANSCn/nYUpD+lMsdcwwE3oFyLsAra&#10;3E20KTkX2xjcPBNQjGpOOlj0QHilEAl4AAdeEAVHEAQ3AAMvbRAvbQO+lXxutAilcAtS83StwQa6&#10;UAqbANRBLdSbEAmpgw6phRMSQQa3hzKKixAWYFFtYjrXGxHYOB9UfXK3UAqLsEhLwNK6szsF8dIw&#10;YClHEAVeAAd4IAk4bc0/tG8QiBoeLRMr2lbQNtKDEXazd8uuy9dZ8wD6YtXdRjiLgIsvkgsRUdAj&#10;YQSzwAucENhWpxFHvXyKetcINMYqHBRyLRMQ+kGxUNmOcQS/lyFHllNv+UEQracuTA8h0XAQLbaZ&#10;uSA6gXufrRyx/jBEEhvXMDwUYSkQAUzbcgHSdHVk5sDb8iKhEbG6/DQBZCsRYizb7PvbqGEDWPJv&#10;saHZlVi48hzdZoFOwk1L4JR1RARtvMATo3ih8CkRZRDeE9DW2/2jY9yawisbRNwWPeTeZvEyoWW4&#10;9LA3lZaFFcDcFGGrgiQ/zRcRUJB1jHzfjkELQxR5v3HdjczbzrvgZEGyEI3hGe55Gg4BVI0OX0Cy&#10;CAhFaCm9HkEHp3oYIz4BNyC4HSABGh5DFd4YNnBrAgXhuk0WYtxC+y3jnVkGbADkQS7kQ07kiIcJ&#10;HIEOixAFXeW6mnIEeJCULQhIt3wTQRAH0P1kYFDkZaDdPW4W/k5LATQ8sThOFkaAJa5RhV4+I+hg&#10;DcEwi2XB5sGA0WouI6zg4Aed2+3D299K533u55+UMcOWHBH+jzv0J3+O6IkOEdL2ljYh5mWsHPRt&#10;E6On6JXu5ZJg6Oht3WQO53ueAe1t6aFeS8Lg6WnsGIQOFKQzEmgq6q0+WMsCWKM66JxuFpxtVnbt&#10;6rneTSUjMS9i4JtuH/tmE+Cs68UuOhrNEiKtHKgeFA1+GCYCysYu7cwjDE5d31gOHMweFEk7H6w+&#10;7d+eN7BuaZSd7bQuF/T9IvQI7uv+M371ngCi7ZUbax4X3+xu79qC6c/OAaYuG/EeFK0wRDPjZPdO&#10;8PaiC7zt/hqY3dHmrnGGruwFD/Gy4jnj3iH+LhQCc1KaHvEbvyX0jRkNCO8MLxgTzx88zvEnnyK8&#10;HmMPbx8WLxS2gPA3i/IzTyE6I3ZA2/Iin2k75Gk07/PpoQp0Vt/1PutJklPPvgFL+/NLTxa8YO02&#10;0eUU4vJkkdgCEYFMj/X4tzj0ESVTTxbTfVIDnfVjTxZmOh+qLSNeX5LW7utk7/ZDIW1ID+p5viVz&#10;ljFQ//Z5LxNHnxiJNiZqTxaqbmkmpPeFzxFYdBg2QfTpAfhk8VT0bviRHxGQMEQ2wc900vhkEfeJ&#10;YQEKL/knXwqpbFa/niKZX/YLODNp/vlZTwvFXQFi3/U6/i8byX03tKctm+BGeKD7u88GqqARbLz7&#10;wU8HXqD6EnG5QfAxXbMBMBAFvtsRkBAHwS/8xkkHdCD9eFAHSHkvaX393X/92R9CeGD9188GmEQK&#10;uS/90S8R6MAGdeD90l8GOOQH4//+ur9cyULeGQMmsfn3sh8b6AAQHip4IEiwwgZe9BQuZNjQ4UOI&#10;ESVKzAKBwkWMFCDQcWhhQkaMEiqge0griscKGTJsYMkyQ4WLMPxE3CEBJEhhDyl8vPlg1sSGNW8O&#10;JfogIb0KPEFCYNOQjcWbEywwvAWVaEYIghruvJpRQhSgYcWOjRiMg4WCBj2QJNvWLcRaB97OpUsv&#10;14YM/mkFeghW1+/bMgP1eqCglWEdCoM9bKBQ6iGZCgcV6+WQITGrh0vyTqZQ5+FKxRP6jl2CdvLp&#10;ghOsKVysmAKehngSD97ggSGv2agNNl0YLLfuCl/+Dg8bbG/albmIL4crl/lzqir1DqQG3brCwK4N&#10;L5Q+OPjDIBRq655OIZJDzaczcPg8Xq9osunJT56Qk17rwa9j/y5Y+zZ/9YJgaJMJ5hNIuOuYo+a4&#10;glS6JcHn4oLwuVK6K6gCGNiacLjs8tuOHjYE02u9h7IQTzEOWprspQcZkk+xDSY4ryHQBoOPNNMM&#10;fM8+/PTSjyHZYLRtIdwM3IC9hegAcLLvNvQLHRhE/iRIJcecHE5CK4fjJKXpMsyyrg593C4YC9zr&#10;zzyHSjlxMJVu2IEDybwzoqEXFctgB4dqfG80sY6gQCWVzKQNUJUkOKrHtH5cKEjahlSoSAMpqE6h&#10;JaRErckv24LS0pc2ydQvLD+lKxIu08JQQ1HFCjPR7b5YsgKwHIrC0ilhOIoeOmhdjIJb6alzMA4o&#10;aIVGQQm6UawvYNhhWSCWKHZKG4xYdlkODn1WUYUY1cs/IpfkrMr7NiMP01QnoibKESuYsVy3QmW3&#10;rUVKvRCG1d6daNWCCnu0TDYzqKY9xSpYpCFEU/vwV++yaIil0Picq2CDOIkoRddgA3JJbh/1tmKF&#10;/szZ2DsE7X3oXE4FFrktd08Oa5E/p+NL5YfwJUhferKgNdgPF0LHWwpoaUgIcU0tw8WgYazAYT3T&#10;OnYuhvNb1yGICbN4UYwdpQfSwag1VWF6WCkwrQ2cDThkmK9mcEqTyw4rZbUjEkRetXotW2bCtKJl&#10;TVOFgCiYr21scaEgijZoC6LJowAOhpJOzeG3FJ95YIiixpYebcG2GmuwoSAj6AxgUMgPAPEQ/MC2&#10;jSs557abSz2st4uugAPl2qabgoErpa0CW/bu+72/FQo8YMIXQnjQxJ9dunHjIX9I8qmzrfo/GJfY&#10;RMoNpqqZ+iO2HFttXeBMF/XVHWI7fIfidT2D/mHVnp0Ta/DO1zPd6eudnt+9C57S0fNT3nEPjneL&#10;/wkoD2rXah7lntctGAXBNz5KCAyCVgE6tOJVZBMZKzKQoynRjHwRGd8GGWK+EWXAU3PTVQU28QXB&#10;VcAGEuGb/BpSv+ncz1f58wAHGrRChQCQcf+7lgAJRsD9CAl6tFlh04wlsTjNrBRq2p7KNmEhtPnQ&#10;gw3p4BQVIgm4eeCCTxMZ3TIABSM2aH4NaWFo5gdDU8lweBkog3uCVSUd+oV/tIsI84LYqCFuy3NG&#10;CJp++EMBemxigiojVdFewkUrMqSKicSiIStQwHfRjSAdsNNEyui3n42uAmrU5CyOIK4KLCGH/sbb&#10;YVvmKMWF2PFiQkQgHusgpeDM4jcsoYckBiky2ThSEonkoHN4+ZDpWYoxvOmirlBDAWI+5JK8yyTw&#10;CpcfXkQiNxuowGriWJdT1hGIq8RjK7dlm1LsbgNHyBVyRMmyJr6LDS0zVQbA9Usq+hKeDVkFNbdF&#10;Aa7ZS5KnwQsLd6e0+QHNmcIb3QSGlcQKIC6Mi5NjDye2TaqxUmOspIANC9KBG5hJP4O4JbtMJCgL&#10;ZGAV83zIIn/JC2palCCMEZA+jXnMmcQvNLhopv2e+R7HbEFEtIya/0zp0MhB1HkSvdoBHagbCvyE&#10;o+lMVXgE9brckVR88pQqkaKk0hoORG6f/tqneqxGxn+mJqCa5GRoJCZL91QAEjsgZUNdg0rWCNWA&#10;RMVcf4akU9RUTyFLBVm5bCEQrMLJVlWdKmEdYo4duE8gG3gnV196zF0qM6zGGutA8WdWhexAXBvY&#10;AQzoU0qyZBMiFMtPAStn1zxaTiGRmGyDWsrX6VAwSxXC4K52YA7DxjO36FHsS/5Qrq4+S4t4kqwL&#10;GSJQmxIUs/SQpoF8GlqgLk+up13p5Q64wNMkdK8d/dIfssiYWO12ISaVahkUyxjZWmmfFRACxN5Y&#10;XDPWNIY3VZrEFLLQz7pVf9rkGDe/mVrUKoS0oakSbE2V3gm5SlCMGYN4detgIH2XAkFA/pV6jYkh&#10;enyhhKJ0yDIB+sLRWaCsNrIviD7GUGxGd4D9jWg3J+ri4dUQkNtl6obQ4dQRTc7B5K1qISlzkJ98&#10;iW616YuaKHnPMXpYrCC27AyXSw/fCFdpoB2LaB8y4ESZ9oAv/u/nvNW5hRj4Qgi2ziyoKagtQvjB&#10;al4ILeCEVS1aAHwJolsFYhquJitEyZSVbxrpm5oS+6q2DdOvj+B6H7mWk03WlagsmRQyMRuEzM8R&#10;REh/vAGfsXm8VGUzOhKLZgrIcEKz2w5ijGYfhih2ZulbiGZdk8zhTSDQgiTPc6us4obcQJNxaIgX&#10;ictl1XLnWuuKNOk2tAV2nmkHk9K0/kJ4nNuP3tMGW7UOqXuTRFMlkzWahJ+wQ/O0WAcaz6ixtVis&#10;7BC8sonDrdYk2epaXYa4+p58Kja5rMMLG5wXn81eM7+zlUWBZACR0LG28HTVz15jLAOCIMktjnDw&#10;CtCpoOKm7p4KnahDc2ICcM5qFiRBikg8HEUTGCGwA6yQEC2aIfWe9F8i8RI2PdLfiuQ0v59IK8u0&#10;/C8FVwitXXNnhVQD4IuJDEzyRwEySPzJC+HXacodlnM7BF2Dwsh6AoZDbwa752GtQD7pwfIEuSqF&#10;jJ05zcvOkGDcQN/TprOuNLhtO32VHoJQ9XwwrHQSo/uxTwdK1BtCi8jo6KIsasi7/lvDkJ3B+e1g&#10;hw6+9X0DavP72RBGdtE6EJnfVtvtOVMSZxCZS8EzBgY7DLdD7iZlvk/E7w2pELZ1Q013OsTwGVPI&#10;URPVK8Yzx7uvy7Gozz55CMdr0JZZQoU5tPnCu35KN3jIKvLd9MlUhgIVGFpmBt2/ksebhqmXCAAP&#10;TSQ/KX9bMFkCtQ2fl4ake6UZaEjuh4OOJSSbIGexwPclX/Oz32Kx49/AwOsShQeYAAEcwAl4AMTJ&#10;tQggwAGUAAeAq5BLiulLiQuCCQHkADaIPHqwAQhQQAFswIfwgw3kQAF8AMyoiwmQABF0AEiCCFXI&#10;ggz4iMgAlMjYiQzIAlZziFkI/kAOFImG8AMdFMAIwDqFiIMfJEAIgILliIQz+zEPGKOzowfgY7PK&#10;iznfqwteuAVeyEIt5AVaMD50yIUt1MJcoAUMVAhV8AMyyIIlOAIo2II4iIQyfBQwDEMujAgspENe&#10;GMO/IEM87MK2oIVFYAM1PIIlyAI2EIRMmwg+pMPYYYhFzEPGQYdH1EIsJI4p7L0nVJ1MfIhFeIkF&#10;S4zs20RRNKxNIAxBgZMMsL+yi0JN4wW1K5acG0VZrCqxow0KgLxZNLtcZIgQ4T2wSQxx20VhVBtO&#10;MEXvqABty0VW5LdS2L/yyALjG0ZpLBd0MBHBsafG2sVl9LdLBJuUUMVpDMcE/hEET2STUBNHKMS/&#10;XVRC5bOMIGhEdIzH68gFIZC/lRIP/9NGdRRGawSWyEhGeQxIv+hFjrMMrxPHbTy7TVjCe/KAyBJI&#10;iHwLSWCMYqHIUETIfZTGbkQOCjCCRIxIkJSIW6jH0bGMKsRIkGxGVYMTCviCaAxJkLQGV/FFjvSA&#10;bIzHhBRFOIiMivyTFYRJgRQdVaOmCuC1kMxJUeQFPxkdxvAAcATKXVwEYzTHI4hDlIRKJaw7y4CB&#10;i4TKYdwEGLDHe+w/r0TKWezFinTHm/TKUSwFkjQaCwBIkDTLWeSF+LM6yrAACjiCG2TLTfSk6eO4&#10;6qGA8vPLdDRMhSiFsGRK/vL7SMTkN1qIP/HbyrWESboURkEIlmehpr3sy8d0sFYIv82sqDmDyssc&#10;xjqwjM2EiSCozM+cp1IID/FjjAzots88TWmEjNm0jB3Ix9e0okhILOjzxgpIut90toxky1zQKfGT&#10;Pg8ozeNcnT8gDGMiyiygMsPEzXDkBRPZzT9hA+yMTpEJBjawDP7hzCywSr/UTnHMhe4ULsaAlRIU&#10;T5hphVmpO6LDp6iiT+Tkz4awBZsRv/y0Aej0TycRhLAUUOtUz8dkT3kMBg3DTy36ky0IMgO1ElrY&#10;AvPkuAwKDga9zeSMTmEoT7HsD5iwgT+olwu1DnT4g3wT0AnNADZAtRXt/s8adQg8IAy8BBbLsIAo&#10;CMYbnQtOOIk/4dAasgwP+MkVddCQDM7pkzJqmoAM+ALPDNKwaAUUmgAY5czetNLC8lIctJkSbRCY&#10;8AA2cEIwXYhbYAPqpKEJ7ToLTVMblVPEy9EnRQ3LSAw2cEwvpQU2vQg35cwkfUkwZVK/LIX4G9P1&#10;2wkOIAPXFM9SIINg+ZMjW5GLkB461cRMfQhhsFMYXamkyIAoiARCRUx0iIQoeMGh80YK6AA8UNFN&#10;7bdYdYhW0NA7zSuYqIAdgIP5RExWgAO1u1V+8ogM2IIqndU5RVaIeMA/kbJFldIlEIT9DElbEATN&#10;+Aj+ARtVPYKHVNaS/gpRZEUHQQgCo3PWRRWPJfADNB3GW/ADZwFUc10My2AvhvPWiTBU/wyGcYXX&#10;+eDMPwkCONgEWB1FatiEOAgceDVSVtVVQQhPe03WhzWXRXg4LT2Sfn2Jj/CAKKiDUihV8UKHUqiD&#10;KCAMLc3WbYnSCjiCRfDYiN20lm2LTcgCxmhWHcGLnTgIIyiDSIBHwsqFSCiDIIhSmjWSPN2ALPDN&#10;l/3SpCULWqiDHUiKlIjXgkiRl8AIDwiCMvADVfjQd+GFVfADoCWMi4haheVRqN2BOODTpb1XcF3b&#10;hjCHEyLZlChbFMELCtRSDtiBLCiDRSiFWWDZ60CHWSiFQMyCN0kK/hhcCbo124z9gq50W6DA11kN&#10;BknYArGNWsFLC6qdQQGMQQ8QgiMwRD8YhEXYBFIgQ2GwBmFAB9ZFPNYVBtjlQlLYhEUYBD8QxCMQ&#10;AgeyAMQdW8XN3P6o2sTYAklwWMjtpeP9i2D4WV1L3MUlD5dQiRnsCuolihgMFKnVjRShQAu4AZ01&#10;3uSVCMl92VnwgywQiMTNXuBdX/Z9varN2CzwgzgNX1BpW/oli1b4gy24Ab1M3/b9XwDWVgqkgO7d&#10;gj841vuti/GlX17YBDyIAhuwDAGcvpVQ3wCuWbvdCWy1gSjAg03g2gRuF/sN4SeZhUiIgy3YAQ/w&#10;iAmmYOy9YBjBtAvpvYgBRIsdcMNIaAXAJeErqQUeZhdhKAVG+IMykIIjUGEOSGINuIAltgAN0IAk&#10;Rg0l1gALcOInhmIb2oEjmIIy+ANGKAUa/eFMqYVQqAUzPmM0TmM1XmM2bmM3fmM4jmM5nmM6rmM7&#10;vmM8ZmNYgIUD0IRLuARH6IM5mIM3KOQuwIInKAIi+IEf0AEdYGQiKIInwIIuWINCHuQ+cIQ/1oQD&#10;2OM8/mRQDmVRHmVSLuVPDoWAAAA7"/>
  <p:tag name="ISPRING_COMPANY_LOGO" val="ISPRING_PRESENTER_PHOTO_2"/>
  <p:tag name="FLASHSPRING_PRESENTATION_REFERENCES" val=""/>
  <p:tag name="ISPRING_ULTRA_SCORM_COURCE_TITLE" val="baigiang_sp1"/>
  <p:tag name="ISPRING_PRESENTATION_TITLE" val="baigiang_sp1"/>
  <p:tag name="ISPRING_UUID" val="{C888C012-FCBC-4283-9461-35DED74FA5D2}"/>
  <p:tag name="ISPRING_PLAYERS_CUSTOMIZATION_2" val="UEsDBBQAAgAIAClet0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Ds2RT5f3pMOQFAADBFAAAHQAAAHVuaXZlcnNhbC9jb21tb25fbWVzc2FnZXMubG5ntVhRa9tWFH4v9D8cBIUNOrcdtIyRuMjyjS0iS650naQbQyi2aonYkmvLSf3W0Yc99KHkaaxjLCHrtnYt22hhzGLbg0L/h/ZLdu6V7NhtqKQsfUjwTXy+e+453/nOuXfl5r1+D3bt4cj1vVXhWumqALbX9juu110VWnTto08EGAWW17F6vmevCp4vwM3yxQsrPcvrjq2ujZ8vXgBY6dujES5HZbY6WYPbWRWaFVPSGk1RvW0qWk0zK3JNKEt+f2B5E1D8rv/Bxzdu3Lt2/caHK1dSuzwwRkNUlGUg4EjXr+YAUqmuKSaiEcVUyRYVylSOp383gcbhD1Ixe61FFVklQjn9UMy6qZMNobwRh/eB6q9/jcPH2du3dJ2o1DQUuUpM2TBVjfLgKISSqlCuxNNDDwZOPD1y4Z7dh8CPDjzYjsNvIBhi6uB4Pw4fQODG038GEMThk3bWnlWtIcqqqROD6rJEZU0VyluuB704/Nq9jNhsy+P96Iht8xB2o1fguHH41Ric6KXFvdiODlzo4p5H6EEwjJ550MevfOmBFx1Msh3YVBVNrJpis2k2iGGINQw59WHXtfcgcNwRDIb2yPYCK0A6w54bOPi/ju1fho6/5/V8qwN3hjYCagZYg0HPbSffdI3BEBkPzZ6V7YUubspqzaSaphgmUauzvwjldQxmgI5E0zbsxtO/CkLpokF0jClG6wyWJi8GZozpnD4JoI1hLoZTl2t1BX8oc6MSTQOWzkPPgQ4CjothNYmaYuSJBHKZ6FgOhrGp6chfFZn7YgB9/B3ADi6eIov8ePpHG/pIsFEc7r+1ThjNaOYhzV3ojDGjnHHItOd4iu0cHJNVScPSkuiCM413ebHjRK94OUVTr5uNjscUee2kpYsRQ1qblAvQUtU6vGKRTAfoejs6ZHu+Yv8MH3ndUtZOithSpbpZoSp+rBBkhmKNvbaT0w7r/NQiWyyp8cheKpxMn1I0s6JtoV5hufDQFbHS1lFi14tY3CZGHhNV3JBrIs8LiulM4k6UtB29xFRwxRyOJ6y0kJ1cV7mYBsPXv8Xht+1i2xjkVguJL4vKKYLNM56iO7bPd3/KhPp38Bxe34zvD73MjGJ3kUiVFeatlvyZuSbKCqku8y5JRHLAEmxEzxfFPCX4LjvhUQB3x1ZSVDso3A94AJjeHLqps5fSlqRWydalUkHnlrrYO2qjFx303/IiDr8/zYdTOt1Z3GJy8E6fzhSgM7ThE98MiaiiLmvnktPjfb5YUplzSezcy7zJZS6/WHLjvWR2ya9C2X1/rhlJHyQ4aKEmkL7l9vJb1dn2FRmFNZ7+7OW3k9U1tGkmk5M9BNm74+e3VrUUICVcopQJ99wCXhh1DDz3fovJqhM96+c33sCjL51hg7Wo/PabpGLIlPU5nso9ezvLlutCVgtfJA3X87d0Ie0bWJAuDOPwO5eNGeGjWc2xqTiTNwsD+VLrozJV2JGSZGxHh36pVJJwnvATKcgD3GqQWZiStnXKYVnG+2Ochbw5353xJBmFk8EL+f9LeqI2+6KLNn/iAvvczf/jRHrAhSJbHPVyzXtzFSg0jp1L3gwi6jhqSaIqsfmsHoc/TXLaYNGxuCjUmE13qaIH0XNWPDgfTGCHp+DuOMc1IIVNrqNVsiYidBoEyhB3WIj7OVHe8Gz9xI3EvQTs00JobCBFnSZz1M9VP7BHXxQGYYeaY/Bqz8SgYmV571pdBqkePYY8lumLwMy2wR4XQMnzxEBl5P353baTVu5wsh7vJxqUi6e8zFJuiJSKUr2BlWgwaiC+1x1P8B5fBKQh6usouvyeKJRBSvoGlm+h6+YiIk8PJgarsY237yKm86ebBtePXp4RbNH+zT5K570PQ8NUAsM98nm20lRkomNcqNw0xWqVv3MJZanntncg8MHqdABbSfrg1fO7fl4wqS6q2BfewLM7blAUUCdk/n7FXmP4y4fiW+zJ8N/7P2bZ81Y901nUsWSdVofqJ5fLZZD5asQfG1euLLw9/gdQSwMEFAACAAgAA7Nk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Ds2RTAxKcMbcFAABvGwAAJwAAAHVuaXZlcnNhbC9mbGFzaF9wdWJsaXNoaW5nX3NldHRpbmdzLnhtbOVZW2/bNhR+z68gNPSxdtImvQS2i8SRFyOO7dlq12IYAlpiLC4SqUpUEu+pQB/3UPRxHYYl6DpsXYttaF9mY+uDiv4P7ZfsUHJ8iXOhm6TYJYCTiDznOx/PjaScu7XrOmib+AHlLK/NZWY1RJjJLcraee22Ubp8Q0OBwMzCDmckrzGuoVuFmZwXthwa2E0iBIgGCGBYsOiJvGYL4S1mszs7OxkaeL6c5U4oAD/ImNzNej4JCBPEz3oO7sAf0fFIoPURFADg43LWVyvMzCCUS5HWuRU6BFELmDMqF4WdkoMDW8umYi1sbrV9HjKryB3uI7/dymsflZKfA5kUaoW6hEmfBAUYlMNiEVsWlSyw06RfEmQT2raB7tzsvIZ2qCXsvHZ19orEAfnsJE6Cni4eS5wiBy8w0TfgEoEtLHD6mFr0ySbxIRwkKAg/JAA6NjYiKciuGAykQ1aHYZeaBswg6au8tmJsNPSS3tCrRX3jdqOSUlXWMMpGRVfSaVbKK/pGtWbozY1VY70ytZKh3zWmUJqWmTJ8vaE39aqhNzaWy7UpNdRJDXX09aVyZUqdT/XlZtmY1lJ1aX1alfpqraqms3qvrjcq5erahlGrVYxyfaiV5PBItuay44mfgwLhoT+a3sIO3RbD1IFmcyjHAyKgXTnYbxODlyhU4yZ2AqKhLzzS/iTEDhUdWaHQ1bYI8ZYCj5iiIasvr8mK0oZwKSAQg5Ic1PbCzUFpX78xtvRsan24rCNZ5gbNrm5zwT8w+7nZhQH9m/Mn0z+GaG6bWoRXse8nLWtyAadSuDLsjnNXr107mcUx1nJYCGza0ErFQSccHTmQopI/NgXdhj5NDnHdDB2nGXoe98WwmY4ODkgcA5Pb5Gws/+QzanHHGsSNuC1iVbFLRjag5hZlJZCc09AmVIoDEa15hKEmZrDpUQFRNgcAQdgKBBXJZlfqSy/5FDsI8GBXJmi9ORF108Z+MFYag/jIjcYsfFblggSfp+5Oh44VNXzM2kqia3H3DdS8HXVNtB13/1DRWY66Yjrht4+jfWYjK+4+C1WU7kavsKocEoAqkBl3n6qo6C5Ut4pg4kO0Q1pKRIgrnfjcVRGOuz8yJQbRHkWsHXai50ryxeg1MDbj3rOpHb4cd/cZMqNXyA3j3mOGBIXE8GBNYSfNED96AYAi7v0M/0vPmFKQgs7v8LBL3FvqdjwbgkXR9rtf495Tge6HGGD2TdSSC96ice+hK43AR0p8Y6ItmyI/7n0Ls3bce0T7FFi018mcyeyERRA8QL+UHjPK1RX97iXwKAgN3AI+Nqc27ER77oTFuPedoj2lla7ZSRIIcNPDDLoTvUCthAIkxFNwXjL5Xg6Y3s82j/aYrIo9SJwkvm70Wk72HrH2GeEuPjNGuJ53jMZsyki9vEhr02bE28fJw1i0zjMtdmWrTGLZintf9zHPUl2yayWrA6ywIzeCl15qJYE+SJX3IpqkbR/HJjyx85Mk+BtidrLvSOZfMVsFfXbuytX5hWvXb9xczGT/evDD5ROV+mfyuoMpOziUF0+8ySlrHro1nqJ3zO1MTevQHe0UpWNvasp609I84damrHnE3U1Z9/ANTllx4h53iuYJt7kJ3RL3XTiaE2sinkdf7BXUy5L0UtEo3ykb944ASEph8gycy8rz+dHH9eTy9E89rafn6vshdBIkoheu3GO7b9xFlT7Rb8qJmpBdpoO2hnAqCFWOkkuYiux63Pu+iCryt4r4x6tlVFyNnqjI3ol7D5DRePdL3HuiBG6U4+6fdWSokqmtqe+A54dnjGxTBwdjOEd1kl9KAGmAW9E+z2QyRTjS8HRTznywbeQsTV2pCZzzfnBhffLf0evO/GoibZYX0+uMYX+7sPz9f2xJFxml/5Tb06fB2+ex182D16Dj38/IGZcy6kIwHNgcB1/qFBbmZ3PZo6dmZgBt/EuywszfUEsDBBQAAgAIAAOzZFN/eDDvWgMAAKALAAAhAAAAdW5pdmVyc2FsL2ZsYXNoX3NraW5fc2V0dGluZ3MueG1slVZRb9owEH4uvwKxd9JRVlopjURbKlVjbbWyvjvkAAvHjmyHjn+/s2ODA2lgRJXiu+/znc/fXRqrNeXdDUhFBb/rDXpJ5yKel1IC1zPIC0Y0dFOi4Dm76z39mU57kUUIJuQ7aE35UqHBWboUUXORF4Rvp2Ip+imZr5dSlDzrJd+erswTRxZ6QFptC5CM8jXifgxu7h+fmnGMKv2sIe8vyBz6AhNHwuT7ZDAZnEMoJCgFJpnbx/FgfH2Cw0gKzEcZjoY3w/FZjH2YJ/s7i7ShimpLGg1GV6NhMwlLi9h6XVtiFKIoi/OvoZBiaXI/YIzMc4LBBMlQDQh/vDXPCTgqa2uCnLhvDX/1idqnpdaC9+eCaxRtnwuZE4achf2dxXE3jImkWTvDqigIcXl9eXma4PZvy6ggS6hXvRWN1QP5H3irGlfMtmMqRjPMQ8is0jxGmAdd4t6Czo9NDaVgbyZCbSIYPacMEi1LiCO/Mh61Ep+vpcZ2h2RBmEJ3aPKQNzzkGymV36Ju86jf8El5FkCcwfs/BCtzeKiyDGB1u0c/PNzbewvz2tl2iUnYOFOQ2d7ocS9Y7yNcYPS4d1P0V862R+BDj2H4Fron9vJaCn0RAyf47qvjV9Zltp+awaOCeM5gAbnIILF6mNEczM3EkbWZJKKDLGJONnRJNH5FfhlMurWpqzg6cFQaapRMrKlmcCwkmxh+TcI7set2lVUN6A5TLboaPzN3vZzINciZEEz1uo6CowZ3sF+3Q7iZ5jglQD7zhQgINp1GBhca1FlIUWn+LCzRmsxXOabSnHYc7Y8cR43FjF284yLzMk9BTvBiKHhF1G0GtaLLFcM//UHhE7I6/Aun4ekVbsUJ3YktMNgrBiLnKy/EamHseck0ZbAB37mBwRzyi+PECrXXLKSxnsJCh1JylpNKc02+l0K9+QP7EfoD02mEV452HWuSKnuWfd/6SbnfMZidbvYYCYZjx66tSsIN0dlQKryPoGyk1OJdE6nddvu1PSjZwJjT3LY4moOwDR7DYEIUrgLW5at9ZPfBzdDfbaQ8vMHTTDDjKxk0EaynPr1m2GrJQgKEk8saO7t5+hO2qSAye9kBagO2wW24eDL84NghiMMzL3QcBSZ7Fbuq4zv+X550Ov8AUEsDBBQAAgAIAAOzZFN0iT41oAUAAAAbAAAmAAAAdW5pdmVyc2FsL2h0bWxfcHVibGlzaGluZ19zZXR0aW5ncy54bWzdWctu20YU3fsrBiyyjGTnHUNyYMtULViWVIlJExSFMSLH4tTkDEMObaurAFl2EWTZFEVtpCnaNEFbJJtKaLNg0P9gv6R3SD0tWx7FdoLUgB8c3nvumfuckXO39lwH7RA/oJzltYXMvIYIM7lFWSuv3TaKF29oKBCYWdjhjOQ1xjV0a2ku54VNhwZ2gwgBogECGBYseiKv2UJ4i9ns7u5uhgaeL99yJxSAH2RM7mY9nwSECeJnPQe34ZdoeyTQeggKAPDtctZTW5qbQyiXIm1wK3QIohYwZ1RuCjtrwnW0bCrVxOZ2y+chswrc4T7yW8289kkx+erLpEir1CVMuiRYgkW5LBaxZVFJAjsN+jVBNqEtG9guzF/R0C61hJ3XLs9fkjggn53ESdDTvWOJU+DgBCZ6BlwisIUFTh9Tiz7ZIj5EgwRLwg8JgI6tjUgKsicGC+mS1WbYpaYBb5B0VV5bNTbrelGv65WCvnm7Xk6pKmsYJaOsK+k0yqVVfbNSNfTG5pqxUZ5ZydDvGjMozcpMGb5W1xt6xdDrmyul6owa6qSGOvrGcqk8o87n+kqjZMxqqbK8MatKba1aUdNZu1fT6+VSZX3TqFbLRqk21EpyeCRbc9nxxM9BgfDQH01vYYduk2HqQK85lOMBEdCtHOy3iMGLFKpxCzsB0dBXHml9FmKHirasUGhq24R4y4FHTFGX1ZfXZEVpQ7gUEIhBSQ5q++rNQWlfvzG29WxqfbitI1nmBr2uZnPB3zP7hfmrA/o3r0ynfwzR3A61CK9g309a1uQGTqRwadgdFy5fuzadxTHWclgIbNrQSkW/E46u9KWo5I9NQXegT5NDXLdCx2mEnsd9MWymo4sDEsfA5LY4G8s/+Yya3LEGcSNuk1gV7EIV1IpMQ1tQGg6EsOoRhhqYwZCjAsJqDjSCsBkIKpLhVuxJL/sUOwgGGExhgjYaE2E2bewHY7UwCIicLObSFxUuSPBl6t906VhRw8espSS6HnfeQJHbUcdEO3HnLxWdlagjZhN++zg6YDay4s6zUEXpbvQKq8ohAagCmXHnqYqK7kI5qwgmPkS7pKlEhLjSic9dFeG48zNTYhDtU8RaYTt6riRfiF4DYzPuPpvZ4Stx54AhM3qF3DDuPmZIUEgMD/YUttMM8aMXACji7q/wt/SMKQUp6PwJD3vEvaVux7MhWBTt/PN73H0q0P0QA8yBiZpyw9s07j50pRH4lhLfmWjbpsiPu9/DWzvuPqI9Cizab2dOZXbCIgj20S+k54pSZVW/ewE8CkIDt4CPzZkNO9G+O2Ex7v6gaE9pp+t2kgQC3PQwg+5EL1AzoQAJ8RScl7x8JwfM7mebR/tMVsU+JE4SXzd6LV92H7HWKeHOPzNGuJ51jMZsyki9PE9rs2bE28fJw1i0zjIt9mSrTGLZjLvf9jBPU12yayW7A6ywLQfBSy+1kkD3U+WdiCZp28OxCU/s/CIJ/oGYncwdyfwbZqugzy9cunzl6rXrN24uZrL/Pvjp4lSl3iG85mDK+qfwwtSrm7LmoWviCXrHXMfUtA5dyk5QOvZqpqw3K80p1zRlzSMua8q6h69syooTF7cTNKdc3yZ0i9x34SxOrIl4Hn2TV1AvSdLLBaN0p2TcOwIgKYXJM3AuKw/kR5/Pk9vSoeN588Odz9OT9P0QegcS0QtXTtXOG3dRpTP02nCiJmRfaaPtIZwKQoWj5J6lIrsRd38soLL8qSL+6VoJFdaiJyqyd+LuA2TU//kt7j5RAjdKcefvGjJUyVTX1Wfe2eEZI4OpfxSGk1M7+aEEkAa4GR3wTCZTgEMMT8dw5r0NjtO0caWyP+MJcG6d8ePobkd++kCntre0IZ5PdzOGHe3cMvYjHjsfLjD/K0+nT4NPkcc+Nh58nDn+f5Y5WB//r9XS3H9QSwMEFAACAAgAA7NkU1KS1JeuAQAAPQYAAB8AAAB1bml2ZXJzYWwvaHRtbF9za2luX3NldHRpbmdzLmpzjZRNT8MwDIbv+xVTuaJpdIUybkPbJCQOSHBDHNLW66qlcZSkg4H47yTtPvrhjiWX5d2z1469+GcwtMuLveHD8Kf8XJ5fmudSA6cZVcB1U+c9eu50T/MsgbcsB54J8FrI9vDTo/x7IihjT5Sm0e7V2eqan4fumxXjuo5LwkIRmia0LaF9EtoXFfi7cbP9raob1cocFcagGMUoDAgzEqhyVjLe1apc9Qu2YNyCqtBb/z5KKHTFYmiZju/G4z7y5NgNHmMumdg9Y4qjiMWbVGEhkopeTtyu0+udBGUbvjkm+Dhf1gGeafNkIG8HXtws/IXfT0oFWsM+7nQ+82d3JMxZBLzmG4TBfTA7gzaMl+U6Q28znZkDHfrhJAzqtGQpdKrUraktqPXqVLMTvOIMfJm+fkvOdqAuCYmykBc0UCpMXUW6aOg2iXJkSSbSiptP3SY5l6yz7ftvlBNjFKFKjt2zeNxo9KkY+842nhm2ntmaeLV533C5YDIY8nHrVtRnai5wSqTiIqHJc1OqkYtpDxp3fre3ZmoD6g2R29k59JgxLF7ndpzY5D/+S7MVavD7B1BLAwQUAAIACAAkE1JTOX/QDr0wAABXTAAAFwAAAHVuaXZlcnNhbC91bml2ZXJzYWwucG5n7Xx7XFLpvrdTO5u98VKzZzTH0myaaZpRzJwpr1jadTejTZZmXqjMrBTxihcEuozabEusLGq8kN3MTDFNUBEonQaTEiuVZClEihi4JEFAWAIv2v2cOec9530/5/Oe93zmD4X1rPX81vd3//3Weh5+2Rq40fJvn//NzMzMcvOmddvMzP5ia2Y2i/ixuWlkVdiSL00fH6Vs2+hvVtO58IXp4C+xa39ca2Z2iwib2jPHdPzXxE1hKWZmVm3Tfx+x0df3mZltGd28bu32jChwQE683YfjafXy+LDna3+YF7TwaEZtwdoDj9qdH3UUbLr9dcHizBWnjq799XB8nUN98TpvGyfz32Gzo3K/rttrfdP/5c9LA3s1u39fOj51/L4HAzo4bCFsGgtmBZLHpMGqrM3otPTI0Mi0tFDeD2R0qErv128CZNZ/RDTL9JG4LBdm+rhTugA+PZq+t3Hm5C+vT7a15fhpz/g9yqFtQSMXOZouvOp5sLEr/OsXXslGrrWZ2bNtC+Aj1/uNytlmZo2fbrS2zcr/YnO6ieSzTxbAN8VaTH/JCPu5oEPv52dmdnjLnsaLl2dmPosQZEpKi2lCPDRcTRM0azvTmV+86OAQYArhz1O0PUWiowXfGPQs48mxVSfnmCVaaT2HTq4WjMBXLI1M16LbRnbdS1y78bNcWMpsM4+53JDC25Sp1Xt/u2wPnxI5GkQPucZWVwzNl2poI0zqQG2CK1dLUBYLs6WKqD75UxxNz6fg0iQxBCVaP/QwFgFZl/ERux44wLPH841D6ringHqnLhRpUKAYqHRLs2cLs/L/uvnGyYyXIn+bQ47GKgKI65mz3+aeI5RPeIERhVE0OztWOMEmi5QPFpdbLVA0DaVc5/WFmptdDjhsnf0yQA55sLVH/DQStLAz6ja7si0H1Pcf0oA1lB3qF5aBDs0lSGbZQTXP/SOzkgC0k9PmhvnWXhHtS3xgbIsFdRkPgObazlk1Ls+p+Wr2trKYLvNZYan7kyLImYnSejj/VhZgtSMPpt3VsB4r6DTw74242yYjJXg5iqO5gxGVER3bcMKyI6eVniq871dmh1NGXJYurVz1fG0ejKCnGJ8Gw+7vsl91W3rJN38ygoaqymc4R6WEqfsMmJZe89kECE3QMcrXqKug4VV1jChKQhUNSWgru5cI58ZkhhOb5P2yGFAfiby8sB48o5ElOpG3JCxDDsajJT1QNsZlQvOZex4MYkZ5CgW8xSSarEE671LkuWgqXyUdTw5fLkQD5WtryBwlXo/vLxMylR6rPoCYabdWrii615dnnCA3RTY27FkbWbjfqZRT5yIOm426S9LUb4rncdz4qkOeUYCruI7qEQ8NKbLoDaAqJRD0QN26QEyJ0kbwj2KETRJFdj+1gQigqHzeMpgAY5/WWAjcQB4bLeYox9XKSp43tZEo8ocipLxvoWFFM4HuM7sofkumX0x4wSk5heoip4m61RlNA93Ma6CiiJjCKNmCzQz0jvL+3YT7y3e47+bCwn5G2Z5vcD5Bg912rpPN8s2/S612mQdQMZlq+UBnDUeW9LhG+UBFyzeM8mxKACkVJymjAXs2oceFkG7U/pPbKAY3VqjCfKYZrzseos8Cdc3DCvXNo9uJdIaj0qIgkl0F7WetGrmP0HqYYK2Ve0Gdg0VmZp3ltMLCK/zjG90jrufTQiI/TbD9DbgXBVmm2EiBwSuRNBZjIBJSwSkS0r39iATx6mcogJkiFOClLgZrkIRSqQGqIFNTQLh+3jPiqUbVwQb1fLUiq1+NF1yzOMpfE4tl6BriJac0SsYTc8smZ25IOxAyEELkJdBx2fFmZpKu8E2btqF+O8Z0vuQrbqG5wGgg+mV9YxU34jogneWWTx8tJgKzEsOBWGymbyC/YetoJMtlZUqBJ0vX1DNn5A2Yem5NrMdQmKUnTTd6nFqt0U5MY/o+wmNCdUPOo5LQxGINkHiQd+uJOk5Q5hQsF0ZUILzLMSM+BTMuC5tx2S6Ty+LD7jQcWeuSfzc+Lr91NBiZWxs5jzdnb1lrWXTsqVDbp0ByC3jUDaZUb58sih7b9TV1/QEBF4wnl3ZRxShEDaCg7uAymEL+GFmRVokkLqSDJqurxo1pS/jUki2d9emM4H9e4Ea0e47qslC28mpcvi4bx9c/KgA69MWUzZAHrxKpVOPCkJjTTjv0zHa3dN+/XypjL//A2zeF3Y5xCpGhOP4U+CcyPEpYNAdp888+gWD/qabI3dcizs2Jpp+k7o7nbbFDxJOdtlKEao425i4/YRkvjt2pklEjQohPOnEQPo5OqPLN8ROXyDKH1XzqQgr8hIzawpIpgdATVraKtKeCYSYlFJEwLUPe4LDe4mNF0lhxi5Bp3neOkxze5EyLZA3b/dAt2lCFH9hGB3GSpH+8p1Vr2/2kObv1J1M6/CmG/brzdXfiub92Pbk3kihy4jOHvgq4HE0uPyXric3x2f5u2noLW0W4mFr7AJjqzYLCRwJUZWsvGqN81CJ/hpGvWT8QG84M5W/5XBGfK0Bo7MzueE7YfHJ6u/2tqUQn8YW/gZUygBR8IHD8fB6siQto1nQkltOQLm3HR70Vp3Pt3gnS1i2iS29LzGys3fv25j+bkslMBnrjnq2m3CE2kB3f3uVdXnptNisiun5qMkrmmjIPI+fnpT0b3uY5jzyBv//pQ18Efg5fhz51hVPzAvUk4x2f99tyRlyKUi+Y3OjRCxOsLa9gBbSZ6oDdP76hZcqkn714DeUjM7OaTa+umk7GievfIDAlzG8fv2bAlI8jTr298VQvWn9u6ebTVzb2Ln91tUfmdOb2cciFnd6/eoamzf7GxQcxX1iYKpXde/6zw6S+M8uCEhCaKQm6LHN4kIYT5rGMw7Mdp7oufyPp7nSV/JoyhoPvoswgrl3RlsP5Nn+CaOhiN8N07IjOvsOilZ/vmUYEc49obMFPBfs9imyhbO1kaDwPVr/iv9XCFk5hT35yPJrTpEFUBDBetto2k2Q+rxjPsYNHRDHWQ/9QISpwMbUrkn0HkO/Q8TC3mLsY3IOhqNpEqSqV9d6ctPIoDqv9pYLjmk5RFuLAOEp/2Rb5wmC5F0O6W1Qke2GwfwdMepTeC2hKVJ1uKvUAdZHzQqyv7w/v3+bRgBTEdmZJzmdBvVnHcqJrKvLiZpTh/CBRpJC6tASjhSm93uxugNYQV1uYBX2IPyf97fRruGM53fSCzicfT1vCzvOiVnFPeEaFgCm5mV5QSZOX3/WXRgZJDv4R9dsD8vN3/flRQZI/vPl2jSemttAkB8F7khW0eqvUvrGMlB9Q0PJjOduJ1cpVbzSdmKmyEZju6Skrje6gBs+FHcRml76nyyray0AGjhsmX/ikfbeTKiHgj2HRu+mWpRV/NE2+Tb4qteyP0LRsYQBdme/ZRhZM3j2jgnH4/8GNnhAJ0mXNJMcb6fZeQe8UF4oWlWZBZfUCz2vx9nYr4okU5fd/xPwhIGjRiu5oWcsfKk2KqLBY8G+KFdAXLFoRT6n4Y8omEg8Ol6f7/jFsE1+pB+50/dvmgI4THi6nsf7N0yie6TTl3zQmqsB0mvz+6YbIVNq0O9Mh8mXbqEl/jQmDMQr4KADt+AFEeGPoTY0neMNqQRaQ9r4Gm7cibwkktymrdo+gnryvQIQuwBF76C7zH54agST1usWCrA+dmOurqR/Igf4m7seSz/QeeqffLMXQ/Ycb8c/m0vM1ppjhKRFAJbdD3ikxzOYFeXKImGo7TrxVUnW3Vfzd/31c+28/vIth0k7rw3quITW9+D0FtmlMEU2Y/eyYYzP4hd/LY6u5Psrx4qBsxcYEprohtBnyO7efjMydpZ3CAtPhNgmYDuCsQApTdyidNdGf4oeFvh99X3MZk/xEJ3ns3TKie8Qk05pgFKyfaOJoVXDHakurrID8/t58V/wLtT4bRwXicmHEd/Ehj2JluwtVXioclgy2PLzohK7PSICNjmqaJH4EbBijpUcdFFbC27NejQKSTyysinKF9pcL1ZW0C6RFQ1N8KoaBk5zRhPf1Imi7ykprcZsDOulWK6XgVUwL5kHLgJWtFAFwv++hBMtbUmlvLdCB6ZxNa8spMpX98thbJTloOGdWix5jvOw3cQsgfbIv3EasipnTlEClrU85xOMcZSz6lhTLar7eCV5dWB9J8z2zRJzFELUylQdJYg9PDNR/CFjrz7daKOV9w243gD51SCpP1FrO/Z53ENgG7aKBzdi3SrFGohsL7yVE7ou9C9howDrnQqXiF3VSBxslKokeok2kYb/NN+gUx1qQcz9qYkSwcCX8i0vkmk5tl3aouSnQBkojo7Q+ACIzd21NMLdBkFCAnGu9XBJm6ooQvGzflBbdD7mYYlVcNf1tLHn5siEnyyV/sHnxmH6VL6mBE57GcpbWb+UCzRkJtFAKKTnMF6OOc6Rx+LewbTkBkieIGt6Ls+Ub7OOH+mVdX/QADyFAeZOWMpJSDfVKM2Vjb13SJ5uRo6M6Y7D5eurHNT16hcVh5+76Neh8cSRsjMpYRE/HosgCT0cvsjqJEUjRPT4ucP+7FBzWg5nDq5IdMo1dkl9pKOEufUSa5j31CPxx4TZ0YH1qrjmQo6lRPMixWJB8QrDlI6oqgQJvxEqyR7KllwxbwavzAdLRK1n0TAK0Mt9rhcdE0/CF+Zl299QKUBjTNfCegW4w9bQe+XKd4hdT/+E8BTxHsONcfUfSRhPL4VPWpdzlbTklcTaTjByCfpf4gqVK7nPb6R/28Cs4cpyai+pO6YS0PmpLZOqu9zQZfl1DbcjK1xcJ+ZLmvjIFHnB1pOVgOpY0u5xXUhPkLu00GokjTVzMO8iLy1fiJCkdiU5sThqWULiSRNPUIzudyOEJrmj3Te0QihxAjrP/aqiOysAhfn3nrFkxTiVzsm+wUNz6v/HFqCNIDhMFtO9tjiRAdTmRkhRkDzcaC2fgMLiavILy8bdCXPow4U14XPt49M/h/3+HA/V2+mqaQAr/aulyMWv+a/urMJwwdHrLU20/PV2kEB5/FVBrT5EfsTQM+UCLdrh4ICfniszZ+GM7wX6D3QylqRNWPuavIq/f5dnEI69uxR25E717xk+U7l4vFyz4L7x0A2EDQVKaniDAQ2AxTZAlo8qzJd78n6DPxTIVmzDFluPnsBnjak0Cc6IjPaFMfxU9kK3QogVqEUvruEPXXs/SC3jDwaxJPsj7FrnawXXGTZ62c0fClmpsHnkx/XSX/bI0VZm/Op+uTxxzud7AIhpK0f14fUbJW7mVCVs0NhwvhlGHNMroyJ7BbFGo8SL9QO94zAqlAt2iHQstYv82EzwxUu4Imqndn15+81YB7sI6/KAg3DnupjAbpMvxMZnOb2kKwhfLEhadZn327Oq8FM6WpRkRb8KERE4XDhjDJySsKWQzbN+AC4EgSnJ7HT9LWKsFGYMDlAQkniMIXyhLECOBZ+Nvo2uBIgirblF4o9Ntf+eFGM7HPDAAfzdkdrDb3oR2jw4/ed8ZYY3G5h5ve5TNJ5pxSkzGwd8G3wY+H5SYJmXMGW9Q3ZewMpUPhEbGGJV+Llrp8UolYymNLx+4O7K0d+b6pQIw12wRDojCqXo01KsYbQpXPwqyM8M1aJLkvEphi5x6PFNlCb07NxJGoldzEdATGpsCXY1kP01gEQHENdBvSyaJZDaEJGWM3eMJNbeNPLyRiCZemJOmroTJsgYEYrBvdl7UtVN6KWq/UT13eZApy7nymxJcydqNcGWaaOqV4Ky/j5gcD9L/BlFxY1oui+bSwAkKexa7+yfiqXt6DW4SQttOqZqrIwOOgmqoEYzmM797brKLXelu2T/YOY8+NqwZGhW1qr80R83ryl1KTGvsMpTNlsTMiAV7XORvM1CZEJc/TvVAk8h1d7huWdBY1vAa+QIGqEkC2L1DtBeMnJduPfeybDrpUdsSO/YauxKduEUHpGBM4SlUprEIwLaL/DtPKd1nlOX7W2I5Q8/nRTUxWhhLl3D3twPdNSmjs4z3zyyjOcauOaWRMelSy79mAfJBKrGa8d1zOKGl1vfYbt7ii9+nNBbGho0CZQ6yRCf9cJyQ4QuXRL9FarBaiy3mAFv+plgNU6xqkC2k30HzBr7/eqTB9/eaV2ijPk8i+e1ujDwce6RME466G2Wrot+OHs66FZfRFbWrK6Get5ym6WrLwbl+IdrzSu8OexunG1uh4Zyf65ft4unquEWz8pf4INCLDX9Jc3R8Ui7rl6DIjwm6Y+OkdVfAWS2W5r9iMiNHJV7VuvApzAPMiXg0qYdK65MVAXFs7HXRUdKGEvKM94+W58Lsvh7St3y3BK1MUt+HKiMlT+fgseq25YQ1411bnyHQUFGUjpYe7kEjrb/td+V8TorNC1AhSCyPYqVry02KW4UtTcZa+0ZsAp+W5L0lilorgHPYfcvkFZhSNWVT/FwzMAslEhoSAjo4n0qZdK/vIhq5AOIq0gjSXUrIpvjBwKIZRvFnqDWJjm05mGJt7NcAa8Mt0KQ+7WpBi77Rar4izwnwS8kkETZHh6pkv7e9Vmh3Yrl+/m8hUMBxcBBT2pzI5XydfELt6n5lYRUIGM4FdOAbqEHVlraK0yea0VD4PE0mUKH2w+tYehjscg/p832LCxWuW3/DWdhuoz+0MOOjhutOAVUwPaiVTKp09TeMz+dYc2fcWL21LSe7P+rzR1GfnOLPYuBKFDdzTROoRUSgftEhFbLkgLgOxFda2lJ7jtzBDagrcToSOdX2DvtcTjK20v/snCybsb5YdaITLSzv84ft4FX1xiVVJcZIw1NxOd/9q4yMV7kBWgjvv+pT7xTwSy+ToHAjsMtBUqzjhNrzaooAIxMa2HTGd5fO5mTYyF8gbMUNGOzy2XkCBLvXELWuisZ9wPervP9GNr0i/476OYqbR8O45h4z02tcT3btBOVeL2tfuS8x0+Rwd/bi7O4FpHUCCQOqq/M/r9IkfzL22kDcrG1rGMIphlAOx6exxGJbH583Fc/gGEHXZ/CTXYeq9ZxPfRa+GzdOKgjS6et9Nc9lcjxbufVNkCV6u570CNKGfpOx801nwSabzLEiFC8B01myzI8/HI4lvAiX43nKeW8JsJYZtdbN+cgBArpFz0hnKZvQr6fM2ZwOTr9WyoRAGnr6TVO6cUuS12tUR6+EMcZ/t19NUCwjKMYILoHRrwNv4Xf1Pvl7/rvVFfHqRFEDL4qulYayspRnKdni4aukqNOpTmK3UjbGYZDBxqPeXSkmIZm+wzSmqrpYjtfQT8Ov+FxTPu2MbtE8pbxuAR46wIdWlzByfrnC+Zo4LohmvX0wtPhF0bRwD1csgG/y+nJaXM+Wm1rVwPvT5zP+aZJc8EoTCbOyve9fWiKgGHUUYfagvXAk4YxDitCgpqHxBgnBMJxHmMwTytj4UXYCXksiNNEJrq+ofmthWzepJRkVSAzt5Ln1O+SKqLBCnLqezFj0zb756jN+2jM0kkp91iHO7ri+zw+KRRu6ybrgAYMCaeAMyFDuMzAUJsshGyYq6LCyIuFtB/pLz2sm8XzrnQfzJIKomMZTHMUqXjVw5bOOFc7CtkyfmK0hedF2XkNYb2ClRxVPNpNafMS3fFOc8suckxXOR7Iyy5pWyPpm2YXsO94FnMsJwd0PSKCVbqmR2MF23bL4VG1pLX0p6jJ7OCORjmh7+L49ZyoS0K7c59dddPVB35IqIspAcBAHuzJ1btWxoy3k9TvU6Nk/tyDzYKpV/DS+ON1z7gsnCEYQufYjatSWbIU+60G97StZ+lBNSU4MkJz3icjrg8IXxHgU4uo+7jCEeYjtzJucuZvaAcHhS2f19YWHWNWo/EoQHEIVnAE4iLQkDC+l0KEuGynB1tGqMQ/w045wJ9gBSHTKVzv3ymK0X/xTJV+8z4nMZ/f5wbTq0WNq+6dUxjnRGqA3dzYKUGPqGGVbangJg3DJYt9UtoXlYzdougQ1C8qMb8txfkpzXdbu/hFfuOlA2xFdkCTGbbsx17+GFXekCAVe+DittlAKDoktm0p97MsXURYpa6apgPLlt2MFEx2aLHWlkM14xyT6o6L1WeHtsY+iyG6F/HkXcSWx80d3LW6IXTC0QBX210pBYAEJlxyWOx9g0RJJJs6as/2GsaneW+PEbjzzeWDfavorQ1Scz4WF3eaRvrxd9+wgYZ9b/pXmNXxD6c9Fe9ZEjvDqXGb/vJBisMy5zSgFX5anmWTU+ZO9w77dIaxQpb54Txj16mgoDe3+llQm5o56dRVK9ASR0HZEnVRTj7NZm2uO2lTrAvAhzxD7xfHoZbSfkL2F90LCEwdUC6+kFMmF2XKqUytTbbngNX/XRP7msLRHZYqkRR775iNtwb4QWiyAKWfFhZctf1TGqGWURpybE6LmFjqh3Q+3U+klx1LHFCd+zQ6iKRjFcqOPTYHdigWvRP+DKfrtNJ93kIdOurpleVu9125T23kxxP2NF1b2mFvQzWH/voP+h315+gW4+Ftkk+9+9E9LDoKKfxU3WtT8uNVIg4KEJtCXv6jriPZ+P4CswjYu3vzf4qEaxlQ4oAkQsJqlO4uka8UE9dVi5GSrX7O2iTCpPG3jQhT5nFOe74yma84L36F/OXQ/bjVZ2+/Xkjnmbiy+AvuWCPr8jiXq+a96+6em8jTfOHV17NK6xzFF7Az5LeTrtwnFvhEvb855Ucf5FwKbsPniNLzqwxjbnfWOYIClrUFiFJ9pfpmlocPr312oLmzL4SEJkbZ8mGtLF0OYdkHlADW8eQY352F7oqhZ6quOe8v7r6dErWk92FHe2wzy3RdtObIb7+DYwQ9syIXxdrxD7R7RdcLCtuYDfBft7OARoe+Siikrua+MaKx5B9qUQffva0yM/BPQn4D+44Caz4laY/00LOHUc1t8JR0F+Ome+8miEFUlGzsraCBT9gGQRyOJIqWfkSCY6kUTBkfmQCw9Aa8fNuqHz2jOcpSYfW5kQB7JrOrfQH+ow1NGIpkUUNsdHU87ie90/5CnR+2JTrBB45SOhja8NBqZnphTLXFrfU39kMWqLJL8htWnVr75TqZvcViEKmUgYSa2Olia5HNgX+PLICOFkASpi9YranDKE7nULi4UNkkQ85hqwVEfQJF0iGc8STHVZRuF+jHQLaUUczNE7pUJ5ML6oigaV0MPC482tjiiwr3JIXK7vzOUB2k9BSQiEJMZzrIx6kLxKsaghrnB/V9wH2kYbjXBpERCvRwlHvKYfdi5WWnxS3aJIknNgfooDhVpD9KkkJ3DvhWFRzbDhVa2K4fa71xcVJVOV2VUZ53Q4TuYTYECrluKvdZDHLGh7H5S/IfqyDJ1wjb6zGIpehJwU+CxIes6/P14Bx1pdQT1QFRZQVMgzi8f8lFeHLPPLI5dHo+uQFWpOivGQoVBfTRcp91Xo3yM44fmNGKqo/bQg7Bf+ePpwqjTptIFPUDBjHip9OrknzEDn6JY6uS8XQM0kMZoWRQNzUAEQoilfM66scsfmo+vWuT/LSm2nJyTLuAyGfpD9JpgIXf3Hijd/hLIw9r8RhVob0fHC4NUyhNQtp3p8IPpDxfCh8JmZYb5D1Q0DNDStRiyczPQ6o0GWIGnqK7LDoD0wAIyRwZ5Skaf1JBRjxCdVPUPRxdSNDePCkxWtA5rvv4GOTbq9KnYXbdRoAL6Fw6QbmcqoA1ptwbC99GokBouHDujqZ+H7mGdLNSk9KnD5tJrznAApkpfxFJ2qYWIM04QFfgHAMShuMvkNJSdw22ZZHD0zPTSC2fpuEz1L7kfiGm8qPozdP0J6H8yIGvPiC6x+r6jHkn/sPKZrsMucPVtY3v/oMjKGCezuiMLNzWfUCyQvyNWnwcLKmsZ7oM9zjn3r3piJ33narxmOAep25uetOTgQ8WHdZ+pVpyzmTfwFvqVvrfi2PTrf3zYtztR5GgcJNyEUdJZMq/XkLHtolYZhVUDA3Nso0YE8ubO96U/p+fPo//3R5fjHOA+mYqh4Tgk9iq9mrccYk0pOAMcR+x7GbnS1APXknHqitcLop6f8UtWSqsoGE11zK2BmjPJJwR46zDvCgE1Ks0YwNPfmevXzZi6tfqd15y0sJ1+Mz8uQI8r8eYWDFy4HSJ7Zl3VPVtWKv1rgijHtZ8JglChKf4njoRZ5MK8ZzAO7p3OCaqY+WznrnruzIoJYFuu1fTCClrMyy44d+vzFC7BoFZYrOCvWUKi6YPpPmK7+WGTPFDbiEKz40AvjYUVHwFOqlIeqnWj+SXpgJ+cJ2pVZxdkXmM3ff7O18e8Itr9dV3utnWNnaZ/tcIEzhL9zCv2wX3jZRpgLwI27uO+xLFi1dL2WX7iOouvkkebq6OWySviOWxwEhWObixU3oQalJ0QyqjDQ1NSd3dpohOSbLGEfyuLpt35/r1WRrSjn9Vv7bzURGOcm5Nhowz7OfZAV+5HqHld6jjWABfqo0UKOlbshZyPL7xsaZaMCBuiodI+LlyPtzEwUA2jZ0wcKJoJOD/agPmC6lURB5CXBVT203cx6DsTN5c8841eCzyuRbjCxqkZ3FZvuQRVZWmWlf9SsOai1dK66rLgAYKQigL7YHabbpPcuvUySKUOB/vrkczAPlqIBvfDe9HRFDB9ZIthcp3z4eAOFfDcGwbqfji2S32Qm3ggppyFC1kblbyV3FQbd7iWUd2MCkV5FMb+ME3SzjneqMr3inhaJo9+97jP3SutscscFvYgVtTfIQ6b1JhbNfnkK9VJ6oOuqHZIhV61j7Vqa7v7Qir3401NepPQmZ4hWMxamylPMhUtQAccBlHipwyRf0FfZ/kiFq7M9DWBztz+BSCth9dV4wyeUfpdPtT3TD04DxZ2MfYnRrV+P0uT/gmVd38WC17rfv06IPP3mZ2LySw4w6lnjCHJJwtj53VHS/S6m0dbkBQa7ve1fAeW3jcn6yaYlHKTalRfsOij4R0YQLbz+5WR9lhBc8t/sbvateXEkvUviik48OwYVVIG9QFZwMTke6ZlymJ+hkpyhpDt2vIypzgUiVMxNEi8Vqyh2sFv9ryzkFSTcXK3zix/gXLNUY2FM87dlmeyZkDkD+e8dGo48rND0AfNhGh6GSR29tGIc0f87W2yJ/IQGOX00hdo/MyyIMHqiHa2o/aIYzZ6slBjucAh9P25nCUrI6470kx2q9+eB9MCFq7MyasaqniQ+iPx8nuFtFMerO9c7KohVIe7rYXtBzQCrG2lq3yZ74njkcjfgPeHMrwj2h0z4gETR2jltuMmipR3FKc7mV+CDO1YV3Q7O62x0G/4PMl7qG5qnG1ykTVLeA+pRYS0Vne7D+EmriUB72f0i/w/j/7nHT0NsLJNbWJMPN4yAEXy+t49mFoaGfQ/dZndn8N/Dv85/Ofwn8P/pcPPh0RHp7epsJ+YemDDWJCM/WrTy/Mr0xVwLfXVhpbpCc/++WYjjqmGC70ys4NtJhM1Lvnf7JlZZm0ryICwq7kELat/ZuFZ9oQ8e3C4jaD0Q+iSyzyFJemdjmbwh7Z4lXWCEUlCKEbR6UbC9QbssNwoAPXQqCtONrwaCY3RNVPnp3wm+vMpLI3vE7qvbycfdw5CT0j4b3fetKghQsuUtbOnMdvBLHF53cio3i+INMBhjQ/ThR9V3N/daiZd2aH3WHlA+oZT/6/EDGNtdQjC2qzxL5m/+8uNac1TdbULxyuR2dVYn+qwMW6waob5pMeJom3X+i8b3c0Ps38P5lPor5ZC/L2A513QO7b9lSRKvosY0bPje6a31m7+LW214vFxQdJtTIX0jWwyEuuNK0ZHHFFpDhFH+3kM+ezIjWVNF1NvvBH34blpQsKCVWzEMJHqZQ3PEbWmxTZ+cF41j7BAfd6PL/Vp/DQXxisVHX1c+WZb0vmR+2eWrSboNxJGh2VIgmpgixUUTpAtQ1NCcVqOUQMmGaRIfRxN3+o69Zwefh6sQuqlWKSspVpzz0+7zDjBgJ6hCTr5aHYhCMifRsermK7JA1y82rElvUWHO4VLKaW6kEO55fpke09uiQbXxBU+piXb53lYw+9905Zj0VQ3b5XFBeCqpa1CWJUdmBkWiqbrSr8xskhXcNP4lubfJurvsVKVEkM/WdhUC3TMW8Lr67jkNju3v9Kzdy5isvyMuc1CV00os1frJZGV5aTvmy8Y4xTdDUDfZaBZ0cRbDTLIVBS78cfrghK+SBbY+QwpshFNA2U4SLzTE19QjBvbIh/PcFz0mN6JS90k99LMJ8WdvZdlc1KrmQzu9IS13+b7Xe0z9LGmfM+wXzYgcY2FlFgoqt1x2UNNAHOjw96XWZtLD9GPF15BmeT91X1/F7W+N+NblhNiOOyvFQvPDIoRnL3NupdkgzvN+hqIC7adCvuZdk/D1KtRQCxPs74mPO+HvmXQcHaKYAeCova9UL6OSbACSbS+ZeRiUWuLlafYKz3zr3NIcfdiZ+0bP38vEyJZ1d0ZBTVPO56vlpQqCc7Gf7A72nLUqgeatfY+dt+cSLsxZYw6rf6+NXFPXbD5Rygn7CY8PcL27INH4etoECXdb9hu6SnokuWXapCGBhB0piuVVy25QNuh7195uP3Zsy78j/K6C1lENirswFDew6kun+aLiCvppdBIYTQlhcd6eEf8q2/E9fyeFiEggcesvVDRQlu/z0HOZUzqgqHSqmzfFDwjpaOpNwUtHr/A4bqNhGU21jLkSsM3x64FN8vZ2712RK7ZtI0yP3YRPH4RHbVBc5V2cfQ++gwQ/FJzH11BY0XGFgiWNMN7aZpo9IraaU3+BELMBYvg37HHePT4a4LBW2fXb8Sn7DjJHFMXCtKsGmQR6kXywugad93315Oa9sMP1DfGKezF0caD3assRku3FFxAgZCHXCP1/fvioFNyEDgUQMsKqzkDdIC90cN6ahD9Zk9CheVflxg7/gGUUdpIUdpOLA/dAxCbVyQcOx6CYBKFHTQAsV7ucbk0y7EBuiJwBLLYnZqd0K4xHfMBqmcwnjNeh2SwZCoNjtgvNjzQDo93dx/puBnY83rvX+s+xpyYIJyXDq49qcS4tfsw1qdG3kTL2XkL4KMQs3FC5I/fVGXct1cg178kOXbUuZDk0N0xE3+Ys8D9ptFmQQ3niRM7YplfUe/6x5siasLacrKJO9LKs687t3yBpgH8wWbfc+kvcA5gEm2LTSZUcGFPjHdIgfA2ZxeIqTuMyr+j1krGWUH0hBqeobiIm0aKnruKjRmJ637i3XmgQrARxNdo2L3l0TxKmgutIagglAh0VjfIsPt+11+QV0hrjD8KMW+jy1cyl69pfEcdsIx1tzNudKN8pxVnCR66WRhtGPZvmFbao4U65gJ9MezhLag0rnEr4Xi/4U4ox9q4w8ad4fjYqm+MVTVVG0YY3E5rIAJAVN4oPTC89l6N4zXiSU6PTVx6NSLua2K9AEE/BKvQAYainNAnTEKxxd9SxqoFmnQHAIX1ZvnA+TGoPbyh81r5Rrz7gAMNdf2UvjjLvtKgqbB0pQHJLdllIJVG5KqF5TpPSQTfAPbzk2J3cPU7GYMnMFJcEUeRJFiFEoZ4Y6B+09WgUhWXHAZQzgKH2Ac0QZ2Vkb1jlzH9oP4U7ldM3wOo3mCssmLuT70x9cPizdDnexpX9Lm15VC/7r9qaZNcEhK5fWWQDQDGFa/HQA/xcI4/y7eWz6qbZzdrCPFPHAQCvSkj0BJAtuIKjrgOjj52ogSpp1t68iJsIHVcp1vEddZnUv2dnUAMFCBwShOioHhNFRq7qE7mhUoKZq3S7klNvXNH3OFfkU4mb4u8fdKqju/+qbTWFVZ7nSgb7lYKGhb/8KPvMMYYH8dH0NUoccpBRVM3qhLXmRYe3i1IW5wRD/YHPfLuPBHYRFQPOFYLxvm81YCUCSSXRkKgF1fg+bDFL0W/sOIFrnSD9w6D0PUVl2E2eXnmH4Xto96LCrJpBNQuXnYkyAk2ln1SSUUU1iXKcfqUTJz5nRr9XiG1OkBoe+ruGu8o+8R1nd5sNCDV7EYkzM7BQd97Jviq4xnsaAgViN8q1LQB6oNXtU4ufiUNwhM9JptAAhUoOQNMM0VjFe3aclhJdk0lvD/wF84O2+4veubsOOHgyrU5rm5Wd+PPlLIT6DfvX3IhCkMAZlWwTU3afJ5DECMnOo53S5n0BEIHA1HkF48SaFbbx+oxYxUji2I3VPRvVBnaDdU6IcvE+l5jV31ccmm7GxXAlMbKsfvU+jD0F3zeYE3pDReHpQdDZ9Jog3x8p+2XDL712YfMirMOj+mBcWQqQ0PlOTFkEx1b96TWFjZGpEeW3P5oTYku+fguyIWAjdjv5hBW0qPHVEITXvtFzTvI4JNwDypmEd1l6+Uo5kCUbe2Pch/5ZcwYm89MjdnP7t8IQmn09gQpr26Rq6REI5M0L2pNkA2srsaUgJlq5sZfL2gkuBaf59vfVlLWh4SD413W6D4mbgCFZk1nsGocXy0w+dJETUo8IzZ+9J+cNJ7IH/vCf9+8xA5ND1W98sjCy4wrsZC98CtacQq6B5cF7pp3rcxr56ZXcrPW066hKLCn19LLND95a6J7UkoH3DQ/0Sky/SPm3G2LLqkRtGyiw+frKgS4J/y0MlUJP+bhTcideFIdf3yE0b//yusqyFQC+lzHEdnR+N0/gC94j4AyqxeRFQ1BgAALyExBrWA5jDp1uBm3qq0mdnViU91i6YCk4jvZ6krw1oWcnd77cZvXHQr0lUfb1qQd2Ym+HBVFKTYJj/lpVToTTLlpBDt4rmMK58Jgqcsd6xcmxbIFG7UZQv2jQ2wOQV5HkDJ8roZ2OiWfAKmRkj7vij5NrHfUgykHzx1v9mhv1A0I9QPFEjLBMByLH44VhMI5q555TNvmWvnTChnVsVPtcnQGNBfD0s1oe+ENg1nEXIvMYiINWgYPZTpmabTLY+6GEIr54QsdgvHf2oN2Fgx2aoo0k1yXiAooyA5EufE7XaSoWOwT7A0c1DzEWp22p5gdHkwJRTIb4p6urleneZrSiruXGNEB7Kej44TjVmdl6wpuDZgCD2gM4Gt+1DNLMwnUlH/qGJ6X30o3cY35XLslU91B+u6HlKkOSn+23lTGIV0ZE48fCiftCYMYxwBzj5uajPggckGA37pe4dIxrNeLaZO94WexYaAXkWAKLKbKx62HEobf9JCNmt8NkDlp0iW4UNWtzy7DKnXFfTp7fS88D0E0+VZl6UY9mLjIayij0tKf2nYsBHczRohheKVeh3gVDB6w+SdN6U/eY8uz2Bd+8iZFj132inh6iNeX3hLQYMRIFgAoFaJDT8JJebes8vcPkNMWfAbETvQ3vOWnlh2OZqR5e7Sb7SGP8nItMh2fVmsyfgDnTj1VHduHX1DlNwRC1VwT/tFv/P5CA0CUMC3Ty1SYRFfll92guZJkXZemiqTog+kuVOsdxtwA9JpbnHLuZZfhgkXw7nsRke0N62PPGg2j9te6jebbtVkq5oawQqpoww7CF4iq5q8RIW+UEMlPM1UTW0F8p1sWkELQjF0WrBmt0cQyN0pVStwTQA4vvfG6s8nxNQiEEJbmivXo5er7uQNTAywoHS3AQ6gXS6CxdLJBJN1usqgO6yxVnmZq8TlHq3Cw4eHDcqFuoUn0TEWbqMZxm8ZUuwjSAiv1ZpEq9WDyol1F5G1MruwihdbV/LNCWJw9sIuBo4rjgin16AWPbkCxR/iApMb3mqj1EEr+JEDzaDnUy3ffv4RI6U9As+hvOoBOrwiP2LyhL60zv2qtxE9sJEwMC/V0Ai/y/GZSV6TKgVgdyVp0w1T0WWMYMp7J0CWIGXkCVvt+FTAjaqIdrJv7LWzHQsoOnqHsaSauNwakvU3/mHZ3G8VqG6rUr3QHWdc3VUxQohMQygvcVNuYx1+mhpqYdvHrF9/aQcB+rvVg6T3VtPXTUWmm2HYDP3dehybASTMtSyKNz022i9dQKe+6k6eiv5Mnf3to6jcJGV3YkxE43KEhL7+pNr/+yKJp9CjHAE2PyRb6N84QTWqysK3xbsuh90R9noR0Dc+8/q7ssnI0TrKFODlLtmgZSn+WpQhtzl/54pPmqrwM/sGEwXmSu1dXRDSOWdgWvTcnF7aNRb9h/I2Ha5Ahf7peMpfUmihqdo/Y6vU2fnhPRNmc4olRxHo9HRZlU75FXjMmc42hJY+CwriRJIeIv7XlyDoT1754G7BHCwm5dZq5i2RoOyzL8oFj6gT3J+npYieChwxhs85zuJyAupRsavagScEjLzv41+/MbFFUpvhsMVlXSc7SXB4UezXBzXz+8iH5kun9FxVjiH1an4JTa+9uMQWCsY15McJTR/5idiLrOAsoZwPtnLIQI2n+hCGZUCZ9f2ObqSWO6LBewTYk1U/pf54Cc1zx4/nyqMckV7z6hb7U3KwxiEH4Koz3qP3SSosr8KpoQk319Hr8saP+p7cZ7N1M/XErzii6lTfS7Zdwbs9ag8Ffp+OxDGNXjZFY7TqqvbNZohV3Si+UGd7vs5t+JksmhF4qCV+KFUKCh8VoZl/kzk3Nna9+Pap7c1tOI8XPRz1vQEwsFhO9DQ+4Uw9Av5/CODEMv6mPzazFJ2ksCe1R6PayWyu8dh4IMWQGGqvpUxGwRMdAh5nfwtr+7/4y1n/iZGKK0vhRJCXW6u+HOg9Nj2xeH7iuxn/30f8FUEsBAgAAFAACAAgAKV63TNajftpHAwAA4QkAABQAAAAAAAAAAQAAAAAAAAAAAHVuaXZlcnNhbC9wbGF5ZXIueG1sUEsBAgAAFAACAAgAA7NkU+X96TDkBQAAwRQAAB0AAAAAAAAAAQAAAAAAeQMAAHVuaXZlcnNhbC9jb21tb25fbWVzc2FnZXMubG5nUEsBAgAAFAACAAgAA7NkUxUeYBujAAAAfwEAAC4AAAAAAAAAAQAAAAAAmAkAAHVuaXZlcnNhbC9wbGF5YmFja19hbmRfbmF2aWdhdGlvbl9zZXR0aW5ncy54bWxQSwECAAAUAAIACAADs2RTAxKcMbcFAABvGwAAJwAAAAAAAAABAAAAAACHCgAAdW5pdmVyc2FsL2ZsYXNoX3B1Ymxpc2hpbmdfc2V0dGluZ3MueG1sUEsBAgAAFAACAAgAA7NkU394MO9aAwAAoAsAACEAAAAAAAAAAQAAAAAAgxAAAHVuaXZlcnNhbC9mbGFzaF9za2luX3NldHRpbmdzLnhtbFBLAQIAABQAAgAIAAOzZFN0iT41oAUAAAAbAAAmAAAAAAAAAAEAAAAAABwUAAB1bml2ZXJzYWwvaHRtbF9wdWJsaXNoaW5nX3NldHRpbmdzLnhtbFBLAQIAABQAAgAIAAOzZFNSktSXrgEAAD0GAAAfAAAAAAAAAAEAAAAAAAAaAAB1bml2ZXJzYWwvaHRtbF9za2luX3NldHRpbmdzLmpzUEsBAgAAFAACAAgAJBNSUzl/0A69MAAAV0wAABcAAAAAAAAAAAAAAAAA6xsAAHVuaXZlcnNhbC91bml2ZXJzYWwucG5nUEsFBgAAAAAIAAgAcwIAAN1MAAAAAA=="/>
  <p:tag name="FLASHSPRING_ZOOM_TAG" val="53"/>
  <p:tag name="ISPRING_PRESENTATION_INFO_2" val="&lt;?xml version=&quot;1.0&quot; encoding=&quot;UTF-8&quot; standalone=&quot;no&quot; ?&gt;&#10;&lt;presentation2&gt;&#10;&#10;  &lt;slides&gt;&#10;    &lt;slide id=&quot;{2014B935-B0EA-4103-AEC7-34711A566C3A}&quot; pptId=&quot;582&quot;/&gt;&#10;    &lt;slide id=&quot;{32BBC019-824B-41D0-9D29-C84784839D5A}&quot; pptId=&quot;541&quot;/&gt;&#10;    &lt;slide id=&quot;{0300BC70-464E-4AA8-85CD-C4ED8AA80108}&quot; pptId=&quot;536&quot;/&gt;&#10;    &lt;slide id=&quot;{9711FCF0-3238-4C4E-B184-F0F8EA80EFE0}&quot; pptId=&quot;552&quot;/&gt;&#10;    &lt;slide id=&quot;{159EC4B0-402B-463C-80B6-E2BC26DBD582}&quot; pptId=&quot;548&quot;/&gt;&#10;    &lt;slide id=&quot;{5DB81010-658C-463F-AFFB-6A847D1092EA}&quot; pptId=&quot;558&quot;/&gt;&#10;    &lt;slide id=&quot;{A5CBEF05-B6A4-499A-8E5E-CFE14DDB2A44}&quot; pptId=&quot;550&quot;/&gt;&#10;    &lt;slide id=&quot;{3F47B3B4-0735-429D-84BD-284728574200}&quot; pptId=&quot;505&quot;/&gt;&#10;    &lt;slide id=&quot;{EA86E687-4503-4947-AE99-1DC95C7F316B}&quot; pptId=&quot;490&quot;/&gt;&#10;    &lt;slide id=&quot;{4AD2565B-3B01-4C5A-A897-B2B0E395C9BF}&quot; pptId=&quot;564&quot;/&gt;&#10;    &lt;slide id=&quot;{16907F6C-687B-4A54-BDCE-883C6DE2A03F}&quot; pptId=&quot;557&quot;/&gt;&#10;    &lt;slide id=&quot;{0CEDBA86-3437-4261-9DB1-BFA016070795}&quot; pptId=&quot;492&quot;/&gt;&#10;    &lt;slide id=&quot;{04B31B92-6183-4909-9E76-553CD807C3BB}&quot; pptId=&quot;545&quot;/&gt;&#10;    &lt;slide id=&quot;{16910553-7361-48A9-BE0A-B92C90721C83}&quot; pptId=&quot;580&quot;/&gt;&#10;    &lt;slide id=&quot;{2C025D17-2861-413A-8741-C76388BF5FF1}&quot; pptId=&quot;553&quot;/&gt;&#10;    &lt;slide id=&quot;{C6E8C44E-DB8B-457C-AA8B-2C58ABD6D168}&quot; pptId=&quot;581&quot;/&gt;&#10;    &lt;slide id=&quot;{FC771890-1E33-4004-9E94-291608E547D0}&quot; pptId=&quot;544&quot;/&gt;&#10;    &lt;slide id=&quot;{79AF1979-91E1-406F-92F0-DC36609DEBDD}&quot; pptId=&quot;560&quot;/&gt;&#10;    &lt;slide id=&quot;{72F9D7E3-367E-4903-B56C-A4F0BAA87746}&quot; pptId=&quot;507&quot;/&gt;&#10;    &lt;slide id=&quot;{8FB30E8F-D5C0-418E-B70F-732595EA9D0A}&quot; pptId=&quot;562&quot;/&gt;&#10;    &lt;slide id=&quot;{28479739-E96A-4B7C-AD68-0CBEE0E9C847}&quot; pptId=&quot;535&quot;/&gt;&#10;    &lt;slide id=&quot;{1099886A-F335-42CF-B628-018420E69109}&quot; pptId=&quot;570&quot;/&gt;&#10;    &lt;slide id=&quot;{CE876EF6-C7F7-4BFE-A3F5-119AB17DCF01}&quot; pptId=&quot;575&quot;/&gt;&#10;    &lt;slide id=&quot;{935126D0-6A14-46A9-9C4D-6390A36D17D0}&quot; pptId=&quot;576&quot;/&gt;&#10;    &lt;slide id=&quot;{E63384C5-0F10-4364-955B-DBA486F9CDB3}&quot; pptId=&quot;578&quot;/&gt;&#10;    &lt;slide id=&quot;{88ED358F-4882-460A-88FA-7157117AA00F}&quot; pptId=&quot;555&quot;/&gt;&#10;    &lt;slide id=&quot;{439BF75F-FD4C-42C7-A623-45F6830FA614}&quot; pptId=&quot;561&quot;/&gt;&#10;    &lt;slide id=&quot;{AE26A66B-DFB0-4667-B9AC-992B670E26B8}&quot; pptId=&quot;510&quot;/&gt;&#10;    &lt;slide id=&quot;{8A88632A-38FD-424A-B285-B63A9D08F018}&quot; pptId=&quot;565&quot;/&gt;&#10;    &lt;slide id=&quot;{B92A08DB-9A21-43CD-A34C-FC1744D13AA6}&quot; pptId=&quot;567&quot;/&gt;&#10;    &lt;slide id=&quot;{864745DF-6A0D-4613-9E79-091F13ACE259}&quot; pptId=&quot;512&quot;/&gt;&#10;    &lt;slide id=&quot;{9D325A23-0271-48FD-AE37-49A83E92EA9B}&quot; pptId=&quot;577&quot;/&gt;&#10;    &lt;slide id=&quot;{C1F052BB-232E-4DB4-818D-73D6E97FAE30}&quot; pptId=&quot;508&quot;/&gt;&#10;    &lt;slide id=&quot;{8940A339-0BC6-4066-9008-FBF03E5D0644}&quot; pptId=&quot;556&quot;/&gt;&#10;    &lt;slide id=&quot;{B49EF873-07FA-47B0-A8C1-C72548F52063}&quot; pptId=&quot;549&quot;/&gt;&#10;    &lt;slide id=&quot;{38F7EF02-9E1A-4106-96F3-4A4717573D9A}&quot; pptId=&quot;571&quot;/&gt;&#10;    &lt;slide id=&quot;{7377540C-EB07-4868-A186-47B0A302F9AE}&quot; pptId=&quot;579&quot;/&gt;&#10;    &lt;slide id=&quot;{6634DA0F-9C77-472B-8105-1CCFB5CF532F}&quot; pptId=&quot;554&quot;/&gt;&#10;    &lt;slide id=&quot;{AF1EA462-344D-470B-B665-E3F6132D7AA1}&quot; pptId=&quot;559&quot;/&gt;&#10;    &lt;slide id=&quot;{A5C26FA4-4480-4AD5-B12E-7F78F0F44337}&quot; pptId=&quot;465&quot;/&gt;&#10;    &lt;slide id=&quot;{C2DCEB0F-E88B-4407-8FAB-7738BD4E7D8B}&quot; pptId=&quot;463&quot;/&gt;&#10;    &lt;slide id=&quot;{394C3205-BF8C-4DD9-8A72-73110A1B979F}&quot; pptId=&quot;573&quot;/&gt;&#10;    &lt;slide id=&quot;{6FED8B42-C7C8-48DE-BA9B-C25B5EBBE983}&quot; pptId=&quot;572&quot;/&gt;&#10;    &lt;slide id=&quot;{4002F4D6-80AC-4098-BAC4-39BF0287FC21}&quot; pptId=&quot;529&quot;/&gt;&#10;    &lt;slide id=&quot;{F63ED34A-DFEB-40D9-B417-5D703852CB7E}&quot; pptId=&quot;543&quot;/&gt;&#10;  &lt;/slides&gt;&#10;&#10;  &lt;narration&gt;&#10;    &lt;audioTracks&gt;&#10;      &lt;audioTrack muted=&quot;false&quot; name=&quot;bo  -cuc - bai - tho&quot; resource=&quot;8ac64010&quot; slideId=&quot;{04B31B92-6183-4909-9E76-553CD807C3BB}&quot; startTime=&quot;0&quot; stepIndex=&quot;0&quot; volume=&quot;1&quot;&gt;&#10;        &lt;audio channels=&quot;1&quot; format=&quot;fltp&quot; sampleRate=&quot;44100&quot;/&gt;&#10;      &lt;/audioTrack&gt;&#10;      &lt;audioTrack muted=&quot;false&quot; name=&quot;Gioi - thieu - bai&quot; resource=&quot;142f771d&quot; slideId=&quot;{32BBC019-824B-41D0-9D29-C84784839D5A}&quot; startTime=&quot;0&quot; stepIndex=&quot;0&quot; volume=&quot;1&quot;&gt;&#10;        &lt;audio channels=&quot;1&quot; format=&quot;fltp&quot; sampleRate=&quot;44100&quot;/&gt;&#10;      &lt;/audioTrack&gt;&#10;      &lt;audioTrack muted=&quot;false&quot; name=&quot;muc - tieu - can - dat&quot; resource=&quot;3cef6812&quot; slideId=&quot;{9711FCF0-3238-4C4E-B184-F0F8EA80EFE0}&quot; startTime=&quot;0&quot; stepIndex=&quot;0&quot; volume=&quot;1&quot;&gt;&#10;        &lt;audio channels=&quot;1&quot; format=&quot;fltp&quot; sampleRate=&quot;44100&quot;/&gt;&#10;      &lt;/audioTrack&gt;&#10;      &lt;audioTrack muted=&quot;false&quot; name=&quot;cau -truc - bai - hoc&quot; resource=&quot;c7c4a167&quot; slideId=&quot;{159EC4B0-402B-463C-80B6-E2BC26DBD582}&quot; startTime=&quot;0&quot; stepIndex=&quot;0&quot; volume=&quot;1&quot;&gt;&#10;        &lt;audio channels=&quot;1&quot; format=&quot;fltp&quot; sampleRate=&quot;44100&quot;/&gt;&#10;      &lt;/audioTrack&gt;&#10;      &lt;audioTrack muted=&quot;false&quot; name=&quot;nhac nen 91011&quot; resource=&quot;573facf7&quot; slideId=&quot;{3F47B3B4-0735-429D-84BD-284728574200}&quot; startTime=&quot;0&quot; stepIndex=&quot;0&quot; volume=&quot;1&quot;&gt;&#10;        &lt;audio channels=&quot;1&quot; format=&quot;s16p&quot; sampleRate=&quot;22050&quot;/&gt;&#10;      &lt;/audioTrack&gt;&#10;      &lt;audioTrack muted=&quot;false&quot; name=&quot;doc - bai -tho&quot; resource=&quot;6dd4e883&quot; slideId=&quot;{0CEDBA86-3437-4261-9DB1-BFA016070795}&quot; startTime=&quot;0&quot; stepIndex=&quot;0&quot; volume=&quot;1&quot;&gt;&#10;        &lt;audio channels=&quot;1&quot; format=&quot;fltp&quot; sampleRate=&quot;44100&quot;/&gt;&#10;      &lt;/audioTrack&gt;&#10;      &lt;audioTrack muted=&quot;false&quot; name=&quot;1 - phan _ tich&quot; resource=&quot;c2806fb6&quot; slideId=&quot;{FC771890-1E33-4004-9E94-291608E547D0}&quot; startTime=&quot;0&quot; stepIndex=&quot;0&quot; volume=&quot;1&quot;&gt;&#10;        &lt;audio channels=&quot;1&quot; format=&quot;fltp&quot; sampleRate=&quot;44100&quot;/&gt;&#10;      &lt;/audioTrack&gt;&#10;      &lt;audioTrack muted=&quot;false&quot; name=&quot;2 - cau - hoi - goi - y&quot; resource=&quot;743689fa&quot; slideId=&quot;{72F9D7E3-367E-4903-B56C-A4F0BAA87746}&quot; startTime=&quot;0&quot; stepIndex=&quot;0&quot; volume=&quot;1&quot;&gt;&#10;        &lt;audio channels=&quot;1&quot; format=&quot;fltp&quot; sampleRate=&quot;44100&quot;/&gt;&#10;      &lt;/audioTrack&gt;&#10;      &lt;audioTrack muted=&quot;false&quot; name=&quot;sinh - dong - hai-hoa&quot; resource=&quot;542ec8eb&quot; slideId=&quot;{28479739-E96A-4B7C-AD68-0CBEE0E9C847}&quot; startTime=&quot;0&quot; stepIndex=&quot;0&quot; volume=&quot;1&quot;&gt;&#10;        &lt;audio channels=&quot;1&quot; format=&quot;fltp&quot; sampleRate=&quot;44100&quot;/&gt;&#10;      &lt;/audioTrack&gt;&#10;      &lt;audioTrack muted=&quot;false&quot; name=&quot;cang-tran-suc-song&quot; resource=&quot;14ff5677&quot; slideId=&quot;{1099886A-F335-42CF-B628-018420E69109}&quot; startTime=&quot;0&quot; stepIndex=&quot;0&quot; volume=&quot;1&quot;&gt;&#10;        &lt;audio channels=&quot;1&quot; format=&quot;fltp&quot; sampleRate=&quot;44100&quot;/&gt;&#10;      &lt;/audioTrack&gt;&#10;      &lt;audioTrack muted=&quot;false&quot; name=&quot;3-cau-hoi-nhu-the-nao&quot; resource=&quot;a524c2d9&quot; slideId=&quot;{AE26A66B-DFB0-4667-B9AC-992B670E26B8}&quot; startTime=&quot;0&quot; stepIndex=&quot;0&quot; volume=&quot;1&quot;&gt;&#10;        &lt;audio channels=&quot;1&quot; format=&quot;fltp&quot; sampleRate=&quot;44100&quot;/&gt;&#10;      &lt;/audioTrack&gt;&#10;      &lt;audioTrack muted=&quot;false&quot; name=&quot;3-tinh-yeu-thien-nhien&quot; resource=&quot;06c8f923&quot; slideId=&quot;{8A88632A-38FD-424A-B285-B63A9D08F018}&quot; startTime=&quot;0&quot; stepIndex=&quot;0&quot; volume=&quot;1&quot;&gt;&#10;        &lt;audio channels=&quot;1&quot; format=&quot;fltp&quot; sampleRate=&quot;44100&quot;/&gt;&#10;      &lt;/audioTrack&gt;&#10;      &lt;audioTrack muted=&quot;false&quot; name=&quot;3-cau-hoi-neu-van-de&quot; resource=&quot;74572f45&quot; slideId=&quot;{B92A08DB-9A21-43CD-A34C-FC1744D13AA6}&quot; startTime=&quot;0&quot; stepIndex=&quot;0&quot; volume=&quot;1&quot;&gt;&#10;        &lt;audio channels=&quot;1&quot; format=&quot;fltp&quot; sampleRate=&quot;44100&quot;/&gt;&#10;      &lt;/audioTrack&gt;&#10;      &lt;audioTrack muted=&quot;false&quot; name=&quot;3- nang-long-vơi- dan - voi - nuoc&quot; resource=&quot;60bd6246&quot; slideId=&quot;{864745DF-6A0D-4613-9E79-091F13ACE259}&quot; startTime=&quot;0&quot; stepIndex=&quot;0&quot; volume=&quot;1&quot;&gt;&#10;        &lt;audio channels=&quot;1&quot; format=&quot;fltp&quot; sampleRate=&quot;44100&quot;/&gt;&#10;      &lt;/audioTrack&gt;&#10;      &lt;audioTrack muted=&quot;false&quot; name=&quot;nhac-25s (2)&quot; resource=&quot;75e926d4&quot; slideId=&quot;{C1F052BB-232E-4DB4-818D-73D6E97FAE30}&quot; startTime=&quot;0&quot; stepIndex=&quot;0&quot; volume=&quot;1&quot;&gt;&#10;        &lt;audio channels=&quot;2&quot; format=&quot;fltp&quot; sampleRate=&quot;44100&quot;/&gt;&#10;      &lt;/audioTrack&gt;&#10;      &lt;audioTrack muted=&quot;false&quot; name=&quot;yeu-cau-khung-tong-ket&quot; resource=&quot;23a76d9e&quot; slideId=&quot;{B49EF873-07FA-47B0-A8C1-C72548F52063}&quot; startTime=&quot;0&quot; stepIndex=&quot;0&quot; volume=&quot;1&quot;&gt;&#10;        &lt;audio channels=&quot;1&quot; format=&quot;fltp&quot; sampleRate=&quot;44100&quot;/&gt;&#10;      &lt;/audioTrack&gt;&#10;      &lt;audioTrack muted=&quot;false&quot; name=&quot;nhac nen 91011 (2)&quot; resource=&quot;093bcecd&quot; slideId=&quot;{38F7EF02-9E1A-4106-96F3-4A4717573D9A}&quot; startTime=&quot;0&quot; stepIndex=&quot;0&quot; volume=&quot;1&quot;&gt;&#10;        &lt;audio channels=&quot;1&quot; format=&quot;s16p&quot; sampleRate=&quot;22050&quot;/&gt;&#10;      &lt;/audioTrack&gt;&#10;      &lt;audioTrack muted=&quot;false&quot; name=&quot;nhac vao ha&quot; resource=&quot;44a9a5b9&quot; slideId=&quot;{32BBC019-824B-41D0-9D29-C84784839D5A}&quot; startTime=&quot;10700&quot; stepIndex=&quot;0&quot; volume=&quot;1&quot;&gt;&#10;        &lt;audio channels=&quot;2&quot; format=&quot;s16p&quot; sampleRate=&quot;44100&quot;/&gt;&#10;      &lt;/audioTrack&gt;&#10;      &lt;audioTrack muted=&quot;false&quot; name=&quot;nhac-cau-hoi -10 s (2)&quot; resource=&quot;a6de5719&quot; slideId=&quot;{5DB81010-658C-463F-AFFB-6A847D1092EA}&quot; startTime=&quot;0&quot; stepIndex=&quot;0&quot; volume=&quot;1&quot;&gt;&#10;        &lt;audio channels=&quot;2&quot; format=&quot;fltp&quot; sampleRate=&quot;44100&quot;/&gt;&#10;      &lt;/audioTrack&gt;&#10;      &lt;audioTrack muted=&quot;false&quot; name=&quot;nhac-25s (3)&quot; resource=&quot;86384863&quot; slideId=&quot;{16907F6C-687B-4A54-BDCE-883C6DE2A03F}&quot; startTime=&quot;0&quot; stepIndex=&quot;0&quot; volume=&quot;1&quot;&gt;&#10;        &lt;audio channels=&quot;2&quot; format=&quot;fltp&quot; sampleRate=&quot;44100&quot;/&gt;&#10;      &lt;/audioTrack&gt;&#10;      &lt;audioTrack muted=&quot;false&quot; name=&quot;nhac-25s (4)&quot; resource=&quot;3cc944e7&quot; slideId=&quot;{2C025D17-2861-413A-8741-C76388BF5FF1}&quot; startTime=&quot;0&quot; stepIndex=&quot;0&quot; volume=&quot;1&quot;&gt;&#10;        &lt;audio channels=&quot;2&quot; format=&quot;fltp&quot; sampleRate=&quot;44100&quot;/&gt;&#10;      &lt;/audioTrack&gt;&#10;      &lt;audioTrack muted=&quot;false&quot; name=&quot;nhac-25s (5)&quot; resource=&quot;5e266595&quot; slideId=&quot;{88ED358F-4882-460A-88FA-7157117AA00F}&quot; startTime=&quot;0&quot; stepIndex=&quot;0&quot; volume=&quot;1&quot;&gt;&#10;        &lt;audio channels=&quot;2&quot; format=&quot;fltp&quot; sampleRate=&quot;44100&quot;/&gt;&#10;      &lt;/audioTrack&gt;&#10;      &lt;audioTrack muted=&quot;false&quot; name=&quot;nhac-25s (6)&quot; resource=&quot;c0d50fb3&quot; slideId=&quot;{8940A339-0BC6-4066-9008-FBF03E5D0644}&quot; startTime=&quot;0&quot; stepIndex=&quot;0&quot; volume=&quot;1&quot;&gt;&#10;        &lt;audio channels=&quot;2&quot; format=&quot;fltp&quot; sampleRate=&quot;44100&quot;/&gt;&#10;      &lt;/audioTrack&gt;&#10;      &lt;audioTrack muted=&quot;false&quot; name=&quot;nhac-25s (7)&quot; resource=&quot;7cfcbb33&quot; slideId=&quot;{6634DA0F-9C77-472B-8105-1CCFB5CF532F}&quot; startTime=&quot;0&quot; stepIndex=&quot;0&quot; volume=&quot;1&quot;&gt;&#10;        &lt;audio channels=&quot;2&quot; format=&quot;fltp&quot; sampleRate=&quot;44100&quot;/&gt;&#10;      &lt;/audioTrack&gt;&#10;      &lt;audioTrack muted=&quot;false&quot; name=&quot;nhac-cau-hoi -10 s (3)&quot; resource=&quot;87977fee&quot; slideId=&quot;{AF1EA462-344D-470B-B665-E3F6132D7AA1}&quot; startTime=&quot;0&quot; stepIndex=&quot;0&quot; volume=&quot;1&quot;&gt;&#10;        &lt;audio channels=&quot;2&quot; format=&quot;fltp&quot; sampleRate=&quot;44100&quot;/&gt;&#10;      &lt;/audioTrack&gt;&#10;      &lt;audioTrack muted=&quot;false&quot; name=&quot;Romantic Piano - 20 Bản Nhạc Không Lời Hay Nhất Thế Giới Nhẹ Nhàng Lãng Mạn Vô Cùng&quot; resource=&quot;3ed92915&quot; slideId=&quot;{394C3205-BF8C-4DD9-8A72-73110A1B979F}&quot; startTime=&quot;0&quot; stepIndex=&quot;0&quot; volume=&quot;1&quot;&gt;&#10;        &lt;audio channels=&quot;2&quot; format=&quot;fltp&quot; sampleRate=&quot;44100&quot;/&gt;&#10;      &lt;/audioTrack&gt;&#10;      &lt;audioTrack muted=&quot;false&quot; name=&quot;nhac-cau-hoi -10 s (5)&quot; resource=&quot;e2f63c21&quot; slideId=&quot;{16910553-7361-48A9-BE0A-B92C90721C83}&quot; startTime=&quot;0&quot; stepIndex=&quot;0&quot; volume=&quot;1&quot;&gt;&#10;        &lt;audio channels=&quot;2&quot; format=&quot;fltp&quot; sampleRate=&quot;44100&quot;/&gt;&#10;      &lt;/audioTrack&gt;&#10;      &lt;audioTrack muted=&quot;false&quot; name=&quot;Long yeu nuoc thuong dan lo cho van menh dan toc&quot; resource=&quot;f90cc107&quot; slideId=&quot;{9D325A23-0271-48FD-AE37-49A83E92EA9B}&quot; startTime=&quot;0&quot; stepIndex=&quot;0&quot; volume=&quot;1&quot;&gt;&#10;        &lt;audio channels=&quot;1&quot; format=&quot;fltp&quot; sampleRate=&quot;44100&quot;/&gt;&#10;      &lt;/audioTrack&gt;&#10;      &lt;audioTrack muted=&quot;false&quot; name=&quot;Nhan manh dong gop cua Nguyen Trai&quot; resource=&quot;b783b2bc&quot; slideId=&quot;{7377540C-EB07-4868-A186-47B0A302F9AE}&quot; startTime=&quot;0&quot; stepIndex=&quot;0&quot; volume=&quot;1&quot;&gt;&#10;        &lt;audio channels=&quot;1&quot; format=&quot;fltp&quot; sampleRate=&quot;44100&quot;/&gt;&#10;      &lt;/audioTrack&gt;&#10;      &lt;audioTrack muted=&quot;false&quot; name=&quot;cau hoi so sanh voi cac tac gia thoi hong duc&quot; resource=&quot;18ee48d6&quot; slideId=&quot;{CE876EF6-C7F7-4BFE-A3F5-119AB17DCF01}&quot; startTime=&quot;0&quot; stepIndex=&quot;0&quot; volume=&quot;1&quot;&gt;&#10;        &lt;audio channels=&quot;1&quot; format=&quot;fltp&quot; sampleRate=&quot;44100&quot;/&gt;&#10;      &lt;/audioTrack&gt;&#10;      &lt;audioTrack muted=&quot;false&quot; name=&quot;So sanh voi cac tac gia thoi hong duc&quot; resource=&quot;8eb82206&quot; slideId=&quot;{935126D0-6A14-46A9-9C4D-6390A36D17D0}&quot; startTime=&quot;0&quot; stepIndex=&quot;0&quot; volume=&quot;1&quot;&gt;&#10;        &lt;audio channels=&quot;1&quot; format=&quot;fltp&quot; sampleRate=&quot;44100&quot;/&gt;&#10;      &lt;/audioTrack&gt;&#10;      &lt;audioTrack muted=&quot;false&quot; name=&quot;tai nang ta canh thien nhien&quot; resource=&quot;8bfb17aa&quot; slideId=&quot;{E63384C5-0F10-4364-955B-DBA486F9CDB3}&quot; startTime=&quot;0&quot; stepIndex=&quot;0&quot; volume=&quot;1&quot;&gt;&#10;        &lt;audio channels=&quot;1&quot; format=&quot;fltp&quot; sampleRate=&quot;44100&quot;/&gt;&#10;      &lt;/audioTrack&gt;&#10;      &lt;audioTrack muted=&quot;false&quot; name=&quot;1 - cau - hoi (2)&quot; resource=&quot;1edb9bd5&quot; slideId=&quot;{C6E8C44E-DB8B-457C-AA8B-2C58ABD6D168}&quot; startTime=&quot;0&quot; stepIndex=&quot;0&quot; volume=&quot;1&quot;&gt;&#10;        &lt;audio channels=&quot;1&quot; format=&quot;fltp&quot; sampleRate=&quot;44100&quot;/&gt;&#10;      &lt;/audioTrack&gt;&#10;      &lt;audioTrack muted=&quot;false&quot; name=&quot;nhac 10 giay&quot; resource=&quot;9c68feda&quot; slideId=&quot;{2014B935-B0EA-4103-AEC7-34711A566C3A}&quot; startTime=&quot;0&quot; stepIndex=&quot;0&quot; volume=&quot;1&quot;&gt;&#10;        &lt;audio channels=&quot;2&quot; format=&quot;fltp&quot; sampleRate=&quot;44100&quot;/&gt;&#10;      &lt;/audioTrack&gt;&#10;    &lt;/audioTracks&gt;&#10;    &lt;videoTracks&gt;&#10;      &lt;videoTrack muted=&quot;false&quot; name=&quot;video ve Nguyen Trai&quot; resource=&quot;4cc9bb8c&quot; slideId=&quot;{A5CBEF05-B6A4-499A-8E5E-CFE14DDB2A44}&quot; startTime=&quot;0&quot; stepIndex=&quot;0&quot; volume=&quot;1&quot;&gt;&#10;        &lt;video format=&quot;yuv420p&quot; frameRate=&quot;30&quot; height=&quot;480&quot; pixelAspectRatio=&quot;1&quot; width=&quot;854&quot;/&gt;&#10;        &lt;audio channels=&quot;2&quot; format=&quot;fltp&quot; sampleRate=&quot;44100&quot;/&gt;&#10;      &lt;/videoTrack&gt;&#10;      &lt;videoTrack muted=&quot;false&quot; name=&quot;viedo-giao-duc-ket-bai&quot; resource=&quot;42057803&quot; slideId=&quot;{C2DCEB0F-E88B-4407-8FAB-7738BD4E7D8B}&quot; startTime=&quot;2&quot; stepIndex=&quot;0&quot; volume=&quot;1&quot;&gt;&#10;        &lt;video format=&quot;yuv420p&quot; frameRate=&quot;29.97002997003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-doc-hieu (2)&quot; resource=&quot;1ace05a0&quot; slideId=&quot;{8FB30E8F-D5C0-418E-B70F-732595EA9D0A}&quot; startTime=&quot;0&quot; stepIndex=&quot;0&quot; volume=&quot;1&quot;&gt;&#10;        &lt;video format=&quot;yuv420p&quot; frameRate=&quot;30&quot; height=&quot;380&quot; pixelAspectRatio=&quot;1&quot; width=&quot;500&quot;/&gt;&#10;        &lt;audio channels=&quot;2&quot; format=&quot;fltp&quot; sampleRate=&quot;44100&quot;/&gt;&#10;      &lt;/videoTrack&gt;&#10;      &lt;videoTrack muted=&quot;false&quot; name=&quot;VIDEO VAN DUNG&quot; resource=&quot;b3dec947&quot; slideId=&quot;{A5C26FA4-4480-4AD5-B12E-7F78F0F44337}&quot; startTime=&quot;0&quot; stepIndex=&quot;0&quot; volume=&quot;1&quot;&gt;&#10;        &lt;video format=&quot;yuv420p&quot; frameRate=&quot;30&quot; height=&quot;480&quot; pixelAspectRatio=&quot;1&quot; width=&quot;746&quot;/&gt;&#10;        &lt;audio channels=&quot;2&quot; format=&quot;fltp&quot; sampleRate=&quot;44100&quot;/&gt;&#10;      &lt;/videoTrack&gt;&#10;      &lt;videoTrack muted=&quot;false&quot; name=&quot;video_ gioi thieu bai&quot; resource=&quot;3e1b3523&quot; slideId=&quot;{0300BC70-464E-4AA8-85CD-C4ED8AA80108}&quot; startTime=&quot;0&quot; stepIndex=&quot;0&quot; volume=&quot;1&quot;&gt;&#10;        &lt;video format=&quot;yuv420p&quot; frameRate=&quot;30&quot; height=&quot;480&quot; pixelAspectRatio=&quot;1&quot; width=&quot;854&quot;/&gt;&#10;        &lt;audio channels=&quot;2&quot; format=&quot;fltp&quot; sampleRate=&quot;44100&quot;/&gt;&#10;      &lt;/videoTrack&gt;&#10;      &lt;videoTrack muted=&quot;false&quot; name=&quot;video chuyen sang muc 2 .&quot; resource=&quot;2029085a&quot; slideId=&quot;{79AF1979-91E1-406F-92F0-DC36609DEBDD}&quot; startTime=&quot;0&quot; stepIndex=&quot;0&quot; volume=&quot;1&quot;&gt;&#10;        &lt;video format=&quot;yuv420p&quot; frameRate=&quot;60&quot; height=&quot;360&quot; pixelAspectRatio=&quot;1&quot; width=&quot;640&quot;/&gt;&#10;        &lt;audio channels=&quot;2&quot; format=&quot;fltp&quot; sampleRate=&quot;44100&quot;/&gt;&#10;      &lt;/videoTrack&gt;&#10;      &lt;videoTrack muted=&quot;false&quot; name=&quot;video chuyen sang muc 3&quot; resource=&quot;7832a0eb&quot; slideId=&quot;{439BF75F-FD4C-42C7-A623-45F6830FA614}&quot; startTime=&quot;0&quot; stepIndex=&quot;0&quot; volume=&quot;1&quot;&gt;&#10;        &lt;video format=&quot;yuv420p&quot; frameRate=&quot;60&quot; height=&quot;360&quot; pixelAspectRatio=&quot;1&quot; width=&quot;640&quot;/&gt;&#10;        &lt;audio channels=&quot;2&quot; format=&quot;fltp&quot; sampleRate=&quot;44100&quot;/&gt;&#10;      &lt;/videoTrack&gt;&#10;    &lt;/videoTracks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FOLDER" val="F:\2021 - 2022\elearning\elearning 1\Bài nộp lần 2 cho Bộ\thumucnguon_sp1\Tiet 39 canhngayhe"/>
  <p:tag name="ISPRING_PRESENTATION_PATH" val="F:\2021 - 2022\elearning\elearning 1\Bài nộp lần 2 cho Bộ\thumucnguon_sp1\Tiet 39 canhngayhe.pptx"/>
  <p:tag name="ISPRING_SCREEN_RECS_UPDATED" val="F:\2021 - 2022\elearning\elearning 1\Bài nộp lần 2 cho Bộ\thumucnguon_sp1\Tiet 39 canhngayh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SLIDE_TITLE" val="Giới thiệu bài học"/>
  <p:tag name="ISPRING_PRESENTER_ID" val="{8D3D8FE0-CB01-4BE0-95D8-181A037BBEB8}"/>
  <p:tag name="GENSWF_ADVANCE_TIME" val="26.333"/>
  <p:tag name="ISPRING_SLIDE_ID_2" val="{0300BC70-464E-4AA8-85CD-C4ED8AA8010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Cảm ơn"/>
  <p:tag name="TIMING" val="|1.126"/>
  <p:tag name="ISPRING_PRESENTER_ID" val="{8D3D8FE0-CB01-4BE0-95D8-181A037BBEB8}"/>
  <p:tag name="GENSWF_ADVANCE_TIME" val="8.771"/>
  <p:tag name="ISPRING_SLIDE_ID_2" val="{F63ED34A-DFEB-40D9-B417-5D703852CB7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Dẫn dắt vào bài"/>
  <p:tag name="GENSWF_ADVANCE_TIME" val="78.521"/>
  <p:tag name="ISPRING_PRESENTER_ID" val="{8D3D8FE0-CB01-4BE0-95D8-181A037BBEB8}"/>
  <p:tag name="ISPRING_SLIDE_ID_2" val="{32BBC019-824B-41D0-9D29-C84784839D5A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tiêu cần đạt"/>
  <p:tag name="ISPRING_SLIDE_INDENT_LEVEL" val="0"/>
  <p:tag name="ISPRING_PRESENTER_ID" val="{8D3D8FE0-CB01-4BE0-95D8-181A037BBEB8}"/>
  <p:tag name="TIMING" val="|1.97|6.485|2.079|1.64|1.884|1.714|1.824|1.862|1.374|1.544|1.268|1.795|1.218|0.389"/>
  <p:tag name="GENSWF_ADVANCE_TIME" val="29.64"/>
  <p:tag name="ISPRING_SLIDE_ID_2" val="{9711FCF0-3238-4C4E-B184-F0F8EA80EFE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2.233|2.085|1.741|1.918"/>
  <p:tag name="ISPRING_PLAYER_LAYOUT_TYPE" val="Video"/>
  <p:tag name="GENSWF_SLIDE_TITLE" val="Cấu trúc bài học"/>
  <p:tag name="ISPRING_PRESENTER_ID" val="{8D3D8FE0-CB01-4BE0-95D8-181A037BBEB8}"/>
  <p:tag name="GENSWF_ADVANCE_TIME" val="9.972"/>
  <p:tag name="ISPRING_SLIDE_ID_2" val="{159EC4B0-402B-463C-80B6-E2BC26DBD58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|0.001"/>
  <p:tag name="ISPRING_SLIDE_INDENT_LEVEL" val="0"/>
  <p:tag name="GENSWF_SLIDE_TITLE" val="Xem đoạn video và đọc Tiểu dẫn"/>
  <p:tag name="ISPRING_PRESENTER_ID" val="{8D3D8FE0-CB01-4BE0-95D8-181A037BBEB8}"/>
  <p:tag name="ISPRING_PLAYER_LAYOUT_TYPE" val="Video"/>
  <p:tag name="GENSWF_ADVANCE_TIME" val="65.674"/>
  <p:tag name="ISPRING_SLIDE_ID_2" val="{A5CBEF05-B6A4-499A-8E5E-CFE14DDB2A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3.781"/>
  <p:tag name="TIMING" val="|0.001|2.295|0.869|0.918|0.001|0.001|0.001|0.001|0.001|1.079"/>
  <p:tag name="GENSWF_SLIDE_TITLE" val="Bố cục tập Quốc âm thi tập"/>
  <p:tag name="ISPRING_PRESENTER_ID" val="{8D3D8FE0-CB01-4BE0-95D8-181A037BBEB8}"/>
  <p:tag name="ISPRING_SLIDE_ID_2" val="{EA86E687-4503-4947-AE99-1DC95C7F316B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CUSTOM_TIMING_USED" val="1"/>
  <p:tag name="ISPRING_SLIDE_INDENT_LEVEL" val="0"/>
  <p:tag name="GENSWF_ADVANCE_TIME" val="25.274"/>
  <p:tag name="ISPRING_PRESENTER_ID" val="{8D3D8FE0-CB01-4BE0-95D8-181A037BBEB8}"/>
  <p:tag name="GENSWF_SLIDE_TITLE" val="Câu hỏi củng cố kiến thức mục Tìm hiểu chung"/>
  <p:tag name="ISPRING_QUIZ_RELATIVE_PATH" val="Tiet 39 canhngayhe\quiz\quiz2.quiz"/>
  <p:tag name="ISPRING_SLIDE_ID_2" val="{16907F6C-687B-4A54-BDCE-883C6DE2A03F}"/>
  <p:tag name="ISPRING_QUIZ_FULL_PATH" val="F:\2021 - 2022\elearning\elearning 1\Bài nộp lần 2 cho Bộ\thumucnguon_sp1\Tiet 39 canhngayhe\quiz\quiz2.quiz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1.225|1.581|2.697|2.74|3.232|3.014|2.653|2.861"/>
  <p:tag name="GENSWF_SLIDE_TITLE" val="Đọc bài thơ"/>
  <p:tag name="ISPRING_PRESENTER_ID" val="{8D3D8FE0-CB01-4BE0-95D8-181A037BBEB8}"/>
  <p:tag name="GENSWF_ADVANCE_TIME" val="23.844"/>
  <p:tag name="ISPRING_SLIDE_ID_2" val="{0CEDBA86-3437-4261-9DB1-BFA01607079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1.526|1.117|10.753|1.783|3.675|2.306|2.677|0.967|0.633"/>
  <p:tag name="GENSWF_SLIDE_TITLE" val="Bố cục bài thơ"/>
  <p:tag name="ISPRING_PRESENTER_ID" val="{8D3D8FE0-CB01-4BE0-95D8-181A037BBEB8}"/>
  <p:tag name="GENSWF_ADVANCE_TIME" val="27.699"/>
  <p:tag name="ISPRING_SLIDE_ID_2" val="{04B31B92-6183-4909-9E76-553CD807C3B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đầu"/>
  <p:tag name="GENSWF_ADVANCE_TIME" val="7.69"/>
  <p:tag name="ISPRING_SLIDE_ID_2" val="{2014B935-B0EA-4103-AEC7-34711A566C3A}"/>
  <p:tag name="ISPRING_PRESENTER_ID" val="{8D3D8FE0-CB01-4BE0-95D8-181A037BBEB8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CUSTOM_TIMING_USED" val="1"/>
  <p:tag name="ISPRING_SLIDE_INDENT_LEVEL" val="0"/>
  <p:tag name="ISPRING_PRESENTER_ID" val="{8D3D8FE0-CB01-4BE0-95D8-181A037BBEB8}"/>
  <p:tag name="GENSWF_SLIDE_TITLE" val="Câu hỏi tương tác số 2 kiểm tra hiểu biết ban đầu của HS về Tâm thế đón nhận cảnh ngày hè"/>
  <p:tag name="GENSWF_ADVANCE_TIME" val="25.274"/>
  <p:tag name="ISPRING_QUIZ_RELATIVE_PATH" val="Tiet 39 canhngayhe\quiz\quiz1.quiz"/>
  <p:tag name="ISPRING_SLIDE_ID_2" val="{2C025D17-2861-413A-8741-C76388BF5FF1}"/>
  <p:tag name="ISPRING_QUIZ_FULL_PATH" val="F:\2021 - 2022\elearning\elearning 1\Bài nộp lần 2 cho Bộ\thumucnguon_sp1\Tiet 39 canhngayhe\quiz\quiz1.quiz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FE1135-40CC-43B8-BDB0-E63420B59DE2}:419"/>
  <p:tag name="ISPRING_SLIDE_INDENT_LEVEL" val="0"/>
  <p:tag name="ISPRING_CUSTOM_TIMING_USED" val="1"/>
  <p:tag name="GENSWF_SLIDE_TITLE" val="Câu hỏi gợi ý đọc hiểu Tâm thế đón nhận cảnh ngày hè"/>
  <p:tag name="TIMING" val="|0.468"/>
  <p:tag name="GENSWF_ADVANCE_TIME" val="13.941"/>
  <p:tag name="ISPRING_SLIDE_ID_2" val="{C6E8C44E-DB8B-457C-AA8B-2C58ABD6D168}"/>
  <p:tag name="ISPRING_PRESENTER_ID" val="{8D3D8FE0-CB01-4BE0-95D8-181A037BBEB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ADVANCE_TIME" val="19.632"/>
  <p:tag name="GENSWF_SLIDE_TITLE" val="Video dẫn dắt chuyển sang phân tích Bức tranh cảnh ngày hè"/>
  <p:tag name="ISPRING_PRESENTER_ID" val="{8D3D8FE0-CB01-4BE0-95D8-181A037BBEB8}"/>
  <p:tag name="ISPRING_SLIDE_ID_2" val="{79AF1979-91E1-406F-92F0-DC36609DEBDD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FE1135-40CC-43B8-BDB0-E63420B59DE2}:419"/>
  <p:tag name="ISPRING_SLIDE_INDENT_LEVEL" val="0"/>
  <p:tag name="ISPRING_CUSTOM_TIMING_USED" val="1"/>
  <p:tag name="TIMING" val="|2.352"/>
  <p:tag name="GENSWF_SLIDE_TITLE" val="Video giúp học sinh dễ hình dung bức tranh cảnh ngày hè"/>
  <p:tag name="ISPRING_PRESENTER_ID" val="{8D3D8FE0-CB01-4BE0-95D8-181A037BBEB8}"/>
  <p:tag name="GENSWF_ADVANCE_TIME" val="19.844"/>
  <p:tag name="ISPRING_SLIDE_ID_2" val="{8FB30E8F-D5C0-418E-B70F-732595EA9D0A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1.954|11.211|1.86|2.74|2.274|5.381|2.401|2.405|2.972"/>
  <p:tag name="GENSWF_SLIDE_TITLE" val="Bức tranh ngày hè sinh động, hài hòa"/>
  <p:tag name="ISPRING_PRESENTER_ID" val="{8D3D8FE0-CB01-4BE0-95D8-181A037BBEB8}"/>
  <p:tag name="GENSWF_ADVANCE_TIME" val="41.868"/>
  <p:tag name="ISPRING_SLIDE_ID_2" val="{28479739-E96A-4B7C-AD68-0CBEE0E9C847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TIMING" val="|3.333|2.652|8.768|11.612|2.624|24.566|1.449"/>
  <p:tag name="GENSWF_SLIDE_TITLE" val="Bức tranh ngày hè căng tràn sức sống"/>
  <p:tag name="ISPRING_PRESENTER_ID" val="{8D3D8FE0-CB01-4BE0-95D8-181A037BBEB8}"/>
  <p:tag name="GENSWF_ADVANCE_TIME" val="61.292"/>
  <p:tag name="ISPRING_SLIDE_ID_2" val="{1099886A-F335-42CF-B628-018420E691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ài năng tả cảnh trong thơ Nguyễn Trãi"/>
  <p:tag name="ISPRING_SLIDE_INDENT_LEVEL" val="0"/>
  <p:tag name="TIMING" val="|8.214|2.751|5.61|2.921"/>
  <p:tag name="GENSWF_ADVANCE_TIME" val="27.719"/>
  <p:tag name="ISPRING_SLIDE_ID_2" val="{E63384C5-0F10-4364-955B-DBA486F9CDB3}"/>
  <p:tag name="ISPRING_PRESENTER_ID" val="{8D3D8FE0-CB01-4BE0-95D8-181A037BBEB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SLIDE_TITLE" val="Video dẫn dắt chuyển sang phân tích Vẻ đẹp tâm hồn thi nhân"/>
  <p:tag name="ISPRING_PRESENTER_ID" val="{8D3D8FE0-CB01-4BE0-95D8-181A037BBEB8}"/>
  <p:tag name="ISPRING_SLIDE_ID_2" val="{439BF75F-FD4C-42C7-A623-45F6830FA614}"/>
  <p:tag name="GENSWF_ADVANCE_TIME" val="16.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FE1135-40CC-43B8-BDB0-E63420B59DE2}:419"/>
  <p:tag name="ISPRING_SLIDE_INDENT_LEVEL" val="0"/>
  <p:tag name="ISPRING_CUSTOM_TIMING_USED" val="1"/>
  <p:tag name="TIMING" val="|1.556|1.247"/>
  <p:tag name="GENSWF_SLIDE_TITLE" val="Tình yêu thiên nhiên, cuộc sống của Ức Trai"/>
  <p:tag name="ISPRING_PRESENTER_ID" val="{8D3D8FE0-CB01-4BE0-95D8-181A037BBEB8}"/>
  <p:tag name="GENSWF_ADVANCE_TIME" val="35.78"/>
  <p:tag name="ISPRING_SLIDE_ID_2" val="{8A88632A-38FD-424A-B285-B63A9D08F018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FE1135-40CC-43B8-BDB0-E63420B59DE2}:419"/>
  <p:tag name="ISPRING_SLIDE_INDENT_LEVEL" val="0"/>
  <p:tag name="ISPRING_CUSTOM_TIMING_USED" val="1"/>
  <p:tag name="TIMING" val="|1.403"/>
  <p:tag name="GENSWF_SLIDE_TITLE" val="Nêu vấn đề, hướng dẫn học sinh cảm nhận tấm lòng lo cho dân cho nước của Ức Trai"/>
  <p:tag name="ISPRING_PRESENTER_ID" val="{8D3D8FE0-CB01-4BE0-95D8-181A037BBEB8}"/>
  <p:tag name="GENSWF_ADVANCE_TIME" val="13.991"/>
  <p:tag name="ISPRING_SLIDE_ID_2" val="{B92A08DB-9A21-43CD-A34C-FC1744D13AA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đầu"/>
  <p:tag name="GENSWF_ADVANCE_TIME" val="7.69"/>
  <p:tag name="ISPRING_SLIDE_ID_2" val="{2014B935-B0EA-4103-AEC7-34711A566C3A}"/>
  <p:tag name="ISPRING_PRESENTER_ID" val="{8D3D8FE0-CB01-4BE0-95D8-181A037BBEB8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FE1135-40CC-43B8-BDB0-E63420B59DE2}:419"/>
  <p:tag name="ISPRING_SLIDE_INDENT_LEVEL" val="0"/>
  <p:tag name="ISPRING_CUSTOM_TIMING_USED" val="1"/>
  <p:tag name="GENSWF_SLIDE_TITLE" val="Tấm lòng lo cho dân cho nước của Ức Trai"/>
  <p:tag name="ISPRING_PRESENTER_ID" val="{8D3D8FE0-CB01-4BE0-95D8-181A037BBEB8}"/>
  <p:tag name="GENSWF_ADVANCE_TIME" val="47.799"/>
  <p:tag name="TIMING" val="|6.669|13.969|9.562"/>
  <p:tag name="ISPRING_SLIDE_ID_2" val="{864745DF-6A0D-4613-9E79-091F13ACE25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ở rộng ý lòng yêu nước, thương dân của Ức Trai"/>
  <p:tag name="ISPRING_SLIDE_INDENT_LEVEL" val="0"/>
  <p:tag name="GENSWF_ADVANCE_TIME" val="60.479"/>
  <p:tag name="TIMING" val="|0.605|10.549|7.079|22.762|14.002"/>
  <p:tag name="ISPRING_SLIDE_ID_2" val="{9D325A23-0271-48FD-AE37-49A83E92EA9B}"/>
  <p:tag name="ISPRING_PRESENTER_ID" val="{8D3D8FE0-CB01-4BE0-95D8-181A037BBEB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CUSTOM_TIMING_USED" val="1"/>
  <p:tag name="ISPRING_SLIDE_INDENT_LEVEL" val="0"/>
  <p:tag name="GENSWF_SLIDE_TITLE" val="Câu hỏi củng cố về Vẻ đẹp tâm hồn thi nhân"/>
  <p:tag name="GENSWF_ADVANCE_TIME" val="25.274"/>
  <p:tag name="ISPRING_PRESENTER_ID" val="{8D3D8FE0-CB01-4BE0-95D8-181A037BBEB8}"/>
  <p:tag name="ISPRING_QUIZ_RELATIVE_PATH" val="Tiet 39 canhngayhe\quiz\quiz4.quiz"/>
  <p:tag name="ISPRING_SLIDE_ID_2" val="{8940A339-0BC6-4066-9008-FBF03E5D0644}"/>
  <p:tag name="ISPRING_QUIZ_FULL_PATH" val="F:\2021 - 2022\elearning\elearning 1\Bài nộp lần 2 cho Bộ\thumucnguon_sp1\Tiet 39 canhngayhe\quiz\quiz4.quiz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Nhấn mạnh đóng góp của Nguyễn Trãi đối với nền văn học dân tộc"/>
  <p:tag name="ISPRING_SLIDE_INDENT_LEVEL" val="0"/>
  <p:tag name="GENSWF_ADVANCE_TIME" val="55.167"/>
  <p:tag name="ISPRING_SLIDE_ID_2" val="{7377540C-EB07-4868-A186-47B0A302F9AE}"/>
  <p:tag name="ISPRING_PRESENTER_ID" val="{8D3D8FE0-CB01-4BE0-95D8-181A037BBEB8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oạt động mở rộng"/>
  <p:tag name="ISPRING_SLIDE_INDENT_LEVEL" val="0"/>
  <p:tag name="TIMING" val="|4.018|5.222|6.308|5.001"/>
  <p:tag name="GENSWF_ADVANCE_TIME" val="42.382"/>
  <p:tag name="ISPRING_PRESENTER_ID" val="{8D3D8FE0-CB01-4BE0-95D8-181A037BBEB8}"/>
  <p:tag name="ISPRING_SLIDE_ID_2" val="{394C3205-BF8C-4DD9-8A72-73110A1B979F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ướng dẫn học sinh chuẩn bị bài mới"/>
  <p:tag name="ISPRING_SLIDE_INDENT_LEVEL" val="0"/>
  <p:tag name="TIMING" val="|1.802|3.297|7.186|5.552"/>
  <p:tag name="GENSWF_ADVANCE_TIME" val="30.038"/>
  <p:tag name="ISPRING_PRESENTER_ID" val="{8D3D8FE0-CB01-4BE0-95D8-181A037BBEB8}"/>
  <p:tag name="ISPRING_SLIDE_ID_2" val="{6FED8B42-C7C8-48DE-BA9B-C25B5EBBE98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đầu"/>
  <p:tag name="GENSWF_ADVANCE_TIME" val="7.69"/>
  <p:tag name="ISPRING_SLIDE_ID_2" val="{2014B935-B0EA-4103-AEC7-34711A566C3A}"/>
  <p:tag name="ISPRING_PRESENTER_ID" val="{8D3D8FE0-CB01-4BE0-95D8-181A037BBEB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đầu"/>
  <p:tag name="GENSWF_ADVANCE_TIME" val="7.69"/>
  <p:tag name="ISPRING_SLIDE_ID_2" val="{2014B935-B0EA-4103-AEC7-34711A566C3A}"/>
  <p:tag name="ISPRING_PRESENTER_ID" val="{8D3D8FE0-CB01-4BE0-95D8-181A037BBEB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đầu"/>
  <p:tag name="GENSWF_ADVANCE_TIME" val="7.69"/>
  <p:tag name="ISPRING_SLIDE_ID_2" val="{2014B935-B0EA-4103-AEC7-34711A566C3A}"/>
  <p:tag name="ISPRING_PRESENTER_ID" val="{8D3D8FE0-CB01-4BE0-95D8-181A037BBEB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đầu"/>
  <p:tag name="GENSWF_ADVANCE_TIME" val="7.69"/>
  <p:tag name="ISPRING_SLIDE_ID_2" val="{2014B935-B0EA-4103-AEC7-34711A566C3A}"/>
  <p:tag name="ISPRING_PRESENTER_ID" val="{8D3D8FE0-CB01-4BE0-95D8-181A037BBEB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ang đầu"/>
  <p:tag name="GENSWF_ADVANCE_TIME" val="7.69"/>
  <p:tag name="ISPRING_SLIDE_ID_2" val="{2014B935-B0EA-4103-AEC7-34711A566C3A}"/>
  <p:tag name="ISPRING_PRESENTER_ID" val="{8D3D8FE0-CB01-4BE0-95D8-181A037BBEB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8D3D8FE0-CB01-4BE0-95D8-181A037BBEB8}"/>
  <p:tag name="GENSWF_ADVANCE_TIME" val="8.955"/>
  <p:tag name="GENSWF_SLIDE_TITLE" val="Hướng dẫn HS hình thành kiến thức phần Tìm hiểu chung"/>
  <p:tag name="ISPRING_SLIDE_ID_2" val="{5DB81010-658C-463F-AFFB-6A847D1092EA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-"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-"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19835</TotalTime>
  <Words>2035</Words>
  <Application>Microsoft Office PowerPoint</Application>
  <PresentationFormat>Widescreen</PresentationFormat>
  <Paragraphs>261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.VnTifani Heavy</vt:lpstr>
      <vt:lpstr>Arial</vt:lpstr>
      <vt:lpstr>Calibri</vt:lpstr>
      <vt:lpstr>Segoe UI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baigiang_sp1</dc:title>
  <dc:creator>DELL</dc:creator>
  <cp:lastModifiedBy>Windows User</cp:lastModifiedBy>
  <cp:revision>2717</cp:revision>
  <cp:lastPrinted>1601-01-01T00:00:00Z</cp:lastPrinted>
  <dcterms:created xsi:type="dcterms:W3CDTF">1601-01-01T00:00:00Z</dcterms:created>
  <dcterms:modified xsi:type="dcterms:W3CDTF">2025-08-28T13:18:19Z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